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charts/chart1.xml" ContentType="application/vnd.openxmlformats-officedocument.drawingml.chart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50" r:id="rId1"/>
    <p:sldMasterId id="2147483652" r:id="rId2"/>
    <p:sldMasterId id="2147483684" r:id="rId3"/>
  </p:sldMasterIdLst>
  <p:notesMasterIdLst>
    <p:notesMasterId r:id="rId39"/>
  </p:notesMasterIdLst>
  <p:handoutMasterIdLst>
    <p:handoutMasterId r:id="rId40"/>
  </p:handoutMasterIdLst>
  <p:sldIdLst>
    <p:sldId id="256" r:id="rId4"/>
    <p:sldId id="262" r:id="rId5"/>
    <p:sldId id="261" r:id="rId6"/>
    <p:sldId id="338" r:id="rId7"/>
    <p:sldId id="339" r:id="rId8"/>
    <p:sldId id="340" r:id="rId9"/>
    <p:sldId id="341" r:id="rId10"/>
    <p:sldId id="342" r:id="rId11"/>
    <p:sldId id="343" r:id="rId12"/>
    <p:sldId id="300" r:id="rId13"/>
    <p:sldId id="331" r:id="rId14"/>
    <p:sldId id="332" r:id="rId15"/>
    <p:sldId id="296" r:id="rId16"/>
    <p:sldId id="282" r:id="rId17"/>
    <p:sldId id="293" r:id="rId18"/>
    <p:sldId id="329" r:id="rId19"/>
    <p:sldId id="273" r:id="rId20"/>
    <p:sldId id="294" r:id="rId21"/>
    <p:sldId id="285" r:id="rId22"/>
    <p:sldId id="283" r:id="rId23"/>
    <p:sldId id="278" r:id="rId24"/>
    <p:sldId id="265" r:id="rId25"/>
    <p:sldId id="280" r:id="rId26"/>
    <p:sldId id="301" r:id="rId27"/>
    <p:sldId id="304" r:id="rId28"/>
    <p:sldId id="268" r:id="rId29"/>
    <p:sldId id="292" r:id="rId30"/>
    <p:sldId id="299" r:id="rId31"/>
    <p:sldId id="295" r:id="rId32"/>
    <p:sldId id="334" r:id="rId33"/>
    <p:sldId id="267" r:id="rId34"/>
    <p:sldId id="330" r:id="rId35"/>
    <p:sldId id="284" r:id="rId36"/>
    <p:sldId id="281" r:id="rId37"/>
    <p:sldId id="270" r:id="rId38"/>
  </p:sldIdLst>
  <p:sldSz cx="12192000" cy="6858000"/>
  <p:notesSz cx="6858000" cy="9144000"/>
  <p:embeddedFontLst>
    <p:embeddedFont>
      <p:font typeface="HY견명조" panose="02030600000101010101" pitchFamily="18" charset="-127"/>
      <p:regular r:id="rId41"/>
    </p:embeddedFont>
    <p:embeddedFont>
      <p:font typeface="Calibri" panose="020F0502020204030204" pitchFamily="34" charset="0"/>
      <p:regular r:id="rId42"/>
      <p:bold r:id="rId43"/>
      <p:italic r:id="rId44"/>
      <p:boldItalic r:id="rId45"/>
    </p:embeddedFont>
  </p:embeddedFontLst>
  <p:defaultTextStyle>
    <a:defPPr>
      <a:defRPr lang="en-US"/>
    </a:defPPr>
    <a:lvl1pPr marL="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86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29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71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15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857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00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ory Slides" id="{53EBB44D-E639-3240-B7B9-AB1E650C8E78}">
          <p14:sldIdLst>
            <p14:sldId id="256"/>
            <p14:sldId id="262"/>
          </p14:sldIdLst>
        </p14:section>
        <p14:section name="Introduction-지원" id="{BCF37CC3-9E9F-7444-B818-D88443362D0F}">
          <p14:sldIdLst>
            <p14:sldId id="261"/>
            <p14:sldId id="338"/>
            <p14:sldId id="339"/>
            <p14:sldId id="340"/>
            <p14:sldId id="341"/>
            <p14:sldId id="342"/>
            <p14:sldId id="343"/>
          </p14:sldIdLst>
        </p14:section>
        <p14:section name="Data Visualization-지윤" id="{E1B04FFE-1AB8-FA46-B477-90F72E97E461}">
          <p14:sldIdLst>
            <p14:sldId id="300"/>
            <p14:sldId id="331"/>
            <p14:sldId id="332"/>
            <p14:sldId id="296"/>
            <p14:sldId id="282"/>
            <p14:sldId id="293"/>
            <p14:sldId id="329"/>
            <p14:sldId id="273"/>
            <p14:sldId id="294"/>
          </p14:sldIdLst>
        </p14:section>
        <p14:section name="Model Selection-주영" id="{D1A951D6-D561-CE46-8220-504E32282816}">
          <p14:sldIdLst>
            <p14:sldId id="285"/>
          </p14:sldIdLst>
        </p14:section>
        <p14:section name="SARIMA-재훈" id="{751AB384-FBA4-EB40-BD6E-9CEDD9A331FD}">
          <p14:sldIdLst>
            <p14:sldId id="283"/>
            <p14:sldId id="278"/>
            <p14:sldId id="265"/>
            <p14:sldId id="280"/>
            <p14:sldId id="301"/>
            <p14:sldId id="304"/>
          </p14:sldIdLst>
        </p14:section>
        <p14:section name="Random Forest - 동현" id="{FC38A61B-1545-144D-9DCF-3F04B73ED673}">
          <p14:sldIdLst>
            <p14:sldId id="268"/>
            <p14:sldId id="292"/>
            <p14:sldId id="299"/>
            <p14:sldId id="295"/>
            <p14:sldId id="334"/>
            <p14:sldId id="267"/>
            <p14:sldId id="330"/>
            <p14:sldId id="284"/>
            <p14:sldId id="281"/>
            <p14:sldId id="270"/>
          </p14:sldIdLst>
        </p14:section>
        <p14:section name="Format" id="{22C93ED5-1304-B34E-BBBD-F4ACD8AE59B8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44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FE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703" autoAdjust="0"/>
    <p:restoredTop sz="85271"/>
  </p:normalViewPr>
  <p:slideViewPr>
    <p:cSldViewPr snapToGrid="0">
      <p:cViewPr varScale="1">
        <p:scale>
          <a:sx n="60" d="100"/>
          <a:sy n="60" d="100"/>
        </p:scale>
        <p:origin x="1036" y="36"/>
      </p:cViewPr>
      <p:guideLst>
        <p:guide orient="horz" pos="2448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3" d="100"/>
          <a:sy n="83" d="100"/>
        </p:scale>
        <p:origin x="3930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font" Target="fonts/font2.fntdata"/><Relationship Id="rId47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handoutMaster" Target="handoutMasters/handoutMaster1.xml"/><Relationship Id="rId45" Type="http://schemas.openxmlformats.org/officeDocument/2006/relationships/font" Target="fonts/font5.fntdata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font" Target="fonts/font4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font" Target="fonts/font3.fntdata"/><Relationship Id="rId48" Type="http://schemas.openxmlformats.org/officeDocument/2006/relationships/theme" Target="theme/theme1.xml"/><Relationship Id="rId8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_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1.3687242798353908E-2"/>
          <c:y val="0"/>
          <c:w val="0.97262569190180315"/>
          <c:h val="0.99662286367499131"/>
        </c:manualLayout>
      </c:layout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2"/>
            </a:solidFill>
          </c:spPr>
          <c:invertIfNegative val="0"/>
          <c:dPt>
            <c:idx val="0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1186-4284-85B9-C97DE73DCDA0}"/>
              </c:ext>
            </c:extLst>
          </c:dPt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70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1186-4284-85B9-C97DE73DCDA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30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3-1186-4284-85B9-C97DE73DCDA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481641864"/>
        <c:axId val="481642256"/>
      </c:barChart>
      <c:catAx>
        <c:axId val="481641864"/>
        <c:scaling>
          <c:orientation val="minMax"/>
        </c:scaling>
        <c:delete val="1"/>
        <c:axPos val="l"/>
        <c:numFmt formatCode="General" sourceLinked="0"/>
        <c:majorTickMark val="out"/>
        <c:minorTickMark val="none"/>
        <c:tickLblPos val="nextTo"/>
        <c:crossAx val="481642256"/>
        <c:crosses val="autoZero"/>
        <c:auto val="1"/>
        <c:lblAlgn val="ctr"/>
        <c:lblOffset val="100"/>
        <c:noMultiLvlLbl val="0"/>
      </c:catAx>
      <c:valAx>
        <c:axId val="481642256"/>
        <c:scaling>
          <c:orientation val="minMax"/>
        </c:scaling>
        <c:delete val="1"/>
        <c:axPos val="b"/>
        <c:majorGridlines>
          <c:spPr>
            <a:ln>
              <a:noFill/>
            </a:ln>
          </c:spPr>
        </c:majorGridlines>
        <c:numFmt formatCode="0%" sourceLinked="1"/>
        <c:majorTickMark val="out"/>
        <c:minorTickMark val="none"/>
        <c:tickLblPos val="nextTo"/>
        <c:crossAx val="481641864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xmlns="" id="{05E3EB5F-0EDB-4C74-BB1F-03B8437923E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064064F9-D763-4FCB-9E62-10AA52B693A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B6DDC9-DE64-44CF-BFE7-122B272B38FB}" type="datetimeFigureOut">
              <a:rPr lang="en-US" smtClean="0"/>
              <a:t>2/16/2019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FECEE8CD-C006-4B54-9A08-6B931E39802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58F94616-22BB-4B10-A3BA-F25A0985D7B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241BCF-65AE-4D28-8D87-64F16AC96C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2226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5DD035-8D6A-D54C-8693-923924B08A6D}" type="datetimeFigureOut">
              <a:rPr lang="en-US" smtClean="0"/>
              <a:t>2/16/2019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F5896F-A19A-6442-91A3-7ED1C99C66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8596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F5896F-A19A-6442-91A3-7ED1C99C663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4023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Noto Sans CJK KR Black" panose="020B0A00000000000000" pitchFamily="34" charset="-127"/>
                <a:cs typeface="+mn-cs"/>
              </a:rPr>
              <a:t>전처리 파트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endParaRPr lang="en-CA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time-series analysis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Noto Sans CJK KR Black" panose="020B0A00000000000000" pitchFamily="34" charset="-127"/>
                <a:cs typeface="+mn-cs"/>
              </a:rPr>
              <a:t>를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Noto Sans CJK KR Black" panose="020B0A00000000000000" pitchFamily="34" charset="-127"/>
                <a:cs typeface="+mn-cs"/>
              </a:rPr>
              <a:t> 후에 하기 위해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Date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Noto Sans CJK KR Black" panose="020B0A00000000000000" pitchFamily="34" charset="-127"/>
                <a:cs typeface="+mn-cs"/>
              </a:rPr>
              <a:t>를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Noto Sans CJK KR Black" panose="020B0A00000000000000" pitchFamily="34" charset="-127"/>
                <a:cs typeface="+mn-cs"/>
              </a:rPr>
              <a:t> 년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Noto Sans CJK KR Black" panose="020B0A00000000000000" pitchFamily="34" charset="-127"/>
                <a:cs typeface="+mn-cs"/>
              </a:rPr>
              <a:t>월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Noto Sans CJK KR Black" panose="020B0A00000000000000" pitchFamily="34" charset="-127"/>
                <a:cs typeface="+mn-cs"/>
              </a:rPr>
              <a:t>일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Noto Sans CJK KR Black" panose="020B0A00000000000000" pitchFamily="34" charset="-127"/>
                <a:cs typeface="+mn-cs"/>
              </a:rPr>
              <a:t>요일로 쪼개어서 저장해줍니다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CA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Competition Distance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Noto Sans CJK KR Black" panose="020B0A00000000000000" pitchFamily="34" charset="-127"/>
                <a:cs typeface="+mn-cs"/>
              </a:rPr>
              <a:t>의 경우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Noto Sans CJK KR Black" panose="020B0A00000000000000" pitchFamily="34" charset="-127"/>
                <a:cs typeface="+mn-cs"/>
              </a:rPr>
              <a:t>결측 치가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3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Noto Sans CJK KR Black" panose="020B0A00000000000000" pitchFamily="34" charset="-127"/>
                <a:cs typeface="+mn-cs"/>
              </a:rPr>
              <a:t>개정도 밖에 안되기 때문에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Nan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Noto Sans CJK KR Black" panose="020B0A00000000000000" pitchFamily="34" charset="-127"/>
                <a:cs typeface="+mn-cs"/>
              </a:rPr>
              <a:t>을 중앙값으로 채워줍니다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CA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Noto Sans CJK KR Black" panose="020B0A00000000000000" pitchFamily="34" charset="-127"/>
                <a:cs typeface="+mn-cs"/>
              </a:rPr>
              <a:t>그리고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train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Noto Sans CJK KR Black" panose="020B0A00000000000000" pitchFamily="34" charset="-127"/>
                <a:cs typeface="+mn-cs"/>
              </a:rPr>
              <a:t>데이터와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store data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Noto Sans CJK KR Black" panose="020B0A00000000000000" pitchFamily="34" charset="-127"/>
                <a:cs typeface="+mn-cs"/>
              </a:rPr>
              <a:t>를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Noto Sans CJK KR Black" panose="020B0A00000000000000" pitchFamily="34" charset="-127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merge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Noto Sans CJK KR Black" panose="020B0A00000000000000" pitchFamily="34" charset="-127"/>
                <a:cs typeface="+mn-cs"/>
              </a:rPr>
              <a:t>해줍니다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CA" altLang="ko-KR" sz="1200" kern="1200" dirty="0">
              <a:solidFill>
                <a:schemeClr val="tx1"/>
              </a:solidFill>
              <a:effectLst/>
              <a:latin typeface="+mn-lt"/>
              <a:ea typeface="Noto Sans CJK KR Black" panose="020B0A00000000000000" pitchFamily="34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A" altLang="ko-KR" sz="1200" kern="1200" dirty="0">
              <a:solidFill>
                <a:schemeClr val="tx1"/>
              </a:solidFill>
              <a:effectLst/>
              <a:latin typeface="+mn-lt"/>
              <a:ea typeface="Noto Sans CJK KR Black" panose="020B0A00000000000000" pitchFamily="34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Noto Sans CJK KR Black" panose="020B0A00000000000000" pitchFamily="34" charset="-127"/>
                <a:cs typeface="+mn-cs"/>
              </a:rPr>
              <a:t>원활하게 비교를 하기 위해서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store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Noto Sans CJK KR Black" panose="020B0A00000000000000" pitchFamily="34" charset="-127"/>
                <a:cs typeface="+mn-cs"/>
              </a:rPr>
              <a:t>들을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store type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Noto Sans CJK KR Black" panose="020B0A00000000000000" pitchFamily="34" charset="-127"/>
                <a:cs typeface="+mn-cs"/>
              </a:rPr>
              <a:t>에 따라 그룹화했습니다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CA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F5896F-A19A-6442-91A3-7ED1C99C663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7218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Noto Sans CJK KR Black" panose="020B0A00000000000000" pitchFamily="34" charset="-127"/>
                <a:cs typeface="+mn-cs"/>
              </a:rPr>
              <a:t>이것은 각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store type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Noto Sans CJK KR Black" panose="020B0A00000000000000" pitchFamily="34" charset="-127"/>
                <a:cs typeface="+mn-cs"/>
              </a:rPr>
              <a:t>과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promotion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Noto Sans CJK KR Black" panose="020B0A00000000000000" pitchFamily="34" charset="-127"/>
                <a:cs typeface="+mn-cs"/>
              </a:rPr>
              <a:t>여부에 따른 월 별 판매 추이입니다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CA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Noto Sans CJK KR Black" panose="020B0A00000000000000" pitchFamily="34" charset="-127"/>
                <a:cs typeface="+mn-cs"/>
              </a:rPr>
              <a:t>전반적으로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Noto Sans CJK KR Black" panose="020B0A00000000000000" pitchFamily="34" charset="-127"/>
                <a:cs typeface="+mn-cs"/>
              </a:rPr>
              <a:t>가 가장 판매량이 많은 것을 알 수 있습니다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CA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Noto Sans CJK KR Black" panose="020B0A00000000000000" pitchFamily="34" charset="-127"/>
                <a:cs typeface="+mn-cs"/>
              </a:rPr>
              <a:t>일시적인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promotion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Noto Sans CJK KR Black" panose="020B0A00000000000000" pitchFamily="34" charset="-127"/>
                <a:cs typeface="+mn-cs"/>
              </a:rPr>
              <a:t>을 하면 판매량이 대체적으로 증가하는데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Noto Sans CJK KR Black" panose="020B0A00000000000000" pitchFamily="34" charset="-127"/>
                <a:cs typeface="+mn-cs"/>
              </a:rPr>
              <a:t>자세한 건 뒤에서 보도록 하겠습니다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CA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F5896F-A19A-6442-91A3-7ED1C99C663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4732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Noto Sans CJK KR Black" panose="020B0A00000000000000" pitchFamily="34" charset="-127"/>
                <a:cs typeface="+mn-cs"/>
              </a:rPr>
              <a:t>이번에는 각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store type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Noto Sans CJK KR Black" panose="020B0A00000000000000" pitchFamily="34" charset="-127"/>
                <a:cs typeface="+mn-cs"/>
              </a:rPr>
              <a:t>과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promotion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Noto Sans CJK KR Black" panose="020B0A00000000000000" pitchFamily="34" charset="-127"/>
                <a:cs typeface="+mn-cs"/>
              </a:rPr>
              <a:t>여부에 따른 월 별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Noto Sans CJK KR Black" panose="020B0A00000000000000" pitchFamily="34" charset="-127"/>
                <a:cs typeface="+mn-cs"/>
              </a:rPr>
              <a:t>소비자수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Noto Sans CJK KR Black" panose="020B0A00000000000000" pitchFamily="34" charset="-127"/>
                <a:cs typeface="+mn-cs"/>
              </a:rPr>
              <a:t> 추이입니다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CA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Noto Sans CJK KR Black" panose="020B0A00000000000000" pitchFamily="34" charset="-127"/>
                <a:cs typeface="+mn-cs"/>
              </a:rPr>
              <a:t>앞의 판매량 그래프와 이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Noto Sans CJK KR Black" panose="020B0A00000000000000" pitchFamily="34" charset="-127"/>
                <a:cs typeface="+mn-cs"/>
              </a:rPr>
              <a:t>소비자수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Noto Sans CJK KR Black" panose="020B0A00000000000000" pitchFamily="34" charset="-127"/>
                <a:cs typeface="+mn-cs"/>
              </a:rPr>
              <a:t> 그래프를 보시면 크리스마스가 있는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12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Noto Sans CJK KR Black" panose="020B0A00000000000000" pitchFamily="34" charset="-127"/>
                <a:cs typeface="+mn-cs"/>
              </a:rPr>
              <a:t>월달에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Noto Sans CJK KR Black" panose="020B0A00000000000000" pitchFamily="34" charset="-127"/>
                <a:cs typeface="+mn-cs"/>
              </a:rPr>
              <a:t> 둘 다 상승하는 것을 확인할 수 있습니다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CA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Noto Sans CJK KR Black" panose="020B0A00000000000000" pitchFamily="34" charset="-127"/>
                <a:cs typeface="+mn-cs"/>
              </a:rPr>
              <a:t>하지만 더 자세한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Noto Sans CJK KR Black" panose="020B0A00000000000000" pitchFamily="34" charset="-127"/>
                <a:cs typeface="+mn-cs"/>
              </a:rPr>
              <a:t>시즌별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Noto Sans CJK KR Black" panose="020B0A00000000000000" pitchFamily="34" charset="-127"/>
                <a:cs typeface="+mn-cs"/>
              </a:rPr>
              <a:t> 판매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Noto Sans CJK KR Black" panose="020B0A00000000000000" pitchFamily="34" charset="-127"/>
                <a:cs typeface="+mn-cs"/>
              </a:rPr>
              <a:t>결향은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Noto Sans CJK KR Black" panose="020B0A00000000000000" pitchFamily="34" charset="-127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time-series analysis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Noto Sans CJK KR Black" panose="020B0A00000000000000" pitchFamily="34" charset="-127"/>
                <a:cs typeface="+mn-cs"/>
              </a:rPr>
              <a:t>부분에서 보도록 하겠습니다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CA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CA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F5896F-A19A-6442-91A3-7ED1C99C663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4601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Noto Sans CJK KR Black" panose="020B0A00000000000000" pitchFamily="34" charset="-127"/>
                <a:cs typeface="+mn-cs"/>
              </a:rPr>
              <a:t>이것은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store type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Noto Sans CJK KR Black" panose="020B0A00000000000000" pitchFamily="34" charset="-127"/>
                <a:cs typeface="+mn-cs"/>
              </a:rPr>
              <a:t>과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promotion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Noto Sans CJK KR Black" panose="020B0A00000000000000" pitchFamily="34" charset="-127"/>
                <a:cs typeface="+mn-cs"/>
              </a:rPr>
              <a:t>여부에 따른 월 별 소비자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Noto Sans CJK KR Black" panose="020B0A00000000000000" pitchFamily="34" charset="-127"/>
                <a:cs typeface="+mn-cs"/>
              </a:rPr>
              <a:t>인당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Noto Sans CJK KR Black" panose="020B0A00000000000000" pitchFamily="34" charset="-127"/>
                <a:cs typeface="+mn-cs"/>
              </a:rPr>
              <a:t>구매량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Noto Sans CJK KR Black" panose="020B0A00000000000000" pitchFamily="34" charset="-127"/>
                <a:cs typeface="+mn-cs"/>
              </a:rPr>
              <a:t> 추이 그래프입니다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CA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Noto Sans CJK KR Black" panose="020B0A00000000000000" pitchFamily="34" charset="-127"/>
                <a:cs typeface="+mn-cs"/>
              </a:rPr>
              <a:t>판매량 자체에서는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Noto Sans CJK KR Black" panose="020B0A00000000000000" pitchFamily="34" charset="-127"/>
                <a:cs typeface="+mn-cs"/>
              </a:rPr>
              <a:t>가 가장 높게 나왔었는데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1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Noto Sans CJK KR Black" panose="020B0A00000000000000" pitchFamily="34" charset="-127"/>
                <a:cs typeface="+mn-cs"/>
              </a:rPr>
              <a:t>인당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Noto Sans CJK KR Black" panose="020B0A00000000000000" pitchFamily="34" charset="-127"/>
                <a:cs typeface="+mn-cs"/>
              </a:rPr>
              <a:t>구매량은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Noto Sans CJK KR Black" panose="020B0A00000000000000" pitchFamily="34" charset="-127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Noto Sans CJK KR Black" panose="020B0A00000000000000" pitchFamily="34" charset="-127"/>
                <a:cs typeface="+mn-cs"/>
              </a:rPr>
              <a:t>가 가장 높습니다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CA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Noto Sans CJK KR Black" panose="020B0A00000000000000" pitchFamily="34" charset="-127"/>
                <a:cs typeface="+mn-cs"/>
              </a:rPr>
              <a:t>인당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Noto Sans CJK KR Black" panose="020B0A00000000000000" pitchFamily="34" charset="-127"/>
                <a:cs typeface="+mn-cs"/>
              </a:rPr>
              <a:t>구매량에서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Noto Sans CJK KR Black" panose="020B0A00000000000000" pitchFamily="34" charset="-127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Noto Sans CJK KR Black" panose="020B0A00000000000000" pitchFamily="34" charset="-127"/>
                <a:cs typeface="+mn-cs"/>
              </a:rPr>
              <a:t>가 유난히 낮게 나왔는데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Noto Sans CJK KR Black" panose="020B0A00000000000000" pitchFamily="34" charset="-127"/>
                <a:cs typeface="+mn-cs"/>
              </a:rPr>
              <a:t>이것으로 보아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Noto Sans CJK KR Black" panose="020B0A00000000000000" pitchFamily="34" charset="-127"/>
                <a:cs typeface="+mn-cs"/>
              </a:rPr>
              <a:t>는 손님은 많지만 각 손님들이 비교적 적게 구매한다는 것을 알 수 있습니다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CA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F5896F-A19A-6442-91A3-7ED1C99C663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8524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Noto Sans CJK KR Black" panose="020B0A00000000000000" pitchFamily="34" charset="-127"/>
                <a:cs typeface="+mn-cs"/>
              </a:rPr>
              <a:t>이것은 각 요일과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store type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Noto Sans CJK KR Black" panose="020B0A00000000000000" pitchFamily="34" charset="-127"/>
                <a:cs typeface="+mn-cs"/>
              </a:rPr>
              <a:t>에 따른 월 별 판매량 추이입니다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Noto Sans CJK KR Black" panose="020B0A00000000000000" pitchFamily="34" charset="-127"/>
                <a:cs typeface="+mn-cs"/>
              </a:rPr>
              <a:t>각 그래프의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Noto Sans CJK KR Black" panose="020B0A00000000000000" pitchFamily="34" charset="-127"/>
                <a:cs typeface="+mn-cs"/>
              </a:rPr>
              <a:t>축은 월이고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Noto Sans CJK KR Black" panose="020B0A00000000000000" pitchFamily="34" charset="-127"/>
                <a:cs typeface="+mn-cs"/>
              </a:rPr>
              <a:t>축은 판매량인데요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Noto Sans CJK KR Black" panose="020B0A00000000000000" pitchFamily="34" charset="-127"/>
                <a:cs typeface="+mn-cs"/>
              </a:rPr>
              <a:t>일주일을 각각 표현했기 때문에 가로로 그래프가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Noto Sans CJK KR Black" panose="020B0A00000000000000" pitchFamily="34" charset="-127"/>
                <a:cs typeface="+mn-cs"/>
              </a:rPr>
              <a:t>개씩 있습니다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CA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Noto Sans CJK KR Black" panose="020B0A00000000000000" pitchFamily="34" charset="-127"/>
                <a:cs typeface="+mn-cs"/>
              </a:rPr>
              <a:t>이것을 통해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Noto Sans CJK KR Black" panose="020B0A00000000000000" pitchFamily="34" charset="-127"/>
                <a:cs typeface="+mn-cs"/>
              </a:rPr>
              <a:t>는 일요일에 항상 문을 닫았고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d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Noto Sans CJK KR Black" panose="020B0A00000000000000" pitchFamily="34" charset="-127"/>
                <a:cs typeface="+mn-cs"/>
              </a:rPr>
              <a:t>는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11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Noto Sans CJK KR Black" panose="020B0A00000000000000" pitchFamily="34" charset="-127"/>
                <a:cs typeface="+mn-cs"/>
              </a:rPr>
              <a:t>월 동안 일요일에 문을 닫았다는 것을 알 수 있습니다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CA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F5896F-A19A-6442-91A3-7ED1C99C663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6837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Noto Sans CJK KR Black" panose="020B0A00000000000000" pitchFamily="34" charset="-127"/>
                <a:cs typeface="+mn-cs"/>
              </a:rPr>
              <a:t>변수 간의 상관관계를 한눈에 보기 위해서 그래프를 만들어 봤는데요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endParaRPr lang="en-CA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Noto Sans CJK KR Black" panose="020B0A00000000000000" pitchFamily="34" charset="-127"/>
                <a:cs typeface="+mn-cs"/>
              </a:rPr>
              <a:t>이 그래프를 통해 판매량과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Noto Sans CJK KR Black" panose="020B0A00000000000000" pitchFamily="34" charset="-127"/>
                <a:cs typeface="+mn-cs"/>
              </a:rPr>
              <a:t>소비자수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Noto Sans CJK KR Black" panose="020B0A00000000000000" pitchFamily="34" charset="-127"/>
                <a:cs typeface="+mn-cs"/>
              </a:rPr>
              <a:t> 사이에 깊은 관계가 있고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Noto Sans CJK KR Black" panose="020B0A00000000000000" pitchFamily="34" charset="-127"/>
                <a:cs typeface="+mn-cs"/>
              </a:rPr>
              <a:t>일시적인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promotion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Noto Sans CJK KR Black" panose="020B0A00000000000000" pitchFamily="34" charset="-127"/>
                <a:cs typeface="+mn-cs"/>
              </a:rPr>
              <a:t>이 있으면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Noto Sans CJK KR Black" panose="020B0A00000000000000" pitchFamily="34" charset="-127"/>
                <a:cs typeface="+mn-cs"/>
              </a:rPr>
              <a:t>소비자수도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Noto Sans CJK KR Black" panose="020B0A00000000000000" pitchFamily="34" charset="-127"/>
                <a:cs typeface="+mn-cs"/>
              </a:rPr>
              <a:t> 상승한다는 것을 볼 수 있습니다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CA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Noto Sans CJK KR Black" panose="020B0A00000000000000" pitchFamily="34" charset="-127"/>
                <a:cs typeface="+mn-cs"/>
              </a:rPr>
              <a:t>하지만 정기적인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promotion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Noto Sans CJK KR Black" panose="020B0A00000000000000" pitchFamily="34" charset="-127"/>
                <a:cs typeface="+mn-cs"/>
              </a:rPr>
              <a:t>은 오히려 판매량이나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Noto Sans CJK KR Black" panose="020B0A00000000000000" pitchFamily="34" charset="-127"/>
                <a:cs typeface="+mn-cs"/>
              </a:rPr>
              <a:t>소비자수를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Noto Sans CJK KR Black" panose="020B0A00000000000000" pitchFamily="34" charset="-127"/>
                <a:cs typeface="+mn-cs"/>
              </a:rPr>
              <a:t> 비슷하거나 낮게 하기 때문에 비교적 옅은 색깔로 나타나 있습니다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CA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F5896F-A19A-6442-91A3-7ED1C99C663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6783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Noto Sans CJK KR Black" panose="020B0A00000000000000" pitchFamily="34" charset="-127"/>
                <a:cs typeface="+mn-cs"/>
              </a:rPr>
              <a:t>이번에는 일시적이거나 정기적인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promotion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Noto Sans CJK KR Black" panose="020B0A00000000000000" pitchFamily="34" charset="-127"/>
                <a:cs typeface="+mn-cs"/>
              </a:rPr>
              <a:t>여부에 따른 요일 별 판매량을 알아보도록 하겠습니다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CA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promotion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Noto Sans CJK KR Black" panose="020B0A00000000000000" pitchFamily="34" charset="-127"/>
                <a:cs typeface="+mn-cs"/>
              </a:rPr>
              <a:t>이 전혀 없으면 일요일에 판매량이 가장 많고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endParaRPr lang="en-CA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promotion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Noto Sans CJK KR Black" panose="020B0A00000000000000" pitchFamily="34" charset="-127"/>
                <a:cs typeface="+mn-cs"/>
              </a:rPr>
              <a:t>을 일시적으로 하거나 둘 다 하면 월요일에 판매량이 가장 많습니다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CA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promotion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Noto Sans CJK KR Black" panose="020B0A00000000000000" pitchFamily="34" charset="-127"/>
                <a:cs typeface="+mn-cs"/>
              </a:rPr>
              <a:t>을 정기적으로 하는 것은 판매량을 상승시키는데 큰 상관이 없어 보입니다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CA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F5896F-A19A-6442-91A3-7ED1C99C663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7550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Noto Sans CJK KR Black" panose="020B0A00000000000000" pitchFamily="34" charset="-127"/>
                <a:cs typeface="+mn-cs"/>
              </a:rPr>
              <a:t>이제부터는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time-series analysis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Noto Sans CJK KR Black" panose="020B0A00000000000000" pitchFamily="34" charset="-127"/>
                <a:cs typeface="+mn-cs"/>
              </a:rPr>
              <a:t>를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Noto Sans CJK KR Black" panose="020B0A00000000000000" pitchFamily="34" charset="-127"/>
                <a:cs typeface="+mn-cs"/>
              </a:rPr>
              <a:t> 해보도록 하겠습니다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CA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Noto Sans CJK KR Black" panose="020B0A00000000000000" pitchFamily="34" charset="-127"/>
                <a:cs typeface="+mn-cs"/>
              </a:rPr>
              <a:t>먼저 시즌에 따른 판매량 분석을 할 건데요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Noto Sans CJK KR Black" panose="020B0A00000000000000" pitchFamily="34" charset="-127"/>
                <a:cs typeface="+mn-cs"/>
              </a:rPr>
              <a:t>각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store type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Noto Sans CJK KR Black" panose="020B0A00000000000000" pitchFamily="34" charset="-127"/>
                <a:cs typeface="+mn-cs"/>
              </a:rPr>
              <a:t>별로 대표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store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Noto Sans CJK KR Black" panose="020B0A00000000000000" pitchFamily="34" charset="-127"/>
                <a:cs typeface="+mn-cs"/>
              </a:rPr>
              <a:t>를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Noto Sans CJK KR Black" panose="020B0A00000000000000" pitchFamily="34" charset="-127"/>
                <a:cs typeface="+mn-cs"/>
              </a:rPr>
              <a:t> 뽑아서 분석을 해보았습니다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CA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Noto Sans CJK KR Black" panose="020B0A00000000000000" pitchFamily="34" charset="-127"/>
                <a:cs typeface="+mn-cs"/>
              </a:rPr>
              <a:t>이걸 보시면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a, c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Noto Sans CJK KR Black" panose="020B0A00000000000000" pitchFamily="34" charset="-127"/>
                <a:cs typeface="+mn-cs"/>
              </a:rPr>
              <a:t>는 크리스마스 시즌인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12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Noto Sans CJK KR Black" panose="020B0A00000000000000" pitchFamily="34" charset="-127"/>
                <a:cs typeface="+mn-cs"/>
              </a:rPr>
              <a:t>월에 최고점을 찍고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Noto Sans CJK KR Black" panose="020B0A00000000000000" pitchFamily="34" charset="-127"/>
                <a:cs typeface="+mn-cs"/>
              </a:rPr>
              <a:t>그 이후에는 폭락한다는 것을 알 수 있습니다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CA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Noto Sans CJK KR Black" panose="020B0A00000000000000" pitchFamily="34" charset="-127"/>
                <a:cs typeface="+mn-cs"/>
              </a:rPr>
              <a:t>의 경우도 비슷한 경향을 보이는데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2014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Noto Sans CJK KR Black" panose="020B0A00000000000000" pitchFamily="34" charset="-127"/>
                <a:cs typeface="+mn-cs"/>
              </a:rPr>
              <a:t>년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Noto Sans CJK KR Black" panose="020B0A00000000000000" pitchFamily="34" charset="-127"/>
                <a:cs typeface="+mn-cs"/>
              </a:rPr>
              <a:t>월부터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2015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Noto Sans CJK KR Black" panose="020B0A00000000000000" pitchFamily="34" charset="-127"/>
                <a:cs typeface="+mn-cs"/>
              </a:rPr>
              <a:t>년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Noto Sans CJK KR Black" panose="020B0A00000000000000" pitchFamily="34" charset="-127"/>
                <a:cs typeface="+mn-cs"/>
              </a:rPr>
              <a:t>월까지 닫혀 있었기 때문에 정보가 없습니다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CA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F5896F-A19A-6442-91A3-7ED1C99C663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24534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Noto Sans CJK KR Black" panose="020B0A00000000000000" pitchFamily="34" charset="-127"/>
                <a:cs typeface="+mn-cs"/>
              </a:rPr>
              <a:t>이제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store type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Noto Sans CJK KR Black" panose="020B0A00000000000000" pitchFamily="34" charset="-127"/>
                <a:cs typeface="+mn-cs"/>
              </a:rPr>
              <a:t>별로 판매량 경향을 보도록 하겠습니다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CA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Noto Sans CJK KR Black" panose="020B0A00000000000000" pitchFamily="34" charset="-127"/>
                <a:cs typeface="+mn-cs"/>
              </a:rPr>
              <a:t>는 시간이 지날수록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sales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Noto Sans CJK KR Black" panose="020B0A00000000000000" pitchFamily="34" charset="-127"/>
                <a:cs typeface="+mn-cs"/>
              </a:rPr>
              <a:t>가 떨어지고 있고 나머지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store type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Noto Sans CJK KR Black" panose="020B0A00000000000000" pitchFamily="34" charset="-127"/>
                <a:cs typeface="+mn-cs"/>
              </a:rPr>
              <a:t>은 올라가는 경향을 보입니다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CA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Noto Sans CJK KR Black" panose="020B0A00000000000000" pitchFamily="34" charset="-127"/>
                <a:cs typeface="+mn-cs"/>
              </a:rPr>
              <a:t>하지만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Noto Sans CJK KR Black" panose="020B0A00000000000000" pitchFamily="34" charset="-127"/>
                <a:cs typeface="+mn-cs"/>
              </a:rPr>
              <a:t>는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Noto Sans CJK KR Black" panose="020B0A00000000000000" pitchFamily="34" charset="-127"/>
                <a:cs typeface="+mn-cs"/>
              </a:rPr>
              <a:t>와 비슷한 그래프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Noto Sans CJK KR Black" panose="020B0A00000000000000" pitchFamily="34" charset="-127"/>
                <a:cs typeface="+mn-cs"/>
              </a:rPr>
              <a:t>개형을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Noto Sans CJK KR Black" panose="020B0A00000000000000" pitchFamily="34" charset="-127"/>
                <a:cs typeface="+mn-cs"/>
              </a:rPr>
              <a:t> 갖기 때문에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Noto Sans CJK KR Black" panose="020B0A00000000000000" pitchFamily="34" charset="-127"/>
                <a:cs typeface="+mn-cs"/>
              </a:rPr>
              <a:t>와 같은 하락을 보일 것으로 예상됩니다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CA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F5896F-A19A-6442-91A3-7ED1C99C663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38307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ea typeface="Noto Sans CJK KR Black" panose="020B0A00000000000000" pitchFamily="34" charset="-127"/>
              </a:rPr>
              <a:t>우선 데이터가 약 </a:t>
            </a:r>
            <a:r>
              <a:rPr lang="en-US" altLang="ko-KR" dirty="0">
                <a:ea typeface="Noto Sans CJK KR Black" panose="020B0A00000000000000" pitchFamily="34" charset="-127"/>
              </a:rPr>
              <a:t>1100</a:t>
            </a:r>
            <a:r>
              <a:rPr lang="ko-KR" altLang="en-US" dirty="0">
                <a:ea typeface="Noto Sans CJK KR Black" panose="020B0A00000000000000" pitchFamily="34" charset="-127"/>
              </a:rPr>
              <a:t>개 약국의 </a:t>
            </a:r>
            <a:r>
              <a:rPr lang="ko-KR" altLang="en-US" dirty="0" err="1">
                <a:ea typeface="Noto Sans CJK KR Black" panose="020B0A00000000000000" pitchFamily="34" charset="-127"/>
              </a:rPr>
              <a:t>시계열</a:t>
            </a:r>
            <a:r>
              <a:rPr lang="ko-KR" altLang="en-US" dirty="0">
                <a:ea typeface="Noto Sans CJK KR Black" panose="020B0A00000000000000" pitchFamily="34" charset="-127"/>
              </a:rPr>
              <a:t> 데이터 이므로 </a:t>
            </a:r>
            <a:r>
              <a:rPr lang="ko-KR" altLang="en-US" dirty="0" err="1">
                <a:ea typeface="Noto Sans CJK KR Black" panose="020B0A00000000000000" pitchFamily="34" charset="-127"/>
              </a:rPr>
              <a:t>시계열값과</a:t>
            </a:r>
            <a:r>
              <a:rPr lang="ko-KR" altLang="en-US" dirty="0">
                <a:ea typeface="Noto Sans CJK KR Black" panose="020B0A00000000000000" pitchFamily="34" charset="-127"/>
              </a:rPr>
              <a:t> </a:t>
            </a:r>
            <a:r>
              <a:rPr lang="en-US" altLang="ko-KR" dirty="0">
                <a:ea typeface="Noto Sans CJK KR Black" panose="020B0A00000000000000" pitchFamily="34" charset="-127"/>
              </a:rPr>
              <a:t>sales</a:t>
            </a:r>
            <a:r>
              <a:rPr lang="ko-KR" altLang="en-US" dirty="0">
                <a:ea typeface="Noto Sans CJK KR Black" panose="020B0A00000000000000" pitchFamily="34" charset="-127"/>
              </a:rPr>
              <a:t>변수를 활용하여서 </a:t>
            </a:r>
            <a:r>
              <a:rPr lang="en-US" altLang="ko-KR" dirty="0">
                <a:ea typeface="Noto Sans CJK KR Black" panose="020B0A00000000000000" pitchFamily="34" charset="-127"/>
              </a:rPr>
              <a:t>SARIMA </a:t>
            </a:r>
            <a:r>
              <a:rPr lang="ko-KR" altLang="en-US" dirty="0">
                <a:ea typeface="Noto Sans CJK KR Black" panose="020B0A00000000000000" pitchFamily="34" charset="-127"/>
              </a:rPr>
              <a:t>분석을 시도해 볼 수 있을 것이라고 생각하였습니다</a:t>
            </a:r>
            <a:endParaRPr lang="en-US" altLang="ko-KR" dirty="0">
              <a:ea typeface="Noto Sans CJK KR Black" panose="020B0A00000000000000" pitchFamily="34" charset="-127"/>
            </a:endParaRPr>
          </a:p>
          <a:p>
            <a:r>
              <a:rPr lang="ko-KR" altLang="en-US" dirty="0" err="1">
                <a:ea typeface="Noto Sans CJK KR Black" panose="020B0A00000000000000" pitchFamily="34" charset="-127"/>
              </a:rPr>
              <a:t>타겟변수인</a:t>
            </a:r>
            <a:r>
              <a:rPr lang="ko-KR" altLang="en-US" dirty="0">
                <a:ea typeface="Noto Sans CJK KR Black" panose="020B0A00000000000000" pitchFamily="34" charset="-127"/>
              </a:rPr>
              <a:t> </a:t>
            </a:r>
            <a:r>
              <a:rPr lang="en-US" altLang="ko-KR" dirty="0">
                <a:ea typeface="Noto Sans CJK KR Black" panose="020B0A00000000000000" pitchFamily="34" charset="-127"/>
              </a:rPr>
              <a:t>Sales </a:t>
            </a:r>
            <a:r>
              <a:rPr lang="ko-KR" altLang="en-US" dirty="0">
                <a:ea typeface="Noto Sans CJK KR Black" panose="020B0A00000000000000" pitchFamily="34" charset="-127"/>
              </a:rPr>
              <a:t>데이터가 </a:t>
            </a:r>
            <a:r>
              <a:rPr lang="ko-KR" altLang="en-US" dirty="0" err="1">
                <a:ea typeface="Noto Sans CJK KR Black" panose="020B0A00000000000000" pitchFamily="34" charset="-127"/>
              </a:rPr>
              <a:t>연속형</a:t>
            </a:r>
            <a:r>
              <a:rPr lang="ko-KR" altLang="en-US" dirty="0">
                <a:ea typeface="Noto Sans CJK KR Black" panose="020B0A00000000000000" pitchFamily="34" charset="-127"/>
              </a:rPr>
              <a:t> 변수이므로</a:t>
            </a:r>
            <a:r>
              <a:rPr lang="en-US" altLang="ko-KR" dirty="0">
                <a:ea typeface="Noto Sans CJK KR Black" panose="020B0A00000000000000" pitchFamily="34" charset="-127"/>
              </a:rPr>
              <a:t>, </a:t>
            </a:r>
            <a:r>
              <a:rPr lang="ko-KR" altLang="en-US" dirty="0" err="1">
                <a:ea typeface="Noto Sans CJK KR Black" panose="020B0A00000000000000" pitchFamily="34" charset="-127"/>
              </a:rPr>
              <a:t>연속형</a:t>
            </a:r>
            <a:r>
              <a:rPr lang="ko-KR" altLang="en-US" dirty="0">
                <a:ea typeface="Noto Sans CJK KR Black" panose="020B0A00000000000000" pitchFamily="34" charset="-127"/>
              </a:rPr>
              <a:t> 변수를 예측하는데 사용할 수 있는 앙상블 모델인 </a:t>
            </a:r>
            <a:r>
              <a:rPr lang="en-US" altLang="ko-KR" dirty="0" err="1">
                <a:ea typeface="Noto Sans CJK KR Black" panose="020B0A00000000000000" pitchFamily="34" charset="-127"/>
              </a:rPr>
              <a:t>xgboost</a:t>
            </a:r>
            <a:r>
              <a:rPr lang="ko-KR" altLang="en-US" dirty="0">
                <a:ea typeface="Noto Sans CJK KR Black" panose="020B0A00000000000000" pitchFamily="34" charset="-127"/>
              </a:rPr>
              <a:t>와 </a:t>
            </a:r>
            <a:r>
              <a:rPr lang="en-US" altLang="ko-KR" dirty="0">
                <a:ea typeface="Noto Sans CJK KR Black" panose="020B0A00000000000000" pitchFamily="34" charset="-127"/>
              </a:rPr>
              <a:t>random forest</a:t>
            </a:r>
            <a:r>
              <a:rPr lang="ko-KR" altLang="en-US" dirty="0">
                <a:ea typeface="Noto Sans CJK KR Black" panose="020B0A00000000000000" pitchFamily="34" charset="-127"/>
              </a:rPr>
              <a:t>모형을 사용하여 보기로 결정하였습니다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F5896F-A19A-6442-91A3-7ED1C99C663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7801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ea typeface="Noto Sans CJK KR Black" panose="020B0A00000000000000" pitchFamily="34" charset="-127"/>
              </a:rPr>
              <a:t>데이터 정의</a:t>
            </a:r>
            <a:endParaRPr lang="en-CA" altLang="ko-KR" dirty="0">
              <a:ea typeface="Noto Sans CJK KR Black" panose="020B0A00000000000000" pitchFamily="34" charset="-127"/>
            </a:endParaRPr>
          </a:p>
          <a:p>
            <a:r>
              <a:rPr lang="ko-KR" altLang="en-US" dirty="0">
                <a:ea typeface="Noto Sans CJK KR Black" panose="020B0A00000000000000" pitchFamily="34" charset="-127"/>
              </a:rPr>
              <a:t>데이터 관계</a:t>
            </a:r>
            <a:endParaRPr lang="en-CA" altLang="ko-KR" dirty="0">
              <a:ea typeface="Noto Sans CJK KR Black" panose="020B0A00000000000000" pitchFamily="34" charset="-127"/>
            </a:endParaRPr>
          </a:p>
          <a:p>
            <a:r>
              <a:rPr lang="ko-KR" altLang="en-US" dirty="0">
                <a:ea typeface="Noto Sans CJK KR Black" panose="020B0A00000000000000" pitchFamily="34" charset="-127"/>
              </a:rPr>
              <a:t>데이터 시각화</a:t>
            </a:r>
            <a:endParaRPr lang="en-CA" altLang="ko-KR" dirty="0">
              <a:ea typeface="Noto Sans CJK KR Black" panose="020B0A00000000000000" pitchFamily="34" charset="-127"/>
            </a:endParaRPr>
          </a:p>
          <a:p>
            <a:r>
              <a:rPr lang="ko-KR" altLang="en-US" dirty="0">
                <a:ea typeface="Noto Sans CJK KR Black" panose="020B0A00000000000000" pitchFamily="34" charset="-127"/>
              </a:rPr>
              <a:t>데이터 모델링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F5896F-A19A-6442-91A3-7ED1C99C663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36220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ko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ko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PPT 1pg </a:t>
            </a:r>
            <a:r>
              <a:rPr lang="ko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대본</a:t>
            </a:r>
            <a:r>
              <a:rPr lang="en-US" altLang="k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ko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앞에서 데이터의 전처리과정과 </a:t>
            </a:r>
            <a:r>
              <a:rPr lang="en-US" altLang="k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EDA</a:t>
            </a:r>
            <a:r>
              <a:rPr lang="ko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설명을 잘 들었으니까 이제는 판매량을 예측하기 위해 적용할 모델을 생각해 보겠습니다</a:t>
            </a:r>
            <a:r>
              <a:rPr lang="en-US" altLang="k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ko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우선</a:t>
            </a:r>
            <a:r>
              <a:rPr lang="en-US" altLang="k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시계열 분석에서 유명한 박스 젠킨스가 제안한 </a:t>
            </a:r>
            <a:r>
              <a:rPr lang="en-US" altLang="k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SARIMA</a:t>
            </a:r>
            <a:r>
              <a:rPr lang="ko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모형을 고려해보겠습니다</a:t>
            </a:r>
            <a:r>
              <a:rPr lang="en-US" altLang="k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en-US" altLang="k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SARIMA</a:t>
            </a:r>
            <a:r>
              <a:rPr lang="ko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모형은 시계열 자료에서는 과거의 데이터가 현재의 데이터에 영향을 준다는 점에 주목한 단변량 분석방법입니다</a:t>
            </a:r>
            <a:r>
              <a:rPr lang="en-US" altLang="k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ko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또한</a:t>
            </a:r>
            <a:r>
              <a:rPr lang="en-US" altLang="k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비정상 시계열일 경우에는 차분 등을 통해 정상화를 시켜주고</a:t>
            </a:r>
            <a:r>
              <a:rPr lang="en-US" altLang="k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계절성도 고려하여 예측값을 결정하는 모형입니다</a:t>
            </a:r>
            <a:r>
              <a:rPr lang="en-US" altLang="k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ko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예를 들어서</a:t>
            </a:r>
            <a:r>
              <a:rPr lang="en-US" altLang="k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앞의 </a:t>
            </a:r>
            <a:r>
              <a:rPr lang="en-US" altLang="k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EDA</a:t>
            </a:r>
            <a:r>
              <a:rPr lang="ko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결과 </a:t>
            </a:r>
            <a:r>
              <a:rPr lang="en-US" altLang="k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Drugstore</a:t>
            </a:r>
            <a:r>
              <a:rPr lang="ko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</a:t>
            </a:r>
            <a:r>
              <a:rPr lang="en-US" altLang="k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Sales</a:t>
            </a:r>
            <a:r>
              <a:rPr lang="ko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크리스마스 시즌인 </a:t>
            </a:r>
            <a:r>
              <a:rPr lang="en-US" altLang="k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12</a:t>
            </a:r>
            <a:r>
              <a:rPr lang="ko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월에 증가하는 경향이 있었는 데</a:t>
            </a:r>
            <a:r>
              <a:rPr lang="en-US" altLang="k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이러한 계절성을 잘 고려해주는 것이 </a:t>
            </a:r>
            <a:r>
              <a:rPr lang="en-US" altLang="k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SARIMA</a:t>
            </a:r>
            <a:r>
              <a:rPr lang="ko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모형입니다</a:t>
            </a:r>
            <a:r>
              <a:rPr lang="en-US" altLang="k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F5896F-A19A-6442-91A3-7ED1C99C663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71095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2pg: </a:t>
            </a:r>
            <a:r>
              <a:rPr lang="ko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그리고 최근에 </a:t>
            </a:r>
            <a:r>
              <a:rPr lang="en-US" altLang="ko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facebook</a:t>
            </a:r>
            <a:r>
              <a:rPr lang="ko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에서 </a:t>
            </a:r>
            <a:r>
              <a:rPr lang="en-US" altLang="k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prophet</a:t>
            </a:r>
            <a:r>
              <a:rPr lang="ko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이라는 시계열 예측 패키지를 발표했습니다</a:t>
            </a:r>
            <a:r>
              <a:rPr lang="en-US" altLang="k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모형에서는 </a:t>
            </a:r>
            <a:r>
              <a:rPr lang="en-US" altLang="k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SARIMA</a:t>
            </a:r>
            <a:r>
              <a:rPr lang="ko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보다는 복잡한 알고리즘을 적용하고</a:t>
            </a:r>
            <a:r>
              <a:rPr lang="en-US" altLang="k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계절성은 물론</a:t>
            </a:r>
            <a:r>
              <a:rPr lang="en-US" altLang="k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휴일과 결측치 등의 요인들도 잘 고려하고</a:t>
            </a:r>
            <a:r>
              <a:rPr lang="en-US" altLang="k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시계열 데이터들 사이의 관계성보다는 예측력에 초점을 두었습니다</a:t>
            </a:r>
            <a:r>
              <a:rPr lang="en-US" altLang="k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그리고 속도도 비교적 빠른 편이어서 저희는 이 패키지를 통해 판매량을 예측해보기로 했습니다</a:t>
            </a:r>
            <a:r>
              <a:rPr lang="en-US" altLang="k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F5896F-A19A-6442-91A3-7ED1C99C663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36022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3pg: </a:t>
            </a:r>
            <a:r>
              <a:rPr lang="ko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그림은 예시로 설명하기 위해 랜덤으로 추출된 </a:t>
            </a:r>
            <a:r>
              <a:rPr lang="en-US" altLang="k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337</a:t>
            </a:r>
            <a:r>
              <a:rPr lang="ko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번 가게의 판매량을 도식화한 것입니다</a:t>
            </a:r>
            <a:r>
              <a:rPr lang="en-US" altLang="k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F5896F-A19A-6442-91A3-7ED1C99C663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2676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그래프은 저희가 전처리를 마친 데이터를 </a:t>
            </a:r>
            <a:r>
              <a:rPr lang="en-US" altLang="k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prophet</a:t>
            </a:r>
            <a:r>
              <a:rPr lang="ko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패키지에 넣고</a:t>
            </a:r>
            <a:r>
              <a:rPr lang="en-US" altLang="k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판매량을 예측한 값을 그린 그래프입니다</a:t>
            </a:r>
            <a:r>
              <a:rPr lang="en-US" altLang="k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여기서 검은색 점은 과거의 실제 판매량을 나타내고</a:t>
            </a:r>
            <a:r>
              <a:rPr lang="en-US" altLang="k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진한 파란색선은 </a:t>
            </a:r>
            <a:r>
              <a:rPr lang="en-US" altLang="k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prophet</a:t>
            </a:r>
            <a:r>
              <a:rPr lang="ko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예측한 판매량이고 옅은 파란색 부분은 </a:t>
            </a:r>
            <a:r>
              <a:rPr lang="en-US" altLang="k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95</a:t>
            </a:r>
            <a:r>
              <a:rPr lang="ko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프로 신뢰구간을 고려한 판매량입니다</a:t>
            </a:r>
            <a:r>
              <a:rPr lang="en-US" altLang="k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우선</a:t>
            </a:r>
            <a:r>
              <a:rPr lang="en-US" altLang="k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95</a:t>
            </a:r>
            <a:r>
              <a:rPr lang="ko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프로 신뢰구간 안에 대부분의 실제 데이터가 위치하고 있다는 점을 볼 수 있습니다</a:t>
            </a:r>
            <a:r>
              <a:rPr lang="en-US" altLang="k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하지만</a:t>
            </a:r>
            <a:r>
              <a:rPr lang="en-US" altLang="k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실제 데이터와 예측 데이터 사이의 차이가 어느 정도 나는 것을 볼 수 있습니다</a:t>
            </a:r>
            <a:r>
              <a:rPr lang="en-US" altLang="k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F5896F-A19A-6442-91A3-7ED1C99C663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68197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저희는 우선</a:t>
            </a:r>
            <a:r>
              <a:rPr lang="en-US" altLang="k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각 가게의 타입에 따라 판매량 추이가 상이했다는 </a:t>
            </a:r>
            <a:r>
              <a:rPr lang="en-US" altLang="k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EDA</a:t>
            </a:r>
            <a:r>
              <a:rPr lang="ko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결과에 따라서 각 타입별로 랜덤으로 </a:t>
            </a:r>
            <a:r>
              <a:rPr lang="en-US" altLang="k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</a:t>
            </a:r>
            <a:r>
              <a:rPr lang="ko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개의 가게를 선택하고</a:t>
            </a:r>
            <a:r>
              <a:rPr lang="en-US" altLang="k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train data</a:t>
            </a:r>
            <a:r>
              <a:rPr lang="ko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다시 </a:t>
            </a:r>
            <a:r>
              <a:rPr lang="en-US" altLang="k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train data</a:t>
            </a:r>
            <a:r>
              <a:rPr lang="ko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와 </a:t>
            </a:r>
            <a:r>
              <a:rPr lang="en-US" altLang="k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test data</a:t>
            </a:r>
            <a:r>
              <a:rPr lang="ko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나눠서 자체적으로 </a:t>
            </a:r>
            <a:r>
              <a:rPr lang="en-US" altLang="ko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rmspe</a:t>
            </a:r>
            <a:r>
              <a:rPr lang="ko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구해보았는데 </a:t>
            </a:r>
            <a:r>
              <a:rPr lang="en-US" altLang="k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</a:t>
            </a:r>
            <a:r>
              <a:rPr lang="ko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 가게의 </a:t>
            </a:r>
            <a:r>
              <a:rPr lang="en-US" altLang="ko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rmspe</a:t>
            </a:r>
            <a:r>
              <a:rPr lang="ko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평균하면 약 </a:t>
            </a:r>
            <a:r>
              <a:rPr lang="en-US" altLang="k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0.28</a:t>
            </a:r>
            <a:r>
              <a:rPr lang="ko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좋은 편은 아니었습니다</a:t>
            </a:r>
            <a:r>
              <a:rPr lang="en-US" altLang="k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F5896F-A19A-6442-91A3-7ED1C99C663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77357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왜냐하면</a:t>
            </a:r>
            <a:r>
              <a:rPr lang="en-US" altLang="k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SARIMA</a:t>
            </a:r>
            <a:r>
              <a:rPr lang="ko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모형이나 </a:t>
            </a:r>
            <a:r>
              <a:rPr lang="en-US" altLang="k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prophet</a:t>
            </a:r>
            <a:r>
              <a:rPr lang="ko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은 </a:t>
            </a:r>
            <a:r>
              <a:rPr lang="en-US" altLang="k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Sales</a:t>
            </a:r>
            <a:r>
              <a:rPr lang="ko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데이터만을 고려하여 예측하는 기법이기 때문입니다</a:t>
            </a:r>
            <a:r>
              <a:rPr lang="en-US" altLang="k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즉</a:t>
            </a:r>
            <a:r>
              <a:rPr lang="en-US" altLang="k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1100</a:t>
            </a:r>
            <a:r>
              <a:rPr lang="ko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개의 달하는 가게 각각에 </a:t>
            </a:r>
            <a:r>
              <a:rPr lang="en-US" altLang="k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prophet</a:t>
            </a:r>
            <a:r>
              <a:rPr lang="ko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적용한다면 </a:t>
            </a:r>
            <a:r>
              <a:rPr lang="en-US" altLang="ko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storetype</a:t>
            </a:r>
            <a:r>
              <a:rPr lang="ko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이나 </a:t>
            </a:r>
            <a:r>
              <a:rPr lang="en-US" altLang="k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assortment </a:t>
            </a:r>
            <a:r>
              <a:rPr lang="ko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등의 변수는 고려되겠지만</a:t>
            </a:r>
            <a:r>
              <a:rPr lang="en-US" altLang="k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promotion </a:t>
            </a:r>
            <a:r>
              <a:rPr lang="ko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등의 변수는 고려되지 않습니다</a:t>
            </a:r>
            <a:r>
              <a:rPr lang="en-US" altLang="k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예를 들어서</a:t>
            </a:r>
            <a:r>
              <a:rPr lang="en-US" altLang="k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앞의 </a:t>
            </a:r>
            <a:r>
              <a:rPr lang="en-US" altLang="k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EDA</a:t>
            </a:r>
            <a:r>
              <a:rPr lang="ko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결과 </a:t>
            </a:r>
            <a:r>
              <a:rPr lang="en-US" altLang="k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promotion</a:t>
            </a:r>
            <a:r>
              <a:rPr lang="ko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시행될 경우 판매량은 증가되는 경향이 있었는데 </a:t>
            </a:r>
            <a:r>
              <a:rPr lang="en-US" altLang="k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prophet</a:t>
            </a:r>
            <a:r>
              <a:rPr lang="ko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은 </a:t>
            </a:r>
            <a:r>
              <a:rPr lang="en-US" altLang="k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promotion</a:t>
            </a:r>
            <a:r>
              <a:rPr lang="ko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시행여부를 무시하고 과거 판매량의 데이터만을 고려하기 때문에 예측력이 떨어질 수 밖에 없습니다</a:t>
            </a:r>
            <a:r>
              <a:rPr lang="en-US" altLang="k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그래서 저희는 랜덤포레스트와 </a:t>
            </a:r>
            <a:r>
              <a:rPr lang="en-US" altLang="k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XGB</a:t>
            </a:r>
            <a:r>
              <a:rPr lang="ko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와 같이 여러 변수들을 고려하여 판매량을 예측하는 모델을 사용하기로 결정했습니다</a:t>
            </a:r>
            <a:r>
              <a:rPr lang="en-US" altLang="k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F5896F-A19A-6442-91A3-7ED1C99C663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07287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r>
              <a:rPr lang="en-US" dirty="0"/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Noto Sans CJK KR Black" panose="020B0A00000000000000" pitchFamily="34" charset="-127"/>
                <a:cs typeface="+mn-cs"/>
              </a:rPr>
              <a:t>정의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Noto Sans CJK KR Black" panose="020B0A00000000000000" pitchFamily="34" charset="-127"/>
                <a:cs typeface="+mn-cs"/>
              </a:rPr>
              <a:t>랜덤포레스트란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bagging(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bootstrap+aggregating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Noto Sans CJK KR Black" panose="020B0A00000000000000" pitchFamily="34" charset="-127"/>
                <a:cs typeface="+mn-cs"/>
              </a:rPr>
              <a:t>방법론의 일종으로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Noto Sans CJK KR Black" panose="020B0A00000000000000" pitchFamily="34" charset="-127"/>
                <a:cs typeface="+mn-cs"/>
              </a:rPr>
              <a:t>실제 데이터 분석에 있어서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training data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Noto Sans CJK KR Black" panose="020B0A00000000000000" pitchFamily="34" charset="-127"/>
                <a:cs typeface="+mn-cs"/>
              </a:rPr>
              <a:t>로부터 여러 개의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bag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Noto Sans CJK KR Black" panose="020B0A00000000000000" pitchFamily="34" charset="-127"/>
                <a:cs typeface="+mn-cs"/>
              </a:rPr>
              <a:t>을 형성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(bootstrap)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Noto Sans CJK KR Black" panose="020B0A00000000000000" pitchFamily="34" charset="-127"/>
                <a:cs typeface="+mn-cs"/>
              </a:rPr>
              <a:t>해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tree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Noto Sans CJK KR Black" panose="020B0A00000000000000" pitchFamily="34" charset="-127"/>
                <a:cs typeface="+mn-cs"/>
              </a:rPr>
              <a:t>를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Noto Sans CJK KR Black" panose="020B0A00000000000000" pitchFamily="34" charset="-127"/>
                <a:cs typeface="+mn-cs"/>
              </a:rPr>
              <a:t> 병렬적으로 나열한 후 이를 모아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(aggregate)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Noto Sans CJK KR Black" panose="020B0A00000000000000" pitchFamily="34" charset="-127"/>
                <a:cs typeface="+mn-cs"/>
              </a:rPr>
              <a:t>다수결 내지 평균 등의 방법으로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Noto Sans CJK KR Black" panose="020B0A00000000000000" pitchFamily="34" charset="-127"/>
                <a:cs typeface="+mn-cs"/>
              </a:rPr>
              <a:t>예측치를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Noto Sans CJK KR Black" panose="020B0A00000000000000" pitchFamily="34" charset="-127"/>
                <a:cs typeface="+mn-cs"/>
              </a:rPr>
              <a:t> 구해주는 모형입니다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lvl="0" latinLnBrk="1"/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Noto Sans CJK KR Black" panose="020B0A00000000000000" pitchFamily="34" charset="-127"/>
                <a:cs typeface="+mn-cs"/>
              </a:rPr>
              <a:t>랜포는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Noto Sans CJK KR Black" panose="020B0A00000000000000" pitchFamily="34" charset="-127"/>
                <a:cs typeface="+mn-cs"/>
              </a:rPr>
              <a:t> 앙상블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(ensemble)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Noto Sans CJK KR Black" panose="020B0A00000000000000" pitchFamily="34" charset="-127"/>
                <a:cs typeface="+mn-cs"/>
              </a:rPr>
              <a:t>방법의 대표적인 예입니다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(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Noto Sans CJK KR Black" panose="020B0A00000000000000" pitchFamily="34" charset="-127"/>
                <a:cs typeface="+mn-cs"/>
              </a:rPr>
              <a:t>앙상블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weak model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Noto Sans CJK KR Black" panose="020B0A00000000000000" pitchFamily="34" charset="-127"/>
                <a:cs typeface="+mn-cs"/>
              </a:rPr>
              <a:t>을 모두 모아 예측에 활용하여 하나의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strong model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Noto Sans CJK KR Black" panose="020B0A00000000000000" pitchFamily="34" charset="-127"/>
                <a:cs typeface="+mn-cs"/>
              </a:rPr>
              <a:t>을 만드는 방법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pPr lvl="0" latinLnBrk="1"/>
            <a:endParaRPr lang="en-CA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 latinLnBrk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Noto Sans CJK KR Black" panose="020B0A00000000000000" pitchFamily="34" charset="-127"/>
                <a:cs typeface="+mn-cs"/>
              </a:rPr>
              <a:t>예측 방식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Noto Sans CJK KR Black" panose="020B0A00000000000000" pitchFamily="34" charset="-127"/>
                <a:cs typeface="+mn-cs"/>
              </a:rPr>
              <a:t>예측하고자 하는 변수가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Noto Sans CJK KR Black" panose="020B0A00000000000000" pitchFamily="34" charset="-127"/>
                <a:cs typeface="+mn-cs"/>
              </a:rPr>
              <a:t>범주형이면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Noto Sans CJK KR Black" panose="020B0A00000000000000" pitchFamily="34" charset="-127"/>
                <a:cs typeface="+mn-cs"/>
              </a:rPr>
              <a:t> 다수결 방법에 따르게 되고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Noto Sans CJK KR Black" panose="020B0A00000000000000" pitchFamily="34" charset="-127"/>
                <a:cs typeface="+mn-cs"/>
              </a:rPr>
              <a:t>연속형이면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Noto Sans CJK KR Black" panose="020B0A00000000000000" pitchFamily="34" charset="-127"/>
                <a:cs typeface="+mn-cs"/>
              </a:rPr>
              <a:t> 회귀 트리를 주로 사용하여 모든 트리의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Noto Sans CJK KR Black" panose="020B0A00000000000000" pitchFamily="34" charset="-127"/>
                <a:cs typeface="+mn-cs"/>
              </a:rPr>
              <a:t>예측값의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Noto Sans CJK KR Black" panose="020B0A00000000000000" pitchFamily="34" charset="-127"/>
                <a:cs typeface="+mn-cs"/>
              </a:rPr>
              <a:t> 평균을 구해줍니다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CA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F5896F-A19A-6442-91A3-7ED1C99C663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26928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Noto Sans CJK KR Black" panose="020B0A00000000000000" pitchFamily="34" charset="-127"/>
                <a:cs typeface="+mn-cs"/>
              </a:rPr>
              <a:t>장점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Noto Sans CJK KR Black" panose="020B0A00000000000000" pitchFamily="34" charset="-127"/>
                <a:cs typeface="+mn-cs"/>
              </a:rPr>
              <a:t>여타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Noto Sans CJK KR Black" panose="020B0A00000000000000" pitchFamily="34" charset="-127"/>
                <a:cs typeface="+mn-cs"/>
              </a:rPr>
              <a:t>배깅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Noto Sans CJK KR Black" panose="020B0A00000000000000" pitchFamily="34" charset="-127"/>
                <a:cs typeface="+mn-cs"/>
              </a:rPr>
              <a:t> 방법론들과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Noto Sans CJK KR Black" panose="020B0A00000000000000" pitchFamily="34" charset="-127"/>
                <a:cs typeface="+mn-cs"/>
              </a:rPr>
              <a:t>랜덤포레스트의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Noto Sans CJK KR Black" panose="020B0A00000000000000" pitchFamily="34" charset="-127"/>
                <a:cs typeface="+mn-cs"/>
              </a:rPr>
              <a:t> 결정적인 차이점은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parameter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Noto Sans CJK KR Black" panose="020B0A00000000000000" pitchFamily="34" charset="-127"/>
                <a:cs typeface="+mn-cs"/>
              </a:rPr>
              <a:t>인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mtry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Noto Sans CJK KR Black" panose="020B0A00000000000000" pitchFamily="34" charset="-127"/>
                <a:cs typeface="+mn-cs"/>
              </a:rPr>
              <a:t>에 있습니다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mtry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Noto Sans CJK KR Black" panose="020B0A00000000000000" pitchFamily="34" charset="-127"/>
                <a:cs typeface="+mn-cs"/>
              </a:rPr>
              <a:t>를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Noto Sans CJK KR Black" panose="020B0A00000000000000" pitchFamily="34" charset="-127"/>
                <a:cs typeface="+mn-cs"/>
              </a:rPr>
              <a:t> 정해주면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Noto Sans CJK KR Black" panose="020B0A00000000000000" pitchFamily="34" charset="-127"/>
                <a:cs typeface="+mn-cs"/>
              </a:rPr>
              <a:t>랜포모델은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Noto Sans CJK KR Black" panose="020B0A00000000000000" pitchFamily="34" charset="-127"/>
                <a:cs typeface="+mn-cs"/>
              </a:rPr>
              <a:t> 자동으로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node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Noto Sans CJK KR Black" panose="020B0A00000000000000" pitchFamily="34" charset="-127"/>
                <a:cs typeface="+mn-cs"/>
              </a:rPr>
              <a:t>별로 분류에 활용할 독립변수를 전체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Noto Sans CJK KR Black" panose="020B0A00000000000000" pitchFamily="34" charset="-127"/>
                <a:cs typeface="+mn-cs"/>
              </a:rPr>
              <a:t>독립변수들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Noto Sans CJK KR Black" panose="020B0A00000000000000" pitchFamily="34" charset="-127"/>
                <a:cs typeface="+mn-cs"/>
              </a:rPr>
              <a:t> 중에서 랜덤으로 뽑아줍니다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Noto Sans CJK KR Black" panose="020B0A00000000000000" pitchFamily="34" charset="-127"/>
                <a:cs typeface="+mn-cs"/>
              </a:rPr>
              <a:t>여기서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mtry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Noto Sans CJK KR Black" panose="020B0A00000000000000" pitchFamily="34" charset="-127"/>
                <a:cs typeface="+mn-cs"/>
              </a:rPr>
              <a:t>라 함은 곧 각 트리들이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node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Noto Sans CJK KR Black" panose="020B0A00000000000000" pitchFamily="34" charset="-127"/>
                <a:cs typeface="+mn-cs"/>
              </a:rPr>
              <a:t>들로 분류를 함에 있어서 분류의 기준이 되는 독립변수들을 트리가 계속해서 랜덤으로 정해주며 트리 간의 상관성을 낮춰줄 때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Noto Sans CJK KR Black" panose="020B0A00000000000000" pitchFamily="34" charset="-127"/>
                <a:cs typeface="+mn-cs"/>
              </a:rPr>
              <a:t>그 독립변수의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'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Noto Sans CJK KR Black" panose="020B0A00000000000000" pitchFamily="34" charset="-127"/>
                <a:cs typeface="+mn-cs"/>
              </a:rPr>
              <a:t>개수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Noto Sans CJK KR Black" panose="020B0A00000000000000" pitchFamily="34" charset="-127"/>
                <a:cs typeface="+mn-cs"/>
              </a:rPr>
              <a:t>를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Noto Sans CJK KR Black" panose="020B0A00000000000000" pitchFamily="34" charset="-127"/>
                <a:cs typeface="+mn-cs"/>
              </a:rPr>
              <a:t> 의미하는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Noto Sans CJK KR Black" panose="020B0A00000000000000" pitchFamily="34" charset="-127"/>
                <a:cs typeface="+mn-cs"/>
              </a:rPr>
              <a:t>모수입니다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mtry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Noto Sans CJK KR Black" panose="020B0A00000000000000" pitchFamily="34" charset="-127"/>
                <a:cs typeface="+mn-cs"/>
              </a:rPr>
              <a:t>를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Noto Sans CJK KR Black" panose="020B0A00000000000000" pitchFamily="34" charset="-127"/>
                <a:cs typeface="+mn-cs"/>
              </a:rPr>
              <a:t> 달리 하면서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Noto Sans CJK KR Black" panose="020B0A00000000000000" pitchFamily="34" charset="-127"/>
                <a:cs typeface="+mn-cs"/>
              </a:rPr>
              <a:t>랜덤포레스트를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Noto Sans CJK KR Black" panose="020B0A00000000000000" pitchFamily="34" charset="-127"/>
                <a:cs typeface="+mn-cs"/>
              </a:rPr>
              <a:t> 돌려주면 예측의 정확성이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mtry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Noto Sans CJK KR Black" panose="020B0A00000000000000" pitchFamily="34" charset="-127"/>
                <a:cs typeface="+mn-cs"/>
              </a:rPr>
              <a:t>별로 조금씩 달라지게 되고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Noto Sans CJK KR Black" panose="020B0A00000000000000" pitchFamily="34" charset="-127"/>
                <a:cs typeface="+mn-cs"/>
              </a:rPr>
              <a:t>이때 최적의 예측력을 가진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mtry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Noto Sans CJK KR Black" panose="020B0A00000000000000" pitchFamily="34" charset="-127"/>
                <a:cs typeface="+mn-cs"/>
              </a:rPr>
              <a:t>를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Noto Sans CJK KR Black" panose="020B0A00000000000000" pitchFamily="34" charset="-127"/>
                <a:cs typeface="+mn-cs"/>
              </a:rPr>
              <a:t> 최종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Noto Sans CJK KR Black" panose="020B0A00000000000000" pitchFamily="34" charset="-127"/>
                <a:cs typeface="+mn-cs"/>
              </a:rPr>
              <a:t>모수로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Noto Sans CJK KR Black" panose="020B0A00000000000000" pitchFamily="34" charset="-127"/>
                <a:cs typeface="+mn-cs"/>
              </a:rPr>
              <a:t> 확정하면 되는 것입니다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(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Noto Sans CJK KR Black" panose="020B0A00000000000000" pitchFamily="34" charset="-127"/>
                <a:cs typeface="+mn-cs"/>
              </a:rPr>
              <a:t>여타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Noto Sans CJK KR Black" panose="020B0A00000000000000" pitchFamily="34" charset="-127"/>
                <a:cs typeface="+mn-cs"/>
              </a:rPr>
              <a:t>모수들도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Noto Sans CJK KR Black" panose="020B0A00000000000000" pitchFamily="34" charset="-127"/>
                <a:cs typeface="+mn-cs"/>
              </a:rPr>
              <a:t> 이와 같은 원리로 튜닝을 해주면 됩니다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.)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Noto Sans CJK KR Black" panose="020B0A00000000000000" pitchFamily="34" charset="-127"/>
                <a:cs typeface="+mn-cs"/>
              </a:rPr>
              <a:t>랜덤포레스트는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Noto Sans CJK KR Black" panose="020B0A00000000000000" pitchFamily="34" charset="-127"/>
                <a:cs typeface="+mn-cs"/>
              </a:rPr>
              <a:t>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Noto Sans CJK KR Black" panose="020B0A00000000000000" pitchFamily="34" charset="-127"/>
                <a:cs typeface="+mn-cs"/>
              </a:rPr>
              <a:t>배깅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Noto Sans CJK KR Black" panose="020B0A00000000000000" pitchFamily="34" charset="-127"/>
                <a:cs typeface="+mn-cs"/>
              </a:rPr>
              <a:t> 방법을 따르므로 여러 트리들을 모아 평균을 내게 되어 분산이 적어지게 되고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Noto Sans CJK KR Black" panose="020B0A00000000000000" pitchFamily="34" charset="-127"/>
                <a:cs typeface="+mn-cs"/>
              </a:rPr>
              <a:t>이에 따라 좋은 예측력을 가지게 됩니다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CA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F5896F-A19A-6442-91A3-7ED1C99C663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20103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Noto Sans CJK KR Black" panose="020B0A00000000000000" pitchFamily="34" charset="-127"/>
                <a:cs typeface="+mn-cs"/>
              </a:rPr>
              <a:t>단점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Noto Sans CJK KR Black" panose="020B0A00000000000000" pitchFamily="34" charset="-127"/>
                <a:cs typeface="+mn-cs"/>
              </a:rPr>
              <a:t>배깅도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Noto Sans CJK KR Black" panose="020B0A00000000000000" pitchFamily="34" charset="-127"/>
                <a:cs typeface="+mn-cs"/>
              </a:rPr>
              <a:t> 결국은 트리들을 형성하는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Noto Sans CJK KR Black" panose="020B0A00000000000000" pitchFamily="34" charset="-127"/>
                <a:cs typeface="+mn-cs"/>
              </a:rPr>
              <a:t>예측모델이므로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Noto Sans CJK KR Black" panose="020B0A00000000000000" pitchFamily="34" charset="-127"/>
                <a:cs typeface="+mn-cs"/>
              </a:rPr>
              <a:t>트리들이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training data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Noto Sans CJK KR Black" panose="020B0A00000000000000" pitchFamily="34" charset="-127"/>
                <a:cs typeface="+mn-cs"/>
              </a:rPr>
              <a:t>에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Noto Sans CJK KR Black" panose="020B0A00000000000000" pitchFamily="34" charset="-127"/>
                <a:cs typeface="+mn-cs"/>
              </a:rPr>
              <a:t>과적합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(overfit)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Noto Sans CJK KR Black" panose="020B0A00000000000000" pitchFamily="34" charset="-127"/>
                <a:cs typeface="+mn-cs"/>
              </a:rPr>
              <a:t>된다면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training data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Noto Sans CJK KR Black" panose="020B0A00000000000000" pitchFamily="34" charset="-127"/>
                <a:cs typeface="+mn-cs"/>
              </a:rPr>
              <a:t>에서는 좋은 성능을 보여줄지 몰라도 이를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test data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Noto Sans CJK KR Black" panose="020B0A00000000000000" pitchFamily="34" charset="-127"/>
                <a:cs typeface="+mn-cs"/>
              </a:rPr>
              <a:t>로까지 일반화시킬 수는 없게 됩니다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Noto Sans CJK KR Black" panose="020B0A00000000000000" pitchFamily="34" charset="-127"/>
                <a:cs typeface="+mn-cs"/>
              </a:rPr>
              <a:t>트레이닝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Noto Sans CJK KR Black" panose="020B0A00000000000000" pitchFamily="34" charset="-127"/>
                <a:cs typeface="+mn-cs"/>
              </a:rPr>
              <a:t>테스트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MSE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Noto Sans CJK KR Black" panose="020B0A00000000000000" pitchFamily="34" charset="-127"/>
                <a:cs typeface="+mn-cs"/>
              </a:rPr>
              <a:t>비교 그래프 참조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Noto Sans CJK KR Black" panose="020B0A00000000000000" pitchFamily="34" charset="-127"/>
                <a:cs typeface="+mn-cs"/>
              </a:rPr>
              <a:t>이때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maxdepth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Noto Sans CJK KR Black" panose="020B0A00000000000000" pitchFamily="34" charset="-127"/>
                <a:cs typeface="+mn-cs"/>
              </a:rPr>
              <a:t>등의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Noto Sans CJK KR Black" panose="020B0A00000000000000" pitchFamily="34" charset="-127"/>
                <a:cs typeface="+mn-cs"/>
              </a:rPr>
              <a:t>모수를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Noto Sans CJK KR Black" panose="020B0A00000000000000" pitchFamily="34" charset="-127"/>
                <a:cs typeface="+mn-cs"/>
              </a:rPr>
              <a:t> 튜닝해주어 트리의 깊이를 적절히 낮춘다면 이러한 단점을 보완해줄 수 있습니다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CA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F5896F-A19A-6442-91A3-7ED1C99C663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28610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(OOB) K-fold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Noto Sans CJK KR Black" panose="020B0A00000000000000" pitchFamily="34" charset="-127"/>
                <a:cs typeface="+mn-cs"/>
              </a:rPr>
              <a:t>교차검증과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Noto Sans CJK KR Black" panose="020B0A00000000000000" pitchFamily="34" charset="-127"/>
                <a:cs typeface="+mn-cs"/>
              </a:rPr>
              <a:t> 더불어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Noto Sans CJK KR Black" panose="020B0A00000000000000" pitchFamily="34" charset="-127"/>
                <a:cs typeface="+mn-cs"/>
              </a:rPr>
              <a:t>랜덤포레스트의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Noto Sans CJK KR Black" panose="020B0A00000000000000" pitchFamily="34" charset="-127"/>
                <a:cs typeface="+mn-cs"/>
              </a:rPr>
              <a:t> 성능을 올려줄 수 있는 방법으로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Out Of Bag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Noto Sans CJK KR Black" panose="020B0A00000000000000" pitchFamily="34" charset="-127"/>
                <a:cs typeface="+mn-cs"/>
              </a:rPr>
              <a:t>방식이 있습니다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Noto Sans CJK KR Black" panose="020B0A00000000000000" pitchFamily="34" charset="-127"/>
                <a:cs typeface="+mn-cs"/>
              </a:rPr>
              <a:t>트리의 개수가 많지 않을 때는 오히려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K-fold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Noto Sans CJK KR Black" panose="020B0A00000000000000" pitchFamily="34" charset="-127"/>
                <a:cs typeface="+mn-cs"/>
              </a:rPr>
              <a:t>만을 쓰는 것보다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OOB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Noto Sans CJK KR Black" panose="020B0A00000000000000" pitchFamily="34" charset="-127"/>
                <a:cs typeface="+mn-cs"/>
              </a:rPr>
              <a:t>를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Noto Sans CJK KR Black" panose="020B0A00000000000000" pitchFamily="34" charset="-127"/>
                <a:cs typeface="+mn-cs"/>
              </a:rPr>
              <a:t> 써주는 것이 더 좋은 성능을 낼 정도라고 알려져 있습니다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OOB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Noto Sans CJK KR Black" panose="020B0A00000000000000" pitchFamily="34" charset="-127"/>
                <a:cs typeface="+mn-cs"/>
              </a:rPr>
              <a:t>라고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Noto Sans CJK KR Black" panose="020B0A00000000000000" pitchFamily="34" charset="-127"/>
                <a:cs typeface="+mn-cs"/>
              </a:rPr>
              <a:t> 불리는 이유는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Noto Sans CJK KR Black" panose="020B0A00000000000000" pitchFamily="34" charset="-127"/>
                <a:cs typeface="+mn-cs"/>
              </a:rPr>
              <a:t>각 트리가 생성될 때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Noto Sans CJK KR Black" panose="020B0A00000000000000" pitchFamily="34" charset="-127"/>
                <a:cs typeface="+mn-cs"/>
              </a:rPr>
              <a:t>트리형성에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Noto Sans CJK KR Black" panose="020B0A00000000000000" pitchFamily="34" charset="-127"/>
                <a:cs typeface="+mn-cs"/>
              </a:rPr>
              <a:t> 기여하지 않은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obs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Noto Sans CJK KR Black" panose="020B0A00000000000000" pitchFamily="34" charset="-127"/>
                <a:cs typeface="+mn-cs"/>
              </a:rPr>
              <a:t>들이 해당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bag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Noto Sans CJK KR Black" panose="020B0A00000000000000" pitchFamily="34" charset="-127"/>
                <a:cs typeface="+mn-cs"/>
              </a:rPr>
              <a:t>에 들어가지 않았기 때문입니다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Noto Sans CJK KR Black" panose="020B0A00000000000000" pitchFamily="34" charset="-127"/>
                <a:cs typeface="+mn-cs"/>
              </a:rPr>
              <a:t>이렇게 예측을 하게 되면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k-fold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Noto Sans CJK KR Black" panose="020B0A00000000000000" pitchFamily="34" charset="-127"/>
                <a:cs typeface="+mn-cs"/>
              </a:rPr>
              <a:t>와 같이 굳이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train/test split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Noto Sans CJK KR Black" panose="020B0A00000000000000" pitchFamily="34" charset="-127"/>
                <a:cs typeface="+mn-cs"/>
              </a:rPr>
              <a:t>을 거치지 않아도 됩니다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CA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F5896F-A19A-6442-91A3-7ED1C99C663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039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ea typeface="Noto Sans CJK KR Black" panose="020B0A00000000000000" pitchFamily="34" charset="-127"/>
              </a:rPr>
              <a:t>저희가 약 </a:t>
            </a:r>
            <a:r>
              <a:rPr lang="en-US" altLang="ko-KR" dirty="0">
                <a:ea typeface="Noto Sans CJK KR Black" panose="020B0A00000000000000" pitchFamily="34" charset="-127"/>
              </a:rPr>
              <a:t>2</a:t>
            </a:r>
            <a:r>
              <a:rPr lang="ko-KR" altLang="en-US" dirty="0">
                <a:ea typeface="Noto Sans CJK KR Black" panose="020B0A00000000000000" pitchFamily="34" charset="-127"/>
              </a:rPr>
              <a:t>주간 할 분석의 목적은 다음과 같습니다</a:t>
            </a:r>
            <a:r>
              <a:rPr lang="en-US" altLang="ko-KR" dirty="0">
                <a:ea typeface="Noto Sans CJK KR Black" panose="020B0A00000000000000" pitchFamily="34" charset="-127"/>
              </a:rPr>
              <a:t>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F5896F-A19A-6442-91A3-7ED1C99C663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669902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(Drugstore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Noto Sans CJK KR Black" panose="020B0A00000000000000" pitchFamily="34" charset="-127"/>
                <a:cs typeface="+mn-cs"/>
              </a:rPr>
              <a:t>데이터에 적용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Noto Sans CJK KR Black" panose="020B0A00000000000000" pitchFamily="34" charset="-127"/>
                <a:cs typeface="+mn-cs"/>
              </a:rPr>
              <a:t>랜덤포레스트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Noto Sans CJK KR Black" panose="020B0A00000000000000" pitchFamily="34" charset="-127"/>
                <a:cs typeface="+mn-cs"/>
              </a:rPr>
              <a:t> 모델을 만든 후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test data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Noto Sans CJK KR Black" panose="020B0A00000000000000" pitchFamily="34" charset="-127"/>
                <a:cs typeface="+mn-cs"/>
              </a:rPr>
              <a:t>를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Noto Sans CJK KR Black" panose="020B0A00000000000000" pitchFamily="34" charset="-127"/>
                <a:cs typeface="+mn-cs"/>
              </a:rPr>
              <a:t> 돌려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RMSPE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Noto Sans CJK KR Black" panose="020B0A00000000000000" pitchFamily="34" charset="-127"/>
                <a:cs typeface="+mn-cs"/>
              </a:rPr>
              <a:t>값을 구해줍니다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Noto Sans CJK KR Black" panose="020B0A00000000000000" pitchFamily="34" charset="-127"/>
                <a:cs typeface="+mn-cs"/>
              </a:rPr>
              <a:t>이때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RMSPE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Noto Sans CJK KR Black" panose="020B0A00000000000000" pitchFamily="34" charset="-127"/>
                <a:cs typeface="+mn-cs"/>
              </a:rPr>
              <a:t>의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Noto Sans CJK KR Black" panose="020B0A00000000000000" pitchFamily="34" charset="-127"/>
                <a:cs typeface="+mn-cs"/>
              </a:rPr>
              <a:t>도출식의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Noto Sans CJK KR Black" panose="020B0A00000000000000" pitchFamily="34" charset="-127"/>
                <a:cs typeface="+mn-cs"/>
              </a:rPr>
              <a:t> 특성상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Noto Sans CJK KR Black" panose="020B0A00000000000000" pitchFamily="34" charset="-127"/>
                <a:cs typeface="+mn-cs"/>
              </a:rPr>
              <a:t>실제 값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Noto Sans CJK KR Black" panose="020B0A00000000000000" pitchFamily="34" charset="-127"/>
                <a:cs typeface="+mn-cs"/>
              </a:rPr>
              <a:t>이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0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Noto Sans CJK KR Black" panose="020B0A00000000000000" pitchFamily="34" charset="-127"/>
                <a:cs typeface="+mn-cs"/>
              </a:rPr>
              <a:t>인 경우는 구할 수가 없게 되므로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0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Noto Sans CJK KR Black" panose="020B0A00000000000000" pitchFamily="34" charset="-127"/>
                <a:cs typeface="+mn-cs"/>
              </a:rPr>
              <a:t>을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0.001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Noto Sans CJK KR Black" panose="020B0A00000000000000" pitchFamily="34" charset="-127"/>
                <a:cs typeface="+mn-cs"/>
              </a:rPr>
              <a:t>로 살짝 바꿔주어 일단 값이 나오게 해주는 방법이 있습니다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Noto Sans CJK KR Black" panose="020B0A00000000000000" pitchFamily="34" charset="-127"/>
                <a:cs typeface="+mn-cs"/>
              </a:rPr>
              <a:t>그러나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drugstore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Noto Sans CJK KR Black" panose="020B0A00000000000000" pitchFamily="34" charset="-127"/>
                <a:cs typeface="+mn-cs"/>
              </a:rPr>
              <a:t>데이터의 특성상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trainset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Noto Sans CJK KR Black" panose="020B0A00000000000000" pitchFamily="34" charset="-127"/>
                <a:cs typeface="+mn-cs"/>
              </a:rPr>
              <a:t>에서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Sales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Noto Sans CJK KR Black" panose="020B0A00000000000000" pitchFamily="34" charset="-127"/>
                <a:cs typeface="+mn-cs"/>
              </a:rPr>
              <a:t>가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0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Noto Sans CJK KR Black" panose="020B0A00000000000000" pitchFamily="34" charset="-127"/>
                <a:cs typeface="+mn-cs"/>
              </a:rPr>
              <a:t>인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obs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Noto Sans CJK KR Black" panose="020B0A00000000000000" pitchFamily="34" charset="-127"/>
                <a:cs typeface="+mn-cs"/>
              </a:rPr>
              <a:t>들은 모두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open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Noto Sans CJK KR Black" panose="020B0A00000000000000" pitchFamily="34" charset="-127"/>
                <a:cs typeface="+mn-cs"/>
              </a:rPr>
              <a:t>변수가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0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Noto Sans CJK KR Black" panose="020B0A00000000000000" pitchFamily="34" charset="-127"/>
                <a:cs typeface="+mn-cs"/>
              </a:rPr>
              <a:t>인 관측치들이므로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Noto Sans CJK KR Black" panose="020B0A00000000000000" pitchFamily="34" charset="-127"/>
                <a:cs typeface="+mn-cs"/>
              </a:rPr>
              <a:t>만약 이를 포함하여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Noto Sans CJK KR Black" panose="020B0A00000000000000" pitchFamily="34" charset="-127"/>
                <a:cs typeface="+mn-cs"/>
              </a:rPr>
              <a:t>랜포모델을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Noto Sans CJK KR Black" panose="020B0A00000000000000" pitchFamily="34" charset="-127"/>
                <a:cs typeface="+mn-cs"/>
              </a:rPr>
              <a:t> 형성할 경우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test data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Noto Sans CJK KR Black" panose="020B0A00000000000000" pitchFamily="34" charset="-127"/>
                <a:cs typeface="+mn-cs"/>
              </a:rPr>
              <a:t>를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Noto Sans CJK KR Black" panose="020B0A00000000000000" pitchFamily="34" charset="-127"/>
                <a:cs typeface="+mn-cs"/>
              </a:rPr>
              <a:t> 넣고 돌리면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Sales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Noto Sans CJK KR Black" panose="020B0A00000000000000" pitchFamily="34" charset="-127"/>
                <a:cs typeface="+mn-cs"/>
              </a:rPr>
              <a:t>변수가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Noto Sans CJK KR Black" panose="020B0A00000000000000" pitchFamily="34" charset="-127"/>
                <a:cs typeface="+mn-cs"/>
              </a:rPr>
              <a:t>범주형이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Noto Sans CJK KR Black" panose="020B0A00000000000000" pitchFamily="34" charset="-127"/>
                <a:cs typeface="+mn-cs"/>
              </a:rPr>
              <a:t> 아닌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Noto Sans CJK KR Black" panose="020B0A00000000000000" pitchFamily="34" charset="-127"/>
                <a:cs typeface="+mn-cs"/>
              </a:rPr>
              <a:t>연속형이라서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open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Noto Sans CJK KR Black" panose="020B0A00000000000000" pitchFamily="34" charset="-127"/>
                <a:cs typeface="+mn-cs"/>
              </a:rPr>
              <a:t>을 하지 않은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obs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Noto Sans CJK KR Black" panose="020B0A00000000000000" pitchFamily="34" charset="-127"/>
                <a:cs typeface="+mn-cs"/>
              </a:rPr>
              <a:t>임에도 불구하고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0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Noto Sans CJK KR Black" panose="020B0A00000000000000" pitchFamily="34" charset="-127"/>
                <a:cs typeface="+mn-cs"/>
              </a:rPr>
              <a:t>을 넘는 값이 나오게 됩니다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Noto Sans CJK KR Black" panose="020B0A00000000000000" pitchFamily="34" charset="-127"/>
                <a:cs typeface="+mn-cs"/>
              </a:rPr>
              <a:t>영업을 하지 않은 날의 약국이 그 날에 매출을 올린다는 것은 말이 되지 않는다고 보아도 과언이 아닙니다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Noto Sans CJK KR Black" panose="020B0A00000000000000" pitchFamily="34" charset="-127"/>
                <a:cs typeface="+mn-cs"/>
              </a:rPr>
              <a:t>따라서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Open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Noto Sans CJK KR Black" panose="020B0A00000000000000" pitchFamily="34" charset="-127"/>
                <a:cs typeface="+mn-cs"/>
              </a:rPr>
              <a:t>이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0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Noto Sans CJK KR Black" panose="020B0A00000000000000" pitchFamily="34" charset="-127"/>
                <a:cs typeface="+mn-cs"/>
              </a:rPr>
              <a:t>인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test data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Noto Sans CJK KR Black" panose="020B0A00000000000000" pitchFamily="34" charset="-127"/>
                <a:cs typeface="+mn-cs"/>
              </a:rPr>
              <a:t>는 그냥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sales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Noto Sans CJK KR Black" panose="020B0A00000000000000" pitchFamily="34" charset="-127"/>
                <a:cs typeface="+mn-cs"/>
              </a:rPr>
              <a:t>도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0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Noto Sans CJK KR Black" panose="020B0A00000000000000" pitchFamily="34" charset="-127"/>
                <a:cs typeface="+mn-cs"/>
              </a:rPr>
              <a:t>으로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Noto Sans CJK KR Black" panose="020B0A00000000000000" pitchFamily="34" charset="-127"/>
                <a:cs typeface="+mn-cs"/>
              </a:rPr>
              <a:t> 예측하면 되지 않을까 싶습니다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en-CA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F5896F-A19A-6442-91A3-7ED1C99C663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95318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ea typeface="Noto Sans CJK KR Black" panose="020B0A00000000000000" pitchFamily="34" charset="-127"/>
              </a:rPr>
              <a:t>앙상블 </a:t>
            </a:r>
            <a:r>
              <a:rPr lang="ko-KR" altLang="en-US" dirty="0" err="1">
                <a:ea typeface="Noto Sans CJK KR Black" panose="020B0A00000000000000" pitchFamily="34" charset="-127"/>
              </a:rPr>
              <a:t>알고리즘중</a:t>
            </a:r>
            <a:r>
              <a:rPr lang="ko-KR" altLang="en-US" dirty="0">
                <a:ea typeface="Noto Sans CJK KR Black" panose="020B0A00000000000000" pitchFamily="34" charset="-127"/>
              </a:rPr>
              <a:t> 하나인 </a:t>
            </a:r>
            <a:r>
              <a:rPr lang="ko-KR" altLang="en-US" dirty="0" err="1">
                <a:ea typeface="Noto Sans CJK KR Black" panose="020B0A00000000000000" pitchFamily="34" charset="-127"/>
              </a:rPr>
              <a:t>부스팅은</a:t>
            </a:r>
            <a:r>
              <a:rPr lang="ko-KR" altLang="en-US" dirty="0">
                <a:ea typeface="Noto Sans CJK KR Black" panose="020B0A00000000000000" pitchFamily="34" charset="-127"/>
              </a:rPr>
              <a:t> </a:t>
            </a:r>
            <a:r>
              <a:rPr lang="en-US" altLang="ko-KR" dirty="0" err="1">
                <a:ea typeface="Noto Sans CJK KR Black" panose="020B0A00000000000000" pitchFamily="34" charset="-127"/>
              </a:rPr>
              <a:t>randomforest</a:t>
            </a:r>
            <a:r>
              <a:rPr lang="ko-KR" altLang="en-US" dirty="0">
                <a:ea typeface="Noto Sans CJK KR Black" panose="020B0A00000000000000" pitchFamily="34" charset="-127"/>
              </a:rPr>
              <a:t>로 대표되는 </a:t>
            </a:r>
            <a:r>
              <a:rPr lang="en-US" altLang="ko-KR" dirty="0">
                <a:ea typeface="Noto Sans CJK KR Black" panose="020B0A00000000000000" pitchFamily="34" charset="-127"/>
              </a:rPr>
              <a:t>bagging </a:t>
            </a:r>
            <a:r>
              <a:rPr lang="ko-KR" altLang="en-US" dirty="0">
                <a:ea typeface="Noto Sans CJK KR Black" panose="020B0A00000000000000" pitchFamily="34" charset="-127"/>
              </a:rPr>
              <a:t>알고리즘과 달리 순차적으로 </a:t>
            </a:r>
            <a:r>
              <a:rPr lang="en-US" altLang="ko-KR" dirty="0">
                <a:ea typeface="Noto Sans CJK KR Black" panose="020B0A00000000000000" pitchFamily="34" charset="-127"/>
              </a:rPr>
              <a:t>tree</a:t>
            </a:r>
            <a:r>
              <a:rPr lang="ko-KR" altLang="en-US" dirty="0" err="1">
                <a:ea typeface="Noto Sans CJK KR Black" panose="020B0A00000000000000" pitchFamily="34" charset="-127"/>
              </a:rPr>
              <a:t>를</a:t>
            </a:r>
            <a:r>
              <a:rPr lang="ko-KR" altLang="en-US" dirty="0">
                <a:ea typeface="Noto Sans CJK KR Black" panose="020B0A00000000000000" pitchFamily="34" charset="-127"/>
              </a:rPr>
              <a:t> 생성합니다</a:t>
            </a:r>
            <a:r>
              <a:rPr lang="en-US" altLang="ko-KR" dirty="0">
                <a:ea typeface="Noto Sans CJK KR Black" panose="020B0A00000000000000" pitchFamily="34" charset="-127"/>
              </a:rPr>
              <a:t>.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Noto Sans CJK KR Black" panose="020B0A00000000000000" pitchFamily="34" charset="-127"/>
                <a:cs typeface="+mn-cs"/>
              </a:rPr>
              <a:t>오답에 대해 높은 가중치를 부여하고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Noto Sans CJK KR Black" panose="020B0A00000000000000" pitchFamily="34" charset="-127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Noto Sans CJK KR Black" panose="020B0A00000000000000" pitchFamily="34" charset="-127"/>
                <a:cs typeface="+mn-cs"/>
              </a:rPr>
              <a:t>정답에 대해 낮은 가중치를 부여하기 때문에 오답에 더욱 집중할 수 있게 되는 것 입니다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Noto Sans CJK KR Black" panose="020B0A00000000000000" pitchFamily="34" charset="-127"/>
                <a:cs typeface="+mn-cs"/>
              </a:rPr>
              <a:t>. 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Noto Sans CJK KR Black" panose="020B0A00000000000000" pitchFamily="34" charset="-127"/>
                <a:cs typeface="+mn-cs"/>
              </a:rPr>
              <a:t>Boosting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Noto Sans CJK KR Black" panose="020B0A00000000000000" pitchFamily="34" charset="-127"/>
                <a:cs typeface="+mn-cs"/>
              </a:rPr>
              <a:t>기법의 경우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Noto Sans CJK KR Black" panose="020B0A00000000000000" pitchFamily="34" charset="-127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Noto Sans CJK KR Black" panose="020B0A00000000000000" pitchFamily="34" charset="-127"/>
                <a:cs typeface="+mn-cs"/>
              </a:rPr>
              <a:t>정확도가 높게 나타납니다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Noto Sans CJK KR Black" panose="020B0A00000000000000" pitchFamily="34" charset="-127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Noto Sans CJK KR Black" panose="020B0A00000000000000" pitchFamily="34" charset="-127"/>
                <a:cs typeface="+mn-cs"/>
              </a:rPr>
              <a:t>하지만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Noto Sans CJK KR Black" panose="020B0A00000000000000" pitchFamily="34" charset="-127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Noto Sans CJK KR Black" panose="020B0A00000000000000" pitchFamily="34" charset="-127"/>
                <a:cs typeface="+mn-cs"/>
              </a:rPr>
              <a:t>그만큼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Noto Sans CJK KR Black" panose="020B0A00000000000000" pitchFamily="34" charset="-127"/>
                <a:cs typeface="+mn-cs"/>
              </a:rPr>
              <a:t>Outlier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Noto Sans CJK KR Black" panose="020B0A00000000000000" pitchFamily="34" charset="-127"/>
                <a:cs typeface="+mn-cs"/>
              </a:rPr>
              <a:t>에 취약하기도 합니다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Noto Sans CJK KR Black" panose="020B0A00000000000000" pitchFamily="34" charset="-127"/>
                <a:cs typeface="+mn-cs"/>
              </a:rPr>
              <a:t>.</a:t>
            </a:r>
            <a:endParaRPr lang="ko-KR" altLang="en-US" dirty="0">
              <a:ea typeface="Noto Sans CJK KR Black" panose="020B0A00000000000000" pitchFamily="34" charset="-127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F5896F-A19A-6442-91A3-7ED1C99C663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68242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Noto Sans CJK KR Black" panose="020B0A00000000000000" pitchFamily="34" charset="-127"/>
                <a:cs typeface="+mn-cs"/>
              </a:rPr>
              <a:t>Boosting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Noto Sans CJK KR Black" panose="020B0A00000000000000" pitchFamily="34" charset="-127"/>
                <a:cs typeface="+mn-cs"/>
              </a:rPr>
              <a:t>에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Noto Sans CJK KR Black" panose="020B0A00000000000000" pitchFamily="34" charset="-127"/>
                <a:cs typeface="+mn-cs"/>
              </a:rPr>
              <a:t>Gradient Descent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Noto Sans CJK KR Black" panose="020B0A00000000000000" pitchFamily="34" charset="-127"/>
                <a:cs typeface="+mn-cs"/>
              </a:rPr>
              <a:t>를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Noto Sans CJK KR Black" panose="020B0A00000000000000" pitchFamily="34" charset="-127"/>
                <a:cs typeface="+mn-cs"/>
              </a:rPr>
              <a:t> 접목시킨 알고리즘입니다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Noto Sans CJK KR Black" panose="020B0A00000000000000" pitchFamily="34" charset="-127"/>
                <a:cs typeface="+mn-c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ea typeface="Noto Sans CJK KR Black" panose="020B0A00000000000000" pitchFamily="34" charset="-127"/>
              </a:rPr>
              <a:t>Gradient Boosting</a:t>
            </a:r>
            <a:r>
              <a:rPr lang="ko-KR" altLang="en-US" dirty="0">
                <a:ea typeface="Noto Sans CJK KR Black" panose="020B0A00000000000000" pitchFamily="34" charset="-127"/>
              </a:rPr>
              <a:t>은 </a:t>
            </a:r>
            <a:r>
              <a:rPr lang="en-US" altLang="ko-KR" dirty="0">
                <a:ea typeface="Noto Sans CJK KR Black" panose="020B0A00000000000000" pitchFamily="34" charset="-127"/>
              </a:rPr>
              <a:t>Gradient Descent</a:t>
            </a:r>
            <a:r>
              <a:rPr lang="ko-KR" altLang="en-US" dirty="0" err="1">
                <a:ea typeface="Noto Sans CJK KR Black" panose="020B0A00000000000000" pitchFamily="34" charset="-127"/>
              </a:rPr>
              <a:t>를</a:t>
            </a:r>
            <a:r>
              <a:rPr lang="ko-KR" altLang="en-US" dirty="0">
                <a:ea typeface="Noto Sans CJK KR Black" panose="020B0A00000000000000" pitchFamily="34" charset="-127"/>
              </a:rPr>
              <a:t> 사용하여서 </a:t>
            </a:r>
            <a:r>
              <a:rPr lang="ko-KR" altLang="en-US" dirty="0" err="1">
                <a:ea typeface="Noto Sans CJK KR Black" panose="020B0A00000000000000" pitchFamily="34" charset="-127"/>
              </a:rPr>
              <a:t>손실함수를</a:t>
            </a:r>
            <a:r>
              <a:rPr lang="ko-KR" altLang="en-US" dirty="0">
                <a:ea typeface="Noto Sans CJK KR Black" panose="020B0A00000000000000" pitchFamily="34" charset="-127"/>
              </a:rPr>
              <a:t> 최소화 하는 방법입니다</a:t>
            </a:r>
          </a:p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Noto Sans CJK KR Black" panose="020B0A00000000000000" pitchFamily="34" charset="-127"/>
              <a:cs typeface="+mn-cs"/>
            </a:endParaRPr>
          </a:p>
          <a:p>
            <a:endParaRPr lang="ko-KR" altLang="en-US" sz="1200" b="0" i="0" kern="1200" dirty="0">
              <a:solidFill>
                <a:schemeClr val="tx1"/>
              </a:solidFill>
              <a:effectLst/>
              <a:latin typeface="+mn-lt"/>
              <a:ea typeface="Noto Sans CJK KR Black" panose="020B0A00000000000000" pitchFamily="34" charset="-127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F5896F-A19A-6442-91A3-7ED1C99C663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296760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>
                <a:ea typeface="Noto Sans CJK KR Black" panose="020B0A00000000000000" pitchFamily="34" charset="-127"/>
              </a:rPr>
              <a:t>Gradient boosting</a:t>
            </a:r>
            <a:r>
              <a:rPr lang="ko-KR" altLang="en-US" dirty="0">
                <a:ea typeface="Noto Sans CJK KR Black" panose="020B0A00000000000000" pitchFamily="34" charset="-127"/>
              </a:rPr>
              <a:t>의 </a:t>
            </a:r>
            <a:r>
              <a:rPr lang="ko-KR" altLang="en-US" dirty="0" err="1">
                <a:ea typeface="Noto Sans CJK KR Black" panose="020B0A00000000000000" pitchFamily="34" charset="-127"/>
              </a:rPr>
              <a:t>연산속도와</a:t>
            </a:r>
            <a:r>
              <a:rPr lang="ko-KR" altLang="en-US" dirty="0">
                <a:ea typeface="Noto Sans CJK KR Black" panose="020B0A00000000000000" pitchFamily="34" charset="-127"/>
              </a:rPr>
              <a:t> 정확성을 향상시킨 </a:t>
            </a:r>
            <a:r>
              <a:rPr lang="en-US" altLang="ko-KR" dirty="0" err="1">
                <a:ea typeface="Noto Sans CJK KR Black" panose="020B0A00000000000000" pitchFamily="34" charset="-127"/>
              </a:rPr>
              <a:t>xgboost</a:t>
            </a:r>
            <a:r>
              <a:rPr lang="ko-KR" altLang="en-US" dirty="0" err="1">
                <a:ea typeface="Noto Sans CJK KR Black" panose="020B0A00000000000000" pitchFamily="34" charset="-127"/>
              </a:rPr>
              <a:t>를</a:t>
            </a:r>
            <a:r>
              <a:rPr lang="ko-KR" altLang="en-US" dirty="0">
                <a:ea typeface="Noto Sans CJK KR Black" panose="020B0A00000000000000" pitchFamily="34" charset="-127"/>
              </a:rPr>
              <a:t> 사용하기로 하였습니다</a:t>
            </a:r>
            <a:endParaRPr lang="en-US" altLang="ko-KR" dirty="0">
              <a:ea typeface="Noto Sans CJK KR Black" panose="020B0A00000000000000" pitchFamily="34" charset="-127"/>
            </a:endParaRPr>
          </a:p>
          <a:p>
            <a:r>
              <a:rPr lang="en-US" altLang="ko-KR" dirty="0" err="1">
                <a:ea typeface="Noto Sans CJK KR Black" panose="020B0A00000000000000" pitchFamily="34" charset="-127"/>
              </a:rPr>
              <a:t>Obj</a:t>
            </a:r>
            <a:r>
              <a:rPr lang="ko-KR" altLang="en-US" dirty="0" err="1">
                <a:ea typeface="Noto Sans CJK KR Black" panose="020B0A00000000000000" pitchFamily="34" charset="-127"/>
              </a:rPr>
              <a:t>를</a:t>
            </a:r>
            <a:r>
              <a:rPr lang="ko-KR" altLang="en-US" dirty="0">
                <a:ea typeface="Noto Sans CJK KR Black" panose="020B0A00000000000000" pitchFamily="34" charset="-127"/>
              </a:rPr>
              <a:t> </a:t>
            </a:r>
            <a:r>
              <a:rPr lang="en-US" altLang="ko-KR" dirty="0" err="1">
                <a:ea typeface="Noto Sans CJK KR Black" panose="020B0A00000000000000" pitchFamily="34" charset="-127"/>
              </a:rPr>
              <a:t>reg:linear</a:t>
            </a:r>
            <a:r>
              <a:rPr lang="ko-KR" altLang="en-US" dirty="0">
                <a:ea typeface="Noto Sans CJK KR Black" panose="020B0A00000000000000" pitchFamily="34" charset="-127"/>
              </a:rPr>
              <a:t>로 주어서 </a:t>
            </a:r>
            <a:r>
              <a:rPr lang="ko-KR" altLang="en-US" dirty="0" err="1">
                <a:ea typeface="Noto Sans CJK KR Black" panose="020B0A00000000000000" pitchFamily="34" charset="-127"/>
              </a:rPr>
              <a:t>손실함수는</a:t>
            </a:r>
            <a:r>
              <a:rPr lang="ko-KR" altLang="en-US" dirty="0">
                <a:ea typeface="Noto Sans CJK KR Black" panose="020B0A00000000000000" pitchFamily="34" charset="-127"/>
              </a:rPr>
              <a:t> </a:t>
            </a:r>
            <a:r>
              <a:rPr lang="en-US" altLang="ko-KR" dirty="0">
                <a:ea typeface="Noto Sans CJK KR Black" panose="020B0A00000000000000" pitchFamily="34" charset="-127"/>
              </a:rPr>
              <a:t>MSE</a:t>
            </a:r>
            <a:r>
              <a:rPr lang="ko-KR" altLang="en-US" dirty="0" err="1">
                <a:ea typeface="Noto Sans CJK KR Black" panose="020B0A00000000000000" pitchFamily="34" charset="-127"/>
              </a:rPr>
              <a:t>를</a:t>
            </a:r>
            <a:r>
              <a:rPr lang="ko-KR" altLang="en-US" dirty="0">
                <a:ea typeface="Noto Sans CJK KR Black" panose="020B0A00000000000000" pitchFamily="34" charset="-127"/>
              </a:rPr>
              <a:t> 사용하였고</a:t>
            </a:r>
            <a:endParaRPr lang="en-US" altLang="ko-KR" dirty="0">
              <a:ea typeface="Noto Sans CJK KR Black" panose="020B0A00000000000000" pitchFamily="34" charset="-127"/>
            </a:endParaRPr>
          </a:p>
          <a:p>
            <a:r>
              <a:rPr lang="ko-KR" altLang="en-US" dirty="0">
                <a:ea typeface="Noto Sans CJK KR Black" panose="020B0A00000000000000" pitchFamily="34" charset="-127"/>
              </a:rPr>
              <a:t>모델이 잘 생성되었는지 판단하는 </a:t>
            </a:r>
            <a:r>
              <a:rPr lang="en-US" altLang="ko-KR" dirty="0">
                <a:ea typeface="Noto Sans CJK KR Black" panose="020B0A00000000000000" pitchFamily="34" charset="-127"/>
              </a:rPr>
              <a:t>evaluation</a:t>
            </a:r>
            <a:r>
              <a:rPr lang="ko-KR" altLang="en-US" dirty="0">
                <a:ea typeface="Noto Sans CJK KR Black" panose="020B0A00000000000000" pitchFamily="34" charset="-127"/>
              </a:rPr>
              <a:t>의 경우는 </a:t>
            </a:r>
            <a:r>
              <a:rPr lang="en-US" altLang="ko-KR" dirty="0">
                <a:ea typeface="Noto Sans CJK KR Black" panose="020B0A00000000000000" pitchFamily="34" charset="-127"/>
              </a:rPr>
              <a:t>RMSPE</a:t>
            </a:r>
            <a:r>
              <a:rPr lang="ko-KR" altLang="en-US" dirty="0" err="1">
                <a:ea typeface="Noto Sans CJK KR Black" panose="020B0A00000000000000" pitchFamily="34" charset="-127"/>
              </a:rPr>
              <a:t>를</a:t>
            </a:r>
            <a:r>
              <a:rPr lang="ko-KR" altLang="en-US" dirty="0">
                <a:ea typeface="Noto Sans CJK KR Black" panose="020B0A00000000000000" pitchFamily="34" charset="-127"/>
              </a:rPr>
              <a:t> 사용하였습니다</a:t>
            </a:r>
            <a:endParaRPr lang="en-US" altLang="ko-KR" dirty="0">
              <a:ea typeface="Noto Sans CJK KR Black" panose="020B0A00000000000000" pitchFamily="34" charset="-127"/>
            </a:endParaRPr>
          </a:p>
          <a:p>
            <a:endParaRPr lang="en-US" altLang="ko-KR" dirty="0">
              <a:ea typeface="Noto Sans CJK KR Black" panose="020B0A00000000000000" pitchFamily="34" charset="-127"/>
            </a:endParaRPr>
          </a:p>
          <a:p>
            <a:r>
              <a:rPr lang="ko-KR" altLang="en-US" dirty="0">
                <a:ea typeface="Noto Sans CJK KR Black" panose="020B0A00000000000000" pitchFamily="34" charset="-127"/>
              </a:rPr>
              <a:t>주어진 </a:t>
            </a:r>
            <a:r>
              <a:rPr lang="en-US" altLang="ko-KR" dirty="0">
                <a:ea typeface="Noto Sans CJK KR Black" panose="020B0A00000000000000" pitchFamily="34" charset="-127"/>
              </a:rPr>
              <a:t>train</a:t>
            </a:r>
            <a:r>
              <a:rPr lang="ko-KR" altLang="en-US" dirty="0">
                <a:ea typeface="Noto Sans CJK KR Black" panose="020B0A00000000000000" pitchFamily="34" charset="-127"/>
              </a:rPr>
              <a:t>데이터를 분할하여서 </a:t>
            </a:r>
            <a:r>
              <a:rPr lang="en-US" altLang="ko-KR" dirty="0" err="1">
                <a:ea typeface="Noto Sans CJK KR Black" panose="020B0A00000000000000" pitchFamily="34" charset="-127"/>
              </a:rPr>
              <a:t>xgboost</a:t>
            </a:r>
            <a:r>
              <a:rPr lang="ko-KR" altLang="en-US" dirty="0">
                <a:ea typeface="Noto Sans CJK KR Black" panose="020B0A00000000000000" pitchFamily="34" charset="-127"/>
              </a:rPr>
              <a:t>알고리즘을 </a:t>
            </a:r>
            <a:r>
              <a:rPr lang="ko-KR" altLang="en-US" dirty="0" err="1">
                <a:ea typeface="Noto Sans CJK KR Black" panose="020B0A00000000000000" pitchFamily="34" charset="-127"/>
              </a:rPr>
              <a:t>돌려보았을때</a:t>
            </a:r>
            <a:r>
              <a:rPr lang="ko-KR" altLang="en-US" dirty="0">
                <a:ea typeface="Noto Sans CJK KR Black" panose="020B0A00000000000000" pitchFamily="34" charset="-127"/>
              </a:rPr>
              <a:t> 약 </a:t>
            </a:r>
            <a:r>
              <a:rPr lang="en-US" altLang="ko-KR" dirty="0">
                <a:ea typeface="Noto Sans CJK KR Black" panose="020B0A00000000000000" pitchFamily="34" charset="-127"/>
              </a:rPr>
              <a:t>0.10 </a:t>
            </a:r>
            <a:r>
              <a:rPr lang="ko-KR" altLang="en-US" dirty="0">
                <a:ea typeface="Noto Sans CJK KR Black" panose="020B0A00000000000000" pitchFamily="34" charset="-127"/>
              </a:rPr>
              <a:t>정도의 </a:t>
            </a:r>
            <a:r>
              <a:rPr lang="en-US" altLang="ko-KR" dirty="0">
                <a:ea typeface="Noto Sans CJK KR Black" panose="020B0A00000000000000" pitchFamily="34" charset="-127"/>
              </a:rPr>
              <a:t>RMSPE</a:t>
            </a:r>
            <a:r>
              <a:rPr lang="ko-KR" altLang="en-US" dirty="0">
                <a:ea typeface="Noto Sans CJK KR Black" panose="020B0A00000000000000" pitchFamily="34" charset="-127"/>
              </a:rPr>
              <a:t>값을 얻는 것을 확인 할 수 있었습니다</a:t>
            </a:r>
            <a:r>
              <a:rPr lang="en-US" altLang="ko-KR" dirty="0">
                <a:ea typeface="Noto Sans CJK KR Black" panose="020B0A00000000000000" pitchFamily="34" charset="-127"/>
              </a:rPr>
              <a:t>.</a:t>
            </a:r>
          </a:p>
          <a:p>
            <a:r>
              <a:rPr lang="ko-KR" altLang="en-US" dirty="0">
                <a:ea typeface="Noto Sans CJK KR Black" panose="020B0A00000000000000" pitchFamily="34" charset="-127"/>
              </a:rPr>
              <a:t>추가적으로 자료의 </a:t>
            </a:r>
            <a:r>
              <a:rPr lang="ko-KR" altLang="en-US" dirty="0" err="1">
                <a:ea typeface="Noto Sans CJK KR Black" panose="020B0A00000000000000" pitchFamily="34" charset="-127"/>
              </a:rPr>
              <a:t>시계열적</a:t>
            </a:r>
            <a:r>
              <a:rPr lang="ko-KR" altLang="en-US" dirty="0">
                <a:ea typeface="Noto Sans CJK KR Black" panose="020B0A00000000000000" pitchFamily="34" charset="-127"/>
              </a:rPr>
              <a:t> 특성을 반영한 </a:t>
            </a:r>
            <a:r>
              <a:rPr lang="en-US" altLang="ko-KR" dirty="0">
                <a:ea typeface="Noto Sans CJK KR Black" panose="020B0A00000000000000" pitchFamily="34" charset="-127"/>
              </a:rPr>
              <a:t>train test split </a:t>
            </a:r>
            <a:r>
              <a:rPr lang="ko-KR" altLang="en-US" dirty="0">
                <a:ea typeface="Noto Sans CJK KR Black" panose="020B0A00000000000000" pitchFamily="34" charset="-127"/>
              </a:rPr>
              <a:t>혹은 파생변수생성 </a:t>
            </a:r>
            <a:r>
              <a:rPr lang="en-US" altLang="ko-KR" dirty="0">
                <a:ea typeface="Noto Sans CJK KR Black" panose="020B0A00000000000000" pitchFamily="34" charset="-127"/>
              </a:rPr>
              <a:t>hyper parameter </a:t>
            </a:r>
            <a:r>
              <a:rPr lang="ko-KR" altLang="en-US" dirty="0" err="1">
                <a:ea typeface="Noto Sans CJK KR Black" panose="020B0A00000000000000" pitchFamily="34" charset="-127"/>
              </a:rPr>
              <a:t>튜닝등을</a:t>
            </a:r>
            <a:r>
              <a:rPr lang="ko-KR" altLang="en-US" dirty="0">
                <a:ea typeface="Noto Sans CJK KR Black" panose="020B0A00000000000000" pitchFamily="34" charset="-127"/>
              </a:rPr>
              <a:t> 통하여 좀더 높은 </a:t>
            </a:r>
            <a:r>
              <a:rPr lang="en-US" altLang="ko-KR" dirty="0">
                <a:ea typeface="Noto Sans CJK KR Black" panose="020B0A00000000000000" pitchFamily="34" charset="-127"/>
              </a:rPr>
              <a:t>RMSPE</a:t>
            </a:r>
            <a:r>
              <a:rPr lang="ko-KR" altLang="en-US" dirty="0" err="1">
                <a:ea typeface="Noto Sans CJK KR Black" panose="020B0A00000000000000" pitchFamily="34" charset="-127"/>
              </a:rPr>
              <a:t>를</a:t>
            </a:r>
            <a:r>
              <a:rPr lang="ko-KR" altLang="en-US" dirty="0">
                <a:ea typeface="Noto Sans CJK KR Black" panose="020B0A00000000000000" pitchFamily="34" charset="-127"/>
              </a:rPr>
              <a:t> 얻을 수 있을 것이라고 기대합니다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F5896F-A19A-6442-91A3-7ED1C99C663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75550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Noto Sans CJK KR Black" panose="020B0A00000000000000" pitchFamily="34" charset="-127"/>
                <a:cs typeface="+mn-cs"/>
              </a:rPr>
              <a:t>결론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Noto Sans CJK KR Black" panose="020B0A00000000000000" pitchFamily="34" charset="-127"/>
                <a:cs typeface="+mn-cs"/>
              </a:rPr>
              <a:t>이렇게 돌린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Noto Sans CJK KR Black" panose="020B0A00000000000000" pitchFamily="34" charset="-127"/>
                <a:cs typeface="+mn-cs"/>
              </a:rPr>
              <a:t>랜포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Noto Sans CJK KR Black" panose="020B0A00000000000000" pitchFamily="34" charset="-127"/>
                <a:cs typeface="+mn-cs"/>
              </a:rPr>
              <a:t> 모델의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RMSPE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Noto Sans CJK KR Black" panose="020B0A00000000000000" pitchFamily="34" charset="-127"/>
                <a:cs typeface="+mn-cs"/>
              </a:rPr>
              <a:t>를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Noto Sans CJK KR Black" panose="020B0A00000000000000" pitchFamily="34" charset="-127"/>
                <a:cs typeface="+mn-cs"/>
              </a:rPr>
              <a:t> 구하고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Noto Sans CJK KR Black" panose="020B0A00000000000000" pitchFamily="34" charset="-127"/>
                <a:cs typeface="+mn-cs"/>
              </a:rPr>
              <a:t>이를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XGBOOST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Noto Sans CJK KR Black" panose="020B0A00000000000000" pitchFamily="34" charset="-127"/>
                <a:cs typeface="+mn-cs"/>
              </a:rPr>
              <a:t>나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SARIMA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Noto Sans CJK KR Black" panose="020B0A00000000000000" pitchFamily="34" charset="-127"/>
                <a:cs typeface="+mn-cs"/>
              </a:rPr>
              <a:t>의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RMSPE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Noto Sans CJK KR Black" panose="020B0A00000000000000" pitchFamily="34" charset="-127"/>
                <a:cs typeface="+mn-cs"/>
              </a:rPr>
              <a:t>값과 비교해 최적의 모델을 탐색합니다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CA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F5896F-A19A-6442-91A3-7ED1C99C663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2442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>
                <a:ea typeface="Noto Sans CJK KR Black" panose="020B0A00000000000000" pitchFamily="34" charset="-127"/>
              </a:rPr>
              <a:t>첫번째</a:t>
            </a:r>
            <a:r>
              <a:rPr lang="ko-KR" altLang="en-US" dirty="0">
                <a:ea typeface="Noto Sans CJK KR Black" panose="020B0A00000000000000" pitchFamily="34" charset="-127"/>
              </a:rPr>
              <a:t> 테이블의 변수 이름과 설명은 다음과 같습니다</a:t>
            </a:r>
            <a:r>
              <a:rPr lang="en-US" altLang="ko-KR" dirty="0">
                <a:ea typeface="Noto Sans CJK KR Black" panose="020B0A00000000000000" pitchFamily="34" charset="-127"/>
              </a:rPr>
              <a:t>. </a:t>
            </a:r>
          </a:p>
          <a:p>
            <a:r>
              <a:rPr lang="ko-KR" altLang="en-US" dirty="0">
                <a:ea typeface="Noto Sans CJK KR Black" panose="020B0A00000000000000" pitchFamily="34" charset="-127"/>
              </a:rPr>
              <a:t>이 테이블은 각 </a:t>
            </a:r>
            <a:r>
              <a:rPr lang="ko-KR" altLang="en-US" dirty="0" err="1">
                <a:ea typeface="Noto Sans CJK KR Black" panose="020B0A00000000000000" pitchFamily="34" charset="-127"/>
              </a:rPr>
              <a:t>가게별</a:t>
            </a:r>
            <a:r>
              <a:rPr lang="ko-KR" altLang="en-US" dirty="0">
                <a:ea typeface="Noto Sans CJK KR Black" panose="020B0A00000000000000" pitchFamily="34" charset="-127"/>
              </a:rPr>
              <a:t> 특성을 주로 설명해 주는 데이터입니다</a:t>
            </a:r>
            <a:r>
              <a:rPr lang="en-US" altLang="ko-KR" dirty="0">
                <a:ea typeface="Noto Sans CJK KR Black" panose="020B0A00000000000000" pitchFamily="34" charset="-127"/>
              </a:rPr>
              <a:t>. </a:t>
            </a:r>
            <a:r>
              <a:rPr lang="ko-KR" altLang="en-US" dirty="0">
                <a:ea typeface="Noto Sans CJK KR Black" panose="020B0A00000000000000" pitchFamily="34" charset="-127"/>
              </a:rPr>
              <a:t>한 </a:t>
            </a:r>
            <a:r>
              <a:rPr lang="en-US" altLang="ko-KR" dirty="0" err="1">
                <a:ea typeface="Noto Sans CJK KR Black" panose="020B0A00000000000000" pitchFamily="34" charset="-127"/>
              </a:rPr>
              <a:t>obs</a:t>
            </a:r>
            <a:r>
              <a:rPr lang="ko-KR" altLang="en-US" dirty="0">
                <a:ea typeface="Noto Sans CJK KR Black" panose="020B0A00000000000000" pitchFamily="34" charset="-127"/>
              </a:rPr>
              <a:t>는 하나의 가게입니다</a:t>
            </a:r>
            <a:r>
              <a:rPr lang="en-US" altLang="ko-KR" dirty="0">
                <a:ea typeface="Noto Sans CJK KR Black" panose="020B0A00000000000000" pitchFamily="34" charset="-127"/>
              </a:rPr>
              <a:t>. </a:t>
            </a:r>
            <a:endParaRPr lang="ko-KR" altLang="en-US" dirty="0">
              <a:ea typeface="Noto Sans CJK KR Black" panose="020B0A00000000000000" pitchFamily="34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8FB28-7DC0-45D9-AB78-C6D0A59853D6}" type="slidenum">
              <a:rPr lang="ko-KR" altLang="en-US" smtClean="0">
                <a:ea typeface="Noto Sans CJK KR Black" panose="020B0A00000000000000" pitchFamily="34" charset="-127"/>
              </a:rPr>
              <a:t>4</a:t>
            </a:fld>
            <a:endParaRPr lang="ko-KR" altLang="en-US" dirty="0">
              <a:ea typeface="Noto Sans CJK KR Black" panose="020B0A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536354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err="1">
                <a:ea typeface="Noto Sans CJK KR Black" panose="020B0A00000000000000" pitchFamily="34" charset="-127"/>
              </a:rPr>
              <a:t>두번째</a:t>
            </a:r>
            <a:r>
              <a:rPr lang="ko-KR" altLang="en-US" dirty="0">
                <a:ea typeface="Noto Sans CJK KR Black" panose="020B0A00000000000000" pitchFamily="34" charset="-127"/>
              </a:rPr>
              <a:t> 테이블의 변수 이름과 설명은 다음과 같습니다</a:t>
            </a:r>
            <a:r>
              <a:rPr lang="en-US" altLang="ko-KR" dirty="0">
                <a:ea typeface="Noto Sans CJK KR Black" panose="020B0A00000000000000" pitchFamily="34" charset="-127"/>
              </a:rPr>
              <a:t>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ea typeface="Noto Sans CJK KR Black" panose="020B0A00000000000000" pitchFamily="34" charset="-127"/>
              </a:rPr>
              <a:t>이 테이블은 날짜의 변수가 들어가 있으며</a:t>
            </a:r>
            <a:r>
              <a:rPr lang="en-US" altLang="ko-KR" dirty="0">
                <a:ea typeface="Noto Sans CJK KR Black" panose="020B0A00000000000000" pitchFamily="34" charset="-127"/>
              </a:rPr>
              <a:t>, </a:t>
            </a:r>
            <a:r>
              <a:rPr lang="ko-KR" altLang="en-US" dirty="0" err="1">
                <a:ea typeface="Noto Sans CJK KR Black" panose="020B0A00000000000000" pitchFamily="34" charset="-127"/>
              </a:rPr>
              <a:t>날짜별로</a:t>
            </a:r>
            <a:r>
              <a:rPr lang="ko-KR" altLang="en-US" baseline="0" dirty="0">
                <a:ea typeface="Noto Sans CJK KR Black" panose="020B0A00000000000000" pitchFamily="34" charset="-127"/>
              </a:rPr>
              <a:t> 한 가게가 어떤 영향을 받았는지에 대한 설명이 주로 들어가 있습니다</a:t>
            </a:r>
            <a:r>
              <a:rPr lang="en-US" altLang="ko-KR" baseline="0" dirty="0">
                <a:ea typeface="Noto Sans CJK KR Black" panose="020B0A00000000000000" pitchFamily="34" charset="-127"/>
              </a:rPr>
              <a:t>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ea typeface="Noto Sans CJK KR Black" panose="020B0A00000000000000" pitchFamily="34" charset="-127"/>
              </a:rPr>
              <a:t>한 </a:t>
            </a:r>
            <a:r>
              <a:rPr lang="en-US" altLang="ko-KR" dirty="0" err="1">
                <a:ea typeface="Noto Sans CJK KR Black" panose="020B0A00000000000000" pitchFamily="34" charset="-127"/>
              </a:rPr>
              <a:t>obs</a:t>
            </a:r>
            <a:r>
              <a:rPr lang="ko-KR" altLang="en-US" dirty="0">
                <a:ea typeface="Noto Sans CJK KR Black" panose="020B0A00000000000000" pitchFamily="34" charset="-127"/>
              </a:rPr>
              <a:t>는 가게의 </a:t>
            </a:r>
            <a:r>
              <a:rPr lang="ko-KR" altLang="en-US" dirty="0" err="1">
                <a:ea typeface="Noto Sans CJK KR Black" panose="020B0A00000000000000" pitchFamily="34" charset="-127"/>
              </a:rPr>
              <a:t>날짜별</a:t>
            </a:r>
            <a:r>
              <a:rPr lang="ko-KR" altLang="en-US" dirty="0">
                <a:ea typeface="Noto Sans CJK KR Black" panose="020B0A00000000000000" pitchFamily="34" charset="-127"/>
              </a:rPr>
              <a:t> 판매량입니다</a:t>
            </a:r>
            <a:r>
              <a:rPr lang="en-US" altLang="ko-KR" dirty="0">
                <a:ea typeface="Noto Sans CJK KR Black" panose="020B0A00000000000000" pitchFamily="34" charset="-127"/>
              </a:rPr>
              <a:t>. </a:t>
            </a:r>
            <a:endParaRPr lang="ko-KR" altLang="en-US" dirty="0">
              <a:ea typeface="Noto Sans CJK KR Black" panose="020B0A00000000000000" pitchFamily="34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8FB28-7DC0-45D9-AB78-C6D0A59853D6}" type="slidenum">
              <a:rPr lang="ko-KR" altLang="en-US" smtClean="0">
                <a:ea typeface="Noto Sans CJK KR Black" panose="020B0A00000000000000" pitchFamily="34" charset="-127"/>
              </a:rPr>
              <a:t>5</a:t>
            </a:fld>
            <a:endParaRPr lang="ko-KR" altLang="en-US" dirty="0">
              <a:ea typeface="Noto Sans CJK KR Black" panose="020B0A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55707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ea typeface="Noto Sans CJK KR Black" panose="020B0A00000000000000" pitchFamily="34" charset="-127"/>
              </a:rPr>
              <a:t>먼저</a:t>
            </a:r>
            <a:r>
              <a:rPr lang="en-US" altLang="ko-KR" dirty="0">
                <a:ea typeface="Noto Sans CJK KR Black" panose="020B0A00000000000000" pitchFamily="34" charset="-127"/>
              </a:rPr>
              <a:t>, </a:t>
            </a:r>
            <a:r>
              <a:rPr lang="ko-KR" altLang="en-US" dirty="0" err="1">
                <a:ea typeface="Noto Sans CJK KR Black" panose="020B0A00000000000000" pitchFamily="34" charset="-127"/>
              </a:rPr>
              <a:t>결측치를</a:t>
            </a:r>
            <a:r>
              <a:rPr lang="ko-KR" altLang="en-US" dirty="0">
                <a:ea typeface="Noto Sans CJK KR Black" panose="020B0A00000000000000" pitchFamily="34" charset="-127"/>
              </a:rPr>
              <a:t> 조사해 보았습니다</a:t>
            </a:r>
            <a:r>
              <a:rPr lang="en-US" altLang="ko-KR" dirty="0">
                <a:ea typeface="Noto Sans CJK KR Black" panose="020B0A00000000000000" pitchFamily="34" charset="-127"/>
              </a:rPr>
              <a:t>. </a:t>
            </a:r>
          </a:p>
          <a:p>
            <a:r>
              <a:rPr lang="ko-KR" altLang="en-US" dirty="0">
                <a:ea typeface="Noto Sans CJK KR Black" panose="020B0A00000000000000" pitchFamily="34" charset="-127"/>
              </a:rPr>
              <a:t>꽤나 큰 수의 </a:t>
            </a:r>
            <a:r>
              <a:rPr lang="ko-KR" altLang="en-US" dirty="0" err="1">
                <a:ea typeface="Noto Sans CJK KR Black" panose="020B0A00000000000000" pitchFamily="34" charset="-127"/>
              </a:rPr>
              <a:t>결측치가</a:t>
            </a:r>
            <a:r>
              <a:rPr lang="ko-KR" altLang="en-US" dirty="0">
                <a:ea typeface="Noto Sans CJK KR Black" panose="020B0A00000000000000" pitchFamily="34" charset="-127"/>
              </a:rPr>
              <a:t> 발견되었습니다</a:t>
            </a:r>
            <a:r>
              <a:rPr lang="en-US" altLang="ko-KR" dirty="0">
                <a:ea typeface="Noto Sans CJK KR Black" panose="020B0A00000000000000" pitchFamily="34" charset="-127"/>
              </a:rPr>
              <a:t>. </a:t>
            </a:r>
          </a:p>
          <a:p>
            <a:r>
              <a:rPr lang="ko-KR" altLang="en-US" dirty="0">
                <a:ea typeface="Noto Sans CJK KR Black" panose="020B0A00000000000000" pitchFamily="34" charset="-127"/>
              </a:rPr>
              <a:t>하지만 이 </a:t>
            </a:r>
            <a:r>
              <a:rPr lang="ko-KR" altLang="en-US" dirty="0" err="1">
                <a:ea typeface="Noto Sans CJK KR Black" panose="020B0A00000000000000" pitchFamily="34" charset="-127"/>
              </a:rPr>
              <a:t>결측치들이</a:t>
            </a:r>
            <a:r>
              <a:rPr lang="ko-KR" altLang="en-US" dirty="0">
                <a:ea typeface="Noto Sans CJK KR Black" panose="020B0A00000000000000" pitchFamily="34" charset="-127"/>
              </a:rPr>
              <a:t> 비슷한 변수들끼리 위치도 같고</a:t>
            </a:r>
            <a:r>
              <a:rPr lang="en-US" altLang="ko-KR" dirty="0">
                <a:ea typeface="Noto Sans CJK KR Black" panose="020B0A00000000000000" pitchFamily="34" charset="-127"/>
              </a:rPr>
              <a:t>, </a:t>
            </a:r>
            <a:r>
              <a:rPr lang="ko-KR" altLang="en-US" dirty="0">
                <a:ea typeface="Noto Sans CJK KR Black" panose="020B0A00000000000000" pitchFamily="34" charset="-127"/>
              </a:rPr>
              <a:t>수도 같은 것이 발견되었습니다</a:t>
            </a:r>
            <a:r>
              <a:rPr lang="en-US" altLang="ko-KR" dirty="0">
                <a:ea typeface="Noto Sans CJK KR Black" panose="020B0A00000000000000" pitchFamily="34" charset="-127"/>
              </a:rPr>
              <a:t>. </a:t>
            </a:r>
            <a:endParaRPr lang="ko-KR" altLang="en-US" dirty="0">
              <a:ea typeface="Noto Sans CJK KR Black" panose="020B0A00000000000000" pitchFamily="34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8FB28-7DC0-45D9-AB78-C6D0A59853D6}" type="slidenum">
              <a:rPr lang="ko-KR" altLang="en-US" smtClean="0">
                <a:ea typeface="Noto Sans CJK KR Black" panose="020B0A00000000000000" pitchFamily="34" charset="-127"/>
              </a:rPr>
              <a:t>6</a:t>
            </a:fld>
            <a:endParaRPr lang="ko-KR" altLang="en-US" dirty="0">
              <a:ea typeface="Noto Sans CJK KR Black" panose="020B0A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048945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>
                <a:ea typeface="Noto Sans CJK KR Black" panose="020B0A00000000000000" pitchFamily="34" charset="-127"/>
              </a:rPr>
              <a:t>결측이</a:t>
            </a:r>
            <a:r>
              <a:rPr lang="ko-KR" altLang="en-US" dirty="0">
                <a:ea typeface="Noto Sans CJK KR Black" panose="020B0A00000000000000" pitchFamily="34" charset="-127"/>
              </a:rPr>
              <a:t> 크게 이루어진 두 개의 비슷한 변수들을 묶어서 살펴보겠습니다</a:t>
            </a:r>
            <a:r>
              <a:rPr lang="en-US" altLang="ko-KR" dirty="0">
                <a:ea typeface="Noto Sans CJK KR Black" panose="020B0A00000000000000" pitchFamily="34" charset="-127"/>
              </a:rPr>
              <a:t>. </a:t>
            </a:r>
            <a:endParaRPr lang="ko-KR" altLang="en-US" dirty="0">
              <a:ea typeface="Noto Sans CJK KR Black" panose="020B0A00000000000000" pitchFamily="34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8FB28-7DC0-45D9-AB78-C6D0A59853D6}" type="slidenum">
              <a:rPr lang="ko-KR" altLang="en-US" smtClean="0">
                <a:ea typeface="Noto Sans CJK KR Black" panose="020B0A00000000000000" pitchFamily="34" charset="-127"/>
              </a:rPr>
              <a:t>7</a:t>
            </a:fld>
            <a:endParaRPr lang="ko-KR" altLang="en-US" dirty="0">
              <a:ea typeface="Noto Sans CJK KR Black" panose="020B0A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34364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ea typeface="Noto Sans CJK KR Black" panose="020B0A00000000000000" pitchFamily="34" charset="-127"/>
              </a:rPr>
              <a:t>먼저</a:t>
            </a:r>
            <a:r>
              <a:rPr lang="en-US" altLang="ko-KR" dirty="0">
                <a:ea typeface="Noto Sans CJK KR Black" panose="020B0A00000000000000" pitchFamily="34" charset="-127"/>
              </a:rPr>
              <a:t>, </a:t>
            </a:r>
            <a:r>
              <a:rPr lang="ko-KR" altLang="en-US" dirty="0" err="1">
                <a:ea typeface="Noto Sans CJK KR Black" panose="020B0A00000000000000" pitchFamily="34" charset="-127"/>
              </a:rPr>
              <a:t>첫번째</a:t>
            </a:r>
            <a:r>
              <a:rPr lang="ko-KR" altLang="en-US" dirty="0">
                <a:ea typeface="Noto Sans CJK KR Black" panose="020B0A00000000000000" pitchFamily="34" charset="-127"/>
              </a:rPr>
              <a:t> 카테고리의 변수들은 변수들 간의 상관관계가 높지 않은 것이 발견되었고</a:t>
            </a:r>
            <a:r>
              <a:rPr lang="en-US" altLang="ko-KR" dirty="0">
                <a:ea typeface="Noto Sans CJK KR Black" panose="020B0A00000000000000" pitchFamily="34" charset="-127"/>
              </a:rPr>
              <a:t>,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ea typeface="Noto Sans CJK KR Black" panose="020B0A00000000000000" pitchFamily="34" charset="-127"/>
              </a:rPr>
              <a:t>누락된 자료들간의 상관관계도 크지 않은 것으로 보아</a:t>
            </a:r>
            <a:r>
              <a:rPr lang="en-US" altLang="ko-KR" baseline="0" dirty="0">
                <a:ea typeface="Noto Sans CJK KR Black" panose="020B0A00000000000000" pitchFamily="34" charset="-127"/>
              </a:rPr>
              <a:t> Imputation</a:t>
            </a:r>
            <a:r>
              <a:rPr lang="ko-KR" altLang="en-US" baseline="0" dirty="0">
                <a:ea typeface="Noto Sans CJK KR Black" panose="020B0A00000000000000" pitchFamily="34" charset="-127"/>
              </a:rPr>
              <a:t>을 통한 </a:t>
            </a:r>
            <a:r>
              <a:rPr lang="ko-KR" altLang="en-US" baseline="0" dirty="0" err="1">
                <a:ea typeface="Noto Sans CJK KR Black" panose="020B0A00000000000000" pitchFamily="34" charset="-127"/>
              </a:rPr>
              <a:t>결측치</a:t>
            </a:r>
            <a:r>
              <a:rPr lang="ko-KR" altLang="en-US" baseline="0" dirty="0">
                <a:ea typeface="Noto Sans CJK KR Black" panose="020B0A00000000000000" pitchFamily="34" charset="-127"/>
              </a:rPr>
              <a:t> 처리가 효과가 크지 않을 것이라는 판단을 내렸습니다</a:t>
            </a:r>
            <a:r>
              <a:rPr lang="en-US" altLang="ko-KR" baseline="0" dirty="0">
                <a:ea typeface="Noto Sans CJK KR Black" panose="020B0A00000000000000" pitchFamily="34" charset="-127"/>
              </a:rPr>
              <a:t>. </a:t>
            </a:r>
            <a:endParaRPr lang="ko-KR" altLang="en-US" dirty="0">
              <a:ea typeface="Noto Sans CJK KR Black" panose="020B0A00000000000000" pitchFamily="34" charset="-127"/>
            </a:endParaRPr>
          </a:p>
          <a:p>
            <a:endParaRPr lang="ko-KR" altLang="en-US" dirty="0">
              <a:ea typeface="Noto Sans CJK KR Black" panose="020B0A00000000000000" pitchFamily="34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8FB28-7DC0-45D9-AB78-C6D0A59853D6}" type="slidenum">
              <a:rPr lang="ko-KR" altLang="en-US" smtClean="0">
                <a:ea typeface="Noto Sans CJK KR Black" panose="020B0A00000000000000" pitchFamily="34" charset="-127"/>
              </a:rPr>
              <a:t>8</a:t>
            </a:fld>
            <a:endParaRPr lang="ko-KR" altLang="en-US" dirty="0">
              <a:ea typeface="Noto Sans CJK KR Black" panose="020B0A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967363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ea typeface="Noto Sans CJK KR Black" panose="020B0A00000000000000" pitchFamily="34" charset="-127"/>
              </a:rPr>
              <a:t>다음으로</a:t>
            </a:r>
            <a:r>
              <a:rPr lang="en-US" altLang="ko-KR" dirty="0">
                <a:ea typeface="Noto Sans CJK KR Black" panose="020B0A00000000000000" pitchFamily="34" charset="-127"/>
              </a:rPr>
              <a:t>, </a:t>
            </a:r>
            <a:r>
              <a:rPr lang="ko-KR" altLang="en-US" dirty="0">
                <a:ea typeface="Noto Sans CJK KR Black" panose="020B0A00000000000000" pitchFamily="34" charset="-127"/>
              </a:rPr>
              <a:t>두 번째 카테고리의 변수들은  </a:t>
            </a:r>
            <a:r>
              <a:rPr lang="en-US" altLang="ko-KR" dirty="0">
                <a:ea typeface="Noto Sans CJK KR Black" panose="020B0A00000000000000" pitchFamily="34" charset="-127"/>
              </a:rPr>
              <a:t>Promo2</a:t>
            </a:r>
            <a:r>
              <a:rPr lang="ko-KR" altLang="en-US" dirty="0">
                <a:ea typeface="Noto Sans CJK KR Black" panose="020B0A00000000000000" pitchFamily="34" charset="-127"/>
              </a:rPr>
              <a:t>에 대한 영향을 받는 것으로 나타났습니다</a:t>
            </a:r>
            <a:r>
              <a:rPr lang="en-US" altLang="ko-KR" dirty="0">
                <a:ea typeface="Noto Sans CJK KR Black" panose="020B0A00000000000000" pitchFamily="34" charset="-127"/>
              </a:rPr>
              <a:t>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ea typeface="Noto Sans CJK KR Black" panose="020B0A00000000000000" pitchFamily="34" charset="-127"/>
              </a:rPr>
              <a:t>Promo2</a:t>
            </a:r>
            <a:r>
              <a:rPr lang="ko-KR" altLang="en-US" dirty="0">
                <a:ea typeface="Noto Sans CJK KR Black" panose="020B0A00000000000000" pitchFamily="34" charset="-127"/>
              </a:rPr>
              <a:t>는 각 </a:t>
            </a:r>
            <a:r>
              <a:rPr lang="ko-KR" altLang="en-US" dirty="0" err="1">
                <a:ea typeface="Noto Sans CJK KR Black" panose="020B0A00000000000000" pitchFamily="34" charset="-127"/>
              </a:rPr>
              <a:t>가게별로</a:t>
            </a:r>
            <a:r>
              <a:rPr lang="ko-KR" altLang="en-US" dirty="0">
                <a:ea typeface="Noto Sans CJK KR Black" panose="020B0A00000000000000" pitchFamily="34" charset="-127"/>
              </a:rPr>
              <a:t> 프로모션을 하는지 안 하는지에 대한 정보이므로 프로모션을 하는 가게들은 </a:t>
            </a:r>
            <a:r>
              <a:rPr lang="en-US" altLang="ko-KR" dirty="0">
                <a:ea typeface="Noto Sans CJK KR Black" panose="020B0A00000000000000" pitchFamily="34" charset="-127"/>
              </a:rPr>
              <a:t>Promo2SinceYear, Promo2SinceWeek, </a:t>
            </a:r>
            <a:r>
              <a:rPr lang="en-US" altLang="ko-KR" dirty="0" err="1">
                <a:ea typeface="Noto Sans CJK KR Black" panose="020B0A00000000000000" pitchFamily="34" charset="-127"/>
              </a:rPr>
              <a:t>PromoInterval</a:t>
            </a:r>
            <a:r>
              <a:rPr lang="ko-KR" altLang="en-US" baseline="0" dirty="0">
                <a:ea typeface="Noto Sans CJK KR Black" panose="020B0A00000000000000" pitchFamily="34" charset="-127"/>
              </a:rPr>
              <a:t> 등의 변수들이 </a:t>
            </a:r>
            <a:r>
              <a:rPr lang="ko-KR" altLang="en-US" baseline="0" dirty="0" err="1">
                <a:ea typeface="Noto Sans CJK KR Black" panose="020B0A00000000000000" pitchFamily="34" charset="-127"/>
              </a:rPr>
              <a:t>결측치가</a:t>
            </a:r>
            <a:r>
              <a:rPr lang="ko-KR" altLang="en-US" baseline="0" dirty="0">
                <a:ea typeface="Noto Sans CJK KR Black" panose="020B0A00000000000000" pitchFamily="34" charset="-127"/>
              </a:rPr>
              <a:t> 없는 것으로 나타났습니다</a:t>
            </a:r>
            <a:r>
              <a:rPr lang="en-US" altLang="ko-KR" baseline="0" dirty="0">
                <a:ea typeface="Noto Sans CJK KR Black" panose="020B0A00000000000000" pitchFamily="34" charset="-127"/>
              </a:rPr>
              <a:t>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aseline="0" dirty="0">
                <a:ea typeface="Noto Sans CJK KR Black" panose="020B0A00000000000000" pitchFamily="34" charset="-127"/>
              </a:rPr>
              <a:t>따라서 저희는 </a:t>
            </a:r>
            <a:r>
              <a:rPr lang="en-US" altLang="ko-KR" baseline="0" dirty="0">
                <a:ea typeface="Noto Sans CJK KR Black" panose="020B0A00000000000000" pitchFamily="34" charset="-127"/>
              </a:rPr>
              <a:t>Promo2</a:t>
            </a:r>
            <a:r>
              <a:rPr lang="ko-KR" altLang="en-US" baseline="0" dirty="0">
                <a:ea typeface="Noto Sans CJK KR Black" panose="020B0A00000000000000" pitchFamily="34" charset="-127"/>
              </a:rPr>
              <a:t>의 특성에 따라 데이터를 나누어 다르게 모델링을 하는 방법을 생각해 보았습니다</a:t>
            </a:r>
            <a:r>
              <a:rPr lang="en-US" altLang="ko-KR" baseline="0" dirty="0">
                <a:ea typeface="Noto Sans CJK KR Black" panose="020B0A00000000000000" pitchFamily="34" charset="-127"/>
              </a:rPr>
              <a:t>. </a:t>
            </a:r>
            <a:endParaRPr lang="ko-KR" altLang="en-US" dirty="0">
              <a:ea typeface="Noto Sans CJK KR Black" panose="020B0A00000000000000" pitchFamily="34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>
              <a:ea typeface="Noto Sans CJK KR Black" panose="020B0A00000000000000" pitchFamily="34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>
              <a:ea typeface="Noto Sans CJK KR Black" panose="020B0A00000000000000" pitchFamily="34" charset="-127"/>
            </a:endParaRPr>
          </a:p>
          <a:p>
            <a:endParaRPr lang="ko-KR" altLang="en-US" dirty="0">
              <a:ea typeface="Noto Sans CJK KR Black" panose="020B0A00000000000000" pitchFamily="34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8FB28-7DC0-45D9-AB78-C6D0A59853D6}" type="slidenum">
              <a:rPr lang="ko-KR" altLang="en-US" smtClean="0">
                <a:ea typeface="Noto Sans CJK KR Black" panose="020B0A00000000000000" pitchFamily="34" charset="-127"/>
              </a:rPr>
              <a:t>9</a:t>
            </a:fld>
            <a:endParaRPr lang="ko-KR" altLang="en-US" dirty="0">
              <a:ea typeface="Noto Sans CJK KR Black" panose="020B0A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431096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slide layout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D217E40D-B216-4710-BD18-207E86DC4C8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333" y="-299340"/>
            <a:ext cx="11391334" cy="7456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75020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tyle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4894961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13205775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31028761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280706" y="395209"/>
            <a:ext cx="11617291" cy="29088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Noto Sans CJK KR Black" panose="020B0A00000000000000" pitchFamily="34" charset="-127"/>
                <a:ea typeface="Noto Sans CJK KR Black" panose="020B0A00000000000000" pitchFamily="34" charset="-127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2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858527" y="2695539"/>
            <a:ext cx="2161509" cy="21602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200">
                <a:latin typeface="Noto Sans CJK KR Black" panose="020B0A00000000000000" pitchFamily="34" charset="-127"/>
                <a:ea typeface="Noto Sans CJK KR Black" panose="020B0A00000000000000" pitchFamily="34" charset="-127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3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3628466" y="2695539"/>
            <a:ext cx="2161509" cy="21602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200">
                <a:latin typeface="Noto Sans CJK KR Black" panose="020B0A00000000000000" pitchFamily="34" charset="-127"/>
                <a:ea typeface="Noto Sans CJK KR Black" panose="020B0A00000000000000" pitchFamily="34" charset="-127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4" name="Picture Placeholder 2"/>
          <p:cNvSpPr>
            <a:spLocks noGrp="1"/>
          </p:cNvSpPr>
          <p:nvPr>
            <p:ph type="pic" idx="17" hasCustomPrompt="1"/>
          </p:nvPr>
        </p:nvSpPr>
        <p:spPr>
          <a:xfrm>
            <a:off x="6398405" y="2695539"/>
            <a:ext cx="2161509" cy="21602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200">
                <a:latin typeface="Noto Sans CJK KR Black" panose="020B0A00000000000000" pitchFamily="34" charset="-127"/>
                <a:ea typeface="Noto Sans CJK KR Black" panose="020B0A00000000000000" pitchFamily="34" charset="-127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6" name="Picture Placeholder 2"/>
          <p:cNvSpPr>
            <a:spLocks noGrp="1"/>
          </p:cNvSpPr>
          <p:nvPr>
            <p:ph type="pic" idx="18" hasCustomPrompt="1"/>
          </p:nvPr>
        </p:nvSpPr>
        <p:spPr>
          <a:xfrm>
            <a:off x="9168343" y="2695539"/>
            <a:ext cx="2161509" cy="21602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200">
                <a:latin typeface="Noto Sans CJK KR Black" panose="020B0A00000000000000" pitchFamily="34" charset="-127"/>
                <a:ea typeface="Noto Sans CJK KR Black" panose="020B0A00000000000000" pitchFamily="34" charset="-127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035248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Images &amp;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자유형: 도형 20">
            <a:extLst>
              <a:ext uri="{FF2B5EF4-FFF2-40B4-BE49-F238E27FC236}">
                <a16:creationId xmlns:a16="http://schemas.microsoft.com/office/drawing/2014/main" xmlns="" id="{A1DEFAEA-9F02-4B9F-ACC6-353AF6C3EFF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8155574" y="296099"/>
            <a:ext cx="3644538" cy="3666309"/>
          </a:xfrm>
          <a:custGeom>
            <a:avLst/>
            <a:gdLst>
              <a:gd name="connsiteX0" fmla="*/ 1171303 w 3644538"/>
              <a:gd name="connsiteY0" fmla="*/ 1323703 h 3666309"/>
              <a:gd name="connsiteX1" fmla="*/ 2342606 w 3644538"/>
              <a:gd name="connsiteY1" fmla="*/ 2495006 h 3666309"/>
              <a:gd name="connsiteX2" fmla="*/ 1171303 w 3644538"/>
              <a:gd name="connsiteY2" fmla="*/ 3666309 h 3666309"/>
              <a:gd name="connsiteX3" fmla="*/ 0 w 3644538"/>
              <a:gd name="connsiteY3" fmla="*/ 2495006 h 3666309"/>
              <a:gd name="connsiteX4" fmla="*/ 2473235 w 3644538"/>
              <a:gd name="connsiteY4" fmla="*/ 0 h 3666309"/>
              <a:gd name="connsiteX5" fmla="*/ 3644538 w 3644538"/>
              <a:gd name="connsiteY5" fmla="*/ 1171303 h 3666309"/>
              <a:gd name="connsiteX6" fmla="*/ 2473235 w 3644538"/>
              <a:gd name="connsiteY6" fmla="*/ 2342606 h 3666309"/>
              <a:gd name="connsiteX7" fmla="*/ 1301932 w 3644538"/>
              <a:gd name="connsiteY7" fmla="*/ 1171303 h 3666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644538" h="3666309">
                <a:moveTo>
                  <a:pt x="1171303" y="1323703"/>
                </a:moveTo>
                <a:lnTo>
                  <a:pt x="2342606" y="2495006"/>
                </a:lnTo>
                <a:lnTo>
                  <a:pt x="1171303" y="3666309"/>
                </a:lnTo>
                <a:lnTo>
                  <a:pt x="0" y="2495006"/>
                </a:lnTo>
                <a:close/>
                <a:moveTo>
                  <a:pt x="2473235" y="0"/>
                </a:moveTo>
                <a:lnTo>
                  <a:pt x="3644538" y="1171303"/>
                </a:lnTo>
                <a:lnTo>
                  <a:pt x="2473235" y="2342606"/>
                </a:lnTo>
                <a:lnTo>
                  <a:pt x="1301932" y="117130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Noto Sans CJK KR Black" panose="020B0A00000000000000" pitchFamily="34" charset="-127"/>
                <a:ea typeface="Noto Sans CJK KR Black" panose="020B0A00000000000000" pitchFamily="34" charset="-127"/>
              </a:defRPr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2" name="자유형: 도형 21">
            <a:extLst>
              <a:ext uri="{FF2B5EF4-FFF2-40B4-BE49-F238E27FC236}">
                <a16:creationId xmlns:a16="http://schemas.microsoft.com/office/drawing/2014/main" xmlns="" id="{03515A44-D3E9-44BA-B3D4-43ECDBD5159D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155574" y="2891254"/>
            <a:ext cx="3644538" cy="3666309"/>
          </a:xfrm>
          <a:custGeom>
            <a:avLst/>
            <a:gdLst>
              <a:gd name="connsiteX0" fmla="*/ 1171303 w 3644538"/>
              <a:gd name="connsiteY0" fmla="*/ 1323703 h 3666309"/>
              <a:gd name="connsiteX1" fmla="*/ 2342606 w 3644538"/>
              <a:gd name="connsiteY1" fmla="*/ 2495006 h 3666309"/>
              <a:gd name="connsiteX2" fmla="*/ 1171303 w 3644538"/>
              <a:gd name="connsiteY2" fmla="*/ 3666309 h 3666309"/>
              <a:gd name="connsiteX3" fmla="*/ 0 w 3644538"/>
              <a:gd name="connsiteY3" fmla="*/ 2495006 h 3666309"/>
              <a:gd name="connsiteX4" fmla="*/ 2473235 w 3644538"/>
              <a:gd name="connsiteY4" fmla="*/ 0 h 3666309"/>
              <a:gd name="connsiteX5" fmla="*/ 3644538 w 3644538"/>
              <a:gd name="connsiteY5" fmla="*/ 1171303 h 3666309"/>
              <a:gd name="connsiteX6" fmla="*/ 2473235 w 3644538"/>
              <a:gd name="connsiteY6" fmla="*/ 2342606 h 3666309"/>
              <a:gd name="connsiteX7" fmla="*/ 1301932 w 3644538"/>
              <a:gd name="connsiteY7" fmla="*/ 1171303 h 3666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644538" h="3666309">
                <a:moveTo>
                  <a:pt x="1171303" y="1323703"/>
                </a:moveTo>
                <a:lnTo>
                  <a:pt x="2342606" y="2495006"/>
                </a:lnTo>
                <a:lnTo>
                  <a:pt x="1171303" y="3666309"/>
                </a:lnTo>
                <a:lnTo>
                  <a:pt x="0" y="2495006"/>
                </a:lnTo>
                <a:close/>
                <a:moveTo>
                  <a:pt x="2473235" y="0"/>
                </a:moveTo>
                <a:lnTo>
                  <a:pt x="3644538" y="1171303"/>
                </a:lnTo>
                <a:lnTo>
                  <a:pt x="2473235" y="2342606"/>
                </a:lnTo>
                <a:lnTo>
                  <a:pt x="1301932" y="117130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Noto Sans CJK KR Black" panose="020B0A00000000000000" pitchFamily="34" charset="-127"/>
                <a:ea typeface="Noto Sans CJK KR Black" panose="020B0A00000000000000" pitchFamily="34" charset="-127"/>
              </a:defRPr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3" name="자유형: 도형 22">
            <a:extLst>
              <a:ext uri="{FF2B5EF4-FFF2-40B4-BE49-F238E27FC236}">
                <a16:creationId xmlns:a16="http://schemas.microsoft.com/office/drawing/2014/main" xmlns="" id="{5CED0A4D-1B43-4F94-A1B2-796349C976D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551710" y="2891254"/>
            <a:ext cx="3644538" cy="3666309"/>
          </a:xfrm>
          <a:custGeom>
            <a:avLst/>
            <a:gdLst>
              <a:gd name="connsiteX0" fmla="*/ 1171303 w 3644538"/>
              <a:gd name="connsiteY0" fmla="*/ 1323703 h 3666309"/>
              <a:gd name="connsiteX1" fmla="*/ 2342606 w 3644538"/>
              <a:gd name="connsiteY1" fmla="*/ 2495006 h 3666309"/>
              <a:gd name="connsiteX2" fmla="*/ 1171303 w 3644538"/>
              <a:gd name="connsiteY2" fmla="*/ 3666309 h 3666309"/>
              <a:gd name="connsiteX3" fmla="*/ 0 w 3644538"/>
              <a:gd name="connsiteY3" fmla="*/ 2495006 h 3666309"/>
              <a:gd name="connsiteX4" fmla="*/ 2473235 w 3644538"/>
              <a:gd name="connsiteY4" fmla="*/ 0 h 3666309"/>
              <a:gd name="connsiteX5" fmla="*/ 3644538 w 3644538"/>
              <a:gd name="connsiteY5" fmla="*/ 1171303 h 3666309"/>
              <a:gd name="connsiteX6" fmla="*/ 2473235 w 3644538"/>
              <a:gd name="connsiteY6" fmla="*/ 2342606 h 3666309"/>
              <a:gd name="connsiteX7" fmla="*/ 1301932 w 3644538"/>
              <a:gd name="connsiteY7" fmla="*/ 1171303 h 3666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644538" h="3666309">
                <a:moveTo>
                  <a:pt x="1171303" y="1323703"/>
                </a:moveTo>
                <a:lnTo>
                  <a:pt x="2342606" y="2495006"/>
                </a:lnTo>
                <a:lnTo>
                  <a:pt x="1171303" y="3666309"/>
                </a:lnTo>
                <a:lnTo>
                  <a:pt x="0" y="2495006"/>
                </a:lnTo>
                <a:close/>
                <a:moveTo>
                  <a:pt x="2473235" y="0"/>
                </a:moveTo>
                <a:lnTo>
                  <a:pt x="3644538" y="1171303"/>
                </a:lnTo>
                <a:lnTo>
                  <a:pt x="2473235" y="2342606"/>
                </a:lnTo>
                <a:lnTo>
                  <a:pt x="1301932" y="117130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Noto Sans CJK KR Black" panose="020B0A00000000000000" pitchFamily="34" charset="-127"/>
                <a:ea typeface="Noto Sans CJK KR Black" panose="020B0A00000000000000" pitchFamily="34" charset="-127"/>
              </a:defRPr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0" name="자유형: 도형 19">
            <a:extLst>
              <a:ext uri="{FF2B5EF4-FFF2-40B4-BE49-F238E27FC236}">
                <a16:creationId xmlns:a16="http://schemas.microsoft.com/office/drawing/2014/main" xmlns="" id="{1D5AFB38-0AC4-4043-A23A-C86F3145AE1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551710" y="296099"/>
            <a:ext cx="3644538" cy="3666309"/>
          </a:xfrm>
          <a:custGeom>
            <a:avLst/>
            <a:gdLst>
              <a:gd name="connsiteX0" fmla="*/ 1171303 w 3644538"/>
              <a:gd name="connsiteY0" fmla="*/ 1323703 h 3666309"/>
              <a:gd name="connsiteX1" fmla="*/ 2342606 w 3644538"/>
              <a:gd name="connsiteY1" fmla="*/ 2495006 h 3666309"/>
              <a:gd name="connsiteX2" fmla="*/ 1171303 w 3644538"/>
              <a:gd name="connsiteY2" fmla="*/ 3666309 h 3666309"/>
              <a:gd name="connsiteX3" fmla="*/ 0 w 3644538"/>
              <a:gd name="connsiteY3" fmla="*/ 2495006 h 3666309"/>
              <a:gd name="connsiteX4" fmla="*/ 2473235 w 3644538"/>
              <a:gd name="connsiteY4" fmla="*/ 0 h 3666309"/>
              <a:gd name="connsiteX5" fmla="*/ 3644538 w 3644538"/>
              <a:gd name="connsiteY5" fmla="*/ 1171303 h 3666309"/>
              <a:gd name="connsiteX6" fmla="*/ 2473235 w 3644538"/>
              <a:gd name="connsiteY6" fmla="*/ 2342606 h 3666309"/>
              <a:gd name="connsiteX7" fmla="*/ 1301932 w 3644538"/>
              <a:gd name="connsiteY7" fmla="*/ 1171303 h 3666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644538" h="3666309">
                <a:moveTo>
                  <a:pt x="1171303" y="1323703"/>
                </a:moveTo>
                <a:lnTo>
                  <a:pt x="2342606" y="2495006"/>
                </a:lnTo>
                <a:lnTo>
                  <a:pt x="1171303" y="3666309"/>
                </a:lnTo>
                <a:lnTo>
                  <a:pt x="0" y="2495006"/>
                </a:lnTo>
                <a:close/>
                <a:moveTo>
                  <a:pt x="2473235" y="0"/>
                </a:moveTo>
                <a:lnTo>
                  <a:pt x="3644538" y="1171303"/>
                </a:lnTo>
                <a:lnTo>
                  <a:pt x="2473235" y="2342606"/>
                </a:lnTo>
                <a:lnTo>
                  <a:pt x="1301932" y="117130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Noto Sans CJK KR Black" panose="020B0A00000000000000" pitchFamily="34" charset="-127"/>
                <a:ea typeface="Noto Sans CJK KR Black" panose="020B0A00000000000000" pitchFamily="34" charset="-127"/>
              </a:defRPr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2557232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6_Images &amp;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그림 개체 틀 23">
            <a:extLst>
              <a:ext uri="{FF2B5EF4-FFF2-40B4-BE49-F238E27FC236}">
                <a16:creationId xmlns:a16="http://schemas.microsoft.com/office/drawing/2014/main" xmlns="" id="{ADD85E6C-2694-4BB6-B396-E6F812C0190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" y="3255649"/>
            <a:ext cx="11904055" cy="3602353"/>
          </a:xfrm>
          <a:custGeom>
            <a:avLst/>
            <a:gdLst>
              <a:gd name="connsiteX0" fmla="*/ 11582341 w 11904055"/>
              <a:gd name="connsiteY0" fmla="*/ 2503750 h 3602353"/>
              <a:gd name="connsiteX1" fmla="*/ 11769730 w 11904055"/>
              <a:gd name="connsiteY1" fmla="*/ 2573468 h 3602353"/>
              <a:gd name="connsiteX2" fmla="*/ 11833752 w 11904055"/>
              <a:gd name="connsiteY2" fmla="*/ 3052873 h 3602353"/>
              <a:gd name="connsiteX3" fmla="*/ 11413744 w 11904055"/>
              <a:gd name="connsiteY3" fmla="*/ 3602352 h 3602353"/>
              <a:gd name="connsiteX4" fmla="*/ 10552808 w 11904055"/>
              <a:gd name="connsiteY4" fmla="*/ 3602352 h 3602353"/>
              <a:gd name="connsiteX5" fmla="*/ 11290325 w 11904055"/>
              <a:gd name="connsiteY5" fmla="*/ 2637490 h 3602353"/>
              <a:gd name="connsiteX6" fmla="*/ 11582341 w 11904055"/>
              <a:gd name="connsiteY6" fmla="*/ 2503750 h 3602353"/>
              <a:gd name="connsiteX7" fmla="*/ 10782012 w 11904055"/>
              <a:gd name="connsiteY7" fmla="*/ 2174396 h 3602353"/>
              <a:gd name="connsiteX8" fmla="*/ 10969399 w 11904055"/>
              <a:gd name="connsiteY8" fmla="*/ 2244113 h 3602353"/>
              <a:gd name="connsiteX9" fmla="*/ 11033422 w 11904055"/>
              <a:gd name="connsiteY9" fmla="*/ 2723518 h 3602353"/>
              <a:gd name="connsiteX10" fmla="*/ 10361662 w 11904055"/>
              <a:gd name="connsiteY10" fmla="*/ 3602352 h 3602353"/>
              <a:gd name="connsiteX11" fmla="*/ 9500727 w 11904055"/>
              <a:gd name="connsiteY11" fmla="*/ 3602352 h 3602353"/>
              <a:gd name="connsiteX12" fmla="*/ 10489995 w 11904055"/>
              <a:gd name="connsiteY12" fmla="*/ 2308135 h 3602353"/>
              <a:gd name="connsiteX13" fmla="*/ 10782012 w 11904055"/>
              <a:gd name="connsiteY13" fmla="*/ 2174396 h 3602353"/>
              <a:gd name="connsiteX14" fmla="*/ 1691966 w 11904055"/>
              <a:gd name="connsiteY14" fmla="*/ 1637118 h 3602353"/>
              <a:gd name="connsiteX15" fmla="*/ 1879354 w 11904055"/>
              <a:gd name="connsiteY15" fmla="*/ 1706836 h 3602353"/>
              <a:gd name="connsiteX16" fmla="*/ 1943376 w 11904055"/>
              <a:gd name="connsiteY16" fmla="*/ 2186241 h 3602353"/>
              <a:gd name="connsiteX17" fmla="*/ 860935 w 11904055"/>
              <a:gd name="connsiteY17" fmla="*/ 3602352 h 3602353"/>
              <a:gd name="connsiteX18" fmla="*/ 0 w 11904055"/>
              <a:gd name="connsiteY18" fmla="*/ 3602352 h 3602353"/>
              <a:gd name="connsiteX19" fmla="*/ 0 w 11904055"/>
              <a:gd name="connsiteY19" fmla="*/ 3602351 h 3602353"/>
              <a:gd name="connsiteX20" fmla="*/ 1399949 w 11904055"/>
              <a:gd name="connsiteY20" fmla="*/ 1770858 h 3602353"/>
              <a:gd name="connsiteX21" fmla="*/ 1691966 w 11904055"/>
              <a:gd name="connsiteY21" fmla="*/ 1637118 h 3602353"/>
              <a:gd name="connsiteX22" fmla="*/ 8108140 w 11904055"/>
              <a:gd name="connsiteY22" fmla="*/ 1412767 h 3602353"/>
              <a:gd name="connsiteX23" fmla="*/ 8295528 w 11904055"/>
              <a:gd name="connsiteY23" fmla="*/ 1482484 h 3602353"/>
              <a:gd name="connsiteX24" fmla="*/ 8359550 w 11904055"/>
              <a:gd name="connsiteY24" fmla="*/ 1961890 h 3602353"/>
              <a:gd name="connsiteX25" fmla="*/ 7105620 w 11904055"/>
              <a:gd name="connsiteY25" fmla="*/ 3602352 h 3602353"/>
              <a:gd name="connsiteX26" fmla="*/ 6244685 w 11904055"/>
              <a:gd name="connsiteY26" fmla="*/ 3602352 h 3602353"/>
              <a:gd name="connsiteX27" fmla="*/ 7816123 w 11904055"/>
              <a:gd name="connsiteY27" fmla="*/ 1546506 h 3602353"/>
              <a:gd name="connsiteX28" fmla="*/ 8108140 w 11904055"/>
              <a:gd name="connsiteY28" fmla="*/ 1412767 h 3602353"/>
              <a:gd name="connsiteX29" fmla="*/ 9385014 w 11904055"/>
              <a:gd name="connsiteY29" fmla="*/ 1161427 h 3602353"/>
              <a:gd name="connsiteX30" fmla="*/ 9572402 w 11904055"/>
              <a:gd name="connsiteY30" fmla="*/ 1231145 h 3602353"/>
              <a:gd name="connsiteX31" fmla="*/ 9636423 w 11904055"/>
              <a:gd name="connsiteY31" fmla="*/ 1710549 h 3602353"/>
              <a:gd name="connsiteX32" fmla="*/ 8190375 w 11904055"/>
              <a:gd name="connsiteY32" fmla="*/ 3602352 h 3602353"/>
              <a:gd name="connsiteX33" fmla="*/ 7329441 w 11904055"/>
              <a:gd name="connsiteY33" fmla="*/ 3602352 h 3602353"/>
              <a:gd name="connsiteX34" fmla="*/ 9092997 w 11904055"/>
              <a:gd name="connsiteY34" fmla="*/ 1295167 h 3602353"/>
              <a:gd name="connsiteX35" fmla="*/ 9385014 w 11904055"/>
              <a:gd name="connsiteY35" fmla="*/ 1161427 h 3602353"/>
              <a:gd name="connsiteX36" fmla="*/ 3104652 w 11904055"/>
              <a:gd name="connsiteY36" fmla="*/ 1140248 h 3602353"/>
              <a:gd name="connsiteX37" fmla="*/ 3292040 w 11904055"/>
              <a:gd name="connsiteY37" fmla="*/ 1209966 h 3602353"/>
              <a:gd name="connsiteX38" fmla="*/ 3356063 w 11904055"/>
              <a:gd name="connsiteY38" fmla="*/ 1689371 h 3602353"/>
              <a:gd name="connsiteX39" fmla="*/ 1893826 w 11904055"/>
              <a:gd name="connsiteY39" fmla="*/ 3602352 h 3602353"/>
              <a:gd name="connsiteX40" fmla="*/ 1032889 w 11904055"/>
              <a:gd name="connsiteY40" fmla="*/ 3602352 h 3602353"/>
              <a:gd name="connsiteX41" fmla="*/ 2812635 w 11904055"/>
              <a:gd name="connsiteY41" fmla="*/ 1273988 h 3602353"/>
              <a:gd name="connsiteX42" fmla="*/ 3104652 w 11904055"/>
              <a:gd name="connsiteY42" fmla="*/ 1140248 h 3602353"/>
              <a:gd name="connsiteX43" fmla="*/ 10527184 w 11904055"/>
              <a:gd name="connsiteY43" fmla="*/ 1087492 h 3602353"/>
              <a:gd name="connsiteX44" fmla="*/ 10714572 w 11904055"/>
              <a:gd name="connsiteY44" fmla="*/ 1157209 h 3602353"/>
              <a:gd name="connsiteX45" fmla="*/ 10778593 w 11904055"/>
              <a:gd name="connsiteY45" fmla="*/ 1636614 h 3602353"/>
              <a:gd name="connsiteX46" fmla="*/ 9276031 w 11904055"/>
              <a:gd name="connsiteY46" fmla="*/ 3602352 h 3602353"/>
              <a:gd name="connsiteX47" fmla="*/ 8415095 w 11904055"/>
              <a:gd name="connsiteY47" fmla="*/ 3602352 h 3602353"/>
              <a:gd name="connsiteX48" fmla="*/ 10235167 w 11904055"/>
              <a:gd name="connsiteY48" fmla="*/ 1221231 h 3602353"/>
              <a:gd name="connsiteX49" fmla="*/ 10527184 w 11904055"/>
              <a:gd name="connsiteY49" fmla="*/ 1087492 h 3602353"/>
              <a:gd name="connsiteX50" fmla="*/ 4425492 w 11904055"/>
              <a:gd name="connsiteY50" fmla="*/ 821528 h 3602353"/>
              <a:gd name="connsiteX51" fmla="*/ 4612880 w 11904055"/>
              <a:gd name="connsiteY51" fmla="*/ 891246 h 3602353"/>
              <a:gd name="connsiteX52" fmla="*/ 4676903 w 11904055"/>
              <a:gd name="connsiteY52" fmla="*/ 1370650 h 3602353"/>
              <a:gd name="connsiteX53" fmla="*/ 2971045 w 11904055"/>
              <a:gd name="connsiteY53" fmla="*/ 3602352 h 3602353"/>
              <a:gd name="connsiteX54" fmla="*/ 2228075 w 11904055"/>
              <a:gd name="connsiteY54" fmla="*/ 3602352 h 3602353"/>
              <a:gd name="connsiteX55" fmla="*/ 2235176 w 11904055"/>
              <a:gd name="connsiteY55" fmla="*/ 3482988 h 3602353"/>
              <a:gd name="connsiteX56" fmla="*/ 2294666 w 11904055"/>
              <a:gd name="connsiteY56" fmla="*/ 3360904 h 3602353"/>
              <a:gd name="connsiteX57" fmla="*/ 4133476 w 11904055"/>
              <a:gd name="connsiteY57" fmla="*/ 955268 h 3602353"/>
              <a:gd name="connsiteX58" fmla="*/ 4425492 w 11904055"/>
              <a:gd name="connsiteY58" fmla="*/ 821528 h 3602353"/>
              <a:gd name="connsiteX59" fmla="*/ 5787281 w 11904055"/>
              <a:gd name="connsiteY59" fmla="*/ 372647 h 3602353"/>
              <a:gd name="connsiteX60" fmla="*/ 5974669 w 11904055"/>
              <a:gd name="connsiteY60" fmla="*/ 442365 h 3602353"/>
              <a:gd name="connsiteX61" fmla="*/ 6038692 w 11904055"/>
              <a:gd name="connsiteY61" fmla="*/ 921770 h 3602353"/>
              <a:gd name="connsiteX62" fmla="*/ 3989720 w 11904055"/>
              <a:gd name="connsiteY62" fmla="*/ 3602352 h 3602353"/>
              <a:gd name="connsiteX63" fmla="*/ 3227852 w 11904055"/>
              <a:gd name="connsiteY63" fmla="*/ 3602353 h 3602353"/>
              <a:gd name="connsiteX64" fmla="*/ 3233358 w 11904055"/>
              <a:gd name="connsiteY64" fmla="*/ 3509800 h 3602353"/>
              <a:gd name="connsiteX65" fmla="*/ 3292848 w 11904055"/>
              <a:gd name="connsiteY65" fmla="*/ 3387715 h 3602353"/>
              <a:gd name="connsiteX66" fmla="*/ 5495264 w 11904055"/>
              <a:gd name="connsiteY66" fmla="*/ 506388 h 3602353"/>
              <a:gd name="connsiteX67" fmla="*/ 5787281 w 11904055"/>
              <a:gd name="connsiteY67" fmla="*/ 372647 h 3602353"/>
              <a:gd name="connsiteX68" fmla="*/ 6896315 w 11904055"/>
              <a:gd name="connsiteY68" fmla="*/ 289347 h 3602353"/>
              <a:gd name="connsiteX69" fmla="*/ 7083704 w 11904055"/>
              <a:gd name="connsiteY69" fmla="*/ 359064 h 3602353"/>
              <a:gd name="connsiteX70" fmla="*/ 7147725 w 11904055"/>
              <a:gd name="connsiteY70" fmla="*/ 838469 h 3602353"/>
              <a:gd name="connsiteX71" fmla="*/ 5035081 w 11904055"/>
              <a:gd name="connsiteY71" fmla="*/ 3602353 h 3602353"/>
              <a:gd name="connsiteX72" fmla="*/ 4174147 w 11904055"/>
              <a:gd name="connsiteY72" fmla="*/ 3602352 h 3602353"/>
              <a:gd name="connsiteX73" fmla="*/ 6604298 w 11904055"/>
              <a:gd name="connsiteY73" fmla="*/ 423088 h 3602353"/>
              <a:gd name="connsiteX74" fmla="*/ 6896315 w 11904055"/>
              <a:gd name="connsiteY74" fmla="*/ 289347 h 3602353"/>
              <a:gd name="connsiteX75" fmla="*/ 8134781 w 11904055"/>
              <a:gd name="connsiteY75" fmla="*/ 587 h 3602353"/>
              <a:gd name="connsiteX76" fmla="*/ 8322169 w 11904055"/>
              <a:gd name="connsiteY76" fmla="*/ 70304 h 3602353"/>
              <a:gd name="connsiteX77" fmla="*/ 8386192 w 11904055"/>
              <a:gd name="connsiteY77" fmla="*/ 549710 h 3602353"/>
              <a:gd name="connsiteX78" fmla="*/ 6052827 w 11904055"/>
              <a:gd name="connsiteY78" fmla="*/ 3602352 h 3602353"/>
              <a:gd name="connsiteX79" fmla="*/ 5191892 w 11904055"/>
              <a:gd name="connsiteY79" fmla="*/ 3602352 h 3602353"/>
              <a:gd name="connsiteX80" fmla="*/ 7842765 w 11904055"/>
              <a:gd name="connsiteY80" fmla="*/ 134328 h 3602353"/>
              <a:gd name="connsiteX81" fmla="*/ 8134781 w 11904055"/>
              <a:gd name="connsiteY81" fmla="*/ 587 h 3602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</a:cxnLst>
            <a:rect l="l" t="t" r="r" b="b"/>
            <a:pathLst>
              <a:path w="11904055" h="3602353">
                <a:moveTo>
                  <a:pt x="11582341" y="2503750"/>
                </a:moveTo>
                <a:cubicBezTo>
                  <a:pt x="11648102" y="2507602"/>
                  <a:pt x="11713456" y="2530454"/>
                  <a:pt x="11769730" y="2573468"/>
                </a:cubicBezTo>
                <a:cubicBezTo>
                  <a:pt x="11919793" y="2688173"/>
                  <a:pt x="11948456" y="2902810"/>
                  <a:pt x="11833752" y="3052873"/>
                </a:cubicBezTo>
                <a:lnTo>
                  <a:pt x="11413744" y="3602352"/>
                </a:lnTo>
                <a:lnTo>
                  <a:pt x="10552808" y="3602352"/>
                </a:lnTo>
                <a:lnTo>
                  <a:pt x="11290325" y="2637490"/>
                </a:lnTo>
                <a:cubicBezTo>
                  <a:pt x="11362015" y="2543701"/>
                  <a:pt x="11472742" y="2497333"/>
                  <a:pt x="11582341" y="2503750"/>
                </a:cubicBezTo>
                <a:close/>
                <a:moveTo>
                  <a:pt x="10782012" y="2174396"/>
                </a:moveTo>
                <a:cubicBezTo>
                  <a:pt x="10847772" y="2178246"/>
                  <a:pt x="10913126" y="2201099"/>
                  <a:pt x="10969399" y="2244113"/>
                </a:cubicBezTo>
                <a:cubicBezTo>
                  <a:pt x="11119462" y="2358818"/>
                  <a:pt x="11148126" y="2573455"/>
                  <a:pt x="11033422" y="2723518"/>
                </a:cubicBezTo>
                <a:lnTo>
                  <a:pt x="10361662" y="3602352"/>
                </a:lnTo>
                <a:lnTo>
                  <a:pt x="9500727" y="3602352"/>
                </a:lnTo>
                <a:lnTo>
                  <a:pt x="10489995" y="2308135"/>
                </a:lnTo>
                <a:cubicBezTo>
                  <a:pt x="10561685" y="2214346"/>
                  <a:pt x="10672411" y="2167978"/>
                  <a:pt x="10782012" y="2174396"/>
                </a:cubicBezTo>
                <a:close/>
                <a:moveTo>
                  <a:pt x="1691966" y="1637118"/>
                </a:moveTo>
                <a:cubicBezTo>
                  <a:pt x="1757726" y="1640968"/>
                  <a:pt x="1823080" y="1663822"/>
                  <a:pt x="1879354" y="1706836"/>
                </a:cubicBezTo>
                <a:cubicBezTo>
                  <a:pt x="2029417" y="1821540"/>
                  <a:pt x="2058080" y="2036178"/>
                  <a:pt x="1943376" y="2186241"/>
                </a:cubicBezTo>
                <a:lnTo>
                  <a:pt x="860935" y="3602352"/>
                </a:lnTo>
                <a:lnTo>
                  <a:pt x="0" y="3602352"/>
                </a:lnTo>
                <a:lnTo>
                  <a:pt x="0" y="3602351"/>
                </a:lnTo>
                <a:lnTo>
                  <a:pt x="1399949" y="1770858"/>
                </a:lnTo>
                <a:cubicBezTo>
                  <a:pt x="1471639" y="1677069"/>
                  <a:pt x="1582366" y="1630701"/>
                  <a:pt x="1691966" y="1637118"/>
                </a:cubicBezTo>
                <a:close/>
                <a:moveTo>
                  <a:pt x="8108140" y="1412767"/>
                </a:moveTo>
                <a:cubicBezTo>
                  <a:pt x="8173900" y="1416618"/>
                  <a:pt x="8239254" y="1439471"/>
                  <a:pt x="8295528" y="1482484"/>
                </a:cubicBezTo>
                <a:cubicBezTo>
                  <a:pt x="8445591" y="1597188"/>
                  <a:pt x="8474254" y="1811827"/>
                  <a:pt x="8359550" y="1961890"/>
                </a:cubicBezTo>
                <a:lnTo>
                  <a:pt x="7105620" y="3602352"/>
                </a:lnTo>
                <a:lnTo>
                  <a:pt x="6244685" y="3602352"/>
                </a:lnTo>
                <a:lnTo>
                  <a:pt x="7816123" y="1546506"/>
                </a:lnTo>
                <a:cubicBezTo>
                  <a:pt x="7887814" y="1452716"/>
                  <a:pt x="7998540" y="1406349"/>
                  <a:pt x="8108140" y="1412767"/>
                </a:cubicBezTo>
                <a:close/>
                <a:moveTo>
                  <a:pt x="9385014" y="1161427"/>
                </a:moveTo>
                <a:cubicBezTo>
                  <a:pt x="9450774" y="1165277"/>
                  <a:pt x="9516128" y="1188130"/>
                  <a:pt x="9572402" y="1231145"/>
                </a:cubicBezTo>
                <a:cubicBezTo>
                  <a:pt x="9722465" y="1345849"/>
                  <a:pt x="9751129" y="1560486"/>
                  <a:pt x="9636423" y="1710549"/>
                </a:cubicBezTo>
                <a:lnTo>
                  <a:pt x="8190375" y="3602352"/>
                </a:lnTo>
                <a:lnTo>
                  <a:pt x="7329441" y="3602352"/>
                </a:lnTo>
                <a:lnTo>
                  <a:pt x="9092997" y="1295167"/>
                </a:lnTo>
                <a:cubicBezTo>
                  <a:pt x="9164687" y="1201377"/>
                  <a:pt x="9275414" y="1155009"/>
                  <a:pt x="9385014" y="1161427"/>
                </a:cubicBezTo>
                <a:close/>
                <a:moveTo>
                  <a:pt x="3104652" y="1140248"/>
                </a:moveTo>
                <a:cubicBezTo>
                  <a:pt x="3170412" y="1144098"/>
                  <a:pt x="3235766" y="1166952"/>
                  <a:pt x="3292040" y="1209966"/>
                </a:cubicBezTo>
                <a:cubicBezTo>
                  <a:pt x="3442103" y="1324671"/>
                  <a:pt x="3470767" y="1539308"/>
                  <a:pt x="3356063" y="1689371"/>
                </a:cubicBezTo>
                <a:lnTo>
                  <a:pt x="1893826" y="3602352"/>
                </a:lnTo>
                <a:lnTo>
                  <a:pt x="1032889" y="3602352"/>
                </a:lnTo>
                <a:lnTo>
                  <a:pt x="2812635" y="1273988"/>
                </a:lnTo>
                <a:cubicBezTo>
                  <a:pt x="2884326" y="1180199"/>
                  <a:pt x="2995052" y="1133831"/>
                  <a:pt x="3104652" y="1140248"/>
                </a:cubicBezTo>
                <a:close/>
                <a:moveTo>
                  <a:pt x="10527184" y="1087492"/>
                </a:moveTo>
                <a:cubicBezTo>
                  <a:pt x="10592944" y="1091342"/>
                  <a:pt x="10658298" y="1114195"/>
                  <a:pt x="10714572" y="1157209"/>
                </a:cubicBezTo>
                <a:cubicBezTo>
                  <a:pt x="10864635" y="1271913"/>
                  <a:pt x="10893299" y="1486551"/>
                  <a:pt x="10778593" y="1636614"/>
                </a:cubicBezTo>
                <a:lnTo>
                  <a:pt x="9276031" y="3602352"/>
                </a:lnTo>
                <a:lnTo>
                  <a:pt x="8415095" y="3602352"/>
                </a:lnTo>
                <a:lnTo>
                  <a:pt x="10235167" y="1221231"/>
                </a:lnTo>
                <a:cubicBezTo>
                  <a:pt x="10306857" y="1127442"/>
                  <a:pt x="10417583" y="1081074"/>
                  <a:pt x="10527184" y="1087492"/>
                </a:cubicBezTo>
                <a:close/>
                <a:moveTo>
                  <a:pt x="4425492" y="821528"/>
                </a:moveTo>
                <a:cubicBezTo>
                  <a:pt x="4491251" y="825379"/>
                  <a:pt x="4556607" y="848231"/>
                  <a:pt x="4612880" y="891246"/>
                </a:cubicBezTo>
                <a:cubicBezTo>
                  <a:pt x="4762943" y="1005950"/>
                  <a:pt x="4791607" y="1220588"/>
                  <a:pt x="4676903" y="1370650"/>
                </a:cubicBezTo>
                <a:lnTo>
                  <a:pt x="2971045" y="3602352"/>
                </a:lnTo>
                <a:lnTo>
                  <a:pt x="2228075" y="3602352"/>
                </a:lnTo>
                <a:lnTo>
                  <a:pt x="2235176" y="3482988"/>
                </a:lnTo>
                <a:cubicBezTo>
                  <a:pt x="2246274" y="3439971"/>
                  <a:pt x="2265990" y="3398420"/>
                  <a:pt x="2294666" y="3360904"/>
                </a:cubicBezTo>
                <a:lnTo>
                  <a:pt x="4133476" y="955268"/>
                </a:lnTo>
                <a:cubicBezTo>
                  <a:pt x="4205166" y="861479"/>
                  <a:pt x="4315892" y="815111"/>
                  <a:pt x="4425492" y="821528"/>
                </a:cubicBezTo>
                <a:close/>
                <a:moveTo>
                  <a:pt x="5787281" y="372647"/>
                </a:moveTo>
                <a:cubicBezTo>
                  <a:pt x="5853041" y="376498"/>
                  <a:pt x="5918396" y="399351"/>
                  <a:pt x="5974669" y="442365"/>
                </a:cubicBezTo>
                <a:cubicBezTo>
                  <a:pt x="6124732" y="557070"/>
                  <a:pt x="6153396" y="771707"/>
                  <a:pt x="6038692" y="921770"/>
                </a:cubicBezTo>
                <a:lnTo>
                  <a:pt x="3989720" y="3602352"/>
                </a:lnTo>
                <a:lnTo>
                  <a:pt x="3227852" y="3602353"/>
                </a:lnTo>
                <a:lnTo>
                  <a:pt x="3233358" y="3509800"/>
                </a:lnTo>
                <a:cubicBezTo>
                  <a:pt x="3244456" y="3466782"/>
                  <a:pt x="3264173" y="3425231"/>
                  <a:pt x="3292848" y="3387715"/>
                </a:cubicBezTo>
                <a:lnTo>
                  <a:pt x="5495264" y="506388"/>
                </a:lnTo>
                <a:cubicBezTo>
                  <a:pt x="5566956" y="412598"/>
                  <a:pt x="5677682" y="366230"/>
                  <a:pt x="5787281" y="372647"/>
                </a:cubicBezTo>
                <a:close/>
                <a:moveTo>
                  <a:pt x="6896315" y="289347"/>
                </a:moveTo>
                <a:cubicBezTo>
                  <a:pt x="6962075" y="293197"/>
                  <a:pt x="7027430" y="316050"/>
                  <a:pt x="7083704" y="359064"/>
                </a:cubicBezTo>
                <a:cubicBezTo>
                  <a:pt x="7233766" y="473768"/>
                  <a:pt x="7262430" y="688406"/>
                  <a:pt x="7147725" y="838469"/>
                </a:cubicBezTo>
                <a:lnTo>
                  <a:pt x="5035081" y="3602353"/>
                </a:lnTo>
                <a:lnTo>
                  <a:pt x="4174147" y="3602352"/>
                </a:lnTo>
                <a:lnTo>
                  <a:pt x="6604298" y="423088"/>
                </a:lnTo>
                <a:cubicBezTo>
                  <a:pt x="6675989" y="329298"/>
                  <a:pt x="6786715" y="282930"/>
                  <a:pt x="6896315" y="289347"/>
                </a:cubicBezTo>
                <a:close/>
                <a:moveTo>
                  <a:pt x="8134781" y="587"/>
                </a:moveTo>
                <a:cubicBezTo>
                  <a:pt x="8200542" y="4437"/>
                  <a:pt x="8265896" y="27291"/>
                  <a:pt x="8322169" y="70304"/>
                </a:cubicBezTo>
                <a:cubicBezTo>
                  <a:pt x="8472232" y="185009"/>
                  <a:pt x="8500896" y="399647"/>
                  <a:pt x="8386192" y="549710"/>
                </a:cubicBezTo>
                <a:lnTo>
                  <a:pt x="6052827" y="3602352"/>
                </a:lnTo>
                <a:lnTo>
                  <a:pt x="5191892" y="3602352"/>
                </a:lnTo>
                <a:lnTo>
                  <a:pt x="7842765" y="134328"/>
                </a:lnTo>
                <a:cubicBezTo>
                  <a:pt x="7914455" y="40538"/>
                  <a:pt x="8025182" y="-5830"/>
                  <a:pt x="8134781" y="58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Noto Sans CJK KR Black" panose="020B0A00000000000000" pitchFamily="34" charset="-127"/>
                <a:ea typeface="Noto Sans CJK KR Black" panose="020B0A00000000000000" pitchFamily="34" charset="-127"/>
              </a:defRPr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0358744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5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E69FBFC8-EC0E-4E14-905F-2E4D84D4D4BA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2" name="그림 개체 틀 8">
            <a:extLst>
              <a:ext uri="{FF2B5EF4-FFF2-40B4-BE49-F238E27FC236}">
                <a16:creationId xmlns:a16="http://schemas.microsoft.com/office/drawing/2014/main" xmlns="" id="{AAF3D6DC-4A0E-4BCA-9639-615F1AC5895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35726" y="642257"/>
            <a:ext cx="10920548" cy="5573486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Noto Sans CJK KR Black" panose="020B0A00000000000000" pitchFamily="34" charset="-127"/>
                <a:ea typeface="Noto Sans CJK KR Black" panose="020B0A00000000000000" pitchFamily="34" charset="-127"/>
              </a:defRPr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5061524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7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5">
            <a:extLst>
              <a:ext uri="{FF2B5EF4-FFF2-40B4-BE49-F238E27FC236}">
                <a16:creationId xmlns:a16="http://schemas.microsoft.com/office/drawing/2014/main" xmlns="" id="{67539AF6-5D49-44B8-BBE5-89EA831A4873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2038350" y="0"/>
            <a:ext cx="405765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Noto Sans CJK KR Black" panose="020B0A00000000000000" pitchFamily="34" charset="-127"/>
                <a:ea typeface="Noto Sans CJK KR Black" panose="020B0A00000000000000" pitchFamily="34" charset="-127"/>
              </a:defRPr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4DAB0763-12DF-41B9-B692-22FB8DB24B15}"/>
              </a:ext>
            </a:extLst>
          </p:cNvPr>
          <p:cNvSpPr/>
          <p:nvPr userDrawn="1"/>
        </p:nvSpPr>
        <p:spPr>
          <a:xfrm>
            <a:off x="0" y="0"/>
            <a:ext cx="203835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9819876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7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xmlns="" id="{16EE34E5-ADA6-4EE7-BC24-98C8E9A86B83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661852" y="653142"/>
            <a:ext cx="4454434" cy="169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6FDE143D-2918-4056-AC94-92DF81A575B9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3705502" y="2576900"/>
            <a:ext cx="4454434" cy="169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xmlns="" id="{1334882F-9259-4D67-9996-302AE17E5F75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2183677" y="4500658"/>
            <a:ext cx="4454434" cy="169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2322799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AND CONTENTS LAYOUT_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2"/>
          <p:cNvSpPr>
            <a:spLocks noGrp="1"/>
          </p:cNvSpPr>
          <p:nvPr>
            <p:ph type="pic" sz="quarter" idx="46" hasCustomPrompt="1"/>
          </p:nvPr>
        </p:nvSpPr>
        <p:spPr>
          <a:xfrm>
            <a:off x="729574" y="1515298"/>
            <a:ext cx="3300639" cy="478017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2" name="그림 개체 틀 2"/>
          <p:cNvSpPr>
            <a:spLocks noGrp="1"/>
          </p:cNvSpPr>
          <p:nvPr>
            <p:ph type="pic" sz="quarter" idx="58" hasCustomPrompt="1"/>
          </p:nvPr>
        </p:nvSpPr>
        <p:spPr>
          <a:xfrm>
            <a:off x="8212091" y="1515298"/>
            <a:ext cx="3300639" cy="478017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xmlns="" id="{AE1361B6-8316-4AC7-8C5C-5371D9A5B6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60648"/>
            <a:ext cx="12192000" cy="801798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5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defRPr>
            </a:lvl1pPr>
          </a:lstStyle>
          <a:p>
            <a:r>
              <a:rPr lang="en-US" altLang="ko-KR" dirty="0"/>
              <a:t>BASIC LAYOUT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211066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502376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601556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Noto Sans CJK KR Black" panose="020B0A00000000000000" pitchFamily="34" charset="-127"/>
                <a:ea typeface="Noto Sans CJK KR Black" panose="020B0A00000000000000" pitchFamily="34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Noto Sans CJK KR Black" panose="020B0A00000000000000" pitchFamily="34" charset="-127"/>
                <a:ea typeface="Noto Sans CJK KR Black" panose="020B0A00000000000000" pitchFamily="34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Noto Sans CJK KR Black" panose="020B0A00000000000000" pitchFamily="34" charset="-127"/>
                <a:ea typeface="Noto Sans CJK KR Black" panose="020B0A00000000000000" pitchFamily="34" charset="-127"/>
              </a:defRPr>
            </a:lvl1pPr>
          </a:lstStyle>
          <a:p>
            <a:fld id="{B2AF8970-75AA-4891-A628-5E695C2DB634}" type="datetimeFigureOut">
              <a:rPr lang="ko-KR" altLang="en-US" smtClean="0"/>
              <a:pPr/>
              <a:t>2019-02-16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Noto Sans CJK KR Black" panose="020B0A00000000000000" pitchFamily="34" charset="-127"/>
                <a:ea typeface="Noto Sans CJK KR Black" panose="020B0A00000000000000" pitchFamily="34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Noto Sans CJK KR Black" panose="020B0A00000000000000" pitchFamily="34" charset="-127"/>
                <a:ea typeface="Noto Sans CJK KR Black" panose="020B0A00000000000000" pitchFamily="34" charset="-127"/>
              </a:defRPr>
            </a:lvl1pPr>
          </a:lstStyle>
          <a:p>
            <a:fld id="{1D270E70-C72C-493D-82E1-1E190982B6E4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5927242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Noto Sans CJK KR Black" panose="020B0A00000000000000" pitchFamily="34" charset="-127"/>
                <a:ea typeface="Noto Sans CJK KR Black" panose="020B0A00000000000000" pitchFamily="34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Noto Sans CJK KR Black" panose="020B0A00000000000000" pitchFamily="34" charset="-127"/>
                <a:ea typeface="Noto Sans CJK KR Black" panose="020B0A00000000000000" pitchFamily="34" charset="-127"/>
              </a:defRPr>
            </a:lvl1pPr>
            <a:lvl2pPr>
              <a:defRPr>
                <a:latin typeface="Noto Sans CJK KR Black" panose="020B0A00000000000000" pitchFamily="34" charset="-127"/>
                <a:ea typeface="Noto Sans CJK KR Black" panose="020B0A00000000000000" pitchFamily="34" charset="-127"/>
              </a:defRPr>
            </a:lvl2pPr>
            <a:lvl3pPr>
              <a:defRPr>
                <a:latin typeface="Noto Sans CJK KR Black" panose="020B0A00000000000000" pitchFamily="34" charset="-127"/>
                <a:ea typeface="Noto Sans CJK KR Black" panose="020B0A00000000000000" pitchFamily="34" charset="-127"/>
              </a:defRPr>
            </a:lvl3pPr>
            <a:lvl4pPr>
              <a:defRPr>
                <a:latin typeface="Noto Sans CJK KR Black" panose="020B0A00000000000000" pitchFamily="34" charset="-127"/>
                <a:ea typeface="Noto Sans CJK KR Black" panose="020B0A00000000000000" pitchFamily="34" charset="-127"/>
              </a:defRPr>
            </a:lvl4pPr>
            <a:lvl5pPr>
              <a:defRPr>
                <a:latin typeface="Noto Sans CJK KR Black" panose="020B0A00000000000000" pitchFamily="34" charset="-127"/>
                <a:ea typeface="Noto Sans CJK KR Black" panose="020B0A00000000000000" pitchFamily="34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Noto Sans CJK KR Black" panose="020B0A00000000000000" pitchFamily="34" charset="-127"/>
                <a:ea typeface="Noto Sans CJK KR Black" panose="020B0A00000000000000" pitchFamily="34" charset="-127"/>
              </a:defRPr>
            </a:lvl1pPr>
          </a:lstStyle>
          <a:p>
            <a:fld id="{B2AF8970-75AA-4891-A628-5E695C2DB634}" type="datetimeFigureOut">
              <a:rPr lang="ko-KR" altLang="en-US" smtClean="0"/>
              <a:pPr/>
              <a:t>2019-02-16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Noto Sans CJK KR Black" panose="020B0A00000000000000" pitchFamily="34" charset="-127"/>
                <a:ea typeface="Noto Sans CJK KR Black" panose="020B0A00000000000000" pitchFamily="34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Noto Sans CJK KR Black" panose="020B0A00000000000000" pitchFamily="34" charset="-127"/>
                <a:ea typeface="Noto Sans CJK KR Black" panose="020B0A00000000000000" pitchFamily="34" charset="-127"/>
              </a:defRPr>
            </a:lvl1pPr>
          </a:lstStyle>
          <a:p>
            <a:fld id="{1D270E70-C72C-493D-82E1-1E190982B6E4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250735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3E1CD0F0-C157-4A74-85C5-3764950204CE}"/>
              </a:ext>
            </a:extLst>
          </p:cNvPr>
          <p:cNvSpPr/>
          <p:nvPr userDrawn="1"/>
        </p:nvSpPr>
        <p:spPr>
          <a:xfrm>
            <a:off x="0" y="0"/>
            <a:ext cx="12191999" cy="2552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xmlns="" id="{84A88E2B-8914-4A51-93D1-53EE236F8DAE}"/>
              </a:ext>
            </a:extLst>
          </p:cNvPr>
          <p:cNvGrpSpPr/>
          <p:nvPr userDrawn="1"/>
        </p:nvGrpSpPr>
        <p:grpSpPr>
          <a:xfrm>
            <a:off x="1" y="2543120"/>
            <a:ext cx="12192000" cy="92498"/>
            <a:chOff x="11445923" y="0"/>
            <a:chExt cx="1119115" cy="2552282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xmlns="" id="{013FC2A0-2C8C-454E-A2FC-805728A75C98}"/>
                </a:ext>
              </a:extLst>
            </p:cNvPr>
            <p:cNvSpPr/>
            <p:nvPr/>
          </p:nvSpPr>
          <p:spPr>
            <a:xfrm>
              <a:off x="11818961" y="0"/>
              <a:ext cx="373038" cy="255228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latin typeface="Noto Sans CJK KR Black" panose="020B0A00000000000000" pitchFamily="34" charset="-127"/>
                <a:ea typeface="Noto Sans CJK KR Black" panose="020B0A00000000000000" pitchFamily="34" charset="-127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xmlns="" id="{7690C1EE-6A6F-42D3-83B8-026B5166B341}"/>
                </a:ext>
              </a:extLst>
            </p:cNvPr>
            <p:cNvSpPr/>
            <p:nvPr/>
          </p:nvSpPr>
          <p:spPr>
            <a:xfrm>
              <a:off x="11445923" y="0"/>
              <a:ext cx="373038" cy="255228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latin typeface="Noto Sans CJK KR Black" panose="020B0A00000000000000" pitchFamily="34" charset="-127"/>
                <a:ea typeface="Noto Sans CJK KR Black" panose="020B0A00000000000000" pitchFamily="34" charset="-127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xmlns="" id="{1AAFA40F-A963-4E4B-8411-ED8116D801AE}"/>
                </a:ext>
              </a:extLst>
            </p:cNvPr>
            <p:cNvSpPr/>
            <p:nvPr/>
          </p:nvSpPr>
          <p:spPr>
            <a:xfrm>
              <a:off x="12192000" y="0"/>
              <a:ext cx="373038" cy="2552282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latin typeface="Noto Sans CJK KR Black" panose="020B0A00000000000000" pitchFamily="34" charset="-127"/>
                <a:ea typeface="Noto Sans CJK KR Black" panose="020B0A00000000000000" pitchFamily="34" charset="-127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xmlns="" id="{FF457DA5-8BD8-4BD1-ABAC-1702790078A5}"/>
              </a:ext>
            </a:extLst>
          </p:cNvPr>
          <p:cNvGrpSpPr/>
          <p:nvPr userDrawn="1"/>
        </p:nvGrpSpPr>
        <p:grpSpPr>
          <a:xfrm>
            <a:off x="11126530" y="59960"/>
            <a:ext cx="983575" cy="1226175"/>
            <a:chOff x="8411919" y="701065"/>
            <a:chExt cx="2800065" cy="3490702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xmlns="" id="{95DD6D29-DDE2-45C1-A138-CADB303F7C9F}"/>
                </a:ext>
              </a:extLst>
            </p:cNvPr>
            <p:cNvCxnSpPr/>
            <p:nvPr/>
          </p:nvCxnSpPr>
          <p:spPr>
            <a:xfrm>
              <a:off x="9105681" y="1504009"/>
              <a:ext cx="914400" cy="914400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xmlns="" id="{0FDC7CD9-2180-42AE-8704-20DBF67B10A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293" y="2418409"/>
              <a:ext cx="1596788" cy="191069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xmlns="" id="{ED0A05A7-05C3-49E0-9D7D-F545E41AF2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293" y="1504009"/>
              <a:ext cx="682388" cy="1105469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xmlns="" id="{F7A9F57B-F0AC-4B12-9AF5-A2D627622BC2}"/>
                </a:ext>
              </a:extLst>
            </p:cNvPr>
            <p:cNvCxnSpPr>
              <a:cxnSpLocks/>
            </p:cNvCxnSpPr>
            <p:nvPr/>
          </p:nvCxnSpPr>
          <p:spPr>
            <a:xfrm>
              <a:off x="10702469" y="701066"/>
              <a:ext cx="509515" cy="1260143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xmlns="" id="{31285139-F2C4-446A-B33F-24C8A0E0D26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0081" y="701065"/>
              <a:ext cx="682388" cy="171734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xmlns="" id="{DD5932DE-97EB-4356-AB7E-C15C95618CA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05681" y="701067"/>
              <a:ext cx="1596788" cy="80294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xmlns="" id="{3C91D568-C449-4AA9-82B1-53294978160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4487" y="2415851"/>
              <a:ext cx="1255594" cy="119503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xmlns="" id="{A58F475E-0095-4F26-BB26-022930977535}"/>
                </a:ext>
              </a:extLst>
            </p:cNvPr>
            <p:cNvCxnSpPr>
              <a:cxnSpLocks/>
            </p:cNvCxnSpPr>
            <p:nvPr/>
          </p:nvCxnSpPr>
          <p:spPr>
            <a:xfrm>
              <a:off x="8423293" y="2609478"/>
              <a:ext cx="341194" cy="1001405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xmlns="" id="{85EFA47E-8BD9-48B8-8713-E45FE90BC0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0081" y="2415851"/>
              <a:ext cx="0" cy="1775916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xmlns="" id="{D56E6CA7-B7F3-4621-A76D-BA617AA32ED8}"/>
                </a:ext>
              </a:extLst>
            </p:cNvPr>
            <p:cNvCxnSpPr>
              <a:cxnSpLocks/>
            </p:cNvCxnSpPr>
            <p:nvPr/>
          </p:nvCxnSpPr>
          <p:spPr>
            <a:xfrm>
              <a:off x="10020081" y="2418409"/>
              <a:ext cx="1026994" cy="74039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xmlns="" id="{174EE110-4344-4F52-A647-018872E82CB7}"/>
                </a:ext>
              </a:extLst>
            </p:cNvPr>
            <p:cNvCxnSpPr>
              <a:cxnSpLocks/>
            </p:cNvCxnSpPr>
            <p:nvPr/>
          </p:nvCxnSpPr>
          <p:spPr>
            <a:xfrm>
              <a:off x="9111368" y="1501451"/>
              <a:ext cx="792707" cy="1535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xmlns="" id="{28D380D3-EEA7-40C1-B43D-07CD1E39FD9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04075" y="701065"/>
              <a:ext cx="798394" cy="815170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xmlns="" id="{58724384-2A2C-43ED-8941-9540034BD8C4}"/>
                </a:ext>
              </a:extLst>
            </p:cNvPr>
            <p:cNvCxnSpPr>
              <a:cxnSpLocks/>
            </p:cNvCxnSpPr>
            <p:nvPr/>
          </p:nvCxnSpPr>
          <p:spPr>
            <a:xfrm>
              <a:off x="8764487" y="3610883"/>
              <a:ext cx="1249907" cy="58088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xmlns="" id="{2F0ACFEA-6181-41EB-8BED-A51527F7C02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14394" y="3158800"/>
              <a:ext cx="1032681" cy="1032967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xmlns="" id="{F11BAF15-78AF-4795-B4FC-753D1EF9E0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0081" y="1961209"/>
              <a:ext cx="1191903" cy="45464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xmlns="" id="{4050C95F-629C-490C-8BAC-78DABCD8556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52762" y="1961209"/>
              <a:ext cx="159222" cy="119759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xmlns="" id="{A5A19A85-9EC7-455C-8DD6-187CB92EDEE4}"/>
                </a:ext>
              </a:extLst>
            </p:cNvPr>
            <p:cNvCxnSpPr>
              <a:cxnSpLocks/>
            </p:cNvCxnSpPr>
            <p:nvPr/>
          </p:nvCxnSpPr>
          <p:spPr>
            <a:xfrm>
              <a:off x="9904075" y="1501451"/>
              <a:ext cx="116006" cy="91440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xmlns="" id="{A7240E26-80CD-41EC-B8BB-D59466F37C2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417606" y="3605125"/>
              <a:ext cx="343470" cy="320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xmlns="" id="{ADC3978A-C5FA-42C9-8D7B-F6438BA6096E}"/>
                </a:ext>
              </a:extLst>
            </p:cNvPr>
            <p:cNvCxnSpPr>
              <a:cxnSpLocks/>
            </p:cNvCxnSpPr>
            <p:nvPr/>
          </p:nvCxnSpPr>
          <p:spPr>
            <a:xfrm>
              <a:off x="8764487" y="1040840"/>
              <a:ext cx="346881" cy="475395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xmlns="" id="{24388F42-C696-4539-BD00-F21F87F844E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292" y="1040840"/>
              <a:ext cx="329821" cy="1568638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xmlns="" id="{1148E84D-1A6D-4271-8A0A-660F1B15D12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1075" y="734546"/>
              <a:ext cx="1941393" cy="32193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xmlns="" id="{32B5DA5F-B400-4F36-B83F-421F7893148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11919" y="2609478"/>
              <a:ext cx="11374" cy="995647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xmlns="" id="{044EE669-9E4C-4CA7-A3A7-33BC296CAA71}"/>
              </a:ext>
            </a:extLst>
          </p:cNvPr>
          <p:cNvGrpSpPr/>
          <p:nvPr userDrawn="1"/>
        </p:nvGrpSpPr>
        <p:grpSpPr>
          <a:xfrm rot="15730005">
            <a:off x="10036530" y="262594"/>
            <a:ext cx="983575" cy="1226175"/>
            <a:chOff x="8411919" y="701065"/>
            <a:chExt cx="2800065" cy="3490702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xmlns="" id="{0EC4FCD0-D80E-4BDE-A5CD-8F0BC7673FD2}"/>
                </a:ext>
              </a:extLst>
            </p:cNvPr>
            <p:cNvCxnSpPr/>
            <p:nvPr/>
          </p:nvCxnSpPr>
          <p:spPr>
            <a:xfrm>
              <a:off x="9105681" y="1504009"/>
              <a:ext cx="914400" cy="914400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xmlns="" id="{2CA6BF7A-2F64-4D37-A80A-A731FAAE69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293" y="2418409"/>
              <a:ext cx="1596788" cy="191069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xmlns="" id="{47D40FFE-6973-4966-BE8A-2C8BFC6DED2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293" y="1504009"/>
              <a:ext cx="682388" cy="1105469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xmlns="" id="{78D0628B-4C25-405C-B92F-967A2F552D5E}"/>
                </a:ext>
              </a:extLst>
            </p:cNvPr>
            <p:cNvCxnSpPr>
              <a:cxnSpLocks/>
            </p:cNvCxnSpPr>
            <p:nvPr/>
          </p:nvCxnSpPr>
          <p:spPr>
            <a:xfrm>
              <a:off x="10702469" y="701066"/>
              <a:ext cx="509515" cy="1260143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xmlns="" id="{555B7347-0448-457F-8A6E-209E78A2212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0081" y="701065"/>
              <a:ext cx="682388" cy="171734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xmlns="" id="{91F3020F-2980-43D8-A6E1-A1C268398A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05681" y="701067"/>
              <a:ext cx="1596788" cy="80294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xmlns="" id="{362F092F-EF39-4548-B871-05F5F502CC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4487" y="2415851"/>
              <a:ext cx="1255594" cy="119503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xmlns="" id="{C36979FA-828A-48D4-9C8B-6F50EEDAC5A3}"/>
                </a:ext>
              </a:extLst>
            </p:cNvPr>
            <p:cNvCxnSpPr>
              <a:cxnSpLocks/>
            </p:cNvCxnSpPr>
            <p:nvPr/>
          </p:nvCxnSpPr>
          <p:spPr>
            <a:xfrm>
              <a:off x="8423293" y="2609478"/>
              <a:ext cx="341194" cy="1001405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xmlns="" id="{950A29C4-0BDC-4C57-A752-FBD4848DD6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0081" y="2415851"/>
              <a:ext cx="0" cy="1775916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xmlns="" id="{6195D661-139C-43DA-B191-64D4E3EB6F2C}"/>
                </a:ext>
              </a:extLst>
            </p:cNvPr>
            <p:cNvCxnSpPr>
              <a:cxnSpLocks/>
            </p:cNvCxnSpPr>
            <p:nvPr/>
          </p:nvCxnSpPr>
          <p:spPr>
            <a:xfrm>
              <a:off x="10020081" y="2418409"/>
              <a:ext cx="1026994" cy="74039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xmlns="" id="{4A0B6320-BEEA-4ED4-886F-54835A7A8DCB}"/>
                </a:ext>
              </a:extLst>
            </p:cNvPr>
            <p:cNvCxnSpPr>
              <a:cxnSpLocks/>
            </p:cNvCxnSpPr>
            <p:nvPr/>
          </p:nvCxnSpPr>
          <p:spPr>
            <a:xfrm>
              <a:off x="9111368" y="1501451"/>
              <a:ext cx="792707" cy="1535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xmlns="" id="{5F0C052C-0C49-45D2-95B4-EB71C530351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04075" y="701065"/>
              <a:ext cx="798394" cy="815170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xmlns="" id="{A8C62899-030E-4CD7-8551-E8FB609D8372}"/>
                </a:ext>
              </a:extLst>
            </p:cNvPr>
            <p:cNvCxnSpPr>
              <a:cxnSpLocks/>
            </p:cNvCxnSpPr>
            <p:nvPr/>
          </p:nvCxnSpPr>
          <p:spPr>
            <a:xfrm>
              <a:off x="8764487" y="3610883"/>
              <a:ext cx="1249907" cy="58088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xmlns="" id="{F753D3BE-5268-47BB-88DC-D80B0061448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14394" y="3158800"/>
              <a:ext cx="1032681" cy="1032967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xmlns="" id="{2E2C63B3-FEBC-4E81-A83F-442EFD970C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0081" y="1961209"/>
              <a:ext cx="1191903" cy="45464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xmlns="" id="{09839260-DA6B-4278-8342-339E9D7EEAE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52762" y="1961209"/>
              <a:ext cx="159222" cy="119759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xmlns="" id="{1A9196E6-7FB0-4C52-A592-204D37882FDF}"/>
                </a:ext>
              </a:extLst>
            </p:cNvPr>
            <p:cNvCxnSpPr>
              <a:cxnSpLocks/>
            </p:cNvCxnSpPr>
            <p:nvPr/>
          </p:nvCxnSpPr>
          <p:spPr>
            <a:xfrm>
              <a:off x="9904075" y="1501451"/>
              <a:ext cx="116006" cy="91440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xmlns="" id="{4F56BBE9-7A54-44FD-8960-0A51776C143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417606" y="3605125"/>
              <a:ext cx="343470" cy="320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xmlns="" id="{7F9F36F4-C91F-4046-832E-002EF0AE5503}"/>
                </a:ext>
              </a:extLst>
            </p:cNvPr>
            <p:cNvCxnSpPr>
              <a:cxnSpLocks/>
            </p:cNvCxnSpPr>
            <p:nvPr/>
          </p:nvCxnSpPr>
          <p:spPr>
            <a:xfrm>
              <a:off x="8764487" y="1040840"/>
              <a:ext cx="346881" cy="475395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xmlns="" id="{A7280801-44E2-40E6-9915-0A3ADC2636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292" y="1040840"/>
              <a:ext cx="329821" cy="1568638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xmlns="" id="{43EA181D-8A90-4729-8E01-BAB32AE9816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1075" y="734546"/>
              <a:ext cx="1941393" cy="32193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xmlns="" id="{89547D6E-9ECC-481E-83BB-010BB8DA42F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11919" y="2609478"/>
              <a:ext cx="11374" cy="995647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xmlns="" id="{D17AD10F-453A-4E8D-AD1B-4B24EAEAFAD1}"/>
              </a:ext>
            </a:extLst>
          </p:cNvPr>
          <p:cNvGrpSpPr/>
          <p:nvPr userDrawn="1"/>
        </p:nvGrpSpPr>
        <p:grpSpPr>
          <a:xfrm rot="6889181">
            <a:off x="10412956" y="1601928"/>
            <a:ext cx="796471" cy="992922"/>
            <a:chOff x="8411919" y="701065"/>
            <a:chExt cx="2800065" cy="3490702"/>
          </a:xfrm>
        </p:grpSpPr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xmlns="" id="{FDD64DF2-DC03-4DA2-8ECD-92414187EC81}"/>
                </a:ext>
              </a:extLst>
            </p:cNvPr>
            <p:cNvCxnSpPr/>
            <p:nvPr/>
          </p:nvCxnSpPr>
          <p:spPr>
            <a:xfrm>
              <a:off x="9105681" y="1504009"/>
              <a:ext cx="914400" cy="914400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xmlns="" id="{06570102-6A32-4B3B-906D-BD8943799E0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293" y="2418409"/>
              <a:ext cx="1596788" cy="191069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xmlns="" id="{CC6062CC-F21A-41D5-B8B5-545A842812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293" y="1504009"/>
              <a:ext cx="682388" cy="1105469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xmlns="" id="{CB52F408-DC70-476B-A49E-0EC9DCC8A68E}"/>
                </a:ext>
              </a:extLst>
            </p:cNvPr>
            <p:cNvCxnSpPr>
              <a:cxnSpLocks/>
            </p:cNvCxnSpPr>
            <p:nvPr/>
          </p:nvCxnSpPr>
          <p:spPr>
            <a:xfrm>
              <a:off x="10702469" y="701066"/>
              <a:ext cx="509515" cy="1260143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xmlns="" id="{3A5B904B-857F-43D9-88E8-9889A777C56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0081" y="701065"/>
              <a:ext cx="682388" cy="171734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xmlns="" id="{BEBCEDAA-E03D-4863-BBCD-A3499AB5784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05681" y="701067"/>
              <a:ext cx="1596788" cy="80294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xmlns="" id="{D4D46D37-1080-4754-9469-9332FD8D44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4487" y="2415851"/>
              <a:ext cx="1255594" cy="119503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xmlns="" id="{525EE8BE-F561-4363-B07C-2A8568C849D8}"/>
                </a:ext>
              </a:extLst>
            </p:cNvPr>
            <p:cNvCxnSpPr>
              <a:cxnSpLocks/>
            </p:cNvCxnSpPr>
            <p:nvPr/>
          </p:nvCxnSpPr>
          <p:spPr>
            <a:xfrm>
              <a:off x="8423293" y="2609478"/>
              <a:ext cx="341194" cy="1001405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xmlns="" id="{1CDEA6CE-6883-439C-90F3-B682651821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0081" y="2415851"/>
              <a:ext cx="0" cy="1775916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xmlns="" id="{C39EBADE-0038-4448-AE69-7A30F68146A9}"/>
                </a:ext>
              </a:extLst>
            </p:cNvPr>
            <p:cNvCxnSpPr>
              <a:cxnSpLocks/>
            </p:cNvCxnSpPr>
            <p:nvPr/>
          </p:nvCxnSpPr>
          <p:spPr>
            <a:xfrm>
              <a:off x="10020081" y="2418409"/>
              <a:ext cx="1026994" cy="74039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xmlns="" id="{DC478AC4-0F9A-4B28-B8AE-A5C3FC191FD9}"/>
                </a:ext>
              </a:extLst>
            </p:cNvPr>
            <p:cNvCxnSpPr>
              <a:cxnSpLocks/>
            </p:cNvCxnSpPr>
            <p:nvPr/>
          </p:nvCxnSpPr>
          <p:spPr>
            <a:xfrm>
              <a:off x="9111368" y="1501451"/>
              <a:ext cx="792707" cy="1535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xmlns="" id="{164C4057-53E5-4332-A8BC-0476466B17C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04075" y="701065"/>
              <a:ext cx="798394" cy="815170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xmlns="" id="{F6E5EB65-4860-47A3-A636-1D5B4086EBE5}"/>
                </a:ext>
              </a:extLst>
            </p:cNvPr>
            <p:cNvCxnSpPr>
              <a:cxnSpLocks/>
            </p:cNvCxnSpPr>
            <p:nvPr/>
          </p:nvCxnSpPr>
          <p:spPr>
            <a:xfrm>
              <a:off x="8764487" y="3610883"/>
              <a:ext cx="1249907" cy="58088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xmlns="" id="{18726D1F-8E94-41C4-91B4-FE73F6CA4A2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14394" y="3158800"/>
              <a:ext cx="1032681" cy="1032967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xmlns="" id="{8C5EE4BC-D4F2-4506-A3BC-1F492332090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0081" y="1961209"/>
              <a:ext cx="1191903" cy="45464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xmlns="" id="{FA371812-5AE7-41A7-8354-03341B0DD5E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52762" y="1961209"/>
              <a:ext cx="159222" cy="119759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xmlns="" id="{3B530347-4200-441B-ABAD-B145DCE83342}"/>
                </a:ext>
              </a:extLst>
            </p:cNvPr>
            <p:cNvCxnSpPr>
              <a:cxnSpLocks/>
            </p:cNvCxnSpPr>
            <p:nvPr/>
          </p:nvCxnSpPr>
          <p:spPr>
            <a:xfrm>
              <a:off x="9904075" y="1501451"/>
              <a:ext cx="116006" cy="91440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xmlns="" id="{DE61C81E-2924-483B-81DE-205FCB7A445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417606" y="3605125"/>
              <a:ext cx="343470" cy="320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xmlns="" id="{D324DC81-1E85-4D25-9885-81ACFF8EF9CE}"/>
                </a:ext>
              </a:extLst>
            </p:cNvPr>
            <p:cNvCxnSpPr>
              <a:cxnSpLocks/>
            </p:cNvCxnSpPr>
            <p:nvPr/>
          </p:nvCxnSpPr>
          <p:spPr>
            <a:xfrm>
              <a:off x="8764487" y="1040840"/>
              <a:ext cx="346881" cy="475395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xmlns="" id="{2F3CC859-CABB-414D-A81B-30AF7FDC40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292" y="1040840"/>
              <a:ext cx="329821" cy="1568638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xmlns="" id="{EC5B7264-49F4-4210-9CA1-CF355D0959B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1075" y="734546"/>
              <a:ext cx="1941393" cy="32193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xmlns="" id="{4FED197B-9A2F-4634-9DE3-0062A5B452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11919" y="2609478"/>
              <a:ext cx="11374" cy="995647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xmlns="" id="{5A6F875E-26AF-47EC-80DA-4A202F58A299}"/>
              </a:ext>
            </a:extLst>
          </p:cNvPr>
          <p:cNvGrpSpPr/>
          <p:nvPr userDrawn="1"/>
        </p:nvGrpSpPr>
        <p:grpSpPr>
          <a:xfrm rot="20334324">
            <a:off x="11027040" y="751132"/>
            <a:ext cx="1164960" cy="1452298"/>
            <a:chOff x="8411919" y="701065"/>
            <a:chExt cx="2800065" cy="3490702"/>
          </a:xfrm>
        </p:grpSpPr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xmlns="" id="{677BA5B5-C758-4877-800C-0C7E4D9CEBE4}"/>
                </a:ext>
              </a:extLst>
            </p:cNvPr>
            <p:cNvCxnSpPr/>
            <p:nvPr/>
          </p:nvCxnSpPr>
          <p:spPr>
            <a:xfrm>
              <a:off x="9105681" y="1504009"/>
              <a:ext cx="914400" cy="914400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xmlns="" id="{A83A37C0-EC73-49DF-8FB5-5ECE4448FD6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293" y="2418409"/>
              <a:ext cx="1596788" cy="191069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xmlns="" id="{B1BA5729-6339-4F12-87C6-59FE607335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293" y="1504009"/>
              <a:ext cx="682388" cy="1105469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xmlns="" id="{A12BFEE7-A77F-4E6A-9E50-307AEE0A93E3}"/>
                </a:ext>
              </a:extLst>
            </p:cNvPr>
            <p:cNvCxnSpPr>
              <a:cxnSpLocks/>
            </p:cNvCxnSpPr>
            <p:nvPr/>
          </p:nvCxnSpPr>
          <p:spPr>
            <a:xfrm>
              <a:off x="10702469" y="701066"/>
              <a:ext cx="509515" cy="1260143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xmlns="" id="{F402FDBD-1882-4637-A220-48C025A1952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0081" y="701065"/>
              <a:ext cx="682388" cy="171734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xmlns="" id="{1BB18570-115A-4B82-B5E8-DEFEE35E36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05681" y="701067"/>
              <a:ext cx="1596788" cy="80294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xmlns="" id="{B3A398FB-C068-4429-A23D-89DBCBB6FF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4487" y="2415851"/>
              <a:ext cx="1255594" cy="119503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xmlns="" id="{2B571856-F9E7-4ED8-B06C-57DFF6B9CC0F}"/>
                </a:ext>
              </a:extLst>
            </p:cNvPr>
            <p:cNvCxnSpPr>
              <a:cxnSpLocks/>
            </p:cNvCxnSpPr>
            <p:nvPr/>
          </p:nvCxnSpPr>
          <p:spPr>
            <a:xfrm>
              <a:off x="8423293" y="2609478"/>
              <a:ext cx="341194" cy="1001405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xmlns="" id="{FA8CAEB4-E5DC-46B5-B31F-0CEF9684504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0081" y="2415851"/>
              <a:ext cx="0" cy="1775916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xmlns="" id="{C1937CDF-54A0-4EB9-87AA-3A6F53380AA3}"/>
                </a:ext>
              </a:extLst>
            </p:cNvPr>
            <p:cNvCxnSpPr>
              <a:cxnSpLocks/>
            </p:cNvCxnSpPr>
            <p:nvPr/>
          </p:nvCxnSpPr>
          <p:spPr>
            <a:xfrm>
              <a:off x="10020081" y="2418409"/>
              <a:ext cx="1026994" cy="74039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xmlns="" id="{EEC0EDC4-79A2-48AC-9C2F-EC89AA5AF409}"/>
                </a:ext>
              </a:extLst>
            </p:cNvPr>
            <p:cNvCxnSpPr>
              <a:cxnSpLocks/>
            </p:cNvCxnSpPr>
            <p:nvPr/>
          </p:nvCxnSpPr>
          <p:spPr>
            <a:xfrm>
              <a:off x="9111368" y="1501451"/>
              <a:ext cx="792707" cy="1535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xmlns="" id="{2C7274A9-AD57-4BC8-9D3E-4444CD75C0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04075" y="701065"/>
              <a:ext cx="798394" cy="815170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xmlns="" id="{BCE58877-41A8-426A-A97C-C7E929F3EBE6}"/>
                </a:ext>
              </a:extLst>
            </p:cNvPr>
            <p:cNvCxnSpPr>
              <a:cxnSpLocks/>
            </p:cNvCxnSpPr>
            <p:nvPr/>
          </p:nvCxnSpPr>
          <p:spPr>
            <a:xfrm>
              <a:off x="8764487" y="3610883"/>
              <a:ext cx="1249907" cy="58088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xmlns="" id="{6DEBC82F-0A62-4539-9DAC-1F7078C43F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14394" y="3158800"/>
              <a:ext cx="1032681" cy="1032967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xmlns="" id="{6A5A7A4C-C4AC-4031-8AE8-3C1D0B91DF2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0081" y="1961209"/>
              <a:ext cx="1191903" cy="45464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xmlns="" id="{73F73277-134F-4896-A41B-6121A44641E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52762" y="1961209"/>
              <a:ext cx="159222" cy="119759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xmlns="" id="{284486BE-FF72-4400-AED7-FC2F51FF8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04075" y="1501451"/>
              <a:ext cx="116006" cy="91440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xmlns="" id="{07E4E1DC-4629-41E4-881E-039F4A4E34F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417606" y="3605125"/>
              <a:ext cx="343470" cy="320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xmlns="" id="{BEBF3104-364F-4626-A5B8-05B4D1ADCA6A}"/>
                </a:ext>
              </a:extLst>
            </p:cNvPr>
            <p:cNvCxnSpPr>
              <a:cxnSpLocks/>
            </p:cNvCxnSpPr>
            <p:nvPr/>
          </p:nvCxnSpPr>
          <p:spPr>
            <a:xfrm>
              <a:off x="8764487" y="1040840"/>
              <a:ext cx="346881" cy="475395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xmlns="" id="{8EA45D2F-F00F-4129-99E1-0B7C1B4A45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292" y="1040840"/>
              <a:ext cx="329821" cy="1568638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xmlns="" id="{96CA710A-0CE7-4CEF-B09B-27A332D9594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1075" y="734546"/>
              <a:ext cx="1941393" cy="32193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xmlns="" id="{FCF51995-51FB-475E-94CD-AEE40B2178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11919" y="2609478"/>
              <a:ext cx="11374" cy="995647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xmlns="" id="{B0D5CCF4-AEE8-4235-B77C-72150C7B86A8}"/>
              </a:ext>
            </a:extLst>
          </p:cNvPr>
          <p:cNvGrpSpPr/>
          <p:nvPr userDrawn="1"/>
        </p:nvGrpSpPr>
        <p:grpSpPr>
          <a:xfrm rot="20334324">
            <a:off x="9037156" y="71664"/>
            <a:ext cx="753407" cy="737354"/>
            <a:chOff x="8411919" y="701065"/>
            <a:chExt cx="2800065" cy="3490702"/>
          </a:xfrm>
        </p:grpSpPr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xmlns="" id="{6666712C-D9DC-4E1B-B224-EE2C1109D35C}"/>
                </a:ext>
              </a:extLst>
            </p:cNvPr>
            <p:cNvCxnSpPr/>
            <p:nvPr/>
          </p:nvCxnSpPr>
          <p:spPr>
            <a:xfrm>
              <a:off x="9105681" y="1504009"/>
              <a:ext cx="914400" cy="914400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xmlns="" id="{63352840-ABD4-47EF-ADD9-AA88424C91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293" y="2418409"/>
              <a:ext cx="1596788" cy="191069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xmlns="" id="{E9F6F136-D82F-4732-9A09-51877B30061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293" y="1504009"/>
              <a:ext cx="682388" cy="1105469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xmlns="" id="{2357C639-5D19-43DF-9527-8D32F5DC8C97}"/>
                </a:ext>
              </a:extLst>
            </p:cNvPr>
            <p:cNvCxnSpPr>
              <a:cxnSpLocks/>
            </p:cNvCxnSpPr>
            <p:nvPr/>
          </p:nvCxnSpPr>
          <p:spPr>
            <a:xfrm>
              <a:off x="10702469" y="701066"/>
              <a:ext cx="509515" cy="1260143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xmlns="" id="{69BA665B-04B0-4300-9EB4-1CFFE3ED45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0081" y="701065"/>
              <a:ext cx="682388" cy="171734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xmlns="" id="{EF1951ED-ABFB-4722-9F63-B0B27E2C299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05681" y="701067"/>
              <a:ext cx="1596788" cy="80294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xmlns="" id="{364E12DE-0E57-4B8F-A49C-688E0958E9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4487" y="2415851"/>
              <a:ext cx="1255594" cy="119503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xmlns="" id="{EE4BC377-B444-49A0-A473-E947787673A9}"/>
                </a:ext>
              </a:extLst>
            </p:cNvPr>
            <p:cNvCxnSpPr>
              <a:cxnSpLocks/>
            </p:cNvCxnSpPr>
            <p:nvPr/>
          </p:nvCxnSpPr>
          <p:spPr>
            <a:xfrm>
              <a:off x="8423293" y="2609478"/>
              <a:ext cx="341194" cy="1001405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xmlns="" id="{B6B46601-4F83-4893-8A97-6736B822C13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0081" y="2415851"/>
              <a:ext cx="0" cy="1775916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xmlns="" id="{67EEF4EC-D9C6-4972-9B35-88DF77520A96}"/>
                </a:ext>
              </a:extLst>
            </p:cNvPr>
            <p:cNvCxnSpPr>
              <a:cxnSpLocks/>
            </p:cNvCxnSpPr>
            <p:nvPr/>
          </p:nvCxnSpPr>
          <p:spPr>
            <a:xfrm>
              <a:off x="10020081" y="2418409"/>
              <a:ext cx="1026994" cy="74039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xmlns="" id="{E2B4C8D5-FD70-44AE-8137-B0A8F4ACCEA6}"/>
                </a:ext>
              </a:extLst>
            </p:cNvPr>
            <p:cNvCxnSpPr>
              <a:cxnSpLocks/>
            </p:cNvCxnSpPr>
            <p:nvPr/>
          </p:nvCxnSpPr>
          <p:spPr>
            <a:xfrm>
              <a:off x="9111368" y="1501451"/>
              <a:ext cx="792707" cy="1535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xmlns="" id="{EE403C5D-66B6-4B98-9623-F82EEB8A97A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04075" y="701065"/>
              <a:ext cx="798394" cy="815170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xmlns="" id="{2521883D-899C-437B-9424-C11E887F4C76}"/>
                </a:ext>
              </a:extLst>
            </p:cNvPr>
            <p:cNvCxnSpPr>
              <a:cxnSpLocks/>
            </p:cNvCxnSpPr>
            <p:nvPr/>
          </p:nvCxnSpPr>
          <p:spPr>
            <a:xfrm>
              <a:off x="8764487" y="3610883"/>
              <a:ext cx="1249907" cy="58088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xmlns="" id="{11EE4CB0-E6F1-4616-8CFD-ABC0841896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14394" y="3158800"/>
              <a:ext cx="1032681" cy="1032967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xmlns="" id="{FD622344-682A-45AB-BDAC-D83955B30D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0081" y="1961209"/>
              <a:ext cx="1191903" cy="45464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xmlns="" id="{E3F36C3A-AAA2-43EC-A1CA-D5CCDC6E35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52762" y="1961209"/>
              <a:ext cx="159222" cy="119759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xmlns="" id="{AD7E67AE-8D68-43B6-A73E-4A33D1A25236}"/>
                </a:ext>
              </a:extLst>
            </p:cNvPr>
            <p:cNvCxnSpPr>
              <a:cxnSpLocks/>
            </p:cNvCxnSpPr>
            <p:nvPr/>
          </p:nvCxnSpPr>
          <p:spPr>
            <a:xfrm>
              <a:off x="9904075" y="1501451"/>
              <a:ext cx="116006" cy="91440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xmlns="" id="{4CA0A232-916A-46A2-A7C1-987C261630A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417606" y="3605125"/>
              <a:ext cx="343470" cy="320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xmlns="" id="{978AD056-AB72-4926-86BA-E77C4E1712FA}"/>
                </a:ext>
              </a:extLst>
            </p:cNvPr>
            <p:cNvCxnSpPr>
              <a:cxnSpLocks/>
            </p:cNvCxnSpPr>
            <p:nvPr/>
          </p:nvCxnSpPr>
          <p:spPr>
            <a:xfrm>
              <a:off x="8764487" y="1040840"/>
              <a:ext cx="346881" cy="475395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xmlns="" id="{7189B293-9518-480B-92F2-B3FD6AE4D62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292" y="1040840"/>
              <a:ext cx="329821" cy="1568638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xmlns="" id="{39E57236-C826-4A70-BF3F-87A183C24D2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1075" y="734546"/>
              <a:ext cx="1941393" cy="32193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xmlns="" id="{28F2DAEF-A763-4480-9B9B-5510A70DD6B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11919" y="2609478"/>
              <a:ext cx="11374" cy="995647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xmlns="" id="{574C772B-1928-4597-8A34-F77909439262}"/>
              </a:ext>
            </a:extLst>
          </p:cNvPr>
          <p:cNvGrpSpPr/>
          <p:nvPr userDrawn="1"/>
        </p:nvGrpSpPr>
        <p:grpSpPr>
          <a:xfrm rot="19421998">
            <a:off x="9748081" y="1384230"/>
            <a:ext cx="717208" cy="701926"/>
            <a:chOff x="8411919" y="701065"/>
            <a:chExt cx="2800065" cy="3490702"/>
          </a:xfrm>
        </p:grpSpPr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xmlns="" id="{7089472D-6102-4681-8E55-2C5794EE4E05}"/>
                </a:ext>
              </a:extLst>
            </p:cNvPr>
            <p:cNvCxnSpPr/>
            <p:nvPr/>
          </p:nvCxnSpPr>
          <p:spPr>
            <a:xfrm>
              <a:off x="9105681" y="1504009"/>
              <a:ext cx="914400" cy="914400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xmlns="" id="{45D7A623-A535-43CF-9E20-EB48163EBA0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293" y="2418409"/>
              <a:ext cx="1596788" cy="191069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xmlns="" id="{84DDAD5E-B095-422F-B6CD-672CE6F954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293" y="1504009"/>
              <a:ext cx="682388" cy="1105469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xmlns="" id="{68204260-9189-46EB-869A-E95AE4088988}"/>
                </a:ext>
              </a:extLst>
            </p:cNvPr>
            <p:cNvCxnSpPr>
              <a:cxnSpLocks/>
            </p:cNvCxnSpPr>
            <p:nvPr/>
          </p:nvCxnSpPr>
          <p:spPr>
            <a:xfrm>
              <a:off x="10702469" y="701066"/>
              <a:ext cx="509515" cy="1260143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xmlns="" id="{5B13CB03-7EDD-43E9-A3EE-08A70D250D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0081" y="701065"/>
              <a:ext cx="682388" cy="171734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xmlns="" id="{424ACA07-2AC8-4301-AF7A-F872F5BCBF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05681" y="701067"/>
              <a:ext cx="1596788" cy="80294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xmlns="" id="{5E9DDC0C-BE86-40AC-BA9D-02E3CE7A15D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4487" y="2415851"/>
              <a:ext cx="1255594" cy="119503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xmlns="" id="{04D754C4-75A5-4238-AA8C-BB7B243E7233}"/>
                </a:ext>
              </a:extLst>
            </p:cNvPr>
            <p:cNvCxnSpPr>
              <a:cxnSpLocks/>
            </p:cNvCxnSpPr>
            <p:nvPr/>
          </p:nvCxnSpPr>
          <p:spPr>
            <a:xfrm>
              <a:off x="8423293" y="2609478"/>
              <a:ext cx="341194" cy="1001405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xmlns="" id="{1819C5E5-16FB-4BD7-ABFF-2AFB5E55E99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0081" y="2415851"/>
              <a:ext cx="0" cy="1775916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xmlns="" id="{4C7A9859-4815-4EA4-8F65-F968C9FC849F}"/>
                </a:ext>
              </a:extLst>
            </p:cNvPr>
            <p:cNvCxnSpPr>
              <a:cxnSpLocks/>
            </p:cNvCxnSpPr>
            <p:nvPr/>
          </p:nvCxnSpPr>
          <p:spPr>
            <a:xfrm>
              <a:off x="10020081" y="2418409"/>
              <a:ext cx="1026994" cy="74039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xmlns="" id="{57B13CD7-AC6F-456F-9E2D-A202EA93C04D}"/>
                </a:ext>
              </a:extLst>
            </p:cNvPr>
            <p:cNvCxnSpPr>
              <a:cxnSpLocks/>
            </p:cNvCxnSpPr>
            <p:nvPr/>
          </p:nvCxnSpPr>
          <p:spPr>
            <a:xfrm>
              <a:off x="9111368" y="1501451"/>
              <a:ext cx="792707" cy="1535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xmlns="" id="{F2B697B7-B1AF-408B-A9B5-014F75EB3E9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04075" y="701065"/>
              <a:ext cx="798394" cy="815170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xmlns="" id="{AFF57946-E60E-4726-9F65-63637C96D9AC}"/>
                </a:ext>
              </a:extLst>
            </p:cNvPr>
            <p:cNvCxnSpPr>
              <a:cxnSpLocks/>
            </p:cNvCxnSpPr>
            <p:nvPr/>
          </p:nvCxnSpPr>
          <p:spPr>
            <a:xfrm>
              <a:off x="8764487" y="3610883"/>
              <a:ext cx="1249907" cy="58088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xmlns="" id="{7CB79018-A974-42C3-9327-9EE494BBBC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14394" y="3158800"/>
              <a:ext cx="1032681" cy="1032967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xmlns="" id="{A027431D-F6A9-4475-92D1-2C456BFCECF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0081" y="1961209"/>
              <a:ext cx="1191903" cy="45464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xmlns="" id="{B510266C-E548-470A-8A98-08A02F3E2E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52762" y="1961209"/>
              <a:ext cx="159222" cy="119759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xmlns="" id="{37175B15-68E2-4A5E-9813-8991CCF80A48}"/>
                </a:ext>
              </a:extLst>
            </p:cNvPr>
            <p:cNvCxnSpPr>
              <a:cxnSpLocks/>
            </p:cNvCxnSpPr>
            <p:nvPr/>
          </p:nvCxnSpPr>
          <p:spPr>
            <a:xfrm>
              <a:off x="9904075" y="1501451"/>
              <a:ext cx="116006" cy="91440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xmlns="" id="{3A100DAD-AFB1-40DB-ADE7-B83F5DD8967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417606" y="3605125"/>
              <a:ext cx="343470" cy="320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xmlns="" id="{620490C3-05EB-4F8F-B133-39AC8E8CA87F}"/>
                </a:ext>
              </a:extLst>
            </p:cNvPr>
            <p:cNvCxnSpPr>
              <a:cxnSpLocks/>
            </p:cNvCxnSpPr>
            <p:nvPr/>
          </p:nvCxnSpPr>
          <p:spPr>
            <a:xfrm>
              <a:off x="8764487" y="1040840"/>
              <a:ext cx="346881" cy="475395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xmlns="" id="{B64D449B-2D2F-4B3F-8257-1F8D0DD919E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292" y="1040840"/>
              <a:ext cx="329821" cy="1568638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xmlns="" id="{7C287B58-6106-4047-BAA2-C3406DDB25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1075" y="734546"/>
              <a:ext cx="1941393" cy="32193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xmlns="" id="{9B63D3A8-33D6-4BC7-8CC9-857AAE669D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11919" y="2609478"/>
              <a:ext cx="11374" cy="995647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xmlns="" id="{17F06A6F-6318-483E-B452-C88B27C43350}"/>
              </a:ext>
            </a:extLst>
          </p:cNvPr>
          <p:cNvGrpSpPr/>
          <p:nvPr userDrawn="1"/>
        </p:nvGrpSpPr>
        <p:grpSpPr>
          <a:xfrm rot="19421998">
            <a:off x="9244413" y="1325575"/>
            <a:ext cx="458379" cy="448611"/>
            <a:chOff x="8411919" y="701065"/>
            <a:chExt cx="2800065" cy="3490702"/>
          </a:xfrm>
        </p:grpSpPr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xmlns="" id="{E91CD7AF-1692-4440-B8BA-E670A60CBCCA}"/>
                </a:ext>
              </a:extLst>
            </p:cNvPr>
            <p:cNvCxnSpPr/>
            <p:nvPr/>
          </p:nvCxnSpPr>
          <p:spPr>
            <a:xfrm>
              <a:off x="9105681" y="1504009"/>
              <a:ext cx="914400" cy="914400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xmlns="" id="{1356FF31-B953-4F4E-B596-E60EA148FE1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293" y="2418409"/>
              <a:ext cx="1596788" cy="191069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xmlns="" id="{5C49752A-D43C-45B6-993D-EA5E0844C9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293" y="1504009"/>
              <a:ext cx="682388" cy="1105469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xmlns="" id="{B753FBDD-B18B-409C-A47A-F97D2E3F5EF6}"/>
                </a:ext>
              </a:extLst>
            </p:cNvPr>
            <p:cNvCxnSpPr>
              <a:cxnSpLocks/>
            </p:cNvCxnSpPr>
            <p:nvPr/>
          </p:nvCxnSpPr>
          <p:spPr>
            <a:xfrm>
              <a:off x="10702469" y="701066"/>
              <a:ext cx="509515" cy="1260143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xmlns="" id="{61749067-1D7E-4678-B43D-843D42744B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0081" y="701065"/>
              <a:ext cx="682388" cy="171734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xmlns="" id="{BB90CE84-57B1-4386-B44F-156E4FFC61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05681" y="701067"/>
              <a:ext cx="1596788" cy="80294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xmlns="" id="{15B6C08B-4B3D-4F15-9BA5-AB40A1E1F85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4487" y="2415851"/>
              <a:ext cx="1255594" cy="119503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xmlns="" id="{BC1DF333-9292-43D8-96FF-D38D03FC80C0}"/>
                </a:ext>
              </a:extLst>
            </p:cNvPr>
            <p:cNvCxnSpPr>
              <a:cxnSpLocks/>
            </p:cNvCxnSpPr>
            <p:nvPr/>
          </p:nvCxnSpPr>
          <p:spPr>
            <a:xfrm>
              <a:off x="8423293" y="2609478"/>
              <a:ext cx="341194" cy="1001405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xmlns="" id="{DC4CB3EA-34E0-4265-818A-640BBCAED2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0081" y="2415851"/>
              <a:ext cx="0" cy="1775916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xmlns="" id="{885D7418-DA23-4D62-ADDA-A33D8629D46F}"/>
                </a:ext>
              </a:extLst>
            </p:cNvPr>
            <p:cNvCxnSpPr>
              <a:cxnSpLocks/>
            </p:cNvCxnSpPr>
            <p:nvPr/>
          </p:nvCxnSpPr>
          <p:spPr>
            <a:xfrm>
              <a:off x="10020081" y="2418409"/>
              <a:ext cx="1026994" cy="74039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xmlns="" id="{7DA01C98-3668-44DC-BD8A-21C1F9B9CC2B}"/>
                </a:ext>
              </a:extLst>
            </p:cNvPr>
            <p:cNvCxnSpPr>
              <a:cxnSpLocks/>
            </p:cNvCxnSpPr>
            <p:nvPr/>
          </p:nvCxnSpPr>
          <p:spPr>
            <a:xfrm>
              <a:off x="9111368" y="1501451"/>
              <a:ext cx="792707" cy="1535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xmlns="" id="{77874D64-B6D5-4B26-9D31-C32312A1FD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04075" y="701065"/>
              <a:ext cx="798394" cy="815170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xmlns="" id="{67A0BDD8-5F2F-4871-AC80-15065F48B7B4}"/>
                </a:ext>
              </a:extLst>
            </p:cNvPr>
            <p:cNvCxnSpPr>
              <a:cxnSpLocks/>
            </p:cNvCxnSpPr>
            <p:nvPr/>
          </p:nvCxnSpPr>
          <p:spPr>
            <a:xfrm>
              <a:off x="8764487" y="3610883"/>
              <a:ext cx="1249907" cy="58088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xmlns="" id="{774FF47B-975B-495B-AFA7-626EA3CB0B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14394" y="3158800"/>
              <a:ext cx="1032681" cy="1032967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xmlns="" id="{9979DDAC-383E-484D-AD43-6040954E5D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0081" y="1961209"/>
              <a:ext cx="1191903" cy="45464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xmlns="" id="{5E20253B-FE44-45FD-9073-793A2ACD306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52762" y="1961209"/>
              <a:ext cx="159222" cy="119759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xmlns="" id="{4A967840-EB8D-4A8D-9023-BA05C472301C}"/>
                </a:ext>
              </a:extLst>
            </p:cNvPr>
            <p:cNvCxnSpPr>
              <a:cxnSpLocks/>
            </p:cNvCxnSpPr>
            <p:nvPr/>
          </p:nvCxnSpPr>
          <p:spPr>
            <a:xfrm>
              <a:off x="9904075" y="1501451"/>
              <a:ext cx="116006" cy="91440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xmlns="" id="{5BFA0587-ECDE-4476-B6DA-8C1636CCCB8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417606" y="3605125"/>
              <a:ext cx="343470" cy="320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xmlns="" id="{9332D652-2851-49FA-9380-17419EF0B2EB}"/>
                </a:ext>
              </a:extLst>
            </p:cNvPr>
            <p:cNvCxnSpPr>
              <a:cxnSpLocks/>
            </p:cNvCxnSpPr>
            <p:nvPr/>
          </p:nvCxnSpPr>
          <p:spPr>
            <a:xfrm>
              <a:off x="8764487" y="1040840"/>
              <a:ext cx="346881" cy="475395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xmlns="" id="{0AB93698-E5DF-418F-84ED-95993EFBD6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292" y="1040840"/>
              <a:ext cx="329821" cy="1568638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xmlns="" id="{7253BEA4-85D6-4559-8CD4-CD651FA044B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1075" y="734546"/>
              <a:ext cx="1941393" cy="32193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xmlns="" id="{33186F57-FF32-469C-8E8F-0D5A121C0D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11919" y="2609478"/>
              <a:ext cx="11374" cy="995647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9" name="Group 168">
            <a:extLst>
              <a:ext uri="{FF2B5EF4-FFF2-40B4-BE49-F238E27FC236}">
                <a16:creationId xmlns:a16="http://schemas.microsoft.com/office/drawing/2014/main" xmlns="" id="{B39A1B71-4BFB-417F-8ADF-A50673257A72}"/>
              </a:ext>
            </a:extLst>
          </p:cNvPr>
          <p:cNvGrpSpPr/>
          <p:nvPr userDrawn="1"/>
        </p:nvGrpSpPr>
        <p:grpSpPr>
          <a:xfrm rot="19421998">
            <a:off x="10765083" y="43767"/>
            <a:ext cx="412730" cy="403935"/>
            <a:chOff x="8411919" y="701065"/>
            <a:chExt cx="2800065" cy="3490702"/>
          </a:xfrm>
        </p:grpSpPr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xmlns="" id="{F5970A27-55A6-4D07-8C70-C55D06337EBD}"/>
                </a:ext>
              </a:extLst>
            </p:cNvPr>
            <p:cNvCxnSpPr/>
            <p:nvPr/>
          </p:nvCxnSpPr>
          <p:spPr>
            <a:xfrm>
              <a:off x="9105681" y="1504009"/>
              <a:ext cx="914400" cy="914400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xmlns="" id="{E83ABF58-61A0-409C-A57E-EA1E39EFB77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293" y="2418409"/>
              <a:ext cx="1596788" cy="191069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xmlns="" id="{A072E919-222D-4E11-9FBF-4092D8A0EAF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293" y="1504009"/>
              <a:ext cx="682388" cy="1105469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xmlns="" id="{B669C07E-C483-453C-AAEC-C3FBEDB040FD}"/>
                </a:ext>
              </a:extLst>
            </p:cNvPr>
            <p:cNvCxnSpPr>
              <a:cxnSpLocks/>
            </p:cNvCxnSpPr>
            <p:nvPr/>
          </p:nvCxnSpPr>
          <p:spPr>
            <a:xfrm>
              <a:off x="10702469" y="701066"/>
              <a:ext cx="509515" cy="1260143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xmlns="" id="{344DE8EA-742F-48A6-BEBC-F6781301EDE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0081" y="701065"/>
              <a:ext cx="682388" cy="171734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xmlns="" id="{16CB3F9E-2089-4472-92AB-7C98031C05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05681" y="701067"/>
              <a:ext cx="1596788" cy="80294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xmlns="" id="{70B846A2-CA79-4A17-A686-E022D57453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4487" y="2415851"/>
              <a:ext cx="1255594" cy="119503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xmlns="" id="{719E7FB7-9E8D-44B6-8718-865071D50168}"/>
                </a:ext>
              </a:extLst>
            </p:cNvPr>
            <p:cNvCxnSpPr>
              <a:cxnSpLocks/>
            </p:cNvCxnSpPr>
            <p:nvPr/>
          </p:nvCxnSpPr>
          <p:spPr>
            <a:xfrm>
              <a:off x="8423293" y="2609478"/>
              <a:ext cx="341194" cy="1001405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xmlns="" id="{1D0C8432-AFF4-4746-83E6-40A3AD7EBA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0081" y="2415851"/>
              <a:ext cx="0" cy="1775916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xmlns="" id="{E4C7F024-C3FD-44DA-B543-9D4C33842F03}"/>
                </a:ext>
              </a:extLst>
            </p:cNvPr>
            <p:cNvCxnSpPr>
              <a:cxnSpLocks/>
            </p:cNvCxnSpPr>
            <p:nvPr/>
          </p:nvCxnSpPr>
          <p:spPr>
            <a:xfrm>
              <a:off x="10020081" y="2418409"/>
              <a:ext cx="1026994" cy="74039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xmlns="" id="{11DFA92C-51B2-4F6C-AE96-147198D89D7A}"/>
                </a:ext>
              </a:extLst>
            </p:cNvPr>
            <p:cNvCxnSpPr>
              <a:cxnSpLocks/>
            </p:cNvCxnSpPr>
            <p:nvPr/>
          </p:nvCxnSpPr>
          <p:spPr>
            <a:xfrm>
              <a:off x="9111368" y="1501451"/>
              <a:ext cx="792707" cy="1535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xmlns="" id="{1F9FB3DC-4DAF-4AAE-9F4C-EFB7B0B94E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04075" y="701065"/>
              <a:ext cx="798394" cy="815170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xmlns="" id="{9FEA2574-D8E8-4BE5-9DEF-F08B7AF24CBB}"/>
                </a:ext>
              </a:extLst>
            </p:cNvPr>
            <p:cNvCxnSpPr>
              <a:cxnSpLocks/>
            </p:cNvCxnSpPr>
            <p:nvPr/>
          </p:nvCxnSpPr>
          <p:spPr>
            <a:xfrm>
              <a:off x="8764487" y="3610883"/>
              <a:ext cx="1249907" cy="58088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xmlns="" id="{DC142A40-9738-4197-9048-6E3CE28229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14394" y="3158800"/>
              <a:ext cx="1032681" cy="1032967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xmlns="" id="{DA05D9C8-371D-4CB4-967D-A728CB6DE2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0081" y="1961209"/>
              <a:ext cx="1191903" cy="45464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xmlns="" id="{9EB1DF40-1EA3-479A-8E44-C460A091116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52762" y="1961209"/>
              <a:ext cx="159222" cy="119759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xmlns="" id="{9194C8E4-D8F1-4623-8319-FC3C7547D1E9}"/>
                </a:ext>
              </a:extLst>
            </p:cNvPr>
            <p:cNvCxnSpPr>
              <a:cxnSpLocks/>
            </p:cNvCxnSpPr>
            <p:nvPr/>
          </p:nvCxnSpPr>
          <p:spPr>
            <a:xfrm>
              <a:off x="9904075" y="1501451"/>
              <a:ext cx="116006" cy="91440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xmlns="" id="{C2521ABC-062E-4457-999D-4BC3DE953E8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417606" y="3605125"/>
              <a:ext cx="343470" cy="320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xmlns="" id="{994EDE13-F833-42D7-A127-BB45FBFCB58B}"/>
                </a:ext>
              </a:extLst>
            </p:cNvPr>
            <p:cNvCxnSpPr>
              <a:cxnSpLocks/>
            </p:cNvCxnSpPr>
            <p:nvPr/>
          </p:nvCxnSpPr>
          <p:spPr>
            <a:xfrm>
              <a:off x="8764487" y="1040840"/>
              <a:ext cx="346881" cy="475395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xmlns="" id="{76DD19A0-42AC-4680-A070-B7D26A7ECB8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292" y="1040840"/>
              <a:ext cx="329821" cy="1568638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xmlns="" id="{4823B065-A184-4DE8-A2E9-BD9454771D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1075" y="734546"/>
              <a:ext cx="1941393" cy="32193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xmlns="" id="{06A0FAEF-9B32-47C8-BD6B-48A2993CE36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11919" y="2609478"/>
              <a:ext cx="11374" cy="995647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2" name="Rectangle 191">
            <a:extLst>
              <a:ext uri="{FF2B5EF4-FFF2-40B4-BE49-F238E27FC236}">
                <a16:creationId xmlns:a16="http://schemas.microsoft.com/office/drawing/2014/main" xmlns="" id="{6C54488B-4AA8-4A29-9071-60D6AF00DA6E}"/>
              </a:ext>
            </a:extLst>
          </p:cNvPr>
          <p:cNvSpPr/>
          <p:nvPr userDrawn="1"/>
        </p:nvSpPr>
        <p:spPr>
          <a:xfrm>
            <a:off x="11445923" y="0"/>
            <a:ext cx="373038" cy="255228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xmlns="" id="{6AA5F804-B564-42DA-88D6-915FE7EFD1E7}"/>
              </a:ext>
            </a:extLst>
          </p:cNvPr>
          <p:cNvSpPr/>
          <p:nvPr userDrawn="1"/>
        </p:nvSpPr>
        <p:spPr>
          <a:xfrm>
            <a:off x="11818961" y="0"/>
            <a:ext cx="373038" cy="255228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21460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227326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3390257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744832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1682484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968200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807501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17EE989B-2EF7-624F-8FE8-A6A8DE186E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077200" y="64928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defRPr>
            </a:lvl1pPr>
          </a:lstStyle>
          <a:p>
            <a:r>
              <a:rPr lang="en-US" dirty="0" smtClean="0"/>
              <a:t>YBIGTA X P-SAT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1046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55" r:id="rId2"/>
  </p:sldLayoutIdLst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hf sldNum="0" hdr="0" dt="0"/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0174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7" r:id="rId2"/>
    <p:sldLayoutId id="2147483739" r:id="rId3"/>
    <p:sldLayoutId id="2147483736" r:id="rId4"/>
    <p:sldLayoutId id="2147483740" r:id="rId5"/>
    <p:sldLayoutId id="2147483743" r:id="rId6"/>
    <p:sldLayoutId id="2147483741" r:id="rId7"/>
    <p:sldLayoutId id="2147483742" r:id="rId8"/>
    <p:sldLayoutId id="2147483732" r:id="rId9"/>
    <p:sldLayoutId id="2147483738" r:id="rId10"/>
    <p:sldLayoutId id="2147483744" r:id="rId11"/>
    <p:sldLayoutId id="2147483746" r:id="rId12"/>
    <p:sldLayoutId id="2147483747" r:id="rId13"/>
    <p:sldLayoutId id="2147483748" r:id="rId14"/>
    <p:sldLayoutId id="2147483749" r:id="rId15"/>
    <p:sldLayoutId id="2147483750" r:id="rId16"/>
    <p:sldLayoutId id="2147483753" r:id="rId17"/>
  </p:sldLayoutIdLst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hf sldNum="0" hdr="0" dt="0"/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5178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751" r:id="rId2"/>
    <p:sldLayoutId id="2147483752" r:id="rId3"/>
  </p:sldLayoutIdLst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hf sldNum="0" hdr="0" dt="0"/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10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2.xml"/><Relationship Id="rId6" Type="http://schemas.microsoft.com/office/2007/relationships/hdphoto" Target="../media/hdphoto3.wdp"/><Relationship Id="rId5" Type="http://schemas.openxmlformats.org/officeDocument/2006/relationships/image" Target="../media/image11.png"/><Relationship Id="rId4" Type="http://schemas.microsoft.com/office/2007/relationships/hdphoto" Target="../media/hdphoto2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2000">
              <a:srgbClr val="002060"/>
            </a:gs>
            <a:gs pos="55000">
              <a:schemeClr val="accent1">
                <a:alpha val="89000"/>
                <a:lumMod val="74000"/>
              </a:schemeClr>
            </a:gs>
            <a:gs pos="100000">
              <a:schemeClr val="accent2">
                <a:lumMod val="7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C221F751-3C5B-4561-AD14-8637C5B66736}"/>
              </a:ext>
            </a:extLst>
          </p:cNvPr>
          <p:cNvSpPr txBox="1"/>
          <p:nvPr/>
        </p:nvSpPr>
        <p:spPr>
          <a:xfrm>
            <a:off x="3718824" y="2431067"/>
            <a:ext cx="5403341" cy="17543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b="1" dirty="0">
                <a:solidFill>
                  <a:schemeClr val="bg1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  <a:cs typeface="Arial" pitchFamily="34" charset="0"/>
              </a:rPr>
              <a:t>Drugstore Data </a:t>
            </a:r>
            <a:endParaRPr lang="ko-KR" altLang="en-US" sz="5400" b="1" dirty="0">
              <a:solidFill>
                <a:schemeClr val="bg1"/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  <a:cs typeface="Arial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xmlns="" id="{BE498A1E-D8B0-4CD0-B42E-65FB0A5678B1}"/>
              </a:ext>
            </a:extLst>
          </p:cNvPr>
          <p:cNvGrpSpPr/>
          <p:nvPr/>
        </p:nvGrpSpPr>
        <p:grpSpPr>
          <a:xfrm>
            <a:off x="4972050" y="5577315"/>
            <a:ext cx="6909481" cy="1093659"/>
            <a:chOff x="635696" y="5841969"/>
            <a:chExt cx="6619669" cy="49683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xmlns="" id="{DF166F6B-B975-4F3C-BCF2-9971086140FB}"/>
                </a:ext>
              </a:extLst>
            </p:cNvPr>
            <p:cNvSpPr txBox="1"/>
            <p:nvPr/>
          </p:nvSpPr>
          <p:spPr>
            <a:xfrm>
              <a:off x="635696" y="5841969"/>
              <a:ext cx="6619669" cy="20973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CA" altLang="ko-KR" sz="2400" b="1" dirty="0">
                  <a:solidFill>
                    <a:schemeClr val="bg1"/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  <a:cs typeface="Arial" pitchFamily="34" charset="0"/>
                </a:rPr>
                <a:t>YBIGTA X P-SAT </a:t>
              </a:r>
              <a:r>
                <a:rPr lang="en-US" altLang="ko-KR" sz="2400" b="1" dirty="0">
                  <a:solidFill>
                    <a:schemeClr val="bg1"/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  <a:cs typeface="Arial" pitchFamily="34" charset="0"/>
                </a:rPr>
                <a:t>– TEAM 1 </a:t>
              </a:r>
              <a:endParaRPr lang="ko-KR" altLang="en-US" sz="2400" b="1" dirty="0">
                <a:solidFill>
                  <a:schemeClr val="bg1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  <a:cs typeface="Arial" pitchFamily="34" charset="0"/>
              </a:endParaRPr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xmlns="" id="{E5CB0735-90D2-4B58-81A2-47E7B847447A}"/>
                </a:ext>
              </a:extLst>
            </p:cNvPr>
            <p:cNvSpPr txBox="1"/>
            <p:nvPr/>
          </p:nvSpPr>
          <p:spPr>
            <a:xfrm>
              <a:off x="635696" y="6129077"/>
              <a:ext cx="6619669" cy="20973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ko-KR" altLang="en-US" sz="2400" b="1" dirty="0" err="1">
                  <a:solidFill>
                    <a:schemeClr val="bg1"/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  <a:cs typeface="Arial" pitchFamily="34" charset="0"/>
                </a:rPr>
                <a:t>안주영</a:t>
              </a:r>
              <a:r>
                <a:rPr lang="en-US" altLang="ko-KR" sz="2400" b="1" dirty="0">
                  <a:solidFill>
                    <a:schemeClr val="bg1"/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  <a:cs typeface="Arial" pitchFamily="34" charset="0"/>
                </a:rPr>
                <a:t>, </a:t>
              </a:r>
              <a:r>
                <a:rPr lang="ko-KR" altLang="en-US" sz="2400" b="1" dirty="0">
                  <a:solidFill>
                    <a:schemeClr val="bg1"/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  <a:cs typeface="Arial" pitchFamily="34" charset="0"/>
                </a:rPr>
                <a:t>강지원</a:t>
              </a:r>
              <a:r>
                <a:rPr lang="en-US" altLang="ko-KR" sz="2400" b="1" dirty="0">
                  <a:solidFill>
                    <a:schemeClr val="bg1"/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  <a:cs typeface="Arial" pitchFamily="34" charset="0"/>
                </a:rPr>
                <a:t>, </a:t>
              </a:r>
              <a:r>
                <a:rPr lang="ko-KR" altLang="en-US" sz="2400" b="1" dirty="0" err="1">
                  <a:solidFill>
                    <a:schemeClr val="bg1"/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  <a:cs typeface="Arial" pitchFamily="34" charset="0"/>
                </a:rPr>
                <a:t>유현조</a:t>
              </a:r>
              <a:r>
                <a:rPr lang="en-US" altLang="ko-KR" sz="2400" b="1" dirty="0">
                  <a:solidFill>
                    <a:schemeClr val="bg1"/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  <a:cs typeface="Arial" pitchFamily="34" charset="0"/>
                </a:rPr>
                <a:t>, </a:t>
              </a:r>
              <a:r>
                <a:rPr lang="ko-KR" altLang="en-US" sz="2400" b="1" dirty="0">
                  <a:solidFill>
                    <a:schemeClr val="bg1"/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  <a:cs typeface="Arial" pitchFamily="34" charset="0"/>
                </a:rPr>
                <a:t>이지윤</a:t>
              </a:r>
              <a:r>
                <a:rPr lang="en-US" altLang="ko-KR" sz="2400" b="1" dirty="0">
                  <a:solidFill>
                    <a:schemeClr val="bg1"/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  <a:cs typeface="Arial" pitchFamily="34" charset="0"/>
                </a:rPr>
                <a:t>,</a:t>
              </a:r>
              <a:r>
                <a:rPr lang="ko-KR" altLang="en-US" sz="2400" b="1" dirty="0">
                  <a:solidFill>
                    <a:schemeClr val="bg1"/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  <a:cs typeface="Arial" pitchFamily="34" charset="0"/>
                </a:rPr>
                <a:t> </a:t>
              </a:r>
              <a:r>
                <a:rPr lang="ko-KR" altLang="en-US" sz="2400" b="1" dirty="0" err="1">
                  <a:solidFill>
                    <a:schemeClr val="bg1"/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  <a:cs typeface="Arial" pitchFamily="34" charset="0"/>
                </a:rPr>
                <a:t>강재훈</a:t>
              </a:r>
              <a:r>
                <a:rPr lang="en-US" altLang="ko-KR" sz="2400" b="1" dirty="0">
                  <a:solidFill>
                    <a:schemeClr val="bg1"/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  <a:cs typeface="Arial" pitchFamily="34" charset="0"/>
                </a:rPr>
                <a:t>, </a:t>
              </a:r>
              <a:r>
                <a:rPr lang="ko-KR" altLang="en-US" sz="2400" b="1" dirty="0">
                  <a:solidFill>
                    <a:schemeClr val="bg1"/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  <a:cs typeface="Arial" pitchFamily="34" charset="0"/>
                </a:rPr>
                <a:t>구동현 </a:t>
              </a:r>
            </a:p>
          </p:txBody>
        </p:sp>
      </p:grpSp>
      <p:sp>
        <p:nvSpPr>
          <p:cNvPr id="15" name="Rounded Rectangle 40">
            <a:extLst>
              <a:ext uri="{FF2B5EF4-FFF2-40B4-BE49-F238E27FC236}">
                <a16:creationId xmlns:a16="http://schemas.microsoft.com/office/drawing/2014/main" xmlns="" id="{8E623EB9-D080-A34F-B402-68BED2BEB19C}"/>
              </a:ext>
            </a:extLst>
          </p:cNvPr>
          <p:cNvSpPr/>
          <p:nvPr/>
        </p:nvSpPr>
        <p:spPr>
          <a:xfrm rot="2942052">
            <a:off x="3150070" y="3094417"/>
            <a:ext cx="462604" cy="492140"/>
          </a:xfrm>
          <a:custGeom>
            <a:avLst/>
            <a:gdLst/>
            <a:ahLst/>
            <a:cxnLst/>
            <a:rect l="l" t="t" r="r" b="b"/>
            <a:pathLst>
              <a:path w="3011706" h="3204001">
                <a:moveTo>
                  <a:pt x="2432249" y="1011942"/>
                </a:moveTo>
                <a:cubicBezTo>
                  <a:pt x="2423608" y="1019482"/>
                  <a:pt x="2416303" y="1028841"/>
                  <a:pt x="2410966" y="1039800"/>
                </a:cubicBezTo>
                <a:lnTo>
                  <a:pt x="1969837" y="1945620"/>
                </a:lnTo>
                <a:cubicBezTo>
                  <a:pt x="1948488" y="1989457"/>
                  <a:pt x="1966719" y="2042300"/>
                  <a:pt x="2010556" y="2063648"/>
                </a:cubicBezTo>
                <a:cubicBezTo>
                  <a:pt x="2054392" y="2084996"/>
                  <a:pt x="2107235" y="2066766"/>
                  <a:pt x="2128583" y="2022929"/>
                </a:cubicBezTo>
                <a:lnTo>
                  <a:pt x="2569712" y="1117109"/>
                </a:lnTo>
                <a:cubicBezTo>
                  <a:pt x="2591061" y="1073271"/>
                  <a:pt x="2572830" y="1020430"/>
                  <a:pt x="2528993" y="999081"/>
                </a:cubicBezTo>
                <a:cubicBezTo>
                  <a:pt x="2496115" y="983070"/>
                  <a:pt x="2458172" y="989322"/>
                  <a:pt x="2432249" y="1011942"/>
                </a:cubicBezTo>
                <a:close/>
                <a:moveTo>
                  <a:pt x="1709549" y="1044955"/>
                </a:moveTo>
                <a:cubicBezTo>
                  <a:pt x="1978186" y="735551"/>
                  <a:pt x="2446780" y="702502"/>
                  <a:pt x="2756184" y="971139"/>
                </a:cubicBezTo>
                <a:cubicBezTo>
                  <a:pt x="3065588" y="1239776"/>
                  <a:pt x="3098636" y="1708370"/>
                  <a:pt x="2830000" y="2017774"/>
                </a:cubicBezTo>
                <a:cubicBezTo>
                  <a:pt x="2561363" y="2327178"/>
                  <a:pt x="2092769" y="2360227"/>
                  <a:pt x="1783365" y="2091590"/>
                </a:cubicBezTo>
                <a:cubicBezTo>
                  <a:pt x="1473960" y="1822953"/>
                  <a:pt x="1440912" y="1354359"/>
                  <a:pt x="1709549" y="1044955"/>
                </a:cubicBezTo>
                <a:close/>
                <a:moveTo>
                  <a:pt x="208197" y="1872243"/>
                </a:moveTo>
                <a:cubicBezTo>
                  <a:pt x="195168" y="1885273"/>
                  <a:pt x="187109" y="1903273"/>
                  <a:pt x="187109" y="1923155"/>
                </a:cubicBezTo>
                <a:lnTo>
                  <a:pt x="187109" y="2715155"/>
                </a:lnTo>
                <a:cubicBezTo>
                  <a:pt x="187109" y="2754920"/>
                  <a:pt x="219344" y="2787155"/>
                  <a:pt x="259109" y="2787155"/>
                </a:cubicBezTo>
                <a:cubicBezTo>
                  <a:pt x="298874" y="2787155"/>
                  <a:pt x="331109" y="2754920"/>
                  <a:pt x="331109" y="2715155"/>
                </a:cubicBezTo>
                <a:lnTo>
                  <a:pt x="331109" y="1923155"/>
                </a:lnTo>
                <a:cubicBezTo>
                  <a:pt x="331109" y="1883390"/>
                  <a:pt x="298874" y="1851155"/>
                  <a:pt x="259109" y="1851155"/>
                </a:cubicBezTo>
                <a:cubicBezTo>
                  <a:pt x="239226" y="1851156"/>
                  <a:pt x="221226" y="1859214"/>
                  <a:pt x="208197" y="1872243"/>
                </a:cubicBezTo>
                <a:close/>
                <a:moveTo>
                  <a:pt x="0" y="1625202"/>
                </a:moveTo>
                <a:cubicBezTo>
                  <a:pt x="418057" y="1737228"/>
                  <a:pt x="858998" y="1737384"/>
                  <a:pt x="1277606" y="1625336"/>
                </a:cubicBezTo>
                <a:cubicBezTo>
                  <a:pt x="1277605" y="1938624"/>
                  <a:pt x="1277605" y="2251911"/>
                  <a:pt x="1277605" y="2565198"/>
                </a:cubicBezTo>
                <a:cubicBezTo>
                  <a:pt x="1277605" y="2917999"/>
                  <a:pt x="991603" y="3204001"/>
                  <a:pt x="638802" y="3204001"/>
                </a:cubicBezTo>
                <a:lnTo>
                  <a:pt x="638803" y="3204000"/>
                </a:lnTo>
                <a:cubicBezTo>
                  <a:pt x="286002" y="3204000"/>
                  <a:pt x="0" y="2917999"/>
                  <a:pt x="0" y="2565197"/>
                </a:cubicBezTo>
                <a:close/>
                <a:moveTo>
                  <a:pt x="208197" y="459897"/>
                </a:moveTo>
                <a:cubicBezTo>
                  <a:pt x="195167" y="472926"/>
                  <a:pt x="187109" y="490926"/>
                  <a:pt x="187109" y="510808"/>
                </a:cubicBezTo>
                <a:lnTo>
                  <a:pt x="187109" y="1302808"/>
                </a:lnTo>
                <a:cubicBezTo>
                  <a:pt x="187109" y="1342573"/>
                  <a:pt x="219344" y="1374808"/>
                  <a:pt x="259109" y="1374808"/>
                </a:cubicBezTo>
                <a:cubicBezTo>
                  <a:pt x="298874" y="1374808"/>
                  <a:pt x="331109" y="1342573"/>
                  <a:pt x="331109" y="1302808"/>
                </a:cubicBezTo>
                <a:lnTo>
                  <a:pt x="331109" y="510808"/>
                </a:lnTo>
                <a:cubicBezTo>
                  <a:pt x="331109" y="471043"/>
                  <a:pt x="298874" y="438808"/>
                  <a:pt x="259109" y="438808"/>
                </a:cubicBezTo>
                <a:cubicBezTo>
                  <a:pt x="239226" y="438808"/>
                  <a:pt x="221226" y="446867"/>
                  <a:pt x="208197" y="459897"/>
                </a:cubicBezTo>
                <a:close/>
                <a:moveTo>
                  <a:pt x="187101" y="187101"/>
                </a:moveTo>
                <a:cubicBezTo>
                  <a:pt x="302701" y="71501"/>
                  <a:pt x="462402" y="0"/>
                  <a:pt x="638803" y="0"/>
                </a:cubicBezTo>
                <a:cubicBezTo>
                  <a:pt x="991604" y="0"/>
                  <a:pt x="1277606" y="286002"/>
                  <a:pt x="1277606" y="638803"/>
                </a:cubicBezTo>
                <a:lnTo>
                  <a:pt x="1277606" y="1497764"/>
                </a:lnTo>
                <a:cubicBezTo>
                  <a:pt x="859958" y="1616355"/>
                  <a:pt x="417375" y="1616210"/>
                  <a:pt x="0" y="1498771"/>
                </a:cubicBezTo>
                <a:lnTo>
                  <a:pt x="0" y="638803"/>
                </a:lnTo>
                <a:cubicBezTo>
                  <a:pt x="0" y="462403"/>
                  <a:pt x="71500" y="302702"/>
                  <a:pt x="187101" y="18710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16" name="Rounded Rectangle 17">
            <a:extLst>
              <a:ext uri="{FF2B5EF4-FFF2-40B4-BE49-F238E27FC236}">
                <a16:creationId xmlns:a16="http://schemas.microsoft.com/office/drawing/2014/main" xmlns="" id="{ECF84DA1-42D2-4142-A29C-5DA83269BBCB}"/>
              </a:ext>
            </a:extLst>
          </p:cNvPr>
          <p:cNvSpPr>
            <a:spLocks noChangeAspect="1"/>
          </p:cNvSpPr>
          <p:nvPr/>
        </p:nvSpPr>
        <p:spPr>
          <a:xfrm>
            <a:off x="8955671" y="3043324"/>
            <a:ext cx="332990" cy="529812"/>
          </a:xfrm>
          <a:custGeom>
            <a:avLst/>
            <a:gdLst/>
            <a:ahLst/>
            <a:cxnLst/>
            <a:rect l="l" t="t" r="r" b="b"/>
            <a:pathLst>
              <a:path w="2016224" h="3207971">
                <a:moveTo>
                  <a:pt x="854575" y="1382799"/>
                </a:moveTo>
                <a:lnTo>
                  <a:pt x="854575" y="1686462"/>
                </a:lnTo>
                <a:lnTo>
                  <a:pt x="550912" y="1686462"/>
                </a:lnTo>
                <a:lnTo>
                  <a:pt x="550912" y="1993536"/>
                </a:lnTo>
                <a:lnTo>
                  <a:pt x="854575" y="1993536"/>
                </a:lnTo>
                <a:lnTo>
                  <a:pt x="854575" y="2297199"/>
                </a:lnTo>
                <a:lnTo>
                  <a:pt x="1161649" y="2297199"/>
                </a:lnTo>
                <a:lnTo>
                  <a:pt x="1161649" y="1993536"/>
                </a:lnTo>
                <a:lnTo>
                  <a:pt x="1465312" y="1993536"/>
                </a:lnTo>
                <a:lnTo>
                  <a:pt x="1465312" y="1686462"/>
                </a:lnTo>
                <a:lnTo>
                  <a:pt x="1161649" y="1686462"/>
                </a:lnTo>
                <a:lnTo>
                  <a:pt x="1161649" y="1382799"/>
                </a:lnTo>
                <a:close/>
                <a:moveTo>
                  <a:pt x="397285" y="941591"/>
                </a:moveTo>
                <a:lnTo>
                  <a:pt x="1618940" y="941591"/>
                </a:lnTo>
                <a:lnTo>
                  <a:pt x="1618940" y="2738407"/>
                </a:lnTo>
                <a:lnTo>
                  <a:pt x="397285" y="2738407"/>
                </a:lnTo>
                <a:close/>
                <a:moveTo>
                  <a:pt x="305673" y="849979"/>
                </a:moveTo>
                <a:lnTo>
                  <a:pt x="305673" y="2830019"/>
                </a:lnTo>
                <a:lnTo>
                  <a:pt x="1710552" y="2830019"/>
                </a:lnTo>
                <a:lnTo>
                  <a:pt x="1710552" y="849979"/>
                </a:lnTo>
                <a:close/>
                <a:moveTo>
                  <a:pt x="240515" y="472027"/>
                </a:moveTo>
                <a:lnTo>
                  <a:pt x="1775709" y="472027"/>
                </a:lnTo>
                <a:cubicBezTo>
                  <a:pt x="1908542" y="472027"/>
                  <a:pt x="2016224" y="579709"/>
                  <a:pt x="2016224" y="712542"/>
                </a:cubicBezTo>
                <a:lnTo>
                  <a:pt x="2016224" y="2967456"/>
                </a:lnTo>
                <a:cubicBezTo>
                  <a:pt x="2016224" y="3100289"/>
                  <a:pt x="1908542" y="3207971"/>
                  <a:pt x="1775709" y="3207971"/>
                </a:cubicBezTo>
                <a:lnTo>
                  <a:pt x="240515" y="3207971"/>
                </a:lnTo>
                <a:cubicBezTo>
                  <a:pt x="107682" y="3207971"/>
                  <a:pt x="0" y="3100289"/>
                  <a:pt x="0" y="2967456"/>
                </a:cubicBezTo>
                <a:lnTo>
                  <a:pt x="0" y="712542"/>
                </a:lnTo>
                <a:cubicBezTo>
                  <a:pt x="0" y="579709"/>
                  <a:pt x="107682" y="472027"/>
                  <a:pt x="240515" y="472027"/>
                </a:cubicBezTo>
                <a:close/>
                <a:moveTo>
                  <a:pt x="515787" y="0"/>
                </a:moveTo>
                <a:lnTo>
                  <a:pt x="1500437" y="0"/>
                </a:lnTo>
                <a:cubicBezTo>
                  <a:pt x="1541893" y="0"/>
                  <a:pt x="1575500" y="33607"/>
                  <a:pt x="1575500" y="75063"/>
                </a:cubicBezTo>
                <a:lnTo>
                  <a:pt x="1575500" y="367990"/>
                </a:lnTo>
                <a:lnTo>
                  <a:pt x="440724" y="367990"/>
                </a:lnTo>
                <a:lnTo>
                  <a:pt x="440724" y="75063"/>
                </a:lnTo>
                <a:cubicBezTo>
                  <a:pt x="440724" y="33607"/>
                  <a:pt x="474331" y="0"/>
                  <a:pt x="51578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3247619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 66">
            <a:extLst>
              <a:ext uri="{FF2B5EF4-FFF2-40B4-BE49-F238E27FC236}">
                <a16:creationId xmlns:a16="http://schemas.microsoft.com/office/drawing/2014/main" xmlns="" id="{285D19AB-2C66-4940-B305-E506961155FB}"/>
              </a:ext>
            </a:extLst>
          </p:cNvPr>
          <p:cNvGrpSpPr/>
          <p:nvPr/>
        </p:nvGrpSpPr>
        <p:grpSpPr>
          <a:xfrm>
            <a:off x="3195743" y="2277707"/>
            <a:ext cx="6339319" cy="6339319"/>
            <a:chOff x="1754163" y="2276872"/>
            <a:chExt cx="5616624" cy="5616624"/>
          </a:xfrm>
        </p:grpSpPr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xmlns="" id="{D22F1D09-594A-4335-9D3C-1A3541CE50A9}"/>
                </a:ext>
              </a:extLst>
            </p:cNvPr>
            <p:cNvGrpSpPr/>
            <p:nvPr/>
          </p:nvGrpSpPr>
          <p:grpSpPr>
            <a:xfrm>
              <a:off x="2068835" y="2581275"/>
              <a:ext cx="4999062" cy="4999062"/>
              <a:chOff x="1754163" y="2276872"/>
              <a:chExt cx="5616624" cy="5616624"/>
            </a:xfrm>
          </p:grpSpPr>
          <p:sp>
            <p:nvSpPr>
              <p:cNvPr id="74" name="Block Arc 73">
                <a:extLst>
                  <a:ext uri="{FF2B5EF4-FFF2-40B4-BE49-F238E27FC236}">
                    <a16:creationId xmlns:a16="http://schemas.microsoft.com/office/drawing/2014/main" xmlns="" id="{ABCFB03E-DD48-47D8-A0CD-DDEFCC73BC83}"/>
                  </a:ext>
                </a:extLst>
              </p:cNvPr>
              <p:cNvSpPr/>
              <p:nvPr/>
            </p:nvSpPr>
            <p:spPr>
              <a:xfrm>
                <a:off x="1754163" y="2276872"/>
                <a:ext cx="5616624" cy="5616624"/>
              </a:xfrm>
              <a:prstGeom prst="blockArc">
                <a:avLst>
                  <a:gd name="adj1" fmla="val 10800000"/>
                  <a:gd name="adj2" fmla="val 21586788"/>
                  <a:gd name="adj3" fmla="val 6977"/>
                </a:avLst>
              </a:prstGeom>
              <a:gradFill>
                <a:gsLst>
                  <a:gs pos="0">
                    <a:schemeClr val="accent1">
                      <a:lumMod val="70000"/>
                      <a:lumOff val="30000"/>
                    </a:schemeClr>
                  </a:gs>
                  <a:gs pos="94000">
                    <a:schemeClr val="accent1">
                      <a:lumMod val="70000"/>
                      <a:lumOff val="30000"/>
                    </a:schemeClr>
                  </a:gs>
                </a:gsLst>
                <a:lin ang="108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 dirty="0">
                  <a:solidFill>
                    <a:schemeClr val="tx1"/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endParaRPr>
              </a:p>
            </p:txBody>
          </p:sp>
          <p:sp>
            <p:nvSpPr>
              <p:cNvPr id="75" name="Block Arc 74">
                <a:extLst>
                  <a:ext uri="{FF2B5EF4-FFF2-40B4-BE49-F238E27FC236}">
                    <a16:creationId xmlns:a16="http://schemas.microsoft.com/office/drawing/2014/main" xmlns="" id="{C696CABB-B4D5-4E5E-BEA5-02990C3B79A2}"/>
                  </a:ext>
                </a:extLst>
              </p:cNvPr>
              <p:cNvSpPr/>
              <p:nvPr/>
            </p:nvSpPr>
            <p:spPr>
              <a:xfrm>
                <a:off x="1754163" y="2276872"/>
                <a:ext cx="5616624" cy="5616624"/>
              </a:xfrm>
              <a:prstGeom prst="blockArc">
                <a:avLst>
                  <a:gd name="adj1" fmla="val 13437981"/>
                  <a:gd name="adj2" fmla="val 21586788"/>
                  <a:gd name="adj3" fmla="val 6977"/>
                </a:avLst>
              </a:prstGeom>
              <a:gradFill>
                <a:gsLst>
                  <a:gs pos="0">
                    <a:schemeClr val="accent2">
                      <a:lumMod val="70000"/>
                      <a:lumOff val="30000"/>
                    </a:schemeClr>
                  </a:gs>
                  <a:gs pos="94000">
                    <a:schemeClr val="accent2">
                      <a:lumMod val="70000"/>
                      <a:lumOff val="30000"/>
                    </a:schemeClr>
                  </a:gs>
                </a:gsLst>
                <a:lin ang="108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 dirty="0">
                  <a:solidFill>
                    <a:schemeClr val="tx1"/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endParaRPr>
              </a:p>
            </p:txBody>
          </p:sp>
          <p:sp>
            <p:nvSpPr>
              <p:cNvPr id="76" name="Block Arc 75">
                <a:extLst>
                  <a:ext uri="{FF2B5EF4-FFF2-40B4-BE49-F238E27FC236}">
                    <a16:creationId xmlns:a16="http://schemas.microsoft.com/office/drawing/2014/main" xmlns="" id="{94F73C28-3624-4125-AD3C-4E4E3868B7E9}"/>
                  </a:ext>
                </a:extLst>
              </p:cNvPr>
              <p:cNvSpPr/>
              <p:nvPr/>
            </p:nvSpPr>
            <p:spPr>
              <a:xfrm>
                <a:off x="1754163" y="2276872"/>
                <a:ext cx="5616624" cy="5616624"/>
              </a:xfrm>
              <a:prstGeom prst="blockArc">
                <a:avLst>
                  <a:gd name="adj1" fmla="val 16201919"/>
                  <a:gd name="adj2" fmla="val 21586788"/>
                  <a:gd name="adj3" fmla="val 6977"/>
                </a:avLst>
              </a:prstGeom>
              <a:gradFill>
                <a:gsLst>
                  <a:gs pos="0">
                    <a:schemeClr val="accent3">
                      <a:lumMod val="70000"/>
                      <a:lumOff val="30000"/>
                    </a:schemeClr>
                  </a:gs>
                  <a:gs pos="94000">
                    <a:schemeClr val="accent3">
                      <a:lumMod val="70000"/>
                      <a:lumOff val="30000"/>
                    </a:schemeClr>
                  </a:gs>
                </a:gsLst>
                <a:lin ang="108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 dirty="0">
                  <a:solidFill>
                    <a:schemeClr val="tx1"/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endParaRPr>
              </a:p>
            </p:txBody>
          </p:sp>
          <p:sp>
            <p:nvSpPr>
              <p:cNvPr id="77" name="Block Arc 76">
                <a:extLst>
                  <a:ext uri="{FF2B5EF4-FFF2-40B4-BE49-F238E27FC236}">
                    <a16:creationId xmlns:a16="http://schemas.microsoft.com/office/drawing/2014/main" xmlns="" id="{12A426CE-20A2-4928-8C40-B88953C6EA14}"/>
                  </a:ext>
                </a:extLst>
              </p:cNvPr>
              <p:cNvSpPr/>
              <p:nvPr/>
            </p:nvSpPr>
            <p:spPr>
              <a:xfrm>
                <a:off x="1754163" y="2276872"/>
                <a:ext cx="5616624" cy="5616624"/>
              </a:xfrm>
              <a:prstGeom prst="blockArc">
                <a:avLst>
                  <a:gd name="adj1" fmla="val 19030955"/>
                  <a:gd name="adj2" fmla="val 21586788"/>
                  <a:gd name="adj3" fmla="val 6977"/>
                </a:avLst>
              </a:prstGeom>
              <a:gradFill>
                <a:gsLst>
                  <a:gs pos="0">
                    <a:schemeClr val="accent4">
                      <a:lumMod val="70000"/>
                      <a:lumOff val="30000"/>
                    </a:schemeClr>
                  </a:gs>
                  <a:gs pos="94000">
                    <a:schemeClr val="accent4">
                      <a:lumMod val="70000"/>
                      <a:lumOff val="30000"/>
                    </a:schemeClr>
                  </a:gs>
                </a:gsLst>
                <a:lin ang="108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 dirty="0">
                  <a:solidFill>
                    <a:schemeClr val="tx1"/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endParaRPr>
              </a:p>
            </p:txBody>
          </p:sp>
        </p:grp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xmlns="" id="{57785199-1231-4507-831C-2D222D3E88E1}"/>
                </a:ext>
              </a:extLst>
            </p:cNvPr>
            <p:cNvGrpSpPr/>
            <p:nvPr/>
          </p:nvGrpSpPr>
          <p:grpSpPr>
            <a:xfrm>
              <a:off x="1754163" y="2276872"/>
              <a:ext cx="5616624" cy="5616624"/>
              <a:chOff x="1754163" y="2276872"/>
              <a:chExt cx="5616624" cy="5616624"/>
            </a:xfrm>
          </p:grpSpPr>
          <p:sp>
            <p:nvSpPr>
              <p:cNvPr id="70" name="Block Arc 69">
                <a:extLst>
                  <a:ext uri="{FF2B5EF4-FFF2-40B4-BE49-F238E27FC236}">
                    <a16:creationId xmlns:a16="http://schemas.microsoft.com/office/drawing/2014/main" xmlns="" id="{2A4D6252-24F3-4515-BED6-567DE88D1141}"/>
                  </a:ext>
                </a:extLst>
              </p:cNvPr>
              <p:cNvSpPr/>
              <p:nvPr/>
            </p:nvSpPr>
            <p:spPr>
              <a:xfrm>
                <a:off x="1754163" y="2276872"/>
                <a:ext cx="5616624" cy="5616624"/>
              </a:xfrm>
              <a:prstGeom prst="blockArc">
                <a:avLst>
                  <a:gd name="adj1" fmla="val 10800000"/>
                  <a:gd name="adj2" fmla="val 21586788"/>
                  <a:gd name="adj3" fmla="val 6977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 dirty="0">
                  <a:solidFill>
                    <a:schemeClr val="tx1"/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endParaRPr>
              </a:p>
            </p:txBody>
          </p:sp>
          <p:sp>
            <p:nvSpPr>
              <p:cNvPr id="71" name="Block Arc 70">
                <a:extLst>
                  <a:ext uri="{FF2B5EF4-FFF2-40B4-BE49-F238E27FC236}">
                    <a16:creationId xmlns:a16="http://schemas.microsoft.com/office/drawing/2014/main" xmlns="" id="{F6986561-6E42-4A50-8979-F09D428B141D}"/>
                  </a:ext>
                </a:extLst>
              </p:cNvPr>
              <p:cNvSpPr/>
              <p:nvPr/>
            </p:nvSpPr>
            <p:spPr>
              <a:xfrm>
                <a:off x="1754163" y="2276872"/>
                <a:ext cx="5616624" cy="5616624"/>
              </a:xfrm>
              <a:prstGeom prst="blockArc">
                <a:avLst>
                  <a:gd name="adj1" fmla="val 13427380"/>
                  <a:gd name="adj2" fmla="val 21586788"/>
                  <a:gd name="adj3" fmla="val 6977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 dirty="0">
                  <a:solidFill>
                    <a:schemeClr val="tx1"/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endParaRPr>
              </a:p>
            </p:txBody>
          </p:sp>
          <p:sp>
            <p:nvSpPr>
              <p:cNvPr id="72" name="Block Arc 71">
                <a:extLst>
                  <a:ext uri="{FF2B5EF4-FFF2-40B4-BE49-F238E27FC236}">
                    <a16:creationId xmlns:a16="http://schemas.microsoft.com/office/drawing/2014/main" xmlns="" id="{5E0C1D21-CE32-45A3-BE5C-7DF42E6F61BC}"/>
                  </a:ext>
                </a:extLst>
              </p:cNvPr>
              <p:cNvSpPr/>
              <p:nvPr/>
            </p:nvSpPr>
            <p:spPr>
              <a:xfrm>
                <a:off x="1754163" y="2276872"/>
                <a:ext cx="5616624" cy="5616624"/>
              </a:xfrm>
              <a:prstGeom prst="blockArc">
                <a:avLst>
                  <a:gd name="adj1" fmla="val 16201919"/>
                  <a:gd name="adj2" fmla="val 21586788"/>
                  <a:gd name="adj3" fmla="val 6977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 dirty="0">
                  <a:solidFill>
                    <a:schemeClr val="tx1"/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endParaRPr>
              </a:p>
            </p:txBody>
          </p:sp>
          <p:sp>
            <p:nvSpPr>
              <p:cNvPr id="73" name="Block Arc 72">
                <a:extLst>
                  <a:ext uri="{FF2B5EF4-FFF2-40B4-BE49-F238E27FC236}">
                    <a16:creationId xmlns:a16="http://schemas.microsoft.com/office/drawing/2014/main" xmlns="" id="{F634684A-B1B4-4C07-B177-7E3CD2304DF2}"/>
                  </a:ext>
                </a:extLst>
              </p:cNvPr>
              <p:cNvSpPr/>
              <p:nvPr/>
            </p:nvSpPr>
            <p:spPr>
              <a:xfrm>
                <a:off x="1754163" y="2276872"/>
                <a:ext cx="5616624" cy="5616624"/>
              </a:xfrm>
              <a:prstGeom prst="blockArc">
                <a:avLst>
                  <a:gd name="adj1" fmla="val 19047701"/>
                  <a:gd name="adj2" fmla="val 21586788"/>
                  <a:gd name="adj3" fmla="val 6977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 dirty="0">
                  <a:solidFill>
                    <a:schemeClr val="tx1"/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endParaRPr>
              </a:p>
            </p:txBody>
          </p:sp>
        </p:grpSp>
      </p:grp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878021" y="4150129"/>
            <a:ext cx="4988059" cy="724247"/>
          </a:xfrm>
        </p:spPr>
        <p:txBody>
          <a:bodyPr>
            <a:normAutofit/>
          </a:bodyPr>
          <a:lstStyle/>
          <a:p>
            <a:r>
              <a:rPr lang="ko-KR" altLang="en-US" sz="4000" dirty="0">
                <a:solidFill>
                  <a:schemeClr val="accent1">
                    <a:lumMod val="75000"/>
                  </a:schemeClr>
                </a:solidFill>
              </a:rPr>
              <a:t>전처리</a:t>
            </a:r>
            <a:endParaRPr lang="en-US" sz="40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AC881B09-85F5-465F-91E1-E18A59B2BBB7}"/>
              </a:ext>
            </a:extLst>
          </p:cNvPr>
          <p:cNvSpPr txBox="1"/>
          <p:nvPr/>
        </p:nvSpPr>
        <p:spPr>
          <a:xfrm>
            <a:off x="551014" y="2427418"/>
            <a:ext cx="34138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1"/>
            <a:r>
              <a:rPr lang="en-US" dirty="0"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time-series analysis</a:t>
            </a:r>
            <a:r>
              <a:rPr lang="ko-KR" altLang="en-US" dirty="0"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를 후에 </a:t>
            </a:r>
            <a:endParaRPr lang="en-US" altLang="ko-KR" dirty="0" smtClean="0"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  <a:p>
            <a:pPr algn="ctr" latinLnBrk="1"/>
            <a:r>
              <a:rPr lang="ko-KR" altLang="en-US" dirty="0" smtClean="0"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하기 </a:t>
            </a:r>
            <a:r>
              <a:rPr lang="ko-KR" altLang="en-US" dirty="0"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위해</a:t>
            </a:r>
            <a:r>
              <a:rPr lang="en-US" dirty="0"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 Date</a:t>
            </a:r>
            <a:r>
              <a:rPr lang="ko-KR" altLang="en-US" dirty="0" err="1"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를</a:t>
            </a:r>
            <a:r>
              <a:rPr lang="ko-KR" altLang="en-US" dirty="0"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 </a:t>
            </a:r>
            <a:r>
              <a:rPr lang="ko-KR" altLang="en-US" dirty="0">
                <a:solidFill>
                  <a:schemeClr val="accent3">
                    <a:lumMod val="75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년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, </a:t>
            </a:r>
            <a:r>
              <a:rPr lang="ko-KR" altLang="en-US" dirty="0">
                <a:solidFill>
                  <a:schemeClr val="accent3">
                    <a:lumMod val="75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월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, </a:t>
            </a:r>
            <a:r>
              <a:rPr lang="ko-KR" altLang="en-US" dirty="0">
                <a:solidFill>
                  <a:schemeClr val="accent3">
                    <a:lumMod val="75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일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, </a:t>
            </a:r>
            <a:r>
              <a:rPr lang="ko-KR" altLang="en-US" dirty="0">
                <a:solidFill>
                  <a:schemeClr val="accent3">
                    <a:lumMod val="75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요일</a:t>
            </a:r>
            <a:r>
              <a:rPr lang="ko-KR" altLang="en-US" dirty="0"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로 쪼개어 저장</a:t>
            </a:r>
            <a:endParaRPr lang="en-CA" dirty="0"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E8E160EC-49D4-49C4-9C2F-C770CE443F25}"/>
              </a:ext>
            </a:extLst>
          </p:cNvPr>
          <p:cNvSpPr txBox="1"/>
          <p:nvPr/>
        </p:nvSpPr>
        <p:spPr>
          <a:xfrm>
            <a:off x="1367318" y="933523"/>
            <a:ext cx="40716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en-US" dirty="0"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Competition Distance</a:t>
            </a:r>
            <a:r>
              <a:rPr lang="ko-KR" altLang="en-US" dirty="0" smtClean="0"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는</a:t>
            </a:r>
            <a:endParaRPr lang="en-US" altLang="ko-KR" dirty="0" smtClean="0"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  <a:p>
            <a:pPr latinLnBrk="1"/>
            <a:r>
              <a:rPr lang="en-US" dirty="0" smtClean="0"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 </a:t>
            </a:r>
            <a:r>
              <a:rPr lang="ko-KR" altLang="en-US" dirty="0"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결측 치가</a:t>
            </a:r>
            <a:r>
              <a:rPr lang="en-US" dirty="0"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 3</a:t>
            </a:r>
            <a:r>
              <a:rPr lang="ko-KR" altLang="en-US" dirty="0"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개정도 밖에 안</a:t>
            </a:r>
            <a:r>
              <a:rPr lang="en-US" altLang="ko-KR" dirty="0"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 </a:t>
            </a:r>
            <a:r>
              <a:rPr lang="ko-KR" altLang="en-US" dirty="0"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되기 때문에</a:t>
            </a:r>
            <a:r>
              <a:rPr lang="en-US" dirty="0"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 </a:t>
            </a:r>
          </a:p>
          <a:p>
            <a:pPr latinLnBrk="1"/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Nan</a:t>
            </a:r>
            <a:r>
              <a:rPr lang="ko-KR" altLang="en-US" dirty="0">
                <a:solidFill>
                  <a:schemeClr val="accent3">
                    <a:lumMod val="75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을 중앙값</a:t>
            </a:r>
            <a:r>
              <a:rPr lang="ko-KR" altLang="en-US" dirty="0"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으로 채워줍니다</a:t>
            </a:r>
            <a:endParaRPr lang="en-CA" dirty="0"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xmlns="" id="{AAEBC558-61D5-4E4B-BB46-B7EF71A31A22}"/>
              </a:ext>
            </a:extLst>
          </p:cNvPr>
          <p:cNvSpPr txBox="1"/>
          <p:nvPr/>
        </p:nvSpPr>
        <p:spPr>
          <a:xfrm>
            <a:off x="7649407" y="1268600"/>
            <a:ext cx="26970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latinLnBrk="1"/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Merge</a:t>
            </a:r>
            <a:r>
              <a:rPr lang="en-US" dirty="0"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 train d</a:t>
            </a:r>
            <a:r>
              <a:rPr lang="en-US" altLang="ko-KR" dirty="0"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ata &amp;</a:t>
            </a:r>
            <a:r>
              <a:rPr lang="ko-KR" altLang="en-US" dirty="0"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 </a:t>
            </a:r>
            <a:endParaRPr lang="en-CA" altLang="ko-KR" dirty="0"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  <a:p>
            <a:pPr algn="r" latinLnBrk="1"/>
            <a:r>
              <a:rPr lang="en-US" dirty="0"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Store data</a:t>
            </a:r>
            <a:endParaRPr lang="en-CA" altLang="ko-KR" dirty="0"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xmlns="" id="{37F9449C-C5F5-43CA-B5A7-236985565298}"/>
              </a:ext>
            </a:extLst>
          </p:cNvPr>
          <p:cNvSpPr txBox="1"/>
          <p:nvPr/>
        </p:nvSpPr>
        <p:spPr>
          <a:xfrm>
            <a:off x="9291140" y="2459514"/>
            <a:ext cx="25210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defTabSz="914400">
              <a:defRPr/>
            </a:pPr>
            <a:r>
              <a:rPr lang="en-US" dirty="0" smtClean="0"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Store</a:t>
            </a:r>
            <a:r>
              <a:rPr lang="ko-KR" altLang="en-US" dirty="0" smtClean="0"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들을</a:t>
            </a:r>
            <a:endParaRPr lang="en-US" altLang="ko-KR" dirty="0" smtClean="0"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  <a:p>
            <a:pPr lvl="0" algn="ctr" defTabSz="914400">
              <a:defRPr/>
            </a:pPr>
            <a:r>
              <a:rPr lang="ko-KR" altLang="en-US" dirty="0" smtClean="0"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store type</a:t>
            </a:r>
            <a:r>
              <a:rPr lang="ko-KR" altLang="en-US" dirty="0"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에 따라 그룹화</a:t>
            </a:r>
            <a:endParaRPr lang="en-CA" dirty="0"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cxnSp>
        <p:nvCxnSpPr>
          <p:cNvPr id="52" name="Elbow Connector 49">
            <a:extLst>
              <a:ext uri="{FF2B5EF4-FFF2-40B4-BE49-F238E27FC236}">
                <a16:creationId xmlns:a16="http://schemas.microsoft.com/office/drawing/2014/main" xmlns="" id="{19824334-C582-4C8B-A2D2-9C8AC8CDCB37}"/>
              </a:ext>
            </a:extLst>
          </p:cNvPr>
          <p:cNvCxnSpPr>
            <a:cxnSpLocks/>
          </p:cNvCxnSpPr>
          <p:nvPr/>
        </p:nvCxnSpPr>
        <p:spPr>
          <a:xfrm>
            <a:off x="4734008" y="1725952"/>
            <a:ext cx="1188000" cy="720000"/>
          </a:xfrm>
          <a:prstGeom prst="bentConnector3">
            <a:avLst>
              <a:gd name="adj1" fmla="val 100742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Elbow Connector 58">
            <a:extLst>
              <a:ext uri="{FF2B5EF4-FFF2-40B4-BE49-F238E27FC236}">
                <a16:creationId xmlns:a16="http://schemas.microsoft.com/office/drawing/2014/main" xmlns="" id="{1961B74B-BFCF-4C79-9DDB-E386B7CA9F05}"/>
              </a:ext>
            </a:extLst>
          </p:cNvPr>
          <p:cNvCxnSpPr>
            <a:cxnSpLocks/>
          </p:cNvCxnSpPr>
          <p:nvPr/>
        </p:nvCxnSpPr>
        <p:spPr>
          <a:xfrm rot="10800000" flipV="1">
            <a:off x="6807876" y="1725952"/>
            <a:ext cx="1188000" cy="720000"/>
          </a:xfrm>
          <a:prstGeom prst="bentConnector3">
            <a:avLst>
              <a:gd name="adj1" fmla="val 100193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Group 55">
            <a:extLst>
              <a:ext uri="{FF2B5EF4-FFF2-40B4-BE49-F238E27FC236}">
                <a16:creationId xmlns:a16="http://schemas.microsoft.com/office/drawing/2014/main" xmlns="" id="{886EADA1-08C1-4EE4-98F6-BC48E42AE747}"/>
              </a:ext>
            </a:extLst>
          </p:cNvPr>
          <p:cNvGrpSpPr/>
          <p:nvPr/>
        </p:nvGrpSpPr>
        <p:grpSpPr>
          <a:xfrm>
            <a:off x="3210567" y="5599927"/>
            <a:ext cx="6308750" cy="81273"/>
            <a:chOff x="1780872" y="5229200"/>
            <a:chExt cx="5589541" cy="72008"/>
          </a:xfrm>
        </p:grpSpPr>
        <p:sp>
          <p:nvSpPr>
            <p:cNvPr id="57" name="Rectangle 24">
              <a:extLst>
                <a:ext uri="{FF2B5EF4-FFF2-40B4-BE49-F238E27FC236}">
                  <a16:creationId xmlns:a16="http://schemas.microsoft.com/office/drawing/2014/main" xmlns="" id="{FF6DF057-F8F4-47AA-9BC0-19C6C41520BB}"/>
                </a:ext>
              </a:extLst>
            </p:cNvPr>
            <p:cNvSpPr/>
            <p:nvPr/>
          </p:nvSpPr>
          <p:spPr>
            <a:xfrm>
              <a:off x="1780872" y="5229200"/>
              <a:ext cx="1400441" cy="72008"/>
            </a:xfrm>
            <a:custGeom>
              <a:avLst/>
              <a:gdLst/>
              <a:ahLst/>
              <a:cxnLst/>
              <a:rect l="l" t="t" r="r" b="b"/>
              <a:pathLst>
                <a:path w="1400441" h="72008">
                  <a:moveTo>
                    <a:pt x="0" y="0"/>
                  </a:moveTo>
                  <a:lnTo>
                    <a:pt x="1400441" y="0"/>
                  </a:lnTo>
                  <a:lnTo>
                    <a:pt x="1400441" y="72008"/>
                  </a:lnTo>
                  <a:lnTo>
                    <a:pt x="0" y="7200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>
                <a:latin typeface="Noto Sans CJK KR Black" panose="020B0A00000000000000" pitchFamily="34" charset="-127"/>
                <a:ea typeface="Noto Sans CJK KR Black" panose="020B0A00000000000000" pitchFamily="34" charset="-127"/>
              </a:endParaRPr>
            </a:p>
          </p:txBody>
        </p:sp>
        <p:sp>
          <p:nvSpPr>
            <p:cNvPr id="58" name="Rectangle 24">
              <a:extLst>
                <a:ext uri="{FF2B5EF4-FFF2-40B4-BE49-F238E27FC236}">
                  <a16:creationId xmlns:a16="http://schemas.microsoft.com/office/drawing/2014/main" xmlns="" id="{B3D804AE-C35C-481C-BAD4-61C9835422DA}"/>
                </a:ext>
              </a:extLst>
            </p:cNvPr>
            <p:cNvSpPr/>
            <p:nvPr/>
          </p:nvSpPr>
          <p:spPr>
            <a:xfrm>
              <a:off x="3177238" y="5229200"/>
              <a:ext cx="1400441" cy="72008"/>
            </a:xfrm>
            <a:custGeom>
              <a:avLst/>
              <a:gdLst/>
              <a:ahLst/>
              <a:cxnLst/>
              <a:rect l="l" t="t" r="r" b="b"/>
              <a:pathLst>
                <a:path w="1400441" h="72008">
                  <a:moveTo>
                    <a:pt x="0" y="0"/>
                  </a:moveTo>
                  <a:lnTo>
                    <a:pt x="1400441" y="0"/>
                  </a:lnTo>
                  <a:lnTo>
                    <a:pt x="1400441" y="72008"/>
                  </a:lnTo>
                  <a:lnTo>
                    <a:pt x="0" y="7200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>
                <a:latin typeface="Noto Sans CJK KR Black" panose="020B0A00000000000000" pitchFamily="34" charset="-127"/>
                <a:ea typeface="Noto Sans CJK KR Black" panose="020B0A00000000000000" pitchFamily="34" charset="-127"/>
              </a:endParaRPr>
            </a:p>
          </p:txBody>
        </p:sp>
        <p:sp>
          <p:nvSpPr>
            <p:cNvPr id="59" name="Rectangle 24">
              <a:extLst>
                <a:ext uri="{FF2B5EF4-FFF2-40B4-BE49-F238E27FC236}">
                  <a16:creationId xmlns:a16="http://schemas.microsoft.com/office/drawing/2014/main" xmlns="" id="{6FB4B37D-1F9C-449B-B510-7636083EFD93}"/>
                </a:ext>
              </a:extLst>
            </p:cNvPr>
            <p:cNvSpPr/>
            <p:nvPr/>
          </p:nvSpPr>
          <p:spPr>
            <a:xfrm>
              <a:off x="4573604" y="5229200"/>
              <a:ext cx="1400441" cy="72008"/>
            </a:xfrm>
            <a:custGeom>
              <a:avLst/>
              <a:gdLst/>
              <a:ahLst/>
              <a:cxnLst/>
              <a:rect l="l" t="t" r="r" b="b"/>
              <a:pathLst>
                <a:path w="1400441" h="72008">
                  <a:moveTo>
                    <a:pt x="0" y="0"/>
                  </a:moveTo>
                  <a:lnTo>
                    <a:pt x="1400441" y="0"/>
                  </a:lnTo>
                  <a:lnTo>
                    <a:pt x="1400441" y="72008"/>
                  </a:lnTo>
                  <a:lnTo>
                    <a:pt x="0" y="7200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>
                <a:latin typeface="Noto Sans CJK KR Black" panose="020B0A00000000000000" pitchFamily="34" charset="-127"/>
                <a:ea typeface="Noto Sans CJK KR Black" panose="020B0A00000000000000" pitchFamily="34" charset="-127"/>
              </a:endParaRPr>
            </a:p>
          </p:txBody>
        </p:sp>
        <p:sp>
          <p:nvSpPr>
            <p:cNvPr id="60" name="Rectangle 24">
              <a:extLst>
                <a:ext uri="{FF2B5EF4-FFF2-40B4-BE49-F238E27FC236}">
                  <a16:creationId xmlns:a16="http://schemas.microsoft.com/office/drawing/2014/main" xmlns="" id="{0748429F-65A7-4BDB-AC97-E4B3E6ABADBC}"/>
                </a:ext>
              </a:extLst>
            </p:cNvPr>
            <p:cNvSpPr/>
            <p:nvPr/>
          </p:nvSpPr>
          <p:spPr>
            <a:xfrm>
              <a:off x="5969972" y="5229200"/>
              <a:ext cx="1400441" cy="72008"/>
            </a:xfrm>
            <a:custGeom>
              <a:avLst/>
              <a:gdLst/>
              <a:ahLst/>
              <a:cxnLst/>
              <a:rect l="l" t="t" r="r" b="b"/>
              <a:pathLst>
                <a:path w="1400441" h="72008">
                  <a:moveTo>
                    <a:pt x="0" y="0"/>
                  </a:moveTo>
                  <a:lnTo>
                    <a:pt x="1400441" y="0"/>
                  </a:lnTo>
                  <a:lnTo>
                    <a:pt x="1400441" y="72008"/>
                  </a:lnTo>
                  <a:lnTo>
                    <a:pt x="0" y="7200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>
                <a:latin typeface="Noto Sans CJK KR Black" panose="020B0A00000000000000" pitchFamily="34" charset="-127"/>
                <a:ea typeface="Noto Sans CJK KR Black" panose="020B0A00000000000000" pitchFamily="34" charset="-127"/>
              </a:endParaRPr>
            </a:p>
          </p:txBody>
        </p:sp>
      </p:grpSp>
      <p:cxnSp>
        <p:nvCxnSpPr>
          <p:cNvPr id="65" name="Elbow Connector 34">
            <a:extLst>
              <a:ext uri="{FF2B5EF4-FFF2-40B4-BE49-F238E27FC236}">
                <a16:creationId xmlns:a16="http://schemas.microsoft.com/office/drawing/2014/main" xmlns="" id="{138688E1-9038-4872-A6AD-06F3C0093FE8}"/>
              </a:ext>
            </a:extLst>
          </p:cNvPr>
          <p:cNvCxnSpPr>
            <a:cxnSpLocks/>
          </p:cNvCxnSpPr>
          <p:nvPr/>
        </p:nvCxnSpPr>
        <p:spPr>
          <a:xfrm rot="16200000" flipH="1">
            <a:off x="1927125" y="3798771"/>
            <a:ext cx="1728000" cy="1224000"/>
          </a:xfrm>
          <a:prstGeom prst="bentConnector3">
            <a:avLst>
              <a:gd name="adj1" fmla="val 100392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Elbow Connector 63">
            <a:extLst>
              <a:ext uri="{FF2B5EF4-FFF2-40B4-BE49-F238E27FC236}">
                <a16:creationId xmlns:a16="http://schemas.microsoft.com/office/drawing/2014/main" xmlns="" id="{D068E50F-4D49-45C5-8FBD-9E29D5B28FC8}"/>
              </a:ext>
            </a:extLst>
          </p:cNvPr>
          <p:cNvCxnSpPr>
            <a:cxnSpLocks/>
          </p:cNvCxnSpPr>
          <p:nvPr/>
        </p:nvCxnSpPr>
        <p:spPr>
          <a:xfrm rot="5400000">
            <a:off x="9087000" y="3798771"/>
            <a:ext cx="1728000" cy="1224000"/>
          </a:xfrm>
          <a:prstGeom prst="bentConnector3">
            <a:avLst>
              <a:gd name="adj1" fmla="val 99474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 7">
            <a:extLst>
              <a:ext uri="{FF2B5EF4-FFF2-40B4-BE49-F238E27FC236}">
                <a16:creationId xmlns:a16="http://schemas.microsoft.com/office/drawing/2014/main" xmlns="" id="{1BB66BC1-A957-3846-8666-C5E26A130CAC}"/>
              </a:ext>
            </a:extLst>
          </p:cNvPr>
          <p:cNvSpPr/>
          <p:nvPr/>
        </p:nvSpPr>
        <p:spPr>
          <a:xfrm rot="18900000">
            <a:off x="6249809" y="3469451"/>
            <a:ext cx="225664" cy="502732"/>
          </a:xfrm>
          <a:custGeom>
            <a:avLst/>
            <a:gdLst/>
            <a:ahLst/>
            <a:cxnLst/>
            <a:rect l="l" t="t" r="r" b="b"/>
            <a:pathLst>
              <a:path w="154109" h="343323">
                <a:moveTo>
                  <a:pt x="102909" y="313772"/>
                </a:moveTo>
                <a:lnTo>
                  <a:pt x="102909" y="328547"/>
                </a:lnTo>
                <a:cubicBezTo>
                  <a:pt x="102909" y="336708"/>
                  <a:pt x="96294" y="343322"/>
                  <a:pt x="88133" y="343323"/>
                </a:cubicBezTo>
                <a:lnTo>
                  <a:pt x="65975" y="343322"/>
                </a:lnTo>
                <a:cubicBezTo>
                  <a:pt x="57814" y="343322"/>
                  <a:pt x="51199" y="336708"/>
                  <a:pt x="51199" y="328547"/>
                </a:cubicBezTo>
                <a:cubicBezTo>
                  <a:pt x="51199" y="323622"/>
                  <a:pt x="51200" y="318696"/>
                  <a:pt x="51200" y="313771"/>
                </a:cubicBezTo>
                <a:close/>
                <a:moveTo>
                  <a:pt x="123327" y="15459"/>
                </a:moveTo>
                <a:cubicBezTo>
                  <a:pt x="141678" y="29245"/>
                  <a:pt x="152926" y="50497"/>
                  <a:pt x="154008" y="73425"/>
                </a:cubicBezTo>
                <a:cubicBezTo>
                  <a:pt x="155089" y="96353"/>
                  <a:pt x="145890" y="118568"/>
                  <a:pt x="128916" y="134021"/>
                </a:cubicBezTo>
                <a:lnTo>
                  <a:pt x="119294" y="123450"/>
                </a:lnTo>
                <a:cubicBezTo>
                  <a:pt x="133118" y="110865"/>
                  <a:pt x="140611" y="92772"/>
                  <a:pt x="139730" y="74098"/>
                </a:cubicBezTo>
                <a:cubicBezTo>
                  <a:pt x="138850" y="55424"/>
                  <a:pt x="129689" y="38115"/>
                  <a:pt x="114743" y="26887"/>
                </a:cubicBezTo>
                <a:close/>
                <a:moveTo>
                  <a:pt x="136698" y="17411"/>
                </a:moveTo>
                <a:cubicBezTo>
                  <a:pt x="103758" y="-15529"/>
                  <a:pt x="50351" y="-15529"/>
                  <a:pt x="17412" y="17411"/>
                </a:cubicBezTo>
                <a:cubicBezTo>
                  <a:pt x="-15528" y="50351"/>
                  <a:pt x="-15528" y="103757"/>
                  <a:pt x="17412" y="136697"/>
                </a:cubicBezTo>
                <a:cubicBezTo>
                  <a:pt x="50351" y="169637"/>
                  <a:pt x="103758" y="169637"/>
                  <a:pt x="136698" y="136697"/>
                </a:cubicBezTo>
                <a:cubicBezTo>
                  <a:pt x="169637" y="103757"/>
                  <a:pt x="169637" y="50351"/>
                  <a:pt x="136698" y="17411"/>
                </a:cubicBezTo>
                <a:close/>
                <a:moveTo>
                  <a:pt x="154109" y="0"/>
                </a:moveTo>
                <a:cubicBezTo>
                  <a:pt x="196665" y="42556"/>
                  <a:pt x="196665" y="111552"/>
                  <a:pt x="154109" y="154108"/>
                </a:cubicBezTo>
                <a:cubicBezTo>
                  <a:pt x="139576" y="168641"/>
                  <a:pt x="121959" y="178211"/>
                  <a:pt x="102912" y="180994"/>
                </a:cubicBezTo>
                <a:lnTo>
                  <a:pt x="102912" y="308310"/>
                </a:lnTo>
                <a:lnTo>
                  <a:pt x="51197" y="308310"/>
                </a:lnTo>
                <a:lnTo>
                  <a:pt x="51197" y="180994"/>
                </a:lnTo>
                <a:cubicBezTo>
                  <a:pt x="32150" y="178211"/>
                  <a:pt x="14534" y="168641"/>
                  <a:pt x="0" y="154108"/>
                </a:cubicBezTo>
                <a:cubicBezTo>
                  <a:pt x="-42555" y="111552"/>
                  <a:pt x="-42555" y="42556"/>
                  <a:pt x="0" y="0"/>
                </a:cubicBezTo>
                <a:cubicBezTo>
                  <a:pt x="42556" y="-42556"/>
                  <a:pt x="111553" y="-42556"/>
                  <a:pt x="15410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2791425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7D129851-8755-4599-9F04-3F3F9B0109F9}"/>
              </a:ext>
            </a:extLst>
          </p:cNvPr>
          <p:cNvSpPr txBox="1">
            <a:spLocks/>
          </p:cNvSpPr>
          <p:nvPr/>
        </p:nvSpPr>
        <p:spPr>
          <a:xfrm>
            <a:off x="1105988" y="3429000"/>
            <a:ext cx="3622765" cy="2264227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altLang="ko-KR" sz="4400" b="1" dirty="0">
                <a:solidFill>
                  <a:schemeClr val="bg1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  <a:cs typeface="Arial" pitchFamily="34" charset="0"/>
              </a:rPr>
              <a:t>Modern Portfolio Presentation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3BCB9BCF-22DA-47B3-9A44-CE4A445753CD}"/>
              </a:ext>
            </a:extLst>
          </p:cNvPr>
          <p:cNvSpPr txBox="1"/>
          <p:nvPr/>
        </p:nvSpPr>
        <p:spPr>
          <a:xfrm>
            <a:off x="8133253" y="1305342"/>
            <a:ext cx="308338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  <a:cs typeface="Arial" pitchFamily="34" charset="0"/>
              </a:rPr>
              <a:t>You can simply impress your audience and add a unique zing and appeal to your Presentations. Easy to change colors, photos and Text. </a:t>
            </a:r>
            <a:r>
              <a:rPr lang="en-US" altLang="ko-KR" sz="1200" dirty="0">
                <a:solidFill>
                  <a:schemeClr val="bg1"/>
                </a:solidFill>
                <a:latin typeface="Noto Sans CJK KR Black" panose="020B0A00000000000000" pitchFamily="34" charset="-127"/>
                <a:ea typeface="HY견명조" pitchFamily="18" charset="-127"/>
                <a:cs typeface="Arial" pitchFamily="34" charset="0"/>
              </a:rPr>
              <a:t>Get a modern PowerPoint  Presentation that is beautifully designed. </a:t>
            </a:r>
            <a:r>
              <a:rPr lang="en-US" altLang="ko-KR" sz="1200" dirty="0">
                <a:solidFill>
                  <a:schemeClr val="bg1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  <a:cs typeface="Arial" pitchFamily="34" charset="0"/>
              </a:rPr>
              <a:t>You can simply impress your audience and add a unique zing and appeal to your Presentations. Easy to change colors, photos and Text. </a:t>
            </a:r>
            <a:r>
              <a:rPr lang="en-US" altLang="ko-KR" sz="1200" dirty="0">
                <a:solidFill>
                  <a:schemeClr val="bg1"/>
                </a:solidFill>
                <a:latin typeface="Noto Sans CJK KR Black" panose="020B0A00000000000000" pitchFamily="34" charset="-127"/>
                <a:ea typeface="HY견명조" pitchFamily="18" charset="-127"/>
                <a:cs typeface="Arial" pitchFamily="34" charset="0"/>
              </a:rPr>
              <a:t>Get a modern PowerPoint  Presentation that is beautifully designed. </a:t>
            </a:r>
            <a:endParaRPr lang="en-US" altLang="ko-KR" sz="1200" dirty="0">
              <a:solidFill>
                <a:schemeClr val="bg1"/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  <a:cs typeface="Arial" pitchFamily="34" charset="0"/>
            </a:endParaRPr>
          </a:p>
        </p:txBody>
      </p:sp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xmlns="" id="{7205E6ED-AD02-A34A-B4D7-5C422156482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4" r="1134"/>
          <a:stretch>
            <a:fillRect/>
          </a:stretch>
        </p:blipFill>
        <p:spPr>
          <a:xfrm>
            <a:off x="725139" y="829900"/>
            <a:ext cx="10491502" cy="5354515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5314EF97-E0CB-1348-BED8-A02EE4849D17}"/>
              </a:ext>
            </a:extLst>
          </p:cNvPr>
          <p:cNvSpPr txBox="1"/>
          <p:nvPr/>
        </p:nvSpPr>
        <p:spPr>
          <a:xfrm>
            <a:off x="725138" y="296938"/>
            <a:ext cx="59414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월별 판매</a:t>
            </a:r>
            <a:r>
              <a:rPr lang="en-US" sz="2400" dirty="0"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 </a:t>
            </a:r>
            <a:r>
              <a:rPr lang="ko-KR" altLang="en-US" sz="2400" dirty="0"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추이 </a:t>
            </a:r>
            <a:r>
              <a:rPr lang="en-US" altLang="ko-KR" sz="2400" dirty="0"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(Store type / Promotion)</a:t>
            </a:r>
            <a:endParaRPr lang="en-US" sz="2400" dirty="0"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FFB4DCA1-E53E-5E4D-AA6B-9438F77E5C34}"/>
              </a:ext>
            </a:extLst>
          </p:cNvPr>
          <p:cNvSpPr txBox="1"/>
          <p:nvPr/>
        </p:nvSpPr>
        <p:spPr>
          <a:xfrm>
            <a:off x="661624" y="6340772"/>
            <a:ext cx="2255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A</a:t>
            </a:r>
            <a:r>
              <a:rPr lang="ko-KR" altLang="en-US" dirty="0">
                <a:solidFill>
                  <a:schemeClr val="bg1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  <a:sym typeface="Wingdings" pitchFamily="2" charset="2"/>
              </a:rPr>
              <a:t> </a:t>
            </a:r>
            <a:r>
              <a:rPr lang="ko-KR" altLang="en-US" dirty="0">
                <a:solidFill>
                  <a:schemeClr val="bg1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  <a:sym typeface="Wingdings" pitchFamily="2" charset="2"/>
              </a:rPr>
              <a:t>가장 판매량 많음</a:t>
            </a:r>
            <a:endParaRPr lang="en-US" dirty="0">
              <a:solidFill>
                <a:schemeClr val="bg1"/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4272611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0">
            <a:extLst>
              <a:ext uri="{FF2B5EF4-FFF2-40B4-BE49-F238E27FC236}">
                <a16:creationId xmlns:a16="http://schemas.microsoft.com/office/drawing/2014/main" xmlns="" id="{656F0653-AEDA-4B83-B698-1694671E8953}"/>
              </a:ext>
            </a:extLst>
          </p:cNvPr>
          <p:cNvSpPr txBox="1">
            <a:spLocks/>
          </p:cNvSpPr>
          <p:nvPr/>
        </p:nvSpPr>
        <p:spPr>
          <a:xfrm rot="16200000">
            <a:off x="-2162480" y="2827550"/>
            <a:ext cx="6322757" cy="1044174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buNone/>
            </a:pPr>
            <a:r>
              <a:rPr lang="ko-KR" altLang="en-US" sz="4000" b="1" dirty="0">
                <a:solidFill>
                  <a:schemeClr val="bg1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  <a:cs typeface="Arial" pitchFamily="34" charset="0"/>
              </a:rPr>
              <a:t>월 별 소비자 수 추이 </a:t>
            </a:r>
            <a:endParaRPr lang="en-US" altLang="ko-KR" sz="4000" b="1" dirty="0">
              <a:solidFill>
                <a:schemeClr val="bg1"/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  <a:cs typeface="Arial" pitchFamily="34" charset="0"/>
            </a:endParaRPr>
          </a:p>
          <a:p>
            <a:pPr marL="0" indent="0" algn="ctr">
              <a:lnSpc>
                <a:spcPct val="110000"/>
              </a:lnSpc>
              <a:buNone/>
            </a:pPr>
            <a:r>
              <a:rPr lang="en-US" altLang="ko-KR" sz="3600" b="1" dirty="0">
                <a:solidFill>
                  <a:schemeClr val="bg1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  <a:cs typeface="Arial" pitchFamily="34" charset="0"/>
              </a:rPr>
              <a:t>(Store Type / Promotion)</a:t>
            </a:r>
            <a:endParaRPr lang="en-US" altLang="ko-KR" sz="4000" b="1" dirty="0">
              <a:solidFill>
                <a:schemeClr val="bg1"/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  <a:cs typeface="Arial" pitchFamily="34" charset="0"/>
            </a:endParaRPr>
          </a:p>
        </p:txBody>
      </p:sp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xmlns="" id="{5C026C25-2904-1948-9FC8-3DB53290AB7E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7" r="-466"/>
          <a:stretch/>
        </p:blipFill>
        <p:spPr>
          <a:xfrm>
            <a:off x="2205319" y="506964"/>
            <a:ext cx="9879105" cy="5201251"/>
          </a:xfr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90EC79B0-170B-4241-94F6-BB7779AAF346}"/>
              </a:ext>
            </a:extLst>
          </p:cNvPr>
          <p:cNvSpPr txBox="1"/>
          <p:nvPr/>
        </p:nvSpPr>
        <p:spPr>
          <a:xfrm>
            <a:off x="9571490" y="5987796"/>
            <a:ext cx="21339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solidFill>
                  <a:schemeClr val="accent3">
                    <a:lumMod val="75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→ 12</a:t>
            </a:r>
            <a:r>
              <a:rPr lang="ko-KR" altLang="en-US" sz="2800" dirty="0">
                <a:solidFill>
                  <a:schemeClr val="accent3">
                    <a:lumMod val="75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월 </a:t>
            </a:r>
            <a:r>
              <a:rPr lang="ko-KR" altLang="en-US" sz="2800" dirty="0" smtClean="0">
                <a:solidFill>
                  <a:schemeClr val="accent3">
                    <a:lumMod val="75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상승</a:t>
            </a:r>
            <a:endParaRPr lang="en-US" sz="2800" dirty="0">
              <a:solidFill>
                <a:schemeClr val="accent3">
                  <a:lumMod val="75000"/>
                </a:schemeClr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1648192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11">
            <a:extLst>
              <a:ext uri="{FF2B5EF4-FFF2-40B4-BE49-F238E27FC236}">
                <a16:creationId xmlns:a16="http://schemas.microsoft.com/office/drawing/2014/main" xmlns="" id="{0710CF04-37E4-43B5-96BD-9F2C618ADD70}"/>
              </a:ext>
            </a:extLst>
          </p:cNvPr>
          <p:cNvGrpSpPr/>
          <p:nvPr/>
        </p:nvGrpSpPr>
        <p:grpSpPr>
          <a:xfrm>
            <a:off x="430571" y="208839"/>
            <a:ext cx="10919047" cy="5989760"/>
            <a:chOff x="2619295" y="1824634"/>
            <a:chExt cx="4298050" cy="2311861"/>
          </a:xfrm>
        </p:grpSpPr>
        <p:sp>
          <p:nvSpPr>
            <p:cNvPr id="34" name="Text Placeholder 3">
              <a:extLst>
                <a:ext uri="{FF2B5EF4-FFF2-40B4-BE49-F238E27FC236}">
                  <a16:creationId xmlns:a16="http://schemas.microsoft.com/office/drawing/2014/main" xmlns="" id="{CB4C5FAC-7FE7-411C-8171-63F3AFE07ECC}"/>
                </a:ext>
              </a:extLst>
            </p:cNvPr>
            <p:cNvSpPr txBox="1">
              <a:spLocks/>
            </p:cNvSpPr>
            <p:nvPr/>
          </p:nvSpPr>
          <p:spPr>
            <a:xfrm>
              <a:off x="2619295" y="1824634"/>
              <a:ext cx="2876151" cy="232093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ko-KR" altLang="en-US" sz="2400" b="1" dirty="0">
                  <a:solidFill>
                    <a:schemeClr val="accent1"/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  <a:cs typeface="Arial" pitchFamily="34" charset="0"/>
                </a:rPr>
                <a:t>월 별 </a:t>
              </a:r>
              <a:r>
                <a:rPr lang="en-US" altLang="ko-KR" sz="2400" b="1" dirty="0">
                  <a:solidFill>
                    <a:schemeClr val="accent1"/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  <a:cs typeface="Arial" pitchFamily="34" charset="0"/>
                </a:rPr>
                <a:t>1</a:t>
              </a:r>
              <a:r>
                <a:rPr lang="ko-KR" altLang="en-US" sz="2400" b="1" dirty="0">
                  <a:solidFill>
                    <a:schemeClr val="accent1"/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  <a:cs typeface="Arial" pitchFamily="34" charset="0"/>
                </a:rPr>
                <a:t>인당 구매 량 추이 </a:t>
              </a:r>
              <a:r>
                <a:rPr lang="en-US" altLang="ko-KR" sz="2400" b="1" dirty="0">
                  <a:solidFill>
                    <a:schemeClr val="accent1"/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  <a:cs typeface="Arial" pitchFamily="34" charset="0"/>
                </a:rPr>
                <a:t>(Store type / Promotion)</a:t>
              </a:r>
            </a:p>
          </p:txBody>
        </p:sp>
        <p:sp>
          <p:nvSpPr>
            <p:cNvPr id="35" name="Text Placeholder 5">
              <a:extLst>
                <a:ext uri="{FF2B5EF4-FFF2-40B4-BE49-F238E27FC236}">
                  <a16:creationId xmlns:a16="http://schemas.microsoft.com/office/drawing/2014/main" xmlns="" id="{3DC43FA5-43C3-47A4-803B-0E2D1BD04CBD}"/>
                </a:ext>
              </a:extLst>
            </p:cNvPr>
            <p:cNvSpPr txBox="1">
              <a:spLocks/>
            </p:cNvSpPr>
            <p:nvPr/>
          </p:nvSpPr>
          <p:spPr>
            <a:xfrm>
              <a:off x="5394096" y="3904402"/>
              <a:ext cx="1523249" cy="232093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ko-KR" sz="1600" dirty="0">
                  <a:solidFill>
                    <a:schemeClr val="accent3">
                      <a:lumMod val="75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→ </a:t>
              </a:r>
              <a:r>
                <a:rPr lang="en-US" altLang="ko-KR" sz="1600" dirty="0" smtClean="0">
                  <a:solidFill>
                    <a:schemeClr val="accent3">
                      <a:lumMod val="75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 D </a:t>
              </a:r>
              <a:r>
                <a:rPr lang="en-US" altLang="ko-KR" sz="1600" dirty="0">
                  <a:solidFill>
                    <a:schemeClr val="accent3">
                      <a:lumMod val="75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= </a:t>
              </a:r>
              <a:r>
                <a:rPr lang="ko-KR" altLang="en-US" sz="1600" dirty="0">
                  <a:solidFill>
                    <a:schemeClr val="accent3">
                      <a:lumMod val="75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가장 높음</a:t>
              </a:r>
              <a:endParaRPr lang="en-CA" altLang="ko-KR" sz="1600" dirty="0">
                <a:solidFill>
                  <a:schemeClr val="accent3">
                    <a:lumMod val="75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endParaRPr>
            </a:p>
            <a:p>
              <a:pPr marL="0" indent="0">
                <a:buNone/>
              </a:pPr>
              <a:r>
                <a:rPr lang="en-US" altLang="ko-KR" sz="1600" dirty="0">
                  <a:solidFill>
                    <a:schemeClr val="accent3">
                      <a:lumMod val="75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→ </a:t>
              </a:r>
              <a:r>
                <a:rPr lang="en-US" altLang="ko-KR" sz="1600" dirty="0" smtClean="0">
                  <a:solidFill>
                    <a:schemeClr val="accent3">
                      <a:lumMod val="75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 B </a:t>
              </a:r>
              <a:r>
                <a:rPr lang="en-US" altLang="ko-KR" sz="1600" dirty="0">
                  <a:solidFill>
                    <a:schemeClr val="accent3">
                      <a:lumMod val="75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= </a:t>
              </a:r>
              <a:r>
                <a:rPr lang="ko-KR" altLang="en-US" sz="1600" dirty="0">
                  <a:solidFill>
                    <a:schemeClr val="accent3">
                      <a:lumMod val="75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손님은 많지만 비교적 적은 구매</a:t>
              </a:r>
              <a:endParaRPr lang="en-US" altLang="ko-KR" sz="1600" dirty="0">
                <a:solidFill>
                  <a:schemeClr val="accent3">
                    <a:lumMod val="75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endParaRPr>
            </a:p>
          </p:txBody>
        </p:sp>
      </p:grpSp>
      <p:grpSp>
        <p:nvGrpSpPr>
          <p:cNvPr id="28" name="그룹 63">
            <a:extLst>
              <a:ext uri="{FF2B5EF4-FFF2-40B4-BE49-F238E27FC236}">
                <a16:creationId xmlns:a16="http://schemas.microsoft.com/office/drawing/2014/main" xmlns="" id="{F7B5E0AB-8B27-40C6-BCDD-19F5C18BE4CA}"/>
              </a:ext>
            </a:extLst>
          </p:cNvPr>
          <p:cNvGrpSpPr/>
          <p:nvPr/>
        </p:nvGrpSpPr>
        <p:grpSpPr>
          <a:xfrm>
            <a:off x="430572" y="6323658"/>
            <a:ext cx="2049231" cy="144016"/>
            <a:chOff x="518969" y="4794870"/>
            <a:chExt cx="1679267" cy="144016"/>
          </a:xfrm>
        </p:grpSpPr>
        <p:sp>
          <p:nvSpPr>
            <p:cNvPr id="29" name="Rectangle 35">
              <a:extLst>
                <a:ext uri="{FF2B5EF4-FFF2-40B4-BE49-F238E27FC236}">
                  <a16:creationId xmlns:a16="http://schemas.microsoft.com/office/drawing/2014/main" xmlns="" id="{9B8E2671-BACE-4E75-90E9-7D83300D8431}"/>
                </a:ext>
              </a:extLst>
            </p:cNvPr>
            <p:cNvSpPr/>
            <p:nvPr/>
          </p:nvSpPr>
          <p:spPr>
            <a:xfrm>
              <a:off x="518969" y="4794870"/>
              <a:ext cx="281436" cy="144016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latin typeface="Noto Sans CJK KR Black" panose="020B0A00000000000000" pitchFamily="34" charset="-127"/>
                <a:ea typeface="Noto Sans CJK KR Black" panose="020B0A00000000000000" pitchFamily="34" charset="-127"/>
              </a:endParaRPr>
            </a:p>
          </p:txBody>
        </p:sp>
        <p:sp>
          <p:nvSpPr>
            <p:cNvPr id="30" name="Rectangle 36">
              <a:extLst>
                <a:ext uri="{FF2B5EF4-FFF2-40B4-BE49-F238E27FC236}">
                  <a16:creationId xmlns:a16="http://schemas.microsoft.com/office/drawing/2014/main" xmlns="" id="{B037EF12-9996-4E65-8FF1-A83012C3BC34}"/>
                </a:ext>
              </a:extLst>
            </p:cNvPr>
            <p:cNvSpPr/>
            <p:nvPr/>
          </p:nvSpPr>
          <p:spPr>
            <a:xfrm>
              <a:off x="796605" y="4794870"/>
              <a:ext cx="281436" cy="144016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latin typeface="Noto Sans CJK KR Black" panose="020B0A00000000000000" pitchFamily="34" charset="-127"/>
                <a:ea typeface="Noto Sans CJK KR Black" panose="020B0A00000000000000" pitchFamily="34" charset="-127"/>
              </a:endParaRPr>
            </a:p>
          </p:txBody>
        </p:sp>
        <p:sp>
          <p:nvSpPr>
            <p:cNvPr id="31" name="Rectangle 37">
              <a:extLst>
                <a:ext uri="{FF2B5EF4-FFF2-40B4-BE49-F238E27FC236}">
                  <a16:creationId xmlns:a16="http://schemas.microsoft.com/office/drawing/2014/main" xmlns="" id="{2C3E0AB6-C16A-4DCD-A913-0247DF9F2007}"/>
                </a:ext>
              </a:extLst>
            </p:cNvPr>
            <p:cNvSpPr/>
            <p:nvPr/>
          </p:nvSpPr>
          <p:spPr>
            <a:xfrm>
              <a:off x="1076390" y="4794870"/>
              <a:ext cx="281436" cy="144016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latin typeface="Noto Sans CJK KR Black" panose="020B0A00000000000000" pitchFamily="34" charset="-127"/>
                <a:ea typeface="Noto Sans CJK KR Black" panose="020B0A00000000000000" pitchFamily="34" charset="-127"/>
              </a:endParaRPr>
            </a:p>
          </p:txBody>
        </p:sp>
        <p:sp>
          <p:nvSpPr>
            <p:cNvPr id="33" name="Rectangle 38">
              <a:extLst>
                <a:ext uri="{FF2B5EF4-FFF2-40B4-BE49-F238E27FC236}">
                  <a16:creationId xmlns:a16="http://schemas.microsoft.com/office/drawing/2014/main" xmlns="" id="{76415C1B-8B87-4C08-A161-1B3AAAE3E527}"/>
                </a:ext>
              </a:extLst>
            </p:cNvPr>
            <p:cNvSpPr/>
            <p:nvPr/>
          </p:nvSpPr>
          <p:spPr>
            <a:xfrm>
              <a:off x="1358024" y="4794870"/>
              <a:ext cx="281436" cy="144016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latin typeface="Noto Sans CJK KR Black" panose="020B0A00000000000000" pitchFamily="34" charset="-127"/>
                <a:ea typeface="Noto Sans CJK KR Black" panose="020B0A00000000000000" pitchFamily="34" charset="-127"/>
              </a:endParaRPr>
            </a:p>
          </p:txBody>
        </p:sp>
        <p:sp>
          <p:nvSpPr>
            <p:cNvPr id="36" name="Rectangle 39">
              <a:extLst>
                <a:ext uri="{FF2B5EF4-FFF2-40B4-BE49-F238E27FC236}">
                  <a16:creationId xmlns:a16="http://schemas.microsoft.com/office/drawing/2014/main" xmlns="" id="{20400B2A-406A-4D84-A58D-2040ED153D9C}"/>
                </a:ext>
              </a:extLst>
            </p:cNvPr>
            <p:cNvSpPr/>
            <p:nvPr/>
          </p:nvSpPr>
          <p:spPr>
            <a:xfrm>
              <a:off x="1637808" y="4794870"/>
              <a:ext cx="281436" cy="144016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latin typeface="Noto Sans CJK KR Black" panose="020B0A00000000000000" pitchFamily="34" charset="-127"/>
                <a:ea typeface="Noto Sans CJK KR Black" panose="020B0A00000000000000" pitchFamily="34" charset="-127"/>
              </a:endParaRPr>
            </a:p>
          </p:txBody>
        </p:sp>
        <p:sp>
          <p:nvSpPr>
            <p:cNvPr id="37" name="Rectangle 40">
              <a:extLst>
                <a:ext uri="{FF2B5EF4-FFF2-40B4-BE49-F238E27FC236}">
                  <a16:creationId xmlns:a16="http://schemas.microsoft.com/office/drawing/2014/main" xmlns="" id="{5C299A42-D628-476D-96AF-C18FD2E0221A}"/>
                </a:ext>
              </a:extLst>
            </p:cNvPr>
            <p:cNvSpPr/>
            <p:nvPr/>
          </p:nvSpPr>
          <p:spPr>
            <a:xfrm>
              <a:off x="1916800" y="4794870"/>
              <a:ext cx="281436" cy="144016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latin typeface="Noto Sans CJK KR Black" panose="020B0A00000000000000" pitchFamily="34" charset="-127"/>
                <a:ea typeface="Noto Sans CJK KR Black" panose="020B0A00000000000000" pitchFamily="34" charset="-127"/>
              </a:endParaRPr>
            </a:p>
          </p:txBody>
        </p:sp>
      </p:grpSp>
      <p:grpSp>
        <p:nvGrpSpPr>
          <p:cNvPr id="38" name="그룹 70">
            <a:extLst>
              <a:ext uri="{FF2B5EF4-FFF2-40B4-BE49-F238E27FC236}">
                <a16:creationId xmlns:a16="http://schemas.microsoft.com/office/drawing/2014/main" xmlns="" id="{27330319-9696-4DEA-B7A4-036949AE6DB1}"/>
              </a:ext>
            </a:extLst>
          </p:cNvPr>
          <p:cNvGrpSpPr/>
          <p:nvPr/>
        </p:nvGrpSpPr>
        <p:grpSpPr>
          <a:xfrm>
            <a:off x="3585579" y="6323658"/>
            <a:ext cx="2049231" cy="144016"/>
            <a:chOff x="2655206" y="4794870"/>
            <a:chExt cx="1679267" cy="144016"/>
          </a:xfrm>
        </p:grpSpPr>
        <p:sp>
          <p:nvSpPr>
            <p:cNvPr id="39" name="Rectangle 42">
              <a:extLst>
                <a:ext uri="{FF2B5EF4-FFF2-40B4-BE49-F238E27FC236}">
                  <a16:creationId xmlns:a16="http://schemas.microsoft.com/office/drawing/2014/main" xmlns="" id="{75C06DE4-B5B4-4A78-9FBE-10613E284DA7}"/>
                </a:ext>
              </a:extLst>
            </p:cNvPr>
            <p:cNvSpPr/>
            <p:nvPr/>
          </p:nvSpPr>
          <p:spPr>
            <a:xfrm>
              <a:off x="2655206" y="4794870"/>
              <a:ext cx="281436" cy="144016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latin typeface="Noto Sans CJK KR Black" panose="020B0A00000000000000" pitchFamily="34" charset="-127"/>
                <a:ea typeface="Noto Sans CJK KR Black" panose="020B0A00000000000000" pitchFamily="34" charset="-127"/>
              </a:endParaRPr>
            </a:p>
          </p:txBody>
        </p:sp>
        <p:sp>
          <p:nvSpPr>
            <p:cNvPr id="40" name="Rectangle 43">
              <a:extLst>
                <a:ext uri="{FF2B5EF4-FFF2-40B4-BE49-F238E27FC236}">
                  <a16:creationId xmlns:a16="http://schemas.microsoft.com/office/drawing/2014/main" xmlns="" id="{D72FD8A6-4BC2-41A1-9697-4F17C6F3ADA6}"/>
                </a:ext>
              </a:extLst>
            </p:cNvPr>
            <p:cNvSpPr/>
            <p:nvPr/>
          </p:nvSpPr>
          <p:spPr>
            <a:xfrm>
              <a:off x="2932842" y="4794870"/>
              <a:ext cx="281436" cy="144016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latin typeface="Noto Sans CJK KR Black" panose="020B0A00000000000000" pitchFamily="34" charset="-127"/>
                <a:ea typeface="Noto Sans CJK KR Black" panose="020B0A00000000000000" pitchFamily="34" charset="-127"/>
              </a:endParaRPr>
            </a:p>
          </p:txBody>
        </p:sp>
        <p:sp>
          <p:nvSpPr>
            <p:cNvPr id="57" name="Rectangle 44">
              <a:extLst>
                <a:ext uri="{FF2B5EF4-FFF2-40B4-BE49-F238E27FC236}">
                  <a16:creationId xmlns:a16="http://schemas.microsoft.com/office/drawing/2014/main" xmlns="" id="{8CC909DA-649A-46CD-8438-2B0B210F31B2}"/>
                </a:ext>
              </a:extLst>
            </p:cNvPr>
            <p:cNvSpPr/>
            <p:nvPr/>
          </p:nvSpPr>
          <p:spPr>
            <a:xfrm>
              <a:off x="3212627" y="4794870"/>
              <a:ext cx="281436" cy="144016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latin typeface="Noto Sans CJK KR Black" panose="020B0A00000000000000" pitchFamily="34" charset="-127"/>
                <a:ea typeface="Noto Sans CJK KR Black" panose="020B0A00000000000000" pitchFamily="34" charset="-127"/>
              </a:endParaRPr>
            </a:p>
          </p:txBody>
        </p:sp>
        <p:sp>
          <p:nvSpPr>
            <p:cNvPr id="58" name="Rectangle 45">
              <a:extLst>
                <a:ext uri="{FF2B5EF4-FFF2-40B4-BE49-F238E27FC236}">
                  <a16:creationId xmlns:a16="http://schemas.microsoft.com/office/drawing/2014/main" xmlns="" id="{ED2852A5-E809-49C8-866E-9D2E94A44D11}"/>
                </a:ext>
              </a:extLst>
            </p:cNvPr>
            <p:cNvSpPr/>
            <p:nvPr/>
          </p:nvSpPr>
          <p:spPr>
            <a:xfrm>
              <a:off x="3494261" y="4794870"/>
              <a:ext cx="281436" cy="144016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latin typeface="Noto Sans CJK KR Black" panose="020B0A00000000000000" pitchFamily="34" charset="-127"/>
                <a:ea typeface="Noto Sans CJK KR Black" panose="020B0A00000000000000" pitchFamily="34" charset="-127"/>
              </a:endParaRPr>
            </a:p>
          </p:txBody>
        </p:sp>
        <p:sp>
          <p:nvSpPr>
            <p:cNvPr id="59" name="Rectangle 46">
              <a:extLst>
                <a:ext uri="{FF2B5EF4-FFF2-40B4-BE49-F238E27FC236}">
                  <a16:creationId xmlns:a16="http://schemas.microsoft.com/office/drawing/2014/main" xmlns="" id="{00685892-E5C7-41E1-9204-D1F8E51C381C}"/>
                </a:ext>
              </a:extLst>
            </p:cNvPr>
            <p:cNvSpPr/>
            <p:nvPr/>
          </p:nvSpPr>
          <p:spPr>
            <a:xfrm>
              <a:off x="3774045" y="4794870"/>
              <a:ext cx="281436" cy="144016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latin typeface="Noto Sans CJK KR Black" panose="020B0A00000000000000" pitchFamily="34" charset="-127"/>
                <a:ea typeface="Noto Sans CJK KR Black" panose="020B0A00000000000000" pitchFamily="34" charset="-127"/>
              </a:endParaRPr>
            </a:p>
          </p:txBody>
        </p:sp>
        <p:sp>
          <p:nvSpPr>
            <p:cNvPr id="60" name="Rectangle 47">
              <a:extLst>
                <a:ext uri="{FF2B5EF4-FFF2-40B4-BE49-F238E27FC236}">
                  <a16:creationId xmlns:a16="http://schemas.microsoft.com/office/drawing/2014/main" xmlns="" id="{24E02B5C-62DF-4AE9-AF03-CF7BA6D9F765}"/>
                </a:ext>
              </a:extLst>
            </p:cNvPr>
            <p:cNvSpPr/>
            <p:nvPr/>
          </p:nvSpPr>
          <p:spPr>
            <a:xfrm>
              <a:off x="4053037" y="4794870"/>
              <a:ext cx="281436" cy="144016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latin typeface="Noto Sans CJK KR Black" panose="020B0A00000000000000" pitchFamily="34" charset="-127"/>
                <a:ea typeface="Noto Sans CJK KR Black" panose="020B0A00000000000000" pitchFamily="34" charset="-127"/>
              </a:endParaRPr>
            </a:p>
          </p:txBody>
        </p:sp>
      </p:grpSp>
      <p:grpSp>
        <p:nvGrpSpPr>
          <p:cNvPr id="61" name="그룹 77">
            <a:extLst>
              <a:ext uri="{FF2B5EF4-FFF2-40B4-BE49-F238E27FC236}">
                <a16:creationId xmlns:a16="http://schemas.microsoft.com/office/drawing/2014/main" xmlns="" id="{F6D475EE-1DC3-458B-8197-0D4F968E0785}"/>
              </a:ext>
            </a:extLst>
          </p:cNvPr>
          <p:cNvGrpSpPr/>
          <p:nvPr/>
        </p:nvGrpSpPr>
        <p:grpSpPr>
          <a:xfrm>
            <a:off x="6456190" y="6323658"/>
            <a:ext cx="2049231" cy="144016"/>
            <a:chOff x="4791443" y="4794870"/>
            <a:chExt cx="1679267" cy="144016"/>
          </a:xfrm>
        </p:grpSpPr>
        <p:sp>
          <p:nvSpPr>
            <p:cNvPr id="62" name="Rectangle 49">
              <a:extLst>
                <a:ext uri="{FF2B5EF4-FFF2-40B4-BE49-F238E27FC236}">
                  <a16:creationId xmlns:a16="http://schemas.microsoft.com/office/drawing/2014/main" xmlns="" id="{4614AAB1-A3C2-406D-824B-6886F4C8FA4D}"/>
                </a:ext>
              </a:extLst>
            </p:cNvPr>
            <p:cNvSpPr/>
            <p:nvPr/>
          </p:nvSpPr>
          <p:spPr>
            <a:xfrm>
              <a:off x="4791443" y="4794870"/>
              <a:ext cx="281436" cy="144016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latin typeface="Noto Sans CJK KR Black" panose="020B0A00000000000000" pitchFamily="34" charset="-127"/>
                <a:ea typeface="Noto Sans CJK KR Black" panose="020B0A00000000000000" pitchFamily="34" charset="-127"/>
              </a:endParaRPr>
            </a:p>
          </p:txBody>
        </p:sp>
        <p:sp>
          <p:nvSpPr>
            <p:cNvPr id="63" name="Rectangle 50">
              <a:extLst>
                <a:ext uri="{FF2B5EF4-FFF2-40B4-BE49-F238E27FC236}">
                  <a16:creationId xmlns:a16="http://schemas.microsoft.com/office/drawing/2014/main" xmlns="" id="{75FD22CE-F7F1-4B25-9E53-F768BCFA7219}"/>
                </a:ext>
              </a:extLst>
            </p:cNvPr>
            <p:cNvSpPr/>
            <p:nvPr/>
          </p:nvSpPr>
          <p:spPr>
            <a:xfrm>
              <a:off x="5069079" y="4794870"/>
              <a:ext cx="281436" cy="144016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latin typeface="Noto Sans CJK KR Black" panose="020B0A00000000000000" pitchFamily="34" charset="-127"/>
                <a:ea typeface="Noto Sans CJK KR Black" panose="020B0A00000000000000" pitchFamily="34" charset="-127"/>
              </a:endParaRPr>
            </a:p>
          </p:txBody>
        </p:sp>
        <p:sp>
          <p:nvSpPr>
            <p:cNvPr id="64" name="Rectangle 51">
              <a:extLst>
                <a:ext uri="{FF2B5EF4-FFF2-40B4-BE49-F238E27FC236}">
                  <a16:creationId xmlns:a16="http://schemas.microsoft.com/office/drawing/2014/main" xmlns="" id="{4EF22B4B-01D3-48B5-8665-727FB9E45E48}"/>
                </a:ext>
              </a:extLst>
            </p:cNvPr>
            <p:cNvSpPr/>
            <p:nvPr/>
          </p:nvSpPr>
          <p:spPr>
            <a:xfrm>
              <a:off x="5348864" y="4794870"/>
              <a:ext cx="281436" cy="144016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latin typeface="Noto Sans CJK KR Black" panose="020B0A00000000000000" pitchFamily="34" charset="-127"/>
                <a:ea typeface="Noto Sans CJK KR Black" panose="020B0A00000000000000" pitchFamily="34" charset="-127"/>
              </a:endParaRPr>
            </a:p>
          </p:txBody>
        </p:sp>
        <p:sp>
          <p:nvSpPr>
            <p:cNvPr id="65" name="Rectangle 52">
              <a:extLst>
                <a:ext uri="{FF2B5EF4-FFF2-40B4-BE49-F238E27FC236}">
                  <a16:creationId xmlns:a16="http://schemas.microsoft.com/office/drawing/2014/main" xmlns="" id="{D265D564-C6E1-44D9-8024-30BE5DF48683}"/>
                </a:ext>
              </a:extLst>
            </p:cNvPr>
            <p:cNvSpPr/>
            <p:nvPr/>
          </p:nvSpPr>
          <p:spPr>
            <a:xfrm>
              <a:off x="5630498" y="4794870"/>
              <a:ext cx="281436" cy="144016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latin typeface="Noto Sans CJK KR Black" panose="020B0A00000000000000" pitchFamily="34" charset="-127"/>
                <a:ea typeface="Noto Sans CJK KR Black" panose="020B0A00000000000000" pitchFamily="34" charset="-127"/>
              </a:endParaRPr>
            </a:p>
          </p:txBody>
        </p:sp>
        <p:sp>
          <p:nvSpPr>
            <p:cNvPr id="66" name="Rectangle 53">
              <a:extLst>
                <a:ext uri="{FF2B5EF4-FFF2-40B4-BE49-F238E27FC236}">
                  <a16:creationId xmlns:a16="http://schemas.microsoft.com/office/drawing/2014/main" xmlns="" id="{0C2757DA-C54F-4BCE-9130-FC0A01F62825}"/>
                </a:ext>
              </a:extLst>
            </p:cNvPr>
            <p:cNvSpPr/>
            <p:nvPr/>
          </p:nvSpPr>
          <p:spPr>
            <a:xfrm>
              <a:off x="5910282" y="4794870"/>
              <a:ext cx="281436" cy="144016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latin typeface="Noto Sans CJK KR Black" panose="020B0A00000000000000" pitchFamily="34" charset="-127"/>
                <a:ea typeface="Noto Sans CJK KR Black" panose="020B0A00000000000000" pitchFamily="34" charset="-127"/>
              </a:endParaRPr>
            </a:p>
          </p:txBody>
        </p:sp>
        <p:sp>
          <p:nvSpPr>
            <p:cNvPr id="67" name="Rectangle 54">
              <a:extLst>
                <a:ext uri="{FF2B5EF4-FFF2-40B4-BE49-F238E27FC236}">
                  <a16:creationId xmlns:a16="http://schemas.microsoft.com/office/drawing/2014/main" xmlns="" id="{8C0D5B6C-DC77-4148-B94A-CE7A80BC3978}"/>
                </a:ext>
              </a:extLst>
            </p:cNvPr>
            <p:cNvSpPr/>
            <p:nvPr/>
          </p:nvSpPr>
          <p:spPr>
            <a:xfrm>
              <a:off x="6189274" y="4794870"/>
              <a:ext cx="281436" cy="144016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latin typeface="Noto Sans CJK KR Black" panose="020B0A00000000000000" pitchFamily="34" charset="-127"/>
                <a:ea typeface="Noto Sans CJK KR Black" panose="020B0A00000000000000" pitchFamily="34" charset="-127"/>
              </a:endParaRPr>
            </a:p>
          </p:txBody>
        </p:sp>
      </p:grpSp>
      <p:grpSp>
        <p:nvGrpSpPr>
          <p:cNvPr id="68" name="그룹 84">
            <a:extLst>
              <a:ext uri="{FF2B5EF4-FFF2-40B4-BE49-F238E27FC236}">
                <a16:creationId xmlns:a16="http://schemas.microsoft.com/office/drawing/2014/main" xmlns="" id="{F335C32B-547D-4250-9F07-65BEE9DF886E}"/>
              </a:ext>
            </a:extLst>
          </p:cNvPr>
          <p:cNvGrpSpPr/>
          <p:nvPr/>
        </p:nvGrpSpPr>
        <p:grpSpPr>
          <a:xfrm>
            <a:off x="9300386" y="6323658"/>
            <a:ext cx="2049231" cy="144016"/>
            <a:chOff x="6927681" y="4794870"/>
            <a:chExt cx="1679267" cy="144016"/>
          </a:xfrm>
        </p:grpSpPr>
        <p:sp>
          <p:nvSpPr>
            <p:cNvPr id="69" name="Rectangle 57">
              <a:extLst>
                <a:ext uri="{FF2B5EF4-FFF2-40B4-BE49-F238E27FC236}">
                  <a16:creationId xmlns:a16="http://schemas.microsoft.com/office/drawing/2014/main" xmlns="" id="{371DE9A8-AF3A-4833-8F8B-A0C7C0948657}"/>
                </a:ext>
              </a:extLst>
            </p:cNvPr>
            <p:cNvSpPr/>
            <p:nvPr/>
          </p:nvSpPr>
          <p:spPr>
            <a:xfrm>
              <a:off x="6927681" y="4794870"/>
              <a:ext cx="281436" cy="144016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latin typeface="Noto Sans CJK KR Black" panose="020B0A00000000000000" pitchFamily="34" charset="-127"/>
                <a:ea typeface="Noto Sans CJK KR Black" panose="020B0A00000000000000" pitchFamily="34" charset="-127"/>
              </a:endParaRPr>
            </a:p>
          </p:txBody>
        </p:sp>
        <p:sp>
          <p:nvSpPr>
            <p:cNvPr id="70" name="Rectangle 58">
              <a:extLst>
                <a:ext uri="{FF2B5EF4-FFF2-40B4-BE49-F238E27FC236}">
                  <a16:creationId xmlns:a16="http://schemas.microsoft.com/office/drawing/2014/main" xmlns="" id="{6318697D-7BEF-4392-ACF1-9C56364267FC}"/>
                </a:ext>
              </a:extLst>
            </p:cNvPr>
            <p:cNvSpPr/>
            <p:nvPr/>
          </p:nvSpPr>
          <p:spPr>
            <a:xfrm>
              <a:off x="7205317" y="4794870"/>
              <a:ext cx="281436" cy="144016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latin typeface="Noto Sans CJK KR Black" panose="020B0A00000000000000" pitchFamily="34" charset="-127"/>
                <a:ea typeface="Noto Sans CJK KR Black" panose="020B0A00000000000000" pitchFamily="34" charset="-127"/>
              </a:endParaRPr>
            </a:p>
          </p:txBody>
        </p:sp>
        <p:sp>
          <p:nvSpPr>
            <p:cNvPr id="71" name="Rectangle 59">
              <a:extLst>
                <a:ext uri="{FF2B5EF4-FFF2-40B4-BE49-F238E27FC236}">
                  <a16:creationId xmlns:a16="http://schemas.microsoft.com/office/drawing/2014/main" xmlns="" id="{CDEEB912-D744-4899-A9FF-A54745DA758D}"/>
                </a:ext>
              </a:extLst>
            </p:cNvPr>
            <p:cNvSpPr/>
            <p:nvPr/>
          </p:nvSpPr>
          <p:spPr>
            <a:xfrm>
              <a:off x="7485102" y="4794870"/>
              <a:ext cx="281436" cy="144016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latin typeface="Noto Sans CJK KR Black" panose="020B0A00000000000000" pitchFamily="34" charset="-127"/>
                <a:ea typeface="Noto Sans CJK KR Black" panose="020B0A00000000000000" pitchFamily="34" charset="-127"/>
              </a:endParaRPr>
            </a:p>
          </p:txBody>
        </p:sp>
        <p:sp>
          <p:nvSpPr>
            <p:cNvPr id="72" name="Rectangle 60">
              <a:extLst>
                <a:ext uri="{FF2B5EF4-FFF2-40B4-BE49-F238E27FC236}">
                  <a16:creationId xmlns:a16="http://schemas.microsoft.com/office/drawing/2014/main" xmlns="" id="{4E71466B-C9FD-4F00-9780-0C68EDD51077}"/>
                </a:ext>
              </a:extLst>
            </p:cNvPr>
            <p:cNvSpPr/>
            <p:nvPr/>
          </p:nvSpPr>
          <p:spPr>
            <a:xfrm>
              <a:off x="7766736" y="4794870"/>
              <a:ext cx="281436" cy="144016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latin typeface="Noto Sans CJK KR Black" panose="020B0A00000000000000" pitchFamily="34" charset="-127"/>
                <a:ea typeface="Noto Sans CJK KR Black" panose="020B0A00000000000000" pitchFamily="34" charset="-127"/>
              </a:endParaRPr>
            </a:p>
          </p:txBody>
        </p:sp>
        <p:sp>
          <p:nvSpPr>
            <p:cNvPr id="73" name="Rectangle 61">
              <a:extLst>
                <a:ext uri="{FF2B5EF4-FFF2-40B4-BE49-F238E27FC236}">
                  <a16:creationId xmlns:a16="http://schemas.microsoft.com/office/drawing/2014/main" xmlns="" id="{DB66ECA5-6D29-4196-BBB4-E8940C676E81}"/>
                </a:ext>
              </a:extLst>
            </p:cNvPr>
            <p:cNvSpPr/>
            <p:nvPr/>
          </p:nvSpPr>
          <p:spPr>
            <a:xfrm>
              <a:off x="8046520" y="4794870"/>
              <a:ext cx="281436" cy="144016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latin typeface="Noto Sans CJK KR Black" panose="020B0A00000000000000" pitchFamily="34" charset="-127"/>
                <a:ea typeface="Noto Sans CJK KR Black" panose="020B0A00000000000000" pitchFamily="34" charset="-127"/>
              </a:endParaRPr>
            </a:p>
          </p:txBody>
        </p:sp>
        <p:sp>
          <p:nvSpPr>
            <p:cNvPr id="74" name="Rectangle 62">
              <a:extLst>
                <a:ext uri="{FF2B5EF4-FFF2-40B4-BE49-F238E27FC236}">
                  <a16:creationId xmlns:a16="http://schemas.microsoft.com/office/drawing/2014/main" xmlns="" id="{BACD2265-8BD5-4B4F-BB36-B73AFE91700F}"/>
                </a:ext>
              </a:extLst>
            </p:cNvPr>
            <p:cNvSpPr/>
            <p:nvPr/>
          </p:nvSpPr>
          <p:spPr>
            <a:xfrm>
              <a:off x="8325512" y="4794870"/>
              <a:ext cx="281436" cy="144016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latin typeface="Noto Sans CJK KR Black" panose="020B0A00000000000000" pitchFamily="34" charset="-127"/>
                <a:ea typeface="Noto Sans CJK KR Black" panose="020B0A00000000000000" pitchFamily="34" charset="-127"/>
              </a:endParaRPr>
            </a:p>
          </p:txBody>
        </p:sp>
      </p:grpSp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xmlns="" id="{103136CA-776D-734B-9548-66FB564861F6}"/>
              </a:ext>
            </a:extLst>
          </p:cNvPr>
          <p:cNvPicPr>
            <a:picLocks noGrp="1" noChangeAspect="1"/>
          </p:cNvPicPr>
          <p:nvPr>
            <p:ph type="pic" idx="14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825" b="-1638"/>
          <a:stretch/>
        </p:blipFill>
        <p:spPr>
          <a:xfrm>
            <a:off x="1758756" y="1040485"/>
            <a:ext cx="8674488" cy="4431732"/>
          </a:xfrm>
        </p:spPr>
      </p:pic>
    </p:spTree>
    <p:extLst>
      <p:ext uri="{BB962C8B-B14F-4D97-AF65-F5344CB8AC3E}">
        <p14:creationId xmlns:p14="http://schemas.microsoft.com/office/powerpoint/2010/main" val="140720761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04276" y="209319"/>
            <a:ext cx="11573197" cy="724247"/>
          </a:xfrm>
        </p:spPr>
        <p:txBody>
          <a:bodyPr>
            <a:normAutofit/>
          </a:bodyPr>
          <a:lstStyle/>
          <a:p>
            <a:r>
              <a:rPr lang="ko-KR" altLang="en-US" sz="3200" dirty="0">
                <a:solidFill>
                  <a:schemeClr val="accent1"/>
                </a:solidFill>
              </a:rPr>
              <a:t>월 별 판매량 추이 </a:t>
            </a:r>
            <a:r>
              <a:rPr lang="en-US" altLang="ko-KR" sz="3200" dirty="0">
                <a:solidFill>
                  <a:schemeClr val="accent1"/>
                </a:solidFill>
              </a:rPr>
              <a:t>(</a:t>
            </a:r>
            <a:r>
              <a:rPr lang="ko-KR" altLang="en-US" sz="3200" dirty="0">
                <a:solidFill>
                  <a:schemeClr val="accent1"/>
                </a:solidFill>
              </a:rPr>
              <a:t>요일 </a:t>
            </a:r>
            <a:r>
              <a:rPr lang="en-US" altLang="ko-KR" sz="3200" dirty="0">
                <a:solidFill>
                  <a:schemeClr val="accent1"/>
                </a:solidFill>
              </a:rPr>
              <a:t>/ Store Type)</a:t>
            </a:r>
            <a:endParaRPr lang="en-US" sz="3200" dirty="0">
              <a:solidFill>
                <a:schemeClr val="accent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D77E1614-FAF7-4231-B714-3EE050BA13B7}"/>
              </a:ext>
            </a:extLst>
          </p:cNvPr>
          <p:cNvGrpSpPr/>
          <p:nvPr/>
        </p:nvGrpSpPr>
        <p:grpSpPr>
          <a:xfrm>
            <a:off x="161364" y="5351173"/>
            <a:ext cx="1398494" cy="1506827"/>
            <a:chOff x="369152" y="1617134"/>
            <a:chExt cx="3546035" cy="3586857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xmlns="" id="{00DD6FC7-C582-4CB5-8C81-3EC7BFCB5BED}"/>
                </a:ext>
              </a:extLst>
            </p:cNvPr>
            <p:cNvGrpSpPr/>
            <p:nvPr/>
          </p:nvGrpSpPr>
          <p:grpSpPr>
            <a:xfrm>
              <a:off x="926950" y="1617134"/>
              <a:ext cx="2049224" cy="852218"/>
              <a:chOff x="926950" y="1617134"/>
              <a:chExt cx="2049224" cy="852218"/>
            </a:xfrm>
          </p:grpSpPr>
          <p:sp>
            <p:nvSpPr>
              <p:cNvPr id="24" name="Rectangle 14">
                <a:extLst>
                  <a:ext uri="{FF2B5EF4-FFF2-40B4-BE49-F238E27FC236}">
                    <a16:creationId xmlns:a16="http://schemas.microsoft.com/office/drawing/2014/main" xmlns="" id="{07731824-9F78-489A-B093-DD1054AB0D86}"/>
                  </a:ext>
                </a:extLst>
              </p:cNvPr>
              <p:cNvSpPr/>
              <p:nvPr/>
            </p:nvSpPr>
            <p:spPr>
              <a:xfrm rot="19949266">
                <a:off x="1199615" y="1717912"/>
                <a:ext cx="531261" cy="531261"/>
              </a:xfrm>
              <a:custGeom>
                <a:avLst/>
                <a:gdLst/>
                <a:ahLst/>
                <a:cxnLst/>
                <a:rect l="l" t="t" r="r" b="b"/>
                <a:pathLst>
                  <a:path w="3942192" h="3931865">
                    <a:moveTo>
                      <a:pt x="2826148" y="3448804"/>
                    </a:moveTo>
                    <a:lnTo>
                      <a:pt x="2826148" y="3556804"/>
                    </a:lnTo>
                    <a:lnTo>
                      <a:pt x="3042148" y="3556804"/>
                    </a:lnTo>
                    <a:lnTo>
                      <a:pt x="3042148" y="3448804"/>
                    </a:lnTo>
                    <a:close/>
                    <a:moveTo>
                      <a:pt x="890988" y="3448804"/>
                    </a:moveTo>
                    <a:lnTo>
                      <a:pt x="890988" y="3556804"/>
                    </a:lnTo>
                    <a:lnTo>
                      <a:pt x="1106988" y="3556804"/>
                    </a:lnTo>
                    <a:lnTo>
                      <a:pt x="1106988" y="3448804"/>
                    </a:lnTo>
                    <a:close/>
                    <a:moveTo>
                      <a:pt x="3528192" y="3439467"/>
                    </a:moveTo>
                    <a:lnTo>
                      <a:pt x="3528192" y="3547467"/>
                    </a:lnTo>
                    <a:lnTo>
                      <a:pt x="3744192" y="3547467"/>
                    </a:lnTo>
                    <a:lnTo>
                      <a:pt x="3744192" y="3439467"/>
                    </a:lnTo>
                    <a:close/>
                    <a:moveTo>
                      <a:pt x="198000" y="3439467"/>
                    </a:moveTo>
                    <a:lnTo>
                      <a:pt x="198000" y="3547467"/>
                    </a:lnTo>
                    <a:lnTo>
                      <a:pt x="414000" y="3547467"/>
                    </a:lnTo>
                    <a:lnTo>
                      <a:pt x="414000" y="3439467"/>
                    </a:lnTo>
                    <a:close/>
                    <a:moveTo>
                      <a:pt x="2826148" y="3206154"/>
                    </a:moveTo>
                    <a:lnTo>
                      <a:pt x="2826148" y="3314154"/>
                    </a:lnTo>
                    <a:lnTo>
                      <a:pt x="3042148" y="3314154"/>
                    </a:lnTo>
                    <a:lnTo>
                      <a:pt x="3042148" y="3206154"/>
                    </a:lnTo>
                    <a:close/>
                    <a:moveTo>
                      <a:pt x="890988" y="3206154"/>
                    </a:moveTo>
                    <a:lnTo>
                      <a:pt x="890988" y="3314154"/>
                    </a:lnTo>
                    <a:lnTo>
                      <a:pt x="1106988" y="3314154"/>
                    </a:lnTo>
                    <a:lnTo>
                      <a:pt x="1106988" y="3206154"/>
                    </a:lnTo>
                    <a:close/>
                    <a:moveTo>
                      <a:pt x="3528192" y="3196817"/>
                    </a:moveTo>
                    <a:lnTo>
                      <a:pt x="3528192" y="3304817"/>
                    </a:lnTo>
                    <a:lnTo>
                      <a:pt x="3744192" y="3304817"/>
                    </a:lnTo>
                    <a:lnTo>
                      <a:pt x="3744192" y="3196817"/>
                    </a:lnTo>
                    <a:close/>
                    <a:moveTo>
                      <a:pt x="198000" y="3196817"/>
                    </a:moveTo>
                    <a:lnTo>
                      <a:pt x="198000" y="3304817"/>
                    </a:lnTo>
                    <a:lnTo>
                      <a:pt x="414000" y="3304817"/>
                    </a:lnTo>
                    <a:lnTo>
                      <a:pt x="414000" y="3196817"/>
                    </a:lnTo>
                    <a:close/>
                    <a:moveTo>
                      <a:pt x="2070064" y="3046635"/>
                    </a:moveTo>
                    <a:lnTo>
                      <a:pt x="2070064" y="3154635"/>
                    </a:lnTo>
                    <a:lnTo>
                      <a:pt x="2286064" y="3154635"/>
                    </a:lnTo>
                    <a:lnTo>
                      <a:pt x="2286064" y="3046635"/>
                    </a:lnTo>
                    <a:close/>
                    <a:moveTo>
                      <a:pt x="1638016" y="3037298"/>
                    </a:moveTo>
                    <a:lnTo>
                      <a:pt x="1638016" y="3145298"/>
                    </a:lnTo>
                    <a:lnTo>
                      <a:pt x="1854016" y="3145298"/>
                    </a:lnTo>
                    <a:lnTo>
                      <a:pt x="1854016" y="3037298"/>
                    </a:lnTo>
                    <a:close/>
                    <a:moveTo>
                      <a:pt x="2826148" y="2963504"/>
                    </a:moveTo>
                    <a:lnTo>
                      <a:pt x="2826148" y="3071504"/>
                    </a:lnTo>
                    <a:lnTo>
                      <a:pt x="3042148" y="3071504"/>
                    </a:lnTo>
                    <a:lnTo>
                      <a:pt x="3042148" y="2963504"/>
                    </a:lnTo>
                    <a:close/>
                    <a:moveTo>
                      <a:pt x="890988" y="2963504"/>
                    </a:moveTo>
                    <a:lnTo>
                      <a:pt x="890988" y="3071504"/>
                    </a:lnTo>
                    <a:lnTo>
                      <a:pt x="1106988" y="3071504"/>
                    </a:lnTo>
                    <a:lnTo>
                      <a:pt x="1106988" y="2963504"/>
                    </a:lnTo>
                    <a:close/>
                    <a:moveTo>
                      <a:pt x="3528192" y="2954167"/>
                    </a:moveTo>
                    <a:lnTo>
                      <a:pt x="3528192" y="3062167"/>
                    </a:lnTo>
                    <a:lnTo>
                      <a:pt x="3744192" y="3062167"/>
                    </a:lnTo>
                    <a:lnTo>
                      <a:pt x="3744192" y="2954167"/>
                    </a:lnTo>
                    <a:close/>
                    <a:moveTo>
                      <a:pt x="198000" y="2954167"/>
                    </a:moveTo>
                    <a:lnTo>
                      <a:pt x="198000" y="3062167"/>
                    </a:lnTo>
                    <a:lnTo>
                      <a:pt x="414000" y="3062167"/>
                    </a:lnTo>
                    <a:lnTo>
                      <a:pt x="414000" y="2954167"/>
                    </a:lnTo>
                    <a:close/>
                    <a:moveTo>
                      <a:pt x="2070064" y="2803981"/>
                    </a:moveTo>
                    <a:lnTo>
                      <a:pt x="2070064" y="2911981"/>
                    </a:lnTo>
                    <a:lnTo>
                      <a:pt x="2286064" y="2911981"/>
                    </a:lnTo>
                    <a:lnTo>
                      <a:pt x="2286064" y="2803981"/>
                    </a:lnTo>
                    <a:close/>
                    <a:moveTo>
                      <a:pt x="1638016" y="2794644"/>
                    </a:moveTo>
                    <a:lnTo>
                      <a:pt x="1638016" y="2902644"/>
                    </a:lnTo>
                    <a:lnTo>
                      <a:pt x="1854016" y="2902644"/>
                    </a:lnTo>
                    <a:lnTo>
                      <a:pt x="1854016" y="2794644"/>
                    </a:lnTo>
                    <a:close/>
                    <a:moveTo>
                      <a:pt x="2826148" y="2720854"/>
                    </a:moveTo>
                    <a:lnTo>
                      <a:pt x="2826148" y="2828854"/>
                    </a:lnTo>
                    <a:lnTo>
                      <a:pt x="3042148" y="2828854"/>
                    </a:lnTo>
                    <a:lnTo>
                      <a:pt x="3042148" y="2720854"/>
                    </a:lnTo>
                    <a:close/>
                    <a:moveTo>
                      <a:pt x="890988" y="2720854"/>
                    </a:moveTo>
                    <a:lnTo>
                      <a:pt x="890988" y="2828854"/>
                    </a:lnTo>
                    <a:lnTo>
                      <a:pt x="1106988" y="2828854"/>
                    </a:lnTo>
                    <a:lnTo>
                      <a:pt x="1106988" y="2720854"/>
                    </a:lnTo>
                    <a:close/>
                    <a:moveTo>
                      <a:pt x="3528192" y="2711517"/>
                    </a:moveTo>
                    <a:lnTo>
                      <a:pt x="3528192" y="2819517"/>
                    </a:lnTo>
                    <a:lnTo>
                      <a:pt x="3744192" y="2819517"/>
                    </a:lnTo>
                    <a:lnTo>
                      <a:pt x="3744192" y="2711517"/>
                    </a:lnTo>
                    <a:close/>
                    <a:moveTo>
                      <a:pt x="198000" y="2711517"/>
                    </a:moveTo>
                    <a:lnTo>
                      <a:pt x="198000" y="2819517"/>
                    </a:lnTo>
                    <a:lnTo>
                      <a:pt x="414000" y="2819517"/>
                    </a:lnTo>
                    <a:lnTo>
                      <a:pt x="414000" y="2711517"/>
                    </a:lnTo>
                    <a:close/>
                    <a:moveTo>
                      <a:pt x="2070064" y="2561331"/>
                    </a:moveTo>
                    <a:lnTo>
                      <a:pt x="2070064" y="2669331"/>
                    </a:lnTo>
                    <a:lnTo>
                      <a:pt x="2286064" y="2669331"/>
                    </a:lnTo>
                    <a:lnTo>
                      <a:pt x="2286064" y="2561331"/>
                    </a:lnTo>
                    <a:close/>
                    <a:moveTo>
                      <a:pt x="1638016" y="2551994"/>
                    </a:moveTo>
                    <a:lnTo>
                      <a:pt x="1638016" y="2659994"/>
                    </a:lnTo>
                    <a:lnTo>
                      <a:pt x="1854016" y="2659994"/>
                    </a:lnTo>
                    <a:lnTo>
                      <a:pt x="1854016" y="2551994"/>
                    </a:lnTo>
                    <a:close/>
                    <a:moveTo>
                      <a:pt x="2826148" y="2478204"/>
                    </a:moveTo>
                    <a:lnTo>
                      <a:pt x="2826148" y="2586204"/>
                    </a:lnTo>
                    <a:lnTo>
                      <a:pt x="3042148" y="2586204"/>
                    </a:lnTo>
                    <a:lnTo>
                      <a:pt x="3042148" y="2478204"/>
                    </a:lnTo>
                    <a:close/>
                    <a:moveTo>
                      <a:pt x="890988" y="2478204"/>
                    </a:moveTo>
                    <a:lnTo>
                      <a:pt x="890988" y="2586204"/>
                    </a:lnTo>
                    <a:lnTo>
                      <a:pt x="1106988" y="2586204"/>
                    </a:lnTo>
                    <a:lnTo>
                      <a:pt x="1106988" y="2478204"/>
                    </a:lnTo>
                    <a:close/>
                    <a:moveTo>
                      <a:pt x="3528192" y="2468867"/>
                    </a:moveTo>
                    <a:lnTo>
                      <a:pt x="3528192" y="2576867"/>
                    </a:lnTo>
                    <a:lnTo>
                      <a:pt x="3744192" y="2576867"/>
                    </a:lnTo>
                    <a:lnTo>
                      <a:pt x="3744192" y="2468867"/>
                    </a:lnTo>
                    <a:close/>
                    <a:moveTo>
                      <a:pt x="198000" y="2468867"/>
                    </a:moveTo>
                    <a:lnTo>
                      <a:pt x="198000" y="2576867"/>
                    </a:lnTo>
                    <a:lnTo>
                      <a:pt x="414000" y="2576867"/>
                    </a:lnTo>
                    <a:lnTo>
                      <a:pt x="414000" y="2468867"/>
                    </a:lnTo>
                    <a:close/>
                    <a:moveTo>
                      <a:pt x="2070064" y="2318681"/>
                    </a:moveTo>
                    <a:lnTo>
                      <a:pt x="2070064" y="2426681"/>
                    </a:lnTo>
                    <a:lnTo>
                      <a:pt x="2286064" y="2426681"/>
                    </a:lnTo>
                    <a:lnTo>
                      <a:pt x="2286064" y="2318681"/>
                    </a:lnTo>
                    <a:close/>
                    <a:moveTo>
                      <a:pt x="1638016" y="2309344"/>
                    </a:moveTo>
                    <a:lnTo>
                      <a:pt x="1638016" y="2417344"/>
                    </a:lnTo>
                    <a:lnTo>
                      <a:pt x="1854016" y="2417344"/>
                    </a:lnTo>
                    <a:lnTo>
                      <a:pt x="1854016" y="2309344"/>
                    </a:lnTo>
                    <a:close/>
                    <a:moveTo>
                      <a:pt x="2826148" y="2235554"/>
                    </a:moveTo>
                    <a:lnTo>
                      <a:pt x="2826148" y="2343554"/>
                    </a:lnTo>
                    <a:lnTo>
                      <a:pt x="3042148" y="2343554"/>
                    </a:lnTo>
                    <a:lnTo>
                      <a:pt x="3042148" y="2235554"/>
                    </a:lnTo>
                    <a:close/>
                    <a:moveTo>
                      <a:pt x="890988" y="2235554"/>
                    </a:moveTo>
                    <a:lnTo>
                      <a:pt x="890988" y="2343554"/>
                    </a:lnTo>
                    <a:lnTo>
                      <a:pt x="1106988" y="2343554"/>
                    </a:lnTo>
                    <a:lnTo>
                      <a:pt x="1106988" y="2235554"/>
                    </a:lnTo>
                    <a:close/>
                    <a:moveTo>
                      <a:pt x="3528192" y="2226217"/>
                    </a:moveTo>
                    <a:lnTo>
                      <a:pt x="3528192" y="2334217"/>
                    </a:lnTo>
                    <a:lnTo>
                      <a:pt x="3744192" y="2334217"/>
                    </a:lnTo>
                    <a:lnTo>
                      <a:pt x="3744192" y="2226217"/>
                    </a:lnTo>
                    <a:close/>
                    <a:moveTo>
                      <a:pt x="198000" y="2226217"/>
                    </a:moveTo>
                    <a:lnTo>
                      <a:pt x="198000" y="2334217"/>
                    </a:lnTo>
                    <a:lnTo>
                      <a:pt x="414000" y="2334217"/>
                    </a:lnTo>
                    <a:lnTo>
                      <a:pt x="414000" y="2226217"/>
                    </a:lnTo>
                    <a:close/>
                    <a:moveTo>
                      <a:pt x="2070064" y="2076031"/>
                    </a:moveTo>
                    <a:lnTo>
                      <a:pt x="2070064" y="2184031"/>
                    </a:lnTo>
                    <a:lnTo>
                      <a:pt x="2286064" y="2184031"/>
                    </a:lnTo>
                    <a:lnTo>
                      <a:pt x="2286064" y="2076031"/>
                    </a:lnTo>
                    <a:close/>
                    <a:moveTo>
                      <a:pt x="1638016" y="2066694"/>
                    </a:moveTo>
                    <a:lnTo>
                      <a:pt x="1638016" y="2174694"/>
                    </a:lnTo>
                    <a:lnTo>
                      <a:pt x="1854016" y="2174694"/>
                    </a:lnTo>
                    <a:lnTo>
                      <a:pt x="1854016" y="2066694"/>
                    </a:lnTo>
                    <a:close/>
                    <a:moveTo>
                      <a:pt x="2826148" y="1992904"/>
                    </a:moveTo>
                    <a:lnTo>
                      <a:pt x="2826148" y="2100904"/>
                    </a:lnTo>
                    <a:lnTo>
                      <a:pt x="3042148" y="2100904"/>
                    </a:lnTo>
                    <a:lnTo>
                      <a:pt x="3042148" y="1992904"/>
                    </a:lnTo>
                    <a:close/>
                    <a:moveTo>
                      <a:pt x="890988" y="1992904"/>
                    </a:moveTo>
                    <a:lnTo>
                      <a:pt x="890988" y="2100904"/>
                    </a:lnTo>
                    <a:lnTo>
                      <a:pt x="1106988" y="2100904"/>
                    </a:lnTo>
                    <a:lnTo>
                      <a:pt x="1106988" y="1992904"/>
                    </a:lnTo>
                    <a:close/>
                    <a:moveTo>
                      <a:pt x="3528192" y="1983567"/>
                    </a:moveTo>
                    <a:lnTo>
                      <a:pt x="3528192" y="2091567"/>
                    </a:lnTo>
                    <a:lnTo>
                      <a:pt x="3744192" y="2091567"/>
                    </a:lnTo>
                    <a:lnTo>
                      <a:pt x="3744192" y="1983567"/>
                    </a:lnTo>
                    <a:close/>
                    <a:moveTo>
                      <a:pt x="198000" y="1983567"/>
                    </a:moveTo>
                    <a:lnTo>
                      <a:pt x="198000" y="2091567"/>
                    </a:lnTo>
                    <a:lnTo>
                      <a:pt x="414000" y="2091567"/>
                    </a:lnTo>
                    <a:lnTo>
                      <a:pt x="414000" y="1983567"/>
                    </a:lnTo>
                    <a:close/>
                    <a:moveTo>
                      <a:pt x="2070064" y="1833381"/>
                    </a:moveTo>
                    <a:lnTo>
                      <a:pt x="2070064" y="1941381"/>
                    </a:lnTo>
                    <a:lnTo>
                      <a:pt x="2286064" y="1941381"/>
                    </a:lnTo>
                    <a:lnTo>
                      <a:pt x="2286064" y="1833381"/>
                    </a:lnTo>
                    <a:close/>
                    <a:moveTo>
                      <a:pt x="1638016" y="1824044"/>
                    </a:moveTo>
                    <a:lnTo>
                      <a:pt x="1638016" y="1932044"/>
                    </a:lnTo>
                    <a:lnTo>
                      <a:pt x="1854016" y="1932044"/>
                    </a:lnTo>
                    <a:lnTo>
                      <a:pt x="1854016" y="1824044"/>
                    </a:lnTo>
                    <a:close/>
                    <a:moveTo>
                      <a:pt x="2826148" y="1750254"/>
                    </a:moveTo>
                    <a:lnTo>
                      <a:pt x="2826148" y="1858254"/>
                    </a:lnTo>
                    <a:lnTo>
                      <a:pt x="3042148" y="1858254"/>
                    </a:lnTo>
                    <a:lnTo>
                      <a:pt x="3042148" y="1750254"/>
                    </a:lnTo>
                    <a:close/>
                    <a:moveTo>
                      <a:pt x="890988" y="1750254"/>
                    </a:moveTo>
                    <a:lnTo>
                      <a:pt x="890988" y="1858254"/>
                    </a:lnTo>
                    <a:lnTo>
                      <a:pt x="1106988" y="1858254"/>
                    </a:lnTo>
                    <a:lnTo>
                      <a:pt x="1106988" y="1750254"/>
                    </a:lnTo>
                    <a:close/>
                    <a:moveTo>
                      <a:pt x="3528192" y="1740917"/>
                    </a:moveTo>
                    <a:lnTo>
                      <a:pt x="3528192" y="1848917"/>
                    </a:lnTo>
                    <a:lnTo>
                      <a:pt x="3744192" y="1848917"/>
                    </a:lnTo>
                    <a:lnTo>
                      <a:pt x="3744192" y="1740917"/>
                    </a:lnTo>
                    <a:close/>
                    <a:moveTo>
                      <a:pt x="198000" y="1740917"/>
                    </a:moveTo>
                    <a:lnTo>
                      <a:pt x="198000" y="1848917"/>
                    </a:lnTo>
                    <a:lnTo>
                      <a:pt x="414000" y="1848917"/>
                    </a:lnTo>
                    <a:lnTo>
                      <a:pt x="414000" y="1740917"/>
                    </a:lnTo>
                    <a:close/>
                    <a:moveTo>
                      <a:pt x="2070064" y="1590731"/>
                    </a:moveTo>
                    <a:lnTo>
                      <a:pt x="2070064" y="1698731"/>
                    </a:lnTo>
                    <a:lnTo>
                      <a:pt x="2286064" y="1698731"/>
                    </a:lnTo>
                    <a:lnTo>
                      <a:pt x="2286064" y="1590731"/>
                    </a:lnTo>
                    <a:close/>
                    <a:moveTo>
                      <a:pt x="1638016" y="1581394"/>
                    </a:moveTo>
                    <a:lnTo>
                      <a:pt x="1638016" y="1689394"/>
                    </a:lnTo>
                    <a:lnTo>
                      <a:pt x="1854016" y="1689394"/>
                    </a:lnTo>
                    <a:lnTo>
                      <a:pt x="1854016" y="1581394"/>
                    </a:lnTo>
                    <a:close/>
                    <a:moveTo>
                      <a:pt x="3330192" y="1507604"/>
                    </a:moveTo>
                    <a:lnTo>
                      <a:pt x="3942192" y="1507604"/>
                    </a:lnTo>
                    <a:lnTo>
                      <a:pt x="3942192" y="3931865"/>
                    </a:lnTo>
                    <a:lnTo>
                      <a:pt x="3330192" y="3931865"/>
                    </a:lnTo>
                    <a:close/>
                    <a:moveTo>
                      <a:pt x="2826148" y="1507604"/>
                    </a:moveTo>
                    <a:lnTo>
                      <a:pt x="2826148" y="1615604"/>
                    </a:lnTo>
                    <a:lnTo>
                      <a:pt x="3042148" y="1615604"/>
                    </a:lnTo>
                    <a:lnTo>
                      <a:pt x="3042148" y="1507604"/>
                    </a:lnTo>
                    <a:close/>
                    <a:moveTo>
                      <a:pt x="890988" y="1507604"/>
                    </a:moveTo>
                    <a:lnTo>
                      <a:pt x="890988" y="1615604"/>
                    </a:lnTo>
                    <a:lnTo>
                      <a:pt x="1106988" y="1615604"/>
                    </a:lnTo>
                    <a:lnTo>
                      <a:pt x="1106988" y="1507604"/>
                    </a:lnTo>
                    <a:close/>
                    <a:moveTo>
                      <a:pt x="0" y="1507604"/>
                    </a:moveTo>
                    <a:lnTo>
                      <a:pt x="612000" y="1507604"/>
                    </a:lnTo>
                    <a:lnTo>
                      <a:pt x="612000" y="3931865"/>
                    </a:lnTo>
                    <a:lnTo>
                      <a:pt x="0" y="3931865"/>
                    </a:lnTo>
                    <a:close/>
                    <a:moveTo>
                      <a:pt x="2070064" y="1348081"/>
                    </a:moveTo>
                    <a:lnTo>
                      <a:pt x="2070064" y="1456081"/>
                    </a:lnTo>
                    <a:lnTo>
                      <a:pt x="2286064" y="1456081"/>
                    </a:lnTo>
                    <a:lnTo>
                      <a:pt x="2286064" y="1348081"/>
                    </a:lnTo>
                    <a:close/>
                    <a:moveTo>
                      <a:pt x="1638016" y="1338744"/>
                    </a:moveTo>
                    <a:lnTo>
                      <a:pt x="1638016" y="1446744"/>
                    </a:lnTo>
                    <a:lnTo>
                      <a:pt x="1854016" y="1446744"/>
                    </a:lnTo>
                    <a:lnTo>
                      <a:pt x="1854016" y="1338744"/>
                    </a:lnTo>
                    <a:close/>
                    <a:moveTo>
                      <a:pt x="2628148" y="1267865"/>
                    </a:moveTo>
                    <a:lnTo>
                      <a:pt x="3240148" y="1267865"/>
                    </a:lnTo>
                    <a:lnTo>
                      <a:pt x="3240148" y="3931865"/>
                    </a:lnTo>
                    <a:lnTo>
                      <a:pt x="2628148" y="3931865"/>
                    </a:lnTo>
                    <a:close/>
                    <a:moveTo>
                      <a:pt x="692988" y="1267865"/>
                    </a:moveTo>
                    <a:lnTo>
                      <a:pt x="1304988" y="1267865"/>
                    </a:lnTo>
                    <a:lnTo>
                      <a:pt x="1304988" y="3931865"/>
                    </a:lnTo>
                    <a:lnTo>
                      <a:pt x="692988" y="3931865"/>
                    </a:lnTo>
                    <a:close/>
                    <a:moveTo>
                      <a:pt x="2070064" y="1105431"/>
                    </a:moveTo>
                    <a:lnTo>
                      <a:pt x="2070064" y="1213431"/>
                    </a:lnTo>
                    <a:lnTo>
                      <a:pt x="2286064" y="1213431"/>
                    </a:lnTo>
                    <a:lnTo>
                      <a:pt x="2286064" y="1105431"/>
                    </a:lnTo>
                    <a:close/>
                    <a:moveTo>
                      <a:pt x="1638016" y="1096094"/>
                    </a:moveTo>
                    <a:lnTo>
                      <a:pt x="1638016" y="1204094"/>
                    </a:lnTo>
                    <a:lnTo>
                      <a:pt x="1854016" y="1204094"/>
                    </a:lnTo>
                    <a:lnTo>
                      <a:pt x="1854016" y="1096094"/>
                    </a:lnTo>
                    <a:close/>
                    <a:moveTo>
                      <a:pt x="2070064" y="862781"/>
                    </a:moveTo>
                    <a:lnTo>
                      <a:pt x="2070064" y="970781"/>
                    </a:lnTo>
                    <a:lnTo>
                      <a:pt x="2286064" y="970781"/>
                    </a:lnTo>
                    <a:lnTo>
                      <a:pt x="2286064" y="862781"/>
                    </a:lnTo>
                    <a:close/>
                    <a:moveTo>
                      <a:pt x="1638016" y="853444"/>
                    </a:moveTo>
                    <a:lnTo>
                      <a:pt x="1638016" y="961444"/>
                    </a:lnTo>
                    <a:lnTo>
                      <a:pt x="1854016" y="961444"/>
                    </a:lnTo>
                    <a:lnTo>
                      <a:pt x="1854016" y="853444"/>
                    </a:lnTo>
                    <a:close/>
                    <a:moveTo>
                      <a:pt x="1883174" y="0"/>
                    </a:moveTo>
                    <a:lnTo>
                      <a:pt x="2040907" y="0"/>
                    </a:lnTo>
                    <a:lnTo>
                      <a:pt x="2040907" y="355600"/>
                    </a:lnTo>
                    <a:lnTo>
                      <a:pt x="2178064" y="355600"/>
                    </a:lnTo>
                    <a:lnTo>
                      <a:pt x="2178064" y="596007"/>
                    </a:lnTo>
                    <a:lnTo>
                      <a:pt x="2538104" y="596007"/>
                    </a:lnTo>
                    <a:lnTo>
                      <a:pt x="2538104" y="3931865"/>
                    </a:lnTo>
                    <a:lnTo>
                      <a:pt x="2142040" y="3931865"/>
                    </a:lnTo>
                    <a:lnTo>
                      <a:pt x="2142040" y="3291036"/>
                    </a:lnTo>
                    <a:lnTo>
                      <a:pt x="1782040" y="3291036"/>
                    </a:lnTo>
                    <a:lnTo>
                      <a:pt x="1782040" y="3931865"/>
                    </a:lnTo>
                    <a:lnTo>
                      <a:pt x="1385976" y="3931865"/>
                    </a:lnTo>
                    <a:lnTo>
                      <a:pt x="1385976" y="596007"/>
                    </a:lnTo>
                    <a:lnTo>
                      <a:pt x="1746016" y="596007"/>
                    </a:lnTo>
                    <a:lnTo>
                      <a:pt x="1746016" y="355600"/>
                    </a:lnTo>
                    <a:lnTo>
                      <a:pt x="1883174" y="35560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 dirty="0">
                  <a:latin typeface="Noto Sans CJK KR Black" panose="020B0A00000000000000" pitchFamily="34" charset="-127"/>
                  <a:ea typeface="Noto Sans CJK KR Black" panose="020B0A00000000000000" pitchFamily="34" charset="-127"/>
                </a:endParaRPr>
              </a:p>
            </p:txBody>
          </p:sp>
          <p:sp>
            <p:nvSpPr>
              <p:cNvPr id="25" name="Right Triangle 13">
                <a:extLst>
                  <a:ext uri="{FF2B5EF4-FFF2-40B4-BE49-F238E27FC236}">
                    <a16:creationId xmlns:a16="http://schemas.microsoft.com/office/drawing/2014/main" xmlns="" id="{0E259AC9-355A-4D07-B9A7-5094B90F31C7}"/>
                  </a:ext>
                </a:extLst>
              </p:cNvPr>
              <p:cNvSpPr/>
              <p:nvPr/>
            </p:nvSpPr>
            <p:spPr>
              <a:xfrm>
                <a:off x="1823542" y="1617134"/>
                <a:ext cx="504056" cy="504056"/>
              </a:xfrm>
              <a:custGeom>
                <a:avLst/>
                <a:gdLst/>
                <a:ahLst/>
                <a:cxnLst/>
                <a:rect l="l" t="t" r="r" b="b"/>
                <a:pathLst>
                  <a:path w="3888432" h="3921971">
                    <a:moveTo>
                      <a:pt x="3379043" y="3254688"/>
                    </a:moveTo>
                    <a:lnTo>
                      <a:pt x="3379043" y="3462328"/>
                    </a:lnTo>
                    <a:lnTo>
                      <a:pt x="3628183" y="3462328"/>
                    </a:lnTo>
                    <a:lnTo>
                      <a:pt x="3628183" y="3254688"/>
                    </a:lnTo>
                    <a:close/>
                    <a:moveTo>
                      <a:pt x="2945132" y="3254688"/>
                    </a:moveTo>
                    <a:lnTo>
                      <a:pt x="2945132" y="3462328"/>
                    </a:lnTo>
                    <a:lnTo>
                      <a:pt x="3194272" y="3462328"/>
                    </a:lnTo>
                    <a:lnTo>
                      <a:pt x="3194272" y="3254688"/>
                    </a:lnTo>
                    <a:close/>
                    <a:moveTo>
                      <a:pt x="2514947" y="3254688"/>
                    </a:moveTo>
                    <a:lnTo>
                      <a:pt x="2514947" y="3462328"/>
                    </a:lnTo>
                    <a:lnTo>
                      <a:pt x="2764087" y="3462328"/>
                    </a:lnTo>
                    <a:lnTo>
                      <a:pt x="2764087" y="3254688"/>
                    </a:lnTo>
                    <a:close/>
                    <a:moveTo>
                      <a:pt x="3379043" y="2864535"/>
                    </a:moveTo>
                    <a:lnTo>
                      <a:pt x="3379043" y="3072175"/>
                    </a:lnTo>
                    <a:lnTo>
                      <a:pt x="3628183" y="3072175"/>
                    </a:lnTo>
                    <a:lnTo>
                      <a:pt x="3628183" y="2864535"/>
                    </a:lnTo>
                    <a:close/>
                    <a:moveTo>
                      <a:pt x="2945132" y="2864535"/>
                    </a:moveTo>
                    <a:lnTo>
                      <a:pt x="2945132" y="3072175"/>
                    </a:lnTo>
                    <a:lnTo>
                      <a:pt x="3194272" y="3072175"/>
                    </a:lnTo>
                    <a:lnTo>
                      <a:pt x="3194272" y="2864535"/>
                    </a:lnTo>
                    <a:close/>
                    <a:moveTo>
                      <a:pt x="2514947" y="2864535"/>
                    </a:moveTo>
                    <a:lnTo>
                      <a:pt x="2514947" y="3072175"/>
                    </a:lnTo>
                    <a:lnTo>
                      <a:pt x="2764087" y="3072175"/>
                    </a:lnTo>
                    <a:lnTo>
                      <a:pt x="2764087" y="2864535"/>
                    </a:lnTo>
                    <a:close/>
                    <a:moveTo>
                      <a:pt x="1945832" y="2577619"/>
                    </a:moveTo>
                    <a:lnTo>
                      <a:pt x="1945832" y="2937659"/>
                    </a:lnTo>
                    <a:lnTo>
                      <a:pt x="2124754" y="2937659"/>
                    </a:lnTo>
                    <a:lnTo>
                      <a:pt x="2124754" y="2577619"/>
                    </a:lnTo>
                    <a:close/>
                    <a:moveTo>
                      <a:pt x="1531681" y="2577619"/>
                    </a:moveTo>
                    <a:lnTo>
                      <a:pt x="1531681" y="2937659"/>
                    </a:lnTo>
                    <a:lnTo>
                      <a:pt x="1710603" y="2937659"/>
                    </a:lnTo>
                    <a:lnTo>
                      <a:pt x="1710603" y="2577619"/>
                    </a:lnTo>
                    <a:close/>
                    <a:moveTo>
                      <a:pt x="1117528" y="2577619"/>
                    </a:moveTo>
                    <a:lnTo>
                      <a:pt x="1117528" y="2937659"/>
                    </a:lnTo>
                    <a:lnTo>
                      <a:pt x="1296450" y="2937659"/>
                    </a:lnTo>
                    <a:lnTo>
                      <a:pt x="1296450" y="2577619"/>
                    </a:lnTo>
                    <a:close/>
                    <a:moveTo>
                      <a:pt x="703375" y="2577619"/>
                    </a:moveTo>
                    <a:lnTo>
                      <a:pt x="703375" y="2937659"/>
                    </a:lnTo>
                    <a:lnTo>
                      <a:pt x="882297" y="2937659"/>
                    </a:lnTo>
                    <a:lnTo>
                      <a:pt x="882297" y="2577619"/>
                    </a:lnTo>
                    <a:close/>
                    <a:moveTo>
                      <a:pt x="289222" y="2577619"/>
                    </a:moveTo>
                    <a:lnTo>
                      <a:pt x="289222" y="2937659"/>
                    </a:lnTo>
                    <a:lnTo>
                      <a:pt x="468144" y="2937659"/>
                    </a:lnTo>
                    <a:lnTo>
                      <a:pt x="468144" y="2577619"/>
                    </a:lnTo>
                    <a:close/>
                    <a:moveTo>
                      <a:pt x="3379043" y="2474382"/>
                    </a:moveTo>
                    <a:lnTo>
                      <a:pt x="3379043" y="2682022"/>
                    </a:lnTo>
                    <a:lnTo>
                      <a:pt x="3628183" y="2682022"/>
                    </a:lnTo>
                    <a:lnTo>
                      <a:pt x="3628183" y="2474382"/>
                    </a:lnTo>
                    <a:close/>
                    <a:moveTo>
                      <a:pt x="2945132" y="2474382"/>
                    </a:moveTo>
                    <a:lnTo>
                      <a:pt x="2945132" y="2682022"/>
                    </a:lnTo>
                    <a:lnTo>
                      <a:pt x="3194272" y="2682022"/>
                    </a:lnTo>
                    <a:lnTo>
                      <a:pt x="3194272" y="2474382"/>
                    </a:lnTo>
                    <a:close/>
                    <a:moveTo>
                      <a:pt x="2514947" y="2474382"/>
                    </a:moveTo>
                    <a:lnTo>
                      <a:pt x="2514947" y="2682022"/>
                    </a:lnTo>
                    <a:lnTo>
                      <a:pt x="2764087" y="2682022"/>
                    </a:lnTo>
                    <a:lnTo>
                      <a:pt x="2764087" y="2474382"/>
                    </a:lnTo>
                    <a:close/>
                    <a:moveTo>
                      <a:pt x="3379043" y="2084229"/>
                    </a:moveTo>
                    <a:lnTo>
                      <a:pt x="3379043" y="2291869"/>
                    </a:lnTo>
                    <a:lnTo>
                      <a:pt x="3628183" y="2291869"/>
                    </a:lnTo>
                    <a:lnTo>
                      <a:pt x="3628183" y="2084229"/>
                    </a:lnTo>
                    <a:close/>
                    <a:moveTo>
                      <a:pt x="2945132" y="2084229"/>
                    </a:moveTo>
                    <a:lnTo>
                      <a:pt x="2945132" y="2291869"/>
                    </a:lnTo>
                    <a:lnTo>
                      <a:pt x="3194272" y="2291869"/>
                    </a:lnTo>
                    <a:lnTo>
                      <a:pt x="3194272" y="2084229"/>
                    </a:lnTo>
                    <a:close/>
                    <a:moveTo>
                      <a:pt x="2514947" y="2084229"/>
                    </a:moveTo>
                    <a:lnTo>
                      <a:pt x="2514947" y="2291869"/>
                    </a:lnTo>
                    <a:lnTo>
                      <a:pt x="2764087" y="2291869"/>
                    </a:lnTo>
                    <a:lnTo>
                      <a:pt x="2764087" y="2084229"/>
                    </a:lnTo>
                    <a:close/>
                    <a:moveTo>
                      <a:pt x="2124144" y="1714020"/>
                    </a:moveTo>
                    <a:lnTo>
                      <a:pt x="2124144" y="2164020"/>
                    </a:lnTo>
                    <a:lnTo>
                      <a:pt x="1296144" y="2164020"/>
                    </a:lnTo>
                    <a:close/>
                    <a:moveTo>
                      <a:pt x="197090" y="609603"/>
                    </a:moveTo>
                    <a:lnTo>
                      <a:pt x="525322" y="609603"/>
                    </a:lnTo>
                    <a:lnTo>
                      <a:pt x="584058" y="2101023"/>
                    </a:lnTo>
                    <a:lnTo>
                      <a:pt x="1296144" y="1714020"/>
                    </a:lnTo>
                    <a:lnTo>
                      <a:pt x="1296144" y="2164020"/>
                    </a:lnTo>
                    <a:lnTo>
                      <a:pt x="586539" y="2164020"/>
                    </a:lnTo>
                    <a:lnTo>
                      <a:pt x="590547" y="2265787"/>
                    </a:lnTo>
                    <a:lnTo>
                      <a:pt x="2232248" y="2265787"/>
                    </a:lnTo>
                    <a:lnTo>
                      <a:pt x="2232248" y="1954513"/>
                    </a:lnTo>
                    <a:lnTo>
                      <a:pt x="2232248" y="1054513"/>
                    </a:lnTo>
                    <a:lnTo>
                      <a:pt x="3888248" y="1954513"/>
                    </a:lnTo>
                    <a:lnTo>
                      <a:pt x="3888432" y="1954513"/>
                    </a:lnTo>
                    <a:lnTo>
                      <a:pt x="3888432" y="3921971"/>
                    </a:lnTo>
                    <a:lnTo>
                      <a:pt x="2304256" y="3921971"/>
                    </a:lnTo>
                    <a:lnTo>
                      <a:pt x="2232248" y="3921971"/>
                    </a:lnTo>
                    <a:lnTo>
                      <a:pt x="772857" y="3921971"/>
                    </a:lnTo>
                    <a:lnTo>
                      <a:pt x="772857" y="3290059"/>
                    </a:lnTo>
                    <a:lnTo>
                      <a:pt x="361206" y="3290059"/>
                    </a:lnTo>
                    <a:lnTo>
                      <a:pt x="361206" y="3921971"/>
                    </a:lnTo>
                    <a:lnTo>
                      <a:pt x="0" y="3921971"/>
                    </a:lnTo>
                    <a:lnTo>
                      <a:pt x="0" y="2265787"/>
                    </a:lnTo>
                    <a:lnTo>
                      <a:pt x="131865" y="2265787"/>
                    </a:lnTo>
                    <a:close/>
                    <a:moveTo>
                      <a:pt x="929888" y="0"/>
                    </a:moveTo>
                    <a:cubicBezTo>
                      <a:pt x="1019595" y="0"/>
                      <a:pt x="1124659" y="30463"/>
                      <a:pt x="1166726" y="102575"/>
                    </a:cubicBezTo>
                    <a:cubicBezTo>
                      <a:pt x="1212070" y="48192"/>
                      <a:pt x="1255094" y="19511"/>
                      <a:pt x="1304210" y="14210"/>
                    </a:cubicBezTo>
                    <a:cubicBezTo>
                      <a:pt x="1353326" y="8909"/>
                      <a:pt x="1418945" y="35057"/>
                      <a:pt x="1461423" y="70767"/>
                    </a:cubicBezTo>
                    <a:cubicBezTo>
                      <a:pt x="1500648" y="39845"/>
                      <a:pt x="1550404" y="23049"/>
                      <a:pt x="1604082" y="23049"/>
                    </a:cubicBezTo>
                    <a:cubicBezTo>
                      <a:pt x="1692530" y="23049"/>
                      <a:pt x="1770327" y="68651"/>
                      <a:pt x="1814928" y="137833"/>
                    </a:cubicBezTo>
                    <a:cubicBezTo>
                      <a:pt x="1859765" y="69447"/>
                      <a:pt x="1937139" y="24416"/>
                      <a:pt x="2025031" y="24416"/>
                    </a:cubicBezTo>
                    <a:cubicBezTo>
                      <a:pt x="2135143" y="24416"/>
                      <a:pt x="2228747" y="95092"/>
                      <a:pt x="2261925" y="193913"/>
                    </a:cubicBezTo>
                    <a:cubicBezTo>
                      <a:pt x="2262329" y="193791"/>
                      <a:pt x="2262735" y="193790"/>
                      <a:pt x="2263140" y="193790"/>
                    </a:cubicBezTo>
                    <a:cubicBezTo>
                      <a:pt x="2402209" y="193790"/>
                      <a:pt x="2514947" y="306528"/>
                      <a:pt x="2514947" y="445597"/>
                    </a:cubicBezTo>
                    <a:cubicBezTo>
                      <a:pt x="2514947" y="584666"/>
                      <a:pt x="2402209" y="697404"/>
                      <a:pt x="2263140" y="697404"/>
                    </a:cubicBezTo>
                    <a:cubicBezTo>
                      <a:pt x="2176391" y="697404"/>
                      <a:pt x="2099888" y="653537"/>
                      <a:pt x="2054640" y="586750"/>
                    </a:cubicBezTo>
                    <a:cubicBezTo>
                      <a:pt x="2010395" y="653762"/>
                      <a:pt x="1934062" y="697404"/>
                      <a:pt x="1847535" y="697404"/>
                    </a:cubicBezTo>
                    <a:cubicBezTo>
                      <a:pt x="1789311" y="697404"/>
                      <a:pt x="1735702" y="677642"/>
                      <a:pt x="1693695" y="643630"/>
                    </a:cubicBezTo>
                    <a:cubicBezTo>
                      <a:pt x="1651689" y="677642"/>
                      <a:pt x="1598080" y="697404"/>
                      <a:pt x="1539855" y="697404"/>
                    </a:cubicBezTo>
                    <a:cubicBezTo>
                      <a:pt x="1441551" y="697404"/>
                      <a:pt x="1356403" y="641072"/>
                      <a:pt x="1315888" y="558445"/>
                    </a:cubicBezTo>
                    <a:cubicBezTo>
                      <a:pt x="1272229" y="598661"/>
                      <a:pt x="1206400" y="634839"/>
                      <a:pt x="1149712" y="622576"/>
                    </a:cubicBezTo>
                    <a:cubicBezTo>
                      <a:pt x="1096483" y="611061"/>
                      <a:pt x="1025744" y="572014"/>
                      <a:pt x="984978" y="498638"/>
                    </a:cubicBezTo>
                    <a:cubicBezTo>
                      <a:pt x="959504" y="574665"/>
                      <a:pt x="887516" y="629050"/>
                      <a:pt x="802824" y="629050"/>
                    </a:cubicBezTo>
                    <a:cubicBezTo>
                      <a:pt x="724492" y="629050"/>
                      <a:pt x="657026" y="582526"/>
                      <a:pt x="627413" y="515210"/>
                    </a:cubicBezTo>
                    <a:cubicBezTo>
                      <a:pt x="584988" y="553591"/>
                      <a:pt x="527392" y="574026"/>
                      <a:pt x="479717" y="567162"/>
                    </a:cubicBezTo>
                    <a:cubicBezTo>
                      <a:pt x="439788" y="561414"/>
                      <a:pt x="406466" y="547383"/>
                      <a:pt x="379767" y="527160"/>
                    </a:cubicBezTo>
                    <a:cubicBezTo>
                      <a:pt x="310874" y="498171"/>
                      <a:pt x="262300" y="430445"/>
                      <a:pt x="261518" y="351249"/>
                    </a:cubicBezTo>
                    <a:cubicBezTo>
                      <a:pt x="261425" y="351089"/>
                      <a:pt x="261381" y="350918"/>
                      <a:pt x="261338" y="350746"/>
                    </a:cubicBezTo>
                    <a:cubicBezTo>
                      <a:pt x="228153" y="316942"/>
                      <a:pt x="208360" y="270473"/>
                      <a:pt x="208360" y="219381"/>
                    </a:cubicBezTo>
                    <a:cubicBezTo>
                      <a:pt x="208360" y="112466"/>
                      <a:pt x="295031" y="25795"/>
                      <a:pt x="401946" y="25795"/>
                    </a:cubicBezTo>
                    <a:cubicBezTo>
                      <a:pt x="425158" y="25795"/>
                      <a:pt x="447416" y="29880"/>
                      <a:pt x="467791" y="38056"/>
                    </a:cubicBezTo>
                    <a:cubicBezTo>
                      <a:pt x="585794" y="17893"/>
                      <a:pt x="696162" y="87852"/>
                      <a:pt x="737322" y="124235"/>
                    </a:cubicBezTo>
                    <a:cubicBezTo>
                      <a:pt x="782627" y="68126"/>
                      <a:pt x="852143" y="0"/>
                      <a:pt x="929888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 dirty="0">
                  <a:latin typeface="Noto Sans CJK KR Black" panose="020B0A00000000000000" pitchFamily="34" charset="-127"/>
                  <a:ea typeface="Noto Sans CJK KR Black" panose="020B0A00000000000000" pitchFamily="34" charset="-127"/>
                </a:endParaRPr>
              </a:p>
            </p:txBody>
          </p:sp>
          <p:sp>
            <p:nvSpPr>
              <p:cNvPr id="26" name="Rectangle 24">
                <a:extLst>
                  <a:ext uri="{FF2B5EF4-FFF2-40B4-BE49-F238E27FC236}">
                    <a16:creationId xmlns:a16="http://schemas.microsoft.com/office/drawing/2014/main" xmlns="" id="{7AB23C71-C85A-45E9-9671-FD424E6D7E8A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0700000">
                <a:off x="2300573" y="1797574"/>
                <a:ext cx="456968" cy="360000"/>
              </a:xfrm>
              <a:custGeom>
                <a:avLst/>
                <a:gdLst/>
                <a:ahLst/>
                <a:cxnLst/>
                <a:rect l="l" t="t" r="r" b="b"/>
                <a:pathLst>
                  <a:path w="3805825" h="2998234">
                    <a:moveTo>
                      <a:pt x="571963" y="2092124"/>
                    </a:moveTo>
                    <a:lnTo>
                      <a:pt x="465390" y="2092124"/>
                    </a:lnTo>
                    <a:lnTo>
                      <a:pt x="571963" y="2198697"/>
                    </a:lnTo>
                    <a:close/>
                    <a:moveTo>
                      <a:pt x="571962" y="1939097"/>
                    </a:moveTo>
                    <a:lnTo>
                      <a:pt x="465390" y="2045669"/>
                    </a:lnTo>
                    <a:lnTo>
                      <a:pt x="571962" y="2045669"/>
                    </a:lnTo>
                    <a:close/>
                    <a:moveTo>
                      <a:pt x="724990" y="2092124"/>
                    </a:moveTo>
                    <a:lnTo>
                      <a:pt x="618417" y="2092124"/>
                    </a:lnTo>
                    <a:lnTo>
                      <a:pt x="618418" y="2198697"/>
                    </a:lnTo>
                    <a:close/>
                    <a:moveTo>
                      <a:pt x="618418" y="1939104"/>
                    </a:moveTo>
                    <a:lnTo>
                      <a:pt x="618417" y="2045669"/>
                    </a:lnTo>
                    <a:lnTo>
                      <a:pt x="724982" y="2045669"/>
                    </a:lnTo>
                    <a:close/>
                    <a:moveTo>
                      <a:pt x="760612" y="1901643"/>
                    </a:moveTo>
                    <a:lnTo>
                      <a:pt x="654047" y="1901643"/>
                    </a:lnTo>
                    <a:lnTo>
                      <a:pt x="760612" y="2008208"/>
                    </a:lnTo>
                    <a:close/>
                    <a:moveTo>
                      <a:pt x="760612" y="1748616"/>
                    </a:moveTo>
                    <a:lnTo>
                      <a:pt x="654040" y="1855188"/>
                    </a:lnTo>
                    <a:lnTo>
                      <a:pt x="760612" y="1855188"/>
                    </a:lnTo>
                    <a:close/>
                    <a:moveTo>
                      <a:pt x="913640" y="1901643"/>
                    </a:moveTo>
                    <a:lnTo>
                      <a:pt x="807067" y="1901643"/>
                    </a:lnTo>
                    <a:lnTo>
                      <a:pt x="807067" y="2008216"/>
                    </a:lnTo>
                    <a:close/>
                    <a:moveTo>
                      <a:pt x="807067" y="1748615"/>
                    </a:moveTo>
                    <a:lnTo>
                      <a:pt x="807067" y="1855188"/>
                    </a:lnTo>
                    <a:lnTo>
                      <a:pt x="913640" y="1855188"/>
                    </a:lnTo>
                    <a:close/>
                    <a:moveTo>
                      <a:pt x="953368" y="1708887"/>
                    </a:moveTo>
                    <a:lnTo>
                      <a:pt x="846796" y="1708887"/>
                    </a:lnTo>
                    <a:lnTo>
                      <a:pt x="953368" y="1815459"/>
                    </a:lnTo>
                    <a:close/>
                    <a:moveTo>
                      <a:pt x="953368" y="1555860"/>
                    </a:moveTo>
                    <a:lnTo>
                      <a:pt x="846796" y="1662432"/>
                    </a:lnTo>
                    <a:lnTo>
                      <a:pt x="953368" y="1662432"/>
                    </a:lnTo>
                    <a:close/>
                    <a:moveTo>
                      <a:pt x="1106396" y="1708887"/>
                    </a:moveTo>
                    <a:lnTo>
                      <a:pt x="999823" y="1708887"/>
                    </a:lnTo>
                    <a:lnTo>
                      <a:pt x="999823" y="1815460"/>
                    </a:lnTo>
                    <a:close/>
                    <a:moveTo>
                      <a:pt x="999823" y="1555860"/>
                    </a:moveTo>
                    <a:lnTo>
                      <a:pt x="999823" y="1662432"/>
                    </a:lnTo>
                    <a:lnTo>
                      <a:pt x="1106396" y="1662432"/>
                    </a:lnTo>
                    <a:close/>
                    <a:moveTo>
                      <a:pt x="1144754" y="1514764"/>
                    </a:moveTo>
                    <a:lnTo>
                      <a:pt x="1038182" y="1514764"/>
                    </a:lnTo>
                    <a:lnTo>
                      <a:pt x="1144754" y="1621337"/>
                    </a:lnTo>
                    <a:close/>
                    <a:moveTo>
                      <a:pt x="1144754" y="1361737"/>
                    </a:moveTo>
                    <a:lnTo>
                      <a:pt x="1038182" y="1468309"/>
                    </a:lnTo>
                    <a:lnTo>
                      <a:pt x="1144754" y="1468309"/>
                    </a:lnTo>
                    <a:close/>
                    <a:moveTo>
                      <a:pt x="1297782" y="1514764"/>
                    </a:moveTo>
                    <a:lnTo>
                      <a:pt x="1191209" y="1514764"/>
                    </a:lnTo>
                    <a:lnTo>
                      <a:pt x="1191209" y="1621337"/>
                    </a:lnTo>
                    <a:close/>
                    <a:moveTo>
                      <a:pt x="1191209" y="1361737"/>
                    </a:moveTo>
                    <a:lnTo>
                      <a:pt x="1191209" y="1468309"/>
                    </a:lnTo>
                    <a:lnTo>
                      <a:pt x="1297782" y="1468309"/>
                    </a:lnTo>
                    <a:close/>
                    <a:moveTo>
                      <a:pt x="1335838" y="1323681"/>
                    </a:moveTo>
                    <a:lnTo>
                      <a:pt x="1229266" y="1323681"/>
                    </a:lnTo>
                    <a:lnTo>
                      <a:pt x="1335838" y="1430253"/>
                    </a:lnTo>
                    <a:close/>
                    <a:moveTo>
                      <a:pt x="1335838" y="1170654"/>
                    </a:moveTo>
                    <a:lnTo>
                      <a:pt x="1229266" y="1277226"/>
                    </a:lnTo>
                    <a:lnTo>
                      <a:pt x="1335838" y="1277226"/>
                    </a:lnTo>
                    <a:close/>
                    <a:moveTo>
                      <a:pt x="1488865" y="1323681"/>
                    </a:moveTo>
                    <a:lnTo>
                      <a:pt x="1382293" y="1323681"/>
                    </a:lnTo>
                    <a:lnTo>
                      <a:pt x="1382293" y="1430253"/>
                    </a:lnTo>
                    <a:close/>
                    <a:moveTo>
                      <a:pt x="1382293" y="1170653"/>
                    </a:moveTo>
                    <a:lnTo>
                      <a:pt x="1382293" y="1277226"/>
                    </a:lnTo>
                    <a:lnTo>
                      <a:pt x="1488865" y="1277226"/>
                    </a:lnTo>
                    <a:close/>
                    <a:moveTo>
                      <a:pt x="2914702" y="2523007"/>
                    </a:moveTo>
                    <a:cubicBezTo>
                      <a:pt x="2900642" y="2508947"/>
                      <a:pt x="2877845" y="2508947"/>
                      <a:pt x="2863784" y="2523007"/>
                    </a:cubicBezTo>
                    <a:cubicBezTo>
                      <a:pt x="2849724" y="2537067"/>
                      <a:pt x="2849724" y="2559864"/>
                      <a:pt x="2863784" y="2573924"/>
                    </a:cubicBezTo>
                    <a:cubicBezTo>
                      <a:pt x="2877845" y="2587985"/>
                      <a:pt x="2900642" y="2587985"/>
                      <a:pt x="2914702" y="2573924"/>
                    </a:cubicBezTo>
                    <a:cubicBezTo>
                      <a:pt x="2928762" y="2559864"/>
                      <a:pt x="2928762" y="2537067"/>
                      <a:pt x="2914702" y="2523007"/>
                    </a:cubicBezTo>
                    <a:close/>
                    <a:moveTo>
                      <a:pt x="1526922" y="1132597"/>
                    </a:moveTo>
                    <a:lnTo>
                      <a:pt x="1420350" y="1132596"/>
                    </a:lnTo>
                    <a:lnTo>
                      <a:pt x="1526922" y="1239169"/>
                    </a:lnTo>
                    <a:close/>
                    <a:moveTo>
                      <a:pt x="1526922" y="979569"/>
                    </a:moveTo>
                    <a:lnTo>
                      <a:pt x="1420350" y="1086141"/>
                    </a:lnTo>
                    <a:lnTo>
                      <a:pt x="1526922" y="1086142"/>
                    </a:lnTo>
                    <a:close/>
                    <a:moveTo>
                      <a:pt x="1679950" y="1132597"/>
                    </a:moveTo>
                    <a:lnTo>
                      <a:pt x="1573377" y="1132597"/>
                    </a:lnTo>
                    <a:lnTo>
                      <a:pt x="1573377" y="1239169"/>
                    </a:lnTo>
                    <a:close/>
                    <a:moveTo>
                      <a:pt x="1573377" y="979569"/>
                    </a:moveTo>
                    <a:lnTo>
                      <a:pt x="1573377" y="1086142"/>
                    </a:lnTo>
                    <a:lnTo>
                      <a:pt x="1679950" y="1086142"/>
                    </a:lnTo>
                    <a:close/>
                    <a:moveTo>
                      <a:pt x="1718007" y="941512"/>
                    </a:moveTo>
                    <a:lnTo>
                      <a:pt x="1611434" y="941512"/>
                    </a:lnTo>
                    <a:lnTo>
                      <a:pt x="1718007" y="1048085"/>
                    </a:lnTo>
                    <a:close/>
                    <a:moveTo>
                      <a:pt x="1718006" y="788485"/>
                    </a:moveTo>
                    <a:lnTo>
                      <a:pt x="1611434" y="895057"/>
                    </a:lnTo>
                    <a:lnTo>
                      <a:pt x="1718006" y="895057"/>
                    </a:lnTo>
                    <a:close/>
                    <a:moveTo>
                      <a:pt x="1871034" y="941512"/>
                    </a:moveTo>
                    <a:lnTo>
                      <a:pt x="1764461" y="941512"/>
                    </a:lnTo>
                    <a:lnTo>
                      <a:pt x="1764462" y="1048085"/>
                    </a:lnTo>
                    <a:close/>
                    <a:moveTo>
                      <a:pt x="1764461" y="788485"/>
                    </a:moveTo>
                    <a:lnTo>
                      <a:pt x="1764462" y="895057"/>
                    </a:lnTo>
                    <a:lnTo>
                      <a:pt x="1871034" y="895057"/>
                    </a:lnTo>
                    <a:close/>
                    <a:moveTo>
                      <a:pt x="3382381" y="1946466"/>
                    </a:moveTo>
                    <a:lnTo>
                      <a:pt x="2893361" y="2435486"/>
                    </a:lnTo>
                    <a:lnTo>
                      <a:pt x="2933988" y="2428503"/>
                    </a:lnTo>
                    <a:lnTo>
                      <a:pt x="3009207" y="2503722"/>
                    </a:lnTo>
                    <a:lnTo>
                      <a:pt x="3003173" y="2538827"/>
                    </a:lnTo>
                    <a:lnTo>
                      <a:pt x="3488958" y="2053042"/>
                    </a:lnTo>
                    <a:lnTo>
                      <a:pt x="3388629" y="1952714"/>
                    </a:lnTo>
                    <a:close/>
                    <a:moveTo>
                      <a:pt x="2405874" y="794872"/>
                    </a:moveTo>
                    <a:lnTo>
                      <a:pt x="2299301" y="794872"/>
                    </a:lnTo>
                    <a:lnTo>
                      <a:pt x="2405874" y="901444"/>
                    </a:lnTo>
                    <a:close/>
                    <a:moveTo>
                      <a:pt x="2789111" y="1176277"/>
                    </a:moveTo>
                    <a:lnTo>
                      <a:pt x="2682538" y="1176278"/>
                    </a:lnTo>
                    <a:lnTo>
                      <a:pt x="2789111" y="1282850"/>
                    </a:lnTo>
                    <a:close/>
                    <a:moveTo>
                      <a:pt x="2596355" y="983521"/>
                    </a:moveTo>
                    <a:lnTo>
                      <a:pt x="2489782" y="983522"/>
                    </a:lnTo>
                    <a:lnTo>
                      <a:pt x="2596355" y="1090094"/>
                    </a:lnTo>
                    <a:close/>
                    <a:moveTo>
                      <a:pt x="3174317" y="1558747"/>
                    </a:moveTo>
                    <a:lnTo>
                      <a:pt x="3067745" y="1558747"/>
                    </a:lnTo>
                    <a:lnTo>
                      <a:pt x="3174317" y="1665320"/>
                    </a:lnTo>
                    <a:close/>
                    <a:moveTo>
                      <a:pt x="2983234" y="1367664"/>
                    </a:moveTo>
                    <a:lnTo>
                      <a:pt x="2876661" y="1367664"/>
                    </a:lnTo>
                    <a:lnTo>
                      <a:pt x="2983234" y="1474236"/>
                    </a:lnTo>
                    <a:close/>
                    <a:moveTo>
                      <a:pt x="3556486" y="1940915"/>
                    </a:moveTo>
                    <a:lnTo>
                      <a:pt x="3449914" y="1940915"/>
                    </a:lnTo>
                    <a:lnTo>
                      <a:pt x="3556487" y="2047488"/>
                    </a:lnTo>
                    <a:close/>
                    <a:moveTo>
                      <a:pt x="3365402" y="1749831"/>
                    </a:moveTo>
                    <a:lnTo>
                      <a:pt x="3258830" y="1749831"/>
                    </a:lnTo>
                    <a:lnTo>
                      <a:pt x="3365402" y="1856404"/>
                    </a:lnTo>
                    <a:close/>
                    <a:moveTo>
                      <a:pt x="3761426" y="2144804"/>
                    </a:moveTo>
                    <a:lnTo>
                      <a:pt x="3654853" y="2144804"/>
                    </a:lnTo>
                    <a:lnTo>
                      <a:pt x="3761426" y="2251377"/>
                    </a:lnTo>
                    <a:close/>
                    <a:moveTo>
                      <a:pt x="2405874" y="657532"/>
                    </a:moveTo>
                    <a:lnTo>
                      <a:pt x="2314989" y="748417"/>
                    </a:lnTo>
                    <a:lnTo>
                      <a:pt x="2405874" y="748417"/>
                    </a:lnTo>
                    <a:close/>
                    <a:moveTo>
                      <a:pt x="2558894" y="794872"/>
                    </a:moveTo>
                    <a:lnTo>
                      <a:pt x="2452329" y="794872"/>
                    </a:lnTo>
                    <a:lnTo>
                      <a:pt x="2452329" y="901437"/>
                    </a:lnTo>
                    <a:close/>
                    <a:moveTo>
                      <a:pt x="2596355" y="830501"/>
                    </a:moveTo>
                    <a:lnTo>
                      <a:pt x="2489790" y="937067"/>
                    </a:lnTo>
                    <a:lnTo>
                      <a:pt x="2596355" y="937067"/>
                    </a:lnTo>
                    <a:close/>
                    <a:moveTo>
                      <a:pt x="2942138" y="1176278"/>
                    </a:moveTo>
                    <a:lnTo>
                      <a:pt x="2835566" y="1176277"/>
                    </a:lnTo>
                    <a:lnTo>
                      <a:pt x="2835566" y="1282850"/>
                    </a:lnTo>
                    <a:close/>
                    <a:moveTo>
                      <a:pt x="2789111" y="1023250"/>
                    </a:moveTo>
                    <a:lnTo>
                      <a:pt x="2682538" y="1129823"/>
                    </a:lnTo>
                    <a:lnTo>
                      <a:pt x="2789111" y="1129823"/>
                    </a:lnTo>
                    <a:close/>
                    <a:moveTo>
                      <a:pt x="2749382" y="983521"/>
                    </a:moveTo>
                    <a:lnTo>
                      <a:pt x="2642810" y="983522"/>
                    </a:lnTo>
                    <a:lnTo>
                      <a:pt x="2642810" y="1090094"/>
                    </a:lnTo>
                    <a:close/>
                    <a:moveTo>
                      <a:pt x="3327345" y="1558747"/>
                    </a:moveTo>
                    <a:lnTo>
                      <a:pt x="3220772" y="1558747"/>
                    </a:lnTo>
                    <a:lnTo>
                      <a:pt x="3220772" y="1665320"/>
                    </a:lnTo>
                    <a:close/>
                    <a:moveTo>
                      <a:pt x="3174317" y="1405720"/>
                    </a:moveTo>
                    <a:lnTo>
                      <a:pt x="3067745" y="1512292"/>
                    </a:lnTo>
                    <a:lnTo>
                      <a:pt x="3174317" y="1512292"/>
                    </a:lnTo>
                    <a:close/>
                    <a:moveTo>
                      <a:pt x="3136261" y="1367664"/>
                    </a:moveTo>
                    <a:lnTo>
                      <a:pt x="3029688" y="1367664"/>
                    </a:lnTo>
                    <a:lnTo>
                      <a:pt x="3029689" y="1474236"/>
                    </a:lnTo>
                    <a:close/>
                    <a:moveTo>
                      <a:pt x="2983234" y="1214636"/>
                    </a:moveTo>
                    <a:lnTo>
                      <a:pt x="2876661" y="1321209"/>
                    </a:lnTo>
                    <a:lnTo>
                      <a:pt x="2983234" y="1321209"/>
                    </a:lnTo>
                    <a:close/>
                    <a:moveTo>
                      <a:pt x="3709514" y="1940915"/>
                    </a:moveTo>
                    <a:lnTo>
                      <a:pt x="3602941" y="1940915"/>
                    </a:lnTo>
                    <a:lnTo>
                      <a:pt x="3602942" y="2047488"/>
                    </a:lnTo>
                    <a:close/>
                    <a:moveTo>
                      <a:pt x="3556487" y="1787888"/>
                    </a:moveTo>
                    <a:lnTo>
                      <a:pt x="3449914" y="1894460"/>
                    </a:lnTo>
                    <a:lnTo>
                      <a:pt x="3556486" y="1894460"/>
                    </a:lnTo>
                    <a:close/>
                    <a:moveTo>
                      <a:pt x="3518430" y="1749831"/>
                    </a:moveTo>
                    <a:lnTo>
                      <a:pt x="3411857" y="1749831"/>
                    </a:lnTo>
                    <a:lnTo>
                      <a:pt x="3411857" y="1856403"/>
                    </a:lnTo>
                    <a:close/>
                    <a:moveTo>
                      <a:pt x="3365402" y="1596803"/>
                    </a:moveTo>
                    <a:lnTo>
                      <a:pt x="3258830" y="1703376"/>
                    </a:lnTo>
                    <a:lnTo>
                      <a:pt x="3365402" y="1703376"/>
                    </a:lnTo>
                    <a:close/>
                    <a:moveTo>
                      <a:pt x="3761426" y="1991777"/>
                    </a:moveTo>
                    <a:lnTo>
                      <a:pt x="3654853" y="2098349"/>
                    </a:lnTo>
                    <a:lnTo>
                      <a:pt x="3761426" y="2098349"/>
                    </a:lnTo>
                    <a:close/>
                    <a:moveTo>
                      <a:pt x="2452329" y="641845"/>
                    </a:moveTo>
                    <a:lnTo>
                      <a:pt x="2452329" y="748417"/>
                    </a:lnTo>
                    <a:lnTo>
                      <a:pt x="2558901" y="748417"/>
                    </a:lnTo>
                    <a:close/>
                    <a:moveTo>
                      <a:pt x="2835566" y="1023250"/>
                    </a:moveTo>
                    <a:lnTo>
                      <a:pt x="2835566" y="1129822"/>
                    </a:lnTo>
                    <a:lnTo>
                      <a:pt x="2942138" y="1129822"/>
                    </a:lnTo>
                    <a:close/>
                    <a:moveTo>
                      <a:pt x="2642810" y="830494"/>
                    </a:moveTo>
                    <a:lnTo>
                      <a:pt x="2642810" y="937066"/>
                    </a:lnTo>
                    <a:lnTo>
                      <a:pt x="2749382" y="937066"/>
                    </a:lnTo>
                    <a:close/>
                    <a:moveTo>
                      <a:pt x="3220772" y="1405720"/>
                    </a:moveTo>
                    <a:lnTo>
                      <a:pt x="3220772" y="1512292"/>
                    </a:lnTo>
                    <a:lnTo>
                      <a:pt x="3327344" y="1512292"/>
                    </a:lnTo>
                    <a:close/>
                    <a:moveTo>
                      <a:pt x="3029688" y="1214636"/>
                    </a:moveTo>
                    <a:lnTo>
                      <a:pt x="3029688" y="1321209"/>
                    </a:lnTo>
                    <a:lnTo>
                      <a:pt x="3136261" y="1321209"/>
                    </a:lnTo>
                    <a:close/>
                    <a:moveTo>
                      <a:pt x="3602941" y="1787888"/>
                    </a:moveTo>
                    <a:lnTo>
                      <a:pt x="3602941" y="1894460"/>
                    </a:lnTo>
                    <a:lnTo>
                      <a:pt x="3709514" y="1894460"/>
                    </a:lnTo>
                    <a:close/>
                    <a:moveTo>
                      <a:pt x="3411857" y="1596803"/>
                    </a:moveTo>
                    <a:lnTo>
                      <a:pt x="3411857" y="1703376"/>
                    </a:lnTo>
                    <a:lnTo>
                      <a:pt x="3518429" y="1703376"/>
                    </a:lnTo>
                    <a:close/>
                    <a:moveTo>
                      <a:pt x="2353083" y="150965"/>
                    </a:moveTo>
                    <a:lnTo>
                      <a:pt x="2025288" y="132265"/>
                    </a:lnTo>
                    <a:lnTo>
                      <a:pt x="2071608" y="178585"/>
                    </a:lnTo>
                    <a:lnTo>
                      <a:pt x="2093619" y="156574"/>
                    </a:lnTo>
                    <a:lnTo>
                      <a:pt x="2220546" y="283501"/>
                    </a:lnTo>
                    <a:close/>
                    <a:moveTo>
                      <a:pt x="2523312" y="286240"/>
                    </a:moveTo>
                    <a:lnTo>
                      <a:pt x="2373298" y="436253"/>
                    </a:lnTo>
                    <a:lnTo>
                      <a:pt x="2500225" y="563180"/>
                    </a:lnTo>
                    <a:lnTo>
                      <a:pt x="2473487" y="589919"/>
                    </a:lnTo>
                    <a:lnTo>
                      <a:pt x="2618667" y="735099"/>
                    </a:lnTo>
                    <a:lnTo>
                      <a:pt x="2619582" y="734183"/>
                    </a:lnTo>
                    <a:lnTo>
                      <a:pt x="2812338" y="926939"/>
                    </a:lnTo>
                    <a:lnTo>
                      <a:pt x="2845693" y="960294"/>
                    </a:lnTo>
                    <a:lnTo>
                      <a:pt x="3005093" y="1119693"/>
                    </a:lnTo>
                    <a:lnTo>
                      <a:pt x="3006461" y="1118325"/>
                    </a:lnTo>
                    <a:lnTo>
                      <a:pt x="3197545" y="1309409"/>
                    </a:lnTo>
                    <a:lnTo>
                      <a:pt x="3232572" y="1344436"/>
                    </a:lnTo>
                    <a:lnTo>
                      <a:pt x="3246403" y="1358267"/>
                    </a:lnTo>
                    <a:close/>
                    <a:moveTo>
                      <a:pt x="2523816" y="30335"/>
                    </a:moveTo>
                    <a:lnTo>
                      <a:pt x="2626629" y="133149"/>
                    </a:lnTo>
                    <a:lnTo>
                      <a:pt x="2552082" y="207696"/>
                    </a:lnTo>
                    <a:lnTo>
                      <a:pt x="2576968" y="232583"/>
                    </a:lnTo>
                    <a:lnTo>
                      <a:pt x="2575182" y="234369"/>
                    </a:lnTo>
                    <a:lnTo>
                      <a:pt x="3513251" y="1625113"/>
                    </a:lnTo>
                    <a:lnTo>
                      <a:pt x="3579714" y="1691577"/>
                    </a:lnTo>
                    <a:lnTo>
                      <a:pt x="3614741" y="1726603"/>
                    </a:lnTo>
                    <a:lnTo>
                      <a:pt x="3784128" y="1895991"/>
                    </a:lnTo>
                    <a:lnTo>
                      <a:pt x="3784653" y="1895466"/>
                    </a:lnTo>
                    <a:lnTo>
                      <a:pt x="3802957" y="1913770"/>
                    </a:lnTo>
                    <a:lnTo>
                      <a:pt x="3802957" y="1914820"/>
                    </a:lnTo>
                    <a:lnTo>
                      <a:pt x="3805825" y="1917687"/>
                    </a:lnTo>
                    <a:lnTo>
                      <a:pt x="3802957" y="1920555"/>
                    </a:lnTo>
                    <a:lnTo>
                      <a:pt x="3802957" y="2329384"/>
                    </a:lnTo>
                    <a:lnTo>
                      <a:pt x="3784653" y="2347688"/>
                    </a:lnTo>
                    <a:lnTo>
                      <a:pt x="3580239" y="2143274"/>
                    </a:lnTo>
                    <a:lnTo>
                      <a:pt x="3579714" y="2143798"/>
                    </a:lnTo>
                    <a:lnTo>
                      <a:pt x="3514414" y="2078498"/>
                    </a:lnTo>
                    <a:lnTo>
                      <a:pt x="2992605" y="2600306"/>
                    </a:lnTo>
                    <a:lnTo>
                      <a:pt x="2990741" y="2611151"/>
                    </a:lnTo>
                    <a:lnTo>
                      <a:pt x="2771416" y="2767764"/>
                    </a:lnTo>
                    <a:lnTo>
                      <a:pt x="2746140" y="2742487"/>
                    </a:lnTo>
                    <a:lnTo>
                      <a:pt x="2670170" y="2818456"/>
                    </a:lnTo>
                    <a:lnTo>
                      <a:pt x="2651401" y="2799687"/>
                    </a:lnTo>
                    <a:cubicBezTo>
                      <a:pt x="2625528" y="2785735"/>
                      <a:pt x="2592950" y="2788926"/>
                      <a:pt x="2569612" y="2809139"/>
                    </a:cubicBezTo>
                    <a:cubicBezTo>
                      <a:pt x="2540180" y="2834630"/>
                      <a:pt x="2535445" y="2878528"/>
                      <a:pt x="2558763" y="2909709"/>
                    </a:cubicBezTo>
                    <a:cubicBezTo>
                      <a:pt x="2580225" y="2939886"/>
                      <a:pt x="2602221" y="2944074"/>
                      <a:pt x="2698387" y="2956528"/>
                    </a:cubicBezTo>
                    <a:cubicBezTo>
                      <a:pt x="2612716" y="3019512"/>
                      <a:pt x="2549084" y="3004923"/>
                      <a:pt x="2499317" y="2954166"/>
                    </a:cubicBezTo>
                    <a:cubicBezTo>
                      <a:pt x="2449549" y="2903408"/>
                      <a:pt x="2462151" y="2804007"/>
                      <a:pt x="2521014" y="2753027"/>
                    </a:cubicBezTo>
                    <a:cubicBezTo>
                      <a:pt x="2561003" y="2718393"/>
                      <a:pt x="2614554" y="2708748"/>
                      <a:pt x="2661444" y="2725347"/>
                    </a:cubicBezTo>
                    <a:lnTo>
                      <a:pt x="2695222" y="2691569"/>
                    </a:lnTo>
                    <a:lnTo>
                      <a:pt x="2669947" y="2666294"/>
                    </a:lnTo>
                    <a:lnTo>
                      <a:pt x="2810390" y="2469612"/>
                    </a:lnTo>
                    <a:lnTo>
                      <a:pt x="2809356" y="2468579"/>
                    </a:lnTo>
                    <a:lnTo>
                      <a:pt x="2815551" y="2462385"/>
                    </a:lnTo>
                    <a:lnTo>
                      <a:pt x="2826559" y="2446968"/>
                    </a:lnTo>
                    <a:lnTo>
                      <a:pt x="2831882" y="2446053"/>
                    </a:lnTo>
                    <a:lnTo>
                      <a:pt x="3356925" y="1921010"/>
                    </a:lnTo>
                    <a:lnTo>
                      <a:pt x="3353603" y="1917688"/>
                    </a:lnTo>
                    <a:lnTo>
                      <a:pt x="3197545" y="1761630"/>
                    </a:lnTo>
                    <a:lnTo>
                      <a:pt x="3197544" y="1761631"/>
                    </a:lnTo>
                    <a:lnTo>
                      <a:pt x="3006461" y="1570547"/>
                    </a:lnTo>
                    <a:lnTo>
                      <a:pt x="2971434" y="1535520"/>
                    </a:lnTo>
                    <a:lnTo>
                      <a:pt x="2813706" y="1377793"/>
                    </a:lnTo>
                    <a:lnTo>
                      <a:pt x="2812338" y="1379161"/>
                    </a:lnTo>
                    <a:lnTo>
                      <a:pt x="2619582" y="1186405"/>
                    </a:lnTo>
                    <a:lnTo>
                      <a:pt x="2586227" y="1153050"/>
                    </a:lnTo>
                    <a:lnTo>
                      <a:pt x="2430017" y="996839"/>
                    </a:lnTo>
                    <a:lnTo>
                      <a:pt x="2429101" y="997755"/>
                    </a:lnTo>
                    <a:lnTo>
                      <a:pt x="2247376" y="816030"/>
                    </a:lnTo>
                    <a:lnTo>
                      <a:pt x="2194721" y="868684"/>
                    </a:lnTo>
                    <a:lnTo>
                      <a:pt x="2169629" y="843592"/>
                    </a:lnTo>
                    <a:lnTo>
                      <a:pt x="2012511" y="1000710"/>
                    </a:lnTo>
                    <a:lnTo>
                      <a:pt x="1948715" y="936915"/>
                    </a:lnTo>
                    <a:lnTo>
                      <a:pt x="1776261" y="1109369"/>
                    </a:lnTo>
                    <a:lnTo>
                      <a:pt x="1741234" y="1144396"/>
                    </a:lnTo>
                    <a:lnTo>
                      <a:pt x="1585176" y="1300453"/>
                    </a:lnTo>
                    <a:lnTo>
                      <a:pt x="1550150" y="1335480"/>
                    </a:lnTo>
                    <a:lnTo>
                      <a:pt x="1394093" y="1491537"/>
                    </a:lnTo>
                    <a:lnTo>
                      <a:pt x="1359065" y="1526564"/>
                    </a:lnTo>
                    <a:lnTo>
                      <a:pt x="1201338" y="1684291"/>
                    </a:lnTo>
                    <a:lnTo>
                      <a:pt x="1202706" y="1685660"/>
                    </a:lnTo>
                    <a:lnTo>
                      <a:pt x="1009951" y="1878416"/>
                    </a:lnTo>
                    <a:lnTo>
                      <a:pt x="976596" y="1911771"/>
                    </a:lnTo>
                    <a:lnTo>
                      <a:pt x="820385" y="2067981"/>
                    </a:lnTo>
                    <a:lnTo>
                      <a:pt x="821301" y="2068897"/>
                    </a:lnTo>
                    <a:lnTo>
                      <a:pt x="612116" y="2278081"/>
                    </a:lnTo>
                    <a:lnTo>
                      <a:pt x="673628" y="2339593"/>
                    </a:lnTo>
                    <a:lnTo>
                      <a:pt x="567426" y="2445795"/>
                    </a:lnTo>
                    <a:lnTo>
                      <a:pt x="672230" y="2550598"/>
                    </a:lnTo>
                    <a:lnTo>
                      <a:pt x="566028" y="2656800"/>
                    </a:lnTo>
                    <a:lnTo>
                      <a:pt x="0" y="2090772"/>
                    </a:lnTo>
                    <a:lnTo>
                      <a:pt x="106202" y="1984570"/>
                    </a:lnTo>
                    <a:lnTo>
                      <a:pt x="211005" y="2089373"/>
                    </a:lnTo>
                    <a:lnTo>
                      <a:pt x="317206" y="1983171"/>
                    </a:lnTo>
                    <a:lnTo>
                      <a:pt x="386005" y="2051970"/>
                    </a:lnTo>
                    <a:lnTo>
                      <a:pt x="558644" y="1879331"/>
                    </a:lnTo>
                    <a:lnTo>
                      <a:pt x="557729" y="1878415"/>
                    </a:lnTo>
                    <a:lnTo>
                      <a:pt x="750485" y="1685660"/>
                    </a:lnTo>
                    <a:lnTo>
                      <a:pt x="783839" y="1652305"/>
                    </a:lnTo>
                    <a:lnTo>
                      <a:pt x="943239" y="1492905"/>
                    </a:lnTo>
                    <a:lnTo>
                      <a:pt x="941871" y="1491537"/>
                    </a:lnTo>
                    <a:lnTo>
                      <a:pt x="1132954" y="1300453"/>
                    </a:lnTo>
                    <a:lnTo>
                      <a:pt x="1167982" y="1265426"/>
                    </a:lnTo>
                    <a:lnTo>
                      <a:pt x="1324039" y="1109369"/>
                    </a:lnTo>
                    <a:lnTo>
                      <a:pt x="1359065" y="1074342"/>
                    </a:lnTo>
                    <a:lnTo>
                      <a:pt x="1515123" y="918285"/>
                    </a:lnTo>
                    <a:lnTo>
                      <a:pt x="1550150" y="883258"/>
                    </a:lnTo>
                    <a:lnTo>
                      <a:pt x="1722604" y="710804"/>
                    </a:lnTo>
                    <a:lnTo>
                      <a:pt x="1656089" y="644289"/>
                    </a:lnTo>
                    <a:lnTo>
                      <a:pt x="1813208" y="487170"/>
                    </a:lnTo>
                    <a:lnTo>
                      <a:pt x="1788115" y="462078"/>
                    </a:lnTo>
                    <a:lnTo>
                      <a:pt x="1817021" y="433172"/>
                    </a:lnTo>
                    <a:lnTo>
                      <a:pt x="1638436" y="254587"/>
                    </a:lnTo>
                    <a:lnTo>
                      <a:pt x="1893022" y="0"/>
                    </a:lnTo>
                    <a:lnTo>
                      <a:pt x="1948799" y="55777"/>
                    </a:lnTo>
                    <a:lnTo>
                      <a:pt x="2421315" y="82732"/>
                    </a:lnTo>
                    <a:lnTo>
                      <a:pt x="2424216" y="79831"/>
                    </a:lnTo>
                    <a:lnTo>
                      <a:pt x="2449269" y="104883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 dirty="0">
                  <a:latin typeface="Noto Sans CJK KR Black" panose="020B0A00000000000000" pitchFamily="34" charset="-127"/>
                  <a:ea typeface="Noto Sans CJK KR Black" panose="020B0A00000000000000" pitchFamily="34" charset="-127"/>
                </a:endParaRPr>
              </a:p>
            </p:txBody>
          </p:sp>
          <p:sp>
            <p:nvSpPr>
              <p:cNvPr id="27" name="Rectangle 41">
                <a:extLst>
                  <a:ext uri="{FF2B5EF4-FFF2-40B4-BE49-F238E27FC236}">
                    <a16:creationId xmlns:a16="http://schemas.microsoft.com/office/drawing/2014/main" xmlns="" id="{3ABFF958-EC05-4A2E-AF85-C77DADE9A73A}"/>
                  </a:ext>
                </a:extLst>
              </p:cNvPr>
              <p:cNvSpPr>
                <a:spLocks/>
              </p:cNvSpPr>
              <p:nvPr/>
            </p:nvSpPr>
            <p:spPr>
              <a:xfrm rot="19192674">
                <a:off x="926950" y="2109352"/>
                <a:ext cx="360000" cy="360000"/>
              </a:xfrm>
              <a:custGeom>
                <a:avLst/>
                <a:gdLst/>
                <a:ahLst/>
                <a:cxnLst/>
                <a:rect l="l" t="t" r="r" b="b"/>
                <a:pathLst>
                  <a:path w="3888423" h="3970014">
                    <a:moveTo>
                      <a:pt x="1259577" y="2471243"/>
                    </a:moveTo>
                    <a:cubicBezTo>
                      <a:pt x="1293292" y="2471243"/>
                      <a:pt x="1320623" y="2543205"/>
                      <a:pt x="1320623" y="2631975"/>
                    </a:cubicBezTo>
                    <a:cubicBezTo>
                      <a:pt x="1320623" y="2720745"/>
                      <a:pt x="1293292" y="2792707"/>
                      <a:pt x="1259577" y="2792707"/>
                    </a:cubicBezTo>
                    <a:cubicBezTo>
                      <a:pt x="1225862" y="2792707"/>
                      <a:pt x="1198531" y="2720745"/>
                      <a:pt x="1198531" y="2631975"/>
                    </a:cubicBezTo>
                    <a:cubicBezTo>
                      <a:pt x="1198531" y="2543205"/>
                      <a:pt x="1225862" y="2471243"/>
                      <a:pt x="1259577" y="2471243"/>
                    </a:cubicBezTo>
                    <a:close/>
                    <a:moveTo>
                      <a:pt x="1710471" y="2470362"/>
                    </a:moveTo>
                    <a:cubicBezTo>
                      <a:pt x="1741030" y="2470028"/>
                      <a:pt x="1768823" y="2488083"/>
                      <a:pt x="1781169" y="2516203"/>
                    </a:cubicBezTo>
                    <a:cubicBezTo>
                      <a:pt x="1793845" y="2545068"/>
                      <a:pt x="1787700" y="2578742"/>
                      <a:pt x="1765642" y="2601268"/>
                    </a:cubicBezTo>
                    <a:cubicBezTo>
                      <a:pt x="1750827" y="2616399"/>
                      <a:pt x="1730831" y="2624459"/>
                      <a:pt x="1710472" y="2623745"/>
                    </a:cubicBezTo>
                    <a:close/>
                    <a:moveTo>
                      <a:pt x="2456093" y="2374056"/>
                    </a:moveTo>
                    <a:lnTo>
                      <a:pt x="2456093" y="2889893"/>
                    </a:lnTo>
                    <a:lnTo>
                      <a:pt x="2566690" y="2889893"/>
                    </a:lnTo>
                    <a:lnTo>
                      <a:pt x="2566690" y="2706284"/>
                    </a:lnTo>
                    <a:lnTo>
                      <a:pt x="2632197" y="2884955"/>
                    </a:lnTo>
                    <a:lnTo>
                      <a:pt x="2635843" y="2883618"/>
                    </a:lnTo>
                    <a:lnTo>
                      <a:pt x="2635843" y="2889893"/>
                    </a:lnTo>
                    <a:lnTo>
                      <a:pt x="2746439" y="2889893"/>
                    </a:lnTo>
                    <a:lnTo>
                      <a:pt x="2746439" y="2374056"/>
                    </a:lnTo>
                    <a:lnTo>
                      <a:pt x="2635843" y="2374056"/>
                    </a:lnTo>
                    <a:lnTo>
                      <a:pt x="2635843" y="2573614"/>
                    </a:lnTo>
                    <a:lnTo>
                      <a:pt x="2566690" y="2385000"/>
                    </a:lnTo>
                    <a:lnTo>
                      <a:pt x="2566690" y="2374056"/>
                    </a:lnTo>
                    <a:close/>
                    <a:moveTo>
                      <a:pt x="2032426" y="2374056"/>
                    </a:moveTo>
                    <a:lnTo>
                      <a:pt x="2032426" y="2889895"/>
                    </a:lnTo>
                    <a:lnTo>
                      <a:pt x="2115405" y="2889895"/>
                    </a:lnTo>
                    <a:lnTo>
                      <a:pt x="2143023" y="2889895"/>
                    </a:lnTo>
                    <a:lnTo>
                      <a:pt x="2308949" y="2889895"/>
                    </a:lnTo>
                    <a:lnTo>
                      <a:pt x="2308949" y="2779299"/>
                    </a:lnTo>
                    <a:lnTo>
                      <a:pt x="2143023" y="2779299"/>
                    </a:lnTo>
                    <a:lnTo>
                      <a:pt x="2143023" y="2686401"/>
                    </a:lnTo>
                    <a:lnTo>
                      <a:pt x="2308949" y="2686401"/>
                    </a:lnTo>
                    <a:lnTo>
                      <a:pt x="2308949" y="2575804"/>
                    </a:lnTo>
                    <a:lnTo>
                      <a:pt x="2143023" y="2575804"/>
                    </a:lnTo>
                    <a:lnTo>
                      <a:pt x="2143023" y="2484653"/>
                    </a:lnTo>
                    <a:lnTo>
                      <a:pt x="2308949" y="2484653"/>
                    </a:lnTo>
                    <a:lnTo>
                      <a:pt x="2308949" y="2374056"/>
                    </a:lnTo>
                    <a:lnTo>
                      <a:pt x="2143023" y="2374056"/>
                    </a:lnTo>
                    <a:lnTo>
                      <a:pt x="2115405" y="2374056"/>
                    </a:lnTo>
                    <a:close/>
                    <a:moveTo>
                      <a:pt x="1259577" y="2374056"/>
                    </a:moveTo>
                    <a:cubicBezTo>
                      <a:pt x="1172187" y="2374056"/>
                      <a:pt x="1101344" y="2489530"/>
                      <a:pt x="1101344" y="2631975"/>
                    </a:cubicBezTo>
                    <a:cubicBezTo>
                      <a:pt x="1101344" y="2774420"/>
                      <a:pt x="1172187" y="2889894"/>
                      <a:pt x="1259577" y="2889894"/>
                    </a:cubicBezTo>
                    <a:cubicBezTo>
                      <a:pt x="1346967" y="2889894"/>
                      <a:pt x="1417810" y="2774420"/>
                      <a:pt x="1417810" y="2631975"/>
                    </a:cubicBezTo>
                    <a:cubicBezTo>
                      <a:pt x="1417810" y="2489530"/>
                      <a:pt x="1346967" y="2374056"/>
                      <a:pt x="1259577" y="2374056"/>
                    </a:cubicBezTo>
                    <a:close/>
                    <a:moveTo>
                      <a:pt x="1599876" y="2366688"/>
                    </a:moveTo>
                    <a:lnTo>
                      <a:pt x="1599875" y="2882524"/>
                    </a:lnTo>
                    <a:lnTo>
                      <a:pt x="1710472" y="2882525"/>
                    </a:lnTo>
                    <a:lnTo>
                      <a:pt x="1710472" y="2723975"/>
                    </a:lnTo>
                    <a:cubicBezTo>
                      <a:pt x="1757507" y="2725624"/>
                      <a:pt x="1803701" y="2707003"/>
                      <a:pt x="1837929" y="2672047"/>
                    </a:cubicBezTo>
                    <a:cubicBezTo>
                      <a:pt x="1888884" y="2620006"/>
                      <a:pt x="1903084" y="2542214"/>
                      <a:pt x="1873801" y="2475527"/>
                    </a:cubicBezTo>
                    <a:cubicBezTo>
                      <a:pt x="1845275" y="2410565"/>
                      <a:pt x="1781067" y="2368851"/>
                      <a:pt x="1710472" y="2369624"/>
                    </a:cubicBezTo>
                    <a:lnTo>
                      <a:pt x="1710471" y="2366688"/>
                    </a:lnTo>
                    <a:close/>
                    <a:moveTo>
                      <a:pt x="920754" y="2169815"/>
                    </a:moveTo>
                    <a:lnTo>
                      <a:pt x="3008986" y="2169815"/>
                    </a:lnTo>
                    <a:lnTo>
                      <a:pt x="3008986" y="3105919"/>
                    </a:lnTo>
                    <a:lnTo>
                      <a:pt x="920754" y="3105919"/>
                    </a:lnTo>
                    <a:close/>
                    <a:moveTo>
                      <a:pt x="632722" y="1985007"/>
                    </a:moveTo>
                    <a:lnTo>
                      <a:pt x="632722" y="3321943"/>
                    </a:lnTo>
                    <a:lnTo>
                      <a:pt x="3297018" y="3321943"/>
                    </a:lnTo>
                    <a:lnTo>
                      <a:pt x="3297018" y="1985007"/>
                    </a:lnTo>
                    <a:close/>
                    <a:moveTo>
                      <a:pt x="2657019" y="761679"/>
                    </a:moveTo>
                    <a:lnTo>
                      <a:pt x="2760733" y="1606387"/>
                    </a:lnTo>
                    <a:lnTo>
                      <a:pt x="2761762" y="1614761"/>
                    </a:lnTo>
                    <a:lnTo>
                      <a:pt x="2762330" y="1614691"/>
                    </a:lnTo>
                    <a:cubicBezTo>
                      <a:pt x="2780335" y="1740615"/>
                      <a:pt x="2862522" y="1833408"/>
                      <a:pt x="2948897" y="1824230"/>
                    </a:cubicBezTo>
                    <a:cubicBezTo>
                      <a:pt x="3036464" y="1814924"/>
                      <a:pt x="3095979" y="1704243"/>
                      <a:pt x="3083047" y="1575312"/>
                    </a:cubicBezTo>
                    <a:lnTo>
                      <a:pt x="3083347" y="1575275"/>
                    </a:lnTo>
                    <a:lnTo>
                      <a:pt x="2983448" y="761679"/>
                    </a:lnTo>
                    <a:close/>
                    <a:moveTo>
                      <a:pt x="2205921" y="761679"/>
                    </a:moveTo>
                    <a:lnTo>
                      <a:pt x="2264137" y="1594263"/>
                    </a:lnTo>
                    <a:cubicBezTo>
                      <a:pt x="2264333" y="1597068"/>
                      <a:pt x="2264530" y="1599874"/>
                      <a:pt x="2264726" y="1602679"/>
                    </a:cubicBezTo>
                    <a:lnTo>
                      <a:pt x="2265297" y="1602640"/>
                    </a:lnTo>
                    <a:cubicBezTo>
                      <a:pt x="2276686" y="1729333"/>
                      <a:pt x="2353905" y="1826300"/>
                      <a:pt x="2440641" y="1821655"/>
                    </a:cubicBezTo>
                    <a:cubicBezTo>
                      <a:pt x="2528577" y="1816945"/>
                      <a:pt x="2593802" y="1709530"/>
                      <a:pt x="2587636" y="1580099"/>
                    </a:cubicBezTo>
                    <a:lnTo>
                      <a:pt x="2587937" y="1580078"/>
                    </a:lnTo>
                    <a:lnTo>
                      <a:pt x="2530706" y="761679"/>
                    </a:lnTo>
                    <a:close/>
                    <a:moveTo>
                      <a:pt x="1761700" y="761679"/>
                    </a:moveTo>
                    <a:cubicBezTo>
                      <a:pt x="1761699" y="1032443"/>
                      <a:pt x="1761699" y="1303208"/>
                      <a:pt x="1761698" y="1573972"/>
                    </a:cubicBezTo>
                    <a:lnTo>
                      <a:pt x="1761698" y="1582410"/>
                    </a:lnTo>
                    <a:lnTo>
                      <a:pt x="1762270" y="1582410"/>
                    </a:lnTo>
                    <a:cubicBezTo>
                      <a:pt x="1764795" y="1709590"/>
                      <a:pt x="1835062" y="1811707"/>
                      <a:pt x="1921910" y="1813122"/>
                    </a:cubicBezTo>
                    <a:cubicBezTo>
                      <a:pt x="2009960" y="1814558"/>
                      <a:pt x="2082519" y="1711955"/>
                      <a:pt x="2085398" y="1582410"/>
                    </a:cubicBezTo>
                    <a:lnTo>
                      <a:pt x="2085698" y="1582410"/>
                    </a:lnTo>
                    <a:cubicBezTo>
                      <a:pt x="2085698" y="1308834"/>
                      <a:pt x="2085698" y="1035256"/>
                      <a:pt x="2085696" y="761679"/>
                    </a:cubicBezTo>
                    <a:close/>
                    <a:moveTo>
                      <a:pt x="3411320" y="761678"/>
                    </a:moveTo>
                    <a:lnTo>
                      <a:pt x="3078803" y="761679"/>
                    </a:lnTo>
                    <a:lnTo>
                      <a:pt x="3277545" y="1622538"/>
                    </a:lnTo>
                    <a:lnTo>
                      <a:pt x="3279443" y="1630759"/>
                    </a:lnTo>
                    <a:lnTo>
                      <a:pt x="3280000" y="1630631"/>
                    </a:lnTo>
                    <a:cubicBezTo>
                      <a:pt x="3311069" y="1753983"/>
                      <a:pt x="3402507" y="1837676"/>
                      <a:pt x="3487448" y="1819520"/>
                    </a:cubicBezTo>
                    <a:cubicBezTo>
                      <a:pt x="3573564" y="1801112"/>
                      <a:pt x="3621183" y="1684815"/>
                      <a:pt x="3594846" y="1557943"/>
                    </a:cubicBezTo>
                    <a:lnTo>
                      <a:pt x="3595140" y="1557876"/>
                    </a:lnTo>
                    <a:close/>
                    <a:moveTo>
                      <a:pt x="1633002" y="761678"/>
                    </a:moveTo>
                    <a:lnTo>
                      <a:pt x="1308563" y="761679"/>
                    </a:lnTo>
                    <a:lnTo>
                      <a:pt x="1266057" y="1572672"/>
                    </a:lnTo>
                    <a:lnTo>
                      <a:pt x="1265616" y="1581099"/>
                    </a:lnTo>
                    <a:lnTo>
                      <a:pt x="1266187" y="1581128"/>
                    </a:lnTo>
                    <a:cubicBezTo>
                      <a:pt x="1262052" y="1708267"/>
                      <a:pt x="1326878" y="1813921"/>
                      <a:pt x="1413534" y="1819881"/>
                    </a:cubicBezTo>
                    <a:cubicBezTo>
                      <a:pt x="1501387" y="1825922"/>
                      <a:pt x="1579217" y="1727257"/>
                      <a:pt x="1588872" y="1598040"/>
                    </a:cubicBezTo>
                    <a:lnTo>
                      <a:pt x="1589172" y="1598055"/>
                    </a:lnTo>
                    <a:close/>
                    <a:moveTo>
                      <a:pt x="863949" y="761678"/>
                    </a:moveTo>
                    <a:lnTo>
                      <a:pt x="765078" y="1566901"/>
                    </a:lnTo>
                    <a:lnTo>
                      <a:pt x="764050" y="1575275"/>
                    </a:lnTo>
                    <a:lnTo>
                      <a:pt x="764617" y="1575345"/>
                    </a:lnTo>
                    <a:cubicBezTo>
                      <a:pt x="751624" y="1701884"/>
                      <a:pt x="808922" y="1811803"/>
                      <a:pt x="894951" y="1823794"/>
                    </a:cubicBezTo>
                    <a:cubicBezTo>
                      <a:pt x="982168" y="1835949"/>
                      <a:pt x="1066691" y="1742953"/>
                      <a:pt x="1085336" y="1614724"/>
                    </a:cubicBezTo>
                    <a:lnTo>
                      <a:pt x="1085635" y="1614761"/>
                    </a:lnTo>
                    <a:lnTo>
                      <a:pt x="1190378" y="761679"/>
                    </a:lnTo>
                    <a:close/>
                    <a:moveTo>
                      <a:pt x="295535" y="441623"/>
                    </a:moveTo>
                    <a:lnTo>
                      <a:pt x="3583899" y="441623"/>
                    </a:lnTo>
                    <a:cubicBezTo>
                      <a:pt x="3610412" y="441623"/>
                      <a:pt x="3631905" y="463116"/>
                      <a:pt x="3631905" y="489629"/>
                    </a:cubicBezTo>
                    <a:lnTo>
                      <a:pt x="3631905" y="655863"/>
                    </a:lnTo>
                    <a:lnTo>
                      <a:pt x="3884522" y="1666330"/>
                    </a:lnTo>
                    <a:cubicBezTo>
                      <a:pt x="3909974" y="1748325"/>
                      <a:pt x="3809191" y="1900953"/>
                      <a:pt x="3631905" y="1666330"/>
                    </a:cubicBezTo>
                    <a:lnTo>
                      <a:pt x="3631905" y="3970014"/>
                    </a:lnTo>
                    <a:lnTo>
                      <a:pt x="247529" y="3970014"/>
                    </a:lnTo>
                    <a:lnTo>
                      <a:pt x="247529" y="1768425"/>
                    </a:lnTo>
                    <a:cubicBezTo>
                      <a:pt x="263724" y="1795996"/>
                      <a:pt x="288366" y="1813812"/>
                      <a:pt x="317369" y="1820473"/>
                    </a:cubicBezTo>
                    <a:cubicBezTo>
                      <a:pt x="403196" y="1840184"/>
                      <a:pt x="495502" y="1754908"/>
                      <a:pt x="525251" y="1628793"/>
                    </a:cubicBezTo>
                    <a:lnTo>
                      <a:pt x="525545" y="1628855"/>
                    </a:lnTo>
                    <a:lnTo>
                      <a:pt x="709866" y="761679"/>
                    </a:lnTo>
                    <a:lnTo>
                      <a:pt x="378634" y="761679"/>
                    </a:lnTo>
                    <a:lnTo>
                      <a:pt x="210380" y="1553239"/>
                    </a:lnTo>
                    <a:lnTo>
                      <a:pt x="208625" y="1561492"/>
                    </a:lnTo>
                    <a:lnTo>
                      <a:pt x="209185" y="1561611"/>
                    </a:lnTo>
                    <a:cubicBezTo>
                      <a:pt x="202164" y="1598200"/>
                      <a:pt x="201274" y="1633895"/>
                      <a:pt x="207433" y="1666330"/>
                    </a:cubicBezTo>
                    <a:cubicBezTo>
                      <a:pt x="113985" y="1883037"/>
                      <a:pt x="-32319" y="1816968"/>
                      <a:pt x="6372" y="1666330"/>
                    </a:cubicBezTo>
                    <a:lnTo>
                      <a:pt x="249769" y="692744"/>
                    </a:lnTo>
                    <a:cubicBezTo>
                      <a:pt x="247993" y="689334"/>
                      <a:pt x="247529" y="685546"/>
                      <a:pt x="247529" y="681649"/>
                    </a:cubicBezTo>
                    <a:lnTo>
                      <a:pt x="247529" y="489629"/>
                    </a:lnTo>
                    <a:cubicBezTo>
                      <a:pt x="247529" y="463116"/>
                      <a:pt x="269022" y="441623"/>
                      <a:pt x="295535" y="441623"/>
                    </a:cubicBezTo>
                    <a:close/>
                    <a:moveTo>
                      <a:pt x="307785" y="0"/>
                    </a:moveTo>
                    <a:lnTo>
                      <a:pt x="3571649" y="0"/>
                    </a:lnTo>
                    <a:cubicBezTo>
                      <a:pt x="3604927" y="0"/>
                      <a:pt x="3631905" y="26978"/>
                      <a:pt x="3631905" y="60256"/>
                    </a:cubicBezTo>
                    <a:lnTo>
                      <a:pt x="3631905" y="301273"/>
                    </a:lnTo>
                    <a:cubicBezTo>
                      <a:pt x="3631905" y="334551"/>
                      <a:pt x="3604927" y="361529"/>
                      <a:pt x="3571649" y="361529"/>
                    </a:cubicBezTo>
                    <a:lnTo>
                      <a:pt x="307785" y="361529"/>
                    </a:lnTo>
                    <a:cubicBezTo>
                      <a:pt x="274507" y="361529"/>
                      <a:pt x="247529" y="334551"/>
                      <a:pt x="247529" y="301273"/>
                    </a:cubicBezTo>
                    <a:lnTo>
                      <a:pt x="247529" y="60256"/>
                    </a:lnTo>
                    <a:cubicBezTo>
                      <a:pt x="247529" y="26978"/>
                      <a:pt x="274507" y="0"/>
                      <a:pt x="307785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 dirty="0">
                  <a:latin typeface="Noto Sans CJK KR Black" panose="020B0A00000000000000" pitchFamily="34" charset="-127"/>
                  <a:ea typeface="Noto Sans CJK KR Black" panose="020B0A00000000000000" pitchFamily="34" charset="-127"/>
                </a:endParaRPr>
              </a:p>
            </p:txBody>
          </p:sp>
          <p:sp>
            <p:nvSpPr>
              <p:cNvPr id="28" name="Isosceles Triangle 3">
                <a:extLst>
                  <a:ext uri="{FF2B5EF4-FFF2-40B4-BE49-F238E27FC236}">
                    <a16:creationId xmlns:a16="http://schemas.microsoft.com/office/drawing/2014/main" xmlns="" id="{45BADD43-0E28-4099-9757-8873EE55A7AB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229245">
                <a:off x="2616513" y="2030577"/>
                <a:ext cx="359661" cy="360000"/>
              </a:xfrm>
              <a:custGeom>
                <a:avLst/>
                <a:gdLst/>
                <a:ahLst/>
                <a:cxnLst/>
                <a:rect l="l" t="t" r="r" b="b"/>
                <a:pathLst>
                  <a:path w="3935086" h="3938802">
                    <a:moveTo>
                      <a:pt x="1861742" y="3314001"/>
                    </a:moveTo>
                    <a:cubicBezTo>
                      <a:pt x="1921395" y="3314001"/>
                      <a:pt x="1969754" y="3362360"/>
                      <a:pt x="1969754" y="3422013"/>
                    </a:cubicBezTo>
                    <a:cubicBezTo>
                      <a:pt x="1969754" y="3481666"/>
                      <a:pt x="1921395" y="3530025"/>
                      <a:pt x="1861742" y="3530025"/>
                    </a:cubicBezTo>
                    <a:cubicBezTo>
                      <a:pt x="1802089" y="3530025"/>
                      <a:pt x="1753730" y="3481666"/>
                      <a:pt x="1753730" y="3422013"/>
                    </a:cubicBezTo>
                    <a:cubicBezTo>
                      <a:pt x="1753730" y="3362360"/>
                      <a:pt x="1802089" y="3314001"/>
                      <a:pt x="1861742" y="3314001"/>
                    </a:cubicBezTo>
                    <a:close/>
                    <a:moveTo>
                      <a:pt x="2097646" y="2118753"/>
                    </a:moveTo>
                    <a:lnTo>
                      <a:pt x="2097646" y="2478753"/>
                    </a:lnTo>
                    <a:lnTo>
                      <a:pt x="2457646" y="2478753"/>
                    </a:lnTo>
                    <a:lnTo>
                      <a:pt x="2457646" y="2118753"/>
                    </a:lnTo>
                    <a:close/>
                    <a:moveTo>
                      <a:pt x="1476536" y="2118753"/>
                    </a:moveTo>
                    <a:lnTo>
                      <a:pt x="1476536" y="2478753"/>
                    </a:lnTo>
                    <a:lnTo>
                      <a:pt x="1836536" y="2478753"/>
                    </a:lnTo>
                    <a:lnTo>
                      <a:pt x="1836536" y="2118753"/>
                    </a:lnTo>
                    <a:close/>
                    <a:moveTo>
                      <a:pt x="2097646" y="1539638"/>
                    </a:moveTo>
                    <a:lnTo>
                      <a:pt x="2097646" y="1899638"/>
                    </a:lnTo>
                    <a:lnTo>
                      <a:pt x="2457646" y="1899638"/>
                    </a:lnTo>
                    <a:lnTo>
                      <a:pt x="2457646" y="1539638"/>
                    </a:lnTo>
                    <a:close/>
                    <a:moveTo>
                      <a:pt x="1476536" y="1539638"/>
                    </a:moveTo>
                    <a:lnTo>
                      <a:pt x="1476536" y="1899638"/>
                    </a:lnTo>
                    <a:lnTo>
                      <a:pt x="1836536" y="1899638"/>
                    </a:lnTo>
                    <a:lnTo>
                      <a:pt x="1836536" y="1539638"/>
                    </a:lnTo>
                    <a:close/>
                    <a:moveTo>
                      <a:pt x="1989788" y="770570"/>
                    </a:moveTo>
                    <a:lnTo>
                      <a:pt x="3429788" y="1850570"/>
                    </a:lnTo>
                    <a:lnTo>
                      <a:pt x="3430108" y="1850570"/>
                    </a:lnTo>
                    <a:lnTo>
                      <a:pt x="3430108" y="3938802"/>
                    </a:lnTo>
                    <a:lnTo>
                      <a:pt x="2265771" y="3938802"/>
                    </a:lnTo>
                    <a:lnTo>
                      <a:pt x="2265771" y="2786674"/>
                    </a:lnTo>
                    <a:lnTo>
                      <a:pt x="1669844" y="2786674"/>
                    </a:lnTo>
                    <a:lnTo>
                      <a:pt x="1669844" y="3938802"/>
                    </a:lnTo>
                    <a:lnTo>
                      <a:pt x="549788" y="3938802"/>
                    </a:lnTo>
                    <a:lnTo>
                      <a:pt x="549788" y="1850570"/>
                    </a:lnTo>
                    <a:close/>
                    <a:moveTo>
                      <a:pt x="1969233" y="1003"/>
                    </a:moveTo>
                    <a:cubicBezTo>
                      <a:pt x="1995162" y="-2644"/>
                      <a:pt x="2022483" y="3601"/>
                      <a:pt x="2045048" y="20601"/>
                    </a:cubicBezTo>
                    <a:lnTo>
                      <a:pt x="3894333" y="1413834"/>
                    </a:lnTo>
                    <a:cubicBezTo>
                      <a:pt x="3939464" y="1447835"/>
                      <a:pt x="3948486" y="1511986"/>
                      <a:pt x="3914485" y="1557117"/>
                    </a:cubicBezTo>
                    <a:lnTo>
                      <a:pt x="3756006" y="1767472"/>
                    </a:lnTo>
                    <a:cubicBezTo>
                      <a:pt x="3722004" y="1812603"/>
                      <a:pt x="3657854" y="1821626"/>
                      <a:pt x="3612722" y="1787625"/>
                    </a:cubicBezTo>
                    <a:lnTo>
                      <a:pt x="1967544" y="548164"/>
                    </a:lnTo>
                    <a:lnTo>
                      <a:pt x="322364" y="1787626"/>
                    </a:lnTo>
                    <a:cubicBezTo>
                      <a:pt x="277233" y="1821627"/>
                      <a:pt x="213082" y="1812604"/>
                      <a:pt x="179080" y="1767473"/>
                    </a:cubicBezTo>
                    <a:lnTo>
                      <a:pt x="20601" y="1557118"/>
                    </a:lnTo>
                    <a:cubicBezTo>
                      <a:pt x="-13400" y="1511987"/>
                      <a:pt x="-4378" y="1447836"/>
                      <a:pt x="40754" y="1413835"/>
                    </a:cubicBezTo>
                    <a:lnTo>
                      <a:pt x="1890038" y="20602"/>
                    </a:lnTo>
                    <a:cubicBezTo>
                      <a:pt x="1912604" y="3602"/>
                      <a:pt x="1939924" y="-2643"/>
                      <a:pt x="1965854" y="1004"/>
                    </a:cubicBezTo>
                    <a:lnTo>
                      <a:pt x="1967542" y="1586"/>
                    </a:lnTo>
                    <a:cubicBezTo>
                      <a:pt x="1968071" y="1171"/>
                      <a:pt x="1968652" y="1085"/>
                      <a:pt x="1969233" y="1003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 dirty="0">
                  <a:latin typeface="Noto Sans CJK KR Black" panose="020B0A00000000000000" pitchFamily="34" charset="-127"/>
                  <a:ea typeface="Noto Sans CJK KR Black" panose="020B0A00000000000000" pitchFamily="34" charset="-127"/>
                </a:endParaRPr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xmlns="" id="{CAF4AA9B-2EC0-4A9F-B957-6CA53446347C}"/>
                </a:ext>
              </a:extLst>
            </p:cNvPr>
            <p:cNvGrpSpPr/>
            <p:nvPr/>
          </p:nvGrpSpPr>
          <p:grpSpPr>
            <a:xfrm rot="4990866">
              <a:off x="2464466" y="2788531"/>
              <a:ext cx="2049224" cy="852218"/>
              <a:chOff x="926950" y="1617134"/>
              <a:chExt cx="2049224" cy="852218"/>
            </a:xfrm>
          </p:grpSpPr>
          <p:sp>
            <p:nvSpPr>
              <p:cNvPr id="19" name="Rectangle 14">
                <a:extLst>
                  <a:ext uri="{FF2B5EF4-FFF2-40B4-BE49-F238E27FC236}">
                    <a16:creationId xmlns:a16="http://schemas.microsoft.com/office/drawing/2014/main" xmlns="" id="{FD9424B9-95DB-433C-A7C1-DAB60AB74522}"/>
                  </a:ext>
                </a:extLst>
              </p:cNvPr>
              <p:cNvSpPr/>
              <p:nvPr/>
            </p:nvSpPr>
            <p:spPr>
              <a:xfrm rot="19949266">
                <a:off x="1199615" y="1717912"/>
                <a:ext cx="531261" cy="531261"/>
              </a:xfrm>
              <a:custGeom>
                <a:avLst/>
                <a:gdLst/>
                <a:ahLst/>
                <a:cxnLst/>
                <a:rect l="l" t="t" r="r" b="b"/>
                <a:pathLst>
                  <a:path w="3942192" h="3931865">
                    <a:moveTo>
                      <a:pt x="2826148" y="3448804"/>
                    </a:moveTo>
                    <a:lnTo>
                      <a:pt x="2826148" y="3556804"/>
                    </a:lnTo>
                    <a:lnTo>
                      <a:pt x="3042148" y="3556804"/>
                    </a:lnTo>
                    <a:lnTo>
                      <a:pt x="3042148" y="3448804"/>
                    </a:lnTo>
                    <a:close/>
                    <a:moveTo>
                      <a:pt x="890988" y="3448804"/>
                    </a:moveTo>
                    <a:lnTo>
                      <a:pt x="890988" y="3556804"/>
                    </a:lnTo>
                    <a:lnTo>
                      <a:pt x="1106988" y="3556804"/>
                    </a:lnTo>
                    <a:lnTo>
                      <a:pt x="1106988" y="3448804"/>
                    </a:lnTo>
                    <a:close/>
                    <a:moveTo>
                      <a:pt x="3528192" y="3439467"/>
                    </a:moveTo>
                    <a:lnTo>
                      <a:pt x="3528192" y="3547467"/>
                    </a:lnTo>
                    <a:lnTo>
                      <a:pt x="3744192" y="3547467"/>
                    </a:lnTo>
                    <a:lnTo>
                      <a:pt x="3744192" y="3439467"/>
                    </a:lnTo>
                    <a:close/>
                    <a:moveTo>
                      <a:pt x="198000" y="3439467"/>
                    </a:moveTo>
                    <a:lnTo>
                      <a:pt x="198000" y="3547467"/>
                    </a:lnTo>
                    <a:lnTo>
                      <a:pt x="414000" y="3547467"/>
                    </a:lnTo>
                    <a:lnTo>
                      <a:pt x="414000" y="3439467"/>
                    </a:lnTo>
                    <a:close/>
                    <a:moveTo>
                      <a:pt x="2826148" y="3206154"/>
                    </a:moveTo>
                    <a:lnTo>
                      <a:pt x="2826148" y="3314154"/>
                    </a:lnTo>
                    <a:lnTo>
                      <a:pt x="3042148" y="3314154"/>
                    </a:lnTo>
                    <a:lnTo>
                      <a:pt x="3042148" y="3206154"/>
                    </a:lnTo>
                    <a:close/>
                    <a:moveTo>
                      <a:pt x="890988" y="3206154"/>
                    </a:moveTo>
                    <a:lnTo>
                      <a:pt x="890988" y="3314154"/>
                    </a:lnTo>
                    <a:lnTo>
                      <a:pt x="1106988" y="3314154"/>
                    </a:lnTo>
                    <a:lnTo>
                      <a:pt x="1106988" y="3206154"/>
                    </a:lnTo>
                    <a:close/>
                    <a:moveTo>
                      <a:pt x="3528192" y="3196817"/>
                    </a:moveTo>
                    <a:lnTo>
                      <a:pt x="3528192" y="3304817"/>
                    </a:lnTo>
                    <a:lnTo>
                      <a:pt x="3744192" y="3304817"/>
                    </a:lnTo>
                    <a:lnTo>
                      <a:pt x="3744192" y="3196817"/>
                    </a:lnTo>
                    <a:close/>
                    <a:moveTo>
                      <a:pt x="198000" y="3196817"/>
                    </a:moveTo>
                    <a:lnTo>
                      <a:pt x="198000" y="3304817"/>
                    </a:lnTo>
                    <a:lnTo>
                      <a:pt x="414000" y="3304817"/>
                    </a:lnTo>
                    <a:lnTo>
                      <a:pt x="414000" y="3196817"/>
                    </a:lnTo>
                    <a:close/>
                    <a:moveTo>
                      <a:pt x="2070064" y="3046635"/>
                    </a:moveTo>
                    <a:lnTo>
                      <a:pt x="2070064" y="3154635"/>
                    </a:lnTo>
                    <a:lnTo>
                      <a:pt x="2286064" y="3154635"/>
                    </a:lnTo>
                    <a:lnTo>
                      <a:pt x="2286064" y="3046635"/>
                    </a:lnTo>
                    <a:close/>
                    <a:moveTo>
                      <a:pt x="1638016" y="3037298"/>
                    </a:moveTo>
                    <a:lnTo>
                      <a:pt x="1638016" y="3145298"/>
                    </a:lnTo>
                    <a:lnTo>
                      <a:pt x="1854016" y="3145298"/>
                    </a:lnTo>
                    <a:lnTo>
                      <a:pt x="1854016" y="3037298"/>
                    </a:lnTo>
                    <a:close/>
                    <a:moveTo>
                      <a:pt x="2826148" y="2963504"/>
                    </a:moveTo>
                    <a:lnTo>
                      <a:pt x="2826148" y="3071504"/>
                    </a:lnTo>
                    <a:lnTo>
                      <a:pt x="3042148" y="3071504"/>
                    </a:lnTo>
                    <a:lnTo>
                      <a:pt x="3042148" y="2963504"/>
                    </a:lnTo>
                    <a:close/>
                    <a:moveTo>
                      <a:pt x="890988" y="2963504"/>
                    </a:moveTo>
                    <a:lnTo>
                      <a:pt x="890988" y="3071504"/>
                    </a:lnTo>
                    <a:lnTo>
                      <a:pt x="1106988" y="3071504"/>
                    </a:lnTo>
                    <a:lnTo>
                      <a:pt x="1106988" y="2963504"/>
                    </a:lnTo>
                    <a:close/>
                    <a:moveTo>
                      <a:pt x="3528192" y="2954167"/>
                    </a:moveTo>
                    <a:lnTo>
                      <a:pt x="3528192" y="3062167"/>
                    </a:lnTo>
                    <a:lnTo>
                      <a:pt x="3744192" y="3062167"/>
                    </a:lnTo>
                    <a:lnTo>
                      <a:pt x="3744192" y="2954167"/>
                    </a:lnTo>
                    <a:close/>
                    <a:moveTo>
                      <a:pt x="198000" y="2954167"/>
                    </a:moveTo>
                    <a:lnTo>
                      <a:pt x="198000" y="3062167"/>
                    </a:lnTo>
                    <a:lnTo>
                      <a:pt x="414000" y="3062167"/>
                    </a:lnTo>
                    <a:lnTo>
                      <a:pt x="414000" y="2954167"/>
                    </a:lnTo>
                    <a:close/>
                    <a:moveTo>
                      <a:pt x="2070064" y="2803981"/>
                    </a:moveTo>
                    <a:lnTo>
                      <a:pt x="2070064" y="2911981"/>
                    </a:lnTo>
                    <a:lnTo>
                      <a:pt x="2286064" y="2911981"/>
                    </a:lnTo>
                    <a:lnTo>
                      <a:pt x="2286064" y="2803981"/>
                    </a:lnTo>
                    <a:close/>
                    <a:moveTo>
                      <a:pt x="1638016" y="2794644"/>
                    </a:moveTo>
                    <a:lnTo>
                      <a:pt x="1638016" y="2902644"/>
                    </a:lnTo>
                    <a:lnTo>
                      <a:pt x="1854016" y="2902644"/>
                    </a:lnTo>
                    <a:lnTo>
                      <a:pt x="1854016" y="2794644"/>
                    </a:lnTo>
                    <a:close/>
                    <a:moveTo>
                      <a:pt x="2826148" y="2720854"/>
                    </a:moveTo>
                    <a:lnTo>
                      <a:pt x="2826148" y="2828854"/>
                    </a:lnTo>
                    <a:lnTo>
                      <a:pt x="3042148" y="2828854"/>
                    </a:lnTo>
                    <a:lnTo>
                      <a:pt x="3042148" y="2720854"/>
                    </a:lnTo>
                    <a:close/>
                    <a:moveTo>
                      <a:pt x="890988" y="2720854"/>
                    </a:moveTo>
                    <a:lnTo>
                      <a:pt x="890988" y="2828854"/>
                    </a:lnTo>
                    <a:lnTo>
                      <a:pt x="1106988" y="2828854"/>
                    </a:lnTo>
                    <a:lnTo>
                      <a:pt x="1106988" y="2720854"/>
                    </a:lnTo>
                    <a:close/>
                    <a:moveTo>
                      <a:pt x="3528192" y="2711517"/>
                    </a:moveTo>
                    <a:lnTo>
                      <a:pt x="3528192" y="2819517"/>
                    </a:lnTo>
                    <a:lnTo>
                      <a:pt x="3744192" y="2819517"/>
                    </a:lnTo>
                    <a:lnTo>
                      <a:pt x="3744192" y="2711517"/>
                    </a:lnTo>
                    <a:close/>
                    <a:moveTo>
                      <a:pt x="198000" y="2711517"/>
                    </a:moveTo>
                    <a:lnTo>
                      <a:pt x="198000" y="2819517"/>
                    </a:lnTo>
                    <a:lnTo>
                      <a:pt x="414000" y="2819517"/>
                    </a:lnTo>
                    <a:lnTo>
                      <a:pt x="414000" y="2711517"/>
                    </a:lnTo>
                    <a:close/>
                    <a:moveTo>
                      <a:pt x="2070064" y="2561331"/>
                    </a:moveTo>
                    <a:lnTo>
                      <a:pt x="2070064" y="2669331"/>
                    </a:lnTo>
                    <a:lnTo>
                      <a:pt x="2286064" y="2669331"/>
                    </a:lnTo>
                    <a:lnTo>
                      <a:pt x="2286064" y="2561331"/>
                    </a:lnTo>
                    <a:close/>
                    <a:moveTo>
                      <a:pt x="1638016" y="2551994"/>
                    </a:moveTo>
                    <a:lnTo>
                      <a:pt x="1638016" y="2659994"/>
                    </a:lnTo>
                    <a:lnTo>
                      <a:pt x="1854016" y="2659994"/>
                    </a:lnTo>
                    <a:lnTo>
                      <a:pt x="1854016" y="2551994"/>
                    </a:lnTo>
                    <a:close/>
                    <a:moveTo>
                      <a:pt x="2826148" y="2478204"/>
                    </a:moveTo>
                    <a:lnTo>
                      <a:pt x="2826148" y="2586204"/>
                    </a:lnTo>
                    <a:lnTo>
                      <a:pt x="3042148" y="2586204"/>
                    </a:lnTo>
                    <a:lnTo>
                      <a:pt x="3042148" y="2478204"/>
                    </a:lnTo>
                    <a:close/>
                    <a:moveTo>
                      <a:pt x="890988" y="2478204"/>
                    </a:moveTo>
                    <a:lnTo>
                      <a:pt x="890988" y="2586204"/>
                    </a:lnTo>
                    <a:lnTo>
                      <a:pt x="1106988" y="2586204"/>
                    </a:lnTo>
                    <a:lnTo>
                      <a:pt x="1106988" y="2478204"/>
                    </a:lnTo>
                    <a:close/>
                    <a:moveTo>
                      <a:pt x="3528192" y="2468867"/>
                    </a:moveTo>
                    <a:lnTo>
                      <a:pt x="3528192" y="2576867"/>
                    </a:lnTo>
                    <a:lnTo>
                      <a:pt x="3744192" y="2576867"/>
                    </a:lnTo>
                    <a:lnTo>
                      <a:pt x="3744192" y="2468867"/>
                    </a:lnTo>
                    <a:close/>
                    <a:moveTo>
                      <a:pt x="198000" y="2468867"/>
                    </a:moveTo>
                    <a:lnTo>
                      <a:pt x="198000" y="2576867"/>
                    </a:lnTo>
                    <a:lnTo>
                      <a:pt x="414000" y="2576867"/>
                    </a:lnTo>
                    <a:lnTo>
                      <a:pt x="414000" y="2468867"/>
                    </a:lnTo>
                    <a:close/>
                    <a:moveTo>
                      <a:pt x="2070064" y="2318681"/>
                    </a:moveTo>
                    <a:lnTo>
                      <a:pt x="2070064" y="2426681"/>
                    </a:lnTo>
                    <a:lnTo>
                      <a:pt x="2286064" y="2426681"/>
                    </a:lnTo>
                    <a:lnTo>
                      <a:pt x="2286064" y="2318681"/>
                    </a:lnTo>
                    <a:close/>
                    <a:moveTo>
                      <a:pt x="1638016" y="2309344"/>
                    </a:moveTo>
                    <a:lnTo>
                      <a:pt x="1638016" y="2417344"/>
                    </a:lnTo>
                    <a:lnTo>
                      <a:pt x="1854016" y="2417344"/>
                    </a:lnTo>
                    <a:lnTo>
                      <a:pt x="1854016" y="2309344"/>
                    </a:lnTo>
                    <a:close/>
                    <a:moveTo>
                      <a:pt x="2826148" y="2235554"/>
                    </a:moveTo>
                    <a:lnTo>
                      <a:pt x="2826148" y="2343554"/>
                    </a:lnTo>
                    <a:lnTo>
                      <a:pt x="3042148" y="2343554"/>
                    </a:lnTo>
                    <a:lnTo>
                      <a:pt x="3042148" y="2235554"/>
                    </a:lnTo>
                    <a:close/>
                    <a:moveTo>
                      <a:pt x="890988" y="2235554"/>
                    </a:moveTo>
                    <a:lnTo>
                      <a:pt x="890988" y="2343554"/>
                    </a:lnTo>
                    <a:lnTo>
                      <a:pt x="1106988" y="2343554"/>
                    </a:lnTo>
                    <a:lnTo>
                      <a:pt x="1106988" y="2235554"/>
                    </a:lnTo>
                    <a:close/>
                    <a:moveTo>
                      <a:pt x="3528192" y="2226217"/>
                    </a:moveTo>
                    <a:lnTo>
                      <a:pt x="3528192" y="2334217"/>
                    </a:lnTo>
                    <a:lnTo>
                      <a:pt x="3744192" y="2334217"/>
                    </a:lnTo>
                    <a:lnTo>
                      <a:pt x="3744192" y="2226217"/>
                    </a:lnTo>
                    <a:close/>
                    <a:moveTo>
                      <a:pt x="198000" y="2226217"/>
                    </a:moveTo>
                    <a:lnTo>
                      <a:pt x="198000" y="2334217"/>
                    </a:lnTo>
                    <a:lnTo>
                      <a:pt x="414000" y="2334217"/>
                    </a:lnTo>
                    <a:lnTo>
                      <a:pt x="414000" y="2226217"/>
                    </a:lnTo>
                    <a:close/>
                    <a:moveTo>
                      <a:pt x="2070064" y="2076031"/>
                    </a:moveTo>
                    <a:lnTo>
                      <a:pt x="2070064" y="2184031"/>
                    </a:lnTo>
                    <a:lnTo>
                      <a:pt x="2286064" y="2184031"/>
                    </a:lnTo>
                    <a:lnTo>
                      <a:pt x="2286064" y="2076031"/>
                    </a:lnTo>
                    <a:close/>
                    <a:moveTo>
                      <a:pt x="1638016" y="2066694"/>
                    </a:moveTo>
                    <a:lnTo>
                      <a:pt x="1638016" y="2174694"/>
                    </a:lnTo>
                    <a:lnTo>
                      <a:pt x="1854016" y="2174694"/>
                    </a:lnTo>
                    <a:lnTo>
                      <a:pt x="1854016" y="2066694"/>
                    </a:lnTo>
                    <a:close/>
                    <a:moveTo>
                      <a:pt x="2826148" y="1992904"/>
                    </a:moveTo>
                    <a:lnTo>
                      <a:pt x="2826148" y="2100904"/>
                    </a:lnTo>
                    <a:lnTo>
                      <a:pt x="3042148" y="2100904"/>
                    </a:lnTo>
                    <a:lnTo>
                      <a:pt x="3042148" y="1992904"/>
                    </a:lnTo>
                    <a:close/>
                    <a:moveTo>
                      <a:pt x="890988" y="1992904"/>
                    </a:moveTo>
                    <a:lnTo>
                      <a:pt x="890988" y="2100904"/>
                    </a:lnTo>
                    <a:lnTo>
                      <a:pt x="1106988" y="2100904"/>
                    </a:lnTo>
                    <a:lnTo>
                      <a:pt x="1106988" y="1992904"/>
                    </a:lnTo>
                    <a:close/>
                    <a:moveTo>
                      <a:pt x="3528192" y="1983567"/>
                    </a:moveTo>
                    <a:lnTo>
                      <a:pt x="3528192" y="2091567"/>
                    </a:lnTo>
                    <a:lnTo>
                      <a:pt x="3744192" y="2091567"/>
                    </a:lnTo>
                    <a:lnTo>
                      <a:pt x="3744192" y="1983567"/>
                    </a:lnTo>
                    <a:close/>
                    <a:moveTo>
                      <a:pt x="198000" y="1983567"/>
                    </a:moveTo>
                    <a:lnTo>
                      <a:pt x="198000" y="2091567"/>
                    </a:lnTo>
                    <a:lnTo>
                      <a:pt x="414000" y="2091567"/>
                    </a:lnTo>
                    <a:lnTo>
                      <a:pt x="414000" y="1983567"/>
                    </a:lnTo>
                    <a:close/>
                    <a:moveTo>
                      <a:pt x="2070064" y="1833381"/>
                    </a:moveTo>
                    <a:lnTo>
                      <a:pt x="2070064" y="1941381"/>
                    </a:lnTo>
                    <a:lnTo>
                      <a:pt x="2286064" y="1941381"/>
                    </a:lnTo>
                    <a:lnTo>
                      <a:pt x="2286064" y="1833381"/>
                    </a:lnTo>
                    <a:close/>
                    <a:moveTo>
                      <a:pt x="1638016" y="1824044"/>
                    </a:moveTo>
                    <a:lnTo>
                      <a:pt x="1638016" y="1932044"/>
                    </a:lnTo>
                    <a:lnTo>
                      <a:pt x="1854016" y="1932044"/>
                    </a:lnTo>
                    <a:lnTo>
                      <a:pt x="1854016" y="1824044"/>
                    </a:lnTo>
                    <a:close/>
                    <a:moveTo>
                      <a:pt x="2826148" y="1750254"/>
                    </a:moveTo>
                    <a:lnTo>
                      <a:pt x="2826148" y="1858254"/>
                    </a:lnTo>
                    <a:lnTo>
                      <a:pt x="3042148" y="1858254"/>
                    </a:lnTo>
                    <a:lnTo>
                      <a:pt x="3042148" y="1750254"/>
                    </a:lnTo>
                    <a:close/>
                    <a:moveTo>
                      <a:pt x="890988" y="1750254"/>
                    </a:moveTo>
                    <a:lnTo>
                      <a:pt x="890988" y="1858254"/>
                    </a:lnTo>
                    <a:lnTo>
                      <a:pt x="1106988" y="1858254"/>
                    </a:lnTo>
                    <a:lnTo>
                      <a:pt x="1106988" y="1750254"/>
                    </a:lnTo>
                    <a:close/>
                    <a:moveTo>
                      <a:pt x="3528192" y="1740917"/>
                    </a:moveTo>
                    <a:lnTo>
                      <a:pt x="3528192" y="1848917"/>
                    </a:lnTo>
                    <a:lnTo>
                      <a:pt x="3744192" y="1848917"/>
                    </a:lnTo>
                    <a:lnTo>
                      <a:pt x="3744192" y="1740917"/>
                    </a:lnTo>
                    <a:close/>
                    <a:moveTo>
                      <a:pt x="198000" y="1740917"/>
                    </a:moveTo>
                    <a:lnTo>
                      <a:pt x="198000" y="1848917"/>
                    </a:lnTo>
                    <a:lnTo>
                      <a:pt x="414000" y="1848917"/>
                    </a:lnTo>
                    <a:lnTo>
                      <a:pt x="414000" y="1740917"/>
                    </a:lnTo>
                    <a:close/>
                    <a:moveTo>
                      <a:pt x="2070064" y="1590731"/>
                    </a:moveTo>
                    <a:lnTo>
                      <a:pt x="2070064" y="1698731"/>
                    </a:lnTo>
                    <a:lnTo>
                      <a:pt x="2286064" y="1698731"/>
                    </a:lnTo>
                    <a:lnTo>
                      <a:pt x="2286064" y="1590731"/>
                    </a:lnTo>
                    <a:close/>
                    <a:moveTo>
                      <a:pt x="1638016" y="1581394"/>
                    </a:moveTo>
                    <a:lnTo>
                      <a:pt x="1638016" y="1689394"/>
                    </a:lnTo>
                    <a:lnTo>
                      <a:pt x="1854016" y="1689394"/>
                    </a:lnTo>
                    <a:lnTo>
                      <a:pt x="1854016" y="1581394"/>
                    </a:lnTo>
                    <a:close/>
                    <a:moveTo>
                      <a:pt x="3330192" y="1507604"/>
                    </a:moveTo>
                    <a:lnTo>
                      <a:pt x="3942192" y="1507604"/>
                    </a:lnTo>
                    <a:lnTo>
                      <a:pt x="3942192" y="3931865"/>
                    </a:lnTo>
                    <a:lnTo>
                      <a:pt x="3330192" y="3931865"/>
                    </a:lnTo>
                    <a:close/>
                    <a:moveTo>
                      <a:pt x="2826148" y="1507604"/>
                    </a:moveTo>
                    <a:lnTo>
                      <a:pt x="2826148" y="1615604"/>
                    </a:lnTo>
                    <a:lnTo>
                      <a:pt x="3042148" y="1615604"/>
                    </a:lnTo>
                    <a:lnTo>
                      <a:pt x="3042148" y="1507604"/>
                    </a:lnTo>
                    <a:close/>
                    <a:moveTo>
                      <a:pt x="890988" y="1507604"/>
                    </a:moveTo>
                    <a:lnTo>
                      <a:pt x="890988" y="1615604"/>
                    </a:lnTo>
                    <a:lnTo>
                      <a:pt x="1106988" y="1615604"/>
                    </a:lnTo>
                    <a:lnTo>
                      <a:pt x="1106988" y="1507604"/>
                    </a:lnTo>
                    <a:close/>
                    <a:moveTo>
                      <a:pt x="0" y="1507604"/>
                    </a:moveTo>
                    <a:lnTo>
                      <a:pt x="612000" y="1507604"/>
                    </a:lnTo>
                    <a:lnTo>
                      <a:pt x="612000" y="3931865"/>
                    </a:lnTo>
                    <a:lnTo>
                      <a:pt x="0" y="3931865"/>
                    </a:lnTo>
                    <a:close/>
                    <a:moveTo>
                      <a:pt x="2070064" y="1348081"/>
                    </a:moveTo>
                    <a:lnTo>
                      <a:pt x="2070064" y="1456081"/>
                    </a:lnTo>
                    <a:lnTo>
                      <a:pt x="2286064" y="1456081"/>
                    </a:lnTo>
                    <a:lnTo>
                      <a:pt x="2286064" y="1348081"/>
                    </a:lnTo>
                    <a:close/>
                    <a:moveTo>
                      <a:pt x="1638016" y="1338744"/>
                    </a:moveTo>
                    <a:lnTo>
                      <a:pt x="1638016" y="1446744"/>
                    </a:lnTo>
                    <a:lnTo>
                      <a:pt x="1854016" y="1446744"/>
                    </a:lnTo>
                    <a:lnTo>
                      <a:pt x="1854016" y="1338744"/>
                    </a:lnTo>
                    <a:close/>
                    <a:moveTo>
                      <a:pt x="2628148" y="1267865"/>
                    </a:moveTo>
                    <a:lnTo>
                      <a:pt x="3240148" y="1267865"/>
                    </a:lnTo>
                    <a:lnTo>
                      <a:pt x="3240148" y="3931865"/>
                    </a:lnTo>
                    <a:lnTo>
                      <a:pt x="2628148" y="3931865"/>
                    </a:lnTo>
                    <a:close/>
                    <a:moveTo>
                      <a:pt x="692988" y="1267865"/>
                    </a:moveTo>
                    <a:lnTo>
                      <a:pt x="1304988" y="1267865"/>
                    </a:lnTo>
                    <a:lnTo>
                      <a:pt x="1304988" y="3931865"/>
                    </a:lnTo>
                    <a:lnTo>
                      <a:pt x="692988" y="3931865"/>
                    </a:lnTo>
                    <a:close/>
                    <a:moveTo>
                      <a:pt x="2070064" y="1105431"/>
                    </a:moveTo>
                    <a:lnTo>
                      <a:pt x="2070064" y="1213431"/>
                    </a:lnTo>
                    <a:lnTo>
                      <a:pt x="2286064" y="1213431"/>
                    </a:lnTo>
                    <a:lnTo>
                      <a:pt x="2286064" y="1105431"/>
                    </a:lnTo>
                    <a:close/>
                    <a:moveTo>
                      <a:pt x="1638016" y="1096094"/>
                    </a:moveTo>
                    <a:lnTo>
                      <a:pt x="1638016" y="1204094"/>
                    </a:lnTo>
                    <a:lnTo>
                      <a:pt x="1854016" y="1204094"/>
                    </a:lnTo>
                    <a:lnTo>
                      <a:pt x="1854016" y="1096094"/>
                    </a:lnTo>
                    <a:close/>
                    <a:moveTo>
                      <a:pt x="2070064" y="862781"/>
                    </a:moveTo>
                    <a:lnTo>
                      <a:pt x="2070064" y="970781"/>
                    </a:lnTo>
                    <a:lnTo>
                      <a:pt x="2286064" y="970781"/>
                    </a:lnTo>
                    <a:lnTo>
                      <a:pt x="2286064" y="862781"/>
                    </a:lnTo>
                    <a:close/>
                    <a:moveTo>
                      <a:pt x="1638016" y="853444"/>
                    </a:moveTo>
                    <a:lnTo>
                      <a:pt x="1638016" y="961444"/>
                    </a:lnTo>
                    <a:lnTo>
                      <a:pt x="1854016" y="961444"/>
                    </a:lnTo>
                    <a:lnTo>
                      <a:pt x="1854016" y="853444"/>
                    </a:lnTo>
                    <a:close/>
                    <a:moveTo>
                      <a:pt x="1883174" y="0"/>
                    </a:moveTo>
                    <a:lnTo>
                      <a:pt x="2040907" y="0"/>
                    </a:lnTo>
                    <a:lnTo>
                      <a:pt x="2040907" y="355600"/>
                    </a:lnTo>
                    <a:lnTo>
                      <a:pt x="2178064" y="355600"/>
                    </a:lnTo>
                    <a:lnTo>
                      <a:pt x="2178064" y="596007"/>
                    </a:lnTo>
                    <a:lnTo>
                      <a:pt x="2538104" y="596007"/>
                    </a:lnTo>
                    <a:lnTo>
                      <a:pt x="2538104" y="3931865"/>
                    </a:lnTo>
                    <a:lnTo>
                      <a:pt x="2142040" y="3931865"/>
                    </a:lnTo>
                    <a:lnTo>
                      <a:pt x="2142040" y="3291036"/>
                    </a:lnTo>
                    <a:lnTo>
                      <a:pt x="1782040" y="3291036"/>
                    </a:lnTo>
                    <a:lnTo>
                      <a:pt x="1782040" y="3931865"/>
                    </a:lnTo>
                    <a:lnTo>
                      <a:pt x="1385976" y="3931865"/>
                    </a:lnTo>
                    <a:lnTo>
                      <a:pt x="1385976" y="596007"/>
                    </a:lnTo>
                    <a:lnTo>
                      <a:pt x="1746016" y="596007"/>
                    </a:lnTo>
                    <a:lnTo>
                      <a:pt x="1746016" y="355600"/>
                    </a:lnTo>
                    <a:lnTo>
                      <a:pt x="1883174" y="35560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 dirty="0">
                  <a:latin typeface="Noto Sans CJK KR Black" panose="020B0A00000000000000" pitchFamily="34" charset="-127"/>
                  <a:ea typeface="Noto Sans CJK KR Black" panose="020B0A00000000000000" pitchFamily="34" charset="-127"/>
                </a:endParaRPr>
              </a:p>
            </p:txBody>
          </p:sp>
          <p:sp>
            <p:nvSpPr>
              <p:cNvPr id="20" name="Right Triangle 13">
                <a:extLst>
                  <a:ext uri="{FF2B5EF4-FFF2-40B4-BE49-F238E27FC236}">
                    <a16:creationId xmlns:a16="http://schemas.microsoft.com/office/drawing/2014/main" xmlns="" id="{5C7DC8C4-C3BE-44E5-A62F-B72B24361D91}"/>
                  </a:ext>
                </a:extLst>
              </p:cNvPr>
              <p:cNvSpPr/>
              <p:nvPr/>
            </p:nvSpPr>
            <p:spPr>
              <a:xfrm>
                <a:off x="1823542" y="1617134"/>
                <a:ext cx="504056" cy="504056"/>
              </a:xfrm>
              <a:custGeom>
                <a:avLst/>
                <a:gdLst/>
                <a:ahLst/>
                <a:cxnLst/>
                <a:rect l="l" t="t" r="r" b="b"/>
                <a:pathLst>
                  <a:path w="3888432" h="3921971">
                    <a:moveTo>
                      <a:pt x="3379043" y="3254688"/>
                    </a:moveTo>
                    <a:lnTo>
                      <a:pt x="3379043" y="3462328"/>
                    </a:lnTo>
                    <a:lnTo>
                      <a:pt x="3628183" y="3462328"/>
                    </a:lnTo>
                    <a:lnTo>
                      <a:pt x="3628183" y="3254688"/>
                    </a:lnTo>
                    <a:close/>
                    <a:moveTo>
                      <a:pt x="2945132" y="3254688"/>
                    </a:moveTo>
                    <a:lnTo>
                      <a:pt x="2945132" y="3462328"/>
                    </a:lnTo>
                    <a:lnTo>
                      <a:pt x="3194272" y="3462328"/>
                    </a:lnTo>
                    <a:lnTo>
                      <a:pt x="3194272" y="3254688"/>
                    </a:lnTo>
                    <a:close/>
                    <a:moveTo>
                      <a:pt x="2514947" y="3254688"/>
                    </a:moveTo>
                    <a:lnTo>
                      <a:pt x="2514947" y="3462328"/>
                    </a:lnTo>
                    <a:lnTo>
                      <a:pt x="2764087" y="3462328"/>
                    </a:lnTo>
                    <a:lnTo>
                      <a:pt x="2764087" y="3254688"/>
                    </a:lnTo>
                    <a:close/>
                    <a:moveTo>
                      <a:pt x="3379043" y="2864535"/>
                    </a:moveTo>
                    <a:lnTo>
                      <a:pt x="3379043" y="3072175"/>
                    </a:lnTo>
                    <a:lnTo>
                      <a:pt x="3628183" y="3072175"/>
                    </a:lnTo>
                    <a:lnTo>
                      <a:pt x="3628183" y="2864535"/>
                    </a:lnTo>
                    <a:close/>
                    <a:moveTo>
                      <a:pt x="2945132" y="2864535"/>
                    </a:moveTo>
                    <a:lnTo>
                      <a:pt x="2945132" y="3072175"/>
                    </a:lnTo>
                    <a:lnTo>
                      <a:pt x="3194272" y="3072175"/>
                    </a:lnTo>
                    <a:lnTo>
                      <a:pt x="3194272" y="2864535"/>
                    </a:lnTo>
                    <a:close/>
                    <a:moveTo>
                      <a:pt x="2514947" y="2864535"/>
                    </a:moveTo>
                    <a:lnTo>
                      <a:pt x="2514947" y="3072175"/>
                    </a:lnTo>
                    <a:lnTo>
                      <a:pt x="2764087" y="3072175"/>
                    </a:lnTo>
                    <a:lnTo>
                      <a:pt x="2764087" y="2864535"/>
                    </a:lnTo>
                    <a:close/>
                    <a:moveTo>
                      <a:pt x="1945832" y="2577619"/>
                    </a:moveTo>
                    <a:lnTo>
                      <a:pt x="1945832" y="2937659"/>
                    </a:lnTo>
                    <a:lnTo>
                      <a:pt x="2124754" y="2937659"/>
                    </a:lnTo>
                    <a:lnTo>
                      <a:pt x="2124754" y="2577619"/>
                    </a:lnTo>
                    <a:close/>
                    <a:moveTo>
                      <a:pt x="1531681" y="2577619"/>
                    </a:moveTo>
                    <a:lnTo>
                      <a:pt x="1531681" y="2937659"/>
                    </a:lnTo>
                    <a:lnTo>
                      <a:pt x="1710603" y="2937659"/>
                    </a:lnTo>
                    <a:lnTo>
                      <a:pt x="1710603" y="2577619"/>
                    </a:lnTo>
                    <a:close/>
                    <a:moveTo>
                      <a:pt x="1117528" y="2577619"/>
                    </a:moveTo>
                    <a:lnTo>
                      <a:pt x="1117528" y="2937659"/>
                    </a:lnTo>
                    <a:lnTo>
                      <a:pt x="1296450" y="2937659"/>
                    </a:lnTo>
                    <a:lnTo>
                      <a:pt x="1296450" y="2577619"/>
                    </a:lnTo>
                    <a:close/>
                    <a:moveTo>
                      <a:pt x="703375" y="2577619"/>
                    </a:moveTo>
                    <a:lnTo>
                      <a:pt x="703375" y="2937659"/>
                    </a:lnTo>
                    <a:lnTo>
                      <a:pt x="882297" y="2937659"/>
                    </a:lnTo>
                    <a:lnTo>
                      <a:pt x="882297" y="2577619"/>
                    </a:lnTo>
                    <a:close/>
                    <a:moveTo>
                      <a:pt x="289222" y="2577619"/>
                    </a:moveTo>
                    <a:lnTo>
                      <a:pt x="289222" y="2937659"/>
                    </a:lnTo>
                    <a:lnTo>
                      <a:pt x="468144" y="2937659"/>
                    </a:lnTo>
                    <a:lnTo>
                      <a:pt x="468144" y="2577619"/>
                    </a:lnTo>
                    <a:close/>
                    <a:moveTo>
                      <a:pt x="3379043" y="2474382"/>
                    </a:moveTo>
                    <a:lnTo>
                      <a:pt x="3379043" y="2682022"/>
                    </a:lnTo>
                    <a:lnTo>
                      <a:pt x="3628183" y="2682022"/>
                    </a:lnTo>
                    <a:lnTo>
                      <a:pt x="3628183" y="2474382"/>
                    </a:lnTo>
                    <a:close/>
                    <a:moveTo>
                      <a:pt x="2945132" y="2474382"/>
                    </a:moveTo>
                    <a:lnTo>
                      <a:pt x="2945132" y="2682022"/>
                    </a:lnTo>
                    <a:lnTo>
                      <a:pt x="3194272" y="2682022"/>
                    </a:lnTo>
                    <a:lnTo>
                      <a:pt x="3194272" y="2474382"/>
                    </a:lnTo>
                    <a:close/>
                    <a:moveTo>
                      <a:pt x="2514947" y="2474382"/>
                    </a:moveTo>
                    <a:lnTo>
                      <a:pt x="2514947" y="2682022"/>
                    </a:lnTo>
                    <a:lnTo>
                      <a:pt x="2764087" y="2682022"/>
                    </a:lnTo>
                    <a:lnTo>
                      <a:pt x="2764087" y="2474382"/>
                    </a:lnTo>
                    <a:close/>
                    <a:moveTo>
                      <a:pt x="3379043" y="2084229"/>
                    </a:moveTo>
                    <a:lnTo>
                      <a:pt x="3379043" y="2291869"/>
                    </a:lnTo>
                    <a:lnTo>
                      <a:pt x="3628183" y="2291869"/>
                    </a:lnTo>
                    <a:lnTo>
                      <a:pt x="3628183" y="2084229"/>
                    </a:lnTo>
                    <a:close/>
                    <a:moveTo>
                      <a:pt x="2945132" y="2084229"/>
                    </a:moveTo>
                    <a:lnTo>
                      <a:pt x="2945132" y="2291869"/>
                    </a:lnTo>
                    <a:lnTo>
                      <a:pt x="3194272" y="2291869"/>
                    </a:lnTo>
                    <a:lnTo>
                      <a:pt x="3194272" y="2084229"/>
                    </a:lnTo>
                    <a:close/>
                    <a:moveTo>
                      <a:pt x="2514947" y="2084229"/>
                    </a:moveTo>
                    <a:lnTo>
                      <a:pt x="2514947" y="2291869"/>
                    </a:lnTo>
                    <a:lnTo>
                      <a:pt x="2764087" y="2291869"/>
                    </a:lnTo>
                    <a:lnTo>
                      <a:pt x="2764087" y="2084229"/>
                    </a:lnTo>
                    <a:close/>
                    <a:moveTo>
                      <a:pt x="2124144" y="1714020"/>
                    </a:moveTo>
                    <a:lnTo>
                      <a:pt x="2124144" y="2164020"/>
                    </a:lnTo>
                    <a:lnTo>
                      <a:pt x="1296144" y="2164020"/>
                    </a:lnTo>
                    <a:close/>
                    <a:moveTo>
                      <a:pt x="197090" y="609603"/>
                    </a:moveTo>
                    <a:lnTo>
                      <a:pt x="525322" y="609603"/>
                    </a:lnTo>
                    <a:lnTo>
                      <a:pt x="584058" y="2101023"/>
                    </a:lnTo>
                    <a:lnTo>
                      <a:pt x="1296144" y="1714020"/>
                    </a:lnTo>
                    <a:lnTo>
                      <a:pt x="1296144" y="2164020"/>
                    </a:lnTo>
                    <a:lnTo>
                      <a:pt x="586539" y="2164020"/>
                    </a:lnTo>
                    <a:lnTo>
                      <a:pt x="590547" y="2265787"/>
                    </a:lnTo>
                    <a:lnTo>
                      <a:pt x="2232248" y="2265787"/>
                    </a:lnTo>
                    <a:lnTo>
                      <a:pt x="2232248" y="1954513"/>
                    </a:lnTo>
                    <a:lnTo>
                      <a:pt x="2232248" y="1054513"/>
                    </a:lnTo>
                    <a:lnTo>
                      <a:pt x="3888248" y="1954513"/>
                    </a:lnTo>
                    <a:lnTo>
                      <a:pt x="3888432" y="1954513"/>
                    </a:lnTo>
                    <a:lnTo>
                      <a:pt x="3888432" y="3921971"/>
                    </a:lnTo>
                    <a:lnTo>
                      <a:pt x="2304256" y="3921971"/>
                    </a:lnTo>
                    <a:lnTo>
                      <a:pt x="2232248" y="3921971"/>
                    </a:lnTo>
                    <a:lnTo>
                      <a:pt x="772857" y="3921971"/>
                    </a:lnTo>
                    <a:lnTo>
                      <a:pt x="772857" y="3290059"/>
                    </a:lnTo>
                    <a:lnTo>
                      <a:pt x="361206" y="3290059"/>
                    </a:lnTo>
                    <a:lnTo>
                      <a:pt x="361206" y="3921971"/>
                    </a:lnTo>
                    <a:lnTo>
                      <a:pt x="0" y="3921971"/>
                    </a:lnTo>
                    <a:lnTo>
                      <a:pt x="0" y="2265787"/>
                    </a:lnTo>
                    <a:lnTo>
                      <a:pt x="131865" y="2265787"/>
                    </a:lnTo>
                    <a:close/>
                    <a:moveTo>
                      <a:pt x="929888" y="0"/>
                    </a:moveTo>
                    <a:cubicBezTo>
                      <a:pt x="1019595" y="0"/>
                      <a:pt x="1124659" y="30463"/>
                      <a:pt x="1166726" y="102575"/>
                    </a:cubicBezTo>
                    <a:cubicBezTo>
                      <a:pt x="1212070" y="48192"/>
                      <a:pt x="1255094" y="19511"/>
                      <a:pt x="1304210" y="14210"/>
                    </a:cubicBezTo>
                    <a:cubicBezTo>
                      <a:pt x="1353326" y="8909"/>
                      <a:pt x="1418945" y="35057"/>
                      <a:pt x="1461423" y="70767"/>
                    </a:cubicBezTo>
                    <a:cubicBezTo>
                      <a:pt x="1500648" y="39845"/>
                      <a:pt x="1550404" y="23049"/>
                      <a:pt x="1604082" y="23049"/>
                    </a:cubicBezTo>
                    <a:cubicBezTo>
                      <a:pt x="1692530" y="23049"/>
                      <a:pt x="1770327" y="68651"/>
                      <a:pt x="1814928" y="137833"/>
                    </a:cubicBezTo>
                    <a:cubicBezTo>
                      <a:pt x="1859765" y="69447"/>
                      <a:pt x="1937139" y="24416"/>
                      <a:pt x="2025031" y="24416"/>
                    </a:cubicBezTo>
                    <a:cubicBezTo>
                      <a:pt x="2135143" y="24416"/>
                      <a:pt x="2228747" y="95092"/>
                      <a:pt x="2261925" y="193913"/>
                    </a:cubicBezTo>
                    <a:cubicBezTo>
                      <a:pt x="2262329" y="193791"/>
                      <a:pt x="2262735" y="193790"/>
                      <a:pt x="2263140" y="193790"/>
                    </a:cubicBezTo>
                    <a:cubicBezTo>
                      <a:pt x="2402209" y="193790"/>
                      <a:pt x="2514947" y="306528"/>
                      <a:pt x="2514947" y="445597"/>
                    </a:cubicBezTo>
                    <a:cubicBezTo>
                      <a:pt x="2514947" y="584666"/>
                      <a:pt x="2402209" y="697404"/>
                      <a:pt x="2263140" y="697404"/>
                    </a:cubicBezTo>
                    <a:cubicBezTo>
                      <a:pt x="2176391" y="697404"/>
                      <a:pt x="2099888" y="653537"/>
                      <a:pt x="2054640" y="586750"/>
                    </a:cubicBezTo>
                    <a:cubicBezTo>
                      <a:pt x="2010395" y="653762"/>
                      <a:pt x="1934062" y="697404"/>
                      <a:pt x="1847535" y="697404"/>
                    </a:cubicBezTo>
                    <a:cubicBezTo>
                      <a:pt x="1789311" y="697404"/>
                      <a:pt x="1735702" y="677642"/>
                      <a:pt x="1693695" y="643630"/>
                    </a:cubicBezTo>
                    <a:cubicBezTo>
                      <a:pt x="1651689" y="677642"/>
                      <a:pt x="1598080" y="697404"/>
                      <a:pt x="1539855" y="697404"/>
                    </a:cubicBezTo>
                    <a:cubicBezTo>
                      <a:pt x="1441551" y="697404"/>
                      <a:pt x="1356403" y="641072"/>
                      <a:pt x="1315888" y="558445"/>
                    </a:cubicBezTo>
                    <a:cubicBezTo>
                      <a:pt x="1272229" y="598661"/>
                      <a:pt x="1206400" y="634839"/>
                      <a:pt x="1149712" y="622576"/>
                    </a:cubicBezTo>
                    <a:cubicBezTo>
                      <a:pt x="1096483" y="611061"/>
                      <a:pt x="1025744" y="572014"/>
                      <a:pt x="984978" y="498638"/>
                    </a:cubicBezTo>
                    <a:cubicBezTo>
                      <a:pt x="959504" y="574665"/>
                      <a:pt x="887516" y="629050"/>
                      <a:pt x="802824" y="629050"/>
                    </a:cubicBezTo>
                    <a:cubicBezTo>
                      <a:pt x="724492" y="629050"/>
                      <a:pt x="657026" y="582526"/>
                      <a:pt x="627413" y="515210"/>
                    </a:cubicBezTo>
                    <a:cubicBezTo>
                      <a:pt x="584988" y="553591"/>
                      <a:pt x="527392" y="574026"/>
                      <a:pt x="479717" y="567162"/>
                    </a:cubicBezTo>
                    <a:cubicBezTo>
                      <a:pt x="439788" y="561414"/>
                      <a:pt x="406466" y="547383"/>
                      <a:pt x="379767" y="527160"/>
                    </a:cubicBezTo>
                    <a:cubicBezTo>
                      <a:pt x="310874" y="498171"/>
                      <a:pt x="262300" y="430445"/>
                      <a:pt x="261518" y="351249"/>
                    </a:cubicBezTo>
                    <a:cubicBezTo>
                      <a:pt x="261425" y="351089"/>
                      <a:pt x="261381" y="350918"/>
                      <a:pt x="261338" y="350746"/>
                    </a:cubicBezTo>
                    <a:cubicBezTo>
                      <a:pt x="228153" y="316942"/>
                      <a:pt x="208360" y="270473"/>
                      <a:pt x="208360" y="219381"/>
                    </a:cubicBezTo>
                    <a:cubicBezTo>
                      <a:pt x="208360" y="112466"/>
                      <a:pt x="295031" y="25795"/>
                      <a:pt x="401946" y="25795"/>
                    </a:cubicBezTo>
                    <a:cubicBezTo>
                      <a:pt x="425158" y="25795"/>
                      <a:pt x="447416" y="29880"/>
                      <a:pt x="467791" y="38056"/>
                    </a:cubicBezTo>
                    <a:cubicBezTo>
                      <a:pt x="585794" y="17893"/>
                      <a:pt x="696162" y="87852"/>
                      <a:pt x="737322" y="124235"/>
                    </a:cubicBezTo>
                    <a:cubicBezTo>
                      <a:pt x="782627" y="68126"/>
                      <a:pt x="852143" y="0"/>
                      <a:pt x="929888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 dirty="0">
                  <a:latin typeface="Noto Sans CJK KR Black" panose="020B0A00000000000000" pitchFamily="34" charset="-127"/>
                  <a:ea typeface="Noto Sans CJK KR Black" panose="020B0A00000000000000" pitchFamily="34" charset="-127"/>
                </a:endParaRPr>
              </a:p>
            </p:txBody>
          </p:sp>
          <p:sp>
            <p:nvSpPr>
              <p:cNvPr id="21" name="Rectangle 24">
                <a:extLst>
                  <a:ext uri="{FF2B5EF4-FFF2-40B4-BE49-F238E27FC236}">
                    <a16:creationId xmlns:a16="http://schemas.microsoft.com/office/drawing/2014/main" xmlns="" id="{0916B0D7-EA1F-4350-B54C-36E35D522833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0700000">
                <a:off x="2300573" y="1797574"/>
                <a:ext cx="456968" cy="360000"/>
              </a:xfrm>
              <a:custGeom>
                <a:avLst/>
                <a:gdLst/>
                <a:ahLst/>
                <a:cxnLst/>
                <a:rect l="l" t="t" r="r" b="b"/>
                <a:pathLst>
                  <a:path w="3805825" h="2998234">
                    <a:moveTo>
                      <a:pt x="571963" y="2092124"/>
                    </a:moveTo>
                    <a:lnTo>
                      <a:pt x="465390" y="2092124"/>
                    </a:lnTo>
                    <a:lnTo>
                      <a:pt x="571963" y="2198697"/>
                    </a:lnTo>
                    <a:close/>
                    <a:moveTo>
                      <a:pt x="571962" y="1939097"/>
                    </a:moveTo>
                    <a:lnTo>
                      <a:pt x="465390" y="2045669"/>
                    </a:lnTo>
                    <a:lnTo>
                      <a:pt x="571962" y="2045669"/>
                    </a:lnTo>
                    <a:close/>
                    <a:moveTo>
                      <a:pt x="724990" y="2092124"/>
                    </a:moveTo>
                    <a:lnTo>
                      <a:pt x="618417" y="2092124"/>
                    </a:lnTo>
                    <a:lnTo>
                      <a:pt x="618418" y="2198697"/>
                    </a:lnTo>
                    <a:close/>
                    <a:moveTo>
                      <a:pt x="618418" y="1939104"/>
                    </a:moveTo>
                    <a:lnTo>
                      <a:pt x="618417" y="2045669"/>
                    </a:lnTo>
                    <a:lnTo>
                      <a:pt x="724982" y="2045669"/>
                    </a:lnTo>
                    <a:close/>
                    <a:moveTo>
                      <a:pt x="760612" y="1901643"/>
                    </a:moveTo>
                    <a:lnTo>
                      <a:pt x="654047" y="1901643"/>
                    </a:lnTo>
                    <a:lnTo>
                      <a:pt x="760612" y="2008208"/>
                    </a:lnTo>
                    <a:close/>
                    <a:moveTo>
                      <a:pt x="760612" y="1748616"/>
                    </a:moveTo>
                    <a:lnTo>
                      <a:pt x="654040" y="1855188"/>
                    </a:lnTo>
                    <a:lnTo>
                      <a:pt x="760612" y="1855188"/>
                    </a:lnTo>
                    <a:close/>
                    <a:moveTo>
                      <a:pt x="913640" y="1901643"/>
                    </a:moveTo>
                    <a:lnTo>
                      <a:pt x="807067" y="1901643"/>
                    </a:lnTo>
                    <a:lnTo>
                      <a:pt x="807067" y="2008216"/>
                    </a:lnTo>
                    <a:close/>
                    <a:moveTo>
                      <a:pt x="807067" y="1748615"/>
                    </a:moveTo>
                    <a:lnTo>
                      <a:pt x="807067" y="1855188"/>
                    </a:lnTo>
                    <a:lnTo>
                      <a:pt x="913640" y="1855188"/>
                    </a:lnTo>
                    <a:close/>
                    <a:moveTo>
                      <a:pt x="953368" y="1708887"/>
                    </a:moveTo>
                    <a:lnTo>
                      <a:pt x="846796" y="1708887"/>
                    </a:lnTo>
                    <a:lnTo>
                      <a:pt x="953368" y="1815459"/>
                    </a:lnTo>
                    <a:close/>
                    <a:moveTo>
                      <a:pt x="953368" y="1555860"/>
                    </a:moveTo>
                    <a:lnTo>
                      <a:pt x="846796" y="1662432"/>
                    </a:lnTo>
                    <a:lnTo>
                      <a:pt x="953368" y="1662432"/>
                    </a:lnTo>
                    <a:close/>
                    <a:moveTo>
                      <a:pt x="1106396" y="1708887"/>
                    </a:moveTo>
                    <a:lnTo>
                      <a:pt x="999823" y="1708887"/>
                    </a:lnTo>
                    <a:lnTo>
                      <a:pt x="999823" y="1815460"/>
                    </a:lnTo>
                    <a:close/>
                    <a:moveTo>
                      <a:pt x="999823" y="1555860"/>
                    </a:moveTo>
                    <a:lnTo>
                      <a:pt x="999823" y="1662432"/>
                    </a:lnTo>
                    <a:lnTo>
                      <a:pt x="1106396" y="1662432"/>
                    </a:lnTo>
                    <a:close/>
                    <a:moveTo>
                      <a:pt x="1144754" y="1514764"/>
                    </a:moveTo>
                    <a:lnTo>
                      <a:pt x="1038182" y="1514764"/>
                    </a:lnTo>
                    <a:lnTo>
                      <a:pt x="1144754" y="1621337"/>
                    </a:lnTo>
                    <a:close/>
                    <a:moveTo>
                      <a:pt x="1144754" y="1361737"/>
                    </a:moveTo>
                    <a:lnTo>
                      <a:pt x="1038182" y="1468309"/>
                    </a:lnTo>
                    <a:lnTo>
                      <a:pt x="1144754" y="1468309"/>
                    </a:lnTo>
                    <a:close/>
                    <a:moveTo>
                      <a:pt x="1297782" y="1514764"/>
                    </a:moveTo>
                    <a:lnTo>
                      <a:pt x="1191209" y="1514764"/>
                    </a:lnTo>
                    <a:lnTo>
                      <a:pt x="1191209" y="1621337"/>
                    </a:lnTo>
                    <a:close/>
                    <a:moveTo>
                      <a:pt x="1191209" y="1361737"/>
                    </a:moveTo>
                    <a:lnTo>
                      <a:pt x="1191209" y="1468309"/>
                    </a:lnTo>
                    <a:lnTo>
                      <a:pt x="1297782" y="1468309"/>
                    </a:lnTo>
                    <a:close/>
                    <a:moveTo>
                      <a:pt x="1335838" y="1323681"/>
                    </a:moveTo>
                    <a:lnTo>
                      <a:pt x="1229266" y="1323681"/>
                    </a:lnTo>
                    <a:lnTo>
                      <a:pt x="1335838" y="1430253"/>
                    </a:lnTo>
                    <a:close/>
                    <a:moveTo>
                      <a:pt x="1335838" y="1170654"/>
                    </a:moveTo>
                    <a:lnTo>
                      <a:pt x="1229266" y="1277226"/>
                    </a:lnTo>
                    <a:lnTo>
                      <a:pt x="1335838" y="1277226"/>
                    </a:lnTo>
                    <a:close/>
                    <a:moveTo>
                      <a:pt x="1488865" y="1323681"/>
                    </a:moveTo>
                    <a:lnTo>
                      <a:pt x="1382293" y="1323681"/>
                    </a:lnTo>
                    <a:lnTo>
                      <a:pt x="1382293" y="1430253"/>
                    </a:lnTo>
                    <a:close/>
                    <a:moveTo>
                      <a:pt x="1382293" y="1170653"/>
                    </a:moveTo>
                    <a:lnTo>
                      <a:pt x="1382293" y="1277226"/>
                    </a:lnTo>
                    <a:lnTo>
                      <a:pt x="1488865" y="1277226"/>
                    </a:lnTo>
                    <a:close/>
                    <a:moveTo>
                      <a:pt x="2914702" y="2523007"/>
                    </a:moveTo>
                    <a:cubicBezTo>
                      <a:pt x="2900642" y="2508947"/>
                      <a:pt x="2877845" y="2508947"/>
                      <a:pt x="2863784" y="2523007"/>
                    </a:cubicBezTo>
                    <a:cubicBezTo>
                      <a:pt x="2849724" y="2537067"/>
                      <a:pt x="2849724" y="2559864"/>
                      <a:pt x="2863784" y="2573924"/>
                    </a:cubicBezTo>
                    <a:cubicBezTo>
                      <a:pt x="2877845" y="2587985"/>
                      <a:pt x="2900642" y="2587985"/>
                      <a:pt x="2914702" y="2573924"/>
                    </a:cubicBezTo>
                    <a:cubicBezTo>
                      <a:pt x="2928762" y="2559864"/>
                      <a:pt x="2928762" y="2537067"/>
                      <a:pt x="2914702" y="2523007"/>
                    </a:cubicBezTo>
                    <a:close/>
                    <a:moveTo>
                      <a:pt x="1526922" y="1132597"/>
                    </a:moveTo>
                    <a:lnTo>
                      <a:pt x="1420350" y="1132596"/>
                    </a:lnTo>
                    <a:lnTo>
                      <a:pt x="1526922" y="1239169"/>
                    </a:lnTo>
                    <a:close/>
                    <a:moveTo>
                      <a:pt x="1526922" y="979569"/>
                    </a:moveTo>
                    <a:lnTo>
                      <a:pt x="1420350" y="1086141"/>
                    </a:lnTo>
                    <a:lnTo>
                      <a:pt x="1526922" y="1086142"/>
                    </a:lnTo>
                    <a:close/>
                    <a:moveTo>
                      <a:pt x="1679950" y="1132597"/>
                    </a:moveTo>
                    <a:lnTo>
                      <a:pt x="1573377" y="1132597"/>
                    </a:lnTo>
                    <a:lnTo>
                      <a:pt x="1573377" y="1239169"/>
                    </a:lnTo>
                    <a:close/>
                    <a:moveTo>
                      <a:pt x="1573377" y="979569"/>
                    </a:moveTo>
                    <a:lnTo>
                      <a:pt x="1573377" y="1086142"/>
                    </a:lnTo>
                    <a:lnTo>
                      <a:pt x="1679950" y="1086142"/>
                    </a:lnTo>
                    <a:close/>
                    <a:moveTo>
                      <a:pt x="1718007" y="941512"/>
                    </a:moveTo>
                    <a:lnTo>
                      <a:pt x="1611434" y="941512"/>
                    </a:lnTo>
                    <a:lnTo>
                      <a:pt x="1718007" y="1048085"/>
                    </a:lnTo>
                    <a:close/>
                    <a:moveTo>
                      <a:pt x="1718006" y="788485"/>
                    </a:moveTo>
                    <a:lnTo>
                      <a:pt x="1611434" y="895057"/>
                    </a:lnTo>
                    <a:lnTo>
                      <a:pt x="1718006" y="895057"/>
                    </a:lnTo>
                    <a:close/>
                    <a:moveTo>
                      <a:pt x="1871034" y="941512"/>
                    </a:moveTo>
                    <a:lnTo>
                      <a:pt x="1764461" y="941512"/>
                    </a:lnTo>
                    <a:lnTo>
                      <a:pt x="1764462" y="1048085"/>
                    </a:lnTo>
                    <a:close/>
                    <a:moveTo>
                      <a:pt x="1764461" y="788485"/>
                    </a:moveTo>
                    <a:lnTo>
                      <a:pt x="1764462" y="895057"/>
                    </a:lnTo>
                    <a:lnTo>
                      <a:pt x="1871034" y="895057"/>
                    </a:lnTo>
                    <a:close/>
                    <a:moveTo>
                      <a:pt x="3382381" y="1946466"/>
                    </a:moveTo>
                    <a:lnTo>
                      <a:pt x="2893361" y="2435486"/>
                    </a:lnTo>
                    <a:lnTo>
                      <a:pt x="2933988" y="2428503"/>
                    </a:lnTo>
                    <a:lnTo>
                      <a:pt x="3009207" y="2503722"/>
                    </a:lnTo>
                    <a:lnTo>
                      <a:pt x="3003173" y="2538827"/>
                    </a:lnTo>
                    <a:lnTo>
                      <a:pt x="3488958" y="2053042"/>
                    </a:lnTo>
                    <a:lnTo>
                      <a:pt x="3388629" y="1952714"/>
                    </a:lnTo>
                    <a:close/>
                    <a:moveTo>
                      <a:pt x="2405874" y="794872"/>
                    </a:moveTo>
                    <a:lnTo>
                      <a:pt x="2299301" y="794872"/>
                    </a:lnTo>
                    <a:lnTo>
                      <a:pt x="2405874" y="901444"/>
                    </a:lnTo>
                    <a:close/>
                    <a:moveTo>
                      <a:pt x="2789111" y="1176277"/>
                    </a:moveTo>
                    <a:lnTo>
                      <a:pt x="2682538" y="1176278"/>
                    </a:lnTo>
                    <a:lnTo>
                      <a:pt x="2789111" y="1282850"/>
                    </a:lnTo>
                    <a:close/>
                    <a:moveTo>
                      <a:pt x="2596355" y="983521"/>
                    </a:moveTo>
                    <a:lnTo>
                      <a:pt x="2489782" y="983522"/>
                    </a:lnTo>
                    <a:lnTo>
                      <a:pt x="2596355" y="1090094"/>
                    </a:lnTo>
                    <a:close/>
                    <a:moveTo>
                      <a:pt x="3174317" y="1558747"/>
                    </a:moveTo>
                    <a:lnTo>
                      <a:pt x="3067745" y="1558747"/>
                    </a:lnTo>
                    <a:lnTo>
                      <a:pt x="3174317" y="1665320"/>
                    </a:lnTo>
                    <a:close/>
                    <a:moveTo>
                      <a:pt x="2983234" y="1367664"/>
                    </a:moveTo>
                    <a:lnTo>
                      <a:pt x="2876661" y="1367664"/>
                    </a:lnTo>
                    <a:lnTo>
                      <a:pt x="2983234" y="1474236"/>
                    </a:lnTo>
                    <a:close/>
                    <a:moveTo>
                      <a:pt x="3556486" y="1940915"/>
                    </a:moveTo>
                    <a:lnTo>
                      <a:pt x="3449914" y="1940915"/>
                    </a:lnTo>
                    <a:lnTo>
                      <a:pt x="3556487" y="2047488"/>
                    </a:lnTo>
                    <a:close/>
                    <a:moveTo>
                      <a:pt x="3365402" y="1749831"/>
                    </a:moveTo>
                    <a:lnTo>
                      <a:pt x="3258830" y="1749831"/>
                    </a:lnTo>
                    <a:lnTo>
                      <a:pt x="3365402" y="1856404"/>
                    </a:lnTo>
                    <a:close/>
                    <a:moveTo>
                      <a:pt x="3761426" y="2144804"/>
                    </a:moveTo>
                    <a:lnTo>
                      <a:pt x="3654853" y="2144804"/>
                    </a:lnTo>
                    <a:lnTo>
                      <a:pt x="3761426" y="2251377"/>
                    </a:lnTo>
                    <a:close/>
                    <a:moveTo>
                      <a:pt x="2405874" y="657532"/>
                    </a:moveTo>
                    <a:lnTo>
                      <a:pt x="2314989" y="748417"/>
                    </a:lnTo>
                    <a:lnTo>
                      <a:pt x="2405874" y="748417"/>
                    </a:lnTo>
                    <a:close/>
                    <a:moveTo>
                      <a:pt x="2558894" y="794872"/>
                    </a:moveTo>
                    <a:lnTo>
                      <a:pt x="2452329" y="794872"/>
                    </a:lnTo>
                    <a:lnTo>
                      <a:pt x="2452329" y="901437"/>
                    </a:lnTo>
                    <a:close/>
                    <a:moveTo>
                      <a:pt x="2596355" y="830501"/>
                    </a:moveTo>
                    <a:lnTo>
                      <a:pt x="2489790" y="937067"/>
                    </a:lnTo>
                    <a:lnTo>
                      <a:pt x="2596355" y="937067"/>
                    </a:lnTo>
                    <a:close/>
                    <a:moveTo>
                      <a:pt x="2942138" y="1176278"/>
                    </a:moveTo>
                    <a:lnTo>
                      <a:pt x="2835566" y="1176277"/>
                    </a:lnTo>
                    <a:lnTo>
                      <a:pt x="2835566" y="1282850"/>
                    </a:lnTo>
                    <a:close/>
                    <a:moveTo>
                      <a:pt x="2789111" y="1023250"/>
                    </a:moveTo>
                    <a:lnTo>
                      <a:pt x="2682538" y="1129823"/>
                    </a:lnTo>
                    <a:lnTo>
                      <a:pt x="2789111" y="1129823"/>
                    </a:lnTo>
                    <a:close/>
                    <a:moveTo>
                      <a:pt x="2749382" y="983521"/>
                    </a:moveTo>
                    <a:lnTo>
                      <a:pt x="2642810" y="983522"/>
                    </a:lnTo>
                    <a:lnTo>
                      <a:pt x="2642810" y="1090094"/>
                    </a:lnTo>
                    <a:close/>
                    <a:moveTo>
                      <a:pt x="3327345" y="1558747"/>
                    </a:moveTo>
                    <a:lnTo>
                      <a:pt x="3220772" y="1558747"/>
                    </a:lnTo>
                    <a:lnTo>
                      <a:pt x="3220772" y="1665320"/>
                    </a:lnTo>
                    <a:close/>
                    <a:moveTo>
                      <a:pt x="3174317" y="1405720"/>
                    </a:moveTo>
                    <a:lnTo>
                      <a:pt x="3067745" y="1512292"/>
                    </a:lnTo>
                    <a:lnTo>
                      <a:pt x="3174317" y="1512292"/>
                    </a:lnTo>
                    <a:close/>
                    <a:moveTo>
                      <a:pt x="3136261" y="1367664"/>
                    </a:moveTo>
                    <a:lnTo>
                      <a:pt x="3029688" y="1367664"/>
                    </a:lnTo>
                    <a:lnTo>
                      <a:pt x="3029689" y="1474236"/>
                    </a:lnTo>
                    <a:close/>
                    <a:moveTo>
                      <a:pt x="2983234" y="1214636"/>
                    </a:moveTo>
                    <a:lnTo>
                      <a:pt x="2876661" y="1321209"/>
                    </a:lnTo>
                    <a:lnTo>
                      <a:pt x="2983234" y="1321209"/>
                    </a:lnTo>
                    <a:close/>
                    <a:moveTo>
                      <a:pt x="3709514" y="1940915"/>
                    </a:moveTo>
                    <a:lnTo>
                      <a:pt x="3602941" y="1940915"/>
                    </a:lnTo>
                    <a:lnTo>
                      <a:pt x="3602942" y="2047488"/>
                    </a:lnTo>
                    <a:close/>
                    <a:moveTo>
                      <a:pt x="3556487" y="1787888"/>
                    </a:moveTo>
                    <a:lnTo>
                      <a:pt x="3449914" y="1894460"/>
                    </a:lnTo>
                    <a:lnTo>
                      <a:pt x="3556486" y="1894460"/>
                    </a:lnTo>
                    <a:close/>
                    <a:moveTo>
                      <a:pt x="3518430" y="1749831"/>
                    </a:moveTo>
                    <a:lnTo>
                      <a:pt x="3411857" y="1749831"/>
                    </a:lnTo>
                    <a:lnTo>
                      <a:pt x="3411857" y="1856403"/>
                    </a:lnTo>
                    <a:close/>
                    <a:moveTo>
                      <a:pt x="3365402" y="1596803"/>
                    </a:moveTo>
                    <a:lnTo>
                      <a:pt x="3258830" y="1703376"/>
                    </a:lnTo>
                    <a:lnTo>
                      <a:pt x="3365402" y="1703376"/>
                    </a:lnTo>
                    <a:close/>
                    <a:moveTo>
                      <a:pt x="3761426" y="1991777"/>
                    </a:moveTo>
                    <a:lnTo>
                      <a:pt x="3654853" y="2098349"/>
                    </a:lnTo>
                    <a:lnTo>
                      <a:pt x="3761426" y="2098349"/>
                    </a:lnTo>
                    <a:close/>
                    <a:moveTo>
                      <a:pt x="2452329" y="641845"/>
                    </a:moveTo>
                    <a:lnTo>
                      <a:pt x="2452329" y="748417"/>
                    </a:lnTo>
                    <a:lnTo>
                      <a:pt x="2558901" y="748417"/>
                    </a:lnTo>
                    <a:close/>
                    <a:moveTo>
                      <a:pt x="2835566" y="1023250"/>
                    </a:moveTo>
                    <a:lnTo>
                      <a:pt x="2835566" y="1129822"/>
                    </a:lnTo>
                    <a:lnTo>
                      <a:pt x="2942138" y="1129822"/>
                    </a:lnTo>
                    <a:close/>
                    <a:moveTo>
                      <a:pt x="2642810" y="830494"/>
                    </a:moveTo>
                    <a:lnTo>
                      <a:pt x="2642810" y="937066"/>
                    </a:lnTo>
                    <a:lnTo>
                      <a:pt x="2749382" y="937066"/>
                    </a:lnTo>
                    <a:close/>
                    <a:moveTo>
                      <a:pt x="3220772" y="1405720"/>
                    </a:moveTo>
                    <a:lnTo>
                      <a:pt x="3220772" y="1512292"/>
                    </a:lnTo>
                    <a:lnTo>
                      <a:pt x="3327344" y="1512292"/>
                    </a:lnTo>
                    <a:close/>
                    <a:moveTo>
                      <a:pt x="3029688" y="1214636"/>
                    </a:moveTo>
                    <a:lnTo>
                      <a:pt x="3029688" y="1321209"/>
                    </a:lnTo>
                    <a:lnTo>
                      <a:pt x="3136261" y="1321209"/>
                    </a:lnTo>
                    <a:close/>
                    <a:moveTo>
                      <a:pt x="3602941" y="1787888"/>
                    </a:moveTo>
                    <a:lnTo>
                      <a:pt x="3602941" y="1894460"/>
                    </a:lnTo>
                    <a:lnTo>
                      <a:pt x="3709514" y="1894460"/>
                    </a:lnTo>
                    <a:close/>
                    <a:moveTo>
                      <a:pt x="3411857" y="1596803"/>
                    </a:moveTo>
                    <a:lnTo>
                      <a:pt x="3411857" y="1703376"/>
                    </a:lnTo>
                    <a:lnTo>
                      <a:pt x="3518429" y="1703376"/>
                    </a:lnTo>
                    <a:close/>
                    <a:moveTo>
                      <a:pt x="2353083" y="150965"/>
                    </a:moveTo>
                    <a:lnTo>
                      <a:pt x="2025288" y="132265"/>
                    </a:lnTo>
                    <a:lnTo>
                      <a:pt x="2071608" y="178585"/>
                    </a:lnTo>
                    <a:lnTo>
                      <a:pt x="2093619" y="156574"/>
                    </a:lnTo>
                    <a:lnTo>
                      <a:pt x="2220546" y="283501"/>
                    </a:lnTo>
                    <a:close/>
                    <a:moveTo>
                      <a:pt x="2523312" y="286240"/>
                    </a:moveTo>
                    <a:lnTo>
                      <a:pt x="2373298" y="436253"/>
                    </a:lnTo>
                    <a:lnTo>
                      <a:pt x="2500225" y="563180"/>
                    </a:lnTo>
                    <a:lnTo>
                      <a:pt x="2473487" y="589919"/>
                    </a:lnTo>
                    <a:lnTo>
                      <a:pt x="2618667" y="735099"/>
                    </a:lnTo>
                    <a:lnTo>
                      <a:pt x="2619582" y="734183"/>
                    </a:lnTo>
                    <a:lnTo>
                      <a:pt x="2812338" y="926939"/>
                    </a:lnTo>
                    <a:lnTo>
                      <a:pt x="2845693" y="960294"/>
                    </a:lnTo>
                    <a:lnTo>
                      <a:pt x="3005093" y="1119693"/>
                    </a:lnTo>
                    <a:lnTo>
                      <a:pt x="3006461" y="1118325"/>
                    </a:lnTo>
                    <a:lnTo>
                      <a:pt x="3197545" y="1309409"/>
                    </a:lnTo>
                    <a:lnTo>
                      <a:pt x="3232572" y="1344436"/>
                    </a:lnTo>
                    <a:lnTo>
                      <a:pt x="3246403" y="1358267"/>
                    </a:lnTo>
                    <a:close/>
                    <a:moveTo>
                      <a:pt x="2523816" y="30335"/>
                    </a:moveTo>
                    <a:lnTo>
                      <a:pt x="2626629" y="133149"/>
                    </a:lnTo>
                    <a:lnTo>
                      <a:pt x="2552082" y="207696"/>
                    </a:lnTo>
                    <a:lnTo>
                      <a:pt x="2576968" y="232583"/>
                    </a:lnTo>
                    <a:lnTo>
                      <a:pt x="2575182" y="234369"/>
                    </a:lnTo>
                    <a:lnTo>
                      <a:pt x="3513251" y="1625113"/>
                    </a:lnTo>
                    <a:lnTo>
                      <a:pt x="3579714" y="1691577"/>
                    </a:lnTo>
                    <a:lnTo>
                      <a:pt x="3614741" y="1726603"/>
                    </a:lnTo>
                    <a:lnTo>
                      <a:pt x="3784128" y="1895991"/>
                    </a:lnTo>
                    <a:lnTo>
                      <a:pt x="3784653" y="1895466"/>
                    </a:lnTo>
                    <a:lnTo>
                      <a:pt x="3802957" y="1913770"/>
                    </a:lnTo>
                    <a:lnTo>
                      <a:pt x="3802957" y="1914820"/>
                    </a:lnTo>
                    <a:lnTo>
                      <a:pt x="3805825" y="1917687"/>
                    </a:lnTo>
                    <a:lnTo>
                      <a:pt x="3802957" y="1920555"/>
                    </a:lnTo>
                    <a:lnTo>
                      <a:pt x="3802957" y="2329384"/>
                    </a:lnTo>
                    <a:lnTo>
                      <a:pt x="3784653" y="2347688"/>
                    </a:lnTo>
                    <a:lnTo>
                      <a:pt x="3580239" y="2143274"/>
                    </a:lnTo>
                    <a:lnTo>
                      <a:pt x="3579714" y="2143798"/>
                    </a:lnTo>
                    <a:lnTo>
                      <a:pt x="3514414" y="2078498"/>
                    </a:lnTo>
                    <a:lnTo>
                      <a:pt x="2992605" y="2600306"/>
                    </a:lnTo>
                    <a:lnTo>
                      <a:pt x="2990741" y="2611151"/>
                    </a:lnTo>
                    <a:lnTo>
                      <a:pt x="2771416" y="2767764"/>
                    </a:lnTo>
                    <a:lnTo>
                      <a:pt x="2746140" y="2742487"/>
                    </a:lnTo>
                    <a:lnTo>
                      <a:pt x="2670170" y="2818456"/>
                    </a:lnTo>
                    <a:lnTo>
                      <a:pt x="2651401" y="2799687"/>
                    </a:lnTo>
                    <a:cubicBezTo>
                      <a:pt x="2625528" y="2785735"/>
                      <a:pt x="2592950" y="2788926"/>
                      <a:pt x="2569612" y="2809139"/>
                    </a:cubicBezTo>
                    <a:cubicBezTo>
                      <a:pt x="2540180" y="2834630"/>
                      <a:pt x="2535445" y="2878528"/>
                      <a:pt x="2558763" y="2909709"/>
                    </a:cubicBezTo>
                    <a:cubicBezTo>
                      <a:pt x="2580225" y="2939886"/>
                      <a:pt x="2602221" y="2944074"/>
                      <a:pt x="2698387" y="2956528"/>
                    </a:cubicBezTo>
                    <a:cubicBezTo>
                      <a:pt x="2612716" y="3019512"/>
                      <a:pt x="2549084" y="3004923"/>
                      <a:pt x="2499317" y="2954166"/>
                    </a:cubicBezTo>
                    <a:cubicBezTo>
                      <a:pt x="2449549" y="2903408"/>
                      <a:pt x="2462151" y="2804007"/>
                      <a:pt x="2521014" y="2753027"/>
                    </a:cubicBezTo>
                    <a:cubicBezTo>
                      <a:pt x="2561003" y="2718393"/>
                      <a:pt x="2614554" y="2708748"/>
                      <a:pt x="2661444" y="2725347"/>
                    </a:cubicBezTo>
                    <a:lnTo>
                      <a:pt x="2695222" y="2691569"/>
                    </a:lnTo>
                    <a:lnTo>
                      <a:pt x="2669947" y="2666294"/>
                    </a:lnTo>
                    <a:lnTo>
                      <a:pt x="2810390" y="2469612"/>
                    </a:lnTo>
                    <a:lnTo>
                      <a:pt x="2809356" y="2468579"/>
                    </a:lnTo>
                    <a:lnTo>
                      <a:pt x="2815551" y="2462385"/>
                    </a:lnTo>
                    <a:lnTo>
                      <a:pt x="2826559" y="2446968"/>
                    </a:lnTo>
                    <a:lnTo>
                      <a:pt x="2831882" y="2446053"/>
                    </a:lnTo>
                    <a:lnTo>
                      <a:pt x="3356925" y="1921010"/>
                    </a:lnTo>
                    <a:lnTo>
                      <a:pt x="3353603" y="1917688"/>
                    </a:lnTo>
                    <a:lnTo>
                      <a:pt x="3197545" y="1761630"/>
                    </a:lnTo>
                    <a:lnTo>
                      <a:pt x="3197544" y="1761631"/>
                    </a:lnTo>
                    <a:lnTo>
                      <a:pt x="3006461" y="1570547"/>
                    </a:lnTo>
                    <a:lnTo>
                      <a:pt x="2971434" y="1535520"/>
                    </a:lnTo>
                    <a:lnTo>
                      <a:pt x="2813706" y="1377793"/>
                    </a:lnTo>
                    <a:lnTo>
                      <a:pt x="2812338" y="1379161"/>
                    </a:lnTo>
                    <a:lnTo>
                      <a:pt x="2619582" y="1186405"/>
                    </a:lnTo>
                    <a:lnTo>
                      <a:pt x="2586227" y="1153050"/>
                    </a:lnTo>
                    <a:lnTo>
                      <a:pt x="2430017" y="996839"/>
                    </a:lnTo>
                    <a:lnTo>
                      <a:pt x="2429101" y="997755"/>
                    </a:lnTo>
                    <a:lnTo>
                      <a:pt x="2247376" y="816030"/>
                    </a:lnTo>
                    <a:lnTo>
                      <a:pt x="2194721" y="868684"/>
                    </a:lnTo>
                    <a:lnTo>
                      <a:pt x="2169629" y="843592"/>
                    </a:lnTo>
                    <a:lnTo>
                      <a:pt x="2012511" y="1000710"/>
                    </a:lnTo>
                    <a:lnTo>
                      <a:pt x="1948715" y="936915"/>
                    </a:lnTo>
                    <a:lnTo>
                      <a:pt x="1776261" y="1109369"/>
                    </a:lnTo>
                    <a:lnTo>
                      <a:pt x="1741234" y="1144396"/>
                    </a:lnTo>
                    <a:lnTo>
                      <a:pt x="1585176" y="1300453"/>
                    </a:lnTo>
                    <a:lnTo>
                      <a:pt x="1550150" y="1335480"/>
                    </a:lnTo>
                    <a:lnTo>
                      <a:pt x="1394093" y="1491537"/>
                    </a:lnTo>
                    <a:lnTo>
                      <a:pt x="1359065" y="1526564"/>
                    </a:lnTo>
                    <a:lnTo>
                      <a:pt x="1201338" y="1684291"/>
                    </a:lnTo>
                    <a:lnTo>
                      <a:pt x="1202706" y="1685660"/>
                    </a:lnTo>
                    <a:lnTo>
                      <a:pt x="1009951" y="1878416"/>
                    </a:lnTo>
                    <a:lnTo>
                      <a:pt x="976596" y="1911771"/>
                    </a:lnTo>
                    <a:lnTo>
                      <a:pt x="820385" y="2067981"/>
                    </a:lnTo>
                    <a:lnTo>
                      <a:pt x="821301" y="2068897"/>
                    </a:lnTo>
                    <a:lnTo>
                      <a:pt x="612116" y="2278081"/>
                    </a:lnTo>
                    <a:lnTo>
                      <a:pt x="673628" y="2339593"/>
                    </a:lnTo>
                    <a:lnTo>
                      <a:pt x="567426" y="2445795"/>
                    </a:lnTo>
                    <a:lnTo>
                      <a:pt x="672230" y="2550598"/>
                    </a:lnTo>
                    <a:lnTo>
                      <a:pt x="566028" y="2656800"/>
                    </a:lnTo>
                    <a:lnTo>
                      <a:pt x="0" y="2090772"/>
                    </a:lnTo>
                    <a:lnTo>
                      <a:pt x="106202" y="1984570"/>
                    </a:lnTo>
                    <a:lnTo>
                      <a:pt x="211005" y="2089373"/>
                    </a:lnTo>
                    <a:lnTo>
                      <a:pt x="317206" y="1983171"/>
                    </a:lnTo>
                    <a:lnTo>
                      <a:pt x="386005" y="2051970"/>
                    </a:lnTo>
                    <a:lnTo>
                      <a:pt x="558644" y="1879331"/>
                    </a:lnTo>
                    <a:lnTo>
                      <a:pt x="557729" y="1878415"/>
                    </a:lnTo>
                    <a:lnTo>
                      <a:pt x="750485" y="1685660"/>
                    </a:lnTo>
                    <a:lnTo>
                      <a:pt x="783839" y="1652305"/>
                    </a:lnTo>
                    <a:lnTo>
                      <a:pt x="943239" y="1492905"/>
                    </a:lnTo>
                    <a:lnTo>
                      <a:pt x="941871" y="1491537"/>
                    </a:lnTo>
                    <a:lnTo>
                      <a:pt x="1132954" y="1300453"/>
                    </a:lnTo>
                    <a:lnTo>
                      <a:pt x="1167982" y="1265426"/>
                    </a:lnTo>
                    <a:lnTo>
                      <a:pt x="1324039" y="1109369"/>
                    </a:lnTo>
                    <a:lnTo>
                      <a:pt x="1359065" y="1074342"/>
                    </a:lnTo>
                    <a:lnTo>
                      <a:pt x="1515123" y="918285"/>
                    </a:lnTo>
                    <a:lnTo>
                      <a:pt x="1550150" y="883258"/>
                    </a:lnTo>
                    <a:lnTo>
                      <a:pt x="1722604" y="710804"/>
                    </a:lnTo>
                    <a:lnTo>
                      <a:pt x="1656089" y="644289"/>
                    </a:lnTo>
                    <a:lnTo>
                      <a:pt x="1813208" y="487170"/>
                    </a:lnTo>
                    <a:lnTo>
                      <a:pt x="1788115" y="462078"/>
                    </a:lnTo>
                    <a:lnTo>
                      <a:pt x="1817021" y="433172"/>
                    </a:lnTo>
                    <a:lnTo>
                      <a:pt x="1638436" y="254587"/>
                    </a:lnTo>
                    <a:lnTo>
                      <a:pt x="1893022" y="0"/>
                    </a:lnTo>
                    <a:lnTo>
                      <a:pt x="1948799" y="55777"/>
                    </a:lnTo>
                    <a:lnTo>
                      <a:pt x="2421315" y="82732"/>
                    </a:lnTo>
                    <a:lnTo>
                      <a:pt x="2424216" y="79831"/>
                    </a:lnTo>
                    <a:lnTo>
                      <a:pt x="2449269" y="104883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 dirty="0">
                  <a:latin typeface="Noto Sans CJK KR Black" panose="020B0A00000000000000" pitchFamily="34" charset="-127"/>
                  <a:ea typeface="Noto Sans CJK KR Black" panose="020B0A00000000000000" pitchFamily="34" charset="-127"/>
                </a:endParaRPr>
              </a:p>
            </p:txBody>
          </p:sp>
          <p:sp>
            <p:nvSpPr>
              <p:cNvPr id="22" name="Rectangle 41">
                <a:extLst>
                  <a:ext uri="{FF2B5EF4-FFF2-40B4-BE49-F238E27FC236}">
                    <a16:creationId xmlns:a16="http://schemas.microsoft.com/office/drawing/2014/main" xmlns="" id="{786FC719-0BBD-4506-927D-D9662086232D}"/>
                  </a:ext>
                </a:extLst>
              </p:cNvPr>
              <p:cNvSpPr>
                <a:spLocks/>
              </p:cNvSpPr>
              <p:nvPr/>
            </p:nvSpPr>
            <p:spPr>
              <a:xfrm rot="19192674">
                <a:off x="926950" y="2109352"/>
                <a:ext cx="360000" cy="360000"/>
              </a:xfrm>
              <a:custGeom>
                <a:avLst/>
                <a:gdLst/>
                <a:ahLst/>
                <a:cxnLst/>
                <a:rect l="l" t="t" r="r" b="b"/>
                <a:pathLst>
                  <a:path w="3888423" h="3970014">
                    <a:moveTo>
                      <a:pt x="1259577" y="2471243"/>
                    </a:moveTo>
                    <a:cubicBezTo>
                      <a:pt x="1293292" y="2471243"/>
                      <a:pt x="1320623" y="2543205"/>
                      <a:pt x="1320623" y="2631975"/>
                    </a:cubicBezTo>
                    <a:cubicBezTo>
                      <a:pt x="1320623" y="2720745"/>
                      <a:pt x="1293292" y="2792707"/>
                      <a:pt x="1259577" y="2792707"/>
                    </a:cubicBezTo>
                    <a:cubicBezTo>
                      <a:pt x="1225862" y="2792707"/>
                      <a:pt x="1198531" y="2720745"/>
                      <a:pt x="1198531" y="2631975"/>
                    </a:cubicBezTo>
                    <a:cubicBezTo>
                      <a:pt x="1198531" y="2543205"/>
                      <a:pt x="1225862" y="2471243"/>
                      <a:pt x="1259577" y="2471243"/>
                    </a:cubicBezTo>
                    <a:close/>
                    <a:moveTo>
                      <a:pt x="1710471" y="2470362"/>
                    </a:moveTo>
                    <a:cubicBezTo>
                      <a:pt x="1741030" y="2470028"/>
                      <a:pt x="1768823" y="2488083"/>
                      <a:pt x="1781169" y="2516203"/>
                    </a:cubicBezTo>
                    <a:cubicBezTo>
                      <a:pt x="1793845" y="2545068"/>
                      <a:pt x="1787700" y="2578742"/>
                      <a:pt x="1765642" y="2601268"/>
                    </a:cubicBezTo>
                    <a:cubicBezTo>
                      <a:pt x="1750827" y="2616399"/>
                      <a:pt x="1730831" y="2624459"/>
                      <a:pt x="1710472" y="2623745"/>
                    </a:cubicBezTo>
                    <a:close/>
                    <a:moveTo>
                      <a:pt x="2456093" y="2374056"/>
                    </a:moveTo>
                    <a:lnTo>
                      <a:pt x="2456093" y="2889893"/>
                    </a:lnTo>
                    <a:lnTo>
                      <a:pt x="2566690" y="2889893"/>
                    </a:lnTo>
                    <a:lnTo>
                      <a:pt x="2566690" y="2706284"/>
                    </a:lnTo>
                    <a:lnTo>
                      <a:pt x="2632197" y="2884955"/>
                    </a:lnTo>
                    <a:lnTo>
                      <a:pt x="2635843" y="2883618"/>
                    </a:lnTo>
                    <a:lnTo>
                      <a:pt x="2635843" y="2889893"/>
                    </a:lnTo>
                    <a:lnTo>
                      <a:pt x="2746439" y="2889893"/>
                    </a:lnTo>
                    <a:lnTo>
                      <a:pt x="2746439" y="2374056"/>
                    </a:lnTo>
                    <a:lnTo>
                      <a:pt x="2635843" y="2374056"/>
                    </a:lnTo>
                    <a:lnTo>
                      <a:pt x="2635843" y="2573614"/>
                    </a:lnTo>
                    <a:lnTo>
                      <a:pt x="2566690" y="2385000"/>
                    </a:lnTo>
                    <a:lnTo>
                      <a:pt x="2566690" y="2374056"/>
                    </a:lnTo>
                    <a:close/>
                    <a:moveTo>
                      <a:pt x="2032426" y="2374056"/>
                    </a:moveTo>
                    <a:lnTo>
                      <a:pt x="2032426" y="2889895"/>
                    </a:lnTo>
                    <a:lnTo>
                      <a:pt x="2115405" y="2889895"/>
                    </a:lnTo>
                    <a:lnTo>
                      <a:pt x="2143023" y="2889895"/>
                    </a:lnTo>
                    <a:lnTo>
                      <a:pt x="2308949" y="2889895"/>
                    </a:lnTo>
                    <a:lnTo>
                      <a:pt x="2308949" y="2779299"/>
                    </a:lnTo>
                    <a:lnTo>
                      <a:pt x="2143023" y="2779299"/>
                    </a:lnTo>
                    <a:lnTo>
                      <a:pt x="2143023" y="2686401"/>
                    </a:lnTo>
                    <a:lnTo>
                      <a:pt x="2308949" y="2686401"/>
                    </a:lnTo>
                    <a:lnTo>
                      <a:pt x="2308949" y="2575804"/>
                    </a:lnTo>
                    <a:lnTo>
                      <a:pt x="2143023" y="2575804"/>
                    </a:lnTo>
                    <a:lnTo>
                      <a:pt x="2143023" y="2484653"/>
                    </a:lnTo>
                    <a:lnTo>
                      <a:pt x="2308949" y="2484653"/>
                    </a:lnTo>
                    <a:lnTo>
                      <a:pt x="2308949" y="2374056"/>
                    </a:lnTo>
                    <a:lnTo>
                      <a:pt x="2143023" y="2374056"/>
                    </a:lnTo>
                    <a:lnTo>
                      <a:pt x="2115405" y="2374056"/>
                    </a:lnTo>
                    <a:close/>
                    <a:moveTo>
                      <a:pt x="1259577" y="2374056"/>
                    </a:moveTo>
                    <a:cubicBezTo>
                      <a:pt x="1172187" y="2374056"/>
                      <a:pt x="1101344" y="2489530"/>
                      <a:pt x="1101344" y="2631975"/>
                    </a:cubicBezTo>
                    <a:cubicBezTo>
                      <a:pt x="1101344" y="2774420"/>
                      <a:pt x="1172187" y="2889894"/>
                      <a:pt x="1259577" y="2889894"/>
                    </a:cubicBezTo>
                    <a:cubicBezTo>
                      <a:pt x="1346967" y="2889894"/>
                      <a:pt x="1417810" y="2774420"/>
                      <a:pt x="1417810" y="2631975"/>
                    </a:cubicBezTo>
                    <a:cubicBezTo>
                      <a:pt x="1417810" y="2489530"/>
                      <a:pt x="1346967" y="2374056"/>
                      <a:pt x="1259577" y="2374056"/>
                    </a:cubicBezTo>
                    <a:close/>
                    <a:moveTo>
                      <a:pt x="1599876" y="2366688"/>
                    </a:moveTo>
                    <a:lnTo>
                      <a:pt x="1599875" y="2882524"/>
                    </a:lnTo>
                    <a:lnTo>
                      <a:pt x="1710472" y="2882525"/>
                    </a:lnTo>
                    <a:lnTo>
                      <a:pt x="1710472" y="2723975"/>
                    </a:lnTo>
                    <a:cubicBezTo>
                      <a:pt x="1757507" y="2725624"/>
                      <a:pt x="1803701" y="2707003"/>
                      <a:pt x="1837929" y="2672047"/>
                    </a:cubicBezTo>
                    <a:cubicBezTo>
                      <a:pt x="1888884" y="2620006"/>
                      <a:pt x="1903084" y="2542214"/>
                      <a:pt x="1873801" y="2475527"/>
                    </a:cubicBezTo>
                    <a:cubicBezTo>
                      <a:pt x="1845275" y="2410565"/>
                      <a:pt x="1781067" y="2368851"/>
                      <a:pt x="1710472" y="2369624"/>
                    </a:cubicBezTo>
                    <a:lnTo>
                      <a:pt x="1710471" y="2366688"/>
                    </a:lnTo>
                    <a:close/>
                    <a:moveTo>
                      <a:pt x="920754" y="2169815"/>
                    </a:moveTo>
                    <a:lnTo>
                      <a:pt x="3008986" y="2169815"/>
                    </a:lnTo>
                    <a:lnTo>
                      <a:pt x="3008986" y="3105919"/>
                    </a:lnTo>
                    <a:lnTo>
                      <a:pt x="920754" y="3105919"/>
                    </a:lnTo>
                    <a:close/>
                    <a:moveTo>
                      <a:pt x="632722" y="1985007"/>
                    </a:moveTo>
                    <a:lnTo>
                      <a:pt x="632722" y="3321943"/>
                    </a:lnTo>
                    <a:lnTo>
                      <a:pt x="3297018" y="3321943"/>
                    </a:lnTo>
                    <a:lnTo>
                      <a:pt x="3297018" y="1985007"/>
                    </a:lnTo>
                    <a:close/>
                    <a:moveTo>
                      <a:pt x="2657019" y="761679"/>
                    </a:moveTo>
                    <a:lnTo>
                      <a:pt x="2760733" y="1606387"/>
                    </a:lnTo>
                    <a:lnTo>
                      <a:pt x="2761762" y="1614761"/>
                    </a:lnTo>
                    <a:lnTo>
                      <a:pt x="2762330" y="1614691"/>
                    </a:lnTo>
                    <a:cubicBezTo>
                      <a:pt x="2780335" y="1740615"/>
                      <a:pt x="2862522" y="1833408"/>
                      <a:pt x="2948897" y="1824230"/>
                    </a:cubicBezTo>
                    <a:cubicBezTo>
                      <a:pt x="3036464" y="1814924"/>
                      <a:pt x="3095979" y="1704243"/>
                      <a:pt x="3083047" y="1575312"/>
                    </a:cubicBezTo>
                    <a:lnTo>
                      <a:pt x="3083347" y="1575275"/>
                    </a:lnTo>
                    <a:lnTo>
                      <a:pt x="2983448" y="761679"/>
                    </a:lnTo>
                    <a:close/>
                    <a:moveTo>
                      <a:pt x="2205921" y="761679"/>
                    </a:moveTo>
                    <a:lnTo>
                      <a:pt x="2264137" y="1594263"/>
                    </a:lnTo>
                    <a:cubicBezTo>
                      <a:pt x="2264333" y="1597068"/>
                      <a:pt x="2264530" y="1599874"/>
                      <a:pt x="2264726" y="1602679"/>
                    </a:cubicBezTo>
                    <a:lnTo>
                      <a:pt x="2265297" y="1602640"/>
                    </a:lnTo>
                    <a:cubicBezTo>
                      <a:pt x="2276686" y="1729333"/>
                      <a:pt x="2353905" y="1826300"/>
                      <a:pt x="2440641" y="1821655"/>
                    </a:cubicBezTo>
                    <a:cubicBezTo>
                      <a:pt x="2528577" y="1816945"/>
                      <a:pt x="2593802" y="1709530"/>
                      <a:pt x="2587636" y="1580099"/>
                    </a:cubicBezTo>
                    <a:lnTo>
                      <a:pt x="2587937" y="1580078"/>
                    </a:lnTo>
                    <a:lnTo>
                      <a:pt x="2530706" y="761679"/>
                    </a:lnTo>
                    <a:close/>
                    <a:moveTo>
                      <a:pt x="1761700" y="761679"/>
                    </a:moveTo>
                    <a:cubicBezTo>
                      <a:pt x="1761699" y="1032443"/>
                      <a:pt x="1761699" y="1303208"/>
                      <a:pt x="1761698" y="1573972"/>
                    </a:cubicBezTo>
                    <a:lnTo>
                      <a:pt x="1761698" y="1582410"/>
                    </a:lnTo>
                    <a:lnTo>
                      <a:pt x="1762270" y="1582410"/>
                    </a:lnTo>
                    <a:cubicBezTo>
                      <a:pt x="1764795" y="1709590"/>
                      <a:pt x="1835062" y="1811707"/>
                      <a:pt x="1921910" y="1813122"/>
                    </a:cubicBezTo>
                    <a:cubicBezTo>
                      <a:pt x="2009960" y="1814558"/>
                      <a:pt x="2082519" y="1711955"/>
                      <a:pt x="2085398" y="1582410"/>
                    </a:cubicBezTo>
                    <a:lnTo>
                      <a:pt x="2085698" y="1582410"/>
                    </a:lnTo>
                    <a:cubicBezTo>
                      <a:pt x="2085698" y="1308834"/>
                      <a:pt x="2085698" y="1035256"/>
                      <a:pt x="2085696" y="761679"/>
                    </a:cubicBezTo>
                    <a:close/>
                    <a:moveTo>
                      <a:pt x="3411320" y="761678"/>
                    </a:moveTo>
                    <a:lnTo>
                      <a:pt x="3078803" y="761679"/>
                    </a:lnTo>
                    <a:lnTo>
                      <a:pt x="3277545" y="1622538"/>
                    </a:lnTo>
                    <a:lnTo>
                      <a:pt x="3279443" y="1630759"/>
                    </a:lnTo>
                    <a:lnTo>
                      <a:pt x="3280000" y="1630631"/>
                    </a:lnTo>
                    <a:cubicBezTo>
                      <a:pt x="3311069" y="1753983"/>
                      <a:pt x="3402507" y="1837676"/>
                      <a:pt x="3487448" y="1819520"/>
                    </a:cubicBezTo>
                    <a:cubicBezTo>
                      <a:pt x="3573564" y="1801112"/>
                      <a:pt x="3621183" y="1684815"/>
                      <a:pt x="3594846" y="1557943"/>
                    </a:cubicBezTo>
                    <a:lnTo>
                      <a:pt x="3595140" y="1557876"/>
                    </a:lnTo>
                    <a:close/>
                    <a:moveTo>
                      <a:pt x="1633002" y="761678"/>
                    </a:moveTo>
                    <a:lnTo>
                      <a:pt x="1308563" y="761679"/>
                    </a:lnTo>
                    <a:lnTo>
                      <a:pt x="1266057" y="1572672"/>
                    </a:lnTo>
                    <a:lnTo>
                      <a:pt x="1265616" y="1581099"/>
                    </a:lnTo>
                    <a:lnTo>
                      <a:pt x="1266187" y="1581128"/>
                    </a:lnTo>
                    <a:cubicBezTo>
                      <a:pt x="1262052" y="1708267"/>
                      <a:pt x="1326878" y="1813921"/>
                      <a:pt x="1413534" y="1819881"/>
                    </a:cubicBezTo>
                    <a:cubicBezTo>
                      <a:pt x="1501387" y="1825922"/>
                      <a:pt x="1579217" y="1727257"/>
                      <a:pt x="1588872" y="1598040"/>
                    </a:cubicBezTo>
                    <a:lnTo>
                      <a:pt x="1589172" y="1598055"/>
                    </a:lnTo>
                    <a:close/>
                    <a:moveTo>
                      <a:pt x="863949" y="761678"/>
                    </a:moveTo>
                    <a:lnTo>
                      <a:pt x="765078" y="1566901"/>
                    </a:lnTo>
                    <a:lnTo>
                      <a:pt x="764050" y="1575275"/>
                    </a:lnTo>
                    <a:lnTo>
                      <a:pt x="764617" y="1575345"/>
                    </a:lnTo>
                    <a:cubicBezTo>
                      <a:pt x="751624" y="1701884"/>
                      <a:pt x="808922" y="1811803"/>
                      <a:pt x="894951" y="1823794"/>
                    </a:cubicBezTo>
                    <a:cubicBezTo>
                      <a:pt x="982168" y="1835949"/>
                      <a:pt x="1066691" y="1742953"/>
                      <a:pt x="1085336" y="1614724"/>
                    </a:cubicBezTo>
                    <a:lnTo>
                      <a:pt x="1085635" y="1614761"/>
                    </a:lnTo>
                    <a:lnTo>
                      <a:pt x="1190378" y="761679"/>
                    </a:lnTo>
                    <a:close/>
                    <a:moveTo>
                      <a:pt x="295535" y="441623"/>
                    </a:moveTo>
                    <a:lnTo>
                      <a:pt x="3583899" y="441623"/>
                    </a:lnTo>
                    <a:cubicBezTo>
                      <a:pt x="3610412" y="441623"/>
                      <a:pt x="3631905" y="463116"/>
                      <a:pt x="3631905" y="489629"/>
                    </a:cubicBezTo>
                    <a:lnTo>
                      <a:pt x="3631905" y="655863"/>
                    </a:lnTo>
                    <a:lnTo>
                      <a:pt x="3884522" y="1666330"/>
                    </a:lnTo>
                    <a:cubicBezTo>
                      <a:pt x="3909974" y="1748325"/>
                      <a:pt x="3809191" y="1900953"/>
                      <a:pt x="3631905" y="1666330"/>
                    </a:cubicBezTo>
                    <a:lnTo>
                      <a:pt x="3631905" y="3970014"/>
                    </a:lnTo>
                    <a:lnTo>
                      <a:pt x="247529" y="3970014"/>
                    </a:lnTo>
                    <a:lnTo>
                      <a:pt x="247529" y="1768425"/>
                    </a:lnTo>
                    <a:cubicBezTo>
                      <a:pt x="263724" y="1795996"/>
                      <a:pt x="288366" y="1813812"/>
                      <a:pt x="317369" y="1820473"/>
                    </a:cubicBezTo>
                    <a:cubicBezTo>
                      <a:pt x="403196" y="1840184"/>
                      <a:pt x="495502" y="1754908"/>
                      <a:pt x="525251" y="1628793"/>
                    </a:cubicBezTo>
                    <a:lnTo>
                      <a:pt x="525545" y="1628855"/>
                    </a:lnTo>
                    <a:lnTo>
                      <a:pt x="709866" y="761679"/>
                    </a:lnTo>
                    <a:lnTo>
                      <a:pt x="378634" y="761679"/>
                    </a:lnTo>
                    <a:lnTo>
                      <a:pt x="210380" y="1553239"/>
                    </a:lnTo>
                    <a:lnTo>
                      <a:pt x="208625" y="1561492"/>
                    </a:lnTo>
                    <a:lnTo>
                      <a:pt x="209185" y="1561611"/>
                    </a:lnTo>
                    <a:cubicBezTo>
                      <a:pt x="202164" y="1598200"/>
                      <a:pt x="201274" y="1633895"/>
                      <a:pt x="207433" y="1666330"/>
                    </a:cubicBezTo>
                    <a:cubicBezTo>
                      <a:pt x="113985" y="1883037"/>
                      <a:pt x="-32319" y="1816968"/>
                      <a:pt x="6372" y="1666330"/>
                    </a:cubicBezTo>
                    <a:lnTo>
                      <a:pt x="249769" y="692744"/>
                    </a:lnTo>
                    <a:cubicBezTo>
                      <a:pt x="247993" y="689334"/>
                      <a:pt x="247529" y="685546"/>
                      <a:pt x="247529" y="681649"/>
                    </a:cubicBezTo>
                    <a:lnTo>
                      <a:pt x="247529" y="489629"/>
                    </a:lnTo>
                    <a:cubicBezTo>
                      <a:pt x="247529" y="463116"/>
                      <a:pt x="269022" y="441623"/>
                      <a:pt x="295535" y="441623"/>
                    </a:cubicBezTo>
                    <a:close/>
                    <a:moveTo>
                      <a:pt x="307785" y="0"/>
                    </a:moveTo>
                    <a:lnTo>
                      <a:pt x="3571649" y="0"/>
                    </a:lnTo>
                    <a:cubicBezTo>
                      <a:pt x="3604927" y="0"/>
                      <a:pt x="3631905" y="26978"/>
                      <a:pt x="3631905" y="60256"/>
                    </a:cubicBezTo>
                    <a:lnTo>
                      <a:pt x="3631905" y="301273"/>
                    </a:lnTo>
                    <a:cubicBezTo>
                      <a:pt x="3631905" y="334551"/>
                      <a:pt x="3604927" y="361529"/>
                      <a:pt x="3571649" y="361529"/>
                    </a:cubicBezTo>
                    <a:lnTo>
                      <a:pt x="307785" y="361529"/>
                    </a:lnTo>
                    <a:cubicBezTo>
                      <a:pt x="274507" y="361529"/>
                      <a:pt x="247529" y="334551"/>
                      <a:pt x="247529" y="301273"/>
                    </a:cubicBezTo>
                    <a:lnTo>
                      <a:pt x="247529" y="60256"/>
                    </a:lnTo>
                    <a:cubicBezTo>
                      <a:pt x="247529" y="26978"/>
                      <a:pt x="274507" y="0"/>
                      <a:pt x="307785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 dirty="0">
                  <a:latin typeface="Noto Sans CJK KR Black" panose="020B0A00000000000000" pitchFamily="34" charset="-127"/>
                  <a:ea typeface="Noto Sans CJK KR Black" panose="020B0A00000000000000" pitchFamily="34" charset="-127"/>
                </a:endParaRPr>
              </a:p>
            </p:txBody>
          </p:sp>
          <p:sp>
            <p:nvSpPr>
              <p:cNvPr id="23" name="Isosceles Triangle 3">
                <a:extLst>
                  <a:ext uri="{FF2B5EF4-FFF2-40B4-BE49-F238E27FC236}">
                    <a16:creationId xmlns:a16="http://schemas.microsoft.com/office/drawing/2014/main" xmlns="" id="{0454E455-AD0F-4B4B-B70B-5FFC9A9F96DD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229245">
                <a:off x="2616513" y="2030577"/>
                <a:ext cx="359661" cy="360000"/>
              </a:xfrm>
              <a:custGeom>
                <a:avLst/>
                <a:gdLst/>
                <a:ahLst/>
                <a:cxnLst/>
                <a:rect l="l" t="t" r="r" b="b"/>
                <a:pathLst>
                  <a:path w="3935086" h="3938802">
                    <a:moveTo>
                      <a:pt x="1861742" y="3314001"/>
                    </a:moveTo>
                    <a:cubicBezTo>
                      <a:pt x="1921395" y="3314001"/>
                      <a:pt x="1969754" y="3362360"/>
                      <a:pt x="1969754" y="3422013"/>
                    </a:cubicBezTo>
                    <a:cubicBezTo>
                      <a:pt x="1969754" y="3481666"/>
                      <a:pt x="1921395" y="3530025"/>
                      <a:pt x="1861742" y="3530025"/>
                    </a:cubicBezTo>
                    <a:cubicBezTo>
                      <a:pt x="1802089" y="3530025"/>
                      <a:pt x="1753730" y="3481666"/>
                      <a:pt x="1753730" y="3422013"/>
                    </a:cubicBezTo>
                    <a:cubicBezTo>
                      <a:pt x="1753730" y="3362360"/>
                      <a:pt x="1802089" y="3314001"/>
                      <a:pt x="1861742" y="3314001"/>
                    </a:cubicBezTo>
                    <a:close/>
                    <a:moveTo>
                      <a:pt x="2097646" y="2118753"/>
                    </a:moveTo>
                    <a:lnTo>
                      <a:pt x="2097646" y="2478753"/>
                    </a:lnTo>
                    <a:lnTo>
                      <a:pt x="2457646" y="2478753"/>
                    </a:lnTo>
                    <a:lnTo>
                      <a:pt x="2457646" y="2118753"/>
                    </a:lnTo>
                    <a:close/>
                    <a:moveTo>
                      <a:pt x="1476536" y="2118753"/>
                    </a:moveTo>
                    <a:lnTo>
                      <a:pt x="1476536" y="2478753"/>
                    </a:lnTo>
                    <a:lnTo>
                      <a:pt x="1836536" y="2478753"/>
                    </a:lnTo>
                    <a:lnTo>
                      <a:pt x="1836536" y="2118753"/>
                    </a:lnTo>
                    <a:close/>
                    <a:moveTo>
                      <a:pt x="2097646" y="1539638"/>
                    </a:moveTo>
                    <a:lnTo>
                      <a:pt x="2097646" y="1899638"/>
                    </a:lnTo>
                    <a:lnTo>
                      <a:pt x="2457646" y="1899638"/>
                    </a:lnTo>
                    <a:lnTo>
                      <a:pt x="2457646" y="1539638"/>
                    </a:lnTo>
                    <a:close/>
                    <a:moveTo>
                      <a:pt x="1476536" y="1539638"/>
                    </a:moveTo>
                    <a:lnTo>
                      <a:pt x="1476536" y="1899638"/>
                    </a:lnTo>
                    <a:lnTo>
                      <a:pt x="1836536" y="1899638"/>
                    </a:lnTo>
                    <a:lnTo>
                      <a:pt x="1836536" y="1539638"/>
                    </a:lnTo>
                    <a:close/>
                    <a:moveTo>
                      <a:pt x="1989788" y="770570"/>
                    </a:moveTo>
                    <a:lnTo>
                      <a:pt x="3429788" y="1850570"/>
                    </a:lnTo>
                    <a:lnTo>
                      <a:pt x="3430108" y="1850570"/>
                    </a:lnTo>
                    <a:lnTo>
                      <a:pt x="3430108" y="3938802"/>
                    </a:lnTo>
                    <a:lnTo>
                      <a:pt x="2265771" y="3938802"/>
                    </a:lnTo>
                    <a:lnTo>
                      <a:pt x="2265771" y="2786674"/>
                    </a:lnTo>
                    <a:lnTo>
                      <a:pt x="1669844" y="2786674"/>
                    </a:lnTo>
                    <a:lnTo>
                      <a:pt x="1669844" y="3938802"/>
                    </a:lnTo>
                    <a:lnTo>
                      <a:pt x="549788" y="3938802"/>
                    </a:lnTo>
                    <a:lnTo>
                      <a:pt x="549788" y="1850570"/>
                    </a:lnTo>
                    <a:close/>
                    <a:moveTo>
                      <a:pt x="1969233" y="1003"/>
                    </a:moveTo>
                    <a:cubicBezTo>
                      <a:pt x="1995162" y="-2644"/>
                      <a:pt x="2022483" y="3601"/>
                      <a:pt x="2045048" y="20601"/>
                    </a:cubicBezTo>
                    <a:lnTo>
                      <a:pt x="3894333" y="1413834"/>
                    </a:lnTo>
                    <a:cubicBezTo>
                      <a:pt x="3939464" y="1447835"/>
                      <a:pt x="3948486" y="1511986"/>
                      <a:pt x="3914485" y="1557117"/>
                    </a:cubicBezTo>
                    <a:lnTo>
                      <a:pt x="3756006" y="1767472"/>
                    </a:lnTo>
                    <a:cubicBezTo>
                      <a:pt x="3722004" y="1812603"/>
                      <a:pt x="3657854" y="1821626"/>
                      <a:pt x="3612722" y="1787625"/>
                    </a:cubicBezTo>
                    <a:lnTo>
                      <a:pt x="1967544" y="548164"/>
                    </a:lnTo>
                    <a:lnTo>
                      <a:pt x="322364" y="1787626"/>
                    </a:lnTo>
                    <a:cubicBezTo>
                      <a:pt x="277233" y="1821627"/>
                      <a:pt x="213082" y="1812604"/>
                      <a:pt x="179080" y="1767473"/>
                    </a:cubicBezTo>
                    <a:lnTo>
                      <a:pt x="20601" y="1557118"/>
                    </a:lnTo>
                    <a:cubicBezTo>
                      <a:pt x="-13400" y="1511987"/>
                      <a:pt x="-4378" y="1447836"/>
                      <a:pt x="40754" y="1413835"/>
                    </a:cubicBezTo>
                    <a:lnTo>
                      <a:pt x="1890038" y="20602"/>
                    </a:lnTo>
                    <a:cubicBezTo>
                      <a:pt x="1912604" y="3602"/>
                      <a:pt x="1939924" y="-2643"/>
                      <a:pt x="1965854" y="1004"/>
                    </a:cubicBezTo>
                    <a:lnTo>
                      <a:pt x="1967542" y="1586"/>
                    </a:lnTo>
                    <a:cubicBezTo>
                      <a:pt x="1968071" y="1171"/>
                      <a:pt x="1968652" y="1085"/>
                      <a:pt x="1969233" y="1003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 dirty="0">
                  <a:latin typeface="Noto Sans CJK KR Black" panose="020B0A00000000000000" pitchFamily="34" charset="-127"/>
                  <a:ea typeface="Noto Sans CJK KR Black" panose="020B0A00000000000000" pitchFamily="34" charset="-127"/>
                </a:endParaRPr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xmlns="" id="{968CC434-021F-44BF-9207-65061B6E2FBF}"/>
                </a:ext>
              </a:extLst>
            </p:cNvPr>
            <p:cNvGrpSpPr/>
            <p:nvPr/>
          </p:nvGrpSpPr>
          <p:grpSpPr>
            <a:xfrm rot="10066674">
              <a:off x="1444650" y="4351773"/>
              <a:ext cx="2063339" cy="852218"/>
              <a:chOff x="926950" y="1617134"/>
              <a:chExt cx="2063339" cy="852218"/>
            </a:xfrm>
          </p:grpSpPr>
          <p:sp>
            <p:nvSpPr>
              <p:cNvPr id="14" name="Rectangle 14">
                <a:extLst>
                  <a:ext uri="{FF2B5EF4-FFF2-40B4-BE49-F238E27FC236}">
                    <a16:creationId xmlns:a16="http://schemas.microsoft.com/office/drawing/2014/main" xmlns="" id="{29A97058-4B7F-42EC-9A11-E8F6164EF718}"/>
                  </a:ext>
                </a:extLst>
              </p:cNvPr>
              <p:cNvSpPr/>
              <p:nvPr/>
            </p:nvSpPr>
            <p:spPr>
              <a:xfrm rot="19949266">
                <a:off x="1199615" y="1717912"/>
                <a:ext cx="531261" cy="531261"/>
              </a:xfrm>
              <a:custGeom>
                <a:avLst/>
                <a:gdLst/>
                <a:ahLst/>
                <a:cxnLst/>
                <a:rect l="l" t="t" r="r" b="b"/>
                <a:pathLst>
                  <a:path w="3942192" h="3931865">
                    <a:moveTo>
                      <a:pt x="2826148" y="3448804"/>
                    </a:moveTo>
                    <a:lnTo>
                      <a:pt x="2826148" y="3556804"/>
                    </a:lnTo>
                    <a:lnTo>
                      <a:pt x="3042148" y="3556804"/>
                    </a:lnTo>
                    <a:lnTo>
                      <a:pt x="3042148" y="3448804"/>
                    </a:lnTo>
                    <a:close/>
                    <a:moveTo>
                      <a:pt x="890988" y="3448804"/>
                    </a:moveTo>
                    <a:lnTo>
                      <a:pt x="890988" y="3556804"/>
                    </a:lnTo>
                    <a:lnTo>
                      <a:pt x="1106988" y="3556804"/>
                    </a:lnTo>
                    <a:lnTo>
                      <a:pt x="1106988" y="3448804"/>
                    </a:lnTo>
                    <a:close/>
                    <a:moveTo>
                      <a:pt x="3528192" y="3439467"/>
                    </a:moveTo>
                    <a:lnTo>
                      <a:pt x="3528192" y="3547467"/>
                    </a:lnTo>
                    <a:lnTo>
                      <a:pt x="3744192" y="3547467"/>
                    </a:lnTo>
                    <a:lnTo>
                      <a:pt x="3744192" y="3439467"/>
                    </a:lnTo>
                    <a:close/>
                    <a:moveTo>
                      <a:pt x="198000" y="3439467"/>
                    </a:moveTo>
                    <a:lnTo>
                      <a:pt x="198000" y="3547467"/>
                    </a:lnTo>
                    <a:lnTo>
                      <a:pt x="414000" y="3547467"/>
                    </a:lnTo>
                    <a:lnTo>
                      <a:pt x="414000" y="3439467"/>
                    </a:lnTo>
                    <a:close/>
                    <a:moveTo>
                      <a:pt x="2826148" y="3206154"/>
                    </a:moveTo>
                    <a:lnTo>
                      <a:pt x="2826148" y="3314154"/>
                    </a:lnTo>
                    <a:lnTo>
                      <a:pt x="3042148" y="3314154"/>
                    </a:lnTo>
                    <a:lnTo>
                      <a:pt x="3042148" y="3206154"/>
                    </a:lnTo>
                    <a:close/>
                    <a:moveTo>
                      <a:pt x="890988" y="3206154"/>
                    </a:moveTo>
                    <a:lnTo>
                      <a:pt x="890988" y="3314154"/>
                    </a:lnTo>
                    <a:lnTo>
                      <a:pt x="1106988" y="3314154"/>
                    </a:lnTo>
                    <a:lnTo>
                      <a:pt x="1106988" y="3206154"/>
                    </a:lnTo>
                    <a:close/>
                    <a:moveTo>
                      <a:pt x="3528192" y="3196817"/>
                    </a:moveTo>
                    <a:lnTo>
                      <a:pt x="3528192" y="3304817"/>
                    </a:lnTo>
                    <a:lnTo>
                      <a:pt x="3744192" y="3304817"/>
                    </a:lnTo>
                    <a:lnTo>
                      <a:pt x="3744192" y="3196817"/>
                    </a:lnTo>
                    <a:close/>
                    <a:moveTo>
                      <a:pt x="198000" y="3196817"/>
                    </a:moveTo>
                    <a:lnTo>
                      <a:pt x="198000" y="3304817"/>
                    </a:lnTo>
                    <a:lnTo>
                      <a:pt x="414000" y="3304817"/>
                    </a:lnTo>
                    <a:lnTo>
                      <a:pt x="414000" y="3196817"/>
                    </a:lnTo>
                    <a:close/>
                    <a:moveTo>
                      <a:pt x="2070064" y="3046635"/>
                    </a:moveTo>
                    <a:lnTo>
                      <a:pt x="2070064" y="3154635"/>
                    </a:lnTo>
                    <a:lnTo>
                      <a:pt x="2286064" y="3154635"/>
                    </a:lnTo>
                    <a:lnTo>
                      <a:pt x="2286064" y="3046635"/>
                    </a:lnTo>
                    <a:close/>
                    <a:moveTo>
                      <a:pt x="1638016" y="3037298"/>
                    </a:moveTo>
                    <a:lnTo>
                      <a:pt x="1638016" y="3145298"/>
                    </a:lnTo>
                    <a:lnTo>
                      <a:pt x="1854016" y="3145298"/>
                    </a:lnTo>
                    <a:lnTo>
                      <a:pt x="1854016" y="3037298"/>
                    </a:lnTo>
                    <a:close/>
                    <a:moveTo>
                      <a:pt x="2826148" y="2963504"/>
                    </a:moveTo>
                    <a:lnTo>
                      <a:pt x="2826148" y="3071504"/>
                    </a:lnTo>
                    <a:lnTo>
                      <a:pt x="3042148" y="3071504"/>
                    </a:lnTo>
                    <a:lnTo>
                      <a:pt x="3042148" y="2963504"/>
                    </a:lnTo>
                    <a:close/>
                    <a:moveTo>
                      <a:pt x="890988" y="2963504"/>
                    </a:moveTo>
                    <a:lnTo>
                      <a:pt x="890988" y="3071504"/>
                    </a:lnTo>
                    <a:lnTo>
                      <a:pt x="1106988" y="3071504"/>
                    </a:lnTo>
                    <a:lnTo>
                      <a:pt x="1106988" y="2963504"/>
                    </a:lnTo>
                    <a:close/>
                    <a:moveTo>
                      <a:pt x="3528192" y="2954167"/>
                    </a:moveTo>
                    <a:lnTo>
                      <a:pt x="3528192" y="3062167"/>
                    </a:lnTo>
                    <a:lnTo>
                      <a:pt x="3744192" y="3062167"/>
                    </a:lnTo>
                    <a:lnTo>
                      <a:pt x="3744192" y="2954167"/>
                    </a:lnTo>
                    <a:close/>
                    <a:moveTo>
                      <a:pt x="198000" y="2954167"/>
                    </a:moveTo>
                    <a:lnTo>
                      <a:pt x="198000" y="3062167"/>
                    </a:lnTo>
                    <a:lnTo>
                      <a:pt x="414000" y="3062167"/>
                    </a:lnTo>
                    <a:lnTo>
                      <a:pt x="414000" y="2954167"/>
                    </a:lnTo>
                    <a:close/>
                    <a:moveTo>
                      <a:pt x="2070064" y="2803981"/>
                    </a:moveTo>
                    <a:lnTo>
                      <a:pt x="2070064" y="2911981"/>
                    </a:lnTo>
                    <a:lnTo>
                      <a:pt x="2286064" y="2911981"/>
                    </a:lnTo>
                    <a:lnTo>
                      <a:pt x="2286064" y="2803981"/>
                    </a:lnTo>
                    <a:close/>
                    <a:moveTo>
                      <a:pt x="1638016" y="2794644"/>
                    </a:moveTo>
                    <a:lnTo>
                      <a:pt x="1638016" y="2902644"/>
                    </a:lnTo>
                    <a:lnTo>
                      <a:pt x="1854016" y="2902644"/>
                    </a:lnTo>
                    <a:lnTo>
                      <a:pt x="1854016" y="2794644"/>
                    </a:lnTo>
                    <a:close/>
                    <a:moveTo>
                      <a:pt x="2826148" y="2720854"/>
                    </a:moveTo>
                    <a:lnTo>
                      <a:pt x="2826148" y="2828854"/>
                    </a:lnTo>
                    <a:lnTo>
                      <a:pt x="3042148" y="2828854"/>
                    </a:lnTo>
                    <a:lnTo>
                      <a:pt x="3042148" y="2720854"/>
                    </a:lnTo>
                    <a:close/>
                    <a:moveTo>
                      <a:pt x="890988" y="2720854"/>
                    </a:moveTo>
                    <a:lnTo>
                      <a:pt x="890988" y="2828854"/>
                    </a:lnTo>
                    <a:lnTo>
                      <a:pt x="1106988" y="2828854"/>
                    </a:lnTo>
                    <a:lnTo>
                      <a:pt x="1106988" y="2720854"/>
                    </a:lnTo>
                    <a:close/>
                    <a:moveTo>
                      <a:pt x="3528192" y="2711517"/>
                    </a:moveTo>
                    <a:lnTo>
                      <a:pt x="3528192" y="2819517"/>
                    </a:lnTo>
                    <a:lnTo>
                      <a:pt x="3744192" y="2819517"/>
                    </a:lnTo>
                    <a:lnTo>
                      <a:pt x="3744192" y="2711517"/>
                    </a:lnTo>
                    <a:close/>
                    <a:moveTo>
                      <a:pt x="198000" y="2711517"/>
                    </a:moveTo>
                    <a:lnTo>
                      <a:pt x="198000" y="2819517"/>
                    </a:lnTo>
                    <a:lnTo>
                      <a:pt x="414000" y="2819517"/>
                    </a:lnTo>
                    <a:lnTo>
                      <a:pt x="414000" y="2711517"/>
                    </a:lnTo>
                    <a:close/>
                    <a:moveTo>
                      <a:pt x="2070064" y="2561331"/>
                    </a:moveTo>
                    <a:lnTo>
                      <a:pt x="2070064" y="2669331"/>
                    </a:lnTo>
                    <a:lnTo>
                      <a:pt x="2286064" y="2669331"/>
                    </a:lnTo>
                    <a:lnTo>
                      <a:pt x="2286064" y="2561331"/>
                    </a:lnTo>
                    <a:close/>
                    <a:moveTo>
                      <a:pt x="1638016" y="2551994"/>
                    </a:moveTo>
                    <a:lnTo>
                      <a:pt x="1638016" y="2659994"/>
                    </a:lnTo>
                    <a:lnTo>
                      <a:pt x="1854016" y="2659994"/>
                    </a:lnTo>
                    <a:lnTo>
                      <a:pt x="1854016" y="2551994"/>
                    </a:lnTo>
                    <a:close/>
                    <a:moveTo>
                      <a:pt x="2826148" y="2478204"/>
                    </a:moveTo>
                    <a:lnTo>
                      <a:pt x="2826148" y="2586204"/>
                    </a:lnTo>
                    <a:lnTo>
                      <a:pt x="3042148" y="2586204"/>
                    </a:lnTo>
                    <a:lnTo>
                      <a:pt x="3042148" y="2478204"/>
                    </a:lnTo>
                    <a:close/>
                    <a:moveTo>
                      <a:pt x="890988" y="2478204"/>
                    </a:moveTo>
                    <a:lnTo>
                      <a:pt x="890988" y="2586204"/>
                    </a:lnTo>
                    <a:lnTo>
                      <a:pt x="1106988" y="2586204"/>
                    </a:lnTo>
                    <a:lnTo>
                      <a:pt x="1106988" y="2478204"/>
                    </a:lnTo>
                    <a:close/>
                    <a:moveTo>
                      <a:pt x="3528192" y="2468867"/>
                    </a:moveTo>
                    <a:lnTo>
                      <a:pt x="3528192" y="2576867"/>
                    </a:lnTo>
                    <a:lnTo>
                      <a:pt x="3744192" y="2576867"/>
                    </a:lnTo>
                    <a:lnTo>
                      <a:pt x="3744192" y="2468867"/>
                    </a:lnTo>
                    <a:close/>
                    <a:moveTo>
                      <a:pt x="198000" y="2468867"/>
                    </a:moveTo>
                    <a:lnTo>
                      <a:pt x="198000" y="2576867"/>
                    </a:lnTo>
                    <a:lnTo>
                      <a:pt x="414000" y="2576867"/>
                    </a:lnTo>
                    <a:lnTo>
                      <a:pt x="414000" y="2468867"/>
                    </a:lnTo>
                    <a:close/>
                    <a:moveTo>
                      <a:pt x="2070064" y="2318681"/>
                    </a:moveTo>
                    <a:lnTo>
                      <a:pt x="2070064" y="2426681"/>
                    </a:lnTo>
                    <a:lnTo>
                      <a:pt x="2286064" y="2426681"/>
                    </a:lnTo>
                    <a:lnTo>
                      <a:pt x="2286064" y="2318681"/>
                    </a:lnTo>
                    <a:close/>
                    <a:moveTo>
                      <a:pt x="1638016" y="2309344"/>
                    </a:moveTo>
                    <a:lnTo>
                      <a:pt x="1638016" y="2417344"/>
                    </a:lnTo>
                    <a:lnTo>
                      <a:pt x="1854016" y="2417344"/>
                    </a:lnTo>
                    <a:lnTo>
                      <a:pt x="1854016" y="2309344"/>
                    </a:lnTo>
                    <a:close/>
                    <a:moveTo>
                      <a:pt x="2826148" y="2235554"/>
                    </a:moveTo>
                    <a:lnTo>
                      <a:pt x="2826148" y="2343554"/>
                    </a:lnTo>
                    <a:lnTo>
                      <a:pt x="3042148" y="2343554"/>
                    </a:lnTo>
                    <a:lnTo>
                      <a:pt x="3042148" y="2235554"/>
                    </a:lnTo>
                    <a:close/>
                    <a:moveTo>
                      <a:pt x="890988" y="2235554"/>
                    </a:moveTo>
                    <a:lnTo>
                      <a:pt x="890988" y="2343554"/>
                    </a:lnTo>
                    <a:lnTo>
                      <a:pt x="1106988" y="2343554"/>
                    </a:lnTo>
                    <a:lnTo>
                      <a:pt x="1106988" y="2235554"/>
                    </a:lnTo>
                    <a:close/>
                    <a:moveTo>
                      <a:pt x="3528192" y="2226217"/>
                    </a:moveTo>
                    <a:lnTo>
                      <a:pt x="3528192" y="2334217"/>
                    </a:lnTo>
                    <a:lnTo>
                      <a:pt x="3744192" y="2334217"/>
                    </a:lnTo>
                    <a:lnTo>
                      <a:pt x="3744192" y="2226217"/>
                    </a:lnTo>
                    <a:close/>
                    <a:moveTo>
                      <a:pt x="198000" y="2226217"/>
                    </a:moveTo>
                    <a:lnTo>
                      <a:pt x="198000" y="2334217"/>
                    </a:lnTo>
                    <a:lnTo>
                      <a:pt x="414000" y="2334217"/>
                    </a:lnTo>
                    <a:lnTo>
                      <a:pt x="414000" y="2226217"/>
                    </a:lnTo>
                    <a:close/>
                    <a:moveTo>
                      <a:pt x="2070064" y="2076031"/>
                    </a:moveTo>
                    <a:lnTo>
                      <a:pt x="2070064" y="2184031"/>
                    </a:lnTo>
                    <a:lnTo>
                      <a:pt x="2286064" y="2184031"/>
                    </a:lnTo>
                    <a:lnTo>
                      <a:pt x="2286064" y="2076031"/>
                    </a:lnTo>
                    <a:close/>
                    <a:moveTo>
                      <a:pt x="1638016" y="2066694"/>
                    </a:moveTo>
                    <a:lnTo>
                      <a:pt x="1638016" y="2174694"/>
                    </a:lnTo>
                    <a:lnTo>
                      <a:pt x="1854016" y="2174694"/>
                    </a:lnTo>
                    <a:lnTo>
                      <a:pt x="1854016" y="2066694"/>
                    </a:lnTo>
                    <a:close/>
                    <a:moveTo>
                      <a:pt x="2826148" y="1992904"/>
                    </a:moveTo>
                    <a:lnTo>
                      <a:pt x="2826148" y="2100904"/>
                    </a:lnTo>
                    <a:lnTo>
                      <a:pt x="3042148" y="2100904"/>
                    </a:lnTo>
                    <a:lnTo>
                      <a:pt x="3042148" y="1992904"/>
                    </a:lnTo>
                    <a:close/>
                    <a:moveTo>
                      <a:pt x="890988" y="1992904"/>
                    </a:moveTo>
                    <a:lnTo>
                      <a:pt x="890988" y="2100904"/>
                    </a:lnTo>
                    <a:lnTo>
                      <a:pt x="1106988" y="2100904"/>
                    </a:lnTo>
                    <a:lnTo>
                      <a:pt x="1106988" y="1992904"/>
                    </a:lnTo>
                    <a:close/>
                    <a:moveTo>
                      <a:pt x="3528192" y="1983567"/>
                    </a:moveTo>
                    <a:lnTo>
                      <a:pt x="3528192" y="2091567"/>
                    </a:lnTo>
                    <a:lnTo>
                      <a:pt x="3744192" y="2091567"/>
                    </a:lnTo>
                    <a:lnTo>
                      <a:pt x="3744192" y="1983567"/>
                    </a:lnTo>
                    <a:close/>
                    <a:moveTo>
                      <a:pt x="198000" y="1983567"/>
                    </a:moveTo>
                    <a:lnTo>
                      <a:pt x="198000" y="2091567"/>
                    </a:lnTo>
                    <a:lnTo>
                      <a:pt x="414000" y="2091567"/>
                    </a:lnTo>
                    <a:lnTo>
                      <a:pt x="414000" y="1983567"/>
                    </a:lnTo>
                    <a:close/>
                    <a:moveTo>
                      <a:pt x="2070064" y="1833381"/>
                    </a:moveTo>
                    <a:lnTo>
                      <a:pt x="2070064" y="1941381"/>
                    </a:lnTo>
                    <a:lnTo>
                      <a:pt x="2286064" y="1941381"/>
                    </a:lnTo>
                    <a:lnTo>
                      <a:pt x="2286064" y="1833381"/>
                    </a:lnTo>
                    <a:close/>
                    <a:moveTo>
                      <a:pt x="1638016" y="1824044"/>
                    </a:moveTo>
                    <a:lnTo>
                      <a:pt x="1638016" y="1932044"/>
                    </a:lnTo>
                    <a:lnTo>
                      <a:pt x="1854016" y="1932044"/>
                    </a:lnTo>
                    <a:lnTo>
                      <a:pt x="1854016" y="1824044"/>
                    </a:lnTo>
                    <a:close/>
                    <a:moveTo>
                      <a:pt x="2826148" y="1750254"/>
                    </a:moveTo>
                    <a:lnTo>
                      <a:pt x="2826148" y="1858254"/>
                    </a:lnTo>
                    <a:lnTo>
                      <a:pt x="3042148" y="1858254"/>
                    </a:lnTo>
                    <a:lnTo>
                      <a:pt x="3042148" y="1750254"/>
                    </a:lnTo>
                    <a:close/>
                    <a:moveTo>
                      <a:pt x="890988" y="1750254"/>
                    </a:moveTo>
                    <a:lnTo>
                      <a:pt x="890988" y="1858254"/>
                    </a:lnTo>
                    <a:lnTo>
                      <a:pt x="1106988" y="1858254"/>
                    </a:lnTo>
                    <a:lnTo>
                      <a:pt x="1106988" y="1750254"/>
                    </a:lnTo>
                    <a:close/>
                    <a:moveTo>
                      <a:pt x="3528192" y="1740917"/>
                    </a:moveTo>
                    <a:lnTo>
                      <a:pt x="3528192" y="1848917"/>
                    </a:lnTo>
                    <a:lnTo>
                      <a:pt x="3744192" y="1848917"/>
                    </a:lnTo>
                    <a:lnTo>
                      <a:pt x="3744192" y="1740917"/>
                    </a:lnTo>
                    <a:close/>
                    <a:moveTo>
                      <a:pt x="198000" y="1740917"/>
                    </a:moveTo>
                    <a:lnTo>
                      <a:pt x="198000" y="1848917"/>
                    </a:lnTo>
                    <a:lnTo>
                      <a:pt x="414000" y="1848917"/>
                    </a:lnTo>
                    <a:lnTo>
                      <a:pt x="414000" y="1740917"/>
                    </a:lnTo>
                    <a:close/>
                    <a:moveTo>
                      <a:pt x="2070064" y="1590731"/>
                    </a:moveTo>
                    <a:lnTo>
                      <a:pt x="2070064" y="1698731"/>
                    </a:lnTo>
                    <a:lnTo>
                      <a:pt x="2286064" y="1698731"/>
                    </a:lnTo>
                    <a:lnTo>
                      <a:pt x="2286064" y="1590731"/>
                    </a:lnTo>
                    <a:close/>
                    <a:moveTo>
                      <a:pt x="1638016" y="1581394"/>
                    </a:moveTo>
                    <a:lnTo>
                      <a:pt x="1638016" y="1689394"/>
                    </a:lnTo>
                    <a:lnTo>
                      <a:pt x="1854016" y="1689394"/>
                    </a:lnTo>
                    <a:lnTo>
                      <a:pt x="1854016" y="1581394"/>
                    </a:lnTo>
                    <a:close/>
                    <a:moveTo>
                      <a:pt x="3330192" y="1507604"/>
                    </a:moveTo>
                    <a:lnTo>
                      <a:pt x="3942192" y="1507604"/>
                    </a:lnTo>
                    <a:lnTo>
                      <a:pt x="3942192" y="3931865"/>
                    </a:lnTo>
                    <a:lnTo>
                      <a:pt x="3330192" y="3931865"/>
                    </a:lnTo>
                    <a:close/>
                    <a:moveTo>
                      <a:pt x="2826148" y="1507604"/>
                    </a:moveTo>
                    <a:lnTo>
                      <a:pt x="2826148" y="1615604"/>
                    </a:lnTo>
                    <a:lnTo>
                      <a:pt x="3042148" y="1615604"/>
                    </a:lnTo>
                    <a:lnTo>
                      <a:pt x="3042148" y="1507604"/>
                    </a:lnTo>
                    <a:close/>
                    <a:moveTo>
                      <a:pt x="890988" y="1507604"/>
                    </a:moveTo>
                    <a:lnTo>
                      <a:pt x="890988" y="1615604"/>
                    </a:lnTo>
                    <a:lnTo>
                      <a:pt x="1106988" y="1615604"/>
                    </a:lnTo>
                    <a:lnTo>
                      <a:pt x="1106988" y="1507604"/>
                    </a:lnTo>
                    <a:close/>
                    <a:moveTo>
                      <a:pt x="0" y="1507604"/>
                    </a:moveTo>
                    <a:lnTo>
                      <a:pt x="612000" y="1507604"/>
                    </a:lnTo>
                    <a:lnTo>
                      <a:pt x="612000" y="3931865"/>
                    </a:lnTo>
                    <a:lnTo>
                      <a:pt x="0" y="3931865"/>
                    </a:lnTo>
                    <a:close/>
                    <a:moveTo>
                      <a:pt x="2070064" y="1348081"/>
                    </a:moveTo>
                    <a:lnTo>
                      <a:pt x="2070064" y="1456081"/>
                    </a:lnTo>
                    <a:lnTo>
                      <a:pt x="2286064" y="1456081"/>
                    </a:lnTo>
                    <a:lnTo>
                      <a:pt x="2286064" y="1348081"/>
                    </a:lnTo>
                    <a:close/>
                    <a:moveTo>
                      <a:pt x="1638016" y="1338744"/>
                    </a:moveTo>
                    <a:lnTo>
                      <a:pt x="1638016" y="1446744"/>
                    </a:lnTo>
                    <a:lnTo>
                      <a:pt x="1854016" y="1446744"/>
                    </a:lnTo>
                    <a:lnTo>
                      <a:pt x="1854016" y="1338744"/>
                    </a:lnTo>
                    <a:close/>
                    <a:moveTo>
                      <a:pt x="2628148" y="1267865"/>
                    </a:moveTo>
                    <a:lnTo>
                      <a:pt x="3240148" y="1267865"/>
                    </a:lnTo>
                    <a:lnTo>
                      <a:pt x="3240148" y="3931865"/>
                    </a:lnTo>
                    <a:lnTo>
                      <a:pt x="2628148" y="3931865"/>
                    </a:lnTo>
                    <a:close/>
                    <a:moveTo>
                      <a:pt x="692988" y="1267865"/>
                    </a:moveTo>
                    <a:lnTo>
                      <a:pt x="1304988" y="1267865"/>
                    </a:lnTo>
                    <a:lnTo>
                      <a:pt x="1304988" y="3931865"/>
                    </a:lnTo>
                    <a:lnTo>
                      <a:pt x="692988" y="3931865"/>
                    </a:lnTo>
                    <a:close/>
                    <a:moveTo>
                      <a:pt x="2070064" y="1105431"/>
                    </a:moveTo>
                    <a:lnTo>
                      <a:pt x="2070064" y="1213431"/>
                    </a:lnTo>
                    <a:lnTo>
                      <a:pt x="2286064" y="1213431"/>
                    </a:lnTo>
                    <a:lnTo>
                      <a:pt x="2286064" y="1105431"/>
                    </a:lnTo>
                    <a:close/>
                    <a:moveTo>
                      <a:pt x="1638016" y="1096094"/>
                    </a:moveTo>
                    <a:lnTo>
                      <a:pt x="1638016" y="1204094"/>
                    </a:lnTo>
                    <a:lnTo>
                      <a:pt x="1854016" y="1204094"/>
                    </a:lnTo>
                    <a:lnTo>
                      <a:pt x="1854016" y="1096094"/>
                    </a:lnTo>
                    <a:close/>
                    <a:moveTo>
                      <a:pt x="2070064" y="862781"/>
                    </a:moveTo>
                    <a:lnTo>
                      <a:pt x="2070064" y="970781"/>
                    </a:lnTo>
                    <a:lnTo>
                      <a:pt x="2286064" y="970781"/>
                    </a:lnTo>
                    <a:lnTo>
                      <a:pt x="2286064" y="862781"/>
                    </a:lnTo>
                    <a:close/>
                    <a:moveTo>
                      <a:pt x="1638016" y="853444"/>
                    </a:moveTo>
                    <a:lnTo>
                      <a:pt x="1638016" y="961444"/>
                    </a:lnTo>
                    <a:lnTo>
                      <a:pt x="1854016" y="961444"/>
                    </a:lnTo>
                    <a:lnTo>
                      <a:pt x="1854016" y="853444"/>
                    </a:lnTo>
                    <a:close/>
                    <a:moveTo>
                      <a:pt x="1883174" y="0"/>
                    </a:moveTo>
                    <a:lnTo>
                      <a:pt x="2040907" y="0"/>
                    </a:lnTo>
                    <a:lnTo>
                      <a:pt x="2040907" y="355600"/>
                    </a:lnTo>
                    <a:lnTo>
                      <a:pt x="2178064" y="355600"/>
                    </a:lnTo>
                    <a:lnTo>
                      <a:pt x="2178064" y="596007"/>
                    </a:lnTo>
                    <a:lnTo>
                      <a:pt x="2538104" y="596007"/>
                    </a:lnTo>
                    <a:lnTo>
                      <a:pt x="2538104" y="3931865"/>
                    </a:lnTo>
                    <a:lnTo>
                      <a:pt x="2142040" y="3931865"/>
                    </a:lnTo>
                    <a:lnTo>
                      <a:pt x="2142040" y="3291036"/>
                    </a:lnTo>
                    <a:lnTo>
                      <a:pt x="1782040" y="3291036"/>
                    </a:lnTo>
                    <a:lnTo>
                      <a:pt x="1782040" y="3931865"/>
                    </a:lnTo>
                    <a:lnTo>
                      <a:pt x="1385976" y="3931865"/>
                    </a:lnTo>
                    <a:lnTo>
                      <a:pt x="1385976" y="596007"/>
                    </a:lnTo>
                    <a:lnTo>
                      <a:pt x="1746016" y="596007"/>
                    </a:lnTo>
                    <a:lnTo>
                      <a:pt x="1746016" y="355600"/>
                    </a:lnTo>
                    <a:lnTo>
                      <a:pt x="1883174" y="35560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 dirty="0">
                  <a:latin typeface="Noto Sans CJK KR Black" panose="020B0A00000000000000" pitchFamily="34" charset="-127"/>
                  <a:ea typeface="Noto Sans CJK KR Black" panose="020B0A00000000000000" pitchFamily="34" charset="-127"/>
                </a:endParaRPr>
              </a:p>
            </p:txBody>
          </p:sp>
          <p:sp>
            <p:nvSpPr>
              <p:cNvPr id="15" name="Right Triangle 13">
                <a:extLst>
                  <a:ext uri="{FF2B5EF4-FFF2-40B4-BE49-F238E27FC236}">
                    <a16:creationId xmlns:a16="http://schemas.microsoft.com/office/drawing/2014/main" xmlns="" id="{9FC09BE7-D102-4463-8C5D-EDDC6DA6DF3A}"/>
                  </a:ext>
                </a:extLst>
              </p:cNvPr>
              <p:cNvSpPr/>
              <p:nvPr/>
            </p:nvSpPr>
            <p:spPr>
              <a:xfrm>
                <a:off x="1823542" y="1617134"/>
                <a:ext cx="504056" cy="504056"/>
              </a:xfrm>
              <a:custGeom>
                <a:avLst/>
                <a:gdLst/>
                <a:ahLst/>
                <a:cxnLst/>
                <a:rect l="l" t="t" r="r" b="b"/>
                <a:pathLst>
                  <a:path w="3888432" h="3921971">
                    <a:moveTo>
                      <a:pt x="3379043" y="3254688"/>
                    </a:moveTo>
                    <a:lnTo>
                      <a:pt x="3379043" y="3462328"/>
                    </a:lnTo>
                    <a:lnTo>
                      <a:pt x="3628183" y="3462328"/>
                    </a:lnTo>
                    <a:lnTo>
                      <a:pt x="3628183" y="3254688"/>
                    </a:lnTo>
                    <a:close/>
                    <a:moveTo>
                      <a:pt x="2945132" y="3254688"/>
                    </a:moveTo>
                    <a:lnTo>
                      <a:pt x="2945132" y="3462328"/>
                    </a:lnTo>
                    <a:lnTo>
                      <a:pt x="3194272" y="3462328"/>
                    </a:lnTo>
                    <a:lnTo>
                      <a:pt x="3194272" y="3254688"/>
                    </a:lnTo>
                    <a:close/>
                    <a:moveTo>
                      <a:pt x="2514947" y="3254688"/>
                    </a:moveTo>
                    <a:lnTo>
                      <a:pt x="2514947" y="3462328"/>
                    </a:lnTo>
                    <a:lnTo>
                      <a:pt x="2764087" y="3462328"/>
                    </a:lnTo>
                    <a:lnTo>
                      <a:pt x="2764087" y="3254688"/>
                    </a:lnTo>
                    <a:close/>
                    <a:moveTo>
                      <a:pt x="3379043" y="2864535"/>
                    </a:moveTo>
                    <a:lnTo>
                      <a:pt x="3379043" y="3072175"/>
                    </a:lnTo>
                    <a:lnTo>
                      <a:pt x="3628183" y="3072175"/>
                    </a:lnTo>
                    <a:lnTo>
                      <a:pt x="3628183" y="2864535"/>
                    </a:lnTo>
                    <a:close/>
                    <a:moveTo>
                      <a:pt x="2945132" y="2864535"/>
                    </a:moveTo>
                    <a:lnTo>
                      <a:pt x="2945132" y="3072175"/>
                    </a:lnTo>
                    <a:lnTo>
                      <a:pt x="3194272" y="3072175"/>
                    </a:lnTo>
                    <a:lnTo>
                      <a:pt x="3194272" y="2864535"/>
                    </a:lnTo>
                    <a:close/>
                    <a:moveTo>
                      <a:pt x="2514947" y="2864535"/>
                    </a:moveTo>
                    <a:lnTo>
                      <a:pt x="2514947" y="3072175"/>
                    </a:lnTo>
                    <a:lnTo>
                      <a:pt x="2764087" y="3072175"/>
                    </a:lnTo>
                    <a:lnTo>
                      <a:pt x="2764087" y="2864535"/>
                    </a:lnTo>
                    <a:close/>
                    <a:moveTo>
                      <a:pt x="1945832" y="2577619"/>
                    </a:moveTo>
                    <a:lnTo>
                      <a:pt x="1945832" y="2937659"/>
                    </a:lnTo>
                    <a:lnTo>
                      <a:pt x="2124754" y="2937659"/>
                    </a:lnTo>
                    <a:lnTo>
                      <a:pt x="2124754" y="2577619"/>
                    </a:lnTo>
                    <a:close/>
                    <a:moveTo>
                      <a:pt x="1531681" y="2577619"/>
                    </a:moveTo>
                    <a:lnTo>
                      <a:pt x="1531681" y="2937659"/>
                    </a:lnTo>
                    <a:lnTo>
                      <a:pt x="1710603" y="2937659"/>
                    </a:lnTo>
                    <a:lnTo>
                      <a:pt x="1710603" y="2577619"/>
                    </a:lnTo>
                    <a:close/>
                    <a:moveTo>
                      <a:pt x="1117528" y="2577619"/>
                    </a:moveTo>
                    <a:lnTo>
                      <a:pt x="1117528" y="2937659"/>
                    </a:lnTo>
                    <a:lnTo>
                      <a:pt x="1296450" y="2937659"/>
                    </a:lnTo>
                    <a:lnTo>
                      <a:pt x="1296450" y="2577619"/>
                    </a:lnTo>
                    <a:close/>
                    <a:moveTo>
                      <a:pt x="703375" y="2577619"/>
                    </a:moveTo>
                    <a:lnTo>
                      <a:pt x="703375" y="2937659"/>
                    </a:lnTo>
                    <a:lnTo>
                      <a:pt x="882297" y="2937659"/>
                    </a:lnTo>
                    <a:lnTo>
                      <a:pt x="882297" y="2577619"/>
                    </a:lnTo>
                    <a:close/>
                    <a:moveTo>
                      <a:pt x="289222" y="2577619"/>
                    </a:moveTo>
                    <a:lnTo>
                      <a:pt x="289222" y="2937659"/>
                    </a:lnTo>
                    <a:lnTo>
                      <a:pt x="468144" y="2937659"/>
                    </a:lnTo>
                    <a:lnTo>
                      <a:pt x="468144" y="2577619"/>
                    </a:lnTo>
                    <a:close/>
                    <a:moveTo>
                      <a:pt x="3379043" y="2474382"/>
                    </a:moveTo>
                    <a:lnTo>
                      <a:pt x="3379043" y="2682022"/>
                    </a:lnTo>
                    <a:lnTo>
                      <a:pt x="3628183" y="2682022"/>
                    </a:lnTo>
                    <a:lnTo>
                      <a:pt x="3628183" y="2474382"/>
                    </a:lnTo>
                    <a:close/>
                    <a:moveTo>
                      <a:pt x="2945132" y="2474382"/>
                    </a:moveTo>
                    <a:lnTo>
                      <a:pt x="2945132" y="2682022"/>
                    </a:lnTo>
                    <a:lnTo>
                      <a:pt x="3194272" y="2682022"/>
                    </a:lnTo>
                    <a:lnTo>
                      <a:pt x="3194272" y="2474382"/>
                    </a:lnTo>
                    <a:close/>
                    <a:moveTo>
                      <a:pt x="2514947" y="2474382"/>
                    </a:moveTo>
                    <a:lnTo>
                      <a:pt x="2514947" y="2682022"/>
                    </a:lnTo>
                    <a:lnTo>
                      <a:pt x="2764087" y="2682022"/>
                    </a:lnTo>
                    <a:lnTo>
                      <a:pt x="2764087" y="2474382"/>
                    </a:lnTo>
                    <a:close/>
                    <a:moveTo>
                      <a:pt x="3379043" y="2084229"/>
                    </a:moveTo>
                    <a:lnTo>
                      <a:pt x="3379043" y="2291869"/>
                    </a:lnTo>
                    <a:lnTo>
                      <a:pt x="3628183" y="2291869"/>
                    </a:lnTo>
                    <a:lnTo>
                      <a:pt x="3628183" y="2084229"/>
                    </a:lnTo>
                    <a:close/>
                    <a:moveTo>
                      <a:pt x="2945132" y="2084229"/>
                    </a:moveTo>
                    <a:lnTo>
                      <a:pt x="2945132" y="2291869"/>
                    </a:lnTo>
                    <a:lnTo>
                      <a:pt x="3194272" y="2291869"/>
                    </a:lnTo>
                    <a:lnTo>
                      <a:pt x="3194272" y="2084229"/>
                    </a:lnTo>
                    <a:close/>
                    <a:moveTo>
                      <a:pt x="2514947" y="2084229"/>
                    </a:moveTo>
                    <a:lnTo>
                      <a:pt x="2514947" y="2291869"/>
                    </a:lnTo>
                    <a:lnTo>
                      <a:pt x="2764087" y="2291869"/>
                    </a:lnTo>
                    <a:lnTo>
                      <a:pt x="2764087" y="2084229"/>
                    </a:lnTo>
                    <a:close/>
                    <a:moveTo>
                      <a:pt x="2124144" y="1714020"/>
                    </a:moveTo>
                    <a:lnTo>
                      <a:pt x="2124144" y="2164020"/>
                    </a:lnTo>
                    <a:lnTo>
                      <a:pt x="1296144" y="2164020"/>
                    </a:lnTo>
                    <a:close/>
                    <a:moveTo>
                      <a:pt x="197090" y="609603"/>
                    </a:moveTo>
                    <a:lnTo>
                      <a:pt x="525322" y="609603"/>
                    </a:lnTo>
                    <a:lnTo>
                      <a:pt x="584058" y="2101023"/>
                    </a:lnTo>
                    <a:lnTo>
                      <a:pt x="1296144" y="1714020"/>
                    </a:lnTo>
                    <a:lnTo>
                      <a:pt x="1296144" y="2164020"/>
                    </a:lnTo>
                    <a:lnTo>
                      <a:pt x="586539" y="2164020"/>
                    </a:lnTo>
                    <a:lnTo>
                      <a:pt x="590547" y="2265787"/>
                    </a:lnTo>
                    <a:lnTo>
                      <a:pt x="2232248" y="2265787"/>
                    </a:lnTo>
                    <a:lnTo>
                      <a:pt x="2232248" y="1954513"/>
                    </a:lnTo>
                    <a:lnTo>
                      <a:pt x="2232248" y="1054513"/>
                    </a:lnTo>
                    <a:lnTo>
                      <a:pt x="3888248" y="1954513"/>
                    </a:lnTo>
                    <a:lnTo>
                      <a:pt x="3888432" y="1954513"/>
                    </a:lnTo>
                    <a:lnTo>
                      <a:pt x="3888432" y="3921971"/>
                    </a:lnTo>
                    <a:lnTo>
                      <a:pt x="2304256" y="3921971"/>
                    </a:lnTo>
                    <a:lnTo>
                      <a:pt x="2232248" y="3921971"/>
                    </a:lnTo>
                    <a:lnTo>
                      <a:pt x="772857" y="3921971"/>
                    </a:lnTo>
                    <a:lnTo>
                      <a:pt x="772857" y="3290059"/>
                    </a:lnTo>
                    <a:lnTo>
                      <a:pt x="361206" y="3290059"/>
                    </a:lnTo>
                    <a:lnTo>
                      <a:pt x="361206" y="3921971"/>
                    </a:lnTo>
                    <a:lnTo>
                      <a:pt x="0" y="3921971"/>
                    </a:lnTo>
                    <a:lnTo>
                      <a:pt x="0" y="2265787"/>
                    </a:lnTo>
                    <a:lnTo>
                      <a:pt x="131865" y="2265787"/>
                    </a:lnTo>
                    <a:close/>
                    <a:moveTo>
                      <a:pt x="929888" y="0"/>
                    </a:moveTo>
                    <a:cubicBezTo>
                      <a:pt x="1019595" y="0"/>
                      <a:pt x="1124659" y="30463"/>
                      <a:pt x="1166726" y="102575"/>
                    </a:cubicBezTo>
                    <a:cubicBezTo>
                      <a:pt x="1212070" y="48192"/>
                      <a:pt x="1255094" y="19511"/>
                      <a:pt x="1304210" y="14210"/>
                    </a:cubicBezTo>
                    <a:cubicBezTo>
                      <a:pt x="1353326" y="8909"/>
                      <a:pt x="1418945" y="35057"/>
                      <a:pt x="1461423" y="70767"/>
                    </a:cubicBezTo>
                    <a:cubicBezTo>
                      <a:pt x="1500648" y="39845"/>
                      <a:pt x="1550404" y="23049"/>
                      <a:pt x="1604082" y="23049"/>
                    </a:cubicBezTo>
                    <a:cubicBezTo>
                      <a:pt x="1692530" y="23049"/>
                      <a:pt x="1770327" y="68651"/>
                      <a:pt x="1814928" y="137833"/>
                    </a:cubicBezTo>
                    <a:cubicBezTo>
                      <a:pt x="1859765" y="69447"/>
                      <a:pt x="1937139" y="24416"/>
                      <a:pt x="2025031" y="24416"/>
                    </a:cubicBezTo>
                    <a:cubicBezTo>
                      <a:pt x="2135143" y="24416"/>
                      <a:pt x="2228747" y="95092"/>
                      <a:pt x="2261925" y="193913"/>
                    </a:cubicBezTo>
                    <a:cubicBezTo>
                      <a:pt x="2262329" y="193791"/>
                      <a:pt x="2262735" y="193790"/>
                      <a:pt x="2263140" y="193790"/>
                    </a:cubicBezTo>
                    <a:cubicBezTo>
                      <a:pt x="2402209" y="193790"/>
                      <a:pt x="2514947" y="306528"/>
                      <a:pt x="2514947" y="445597"/>
                    </a:cubicBezTo>
                    <a:cubicBezTo>
                      <a:pt x="2514947" y="584666"/>
                      <a:pt x="2402209" y="697404"/>
                      <a:pt x="2263140" y="697404"/>
                    </a:cubicBezTo>
                    <a:cubicBezTo>
                      <a:pt x="2176391" y="697404"/>
                      <a:pt x="2099888" y="653537"/>
                      <a:pt x="2054640" y="586750"/>
                    </a:cubicBezTo>
                    <a:cubicBezTo>
                      <a:pt x="2010395" y="653762"/>
                      <a:pt x="1934062" y="697404"/>
                      <a:pt x="1847535" y="697404"/>
                    </a:cubicBezTo>
                    <a:cubicBezTo>
                      <a:pt x="1789311" y="697404"/>
                      <a:pt x="1735702" y="677642"/>
                      <a:pt x="1693695" y="643630"/>
                    </a:cubicBezTo>
                    <a:cubicBezTo>
                      <a:pt x="1651689" y="677642"/>
                      <a:pt x="1598080" y="697404"/>
                      <a:pt x="1539855" y="697404"/>
                    </a:cubicBezTo>
                    <a:cubicBezTo>
                      <a:pt x="1441551" y="697404"/>
                      <a:pt x="1356403" y="641072"/>
                      <a:pt x="1315888" y="558445"/>
                    </a:cubicBezTo>
                    <a:cubicBezTo>
                      <a:pt x="1272229" y="598661"/>
                      <a:pt x="1206400" y="634839"/>
                      <a:pt x="1149712" y="622576"/>
                    </a:cubicBezTo>
                    <a:cubicBezTo>
                      <a:pt x="1096483" y="611061"/>
                      <a:pt x="1025744" y="572014"/>
                      <a:pt x="984978" y="498638"/>
                    </a:cubicBezTo>
                    <a:cubicBezTo>
                      <a:pt x="959504" y="574665"/>
                      <a:pt x="887516" y="629050"/>
                      <a:pt x="802824" y="629050"/>
                    </a:cubicBezTo>
                    <a:cubicBezTo>
                      <a:pt x="724492" y="629050"/>
                      <a:pt x="657026" y="582526"/>
                      <a:pt x="627413" y="515210"/>
                    </a:cubicBezTo>
                    <a:cubicBezTo>
                      <a:pt x="584988" y="553591"/>
                      <a:pt x="527392" y="574026"/>
                      <a:pt x="479717" y="567162"/>
                    </a:cubicBezTo>
                    <a:cubicBezTo>
                      <a:pt x="439788" y="561414"/>
                      <a:pt x="406466" y="547383"/>
                      <a:pt x="379767" y="527160"/>
                    </a:cubicBezTo>
                    <a:cubicBezTo>
                      <a:pt x="310874" y="498171"/>
                      <a:pt x="262300" y="430445"/>
                      <a:pt x="261518" y="351249"/>
                    </a:cubicBezTo>
                    <a:cubicBezTo>
                      <a:pt x="261425" y="351089"/>
                      <a:pt x="261381" y="350918"/>
                      <a:pt x="261338" y="350746"/>
                    </a:cubicBezTo>
                    <a:cubicBezTo>
                      <a:pt x="228153" y="316942"/>
                      <a:pt x="208360" y="270473"/>
                      <a:pt x="208360" y="219381"/>
                    </a:cubicBezTo>
                    <a:cubicBezTo>
                      <a:pt x="208360" y="112466"/>
                      <a:pt x="295031" y="25795"/>
                      <a:pt x="401946" y="25795"/>
                    </a:cubicBezTo>
                    <a:cubicBezTo>
                      <a:pt x="425158" y="25795"/>
                      <a:pt x="447416" y="29880"/>
                      <a:pt x="467791" y="38056"/>
                    </a:cubicBezTo>
                    <a:cubicBezTo>
                      <a:pt x="585794" y="17893"/>
                      <a:pt x="696162" y="87852"/>
                      <a:pt x="737322" y="124235"/>
                    </a:cubicBezTo>
                    <a:cubicBezTo>
                      <a:pt x="782627" y="68126"/>
                      <a:pt x="852143" y="0"/>
                      <a:pt x="929888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 dirty="0">
                  <a:latin typeface="Noto Sans CJK KR Black" panose="020B0A00000000000000" pitchFamily="34" charset="-127"/>
                  <a:ea typeface="Noto Sans CJK KR Black" panose="020B0A00000000000000" pitchFamily="34" charset="-127"/>
                </a:endParaRPr>
              </a:p>
            </p:txBody>
          </p:sp>
          <p:sp>
            <p:nvSpPr>
              <p:cNvPr id="16" name="Rectangle 24">
                <a:extLst>
                  <a:ext uri="{FF2B5EF4-FFF2-40B4-BE49-F238E27FC236}">
                    <a16:creationId xmlns:a16="http://schemas.microsoft.com/office/drawing/2014/main" xmlns="" id="{369F10CB-0835-4C9B-9509-F6C0618880E4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0700000">
                <a:off x="2307865" y="1808900"/>
                <a:ext cx="456968" cy="360000"/>
              </a:xfrm>
              <a:custGeom>
                <a:avLst/>
                <a:gdLst/>
                <a:ahLst/>
                <a:cxnLst/>
                <a:rect l="l" t="t" r="r" b="b"/>
                <a:pathLst>
                  <a:path w="3805825" h="2998234">
                    <a:moveTo>
                      <a:pt x="571963" y="2092124"/>
                    </a:moveTo>
                    <a:lnTo>
                      <a:pt x="465390" y="2092124"/>
                    </a:lnTo>
                    <a:lnTo>
                      <a:pt x="571963" y="2198697"/>
                    </a:lnTo>
                    <a:close/>
                    <a:moveTo>
                      <a:pt x="571962" y="1939097"/>
                    </a:moveTo>
                    <a:lnTo>
                      <a:pt x="465390" y="2045669"/>
                    </a:lnTo>
                    <a:lnTo>
                      <a:pt x="571962" y="2045669"/>
                    </a:lnTo>
                    <a:close/>
                    <a:moveTo>
                      <a:pt x="724990" y="2092124"/>
                    </a:moveTo>
                    <a:lnTo>
                      <a:pt x="618417" y="2092124"/>
                    </a:lnTo>
                    <a:lnTo>
                      <a:pt x="618418" y="2198697"/>
                    </a:lnTo>
                    <a:close/>
                    <a:moveTo>
                      <a:pt x="618418" y="1939104"/>
                    </a:moveTo>
                    <a:lnTo>
                      <a:pt x="618417" y="2045669"/>
                    </a:lnTo>
                    <a:lnTo>
                      <a:pt x="724982" y="2045669"/>
                    </a:lnTo>
                    <a:close/>
                    <a:moveTo>
                      <a:pt x="760612" y="1901643"/>
                    </a:moveTo>
                    <a:lnTo>
                      <a:pt x="654047" y="1901643"/>
                    </a:lnTo>
                    <a:lnTo>
                      <a:pt x="760612" y="2008208"/>
                    </a:lnTo>
                    <a:close/>
                    <a:moveTo>
                      <a:pt x="760612" y="1748616"/>
                    </a:moveTo>
                    <a:lnTo>
                      <a:pt x="654040" y="1855188"/>
                    </a:lnTo>
                    <a:lnTo>
                      <a:pt x="760612" y="1855188"/>
                    </a:lnTo>
                    <a:close/>
                    <a:moveTo>
                      <a:pt x="913640" y="1901643"/>
                    </a:moveTo>
                    <a:lnTo>
                      <a:pt x="807067" y="1901643"/>
                    </a:lnTo>
                    <a:lnTo>
                      <a:pt x="807067" y="2008216"/>
                    </a:lnTo>
                    <a:close/>
                    <a:moveTo>
                      <a:pt x="807067" y="1748615"/>
                    </a:moveTo>
                    <a:lnTo>
                      <a:pt x="807067" y="1855188"/>
                    </a:lnTo>
                    <a:lnTo>
                      <a:pt x="913640" y="1855188"/>
                    </a:lnTo>
                    <a:close/>
                    <a:moveTo>
                      <a:pt x="953368" y="1708887"/>
                    </a:moveTo>
                    <a:lnTo>
                      <a:pt x="846796" y="1708887"/>
                    </a:lnTo>
                    <a:lnTo>
                      <a:pt x="953368" y="1815459"/>
                    </a:lnTo>
                    <a:close/>
                    <a:moveTo>
                      <a:pt x="953368" y="1555860"/>
                    </a:moveTo>
                    <a:lnTo>
                      <a:pt x="846796" y="1662432"/>
                    </a:lnTo>
                    <a:lnTo>
                      <a:pt x="953368" y="1662432"/>
                    </a:lnTo>
                    <a:close/>
                    <a:moveTo>
                      <a:pt x="1106396" y="1708887"/>
                    </a:moveTo>
                    <a:lnTo>
                      <a:pt x="999823" y="1708887"/>
                    </a:lnTo>
                    <a:lnTo>
                      <a:pt x="999823" y="1815460"/>
                    </a:lnTo>
                    <a:close/>
                    <a:moveTo>
                      <a:pt x="999823" y="1555860"/>
                    </a:moveTo>
                    <a:lnTo>
                      <a:pt x="999823" y="1662432"/>
                    </a:lnTo>
                    <a:lnTo>
                      <a:pt x="1106396" y="1662432"/>
                    </a:lnTo>
                    <a:close/>
                    <a:moveTo>
                      <a:pt x="1144754" y="1514764"/>
                    </a:moveTo>
                    <a:lnTo>
                      <a:pt x="1038182" y="1514764"/>
                    </a:lnTo>
                    <a:lnTo>
                      <a:pt x="1144754" y="1621337"/>
                    </a:lnTo>
                    <a:close/>
                    <a:moveTo>
                      <a:pt x="1144754" y="1361737"/>
                    </a:moveTo>
                    <a:lnTo>
                      <a:pt x="1038182" y="1468309"/>
                    </a:lnTo>
                    <a:lnTo>
                      <a:pt x="1144754" y="1468309"/>
                    </a:lnTo>
                    <a:close/>
                    <a:moveTo>
                      <a:pt x="1297782" y="1514764"/>
                    </a:moveTo>
                    <a:lnTo>
                      <a:pt x="1191209" y="1514764"/>
                    </a:lnTo>
                    <a:lnTo>
                      <a:pt x="1191209" y="1621337"/>
                    </a:lnTo>
                    <a:close/>
                    <a:moveTo>
                      <a:pt x="1191209" y="1361737"/>
                    </a:moveTo>
                    <a:lnTo>
                      <a:pt x="1191209" y="1468309"/>
                    </a:lnTo>
                    <a:lnTo>
                      <a:pt x="1297782" y="1468309"/>
                    </a:lnTo>
                    <a:close/>
                    <a:moveTo>
                      <a:pt x="1335838" y="1323681"/>
                    </a:moveTo>
                    <a:lnTo>
                      <a:pt x="1229266" y="1323681"/>
                    </a:lnTo>
                    <a:lnTo>
                      <a:pt x="1335838" y="1430253"/>
                    </a:lnTo>
                    <a:close/>
                    <a:moveTo>
                      <a:pt x="1335838" y="1170654"/>
                    </a:moveTo>
                    <a:lnTo>
                      <a:pt x="1229266" y="1277226"/>
                    </a:lnTo>
                    <a:lnTo>
                      <a:pt x="1335838" y="1277226"/>
                    </a:lnTo>
                    <a:close/>
                    <a:moveTo>
                      <a:pt x="1488865" y="1323681"/>
                    </a:moveTo>
                    <a:lnTo>
                      <a:pt x="1382293" y="1323681"/>
                    </a:lnTo>
                    <a:lnTo>
                      <a:pt x="1382293" y="1430253"/>
                    </a:lnTo>
                    <a:close/>
                    <a:moveTo>
                      <a:pt x="1382293" y="1170653"/>
                    </a:moveTo>
                    <a:lnTo>
                      <a:pt x="1382293" y="1277226"/>
                    </a:lnTo>
                    <a:lnTo>
                      <a:pt x="1488865" y="1277226"/>
                    </a:lnTo>
                    <a:close/>
                    <a:moveTo>
                      <a:pt x="2914702" y="2523007"/>
                    </a:moveTo>
                    <a:cubicBezTo>
                      <a:pt x="2900642" y="2508947"/>
                      <a:pt x="2877845" y="2508947"/>
                      <a:pt x="2863784" y="2523007"/>
                    </a:cubicBezTo>
                    <a:cubicBezTo>
                      <a:pt x="2849724" y="2537067"/>
                      <a:pt x="2849724" y="2559864"/>
                      <a:pt x="2863784" y="2573924"/>
                    </a:cubicBezTo>
                    <a:cubicBezTo>
                      <a:pt x="2877845" y="2587985"/>
                      <a:pt x="2900642" y="2587985"/>
                      <a:pt x="2914702" y="2573924"/>
                    </a:cubicBezTo>
                    <a:cubicBezTo>
                      <a:pt x="2928762" y="2559864"/>
                      <a:pt x="2928762" y="2537067"/>
                      <a:pt x="2914702" y="2523007"/>
                    </a:cubicBezTo>
                    <a:close/>
                    <a:moveTo>
                      <a:pt x="1526922" y="1132597"/>
                    </a:moveTo>
                    <a:lnTo>
                      <a:pt x="1420350" y="1132596"/>
                    </a:lnTo>
                    <a:lnTo>
                      <a:pt x="1526922" y="1239169"/>
                    </a:lnTo>
                    <a:close/>
                    <a:moveTo>
                      <a:pt x="1526922" y="979569"/>
                    </a:moveTo>
                    <a:lnTo>
                      <a:pt x="1420350" y="1086141"/>
                    </a:lnTo>
                    <a:lnTo>
                      <a:pt x="1526922" y="1086142"/>
                    </a:lnTo>
                    <a:close/>
                    <a:moveTo>
                      <a:pt x="1679950" y="1132597"/>
                    </a:moveTo>
                    <a:lnTo>
                      <a:pt x="1573377" y="1132597"/>
                    </a:lnTo>
                    <a:lnTo>
                      <a:pt x="1573377" y="1239169"/>
                    </a:lnTo>
                    <a:close/>
                    <a:moveTo>
                      <a:pt x="1573377" y="979569"/>
                    </a:moveTo>
                    <a:lnTo>
                      <a:pt x="1573377" y="1086142"/>
                    </a:lnTo>
                    <a:lnTo>
                      <a:pt x="1679950" y="1086142"/>
                    </a:lnTo>
                    <a:close/>
                    <a:moveTo>
                      <a:pt x="1718007" y="941512"/>
                    </a:moveTo>
                    <a:lnTo>
                      <a:pt x="1611434" y="941512"/>
                    </a:lnTo>
                    <a:lnTo>
                      <a:pt x="1718007" y="1048085"/>
                    </a:lnTo>
                    <a:close/>
                    <a:moveTo>
                      <a:pt x="1718006" y="788485"/>
                    </a:moveTo>
                    <a:lnTo>
                      <a:pt x="1611434" y="895057"/>
                    </a:lnTo>
                    <a:lnTo>
                      <a:pt x="1718006" y="895057"/>
                    </a:lnTo>
                    <a:close/>
                    <a:moveTo>
                      <a:pt x="1871034" y="941512"/>
                    </a:moveTo>
                    <a:lnTo>
                      <a:pt x="1764461" y="941512"/>
                    </a:lnTo>
                    <a:lnTo>
                      <a:pt x="1764462" y="1048085"/>
                    </a:lnTo>
                    <a:close/>
                    <a:moveTo>
                      <a:pt x="1764461" y="788485"/>
                    </a:moveTo>
                    <a:lnTo>
                      <a:pt x="1764462" y="895057"/>
                    </a:lnTo>
                    <a:lnTo>
                      <a:pt x="1871034" y="895057"/>
                    </a:lnTo>
                    <a:close/>
                    <a:moveTo>
                      <a:pt x="3382381" y="1946466"/>
                    </a:moveTo>
                    <a:lnTo>
                      <a:pt x="2893361" y="2435486"/>
                    </a:lnTo>
                    <a:lnTo>
                      <a:pt x="2933988" y="2428503"/>
                    </a:lnTo>
                    <a:lnTo>
                      <a:pt x="3009207" y="2503722"/>
                    </a:lnTo>
                    <a:lnTo>
                      <a:pt x="3003173" y="2538827"/>
                    </a:lnTo>
                    <a:lnTo>
                      <a:pt x="3488958" y="2053042"/>
                    </a:lnTo>
                    <a:lnTo>
                      <a:pt x="3388629" y="1952714"/>
                    </a:lnTo>
                    <a:close/>
                    <a:moveTo>
                      <a:pt x="2405874" y="794872"/>
                    </a:moveTo>
                    <a:lnTo>
                      <a:pt x="2299301" y="794872"/>
                    </a:lnTo>
                    <a:lnTo>
                      <a:pt x="2405874" y="901444"/>
                    </a:lnTo>
                    <a:close/>
                    <a:moveTo>
                      <a:pt x="2789111" y="1176277"/>
                    </a:moveTo>
                    <a:lnTo>
                      <a:pt x="2682538" y="1176278"/>
                    </a:lnTo>
                    <a:lnTo>
                      <a:pt x="2789111" y="1282850"/>
                    </a:lnTo>
                    <a:close/>
                    <a:moveTo>
                      <a:pt x="2596355" y="983521"/>
                    </a:moveTo>
                    <a:lnTo>
                      <a:pt x="2489782" y="983522"/>
                    </a:lnTo>
                    <a:lnTo>
                      <a:pt x="2596355" y="1090094"/>
                    </a:lnTo>
                    <a:close/>
                    <a:moveTo>
                      <a:pt x="3174317" y="1558747"/>
                    </a:moveTo>
                    <a:lnTo>
                      <a:pt x="3067745" y="1558747"/>
                    </a:lnTo>
                    <a:lnTo>
                      <a:pt x="3174317" y="1665320"/>
                    </a:lnTo>
                    <a:close/>
                    <a:moveTo>
                      <a:pt x="2983234" y="1367664"/>
                    </a:moveTo>
                    <a:lnTo>
                      <a:pt x="2876661" y="1367664"/>
                    </a:lnTo>
                    <a:lnTo>
                      <a:pt x="2983234" y="1474236"/>
                    </a:lnTo>
                    <a:close/>
                    <a:moveTo>
                      <a:pt x="3556486" y="1940915"/>
                    </a:moveTo>
                    <a:lnTo>
                      <a:pt x="3449914" y="1940915"/>
                    </a:lnTo>
                    <a:lnTo>
                      <a:pt x="3556487" y="2047488"/>
                    </a:lnTo>
                    <a:close/>
                    <a:moveTo>
                      <a:pt x="3365402" y="1749831"/>
                    </a:moveTo>
                    <a:lnTo>
                      <a:pt x="3258830" y="1749831"/>
                    </a:lnTo>
                    <a:lnTo>
                      <a:pt x="3365402" y="1856404"/>
                    </a:lnTo>
                    <a:close/>
                    <a:moveTo>
                      <a:pt x="3761426" y="2144804"/>
                    </a:moveTo>
                    <a:lnTo>
                      <a:pt x="3654853" y="2144804"/>
                    </a:lnTo>
                    <a:lnTo>
                      <a:pt x="3761426" y="2251377"/>
                    </a:lnTo>
                    <a:close/>
                    <a:moveTo>
                      <a:pt x="2405874" y="657532"/>
                    </a:moveTo>
                    <a:lnTo>
                      <a:pt x="2314989" y="748417"/>
                    </a:lnTo>
                    <a:lnTo>
                      <a:pt x="2405874" y="748417"/>
                    </a:lnTo>
                    <a:close/>
                    <a:moveTo>
                      <a:pt x="2558894" y="794872"/>
                    </a:moveTo>
                    <a:lnTo>
                      <a:pt x="2452329" y="794872"/>
                    </a:lnTo>
                    <a:lnTo>
                      <a:pt x="2452329" y="901437"/>
                    </a:lnTo>
                    <a:close/>
                    <a:moveTo>
                      <a:pt x="2596355" y="830501"/>
                    </a:moveTo>
                    <a:lnTo>
                      <a:pt x="2489790" y="937067"/>
                    </a:lnTo>
                    <a:lnTo>
                      <a:pt x="2596355" y="937067"/>
                    </a:lnTo>
                    <a:close/>
                    <a:moveTo>
                      <a:pt x="2942138" y="1176278"/>
                    </a:moveTo>
                    <a:lnTo>
                      <a:pt x="2835566" y="1176277"/>
                    </a:lnTo>
                    <a:lnTo>
                      <a:pt x="2835566" y="1282850"/>
                    </a:lnTo>
                    <a:close/>
                    <a:moveTo>
                      <a:pt x="2789111" y="1023250"/>
                    </a:moveTo>
                    <a:lnTo>
                      <a:pt x="2682538" y="1129823"/>
                    </a:lnTo>
                    <a:lnTo>
                      <a:pt x="2789111" y="1129823"/>
                    </a:lnTo>
                    <a:close/>
                    <a:moveTo>
                      <a:pt x="2749382" y="983521"/>
                    </a:moveTo>
                    <a:lnTo>
                      <a:pt x="2642810" y="983522"/>
                    </a:lnTo>
                    <a:lnTo>
                      <a:pt x="2642810" y="1090094"/>
                    </a:lnTo>
                    <a:close/>
                    <a:moveTo>
                      <a:pt x="3327345" y="1558747"/>
                    </a:moveTo>
                    <a:lnTo>
                      <a:pt x="3220772" y="1558747"/>
                    </a:lnTo>
                    <a:lnTo>
                      <a:pt x="3220772" y="1665320"/>
                    </a:lnTo>
                    <a:close/>
                    <a:moveTo>
                      <a:pt x="3174317" y="1405720"/>
                    </a:moveTo>
                    <a:lnTo>
                      <a:pt x="3067745" y="1512292"/>
                    </a:lnTo>
                    <a:lnTo>
                      <a:pt x="3174317" y="1512292"/>
                    </a:lnTo>
                    <a:close/>
                    <a:moveTo>
                      <a:pt x="3136261" y="1367664"/>
                    </a:moveTo>
                    <a:lnTo>
                      <a:pt x="3029688" y="1367664"/>
                    </a:lnTo>
                    <a:lnTo>
                      <a:pt x="3029689" y="1474236"/>
                    </a:lnTo>
                    <a:close/>
                    <a:moveTo>
                      <a:pt x="2983234" y="1214636"/>
                    </a:moveTo>
                    <a:lnTo>
                      <a:pt x="2876661" y="1321209"/>
                    </a:lnTo>
                    <a:lnTo>
                      <a:pt x="2983234" y="1321209"/>
                    </a:lnTo>
                    <a:close/>
                    <a:moveTo>
                      <a:pt x="3709514" y="1940915"/>
                    </a:moveTo>
                    <a:lnTo>
                      <a:pt x="3602941" y="1940915"/>
                    </a:lnTo>
                    <a:lnTo>
                      <a:pt x="3602942" y="2047488"/>
                    </a:lnTo>
                    <a:close/>
                    <a:moveTo>
                      <a:pt x="3556487" y="1787888"/>
                    </a:moveTo>
                    <a:lnTo>
                      <a:pt x="3449914" y="1894460"/>
                    </a:lnTo>
                    <a:lnTo>
                      <a:pt x="3556486" y="1894460"/>
                    </a:lnTo>
                    <a:close/>
                    <a:moveTo>
                      <a:pt x="3518430" y="1749831"/>
                    </a:moveTo>
                    <a:lnTo>
                      <a:pt x="3411857" y="1749831"/>
                    </a:lnTo>
                    <a:lnTo>
                      <a:pt x="3411857" y="1856403"/>
                    </a:lnTo>
                    <a:close/>
                    <a:moveTo>
                      <a:pt x="3365402" y="1596803"/>
                    </a:moveTo>
                    <a:lnTo>
                      <a:pt x="3258830" y="1703376"/>
                    </a:lnTo>
                    <a:lnTo>
                      <a:pt x="3365402" y="1703376"/>
                    </a:lnTo>
                    <a:close/>
                    <a:moveTo>
                      <a:pt x="3761426" y="1991777"/>
                    </a:moveTo>
                    <a:lnTo>
                      <a:pt x="3654853" y="2098349"/>
                    </a:lnTo>
                    <a:lnTo>
                      <a:pt x="3761426" y="2098349"/>
                    </a:lnTo>
                    <a:close/>
                    <a:moveTo>
                      <a:pt x="2452329" y="641845"/>
                    </a:moveTo>
                    <a:lnTo>
                      <a:pt x="2452329" y="748417"/>
                    </a:lnTo>
                    <a:lnTo>
                      <a:pt x="2558901" y="748417"/>
                    </a:lnTo>
                    <a:close/>
                    <a:moveTo>
                      <a:pt x="2835566" y="1023250"/>
                    </a:moveTo>
                    <a:lnTo>
                      <a:pt x="2835566" y="1129822"/>
                    </a:lnTo>
                    <a:lnTo>
                      <a:pt x="2942138" y="1129822"/>
                    </a:lnTo>
                    <a:close/>
                    <a:moveTo>
                      <a:pt x="2642810" y="830494"/>
                    </a:moveTo>
                    <a:lnTo>
                      <a:pt x="2642810" y="937066"/>
                    </a:lnTo>
                    <a:lnTo>
                      <a:pt x="2749382" y="937066"/>
                    </a:lnTo>
                    <a:close/>
                    <a:moveTo>
                      <a:pt x="3220772" y="1405720"/>
                    </a:moveTo>
                    <a:lnTo>
                      <a:pt x="3220772" y="1512292"/>
                    </a:lnTo>
                    <a:lnTo>
                      <a:pt x="3327344" y="1512292"/>
                    </a:lnTo>
                    <a:close/>
                    <a:moveTo>
                      <a:pt x="3029688" y="1214636"/>
                    </a:moveTo>
                    <a:lnTo>
                      <a:pt x="3029688" y="1321209"/>
                    </a:lnTo>
                    <a:lnTo>
                      <a:pt x="3136261" y="1321209"/>
                    </a:lnTo>
                    <a:close/>
                    <a:moveTo>
                      <a:pt x="3602941" y="1787888"/>
                    </a:moveTo>
                    <a:lnTo>
                      <a:pt x="3602941" y="1894460"/>
                    </a:lnTo>
                    <a:lnTo>
                      <a:pt x="3709514" y="1894460"/>
                    </a:lnTo>
                    <a:close/>
                    <a:moveTo>
                      <a:pt x="3411857" y="1596803"/>
                    </a:moveTo>
                    <a:lnTo>
                      <a:pt x="3411857" y="1703376"/>
                    </a:lnTo>
                    <a:lnTo>
                      <a:pt x="3518429" y="1703376"/>
                    </a:lnTo>
                    <a:close/>
                    <a:moveTo>
                      <a:pt x="2353083" y="150965"/>
                    </a:moveTo>
                    <a:lnTo>
                      <a:pt x="2025288" y="132265"/>
                    </a:lnTo>
                    <a:lnTo>
                      <a:pt x="2071608" y="178585"/>
                    </a:lnTo>
                    <a:lnTo>
                      <a:pt x="2093619" y="156574"/>
                    </a:lnTo>
                    <a:lnTo>
                      <a:pt x="2220546" y="283501"/>
                    </a:lnTo>
                    <a:close/>
                    <a:moveTo>
                      <a:pt x="2523312" y="286240"/>
                    </a:moveTo>
                    <a:lnTo>
                      <a:pt x="2373298" y="436253"/>
                    </a:lnTo>
                    <a:lnTo>
                      <a:pt x="2500225" y="563180"/>
                    </a:lnTo>
                    <a:lnTo>
                      <a:pt x="2473487" y="589919"/>
                    </a:lnTo>
                    <a:lnTo>
                      <a:pt x="2618667" y="735099"/>
                    </a:lnTo>
                    <a:lnTo>
                      <a:pt x="2619582" y="734183"/>
                    </a:lnTo>
                    <a:lnTo>
                      <a:pt x="2812338" y="926939"/>
                    </a:lnTo>
                    <a:lnTo>
                      <a:pt x="2845693" y="960294"/>
                    </a:lnTo>
                    <a:lnTo>
                      <a:pt x="3005093" y="1119693"/>
                    </a:lnTo>
                    <a:lnTo>
                      <a:pt x="3006461" y="1118325"/>
                    </a:lnTo>
                    <a:lnTo>
                      <a:pt x="3197545" y="1309409"/>
                    </a:lnTo>
                    <a:lnTo>
                      <a:pt x="3232572" y="1344436"/>
                    </a:lnTo>
                    <a:lnTo>
                      <a:pt x="3246403" y="1358267"/>
                    </a:lnTo>
                    <a:close/>
                    <a:moveTo>
                      <a:pt x="2523816" y="30335"/>
                    </a:moveTo>
                    <a:lnTo>
                      <a:pt x="2626629" y="133149"/>
                    </a:lnTo>
                    <a:lnTo>
                      <a:pt x="2552082" y="207696"/>
                    </a:lnTo>
                    <a:lnTo>
                      <a:pt x="2576968" y="232583"/>
                    </a:lnTo>
                    <a:lnTo>
                      <a:pt x="2575182" y="234369"/>
                    </a:lnTo>
                    <a:lnTo>
                      <a:pt x="3513251" y="1625113"/>
                    </a:lnTo>
                    <a:lnTo>
                      <a:pt x="3579714" y="1691577"/>
                    </a:lnTo>
                    <a:lnTo>
                      <a:pt x="3614741" y="1726603"/>
                    </a:lnTo>
                    <a:lnTo>
                      <a:pt x="3784128" y="1895991"/>
                    </a:lnTo>
                    <a:lnTo>
                      <a:pt x="3784653" y="1895466"/>
                    </a:lnTo>
                    <a:lnTo>
                      <a:pt x="3802957" y="1913770"/>
                    </a:lnTo>
                    <a:lnTo>
                      <a:pt x="3802957" y="1914820"/>
                    </a:lnTo>
                    <a:lnTo>
                      <a:pt x="3805825" y="1917687"/>
                    </a:lnTo>
                    <a:lnTo>
                      <a:pt x="3802957" y="1920555"/>
                    </a:lnTo>
                    <a:lnTo>
                      <a:pt x="3802957" y="2329384"/>
                    </a:lnTo>
                    <a:lnTo>
                      <a:pt x="3784653" y="2347688"/>
                    </a:lnTo>
                    <a:lnTo>
                      <a:pt x="3580239" y="2143274"/>
                    </a:lnTo>
                    <a:lnTo>
                      <a:pt x="3579714" y="2143798"/>
                    </a:lnTo>
                    <a:lnTo>
                      <a:pt x="3514414" y="2078498"/>
                    </a:lnTo>
                    <a:lnTo>
                      <a:pt x="2992605" y="2600306"/>
                    </a:lnTo>
                    <a:lnTo>
                      <a:pt x="2990741" y="2611151"/>
                    </a:lnTo>
                    <a:lnTo>
                      <a:pt x="2771416" y="2767764"/>
                    </a:lnTo>
                    <a:lnTo>
                      <a:pt x="2746140" y="2742487"/>
                    </a:lnTo>
                    <a:lnTo>
                      <a:pt x="2670170" y="2818456"/>
                    </a:lnTo>
                    <a:lnTo>
                      <a:pt x="2651401" y="2799687"/>
                    </a:lnTo>
                    <a:cubicBezTo>
                      <a:pt x="2625528" y="2785735"/>
                      <a:pt x="2592950" y="2788926"/>
                      <a:pt x="2569612" y="2809139"/>
                    </a:cubicBezTo>
                    <a:cubicBezTo>
                      <a:pt x="2540180" y="2834630"/>
                      <a:pt x="2535445" y="2878528"/>
                      <a:pt x="2558763" y="2909709"/>
                    </a:cubicBezTo>
                    <a:cubicBezTo>
                      <a:pt x="2580225" y="2939886"/>
                      <a:pt x="2602221" y="2944074"/>
                      <a:pt x="2698387" y="2956528"/>
                    </a:cubicBezTo>
                    <a:cubicBezTo>
                      <a:pt x="2612716" y="3019512"/>
                      <a:pt x="2549084" y="3004923"/>
                      <a:pt x="2499317" y="2954166"/>
                    </a:cubicBezTo>
                    <a:cubicBezTo>
                      <a:pt x="2449549" y="2903408"/>
                      <a:pt x="2462151" y="2804007"/>
                      <a:pt x="2521014" y="2753027"/>
                    </a:cubicBezTo>
                    <a:cubicBezTo>
                      <a:pt x="2561003" y="2718393"/>
                      <a:pt x="2614554" y="2708748"/>
                      <a:pt x="2661444" y="2725347"/>
                    </a:cubicBezTo>
                    <a:lnTo>
                      <a:pt x="2695222" y="2691569"/>
                    </a:lnTo>
                    <a:lnTo>
                      <a:pt x="2669947" y="2666294"/>
                    </a:lnTo>
                    <a:lnTo>
                      <a:pt x="2810390" y="2469612"/>
                    </a:lnTo>
                    <a:lnTo>
                      <a:pt x="2809356" y="2468579"/>
                    </a:lnTo>
                    <a:lnTo>
                      <a:pt x="2815551" y="2462385"/>
                    </a:lnTo>
                    <a:lnTo>
                      <a:pt x="2826559" y="2446968"/>
                    </a:lnTo>
                    <a:lnTo>
                      <a:pt x="2831882" y="2446053"/>
                    </a:lnTo>
                    <a:lnTo>
                      <a:pt x="3356925" y="1921010"/>
                    </a:lnTo>
                    <a:lnTo>
                      <a:pt x="3353603" y="1917688"/>
                    </a:lnTo>
                    <a:lnTo>
                      <a:pt x="3197545" y="1761630"/>
                    </a:lnTo>
                    <a:lnTo>
                      <a:pt x="3197544" y="1761631"/>
                    </a:lnTo>
                    <a:lnTo>
                      <a:pt x="3006461" y="1570547"/>
                    </a:lnTo>
                    <a:lnTo>
                      <a:pt x="2971434" y="1535520"/>
                    </a:lnTo>
                    <a:lnTo>
                      <a:pt x="2813706" y="1377793"/>
                    </a:lnTo>
                    <a:lnTo>
                      <a:pt x="2812338" y="1379161"/>
                    </a:lnTo>
                    <a:lnTo>
                      <a:pt x="2619582" y="1186405"/>
                    </a:lnTo>
                    <a:lnTo>
                      <a:pt x="2586227" y="1153050"/>
                    </a:lnTo>
                    <a:lnTo>
                      <a:pt x="2430017" y="996839"/>
                    </a:lnTo>
                    <a:lnTo>
                      <a:pt x="2429101" y="997755"/>
                    </a:lnTo>
                    <a:lnTo>
                      <a:pt x="2247376" y="816030"/>
                    </a:lnTo>
                    <a:lnTo>
                      <a:pt x="2194721" y="868684"/>
                    </a:lnTo>
                    <a:lnTo>
                      <a:pt x="2169629" y="843592"/>
                    </a:lnTo>
                    <a:lnTo>
                      <a:pt x="2012511" y="1000710"/>
                    </a:lnTo>
                    <a:lnTo>
                      <a:pt x="1948715" y="936915"/>
                    </a:lnTo>
                    <a:lnTo>
                      <a:pt x="1776261" y="1109369"/>
                    </a:lnTo>
                    <a:lnTo>
                      <a:pt x="1741234" y="1144396"/>
                    </a:lnTo>
                    <a:lnTo>
                      <a:pt x="1585176" y="1300453"/>
                    </a:lnTo>
                    <a:lnTo>
                      <a:pt x="1550150" y="1335480"/>
                    </a:lnTo>
                    <a:lnTo>
                      <a:pt x="1394093" y="1491537"/>
                    </a:lnTo>
                    <a:lnTo>
                      <a:pt x="1359065" y="1526564"/>
                    </a:lnTo>
                    <a:lnTo>
                      <a:pt x="1201338" y="1684291"/>
                    </a:lnTo>
                    <a:lnTo>
                      <a:pt x="1202706" y="1685660"/>
                    </a:lnTo>
                    <a:lnTo>
                      <a:pt x="1009951" y="1878416"/>
                    </a:lnTo>
                    <a:lnTo>
                      <a:pt x="976596" y="1911771"/>
                    </a:lnTo>
                    <a:lnTo>
                      <a:pt x="820385" y="2067981"/>
                    </a:lnTo>
                    <a:lnTo>
                      <a:pt x="821301" y="2068897"/>
                    </a:lnTo>
                    <a:lnTo>
                      <a:pt x="612116" y="2278081"/>
                    </a:lnTo>
                    <a:lnTo>
                      <a:pt x="673628" y="2339593"/>
                    </a:lnTo>
                    <a:lnTo>
                      <a:pt x="567426" y="2445795"/>
                    </a:lnTo>
                    <a:lnTo>
                      <a:pt x="672230" y="2550598"/>
                    </a:lnTo>
                    <a:lnTo>
                      <a:pt x="566028" y="2656800"/>
                    </a:lnTo>
                    <a:lnTo>
                      <a:pt x="0" y="2090772"/>
                    </a:lnTo>
                    <a:lnTo>
                      <a:pt x="106202" y="1984570"/>
                    </a:lnTo>
                    <a:lnTo>
                      <a:pt x="211005" y="2089373"/>
                    </a:lnTo>
                    <a:lnTo>
                      <a:pt x="317206" y="1983171"/>
                    </a:lnTo>
                    <a:lnTo>
                      <a:pt x="386005" y="2051970"/>
                    </a:lnTo>
                    <a:lnTo>
                      <a:pt x="558644" y="1879331"/>
                    </a:lnTo>
                    <a:lnTo>
                      <a:pt x="557729" y="1878415"/>
                    </a:lnTo>
                    <a:lnTo>
                      <a:pt x="750485" y="1685660"/>
                    </a:lnTo>
                    <a:lnTo>
                      <a:pt x="783839" y="1652305"/>
                    </a:lnTo>
                    <a:lnTo>
                      <a:pt x="943239" y="1492905"/>
                    </a:lnTo>
                    <a:lnTo>
                      <a:pt x="941871" y="1491537"/>
                    </a:lnTo>
                    <a:lnTo>
                      <a:pt x="1132954" y="1300453"/>
                    </a:lnTo>
                    <a:lnTo>
                      <a:pt x="1167982" y="1265426"/>
                    </a:lnTo>
                    <a:lnTo>
                      <a:pt x="1324039" y="1109369"/>
                    </a:lnTo>
                    <a:lnTo>
                      <a:pt x="1359065" y="1074342"/>
                    </a:lnTo>
                    <a:lnTo>
                      <a:pt x="1515123" y="918285"/>
                    </a:lnTo>
                    <a:lnTo>
                      <a:pt x="1550150" y="883258"/>
                    </a:lnTo>
                    <a:lnTo>
                      <a:pt x="1722604" y="710804"/>
                    </a:lnTo>
                    <a:lnTo>
                      <a:pt x="1656089" y="644289"/>
                    </a:lnTo>
                    <a:lnTo>
                      <a:pt x="1813208" y="487170"/>
                    </a:lnTo>
                    <a:lnTo>
                      <a:pt x="1788115" y="462078"/>
                    </a:lnTo>
                    <a:lnTo>
                      <a:pt x="1817021" y="433172"/>
                    </a:lnTo>
                    <a:lnTo>
                      <a:pt x="1638436" y="254587"/>
                    </a:lnTo>
                    <a:lnTo>
                      <a:pt x="1893022" y="0"/>
                    </a:lnTo>
                    <a:lnTo>
                      <a:pt x="1948799" y="55777"/>
                    </a:lnTo>
                    <a:lnTo>
                      <a:pt x="2421315" y="82732"/>
                    </a:lnTo>
                    <a:lnTo>
                      <a:pt x="2424216" y="79831"/>
                    </a:lnTo>
                    <a:lnTo>
                      <a:pt x="2449269" y="104883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 dirty="0">
                  <a:latin typeface="Noto Sans CJK KR Black" panose="020B0A00000000000000" pitchFamily="34" charset="-127"/>
                  <a:ea typeface="Noto Sans CJK KR Black" panose="020B0A00000000000000" pitchFamily="34" charset="-127"/>
                </a:endParaRPr>
              </a:p>
            </p:txBody>
          </p:sp>
          <p:sp>
            <p:nvSpPr>
              <p:cNvPr id="17" name="Rectangle 41">
                <a:extLst>
                  <a:ext uri="{FF2B5EF4-FFF2-40B4-BE49-F238E27FC236}">
                    <a16:creationId xmlns:a16="http://schemas.microsoft.com/office/drawing/2014/main" xmlns="" id="{3A7EADA8-1277-4090-837E-606DD2500314}"/>
                  </a:ext>
                </a:extLst>
              </p:cNvPr>
              <p:cNvSpPr>
                <a:spLocks/>
              </p:cNvSpPr>
              <p:nvPr/>
            </p:nvSpPr>
            <p:spPr>
              <a:xfrm rot="19192674">
                <a:off x="926950" y="2109352"/>
                <a:ext cx="360000" cy="360000"/>
              </a:xfrm>
              <a:custGeom>
                <a:avLst/>
                <a:gdLst/>
                <a:ahLst/>
                <a:cxnLst/>
                <a:rect l="l" t="t" r="r" b="b"/>
                <a:pathLst>
                  <a:path w="3888423" h="3970014">
                    <a:moveTo>
                      <a:pt x="1259577" y="2471243"/>
                    </a:moveTo>
                    <a:cubicBezTo>
                      <a:pt x="1293292" y="2471243"/>
                      <a:pt x="1320623" y="2543205"/>
                      <a:pt x="1320623" y="2631975"/>
                    </a:cubicBezTo>
                    <a:cubicBezTo>
                      <a:pt x="1320623" y="2720745"/>
                      <a:pt x="1293292" y="2792707"/>
                      <a:pt x="1259577" y="2792707"/>
                    </a:cubicBezTo>
                    <a:cubicBezTo>
                      <a:pt x="1225862" y="2792707"/>
                      <a:pt x="1198531" y="2720745"/>
                      <a:pt x="1198531" y="2631975"/>
                    </a:cubicBezTo>
                    <a:cubicBezTo>
                      <a:pt x="1198531" y="2543205"/>
                      <a:pt x="1225862" y="2471243"/>
                      <a:pt x="1259577" y="2471243"/>
                    </a:cubicBezTo>
                    <a:close/>
                    <a:moveTo>
                      <a:pt x="1710471" y="2470362"/>
                    </a:moveTo>
                    <a:cubicBezTo>
                      <a:pt x="1741030" y="2470028"/>
                      <a:pt x="1768823" y="2488083"/>
                      <a:pt x="1781169" y="2516203"/>
                    </a:cubicBezTo>
                    <a:cubicBezTo>
                      <a:pt x="1793845" y="2545068"/>
                      <a:pt x="1787700" y="2578742"/>
                      <a:pt x="1765642" y="2601268"/>
                    </a:cubicBezTo>
                    <a:cubicBezTo>
                      <a:pt x="1750827" y="2616399"/>
                      <a:pt x="1730831" y="2624459"/>
                      <a:pt x="1710472" y="2623745"/>
                    </a:cubicBezTo>
                    <a:close/>
                    <a:moveTo>
                      <a:pt x="2456093" y="2374056"/>
                    </a:moveTo>
                    <a:lnTo>
                      <a:pt x="2456093" y="2889893"/>
                    </a:lnTo>
                    <a:lnTo>
                      <a:pt x="2566690" y="2889893"/>
                    </a:lnTo>
                    <a:lnTo>
                      <a:pt x="2566690" y="2706284"/>
                    </a:lnTo>
                    <a:lnTo>
                      <a:pt x="2632197" y="2884955"/>
                    </a:lnTo>
                    <a:lnTo>
                      <a:pt x="2635843" y="2883618"/>
                    </a:lnTo>
                    <a:lnTo>
                      <a:pt x="2635843" y="2889893"/>
                    </a:lnTo>
                    <a:lnTo>
                      <a:pt x="2746439" y="2889893"/>
                    </a:lnTo>
                    <a:lnTo>
                      <a:pt x="2746439" y="2374056"/>
                    </a:lnTo>
                    <a:lnTo>
                      <a:pt x="2635843" y="2374056"/>
                    </a:lnTo>
                    <a:lnTo>
                      <a:pt x="2635843" y="2573614"/>
                    </a:lnTo>
                    <a:lnTo>
                      <a:pt x="2566690" y="2385000"/>
                    </a:lnTo>
                    <a:lnTo>
                      <a:pt x="2566690" y="2374056"/>
                    </a:lnTo>
                    <a:close/>
                    <a:moveTo>
                      <a:pt x="2032426" y="2374056"/>
                    </a:moveTo>
                    <a:lnTo>
                      <a:pt x="2032426" y="2889895"/>
                    </a:lnTo>
                    <a:lnTo>
                      <a:pt x="2115405" y="2889895"/>
                    </a:lnTo>
                    <a:lnTo>
                      <a:pt x="2143023" y="2889895"/>
                    </a:lnTo>
                    <a:lnTo>
                      <a:pt x="2308949" y="2889895"/>
                    </a:lnTo>
                    <a:lnTo>
                      <a:pt x="2308949" y="2779299"/>
                    </a:lnTo>
                    <a:lnTo>
                      <a:pt x="2143023" y="2779299"/>
                    </a:lnTo>
                    <a:lnTo>
                      <a:pt x="2143023" y="2686401"/>
                    </a:lnTo>
                    <a:lnTo>
                      <a:pt x="2308949" y="2686401"/>
                    </a:lnTo>
                    <a:lnTo>
                      <a:pt x="2308949" y="2575804"/>
                    </a:lnTo>
                    <a:lnTo>
                      <a:pt x="2143023" y="2575804"/>
                    </a:lnTo>
                    <a:lnTo>
                      <a:pt x="2143023" y="2484653"/>
                    </a:lnTo>
                    <a:lnTo>
                      <a:pt x="2308949" y="2484653"/>
                    </a:lnTo>
                    <a:lnTo>
                      <a:pt x="2308949" y="2374056"/>
                    </a:lnTo>
                    <a:lnTo>
                      <a:pt x="2143023" y="2374056"/>
                    </a:lnTo>
                    <a:lnTo>
                      <a:pt x="2115405" y="2374056"/>
                    </a:lnTo>
                    <a:close/>
                    <a:moveTo>
                      <a:pt x="1259577" y="2374056"/>
                    </a:moveTo>
                    <a:cubicBezTo>
                      <a:pt x="1172187" y="2374056"/>
                      <a:pt x="1101344" y="2489530"/>
                      <a:pt x="1101344" y="2631975"/>
                    </a:cubicBezTo>
                    <a:cubicBezTo>
                      <a:pt x="1101344" y="2774420"/>
                      <a:pt x="1172187" y="2889894"/>
                      <a:pt x="1259577" y="2889894"/>
                    </a:cubicBezTo>
                    <a:cubicBezTo>
                      <a:pt x="1346967" y="2889894"/>
                      <a:pt x="1417810" y="2774420"/>
                      <a:pt x="1417810" y="2631975"/>
                    </a:cubicBezTo>
                    <a:cubicBezTo>
                      <a:pt x="1417810" y="2489530"/>
                      <a:pt x="1346967" y="2374056"/>
                      <a:pt x="1259577" y="2374056"/>
                    </a:cubicBezTo>
                    <a:close/>
                    <a:moveTo>
                      <a:pt x="1599876" y="2366688"/>
                    </a:moveTo>
                    <a:lnTo>
                      <a:pt x="1599875" y="2882524"/>
                    </a:lnTo>
                    <a:lnTo>
                      <a:pt x="1710472" y="2882525"/>
                    </a:lnTo>
                    <a:lnTo>
                      <a:pt x="1710472" y="2723975"/>
                    </a:lnTo>
                    <a:cubicBezTo>
                      <a:pt x="1757507" y="2725624"/>
                      <a:pt x="1803701" y="2707003"/>
                      <a:pt x="1837929" y="2672047"/>
                    </a:cubicBezTo>
                    <a:cubicBezTo>
                      <a:pt x="1888884" y="2620006"/>
                      <a:pt x="1903084" y="2542214"/>
                      <a:pt x="1873801" y="2475527"/>
                    </a:cubicBezTo>
                    <a:cubicBezTo>
                      <a:pt x="1845275" y="2410565"/>
                      <a:pt x="1781067" y="2368851"/>
                      <a:pt x="1710472" y="2369624"/>
                    </a:cubicBezTo>
                    <a:lnTo>
                      <a:pt x="1710471" y="2366688"/>
                    </a:lnTo>
                    <a:close/>
                    <a:moveTo>
                      <a:pt x="920754" y="2169815"/>
                    </a:moveTo>
                    <a:lnTo>
                      <a:pt x="3008986" y="2169815"/>
                    </a:lnTo>
                    <a:lnTo>
                      <a:pt x="3008986" y="3105919"/>
                    </a:lnTo>
                    <a:lnTo>
                      <a:pt x="920754" y="3105919"/>
                    </a:lnTo>
                    <a:close/>
                    <a:moveTo>
                      <a:pt x="632722" y="1985007"/>
                    </a:moveTo>
                    <a:lnTo>
                      <a:pt x="632722" y="3321943"/>
                    </a:lnTo>
                    <a:lnTo>
                      <a:pt x="3297018" y="3321943"/>
                    </a:lnTo>
                    <a:lnTo>
                      <a:pt x="3297018" y="1985007"/>
                    </a:lnTo>
                    <a:close/>
                    <a:moveTo>
                      <a:pt x="2657019" y="761679"/>
                    </a:moveTo>
                    <a:lnTo>
                      <a:pt x="2760733" y="1606387"/>
                    </a:lnTo>
                    <a:lnTo>
                      <a:pt x="2761762" y="1614761"/>
                    </a:lnTo>
                    <a:lnTo>
                      <a:pt x="2762330" y="1614691"/>
                    </a:lnTo>
                    <a:cubicBezTo>
                      <a:pt x="2780335" y="1740615"/>
                      <a:pt x="2862522" y="1833408"/>
                      <a:pt x="2948897" y="1824230"/>
                    </a:cubicBezTo>
                    <a:cubicBezTo>
                      <a:pt x="3036464" y="1814924"/>
                      <a:pt x="3095979" y="1704243"/>
                      <a:pt x="3083047" y="1575312"/>
                    </a:cubicBezTo>
                    <a:lnTo>
                      <a:pt x="3083347" y="1575275"/>
                    </a:lnTo>
                    <a:lnTo>
                      <a:pt x="2983448" y="761679"/>
                    </a:lnTo>
                    <a:close/>
                    <a:moveTo>
                      <a:pt x="2205921" y="761679"/>
                    </a:moveTo>
                    <a:lnTo>
                      <a:pt x="2264137" y="1594263"/>
                    </a:lnTo>
                    <a:cubicBezTo>
                      <a:pt x="2264333" y="1597068"/>
                      <a:pt x="2264530" y="1599874"/>
                      <a:pt x="2264726" y="1602679"/>
                    </a:cubicBezTo>
                    <a:lnTo>
                      <a:pt x="2265297" y="1602640"/>
                    </a:lnTo>
                    <a:cubicBezTo>
                      <a:pt x="2276686" y="1729333"/>
                      <a:pt x="2353905" y="1826300"/>
                      <a:pt x="2440641" y="1821655"/>
                    </a:cubicBezTo>
                    <a:cubicBezTo>
                      <a:pt x="2528577" y="1816945"/>
                      <a:pt x="2593802" y="1709530"/>
                      <a:pt x="2587636" y="1580099"/>
                    </a:cubicBezTo>
                    <a:lnTo>
                      <a:pt x="2587937" y="1580078"/>
                    </a:lnTo>
                    <a:lnTo>
                      <a:pt x="2530706" y="761679"/>
                    </a:lnTo>
                    <a:close/>
                    <a:moveTo>
                      <a:pt x="1761700" y="761679"/>
                    </a:moveTo>
                    <a:cubicBezTo>
                      <a:pt x="1761699" y="1032443"/>
                      <a:pt x="1761699" y="1303208"/>
                      <a:pt x="1761698" y="1573972"/>
                    </a:cubicBezTo>
                    <a:lnTo>
                      <a:pt x="1761698" y="1582410"/>
                    </a:lnTo>
                    <a:lnTo>
                      <a:pt x="1762270" y="1582410"/>
                    </a:lnTo>
                    <a:cubicBezTo>
                      <a:pt x="1764795" y="1709590"/>
                      <a:pt x="1835062" y="1811707"/>
                      <a:pt x="1921910" y="1813122"/>
                    </a:cubicBezTo>
                    <a:cubicBezTo>
                      <a:pt x="2009960" y="1814558"/>
                      <a:pt x="2082519" y="1711955"/>
                      <a:pt x="2085398" y="1582410"/>
                    </a:cubicBezTo>
                    <a:lnTo>
                      <a:pt x="2085698" y="1582410"/>
                    </a:lnTo>
                    <a:cubicBezTo>
                      <a:pt x="2085698" y="1308834"/>
                      <a:pt x="2085698" y="1035256"/>
                      <a:pt x="2085696" y="761679"/>
                    </a:cubicBezTo>
                    <a:close/>
                    <a:moveTo>
                      <a:pt x="3411320" y="761678"/>
                    </a:moveTo>
                    <a:lnTo>
                      <a:pt x="3078803" y="761679"/>
                    </a:lnTo>
                    <a:lnTo>
                      <a:pt x="3277545" y="1622538"/>
                    </a:lnTo>
                    <a:lnTo>
                      <a:pt x="3279443" y="1630759"/>
                    </a:lnTo>
                    <a:lnTo>
                      <a:pt x="3280000" y="1630631"/>
                    </a:lnTo>
                    <a:cubicBezTo>
                      <a:pt x="3311069" y="1753983"/>
                      <a:pt x="3402507" y="1837676"/>
                      <a:pt x="3487448" y="1819520"/>
                    </a:cubicBezTo>
                    <a:cubicBezTo>
                      <a:pt x="3573564" y="1801112"/>
                      <a:pt x="3621183" y="1684815"/>
                      <a:pt x="3594846" y="1557943"/>
                    </a:cubicBezTo>
                    <a:lnTo>
                      <a:pt x="3595140" y="1557876"/>
                    </a:lnTo>
                    <a:close/>
                    <a:moveTo>
                      <a:pt x="1633002" y="761678"/>
                    </a:moveTo>
                    <a:lnTo>
                      <a:pt x="1308563" y="761679"/>
                    </a:lnTo>
                    <a:lnTo>
                      <a:pt x="1266057" y="1572672"/>
                    </a:lnTo>
                    <a:lnTo>
                      <a:pt x="1265616" y="1581099"/>
                    </a:lnTo>
                    <a:lnTo>
                      <a:pt x="1266187" y="1581128"/>
                    </a:lnTo>
                    <a:cubicBezTo>
                      <a:pt x="1262052" y="1708267"/>
                      <a:pt x="1326878" y="1813921"/>
                      <a:pt x="1413534" y="1819881"/>
                    </a:cubicBezTo>
                    <a:cubicBezTo>
                      <a:pt x="1501387" y="1825922"/>
                      <a:pt x="1579217" y="1727257"/>
                      <a:pt x="1588872" y="1598040"/>
                    </a:cubicBezTo>
                    <a:lnTo>
                      <a:pt x="1589172" y="1598055"/>
                    </a:lnTo>
                    <a:close/>
                    <a:moveTo>
                      <a:pt x="863949" y="761678"/>
                    </a:moveTo>
                    <a:lnTo>
                      <a:pt x="765078" y="1566901"/>
                    </a:lnTo>
                    <a:lnTo>
                      <a:pt x="764050" y="1575275"/>
                    </a:lnTo>
                    <a:lnTo>
                      <a:pt x="764617" y="1575345"/>
                    </a:lnTo>
                    <a:cubicBezTo>
                      <a:pt x="751624" y="1701884"/>
                      <a:pt x="808922" y="1811803"/>
                      <a:pt x="894951" y="1823794"/>
                    </a:cubicBezTo>
                    <a:cubicBezTo>
                      <a:pt x="982168" y="1835949"/>
                      <a:pt x="1066691" y="1742953"/>
                      <a:pt x="1085336" y="1614724"/>
                    </a:cubicBezTo>
                    <a:lnTo>
                      <a:pt x="1085635" y="1614761"/>
                    </a:lnTo>
                    <a:lnTo>
                      <a:pt x="1190378" y="761679"/>
                    </a:lnTo>
                    <a:close/>
                    <a:moveTo>
                      <a:pt x="295535" y="441623"/>
                    </a:moveTo>
                    <a:lnTo>
                      <a:pt x="3583899" y="441623"/>
                    </a:lnTo>
                    <a:cubicBezTo>
                      <a:pt x="3610412" y="441623"/>
                      <a:pt x="3631905" y="463116"/>
                      <a:pt x="3631905" y="489629"/>
                    </a:cubicBezTo>
                    <a:lnTo>
                      <a:pt x="3631905" y="655863"/>
                    </a:lnTo>
                    <a:lnTo>
                      <a:pt x="3884522" y="1666330"/>
                    </a:lnTo>
                    <a:cubicBezTo>
                      <a:pt x="3909974" y="1748325"/>
                      <a:pt x="3809191" y="1900953"/>
                      <a:pt x="3631905" y="1666330"/>
                    </a:cubicBezTo>
                    <a:lnTo>
                      <a:pt x="3631905" y="3970014"/>
                    </a:lnTo>
                    <a:lnTo>
                      <a:pt x="247529" y="3970014"/>
                    </a:lnTo>
                    <a:lnTo>
                      <a:pt x="247529" y="1768425"/>
                    </a:lnTo>
                    <a:cubicBezTo>
                      <a:pt x="263724" y="1795996"/>
                      <a:pt x="288366" y="1813812"/>
                      <a:pt x="317369" y="1820473"/>
                    </a:cubicBezTo>
                    <a:cubicBezTo>
                      <a:pt x="403196" y="1840184"/>
                      <a:pt x="495502" y="1754908"/>
                      <a:pt x="525251" y="1628793"/>
                    </a:cubicBezTo>
                    <a:lnTo>
                      <a:pt x="525545" y="1628855"/>
                    </a:lnTo>
                    <a:lnTo>
                      <a:pt x="709866" y="761679"/>
                    </a:lnTo>
                    <a:lnTo>
                      <a:pt x="378634" y="761679"/>
                    </a:lnTo>
                    <a:lnTo>
                      <a:pt x="210380" y="1553239"/>
                    </a:lnTo>
                    <a:lnTo>
                      <a:pt x="208625" y="1561492"/>
                    </a:lnTo>
                    <a:lnTo>
                      <a:pt x="209185" y="1561611"/>
                    </a:lnTo>
                    <a:cubicBezTo>
                      <a:pt x="202164" y="1598200"/>
                      <a:pt x="201274" y="1633895"/>
                      <a:pt x="207433" y="1666330"/>
                    </a:cubicBezTo>
                    <a:cubicBezTo>
                      <a:pt x="113985" y="1883037"/>
                      <a:pt x="-32319" y="1816968"/>
                      <a:pt x="6372" y="1666330"/>
                    </a:cubicBezTo>
                    <a:lnTo>
                      <a:pt x="249769" y="692744"/>
                    </a:lnTo>
                    <a:cubicBezTo>
                      <a:pt x="247993" y="689334"/>
                      <a:pt x="247529" y="685546"/>
                      <a:pt x="247529" y="681649"/>
                    </a:cubicBezTo>
                    <a:lnTo>
                      <a:pt x="247529" y="489629"/>
                    </a:lnTo>
                    <a:cubicBezTo>
                      <a:pt x="247529" y="463116"/>
                      <a:pt x="269022" y="441623"/>
                      <a:pt x="295535" y="441623"/>
                    </a:cubicBezTo>
                    <a:close/>
                    <a:moveTo>
                      <a:pt x="307785" y="0"/>
                    </a:moveTo>
                    <a:lnTo>
                      <a:pt x="3571649" y="0"/>
                    </a:lnTo>
                    <a:cubicBezTo>
                      <a:pt x="3604927" y="0"/>
                      <a:pt x="3631905" y="26978"/>
                      <a:pt x="3631905" y="60256"/>
                    </a:cubicBezTo>
                    <a:lnTo>
                      <a:pt x="3631905" y="301273"/>
                    </a:lnTo>
                    <a:cubicBezTo>
                      <a:pt x="3631905" y="334551"/>
                      <a:pt x="3604927" y="361529"/>
                      <a:pt x="3571649" y="361529"/>
                    </a:cubicBezTo>
                    <a:lnTo>
                      <a:pt x="307785" y="361529"/>
                    </a:lnTo>
                    <a:cubicBezTo>
                      <a:pt x="274507" y="361529"/>
                      <a:pt x="247529" y="334551"/>
                      <a:pt x="247529" y="301273"/>
                    </a:cubicBezTo>
                    <a:lnTo>
                      <a:pt x="247529" y="60256"/>
                    </a:lnTo>
                    <a:cubicBezTo>
                      <a:pt x="247529" y="26978"/>
                      <a:pt x="274507" y="0"/>
                      <a:pt x="307785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 dirty="0">
                  <a:latin typeface="Noto Sans CJK KR Black" panose="020B0A00000000000000" pitchFamily="34" charset="-127"/>
                  <a:ea typeface="Noto Sans CJK KR Black" panose="020B0A00000000000000" pitchFamily="34" charset="-127"/>
                </a:endParaRPr>
              </a:p>
            </p:txBody>
          </p:sp>
          <p:sp>
            <p:nvSpPr>
              <p:cNvPr id="18" name="Isosceles Triangle 3">
                <a:extLst>
                  <a:ext uri="{FF2B5EF4-FFF2-40B4-BE49-F238E27FC236}">
                    <a16:creationId xmlns:a16="http://schemas.microsoft.com/office/drawing/2014/main" xmlns="" id="{538EFEB3-D403-4F7A-9264-76D963775DA8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229245">
                <a:off x="2630628" y="1965414"/>
                <a:ext cx="359661" cy="360000"/>
              </a:xfrm>
              <a:custGeom>
                <a:avLst/>
                <a:gdLst/>
                <a:ahLst/>
                <a:cxnLst/>
                <a:rect l="l" t="t" r="r" b="b"/>
                <a:pathLst>
                  <a:path w="3935086" h="3938802">
                    <a:moveTo>
                      <a:pt x="1861742" y="3314001"/>
                    </a:moveTo>
                    <a:cubicBezTo>
                      <a:pt x="1921395" y="3314001"/>
                      <a:pt x="1969754" y="3362360"/>
                      <a:pt x="1969754" y="3422013"/>
                    </a:cubicBezTo>
                    <a:cubicBezTo>
                      <a:pt x="1969754" y="3481666"/>
                      <a:pt x="1921395" y="3530025"/>
                      <a:pt x="1861742" y="3530025"/>
                    </a:cubicBezTo>
                    <a:cubicBezTo>
                      <a:pt x="1802089" y="3530025"/>
                      <a:pt x="1753730" y="3481666"/>
                      <a:pt x="1753730" y="3422013"/>
                    </a:cubicBezTo>
                    <a:cubicBezTo>
                      <a:pt x="1753730" y="3362360"/>
                      <a:pt x="1802089" y="3314001"/>
                      <a:pt x="1861742" y="3314001"/>
                    </a:cubicBezTo>
                    <a:close/>
                    <a:moveTo>
                      <a:pt x="2097646" y="2118753"/>
                    </a:moveTo>
                    <a:lnTo>
                      <a:pt x="2097646" y="2478753"/>
                    </a:lnTo>
                    <a:lnTo>
                      <a:pt x="2457646" y="2478753"/>
                    </a:lnTo>
                    <a:lnTo>
                      <a:pt x="2457646" y="2118753"/>
                    </a:lnTo>
                    <a:close/>
                    <a:moveTo>
                      <a:pt x="1476536" y="2118753"/>
                    </a:moveTo>
                    <a:lnTo>
                      <a:pt x="1476536" y="2478753"/>
                    </a:lnTo>
                    <a:lnTo>
                      <a:pt x="1836536" y="2478753"/>
                    </a:lnTo>
                    <a:lnTo>
                      <a:pt x="1836536" y="2118753"/>
                    </a:lnTo>
                    <a:close/>
                    <a:moveTo>
                      <a:pt x="2097646" y="1539638"/>
                    </a:moveTo>
                    <a:lnTo>
                      <a:pt x="2097646" y="1899638"/>
                    </a:lnTo>
                    <a:lnTo>
                      <a:pt x="2457646" y="1899638"/>
                    </a:lnTo>
                    <a:lnTo>
                      <a:pt x="2457646" y="1539638"/>
                    </a:lnTo>
                    <a:close/>
                    <a:moveTo>
                      <a:pt x="1476536" y="1539638"/>
                    </a:moveTo>
                    <a:lnTo>
                      <a:pt x="1476536" y="1899638"/>
                    </a:lnTo>
                    <a:lnTo>
                      <a:pt x="1836536" y="1899638"/>
                    </a:lnTo>
                    <a:lnTo>
                      <a:pt x="1836536" y="1539638"/>
                    </a:lnTo>
                    <a:close/>
                    <a:moveTo>
                      <a:pt x="1989788" y="770570"/>
                    </a:moveTo>
                    <a:lnTo>
                      <a:pt x="3429788" y="1850570"/>
                    </a:lnTo>
                    <a:lnTo>
                      <a:pt x="3430108" y="1850570"/>
                    </a:lnTo>
                    <a:lnTo>
                      <a:pt x="3430108" y="3938802"/>
                    </a:lnTo>
                    <a:lnTo>
                      <a:pt x="2265771" y="3938802"/>
                    </a:lnTo>
                    <a:lnTo>
                      <a:pt x="2265771" y="2786674"/>
                    </a:lnTo>
                    <a:lnTo>
                      <a:pt x="1669844" y="2786674"/>
                    </a:lnTo>
                    <a:lnTo>
                      <a:pt x="1669844" y="3938802"/>
                    </a:lnTo>
                    <a:lnTo>
                      <a:pt x="549788" y="3938802"/>
                    </a:lnTo>
                    <a:lnTo>
                      <a:pt x="549788" y="1850570"/>
                    </a:lnTo>
                    <a:close/>
                    <a:moveTo>
                      <a:pt x="1969233" y="1003"/>
                    </a:moveTo>
                    <a:cubicBezTo>
                      <a:pt x="1995162" y="-2644"/>
                      <a:pt x="2022483" y="3601"/>
                      <a:pt x="2045048" y="20601"/>
                    </a:cubicBezTo>
                    <a:lnTo>
                      <a:pt x="3894333" y="1413834"/>
                    </a:lnTo>
                    <a:cubicBezTo>
                      <a:pt x="3939464" y="1447835"/>
                      <a:pt x="3948486" y="1511986"/>
                      <a:pt x="3914485" y="1557117"/>
                    </a:cubicBezTo>
                    <a:lnTo>
                      <a:pt x="3756006" y="1767472"/>
                    </a:lnTo>
                    <a:cubicBezTo>
                      <a:pt x="3722004" y="1812603"/>
                      <a:pt x="3657854" y="1821626"/>
                      <a:pt x="3612722" y="1787625"/>
                    </a:cubicBezTo>
                    <a:lnTo>
                      <a:pt x="1967544" y="548164"/>
                    </a:lnTo>
                    <a:lnTo>
                      <a:pt x="322364" y="1787626"/>
                    </a:lnTo>
                    <a:cubicBezTo>
                      <a:pt x="277233" y="1821627"/>
                      <a:pt x="213082" y="1812604"/>
                      <a:pt x="179080" y="1767473"/>
                    </a:cubicBezTo>
                    <a:lnTo>
                      <a:pt x="20601" y="1557118"/>
                    </a:lnTo>
                    <a:cubicBezTo>
                      <a:pt x="-13400" y="1511987"/>
                      <a:pt x="-4378" y="1447836"/>
                      <a:pt x="40754" y="1413835"/>
                    </a:cubicBezTo>
                    <a:lnTo>
                      <a:pt x="1890038" y="20602"/>
                    </a:lnTo>
                    <a:cubicBezTo>
                      <a:pt x="1912604" y="3602"/>
                      <a:pt x="1939924" y="-2643"/>
                      <a:pt x="1965854" y="1004"/>
                    </a:cubicBezTo>
                    <a:lnTo>
                      <a:pt x="1967542" y="1586"/>
                    </a:lnTo>
                    <a:cubicBezTo>
                      <a:pt x="1968071" y="1171"/>
                      <a:pt x="1968652" y="1085"/>
                      <a:pt x="1969233" y="1003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 dirty="0">
                  <a:latin typeface="Noto Sans CJK KR Black" panose="020B0A00000000000000" pitchFamily="34" charset="-127"/>
                  <a:ea typeface="Noto Sans CJK KR Black" panose="020B0A00000000000000" pitchFamily="34" charset="-127"/>
                </a:endParaRP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xmlns="" id="{8F526292-60F4-478B-98A5-167AD00248E4}"/>
                </a:ext>
              </a:extLst>
            </p:cNvPr>
            <p:cNvGrpSpPr/>
            <p:nvPr/>
          </p:nvGrpSpPr>
          <p:grpSpPr>
            <a:xfrm rot="15054074">
              <a:off x="-267551" y="3562253"/>
              <a:ext cx="2125623" cy="852218"/>
              <a:chOff x="926950" y="1617134"/>
              <a:chExt cx="2125623" cy="852218"/>
            </a:xfrm>
          </p:grpSpPr>
          <p:sp>
            <p:nvSpPr>
              <p:cNvPr id="9" name="Rectangle 14">
                <a:extLst>
                  <a:ext uri="{FF2B5EF4-FFF2-40B4-BE49-F238E27FC236}">
                    <a16:creationId xmlns:a16="http://schemas.microsoft.com/office/drawing/2014/main" xmlns="" id="{DD55D4F2-A692-4723-9911-F4FAB7BE4587}"/>
                  </a:ext>
                </a:extLst>
              </p:cNvPr>
              <p:cNvSpPr/>
              <p:nvPr/>
            </p:nvSpPr>
            <p:spPr>
              <a:xfrm rot="19949266">
                <a:off x="1199615" y="1717912"/>
                <a:ext cx="531261" cy="531261"/>
              </a:xfrm>
              <a:custGeom>
                <a:avLst/>
                <a:gdLst/>
                <a:ahLst/>
                <a:cxnLst/>
                <a:rect l="l" t="t" r="r" b="b"/>
                <a:pathLst>
                  <a:path w="3942192" h="3931865">
                    <a:moveTo>
                      <a:pt x="2826148" y="3448804"/>
                    </a:moveTo>
                    <a:lnTo>
                      <a:pt x="2826148" y="3556804"/>
                    </a:lnTo>
                    <a:lnTo>
                      <a:pt x="3042148" y="3556804"/>
                    </a:lnTo>
                    <a:lnTo>
                      <a:pt x="3042148" y="3448804"/>
                    </a:lnTo>
                    <a:close/>
                    <a:moveTo>
                      <a:pt x="890988" y="3448804"/>
                    </a:moveTo>
                    <a:lnTo>
                      <a:pt x="890988" y="3556804"/>
                    </a:lnTo>
                    <a:lnTo>
                      <a:pt x="1106988" y="3556804"/>
                    </a:lnTo>
                    <a:lnTo>
                      <a:pt x="1106988" y="3448804"/>
                    </a:lnTo>
                    <a:close/>
                    <a:moveTo>
                      <a:pt x="3528192" y="3439467"/>
                    </a:moveTo>
                    <a:lnTo>
                      <a:pt x="3528192" y="3547467"/>
                    </a:lnTo>
                    <a:lnTo>
                      <a:pt x="3744192" y="3547467"/>
                    </a:lnTo>
                    <a:lnTo>
                      <a:pt x="3744192" y="3439467"/>
                    </a:lnTo>
                    <a:close/>
                    <a:moveTo>
                      <a:pt x="198000" y="3439467"/>
                    </a:moveTo>
                    <a:lnTo>
                      <a:pt x="198000" y="3547467"/>
                    </a:lnTo>
                    <a:lnTo>
                      <a:pt x="414000" y="3547467"/>
                    </a:lnTo>
                    <a:lnTo>
                      <a:pt x="414000" y="3439467"/>
                    </a:lnTo>
                    <a:close/>
                    <a:moveTo>
                      <a:pt x="2826148" y="3206154"/>
                    </a:moveTo>
                    <a:lnTo>
                      <a:pt x="2826148" y="3314154"/>
                    </a:lnTo>
                    <a:lnTo>
                      <a:pt x="3042148" y="3314154"/>
                    </a:lnTo>
                    <a:lnTo>
                      <a:pt x="3042148" y="3206154"/>
                    </a:lnTo>
                    <a:close/>
                    <a:moveTo>
                      <a:pt x="890988" y="3206154"/>
                    </a:moveTo>
                    <a:lnTo>
                      <a:pt x="890988" y="3314154"/>
                    </a:lnTo>
                    <a:lnTo>
                      <a:pt x="1106988" y="3314154"/>
                    </a:lnTo>
                    <a:lnTo>
                      <a:pt x="1106988" y="3206154"/>
                    </a:lnTo>
                    <a:close/>
                    <a:moveTo>
                      <a:pt x="3528192" y="3196817"/>
                    </a:moveTo>
                    <a:lnTo>
                      <a:pt x="3528192" y="3304817"/>
                    </a:lnTo>
                    <a:lnTo>
                      <a:pt x="3744192" y="3304817"/>
                    </a:lnTo>
                    <a:lnTo>
                      <a:pt x="3744192" y="3196817"/>
                    </a:lnTo>
                    <a:close/>
                    <a:moveTo>
                      <a:pt x="198000" y="3196817"/>
                    </a:moveTo>
                    <a:lnTo>
                      <a:pt x="198000" y="3304817"/>
                    </a:lnTo>
                    <a:lnTo>
                      <a:pt x="414000" y="3304817"/>
                    </a:lnTo>
                    <a:lnTo>
                      <a:pt x="414000" y="3196817"/>
                    </a:lnTo>
                    <a:close/>
                    <a:moveTo>
                      <a:pt x="2070064" y="3046635"/>
                    </a:moveTo>
                    <a:lnTo>
                      <a:pt x="2070064" y="3154635"/>
                    </a:lnTo>
                    <a:lnTo>
                      <a:pt x="2286064" y="3154635"/>
                    </a:lnTo>
                    <a:lnTo>
                      <a:pt x="2286064" y="3046635"/>
                    </a:lnTo>
                    <a:close/>
                    <a:moveTo>
                      <a:pt x="1638016" y="3037298"/>
                    </a:moveTo>
                    <a:lnTo>
                      <a:pt x="1638016" y="3145298"/>
                    </a:lnTo>
                    <a:lnTo>
                      <a:pt x="1854016" y="3145298"/>
                    </a:lnTo>
                    <a:lnTo>
                      <a:pt x="1854016" y="3037298"/>
                    </a:lnTo>
                    <a:close/>
                    <a:moveTo>
                      <a:pt x="2826148" y="2963504"/>
                    </a:moveTo>
                    <a:lnTo>
                      <a:pt x="2826148" y="3071504"/>
                    </a:lnTo>
                    <a:lnTo>
                      <a:pt x="3042148" y="3071504"/>
                    </a:lnTo>
                    <a:lnTo>
                      <a:pt x="3042148" y="2963504"/>
                    </a:lnTo>
                    <a:close/>
                    <a:moveTo>
                      <a:pt x="890988" y="2963504"/>
                    </a:moveTo>
                    <a:lnTo>
                      <a:pt x="890988" y="3071504"/>
                    </a:lnTo>
                    <a:lnTo>
                      <a:pt x="1106988" y="3071504"/>
                    </a:lnTo>
                    <a:lnTo>
                      <a:pt x="1106988" y="2963504"/>
                    </a:lnTo>
                    <a:close/>
                    <a:moveTo>
                      <a:pt x="3528192" y="2954167"/>
                    </a:moveTo>
                    <a:lnTo>
                      <a:pt x="3528192" y="3062167"/>
                    </a:lnTo>
                    <a:lnTo>
                      <a:pt x="3744192" y="3062167"/>
                    </a:lnTo>
                    <a:lnTo>
                      <a:pt x="3744192" y="2954167"/>
                    </a:lnTo>
                    <a:close/>
                    <a:moveTo>
                      <a:pt x="198000" y="2954167"/>
                    </a:moveTo>
                    <a:lnTo>
                      <a:pt x="198000" y="3062167"/>
                    </a:lnTo>
                    <a:lnTo>
                      <a:pt x="414000" y="3062167"/>
                    </a:lnTo>
                    <a:lnTo>
                      <a:pt x="414000" y="2954167"/>
                    </a:lnTo>
                    <a:close/>
                    <a:moveTo>
                      <a:pt x="2070064" y="2803981"/>
                    </a:moveTo>
                    <a:lnTo>
                      <a:pt x="2070064" y="2911981"/>
                    </a:lnTo>
                    <a:lnTo>
                      <a:pt x="2286064" y="2911981"/>
                    </a:lnTo>
                    <a:lnTo>
                      <a:pt x="2286064" y="2803981"/>
                    </a:lnTo>
                    <a:close/>
                    <a:moveTo>
                      <a:pt x="1638016" y="2794644"/>
                    </a:moveTo>
                    <a:lnTo>
                      <a:pt x="1638016" y="2902644"/>
                    </a:lnTo>
                    <a:lnTo>
                      <a:pt x="1854016" y="2902644"/>
                    </a:lnTo>
                    <a:lnTo>
                      <a:pt x="1854016" y="2794644"/>
                    </a:lnTo>
                    <a:close/>
                    <a:moveTo>
                      <a:pt x="2826148" y="2720854"/>
                    </a:moveTo>
                    <a:lnTo>
                      <a:pt x="2826148" y="2828854"/>
                    </a:lnTo>
                    <a:lnTo>
                      <a:pt x="3042148" y="2828854"/>
                    </a:lnTo>
                    <a:lnTo>
                      <a:pt x="3042148" y="2720854"/>
                    </a:lnTo>
                    <a:close/>
                    <a:moveTo>
                      <a:pt x="890988" y="2720854"/>
                    </a:moveTo>
                    <a:lnTo>
                      <a:pt x="890988" y="2828854"/>
                    </a:lnTo>
                    <a:lnTo>
                      <a:pt x="1106988" y="2828854"/>
                    </a:lnTo>
                    <a:lnTo>
                      <a:pt x="1106988" y="2720854"/>
                    </a:lnTo>
                    <a:close/>
                    <a:moveTo>
                      <a:pt x="3528192" y="2711517"/>
                    </a:moveTo>
                    <a:lnTo>
                      <a:pt x="3528192" y="2819517"/>
                    </a:lnTo>
                    <a:lnTo>
                      <a:pt x="3744192" y="2819517"/>
                    </a:lnTo>
                    <a:lnTo>
                      <a:pt x="3744192" y="2711517"/>
                    </a:lnTo>
                    <a:close/>
                    <a:moveTo>
                      <a:pt x="198000" y="2711517"/>
                    </a:moveTo>
                    <a:lnTo>
                      <a:pt x="198000" y="2819517"/>
                    </a:lnTo>
                    <a:lnTo>
                      <a:pt x="414000" y="2819517"/>
                    </a:lnTo>
                    <a:lnTo>
                      <a:pt x="414000" y="2711517"/>
                    </a:lnTo>
                    <a:close/>
                    <a:moveTo>
                      <a:pt x="2070064" y="2561331"/>
                    </a:moveTo>
                    <a:lnTo>
                      <a:pt x="2070064" y="2669331"/>
                    </a:lnTo>
                    <a:lnTo>
                      <a:pt x="2286064" y="2669331"/>
                    </a:lnTo>
                    <a:lnTo>
                      <a:pt x="2286064" y="2561331"/>
                    </a:lnTo>
                    <a:close/>
                    <a:moveTo>
                      <a:pt x="1638016" y="2551994"/>
                    </a:moveTo>
                    <a:lnTo>
                      <a:pt x="1638016" y="2659994"/>
                    </a:lnTo>
                    <a:lnTo>
                      <a:pt x="1854016" y="2659994"/>
                    </a:lnTo>
                    <a:lnTo>
                      <a:pt x="1854016" y="2551994"/>
                    </a:lnTo>
                    <a:close/>
                    <a:moveTo>
                      <a:pt x="2826148" y="2478204"/>
                    </a:moveTo>
                    <a:lnTo>
                      <a:pt x="2826148" y="2586204"/>
                    </a:lnTo>
                    <a:lnTo>
                      <a:pt x="3042148" y="2586204"/>
                    </a:lnTo>
                    <a:lnTo>
                      <a:pt x="3042148" y="2478204"/>
                    </a:lnTo>
                    <a:close/>
                    <a:moveTo>
                      <a:pt x="890988" y="2478204"/>
                    </a:moveTo>
                    <a:lnTo>
                      <a:pt x="890988" y="2586204"/>
                    </a:lnTo>
                    <a:lnTo>
                      <a:pt x="1106988" y="2586204"/>
                    </a:lnTo>
                    <a:lnTo>
                      <a:pt x="1106988" y="2478204"/>
                    </a:lnTo>
                    <a:close/>
                    <a:moveTo>
                      <a:pt x="3528192" y="2468867"/>
                    </a:moveTo>
                    <a:lnTo>
                      <a:pt x="3528192" y="2576867"/>
                    </a:lnTo>
                    <a:lnTo>
                      <a:pt x="3744192" y="2576867"/>
                    </a:lnTo>
                    <a:lnTo>
                      <a:pt x="3744192" y="2468867"/>
                    </a:lnTo>
                    <a:close/>
                    <a:moveTo>
                      <a:pt x="198000" y="2468867"/>
                    </a:moveTo>
                    <a:lnTo>
                      <a:pt x="198000" y="2576867"/>
                    </a:lnTo>
                    <a:lnTo>
                      <a:pt x="414000" y="2576867"/>
                    </a:lnTo>
                    <a:lnTo>
                      <a:pt x="414000" y="2468867"/>
                    </a:lnTo>
                    <a:close/>
                    <a:moveTo>
                      <a:pt x="2070064" y="2318681"/>
                    </a:moveTo>
                    <a:lnTo>
                      <a:pt x="2070064" y="2426681"/>
                    </a:lnTo>
                    <a:lnTo>
                      <a:pt x="2286064" y="2426681"/>
                    </a:lnTo>
                    <a:lnTo>
                      <a:pt x="2286064" y="2318681"/>
                    </a:lnTo>
                    <a:close/>
                    <a:moveTo>
                      <a:pt x="1638016" y="2309344"/>
                    </a:moveTo>
                    <a:lnTo>
                      <a:pt x="1638016" y="2417344"/>
                    </a:lnTo>
                    <a:lnTo>
                      <a:pt x="1854016" y="2417344"/>
                    </a:lnTo>
                    <a:lnTo>
                      <a:pt x="1854016" y="2309344"/>
                    </a:lnTo>
                    <a:close/>
                    <a:moveTo>
                      <a:pt x="2826148" y="2235554"/>
                    </a:moveTo>
                    <a:lnTo>
                      <a:pt x="2826148" y="2343554"/>
                    </a:lnTo>
                    <a:lnTo>
                      <a:pt x="3042148" y="2343554"/>
                    </a:lnTo>
                    <a:lnTo>
                      <a:pt x="3042148" y="2235554"/>
                    </a:lnTo>
                    <a:close/>
                    <a:moveTo>
                      <a:pt x="890988" y="2235554"/>
                    </a:moveTo>
                    <a:lnTo>
                      <a:pt x="890988" y="2343554"/>
                    </a:lnTo>
                    <a:lnTo>
                      <a:pt x="1106988" y="2343554"/>
                    </a:lnTo>
                    <a:lnTo>
                      <a:pt x="1106988" y="2235554"/>
                    </a:lnTo>
                    <a:close/>
                    <a:moveTo>
                      <a:pt x="3528192" y="2226217"/>
                    </a:moveTo>
                    <a:lnTo>
                      <a:pt x="3528192" y="2334217"/>
                    </a:lnTo>
                    <a:lnTo>
                      <a:pt x="3744192" y="2334217"/>
                    </a:lnTo>
                    <a:lnTo>
                      <a:pt x="3744192" y="2226217"/>
                    </a:lnTo>
                    <a:close/>
                    <a:moveTo>
                      <a:pt x="198000" y="2226217"/>
                    </a:moveTo>
                    <a:lnTo>
                      <a:pt x="198000" y="2334217"/>
                    </a:lnTo>
                    <a:lnTo>
                      <a:pt x="414000" y="2334217"/>
                    </a:lnTo>
                    <a:lnTo>
                      <a:pt x="414000" y="2226217"/>
                    </a:lnTo>
                    <a:close/>
                    <a:moveTo>
                      <a:pt x="2070064" y="2076031"/>
                    </a:moveTo>
                    <a:lnTo>
                      <a:pt x="2070064" y="2184031"/>
                    </a:lnTo>
                    <a:lnTo>
                      <a:pt x="2286064" y="2184031"/>
                    </a:lnTo>
                    <a:lnTo>
                      <a:pt x="2286064" y="2076031"/>
                    </a:lnTo>
                    <a:close/>
                    <a:moveTo>
                      <a:pt x="1638016" y="2066694"/>
                    </a:moveTo>
                    <a:lnTo>
                      <a:pt x="1638016" y="2174694"/>
                    </a:lnTo>
                    <a:lnTo>
                      <a:pt x="1854016" y="2174694"/>
                    </a:lnTo>
                    <a:lnTo>
                      <a:pt x="1854016" y="2066694"/>
                    </a:lnTo>
                    <a:close/>
                    <a:moveTo>
                      <a:pt x="2826148" y="1992904"/>
                    </a:moveTo>
                    <a:lnTo>
                      <a:pt x="2826148" y="2100904"/>
                    </a:lnTo>
                    <a:lnTo>
                      <a:pt x="3042148" y="2100904"/>
                    </a:lnTo>
                    <a:lnTo>
                      <a:pt x="3042148" y="1992904"/>
                    </a:lnTo>
                    <a:close/>
                    <a:moveTo>
                      <a:pt x="890988" y="1992904"/>
                    </a:moveTo>
                    <a:lnTo>
                      <a:pt x="890988" y="2100904"/>
                    </a:lnTo>
                    <a:lnTo>
                      <a:pt x="1106988" y="2100904"/>
                    </a:lnTo>
                    <a:lnTo>
                      <a:pt x="1106988" y="1992904"/>
                    </a:lnTo>
                    <a:close/>
                    <a:moveTo>
                      <a:pt x="3528192" y="1983567"/>
                    </a:moveTo>
                    <a:lnTo>
                      <a:pt x="3528192" y="2091567"/>
                    </a:lnTo>
                    <a:lnTo>
                      <a:pt x="3744192" y="2091567"/>
                    </a:lnTo>
                    <a:lnTo>
                      <a:pt x="3744192" y="1983567"/>
                    </a:lnTo>
                    <a:close/>
                    <a:moveTo>
                      <a:pt x="198000" y="1983567"/>
                    </a:moveTo>
                    <a:lnTo>
                      <a:pt x="198000" y="2091567"/>
                    </a:lnTo>
                    <a:lnTo>
                      <a:pt x="414000" y="2091567"/>
                    </a:lnTo>
                    <a:lnTo>
                      <a:pt x="414000" y="1983567"/>
                    </a:lnTo>
                    <a:close/>
                    <a:moveTo>
                      <a:pt x="2070064" y="1833381"/>
                    </a:moveTo>
                    <a:lnTo>
                      <a:pt x="2070064" y="1941381"/>
                    </a:lnTo>
                    <a:lnTo>
                      <a:pt x="2286064" y="1941381"/>
                    </a:lnTo>
                    <a:lnTo>
                      <a:pt x="2286064" y="1833381"/>
                    </a:lnTo>
                    <a:close/>
                    <a:moveTo>
                      <a:pt x="1638016" y="1824044"/>
                    </a:moveTo>
                    <a:lnTo>
                      <a:pt x="1638016" y="1932044"/>
                    </a:lnTo>
                    <a:lnTo>
                      <a:pt x="1854016" y="1932044"/>
                    </a:lnTo>
                    <a:lnTo>
                      <a:pt x="1854016" y="1824044"/>
                    </a:lnTo>
                    <a:close/>
                    <a:moveTo>
                      <a:pt x="2826148" y="1750254"/>
                    </a:moveTo>
                    <a:lnTo>
                      <a:pt x="2826148" y="1858254"/>
                    </a:lnTo>
                    <a:lnTo>
                      <a:pt x="3042148" y="1858254"/>
                    </a:lnTo>
                    <a:lnTo>
                      <a:pt x="3042148" y="1750254"/>
                    </a:lnTo>
                    <a:close/>
                    <a:moveTo>
                      <a:pt x="890988" y="1750254"/>
                    </a:moveTo>
                    <a:lnTo>
                      <a:pt x="890988" y="1858254"/>
                    </a:lnTo>
                    <a:lnTo>
                      <a:pt x="1106988" y="1858254"/>
                    </a:lnTo>
                    <a:lnTo>
                      <a:pt x="1106988" y="1750254"/>
                    </a:lnTo>
                    <a:close/>
                    <a:moveTo>
                      <a:pt x="3528192" y="1740917"/>
                    </a:moveTo>
                    <a:lnTo>
                      <a:pt x="3528192" y="1848917"/>
                    </a:lnTo>
                    <a:lnTo>
                      <a:pt x="3744192" y="1848917"/>
                    </a:lnTo>
                    <a:lnTo>
                      <a:pt x="3744192" y="1740917"/>
                    </a:lnTo>
                    <a:close/>
                    <a:moveTo>
                      <a:pt x="198000" y="1740917"/>
                    </a:moveTo>
                    <a:lnTo>
                      <a:pt x="198000" y="1848917"/>
                    </a:lnTo>
                    <a:lnTo>
                      <a:pt x="414000" y="1848917"/>
                    </a:lnTo>
                    <a:lnTo>
                      <a:pt x="414000" y="1740917"/>
                    </a:lnTo>
                    <a:close/>
                    <a:moveTo>
                      <a:pt x="2070064" y="1590731"/>
                    </a:moveTo>
                    <a:lnTo>
                      <a:pt x="2070064" y="1698731"/>
                    </a:lnTo>
                    <a:lnTo>
                      <a:pt x="2286064" y="1698731"/>
                    </a:lnTo>
                    <a:lnTo>
                      <a:pt x="2286064" y="1590731"/>
                    </a:lnTo>
                    <a:close/>
                    <a:moveTo>
                      <a:pt x="1638016" y="1581394"/>
                    </a:moveTo>
                    <a:lnTo>
                      <a:pt x="1638016" y="1689394"/>
                    </a:lnTo>
                    <a:lnTo>
                      <a:pt x="1854016" y="1689394"/>
                    </a:lnTo>
                    <a:lnTo>
                      <a:pt x="1854016" y="1581394"/>
                    </a:lnTo>
                    <a:close/>
                    <a:moveTo>
                      <a:pt x="3330192" y="1507604"/>
                    </a:moveTo>
                    <a:lnTo>
                      <a:pt x="3942192" y="1507604"/>
                    </a:lnTo>
                    <a:lnTo>
                      <a:pt x="3942192" y="3931865"/>
                    </a:lnTo>
                    <a:lnTo>
                      <a:pt x="3330192" y="3931865"/>
                    </a:lnTo>
                    <a:close/>
                    <a:moveTo>
                      <a:pt x="2826148" y="1507604"/>
                    </a:moveTo>
                    <a:lnTo>
                      <a:pt x="2826148" y="1615604"/>
                    </a:lnTo>
                    <a:lnTo>
                      <a:pt x="3042148" y="1615604"/>
                    </a:lnTo>
                    <a:lnTo>
                      <a:pt x="3042148" y="1507604"/>
                    </a:lnTo>
                    <a:close/>
                    <a:moveTo>
                      <a:pt x="890988" y="1507604"/>
                    </a:moveTo>
                    <a:lnTo>
                      <a:pt x="890988" y="1615604"/>
                    </a:lnTo>
                    <a:lnTo>
                      <a:pt x="1106988" y="1615604"/>
                    </a:lnTo>
                    <a:lnTo>
                      <a:pt x="1106988" y="1507604"/>
                    </a:lnTo>
                    <a:close/>
                    <a:moveTo>
                      <a:pt x="0" y="1507604"/>
                    </a:moveTo>
                    <a:lnTo>
                      <a:pt x="612000" y="1507604"/>
                    </a:lnTo>
                    <a:lnTo>
                      <a:pt x="612000" y="3931865"/>
                    </a:lnTo>
                    <a:lnTo>
                      <a:pt x="0" y="3931865"/>
                    </a:lnTo>
                    <a:close/>
                    <a:moveTo>
                      <a:pt x="2070064" y="1348081"/>
                    </a:moveTo>
                    <a:lnTo>
                      <a:pt x="2070064" y="1456081"/>
                    </a:lnTo>
                    <a:lnTo>
                      <a:pt x="2286064" y="1456081"/>
                    </a:lnTo>
                    <a:lnTo>
                      <a:pt x="2286064" y="1348081"/>
                    </a:lnTo>
                    <a:close/>
                    <a:moveTo>
                      <a:pt x="1638016" y="1338744"/>
                    </a:moveTo>
                    <a:lnTo>
                      <a:pt x="1638016" y="1446744"/>
                    </a:lnTo>
                    <a:lnTo>
                      <a:pt x="1854016" y="1446744"/>
                    </a:lnTo>
                    <a:lnTo>
                      <a:pt x="1854016" y="1338744"/>
                    </a:lnTo>
                    <a:close/>
                    <a:moveTo>
                      <a:pt x="2628148" y="1267865"/>
                    </a:moveTo>
                    <a:lnTo>
                      <a:pt x="3240148" y="1267865"/>
                    </a:lnTo>
                    <a:lnTo>
                      <a:pt x="3240148" y="3931865"/>
                    </a:lnTo>
                    <a:lnTo>
                      <a:pt x="2628148" y="3931865"/>
                    </a:lnTo>
                    <a:close/>
                    <a:moveTo>
                      <a:pt x="692988" y="1267865"/>
                    </a:moveTo>
                    <a:lnTo>
                      <a:pt x="1304988" y="1267865"/>
                    </a:lnTo>
                    <a:lnTo>
                      <a:pt x="1304988" y="3931865"/>
                    </a:lnTo>
                    <a:lnTo>
                      <a:pt x="692988" y="3931865"/>
                    </a:lnTo>
                    <a:close/>
                    <a:moveTo>
                      <a:pt x="2070064" y="1105431"/>
                    </a:moveTo>
                    <a:lnTo>
                      <a:pt x="2070064" y="1213431"/>
                    </a:lnTo>
                    <a:lnTo>
                      <a:pt x="2286064" y="1213431"/>
                    </a:lnTo>
                    <a:lnTo>
                      <a:pt x="2286064" y="1105431"/>
                    </a:lnTo>
                    <a:close/>
                    <a:moveTo>
                      <a:pt x="1638016" y="1096094"/>
                    </a:moveTo>
                    <a:lnTo>
                      <a:pt x="1638016" y="1204094"/>
                    </a:lnTo>
                    <a:lnTo>
                      <a:pt x="1854016" y="1204094"/>
                    </a:lnTo>
                    <a:lnTo>
                      <a:pt x="1854016" y="1096094"/>
                    </a:lnTo>
                    <a:close/>
                    <a:moveTo>
                      <a:pt x="2070064" y="862781"/>
                    </a:moveTo>
                    <a:lnTo>
                      <a:pt x="2070064" y="970781"/>
                    </a:lnTo>
                    <a:lnTo>
                      <a:pt x="2286064" y="970781"/>
                    </a:lnTo>
                    <a:lnTo>
                      <a:pt x="2286064" y="862781"/>
                    </a:lnTo>
                    <a:close/>
                    <a:moveTo>
                      <a:pt x="1638016" y="853444"/>
                    </a:moveTo>
                    <a:lnTo>
                      <a:pt x="1638016" y="961444"/>
                    </a:lnTo>
                    <a:lnTo>
                      <a:pt x="1854016" y="961444"/>
                    </a:lnTo>
                    <a:lnTo>
                      <a:pt x="1854016" y="853444"/>
                    </a:lnTo>
                    <a:close/>
                    <a:moveTo>
                      <a:pt x="1883174" y="0"/>
                    </a:moveTo>
                    <a:lnTo>
                      <a:pt x="2040907" y="0"/>
                    </a:lnTo>
                    <a:lnTo>
                      <a:pt x="2040907" y="355600"/>
                    </a:lnTo>
                    <a:lnTo>
                      <a:pt x="2178064" y="355600"/>
                    </a:lnTo>
                    <a:lnTo>
                      <a:pt x="2178064" y="596007"/>
                    </a:lnTo>
                    <a:lnTo>
                      <a:pt x="2538104" y="596007"/>
                    </a:lnTo>
                    <a:lnTo>
                      <a:pt x="2538104" y="3931865"/>
                    </a:lnTo>
                    <a:lnTo>
                      <a:pt x="2142040" y="3931865"/>
                    </a:lnTo>
                    <a:lnTo>
                      <a:pt x="2142040" y="3291036"/>
                    </a:lnTo>
                    <a:lnTo>
                      <a:pt x="1782040" y="3291036"/>
                    </a:lnTo>
                    <a:lnTo>
                      <a:pt x="1782040" y="3931865"/>
                    </a:lnTo>
                    <a:lnTo>
                      <a:pt x="1385976" y="3931865"/>
                    </a:lnTo>
                    <a:lnTo>
                      <a:pt x="1385976" y="596007"/>
                    </a:lnTo>
                    <a:lnTo>
                      <a:pt x="1746016" y="596007"/>
                    </a:lnTo>
                    <a:lnTo>
                      <a:pt x="1746016" y="355600"/>
                    </a:lnTo>
                    <a:lnTo>
                      <a:pt x="1883174" y="35560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 dirty="0">
                  <a:latin typeface="Noto Sans CJK KR Black" panose="020B0A00000000000000" pitchFamily="34" charset="-127"/>
                  <a:ea typeface="Noto Sans CJK KR Black" panose="020B0A00000000000000" pitchFamily="34" charset="-127"/>
                </a:endParaRPr>
              </a:p>
            </p:txBody>
          </p:sp>
          <p:sp>
            <p:nvSpPr>
              <p:cNvPr id="10" name="Right Triangle 13">
                <a:extLst>
                  <a:ext uri="{FF2B5EF4-FFF2-40B4-BE49-F238E27FC236}">
                    <a16:creationId xmlns:a16="http://schemas.microsoft.com/office/drawing/2014/main" xmlns="" id="{E3D71C3B-DC1B-4269-92AF-9A82DD32DE42}"/>
                  </a:ext>
                </a:extLst>
              </p:cNvPr>
              <p:cNvSpPr/>
              <p:nvPr/>
            </p:nvSpPr>
            <p:spPr>
              <a:xfrm>
                <a:off x="1823542" y="1617134"/>
                <a:ext cx="504056" cy="504056"/>
              </a:xfrm>
              <a:custGeom>
                <a:avLst/>
                <a:gdLst/>
                <a:ahLst/>
                <a:cxnLst/>
                <a:rect l="l" t="t" r="r" b="b"/>
                <a:pathLst>
                  <a:path w="3888432" h="3921971">
                    <a:moveTo>
                      <a:pt x="3379043" y="3254688"/>
                    </a:moveTo>
                    <a:lnTo>
                      <a:pt x="3379043" y="3462328"/>
                    </a:lnTo>
                    <a:lnTo>
                      <a:pt x="3628183" y="3462328"/>
                    </a:lnTo>
                    <a:lnTo>
                      <a:pt x="3628183" y="3254688"/>
                    </a:lnTo>
                    <a:close/>
                    <a:moveTo>
                      <a:pt x="2945132" y="3254688"/>
                    </a:moveTo>
                    <a:lnTo>
                      <a:pt x="2945132" y="3462328"/>
                    </a:lnTo>
                    <a:lnTo>
                      <a:pt x="3194272" y="3462328"/>
                    </a:lnTo>
                    <a:lnTo>
                      <a:pt x="3194272" y="3254688"/>
                    </a:lnTo>
                    <a:close/>
                    <a:moveTo>
                      <a:pt x="2514947" y="3254688"/>
                    </a:moveTo>
                    <a:lnTo>
                      <a:pt x="2514947" y="3462328"/>
                    </a:lnTo>
                    <a:lnTo>
                      <a:pt x="2764087" y="3462328"/>
                    </a:lnTo>
                    <a:lnTo>
                      <a:pt x="2764087" y="3254688"/>
                    </a:lnTo>
                    <a:close/>
                    <a:moveTo>
                      <a:pt x="3379043" y="2864535"/>
                    </a:moveTo>
                    <a:lnTo>
                      <a:pt x="3379043" y="3072175"/>
                    </a:lnTo>
                    <a:lnTo>
                      <a:pt x="3628183" y="3072175"/>
                    </a:lnTo>
                    <a:lnTo>
                      <a:pt x="3628183" y="2864535"/>
                    </a:lnTo>
                    <a:close/>
                    <a:moveTo>
                      <a:pt x="2945132" y="2864535"/>
                    </a:moveTo>
                    <a:lnTo>
                      <a:pt x="2945132" y="3072175"/>
                    </a:lnTo>
                    <a:lnTo>
                      <a:pt x="3194272" y="3072175"/>
                    </a:lnTo>
                    <a:lnTo>
                      <a:pt x="3194272" y="2864535"/>
                    </a:lnTo>
                    <a:close/>
                    <a:moveTo>
                      <a:pt x="2514947" y="2864535"/>
                    </a:moveTo>
                    <a:lnTo>
                      <a:pt x="2514947" y="3072175"/>
                    </a:lnTo>
                    <a:lnTo>
                      <a:pt x="2764087" y="3072175"/>
                    </a:lnTo>
                    <a:lnTo>
                      <a:pt x="2764087" y="2864535"/>
                    </a:lnTo>
                    <a:close/>
                    <a:moveTo>
                      <a:pt x="1945832" y="2577619"/>
                    </a:moveTo>
                    <a:lnTo>
                      <a:pt x="1945832" y="2937659"/>
                    </a:lnTo>
                    <a:lnTo>
                      <a:pt x="2124754" y="2937659"/>
                    </a:lnTo>
                    <a:lnTo>
                      <a:pt x="2124754" y="2577619"/>
                    </a:lnTo>
                    <a:close/>
                    <a:moveTo>
                      <a:pt x="1531681" y="2577619"/>
                    </a:moveTo>
                    <a:lnTo>
                      <a:pt x="1531681" y="2937659"/>
                    </a:lnTo>
                    <a:lnTo>
                      <a:pt x="1710603" y="2937659"/>
                    </a:lnTo>
                    <a:lnTo>
                      <a:pt x="1710603" y="2577619"/>
                    </a:lnTo>
                    <a:close/>
                    <a:moveTo>
                      <a:pt x="1117528" y="2577619"/>
                    </a:moveTo>
                    <a:lnTo>
                      <a:pt x="1117528" y="2937659"/>
                    </a:lnTo>
                    <a:lnTo>
                      <a:pt x="1296450" y="2937659"/>
                    </a:lnTo>
                    <a:lnTo>
                      <a:pt x="1296450" y="2577619"/>
                    </a:lnTo>
                    <a:close/>
                    <a:moveTo>
                      <a:pt x="703375" y="2577619"/>
                    </a:moveTo>
                    <a:lnTo>
                      <a:pt x="703375" y="2937659"/>
                    </a:lnTo>
                    <a:lnTo>
                      <a:pt x="882297" y="2937659"/>
                    </a:lnTo>
                    <a:lnTo>
                      <a:pt x="882297" y="2577619"/>
                    </a:lnTo>
                    <a:close/>
                    <a:moveTo>
                      <a:pt x="289222" y="2577619"/>
                    </a:moveTo>
                    <a:lnTo>
                      <a:pt x="289222" y="2937659"/>
                    </a:lnTo>
                    <a:lnTo>
                      <a:pt x="468144" y="2937659"/>
                    </a:lnTo>
                    <a:lnTo>
                      <a:pt x="468144" y="2577619"/>
                    </a:lnTo>
                    <a:close/>
                    <a:moveTo>
                      <a:pt x="3379043" y="2474382"/>
                    </a:moveTo>
                    <a:lnTo>
                      <a:pt x="3379043" y="2682022"/>
                    </a:lnTo>
                    <a:lnTo>
                      <a:pt x="3628183" y="2682022"/>
                    </a:lnTo>
                    <a:lnTo>
                      <a:pt x="3628183" y="2474382"/>
                    </a:lnTo>
                    <a:close/>
                    <a:moveTo>
                      <a:pt x="2945132" y="2474382"/>
                    </a:moveTo>
                    <a:lnTo>
                      <a:pt x="2945132" y="2682022"/>
                    </a:lnTo>
                    <a:lnTo>
                      <a:pt x="3194272" y="2682022"/>
                    </a:lnTo>
                    <a:lnTo>
                      <a:pt x="3194272" y="2474382"/>
                    </a:lnTo>
                    <a:close/>
                    <a:moveTo>
                      <a:pt x="2514947" y="2474382"/>
                    </a:moveTo>
                    <a:lnTo>
                      <a:pt x="2514947" y="2682022"/>
                    </a:lnTo>
                    <a:lnTo>
                      <a:pt x="2764087" y="2682022"/>
                    </a:lnTo>
                    <a:lnTo>
                      <a:pt x="2764087" y="2474382"/>
                    </a:lnTo>
                    <a:close/>
                    <a:moveTo>
                      <a:pt x="3379043" y="2084229"/>
                    </a:moveTo>
                    <a:lnTo>
                      <a:pt x="3379043" y="2291869"/>
                    </a:lnTo>
                    <a:lnTo>
                      <a:pt x="3628183" y="2291869"/>
                    </a:lnTo>
                    <a:lnTo>
                      <a:pt x="3628183" y="2084229"/>
                    </a:lnTo>
                    <a:close/>
                    <a:moveTo>
                      <a:pt x="2945132" y="2084229"/>
                    </a:moveTo>
                    <a:lnTo>
                      <a:pt x="2945132" y="2291869"/>
                    </a:lnTo>
                    <a:lnTo>
                      <a:pt x="3194272" y="2291869"/>
                    </a:lnTo>
                    <a:lnTo>
                      <a:pt x="3194272" y="2084229"/>
                    </a:lnTo>
                    <a:close/>
                    <a:moveTo>
                      <a:pt x="2514947" y="2084229"/>
                    </a:moveTo>
                    <a:lnTo>
                      <a:pt x="2514947" y="2291869"/>
                    </a:lnTo>
                    <a:lnTo>
                      <a:pt x="2764087" y="2291869"/>
                    </a:lnTo>
                    <a:lnTo>
                      <a:pt x="2764087" y="2084229"/>
                    </a:lnTo>
                    <a:close/>
                    <a:moveTo>
                      <a:pt x="2124144" y="1714020"/>
                    </a:moveTo>
                    <a:lnTo>
                      <a:pt x="2124144" y="2164020"/>
                    </a:lnTo>
                    <a:lnTo>
                      <a:pt x="1296144" y="2164020"/>
                    </a:lnTo>
                    <a:close/>
                    <a:moveTo>
                      <a:pt x="197090" y="609603"/>
                    </a:moveTo>
                    <a:lnTo>
                      <a:pt x="525322" y="609603"/>
                    </a:lnTo>
                    <a:lnTo>
                      <a:pt x="584058" y="2101023"/>
                    </a:lnTo>
                    <a:lnTo>
                      <a:pt x="1296144" y="1714020"/>
                    </a:lnTo>
                    <a:lnTo>
                      <a:pt x="1296144" y="2164020"/>
                    </a:lnTo>
                    <a:lnTo>
                      <a:pt x="586539" y="2164020"/>
                    </a:lnTo>
                    <a:lnTo>
                      <a:pt x="590547" y="2265787"/>
                    </a:lnTo>
                    <a:lnTo>
                      <a:pt x="2232248" y="2265787"/>
                    </a:lnTo>
                    <a:lnTo>
                      <a:pt x="2232248" y="1954513"/>
                    </a:lnTo>
                    <a:lnTo>
                      <a:pt x="2232248" y="1054513"/>
                    </a:lnTo>
                    <a:lnTo>
                      <a:pt x="3888248" y="1954513"/>
                    </a:lnTo>
                    <a:lnTo>
                      <a:pt x="3888432" y="1954513"/>
                    </a:lnTo>
                    <a:lnTo>
                      <a:pt x="3888432" y="3921971"/>
                    </a:lnTo>
                    <a:lnTo>
                      <a:pt x="2304256" y="3921971"/>
                    </a:lnTo>
                    <a:lnTo>
                      <a:pt x="2232248" y="3921971"/>
                    </a:lnTo>
                    <a:lnTo>
                      <a:pt x="772857" y="3921971"/>
                    </a:lnTo>
                    <a:lnTo>
                      <a:pt x="772857" y="3290059"/>
                    </a:lnTo>
                    <a:lnTo>
                      <a:pt x="361206" y="3290059"/>
                    </a:lnTo>
                    <a:lnTo>
                      <a:pt x="361206" y="3921971"/>
                    </a:lnTo>
                    <a:lnTo>
                      <a:pt x="0" y="3921971"/>
                    </a:lnTo>
                    <a:lnTo>
                      <a:pt x="0" y="2265787"/>
                    </a:lnTo>
                    <a:lnTo>
                      <a:pt x="131865" y="2265787"/>
                    </a:lnTo>
                    <a:close/>
                    <a:moveTo>
                      <a:pt x="929888" y="0"/>
                    </a:moveTo>
                    <a:cubicBezTo>
                      <a:pt x="1019595" y="0"/>
                      <a:pt x="1124659" y="30463"/>
                      <a:pt x="1166726" y="102575"/>
                    </a:cubicBezTo>
                    <a:cubicBezTo>
                      <a:pt x="1212070" y="48192"/>
                      <a:pt x="1255094" y="19511"/>
                      <a:pt x="1304210" y="14210"/>
                    </a:cubicBezTo>
                    <a:cubicBezTo>
                      <a:pt x="1353326" y="8909"/>
                      <a:pt x="1418945" y="35057"/>
                      <a:pt x="1461423" y="70767"/>
                    </a:cubicBezTo>
                    <a:cubicBezTo>
                      <a:pt x="1500648" y="39845"/>
                      <a:pt x="1550404" y="23049"/>
                      <a:pt x="1604082" y="23049"/>
                    </a:cubicBezTo>
                    <a:cubicBezTo>
                      <a:pt x="1692530" y="23049"/>
                      <a:pt x="1770327" y="68651"/>
                      <a:pt x="1814928" y="137833"/>
                    </a:cubicBezTo>
                    <a:cubicBezTo>
                      <a:pt x="1859765" y="69447"/>
                      <a:pt x="1937139" y="24416"/>
                      <a:pt x="2025031" y="24416"/>
                    </a:cubicBezTo>
                    <a:cubicBezTo>
                      <a:pt x="2135143" y="24416"/>
                      <a:pt x="2228747" y="95092"/>
                      <a:pt x="2261925" y="193913"/>
                    </a:cubicBezTo>
                    <a:cubicBezTo>
                      <a:pt x="2262329" y="193791"/>
                      <a:pt x="2262735" y="193790"/>
                      <a:pt x="2263140" y="193790"/>
                    </a:cubicBezTo>
                    <a:cubicBezTo>
                      <a:pt x="2402209" y="193790"/>
                      <a:pt x="2514947" y="306528"/>
                      <a:pt x="2514947" y="445597"/>
                    </a:cubicBezTo>
                    <a:cubicBezTo>
                      <a:pt x="2514947" y="584666"/>
                      <a:pt x="2402209" y="697404"/>
                      <a:pt x="2263140" y="697404"/>
                    </a:cubicBezTo>
                    <a:cubicBezTo>
                      <a:pt x="2176391" y="697404"/>
                      <a:pt x="2099888" y="653537"/>
                      <a:pt x="2054640" y="586750"/>
                    </a:cubicBezTo>
                    <a:cubicBezTo>
                      <a:pt x="2010395" y="653762"/>
                      <a:pt x="1934062" y="697404"/>
                      <a:pt x="1847535" y="697404"/>
                    </a:cubicBezTo>
                    <a:cubicBezTo>
                      <a:pt x="1789311" y="697404"/>
                      <a:pt x="1735702" y="677642"/>
                      <a:pt x="1693695" y="643630"/>
                    </a:cubicBezTo>
                    <a:cubicBezTo>
                      <a:pt x="1651689" y="677642"/>
                      <a:pt x="1598080" y="697404"/>
                      <a:pt x="1539855" y="697404"/>
                    </a:cubicBezTo>
                    <a:cubicBezTo>
                      <a:pt x="1441551" y="697404"/>
                      <a:pt x="1356403" y="641072"/>
                      <a:pt x="1315888" y="558445"/>
                    </a:cubicBezTo>
                    <a:cubicBezTo>
                      <a:pt x="1272229" y="598661"/>
                      <a:pt x="1206400" y="634839"/>
                      <a:pt x="1149712" y="622576"/>
                    </a:cubicBezTo>
                    <a:cubicBezTo>
                      <a:pt x="1096483" y="611061"/>
                      <a:pt x="1025744" y="572014"/>
                      <a:pt x="984978" y="498638"/>
                    </a:cubicBezTo>
                    <a:cubicBezTo>
                      <a:pt x="959504" y="574665"/>
                      <a:pt x="887516" y="629050"/>
                      <a:pt x="802824" y="629050"/>
                    </a:cubicBezTo>
                    <a:cubicBezTo>
                      <a:pt x="724492" y="629050"/>
                      <a:pt x="657026" y="582526"/>
                      <a:pt x="627413" y="515210"/>
                    </a:cubicBezTo>
                    <a:cubicBezTo>
                      <a:pt x="584988" y="553591"/>
                      <a:pt x="527392" y="574026"/>
                      <a:pt x="479717" y="567162"/>
                    </a:cubicBezTo>
                    <a:cubicBezTo>
                      <a:pt x="439788" y="561414"/>
                      <a:pt x="406466" y="547383"/>
                      <a:pt x="379767" y="527160"/>
                    </a:cubicBezTo>
                    <a:cubicBezTo>
                      <a:pt x="310874" y="498171"/>
                      <a:pt x="262300" y="430445"/>
                      <a:pt x="261518" y="351249"/>
                    </a:cubicBezTo>
                    <a:cubicBezTo>
                      <a:pt x="261425" y="351089"/>
                      <a:pt x="261381" y="350918"/>
                      <a:pt x="261338" y="350746"/>
                    </a:cubicBezTo>
                    <a:cubicBezTo>
                      <a:pt x="228153" y="316942"/>
                      <a:pt x="208360" y="270473"/>
                      <a:pt x="208360" y="219381"/>
                    </a:cubicBezTo>
                    <a:cubicBezTo>
                      <a:pt x="208360" y="112466"/>
                      <a:pt x="295031" y="25795"/>
                      <a:pt x="401946" y="25795"/>
                    </a:cubicBezTo>
                    <a:cubicBezTo>
                      <a:pt x="425158" y="25795"/>
                      <a:pt x="447416" y="29880"/>
                      <a:pt x="467791" y="38056"/>
                    </a:cubicBezTo>
                    <a:cubicBezTo>
                      <a:pt x="585794" y="17893"/>
                      <a:pt x="696162" y="87852"/>
                      <a:pt x="737322" y="124235"/>
                    </a:cubicBezTo>
                    <a:cubicBezTo>
                      <a:pt x="782627" y="68126"/>
                      <a:pt x="852143" y="0"/>
                      <a:pt x="929888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 dirty="0">
                  <a:latin typeface="Noto Sans CJK KR Black" panose="020B0A00000000000000" pitchFamily="34" charset="-127"/>
                  <a:ea typeface="Noto Sans CJK KR Black" panose="020B0A00000000000000" pitchFamily="34" charset="-127"/>
                </a:endParaRPr>
              </a:p>
            </p:txBody>
          </p:sp>
          <p:sp>
            <p:nvSpPr>
              <p:cNvPr id="11" name="Rectangle 24">
                <a:extLst>
                  <a:ext uri="{FF2B5EF4-FFF2-40B4-BE49-F238E27FC236}">
                    <a16:creationId xmlns:a16="http://schemas.microsoft.com/office/drawing/2014/main" xmlns="" id="{4AFAC9BD-0B28-4CA4-B2C3-E7FF3ACB3967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0700000">
                <a:off x="2307865" y="1808900"/>
                <a:ext cx="456968" cy="360000"/>
              </a:xfrm>
              <a:custGeom>
                <a:avLst/>
                <a:gdLst/>
                <a:ahLst/>
                <a:cxnLst/>
                <a:rect l="l" t="t" r="r" b="b"/>
                <a:pathLst>
                  <a:path w="3805825" h="2998234">
                    <a:moveTo>
                      <a:pt x="571963" y="2092124"/>
                    </a:moveTo>
                    <a:lnTo>
                      <a:pt x="465390" y="2092124"/>
                    </a:lnTo>
                    <a:lnTo>
                      <a:pt x="571963" y="2198697"/>
                    </a:lnTo>
                    <a:close/>
                    <a:moveTo>
                      <a:pt x="571962" y="1939097"/>
                    </a:moveTo>
                    <a:lnTo>
                      <a:pt x="465390" y="2045669"/>
                    </a:lnTo>
                    <a:lnTo>
                      <a:pt x="571962" y="2045669"/>
                    </a:lnTo>
                    <a:close/>
                    <a:moveTo>
                      <a:pt x="724990" y="2092124"/>
                    </a:moveTo>
                    <a:lnTo>
                      <a:pt x="618417" y="2092124"/>
                    </a:lnTo>
                    <a:lnTo>
                      <a:pt x="618418" y="2198697"/>
                    </a:lnTo>
                    <a:close/>
                    <a:moveTo>
                      <a:pt x="618418" y="1939104"/>
                    </a:moveTo>
                    <a:lnTo>
                      <a:pt x="618417" y="2045669"/>
                    </a:lnTo>
                    <a:lnTo>
                      <a:pt x="724982" y="2045669"/>
                    </a:lnTo>
                    <a:close/>
                    <a:moveTo>
                      <a:pt x="760612" y="1901643"/>
                    </a:moveTo>
                    <a:lnTo>
                      <a:pt x="654047" y="1901643"/>
                    </a:lnTo>
                    <a:lnTo>
                      <a:pt x="760612" y="2008208"/>
                    </a:lnTo>
                    <a:close/>
                    <a:moveTo>
                      <a:pt x="760612" y="1748616"/>
                    </a:moveTo>
                    <a:lnTo>
                      <a:pt x="654040" y="1855188"/>
                    </a:lnTo>
                    <a:lnTo>
                      <a:pt x="760612" y="1855188"/>
                    </a:lnTo>
                    <a:close/>
                    <a:moveTo>
                      <a:pt x="913640" y="1901643"/>
                    </a:moveTo>
                    <a:lnTo>
                      <a:pt x="807067" y="1901643"/>
                    </a:lnTo>
                    <a:lnTo>
                      <a:pt x="807067" y="2008216"/>
                    </a:lnTo>
                    <a:close/>
                    <a:moveTo>
                      <a:pt x="807067" y="1748615"/>
                    </a:moveTo>
                    <a:lnTo>
                      <a:pt x="807067" y="1855188"/>
                    </a:lnTo>
                    <a:lnTo>
                      <a:pt x="913640" y="1855188"/>
                    </a:lnTo>
                    <a:close/>
                    <a:moveTo>
                      <a:pt x="953368" y="1708887"/>
                    </a:moveTo>
                    <a:lnTo>
                      <a:pt x="846796" y="1708887"/>
                    </a:lnTo>
                    <a:lnTo>
                      <a:pt x="953368" y="1815459"/>
                    </a:lnTo>
                    <a:close/>
                    <a:moveTo>
                      <a:pt x="953368" y="1555860"/>
                    </a:moveTo>
                    <a:lnTo>
                      <a:pt x="846796" y="1662432"/>
                    </a:lnTo>
                    <a:lnTo>
                      <a:pt x="953368" y="1662432"/>
                    </a:lnTo>
                    <a:close/>
                    <a:moveTo>
                      <a:pt x="1106396" y="1708887"/>
                    </a:moveTo>
                    <a:lnTo>
                      <a:pt x="999823" y="1708887"/>
                    </a:lnTo>
                    <a:lnTo>
                      <a:pt x="999823" y="1815460"/>
                    </a:lnTo>
                    <a:close/>
                    <a:moveTo>
                      <a:pt x="999823" y="1555860"/>
                    </a:moveTo>
                    <a:lnTo>
                      <a:pt x="999823" y="1662432"/>
                    </a:lnTo>
                    <a:lnTo>
                      <a:pt x="1106396" y="1662432"/>
                    </a:lnTo>
                    <a:close/>
                    <a:moveTo>
                      <a:pt x="1144754" y="1514764"/>
                    </a:moveTo>
                    <a:lnTo>
                      <a:pt x="1038182" y="1514764"/>
                    </a:lnTo>
                    <a:lnTo>
                      <a:pt x="1144754" y="1621337"/>
                    </a:lnTo>
                    <a:close/>
                    <a:moveTo>
                      <a:pt x="1144754" y="1361737"/>
                    </a:moveTo>
                    <a:lnTo>
                      <a:pt x="1038182" y="1468309"/>
                    </a:lnTo>
                    <a:lnTo>
                      <a:pt x="1144754" y="1468309"/>
                    </a:lnTo>
                    <a:close/>
                    <a:moveTo>
                      <a:pt x="1297782" y="1514764"/>
                    </a:moveTo>
                    <a:lnTo>
                      <a:pt x="1191209" y="1514764"/>
                    </a:lnTo>
                    <a:lnTo>
                      <a:pt x="1191209" y="1621337"/>
                    </a:lnTo>
                    <a:close/>
                    <a:moveTo>
                      <a:pt x="1191209" y="1361737"/>
                    </a:moveTo>
                    <a:lnTo>
                      <a:pt x="1191209" y="1468309"/>
                    </a:lnTo>
                    <a:lnTo>
                      <a:pt x="1297782" y="1468309"/>
                    </a:lnTo>
                    <a:close/>
                    <a:moveTo>
                      <a:pt x="1335838" y="1323681"/>
                    </a:moveTo>
                    <a:lnTo>
                      <a:pt x="1229266" y="1323681"/>
                    </a:lnTo>
                    <a:lnTo>
                      <a:pt x="1335838" y="1430253"/>
                    </a:lnTo>
                    <a:close/>
                    <a:moveTo>
                      <a:pt x="1335838" y="1170654"/>
                    </a:moveTo>
                    <a:lnTo>
                      <a:pt x="1229266" y="1277226"/>
                    </a:lnTo>
                    <a:lnTo>
                      <a:pt x="1335838" y="1277226"/>
                    </a:lnTo>
                    <a:close/>
                    <a:moveTo>
                      <a:pt x="1488865" y="1323681"/>
                    </a:moveTo>
                    <a:lnTo>
                      <a:pt x="1382293" y="1323681"/>
                    </a:lnTo>
                    <a:lnTo>
                      <a:pt x="1382293" y="1430253"/>
                    </a:lnTo>
                    <a:close/>
                    <a:moveTo>
                      <a:pt x="1382293" y="1170653"/>
                    </a:moveTo>
                    <a:lnTo>
                      <a:pt x="1382293" y="1277226"/>
                    </a:lnTo>
                    <a:lnTo>
                      <a:pt x="1488865" y="1277226"/>
                    </a:lnTo>
                    <a:close/>
                    <a:moveTo>
                      <a:pt x="2914702" y="2523007"/>
                    </a:moveTo>
                    <a:cubicBezTo>
                      <a:pt x="2900642" y="2508947"/>
                      <a:pt x="2877845" y="2508947"/>
                      <a:pt x="2863784" y="2523007"/>
                    </a:cubicBezTo>
                    <a:cubicBezTo>
                      <a:pt x="2849724" y="2537067"/>
                      <a:pt x="2849724" y="2559864"/>
                      <a:pt x="2863784" y="2573924"/>
                    </a:cubicBezTo>
                    <a:cubicBezTo>
                      <a:pt x="2877845" y="2587985"/>
                      <a:pt x="2900642" y="2587985"/>
                      <a:pt x="2914702" y="2573924"/>
                    </a:cubicBezTo>
                    <a:cubicBezTo>
                      <a:pt x="2928762" y="2559864"/>
                      <a:pt x="2928762" y="2537067"/>
                      <a:pt x="2914702" y="2523007"/>
                    </a:cubicBezTo>
                    <a:close/>
                    <a:moveTo>
                      <a:pt x="1526922" y="1132597"/>
                    </a:moveTo>
                    <a:lnTo>
                      <a:pt x="1420350" y="1132596"/>
                    </a:lnTo>
                    <a:lnTo>
                      <a:pt x="1526922" y="1239169"/>
                    </a:lnTo>
                    <a:close/>
                    <a:moveTo>
                      <a:pt x="1526922" y="979569"/>
                    </a:moveTo>
                    <a:lnTo>
                      <a:pt x="1420350" y="1086141"/>
                    </a:lnTo>
                    <a:lnTo>
                      <a:pt x="1526922" y="1086142"/>
                    </a:lnTo>
                    <a:close/>
                    <a:moveTo>
                      <a:pt x="1679950" y="1132597"/>
                    </a:moveTo>
                    <a:lnTo>
                      <a:pt x="1573377" y="1132597"/>
                    </a:lnTo>
                    <a:lnTo>
                      <a:pt x="1573377" y="1239169"/>
                    </a:lnTo>
                    <a:close/>
                    <a:moveTo>
                      <a:pt x="1573377" y="979569"/>
                    </a:moveTo>
                    <a:lnTo>
                      <a:pt x="1573377" y="1086142"/>
                    </a:lnTo>
                    <a:lnTo>
                      <a:pt x="1679950" y="1086142"/>
                    </a:lnTo>
                    <a:close/>
                    <a:moveTo>
                      <a:pt x="1718007" y="941512"/>
                    </a:moveTo>
                    <a:lnTo>
                      <a:pt x="1611434" y="941512"/>
                    </a:lnTo>
                    <a:lnTo>
                      <a:pt x="1718007" y="1048085"/>
                    </a:lnTo>
                    <a:close/>
                    <a:moveTo>
                      <a:pt x="1718006" y="788485"/>
                    </a:moveTo>
                    <a:lnTo>
                      <a:pt x="1611434" y="895057"/>
                    </a:lnTo>
                    <a:lnTo>
                      <a:pt x="1718006" y="895057"/>
                    </a:lnTo>
                    <a:close/>
                    <a:moveTo>
                      <a:pt x="1871034" y="941512"/>
                    </a:moveTo>
                    <a:lnTo>
                      <a:pt x="1764461" y="941512"/>
                    </a:lnTo>
                    <a:lnTo>
                      <a:pt x="1764462" y="1048085"/>
                    </a:lnTo>
                    <a:close/>
                    <a:moveTo>
                      <a:pt x="1764461" y="788485"/>
                    </a:moveTo>
                    <a:lnTo>
                      <a:pt x="1764462" y="895057"/>
                    </a:lnTo>
                    <a:lnTo>
                      <a:pt x="1871034" y="895057"/>
                    </a:lnTo>
                    <a:close/>
                    <a:moveTo>
                      <a:pt x="3382381" y="1946466"/>
                    </a:moveTo>
                    <a:lnTo>
                      <a:pt x="2893361" y="2435486"/>
                    </a:lnTo>
                    <a:lnTo>
                      <a:pt x="2933988" y="2428503"/>
                    </a:lnTo>
                    <a:lnTo>
                      <a:pt x="3009207" y="2503722"/>
                    </a:lnTo>
                    <a:lnTo>
                      <a:pt x="3003173" y="2538827"/>
                    </a:lnTo>
                    <a:lnTo>
                      <a:pt x="3488958" y="2053042"/>
                    </a:lnTo>
                    <a:lnTo>
                      <a:pt x="3388629" y="1952714"/>
                    </a:lnTo>
                    <a:close/>
                    <a:moveTo>
                      <a:pt x="2405874" y="794872"/>
                    </a:moveTo>
                    <a:lnTo>
                      <a:pt x="2299301" y="794872"/>
                    </a:lnTo>
                    <a:lnTo>
                      <a:pt x="2405874" y="901444"/>
                    </a:lnTo>
                    <a:close/>
                    <a:moveTo>
                      <a:pt x="2789111" y="1176277"/>
                    </a:moveTo>
                    <a:lnTo>
                      <a:pt x="2682538" y="1176278"/>
                    </a:lnTo>
                    <a:lnTo>
                      <a:pt x="2789111" y="1282850"/>
                    </a:lnTo>
                    <a:close/>
                    <a:moveTo>
                      <a:pt x="2596355" y="983521"/>
                    </a:moveTo>
                    <a:lnTo>
                      <a:pt x="2489782" y="983522"/>
                    </a:lnTo>
                    <a:lnTo>
                      <a:pt x="2596355" y="1090094"/>
                    </a:lnTo>
                    <a:close/>
                    <a:moveTo>
                      <a:pt x="3174317" y="1558747"/>
                    </a:moveTo>
                    <a:lnTo>
                      <a:pt x="3067745" y="1558747"/>
                    </a:lnTo>
                    <a:lnTo>
                      <a:pt x="3174317" y="1665320"/>
                    </a:lnTo>
                    <a:close/>
                    <a:moveTo>
                      <a:pt x="2983234" y="1367664"/>
                    </a:moveTo>
                    <a:lnTo>
                      <a:pt x="2876661" y="1367664"/>
                    </a:lnTo>
                    <a:lnTo>
                      <a:pt x="2983234" y="1474236"/>
                    </a:lnTo>
                    <a:close/>
                    <a:moveTo>
                      <a:pt x="3556486" y="1940915"/>
                    </a:moveTo>
                    <a:lnTo>
                      <a:pt x="3449914" y="1940915"/>
                    </a:lnTo>
                    <a:lnTo>
                      <a:pt x="3556487" y="2047488"/>
                    </a:lnTo>
                    <a:close/>
                    <a:moveTo>
                      <a:pt x="3365402" y="1749831"/>
                    </a:moveTo>
                    <a:lnTo>
                      <a:pt x="3258830" y="1749831"/>
                    </a:lnTo>
                    <a:lnTo>
                      <a:pt x="3365402" y="1856404"/>
                    </a:lnTo>
                    <a:close/>
                    <a:moveTo>
                      <a:pt x="3761426" y="2144804"/>
                    </a:moveTo>
                    <a:lnTo>
                      <a:pt x="3654853" y="2144804"/>
                    </a:lnTo>
                    <a:lnTo>
                      <a:pt x="3761426" y="2251377"/>
                    </a:lnTo>
                    <a:close/>
                    <a:moveTo>
                      <a:pt x="2405874" y="657532"/>
                    </a:moveTo>
                    <a:lnTo>
                      <a:pt x="2314989" y="748417"/>
                    </a:lnTo>
                    <a:lnTo>
                      <a:pt x="2405874" y="748417"/>
                    </a:lnTo>
                    <a:close/>
                    <a:moveTo>
                      <a:pt x="2558894" y="794872"/>
                    </a:moveTo>
                    <a:lnTo>
                      <a:pt x="2452329" y="794872"/>
                    </a:lnTo>
                    <a:lnTo>
                      <a:pt x="2452329" y="901437"/>
                    </a:lnTo>
                    <a:close/>
                    <a:moveTo>
                      <a:pt x="2596355" y="830501"/>
                    </a:moveTo>
                    <a:lnTo>
                      <a:pt x="2489790" y="937067"/>
                    </a:lnTo>
                    <a:lnTo>
                      <a:pt x="2596355" y="937067"/>
                    </a:lnTo>
                    <a:close/>
                    <a:moveTo>
                      <a:pt x="2942138" y="1176278"/>
                    </a:moveTo>
                    <a:lnTo>
                      <a:pt x="2835566" y="1176277"/>
                    </a:lnTo>
                    <a:lnTo>
                      <a:pt x="2835566" y="1282850"/>
                    </a:lnTo>
                    <a:close/>
                    <a:moveTo>
                      <a:pt x="2789111" y="1023250"/>
                    </a:moveTo>
                    <a:lnTo>
                      <a:pt x="2682538" y="1129823"/>
                    </a:lnTo>
                    <a:lnTo>
                      <a:pt x="2789111" y="1129823"/>
                    </a:lnTo>
                    <a:close/>
                    <a:moveTo>
                      <a:pt x="2749382" y="983521"/>
                    </a:moveTo>
                    <a:lnTo>
                      <a:pt x="2642810" y="983522"/>
                    </a:lnTo>
                    <a:lnTo>
                      <a:pt x="2642810" y="1090094"/>
                    </a:lnTo>
                    <a:close/>
                    <a:moveTo>
                      <a:pt x="3327345" y="1558747"/>
                    </a:moveTo>
                    <a:lnTo>
                      <a:pt x="3220772" y="1558747"/>
                    </a:lnTo>
                    <a:lnTo>
                      <a:pt x="3220772" y="1665320"/>
                    </a:lnTo>
                    <a:close/>
                    <a:moveTo>
                      <a:pt x="3174317" y="1405720"/>
                    </a:moveTo>
                    <a:lnTo>
                      <a:pt x="3067745" y="1512292"/>
                    </a:lnTo>
                    <a:lnTo>
                      <a:pt x="3174317" y="1512292"/>
                    </a:lnTo>
                    <a:close/>
                    <a:moveTo>
                      <a:pt x="3136261" y="1367664"/>
                    </a:moveTo>
                    <a:lnTo>
                      <a:pt x="3029688" y="1367664"/>
                    </a:lnTo>
                    <a:lnTo>
                      <a:pt x="3029689" y="1474236"/>
                    </a:lnTo>
                    <a:close/>
                    <a:moveTo>
                      <a:pt x="2983234" y="1214636"/>
                    </a:moveTo>
                    <a:lnTo>
                      <a:pt x="2876661" y="1321209"/>
                    </a:lnTo>
                    <a:lnTo>
                      <a:pt x="2983234" y="1321209"/>
                    </a:lnTo>
                    <a:close/>
                    <a:moveTo>
                      <a:pt x="3709514" y="1940915"/>
                    </a:moveTo>
                    <a:lnTo>
                      <a:pt x="3602941" y="1940915"/>
                    </a:lnTo>
                    <a:lnTo>
                      <a:pt x="3602942" y="2047488"/>
                    </a:lnTo>
                    <a:close/>
                    <a:moveTo>
                      <a:pt x="3556487" y="1787888"/>
                    </a:moveTo>
                    <a:lnTo>
                      <a:pt x="3449914" y="1894460"/>
                    </a:lnTo>
                    <a:lnTo>
                      <a:pt x="3556486" y="1894460"/>
                    </a:lnTo>
                    <a:close/>
                    <a:moveTo>
                      <a:pt x="3518430" y="1749831"/>
                    </a:moveTo>
                    <a:lnTo>
                      <a:pt x="3411857" y="1749831"/>
                    </a:lnTo>
                    <a:lnTo>
                      <a:pt x="3411857" y="1856403"/>
                    </a:lnTo>
                    <a:close/>
                    <a:moveTo>
                      <a:pt x="3365402" y="1596803"/>
                    </a:moveTo>
                    <a:lnTo>
                      <a:pt x="3258830" y="1703376"/>
                    </a:lnTo>
                    <a:lnTo>
                      <a:pt x="3365402" y="1703376"/>
                    </a:lnTo>
                    <a:close/>
                    <a:moveTo>
                      <a:pt x="3761426" y="1991777"/>
                    </a:moveTo>
                    <a:lnTo>
                      <a:pt x="3654853" y="2098349"/>
                    </a:lnTo>
                    <a:lnTo>
                      <a:pt x="3761426" y="2098349"/>
                    </a:lnTo>
                    <a:close/>
                    <a:moveTo>
                      <a:pt x="2452329" y="641845"/>
                    </a:moveTo>
                    <a:lnTo>
                      <a:pt x="2452329" y="748417"/>
                    </a:lnTo>
                    <a:lnTo>
                      <a:pt x="2558901" y="748417"/>
                    </a:lnTo>
                    <a:close/>
                    <a:moveTo>
                      <a:pt x="2835566" y="1023250"/>
                    </a:moveTo>
                    <a:lnTo>
                      <a:pt x="2835566" y="1129822"/>
                    </a:lnTo>
                    <a:lnTo>
                      <a:pt x="2942138" y="1129822"/>
                    </a:lnTo>
                    <a:close/>
                    <a:moveTo>
                      <a:pt x="2642810" y="830494"/>
                    </a:moveTo>
                    <a:lnTo>
                      <a:pt x="2642810" y="937066"/>
                    </a:lnTo>
                    <a:lnTo>
                      <a:pt x="2749382" y="937066"/>
                    </a:lnTo>
                    <a:close/>
                    <a:moveTo>
                      <a:pt x="3220772" y="1405720"/>
                    </a:moveTo>
                    <a:lnTo>
                      <a:pt x="3220772" y="1512292"/>
                    </a:lnTo>
                    <a:lnTo>
                      <a:pt x="3327344" y="1512292"/>
                    </a:lnTo>
                    <a:close/>
                    <a:moveTo>
                      <a:pt x="3029688" y="1214636"/>
                    </a:moveTo>
                    <a:lnTo>
                      <a:pt x="3029688" y="1321209"/>
                    </a:lnTo>
                    <a:lnTo>
                      <a:pt x="3136261" y="1321209"/>
                    </a:lnTo>
                    <a:close/>
                    <a:moveTo>
                      <a:pt x="3602941" y="1787888"/>
                    </a:moveTo>
                    <a:lnTo>
                      <a:pt x="3602941" y="1894460"/>
                    </a:lnTo>
                    <a:lnTo>
                      <a:pt x="3709514" y="1894460"/>
                    </a:lnTo>
                    <a:close/>
                    <a:moveTo>
                      <a:pt x="3411857" y="1596803"/>
                    </a:moveTo>
                    <a:lnTo>
                      <a:pt x="3411857" y="1703376"/>
                    </a:lnTo>
                    <a:lnTo>
                      <a:pt x="3518429" y="1703376"/>
                    </a:lnTo>
                    <a:close/>
                    <a:moveTo>
                      <a:pt x="2353083" y="150965"/>
                    </a:moveTo>
                    <a:lnTo>
                      <a:pt x="2025288" y="132265"/>
                    </a:lnTo>
                    <a:lnTo>
                      <a:pt x="2071608" y="178585"/>
                    </a:lnTo>
                    <a:lnTo>
                      <a:pt x="2093619" y="156574"/>
                    </a:lnTo>
                    <a:lnTo>
                      <a:pt x="2220546" y="283501"/>
                    </a:lnTo>
                    <a:close/>
                    <a:moveTo>
                      <a:pt x="2523312" y="286240"/>
                    </a:moveTo>
                    <a:lnTo>
                      <a:pt x="2373298" y="436253"/>
                    </a:lnTo>
                    <a:lnTo>
                      <a:pt x="2500225" y="563180"/>
                    </a:lnTo>
                    <a:lnTo>
                      <a:pt x="2473487" y="589919"/>
                    </a:lnTo>
                    <a:lnTo>
                      <a:pt x="2618667" y="735099"/>
                    </a:lnTo>
                    <a:lnTo>
                      <a:pt x="2619582" y="734183"/>
                    </a:lnTo>
                    <a:lnTo>
                      <a:pt x="2812338" y="926939"/>
                    </a:lnTo>
                    <a:lnTo>
                      <a:pt x="2845693" y="960294"/>
                    </a:lnTo>
                    <a:lnTo>
                      <a:pt x="3005093" y="1119693"/>
                    </a:lnTo>
                    <a:lnTo>
                      <a:pt x="3006461" y="1118325"/>
                    </a:lnTo>
                    <a:lnTo>
                      <a:pt x="3197545" y="1309409"/>
                    </a:lnTo>
                    <a:lnTo>
                      <a:pt x="3232572" y="1344436"/>
                    </a:lnTo>
                    <a:lnTo>
                      <a:pt x="3246403" y="1358267"/>
                    </a:lnTo>
                    <a:close/>
                    <a:moveTo>
                      <a:pt x="2523816" y="30335"/>
                    </a:moveTo>
                    <a:lnTo>
                      <a:pt x="2626629" y="133149"/>
                    </a:lnTo>
                    <a:lnTo>
                      <a:pt x="2552082" y="207696"/>
                    </a:lnTo>
                    <a:lnTo>
                      <a:pt x="2576968" y="232583"/>
                    </a:lnTo>
                    <a:lnTo>
                      <a:pt x="2575182" y="234369"/>
                    </a:lnTo>
                    <a:lnTo>
                      <a:pt x="3513251" y="1625113"/>
                    </a:lnTo>
                    <a:lnTo>
                      <a:pt x="3579714" y="1691577"/>
                    </a:lnTo>
                    <a:lnTo>
                      <a:pt x="3614741" y="1726603"/>
                    </a:lnTo>
                    <a:lnTo>
                      <a:pt x="3784128" y="1895991"/>
                    </a:lnTo>
                    <a:lnTo>
                      <a:pt x="3784653" y="1895466"/>
                    </a:lnTo>
                    <a:lnTo>
                      <a:pt x="3802957" y="1913770"/>
                    </a:lnTo>
                    <a:lnTo>
                      <a:pt x="3802957" y="1914820"/>
                    </a:lnTo>
                    <a:lnTo>
                      <a:pt x="3805825" y="1917687"/>
                    </a:lnTo>
                    <a:lnTo>
                      <a:pt x="3802957" y="1920555"/>
                    </a:lnTo>
                    <a:lnTo>
                      <a:pt x="3802957" y="2329384"/>
                    </a:lnTo>
                    <a:lnTo>
                      <a:pt x="3784653" y="2347688"/>
                    </a:lnTo>
                    <a:lnTo>
                      <a:pt x="3580239" y="2143274"/>
                    </a:lnTo>
                    <a:lnTo>
                      <a:pt x="3579714" y="2143798"/>
                    </a:lnTo>
                    <a:lnTo>
                      <a:pt x="3514414" y="2078498"/>
                    </a:lnTo>
                    <a:lnTo>
                      <a:pt x="2992605" y="2600306"/>
                    </a:lnTo>
                    <a:lnTo>
                      <a:pt x="2990741" y="2611151"/>
                    </a:lnTo>
                    <a:lnTo>
                      <a:pt x="2771416" y="2767764"/>
                    </a:lnTo>
                    <a:lnTo>
                      <a:pt x="2746140" y="2742487"/>
                    </a:lnTo>
                    <a:lnTo>
                      <a:pt x="2670170" y="2818456"/>
                    </a:lnTo>
                    <a:lnTo>
                      <a:pt x="2651401" y="2799687"/>
                    </a:lnTo>
                    <a:cubicBezTo>
                      <a:pt x="2625528" y="2785735"/>
                      <a:pt x="2592950" y="2788926"/>
                      <a:pt x="2569612" y="2809139"/>
                    </a:cubicBezTo>
                    <a:cubicBezTo>
                      <a:pt x="2540180" y="2834630"/>
                      <a:pt x="2535445" y="2878528"/>
                      <a:pt x="2558763" y="2909709"/>
                    </a:cubicBezTo>
                    <a:cubicBezTo>
                      <a:pt x="2580225" y="2939886"/>
                      <a:pt x="2602221" y="2944074"/>
                      <a:pt x="2698387" y="2956528"/>
                    </a:cubicBezTo>
                    <a:cubicBezTo>
                      <a:pt x="2612716" y="3019512"/>
                      <a:pt x="2549084" y="3004923"/>
                      <a:pt x="2499317" y="2954166"/>
                    </a:cubicBezTo>
                    <a:cubicBezTo>
                      <a:pt x="2449549" y="2903408"/>
                      <a:pt x="2462151" y="2804007"/>
                      <a:pt x="2521014" y="2753027"/>
                    </a:cubicBezTo>
                    <a:cubicBezTo>
                      <a:pt x="2561003" y="2718393"/>
                      <a:pt x="2614554" y="2708748"/>
                      <a:pt x="2661444" y="2725347"/>
                    </a:cubicBezTo>
                    <a:lnTo>
                      <a:pt x="2695222" y="2691569"/>
                    </a:lnTo>
                    <a:lnTo>
                      <a:pt x="2669947" y="2666294"/>
                    </a:lnTo>
                    <a:lnTo>
                      <a:pt x="2810390" y="2469612"/>
                    </a:lnTo>
                    <a:lnTo>
                      <a:pt x="2809356" y="2468579"/>
                    </a:lnTo>
                    <a:lnTo>
                      <a:pt x="2815551" y="2462385"/>
                    </a:lnTo>
                    <a:lnTo>
                      <a:pt x="2826559" y="2446968"/>
                    </a:lnTo>
                    <a:lnTo>
                      <a:pt x="2831882" y="2446053"/>
                    </a:lnTo>
                    <a:lnTo>
                      <a:pt x="3356925" y="1921010"/>
                    </a:lnTo>
                    <a:lnTo>
                      <a:pt x="3353603" y="1917688"/>
                    </a:lnTo>
                    <a:lnTo>
                      <a:pt x="3197545" y="1761630"/>
                    </a:lnTo>
                    <a:lnTo>
                      <a:pt x="3197544" y="1761631"/>
                    </a:lnTo>
                    <a:lnTo>
                      <a:pt x="3006461" y="1570547"/>
                    </a:lnTo>
                    <a:lnTo>
                      <a:pt x="2971434" y="1535520"/>
                    </a:lnTo>
                    <a:lnTo>
                      <a:pt x="2813706" y="1377793"/>
                    </a:lnTo>
                    <a:lnTo>
                      <a:pt x="2812338" y="1379161"/>
                    </a:lnTo>
                    <a:lnTo>
                      <a:pt x="2619582" y="1186405"/>
                    </a:lnTo>
                    <a:lnTo>
                      <a:pt x="2586227" y="1153050"/>
                    </a:lnTo>
                    <a:lnTo>
                      <a:pt x="2430017" y="996839"/>
                    </a:lnTo>
                    <a:lnTo>
                      <a:pt x="2429101" y="997755"/>
                    </a:lnTo>
                    <a:lnTo>
                      <a:pt x="2247376" y="816030"/>
                    </a:lnTo>
                    <a:lnTo>
                      <a:pt x="2194721" y="868684"/>
                    </a:lnTo>
                    <a:lnTo>
                      <a:pt x="2169629" y="843592"/>
                    </a:lnTo>
                    <a:lnTo>
                      <a:pt x="2012511" y="1000710"/>
                    </a:lnTo>
                    <a:lnTo>
                      <a:pt x="1948715" y="936915"/>
                    </a:lnTo>
                    <a:lnTo>
                      <a:pt x="1776261" y="1109369"/>
                    </a:lnTo>
                    <a:lnTo>
                      <a:pt x="1741234" y="1144396"/>
                    </a:lnTo>
                    <a:lnTo>
                      <a:pt x="1585176" y="1300453"/>
                    </a:lnTo>
                    <a:lnTo>
                      <a:pt x="1550150" y="1335480"/>
                    </a:lnTo>
                    <a:lnTo>
                      <a:pt x="1394093" y="1491537"/>
                    </a:lnTo>
                    <a:lnTo>
                      <a:pt x="1359065" y="1526564"/>
                    </a:lnTo>
                    <a:lnTo>
                      <a:pt x="1201338" y="1684291"/>
                    </a:lnTo>
                    <a:lnTo>
                      <a:pt x="1202706" y="1685660"/>
                    </a:lnTo>
                    <a:lnTo>
                      <a:pt x="1009951" y="1878416"/>
                    </a:lnTo>
                    <a:lnTo>
                      <a:pt x="976596" y="1911771"/>
                    </a:lnTo>
                    <a:lnTo>
                      <a:pt x="820385" y="2067981"/>
                    </a:lnTo>
                    <a:lnTo>
                      <a:pt x="821301" y="2068897"/>
                    </a:lnTo>
                    <a:lnTo>
                      <a:pt x="612116" y="2278081"/>
                    </a:lnTo>
                    <a:lnTo>
                      <a:pt x="673628" y="2339593"/>
                    </a:lnTo>
                    <a:lnTo>
                      <a:pt x="567426" y="2445795"/>
                    </a:lnTo>
                    <a:lnTo>
                      <a:pt x="672230" y="2550598"/>
                    </a:lnTo>
                    <a:lnTo>
                      <a:pt x="566028" y="2656800"/>
                    </a:lnTo>
                    <a:lnTo>
                      <a:pt x="0" y="2090772"/>
                    </a:lnTo>
                    <a:lnTo>
                      <a:pt x="106202" y="1984570"/>
                    </a:lnTo>
                    <a:lnTo>
                      <a:pt x="211005" y="2089373"/>
                    </a:lnTo>
                    <a:lnTo>
                      <a:pt x="317206" y="1983171"/>
                    </a:lnTo>
                    <a:lnTo>
                      <a:pt x="386005" y="2051970"/>
                    </a:lnTo>
                    <a:lnTo>
                      <a:pt x="558644" y="1879331"/>
                    </a:lnTo>
                    <a:lnTo>
                      <a:pt x="557729" y="1878415"/>
                    </a:lnTo>
                    <a:lnTo>
                      <a:pt x="750485" y="1685660"/>
                    </a:lnTo>
                    <a:lnTo>
                      <a:pt x="783839" y="1652305"/>
                    </a:lnTo>
                    <a:lnTo>
                      <a:pt x="943239" y="1492905"/>
                    </a:lnTo>
                    <a:lnTo>
                      <a:pt x="941871" y="1491537"/>
                    </a:lnTo>
                    <a:lnTo>
                      <a:pt x="1132954" y="1300453"/>
                    </a:lnTo>
                    <a:lnTo>
                      <a:pt x="1167982" y="1265426"/>
                    </a:lnTo>
                    <a:lnTo>
                      <a:pt x="1324039" y="1109369"/>
                    </a:lnTo>
                    <a:lnTo>
                      <a:pt x="1359065" y="1074342"/>
                    </a:lnTo>
                    <a:lnTo>
                      <a:pt x="1515123" y="918285"/>
                    </a:lnTo>
                    <a:lnTo>
                      <a:pt x="1550150" y="883258"/>
                    </a:lnTo>
                    <a:lnTo>
                      <a:pt x="1722604" y="710804"/>
                    </a:lnTo>
                    <a:lnTo>
                      <a:pt x="1656089" y="644289"/>
                    </a:lnTo>
                    <a:lnTo>
                      <a:pt x="1813208" y="487170"/>
                    </a:lnTo>
                    <a:lnTo>
                      <a:pt x="1788115" y="462078"/>
                    </a:lnTo>
                    <a:lnTo>
                      <a:pt x="1817021" y="433172"/>
                    </a:lnTo>
                    <a:lnTo>
                      <a:pt x="1638436" y="254587"/>
                    </a:lnTo>
                    <a:lnTo>
                      <a:pt x="1893022" y="0"/>
                    </a:lnTo>
                    <a:lnTo>
                      <a:pt x="1948799" y="55777"/>
                    </a:lnTo>
                    <a:lnTo>
                      <a:pt x="2421315" y="82732"/>
                    </a:lnTo>
                    <a:lnTo>
                      <a:pt x="2424216" y="79831"/>
                    </a:lnTo>
                    <a:lnTo>
                      <a:pt x="2449269" y="104883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 dirty="0">
                  <a:latin typeface="Noto Sans CJK KR Black" panose="020B0A00000000000000" pitchFamily="34" charset="-127"/>
                  <a:ea typeface="Noto Sans CJK KR Black" panose="020B0A00000000000000" pitchFamily="34" charset="-127"/>
                </a:endParaRPr>
              </a:p>
            </p:txBody>
          </p:sp>
          <p:sp>
            <p:nvSpPr>
              <p:cNvPr id="12" name="Rectangle 41">
                <a:extLst>
                  <a:ext uri="{FF2B5EF4-FFF2-40B4-BE49-F238E27FC236}">
                    <a16:creationId xmlns:a16="http://schemas.microsoft.com/office/drawing/2014/main" xmlns="" id="{C1FAB418-ADE7-4253-AA3A-FD90AE2064D0}"/>
                  </a:ext>
                </a:extLst>
              </p:cNvPr>
              <p:cNvSpPr>
                <a:spLocks/>
              </p:cNvSpPr>
              <p:nvPr/>
            </p:nvSpPr>
            <p:spPr>
              <a:xfrm rot="19192674">
                <a:off x="926950" y="2109352"/>
                <a:ext cx="360000" cy="360000"/>
              </a:xfrm>
              <a:custGeom>
                <a:avLst/>
                <a:gdLst/>
                <a:ahLst/>
                <a:cxnLst/>
                <a:rect l="l" t="t" r="r" b="b"/>
                <a:pathLst>
                  <a:path w="3888423" h="3970014">
                    <a:moveTo>
                      <a:pt x="1259577" y="2471243"/>
                    </a:moveTo>
                    <a:cubicBezTo>
                      <a:pt x="1293292" y="2471243"/>
                      <a:pt x="1320623" y="2543205"/>
                      <a:pt x="1320623" y="2631975"/>
                    </a:cubicBezTo>
                    <a:cubicBezTo>
                      <a:pt x="1320623" y="2720745"/>
                      <a:pt x="1293292" y="2792707"/>
                      <a:pt x="1259577" y="2792707"/>
                    </a:cubicBezTo>
                    <a:cubicBezTo>
                      <a:pt x="1225862" y="2792707"/>
                      <a:pt x="1198531" y="2720745"/>
                      <a:pt x="1198531" y="2631975"/>
                    </a:cubicBezTo>
                    <a:cubicBezTo>
                      <a:pt x="1198531" y="2543205"/>
                      <a:pt x="1225862" y="2471243"/>
                      <a:pt x="1259577" y="2471243"/>
                    </a:cubicBezTo>
                    <a:close/>
                    <a:moveTo>
                      <a:pt x="1710471" y="2470362"/>
                    </a:moveTo>
                    <a:cubicBezTo>
                      <a:pt x="1741030" y="2470028"/>
                      <a:pt x="1768823" y="2488083"/>
                      <a:pt x="1781169" y="2516203"/>
                    </a:cubicBezTo>
                    <a:cubicBezTo>
                      <a:pt x="1793845" y="2545068"/>
                      <a:pt x="1787700" y="2578742"/>
                      <a:pt x="1765642" y="2601268"/>
                    </a:cubicBezTo>
                    <a:cubicBezTo>
                      <a:pt x="1750827" y="2616399"/>
                      <a:pt x="1730831" y="2624459"/>
                      <a:pt x="1710472" y="2623745"/>
                    </a:cubicBezTo>
                    <a:close/>
                    <a:moveTo>
                      <a:pt x="2456093" y="2374056"/>
                    </a:moveTo>
                    <a:lnTo>
                      <a:pt x="2456093" y="2889893"/>
                    </a:lnTo>
                    <a:lnTo>
                      <a:pt x="2566690" y="2889893"/>
                    </a:lnTo>
                    <a:lnTo>
                      <a:pt x="2566690" y="2706284"/>
                    </a:lnTo>
                    <a:lnTo>
                      <a:pt x="2632197" y="2884955"/>
                    </a:lnTo>
                    <a:lnTo>
                      <a:pt x="2635843" y="2883618"/>
                    </a:lnTo>
                    <a:lnTo>
                      <a:pt x="2635843" y="2889893"/>
                    </a:lnTo>
                    <a:lnTo>
                      <a:pt x="2746439" y="2889893"/>
                    </a:lnTo>
                    <a:lnTo>
                      <a:pt x="2746439" y="2374056"/>
                    </a:lnTo>
                    <a:lnTo>
                      <a:pt x="2635843" y="2374056"/>
                    </a:lnTo>
                    <a:lnTo>
                      <a:pt x="2635843" y="2573614"/>
                    </a:lnTo>
                    <a:lnTo>
                      <a:pt x="2566690" y="2385000"/>
                    </a:lnTo>
                    <a:lnTo>
                      <a:pt x="2566690" y="2374056"/>
                    </a:lnTo>
                    <a:close/>
                    <a:moveTo>
                      <a:pt x="2032426" y="2374056"/>
                    </a:moveTo>
                    <a:lnTo>
                      <a:pt x="2032426" y="2889895"/>
                    </a:lnTo>
                    <a:lnTo>
                      <a:pt x="2115405" y="2889895"/>
                    </a:lnTo>
                    <a:lnTo>
                      <a:pt x="2143023" y="2889895"/>
                    </a:lnTo>
                    <a:lnTo>
                      <a:pt x="2308949" y="2889895"/>
                    </a:lnTo>
                    <a:lnTo>
                      <a:pt x="2308949" y="2779299"/>
                    </a:lnTo>
                    <a:lnTo>
                      <a:pt x="2143023" y="2779299"/>
                    </a:lnTo>
                    <a:lnTo>
                      <a:pt x="2143023" y="2686401"/>
                    </a:lnTo>
                    <a:lnTo>
                      <a:pt x="2308949" y="2686401"/>
                    </a:lnTo>
                    <a:lnTo>
                      <a:pt x="2308949" y="2575804"/>
                    </a:lnTo>
                    <a:lnTo>
                      <a:pt x="2143023" y="2575804"/>
                    </a:lnTo>
                    <a:lnTo>
                      <a:pt x="2143023" y="2484653"/>
                    </a:lnTo>
                    <a:lnTo>
                      <a:pt x="2308949" y="2484653"/>
                    </a:lnTo>
                    <a:lnTo>
                      <a:pt x="2308949" y="2374056"/>
                    </a:lnTo>
                    <a:lnTo>
                      <a:pt x="2143023" y="2374056"/>
                    </a:lnTo>
                    <a:lnTo>
                      <a:pt x="2115405" y="2374056"/>
                    </a:lnTo>
                    <a:close/>
                    <a:moveTo>
                      <a:pt x="1259577" y="2374056"/>
                    </a:moveTo>
                    <a:cubicBezTo>
                      <a:pt x="1172187" y="2374056"/>
                      <a:pt x="1101344" y="2489530"/>
                      <a:pt x="1101344" y="2631975"/>
                    </a:cubicBezTo>
                    <a:cubicBezTo>
                      <a:pt x="1101344" y="2774420"/>
                      <a:pt x="1172187" y="2889894"/>
                      <a:pt x="1259577" y="2889894"/>
                    </a:cubicBezTo>
                    <a:cubicBezTo>
                      <a:pt x="1346967" y="2889894"/>
                      <a:pt x="1417810" y="2774420"/>
                      <a:pt x="1417810" y="2631975"/>
                    </a:cubicBezTo>
                    <a:cubicBezTo>
                      <a:pt x="1417810" y="2489530"/>
                      <a:pt x="1346967" y="2374056"/>
                      <a:pt x="1259577" y="2374056"/>
                    </a:cubicBezTo>
                    <a:close/>
                    <a:moveTo>
                      <a:pt x="1599876" y="2366688"/>
                    </a:moveTo>
                    <a:lnTo>
                      <a:pt x="1599875" y="2882524"/>
                    </a:lnTo>
                    <a:lnTo>
                      <a:pt x="1710472" y="2882525"/>
                    </a:lnTo>
                    <a:lnTo>
                      <a:pt x="1710472" y="2723975"/>
                    </a:lnTo>
                    <a:cubicBezTo>
                      <a:pt x="1757507" y="2725624"/>
                      <a:pt x="1803701" y="2707003"/>
                      <a:pt x="1837929" y="2672047"/>
                    </a:cubicBezTo>
                    <a:cubicBezTo>
                      <a:pt x="1888884" y="2620006"/>
                      <a:pt x="1903084" y="2542214"/>
                      <a:pt x="1873801" y="2475527"/>
                    </a:cubicBezTo>
                    <a:cubicBezTo>
                      <a:pt x="1845275" y="2410565"/>
                      <a:pt x="1781067" y="2368851"/>
                      <a:pt x="1710472" y="2369624"/>
                    </a:cubicBezTo>
                    <a:lnTo>
                      <a:pt x="1710471" y="2366688"/>
                    </a:lnTo>
                    <a:close/>
                    <a:moveTo>
                      <a:pt x="920754" y="2169815"/>
                    </a:moveTo>
                    <a:lnTo>
                      <a:pt x="3008986" y="2169815"/>
                    </a:lnTo>
                    <a:lnTo>
                      <a:pt x="3008986" y="3105919"/>
                    </a:lnTo>
                    <a:lnTo>
                      <a:pt x="920754" y="3105919"/>
                    </a:lnTo>
                    <a:close/>
                    <a:moveTo>
                      <a:pt x="632722" y="1985007"/>
                    </a:moveTo>
                    <a:lnTo>
                      <a:pt x="632722" y="3321943"/>
                    </a:lnTo>
                    <a:lnTo>
                      <a:pt x="3297018" y="3321943"/>
                    </a:lnTo>
                    <a:lnTo>
                      <a:pt x="3297018" y="1985007"/>
                    </a:lnTo>
                    <a:close/>
                    <a:moveTo>
                      <a:pt x="2657019" y="761679"/>
                    </a:moveTo>
                    <a:lnTo>
                      <a:pt x="2760733" y="1606387"/>
                    </a:lnTo>
                    <a:lnTo>
                      <a:pt x="2761762" y="1614761"/>
                    </a:lnTo>
                    <a:lnTo>
                      <a:pt x="2762330" y="1614691"/>
                    </a:lnTo>
                    <a:cubicBezTo>
                      <a:pt x="2780335" y="1740615"/>
                      <a:pt x="2862522" y="1833408"/>
                      <a:pt x="2948897" y="1824230"/>
                    </a:cubicBezTo>
                    <a:cubicBezTo>
                      <a:pt x="3036464" y="1814924"/>
                      <a:pt x="3095979" y="1704243"/>
                      <a:pt x="3083047" y="1575312"/>
                    </a:cubicBezTo>
                    <a:lnTo>
                      <a:pt x="3083347" y="1575275"/>
                    </a:lnTo>
                    <a:lnTo>
                      <a:pt x="2983448" y="761679"/>
                    </a:lnTo>
                    <a:close/>
                    <a:moveTo>
                      <a:pt x="2205921" y="761679"/>
                    </a:moveTo>
                    <a:lnTo>
                      <a:pt x="2264137" y="1594263"/>
                    </a:lnTo>
                    <a:cubicBezTo>
                      <a:pt x="2264333" y="1597068"/>
                      <a:pt x="2264530" y="1599874"/>
                      <a:pt x="2264726" y="1602679"/>
                    </a:cubicBezTo>
                    <a:lnTo>
                      <a:pt x="2265297" y="1602640"/>
                    </a:lnTo>
                    <a:cubicBezTo>
                      <a:pt x="2276686" y="1729333"/>
                      <a:pt x="2353905" y="1826300"/>
                      <a:pt x="2440641" y="1821655"/>
                    </a:cubicBezTo>
                    <a:cubicBezTo>
                      <a:pt x="2528577" y="1816945"/>
                      <a:pt x="2593802" y="1709530"/>
                      <a:pt x="2587636" y="1580099"/>
                    </a:cubicBezTo>
                    <a:lnTo>
                      <a:pt x="2587937" y="1580078"/>
                    </a:lnTo>
                    <a:lnTo>
                      <a:pt x="2530706" y="761679"/>
                    </a:lnTo>
                    <a:close/>
                    <a:moveTo>
                      <a:pt x="1761700" y="761679"/>
                    </a:moveTo>
                    <a:cubicBezTo>
                      <a:pt x="1761699" y="1032443"/>
                      <a:pt x="1761699" y="1303208"/>
                      <a:pt x="1761698" y="1573972"/>
                    </a:cubicBezTo>
                    <a:lnTo>
                      <a:pt x="1761698" y="1582410"/>
                    </a:lnTo>
                    <a:lnTo>
                      <a:pt x="1762270" y="1582410"/>
                    </a:lnTo>
                    <a:cubicBezTo>
                      <a:pt x="1764795" y="1709590"/>
                      <a:pt x="1835062" y="1811707"/>
                      <a:pt x="1921910" y="1813122"/>
                    </a:cubicBezTo>
                    <a:cubicBezTo>
                      <a:pt x="2009960" y="1814558"/>
                      <a:pt x="2082519" y="1711955"/>
                      <a:pt x="2085398" y="1582410"/>
                    </a:cubicBezTo>
                    <a:lnTo>
                      <a:pt x="2085698" y="1582410"/>
                    </a:lnTo>
                    <a:cubicBezTo>
                      <a:pt x="2085698" y="1308834"/>
                      <a:pt x="2085698" y="1035256"/>
                      <a:pt x="2085696" y="761679"/>
                    </a:cubicBezTo>
                    <a:close/>
                    <a:moveTo>
                      <a:pt x="3411320" y="761678"/>
                    </a:moveTo>
                    <a:lnTo>
                      <a:pt x="3078803" y="761679"/>
                    </a:lnTo>
                    <a:lnTo>
                      <a:pt x="3277545" y="1622538"/>
                    </a:lnTo>
                    <a:lnTo>
                      <a:pt x="3279443" y="1630759"/>
                    </a:lnTo>
                    <a:lnTo>
                      <a:pt x="3280000" y="1630631"/>
                    </a:lnTo>
                    <a:cubicBezTo>
                      <a:pt x="3311069" y="1753983"/>
                      <a:pt x="3402507" y="1837676"/>
                      <a:pt x="3487448" y="1819520"/>
                    </a:cubicBezTo>
                    <a:cubicBezTo>
                      <a:pt x="3573564" y="1801112"/>
                      <a:pt x="3621183" y="1684815"/>
                      <a:pt x="3594846" y="1557943"/>
                    </a:cubicBezTo>
                    <a:lnTo>
                      <a:pt x="3595140" y="1557876"/>
                    </a:lnTo>
                    <a:close/>
                    <a:moveTo>
                      <a:pt x="1633002" y="761678"/>
                    </a:moveTo>
                    <a:lnTo>
                      <a:pt x="1308563" y="761679"/>
                    </a:lnTo>
                    <a:lnTo>
                      <a:pt x="1266057" y="1572672"/>
                    </a:lnTo>
                    <a:lnTo>
                      <a:pt x="1265616" y="1581099"/>
                    </a:lnTo>
                    <a:lnTo>
                      <a:pt x="1266187" y="1581128"/>
                    </a:lnTo>
                    <a:cubicBezTo>
                      <a:pt x="1262052" y="1708267"/>
                      <a:pt x="1326878" y="1813921"/>
                      <a:pt x="1413534" y="1819881"/>
                    </a:cubicBezTo>
                    <a:cubicBezTo>
                      <a:pt x="1501387" y="1825922"/>
                      <a:pt x="1579217" y="1727257"/>
                      <a:pt x="1588872" y="1598040"/>
                    </a:cubicBezTo>
                    <a:lnTo>
                      <a:pt x="1589172" y="1598055"/>
                    </a:lnTo>
                    <a:close/>
                    <a:moveTo>
                      <a:pt x="863949" y="761678"/>
                    </a:moveTo>
                    <a:lnTo>
                      <a:pt x="765078" y="1566901"/>
                    </a:lnTo>
                    <a:lnTo>
                      <a:pt x="764050" y="1575275"/>
                    </a:lnTo>
                    <a:lnTo>
                      <a:pt x="764617" y="1575345"/>
                    </a:lnTo>
                    <a:cubicBezTo>
                      <a:pt x="751624" y="1701884"/>
                      <a:pt x="808922" y="1811803"/>
                      <a:pt x="894951" y="1823794"/>
                    </a:cubicBezTo>
                    <a:cubicBezTo>
                      <a:pt x="982168" y="1835949"/>
                      <a:pt x="1066691" y="1742953"/>
                      <a:pt x="1085336" y="1614724"/>
                    </a:cubicBezTo>
                    <a:lnTo>
                      <a:pt x="1085635" y="1614761"/>
                    </a:lnTo>
                    <a:lnTo>
                      <a:pt x="1190378" y="761679"/>
                    </a:lnTo>
                    <a:close/>
                    <a:moveTo>
                      <a:pt x="295535" y="441623"/>
                    </a:moveTo>
                    <a:lnTo>
                      <a:pt x="3583899" y="441623"/>
                    </a:lnTo>
                    <a:cubicBezTo>
                      <a:pt x="3610412" y="441623"/>
                      <a:pt x="3631905" y="463116"/>
                      <a:pt x="3631905" y="489629"/>
                    </a:cubicBezTo>
                    <a:lnTo>
                      <a:pt x="3631905" y="655863"/>
                    </a:lnTo>
                    <a:lnTo>
                      <a:pt x="3884522" y="1666330"/>
                    </a:lnTo>
                    <a:cubicBezTo>
                      <a:pt x="3909974" y="1748325"/>
                      <a:pt x="3809191" y="1900953"/>
                      <a:pt x="3631905" y="1666330"/>
                    </a:cubicBezTo>
                    <a:lnTo>
                      <a:pt x="3631905" y="3970014"/>
                    </a:lnTo>
                    <a:lnTo>
                      <a:pt x="247529" y="3970014"/>
                    </a:lnTo>
                    <a:lnTo>
                      <a:pt x="247529" y="1768425"/>
                    </a:lnTo>
                    <a:cubicBezTo>
                      <a:pt x="263724" y="1795996"/>
                      <a:pt x="288366" y="1813812"/>
                      <a:pt x="317369" y="1820473"/>
                    </a:cubicBezTo>
                    <a:cubicBezTo>
                      <a:pt x="403196" y="1840184"/>
                      <a:pt x="495502" y="1754908"/>
                      <a:pt x="525251" y="1628793"/>
                    </a:cubicBezTo>
                    <a:lnTo>
                      <a:pt x="525545" y="1628855"/>
                    </a:lnTo>
                    <a:lnTo>
                      <a:pt x="709866" y="761679"/>
                    </a:lnTo>
                    <a:lnTo>
                      <a:pt x="378634" y="761679"/>
                    </a:lnTo>
                    <a:lnTo>
                      <a:pt x="210380" y="1553239"/>
                    </a:lnTo>
                    <a:lnTo>
                      <a:pt x="208625" y="1561492"/>
                    </a:lnTo>
                    <a:lnTo>
                      <a:pt x="209185" y="1561611"/>
                    </a:lnTo>
                    <a:cubicBezTo>
                      <a:pt x="202164" y="1598200"/>
                      <a:pt x="201274" y="1633895"/>
                      <a:pt x="207433" y="1666330"/>
                    </a:cubicBezTo>
                    <a:cubicBezTo>
                      <a:pt x="113985" y="1883037"/>
                      <a:pt x="-32319" y="1816968"/>
                      <a:pt x="6372" y="1666330"/>
                    </a:cubicBezTo>
                    <a:lnTo>
                      <a:pt x="249769" y="692744"/>
                    </a:lnTo>
                    <a:cubicBezTo>
                      <a:pt x="247993" y="689334"/>
                      <a:pt x="247529" y="685546"/>
                      <a:pt x="247529" y="681649"/>
                    </a:cubicBezTo>
                    <a:lnTo>
                      <a:pt x="247529" y="489629"/>
                    </a:lnTo>
                    <a:cubicBezTo>
                      <a:pt x="247529" y="463116"/>
                      <a:pt x="269022" y="441623"/>
                      <a:pt x="295535" y="441623"/>
                    </a:cubicBezTo>
                    <a:close/>
                    <a:moveTo>
                      <a:pt x="307785" y="0"/>
                    </a:moveTo>
                    <a:lnTo>
                      <a:pt x="3571649" y="0"/>
                    </a:lnTo>
                    <a:cubicBezTo>
                      <a:pt x="3604927" y="0"/>
                      <a:pt x="3631905" y="26978"/>
                      <a:pt x="3631905" y="60256"/>
                    </a:cubicBezTo>
                    <a:lnTo>
                      <a:pt x="3631905" y="301273"/>
                    </a:lnTo>
                    <a:cubicBezTo>
                      <a:pt x="3631905" y="334551"/>
                      <a:pt x="3604927" y="361529"/>
                      <a:pt x="3571649" y="361529"/>
                    </a:cubicBezTo>
                    <a:lnTo>
                      <a:pt x="307785" y="361529"/>
                    </a:lnTo>
                    <a:cubicBezTo>
                      <a:pt x="274507" y="361529"/>
                      <a:pt x="247529" y="334551"/>
                      <a:pt x="247529" y="301273"/>
                    </a:cubicBezTo>
                    <a:lnTo>
                      <a:pt x="247529" y="60256"/>
                    </a:lnTo>
                    <a:cubicBezTo>
                      <a:pt x="247529" y="26978"/>
                      <a:pt x="274507" y="0"/>
                      <a:pt x="307785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 dirty="0">
                  <a:latin typeface="Noto Sans CJK KR Black" panose="020B0A00000000000000" pitchFamily="34" charset="-127"/>
                  <a:ea typeface="Noto Sans CJK KR Black" panose="020B0A00000000000000" pitchFamily="34" charset="-127"/>
                </a:endParaRPr>
              </a:p>
            </p:txBody>
          </p:sp>
          <p:sp>
            <p:nvSpPr>
              <p:cNvPr id="13" name="Isosceles Triangle 3">
                <a:extLst>
                  <a:ext uri="{FF2B5EF4-FFF2-40B4-BE49-F238E27FC236}">
                    <a16:creationId xmlns:a16="http://schemas.microsoft.com/office/drawing/2014/main" xmlns="" id="{4E5CB2E7-59F8-4E73-9CA6-95ABD34B15D6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229245">
                <a:off x="2692912" y="1965188"/>
                <a:ext cx="359661" cy="360000"/>
              </a:xfrm>
              <a:custGeom>
                <a:avLst/>
                <a:gdLst/>
                <a:ahLst/>
                <a:cxnLst/>
                <a:rect l="l" t="t" r="r" b="b"/>
                <a:pathLst>
                  <a:path w="3935086" h="3938802">
                    <a:moveTo>
                      <a:pt x="1861742" y="3314001"/>
                    </a:moveTo>
                    <a:cubicBezTo>
                      <a:pt x="1921395" y="3314001"/>
                      <a:pt x="1969754" y="3362360"/>
                      <a:pt x="1969754" y="3422013"/>
                    </a:cubicBezTo>
                    <a:cubicBezTo>
                      <a:pt x="1969754" y="3481666"/>
                      <a:pt x="1921395" y="3530025"/>
                      <a:pt x="1861742" y="3530025"/>
                    </a:cubicBezTo>
                    <a:cubicBezTo>
                      <a:pt x="1802089" y="3530025"/>
                      <a:pt x="1753730" y="3481666"/>
                      <a:pt x="1753730" y="3422013"/>
                    </a:cubicBezTo>
                    <a:cubicBezTo>
                      <a:pt x="1753730" y="3362360"/>
                      <a:pt x="1802089" y="3314001"/>
                      <a:pt x="1861742" y="3314001"/>
                    </a:cubicBezTo>
                    <a:close/>
                    <a:moveTo>
                      <a:pt x="2097646" y="2118753"/>
                    </a:moveTo>
                    <a:lnTo>
                      <a:pt x="2097646" y="2478753"/>
                    </a:lnTo>
                    <a:lnTo>
                      <a:pt x="2457646" y="2478753"/>
                    </a:lnTo>
                    <a:lnTo>
                      <a:pt x="2457646" y="2118753"/>
                    </a:lnTo>
                    <a:close/>
                    <a:moveTo>
                      <a:pt x="1476536" y="2118753"/>
                    </a:moveTo>
                    <a:lnTo>
                      <a:pt x="1476536" y="2478753"/>
                    </a:lnTo>
                    <a:lnTo>
                      <a:pt x="1836536" y="2478753"/>
                    </a:lnTo>
                    <a:lnTo>
                      <a:pt x="1836536" y="2118753"/>
                    </a:lnTo>
                    <a:close/>
                    <a:moveTo>
                      <a:pt x="2097646" y="1539638"/>
                    </a:moveTo>
                    <a:lnTo>
                      <a:pt x="2097646" y="1899638"/>
                    </a:lnTo>
                    <a:lnTo>
                      <a:pt x="2457646" y="1899638"/>
                    </a:lnTo>
                    <a:lnTo>
                      <a:pt x="2457646" y="1539638"/>
                    </a:lnTo>
                    <a:close/>
                    <a:moveTo>
                      <a:pt x="1476536" y="1539638"/>
                    </a:moveTo>
                    <a:lnTo>
                      <a:pt x="1476536" y="1899638"/>
                    </a:lnTo>
                    <a:lnTo>
                      <a:pt x="1836536" y="1899638"/>
                    </a:lnTo>
                    <a:lnTo>
                      <a:pt x="1836536" y="1539638"/>
                    </a:lnTo>
                    <a:close/>
                    <a:moveTo>
                      <a:pt x="1989788" y="770570"/>
                    </a:moveTo>
                    <a:lnTo>
                      <a:pt x="3429788" y="1850570"/>
                    </a:lnTo>
                    <a:lnTo>
                      <a:pt x="3430108" y="1850570"/>
                    </a:lnTo>
                    <a:lnTo>
                      <a:pt x="3430108" y="3938802"/>
                    </a:lnTo>
                    <a:lnTo>
                      <a:pt x="2265771" y="3938802"/>
                    </a:lnTo>
                    <a:lnTo>
                      <a:pt x="2265771" y="2786674"/>
                    </a:lnTo>
                    <a:lnTo>
                      <a:pt x="1669844" y="2786674"/>
                    </a:lnTo>
                    <a:lnTo>
                      <a:pt x="1669844" y="3938802"/>
                    </a:lnTo>
                    <a:lnTo>
                      <a:pt x="549788" y="3938802"/>
                    </a:lnTo>
                    <a:lnTo>
                      <a:pt x="549788" y="1850570"/>
                    </a:lnTo>
                    <a:close/>
                    <a:moveTo>
                      <a:pt x="1969233" y="1003"/>
                    </a:moveTo>
                    <a:cubicBezTo>
                      <a:pt x="1995162" y="-2644"/>
                      <a:pt x="2022483" y="3601"/>
                      <a:pt x="2045048" y="20601"/>
                    </a:cubicBezTo>
                    <a:lnTo>
                      <a:pt x="3894333" y="1413834"/>
                    </a:lnTo>
                    <a:cubicBezTo>
                      <a:pt x="3939464" y="1447835"/>
                      <a:pt x="3948486" y="1511986"/>
                      <a:pt x="3914485" y="1557117"/>
                    </a:cubicBezTo>
                    <a:lnTo>
                      <a:pt x="3756006" y="1767472"/>
                    </a:lnTo>
                    <a:cubicBezTo>
                      <a:pt x="3722004" y="1812603"/>
                      <a:pt x="3657854" y="1821626"/>
                      <a:pt x="3612722" y="1787625"/>
                    </a:cubicBezTo>
                    <a:lnTo>
                      <a:pt x="1967544" y="548164"/>
                    </a:lnTo>
                    <a:lnTo>
                      <a:pt x="322364" y="1787626"/>
                    </a:lnTo>
                    <a:cubicBezTo>
                      <a:pt x="277233" y="1821627"/>
                      <a:pt x="213082" y="1812604"/>
                      <a:pt x="179080" y="1767473"/>
                    </a:cubicBezTo>
                    <a:lnTo>
                      <a:pt x="20601" y="1557118"/>
                    </a:lnTo>
                    <a:cubicBezTo>
                      <a:pt x="-13400" y="1511987"/>
                      <a:pt x="-4378" y="1447836"/>
                      <a:pt x="40754" y="1413835"/>
                    </a:cubicBezTo>
                    <a:lnTo>
                      <a:pt x="1890038" y="20602"/>
                    </a:lnTo>
                    <a:cubicBezTo>
                      <a:pt x="1912604" y="3602"/>
                      <a:pt x="1939924" y="-2643"/>
                      <a:pt x="1965854" y="1004"/>
                    </a:cubicBezTo>
                    <a:lnTo>
                      <a:pt x="1967542" y="1586"/>
                    </a:lnTo>
                    <a:cubicBezTo>
                      <a:pt x="1968071" y="1171"/>
                      <a:pt x="1968652" y="1085"/>
                      <a:pt x="1969233" y="1003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 dirty="0">
                  <a:latin typeface="Noto Sans CJK KR Black" panose="020B0A00000000000000" pitchFamily="34" charset="-127"/>
                  <a:ea typeface="Noto Sans CJK KR Black" panose="020B0A00000000000000" pitchFamily="34" charset="-127"/>
                </a:endParaRPr>
              </a:p>
            </p:txBody>
          </p:sp>
        </p:grpSp>
        <p:sp>
          <p:nvSpPr>
            <p:cNvPr id="8" name="Rectangle 14">
              <a:extLst>
                <a:ext uri="{FF2B5EF4-FFF2-40B4-BE49-F238E27FC236}">
                  <a16:creationId xmlns:a16="http://schemas.microsoft.com/office/drawing/2014/main" xmlns="" id="{A3874F21-824F-4B8A-91D4-E8735721F753}"/>
                </a:ext>
              </a:extLst>
            </p:cNvPr>
            <p:cNvSpPr/>
            <p:nvPr/>
          </p:nvSpPr>
          <p:spPr>
            <a:xfrm rot="18143891">
              <a:off x="423487" y="2403381"/>
              <a:ext cx="531261" cy="531261"/>
            </a:xfrm>
            <a:custGeom>
              <a:avLst/>
              <a:gdLst/>
              <a:ahLst/>
              <a:cxnLst/>
              <a:rect l="l" t="t" r="r" b="b"/>
              <a:pathLst>
                <a:path w="3942192" h="3931865">
                  <a:moveTo>
                    <a:pt x="2826148" y="3448804"/>
                  </a:moveTo>
                  <a:lnTo>
                    <a:pt x="2826148" y="3556804"/>
                  </a:lnTo>
                  <a:lnTo>
                    <a:pt x="3042148" y="3556804"/>
                  </a:lnTo>
                  <a:lnTo>
                    <a:pt x="3042148" y="3448804"/>
                  </a:lnTo>
                  <a:close/>
                  <a:moveTo>
                    <a:pt x="890988" y="3448804"/>
                  </a:moveTo>
                  <a:lnTo>
                    <a:pt x="890988" y="3556804"/>
                  </a:lnTo>
                  <a:lnTo>
                    <a:pt x="1106988" y="3556804"/>
                  </a:lnTo>
                  <a:lnTo>
                    <a:pt x="1106988" y="3448804"/>
                  </a:lnTo>
                  <a:close/>
                  <a:moveTo>
                    <a:pt x="3528192" y="3439467"/>
                  </a:moveTo>
                  <a:lnTo>
                    <a:pt x="3528192" y="3547467"/>
                  </a:lnTo>
                  <a:lnTo>
                    <a:pt x="3744192" y="3547467"/>
                  </a:lnTo>
                  <a:lnTo>
                    <a:pt x="3744192" y="3439467"/>
                  </a:lnTo>
                  <a:close/>
                  <a:moveTo>
                    <a:pt x="198000" y="3439467"/>
                  </a:moveTo>
                  <a:lnTo>
                    <a:pt x="198000" y="3547467"/>
                  </a:lnTo>
                  <a:lnTo>
                    <a:pt x="414000" y="3547467"/>
                  </a:lnTo>
                  <a:lnTo>
                    <a:pt x="414000" y="3439467"/>
                  </a:lnTo>
                  <a:close/>
                  <a:moveTo>
                    <a:pt x="2826148" y="3206154"/>
                  </a:moveTo>
                  <a:lnTo>
                    <a:pt x="2826148" y="3314154"/>
                  </a:lnTo>
                  <a:lnTo>
                    <a:pt x="3042148" y="3314154"/>
                  </a:lnTo>
                  <a:lnTo>
                    <a:pt x="3042148" y="3206154"/>
                  </a:lnTo>
                  <a:close/>
                  <a:moveTo>
                    <a:pt x="890988" y="3206154"/>
                  </a:moveTo>
                  <a:lnTo>
                    <a:pt x="890988" y="3314154"/>
                  </a:lnTo>
                  <a:lnTo>
                    <a:pt x="1106988" y="3314154"/>
                  </a:lnTo>
                  <a:lnTo>
                    <a:pt x="1106988" y="3206154"/>
                  </a:lnTo>
                  <a:close/>
                  <a:moveTo>
                    <a:pt x="3528192" y="3196817"/>
                  </a:moveTo>
                  <a:lnTo>
                    <a:pt x="3528192" y="3304817"/>
                  </a:lnTo>
                  <a:lnTo>
                    <a:pt x="3744192" y="3304817"/>
                  </a:lnTo>
                  <a:lnTo>
                    <a:pt x="3744192" y="3196817"/>
                  </a:lnTo>
                  <a:close/>
                  <a:moveTo>
                    <a:pt x="198000" y="3196817"/>
                  </a:moveTo>
                  <a:lnTo>
                    <a:pt x="198000" y="3304817"/>
                  </a:lnTo>
                  <a:lnTo>
                    <a:pt x="414000" y="3304817"/>
                  </a:lnTo>
                  <a:lnTo>
                    <a:pt x="414000" y="3196817"/>
                  </a:lnTo>
                  <a:close/>
                  <a:moveTo>
                    <a:pt x="2070064" y="3046635"/>
                  </a:moveTo>
                  <a:lnTo>
                    <a:pt x="2070064" y="3154635"/>
                  </a:lnTo>
                  <a:lnTo>
                    <a:pt x="2286064" y="3154635"/>
                  </a:lnTo>
                  <a:lnTo>
                    <a:pt x="2286064" y="3046635"/>
                  </a:lnTo>
                  <a:close/>
                  <a:moveTo>
                    <a:pt x="1638016" y="3037298"/>
                  </a:moveTo>
                  <a:lnTo>
                    <a:pt x="1638016" y="3145298"/>
                  </a:lnTo>
                  <a:lnTo>
                    <a:pt x="1854016" y="3145298"/>
                  </a:lnTo>
                  <a:lnTo>
                    <a:pt x="1854016" y="3037298"/>
                  </a:lnTo>
                  <a:close/>
                  <a:moveTo>
                    <a:pt x="2826148" y="2963504"/>
                  </a:moveTo>
                  <a:lnTo>
                    <a:pt x="2826148" y="3071504"/>
                  </a:lnTo>
                  <a:lnTo>
                    <a:pt x="3042148" y="3071504"/>
                  </a:lnTo>
                  <a:lnTo>
                    <a:pt x="3042148" y="2963504"/>
                  </a:lnTo>
                  <a:close/>
                  <a:moveTo>
                    <a:pt x="890988" y="2963504"/>
                  </a:moveTo>
                  <a:lnTo>
                    <a:pt x="890988" y="3071504"/>
                  </a:lnTo>
                  <a:lnTo>
                    <a:pt x="1106988" y="3071504"/>
                  </a:lnTo>
                  <a:lnTo>
                    <a:pt x="1106988" y="2963504"/>
                  </a:lnTo>
                  <a:close/>
                  <a:moveTo>
                    <a:pt x="3528192" y="2954167"/>
                  </a:moveTo>
                  <a:lnTo>
                    <a:pt x="3528192" y="3062167"/>
                  </a:lnTo>
                  <a:lnTo>
                    <a:pt x="3744192" y="3062167"/>
                  </a:lnTo>
                  <a:lnTo>
                    <a:pt x="3744192" y="2954167"/>
                  </a:lnTo>
                  <a:close/>
                  <a:moveTo>
                    <a:pt x="198000" y="2954167"/>
                  </a:moveTo>
                  <a:lnTo>
                    <a:pt x="198000" y="3062167"/>
                  </a:lnTo>
                  <a:lnTo>
                    <a:pt x="414000" y="3062167"/>
                  </a:lnTo>
                  <a:lnTo>
                    <a:pt x="414000" y="2954167"/>
                  </a:lnTo>
                  <a:close/>
                  <a:moveTo>
                    <a:pt x="2070064" y="2803981"/>
                  </a:moveTo>
                  <a:lnTo>
                    <a:pt x="2070064" y="2911981"/>
                  </a:lnTo>
                  <a:lnTo>
                    <a:pt x="2286064" y="2911981"/>
                  </a:lnTo>
                  <a:lnTo>
                    <a:pt x="2286064" y="2803981"/>
                  </a:lnTo>
                  <a:close/>
                  <a:moveTo>
                    <a:pt x="1638016" y="2794644"/>
                  </a:moveTo>
                  <a:lnTo>
                    <a:pt x="1638016" y="2902644"/>
                  </a:lnTo>
                  <a:lnTo>
                    <a:pt x="1854016" y="2902644"/>
                  </a:lnTo>
                  <a:lnTo>
                    <a:pt x="1854016" y="2794644"/>
                  </a:lnTo>
                  <a:close/>
                  <a:moveTo>
                    <a:pt x="2826148" y="2720854"/>
                  </a:moveTo>
                  <a:lnTo>
                    <a:pt x="2826148" y="2828854"/>
                  </a:lnTo>
                  <a:lnTo>
                    <a:pt x="3042148" y="2828854"/>
                  </a:lnTo>
                  <a:lnTo>
                    <a:pt x="3042148" y="2720854"/>
                  </a:lnTo>
                  <a:close/>
                  <a:moveTo>
                    <a:pt x="890988" y="2720854"/>
                  </a:moveTo>
                  <a:lnTo>
                    <a:pt x="890988" y="2828854"/>
                  </a:lnTo>
                  <a:lnTo>
                    <a:pt x="1106988" y="2828854"/>
                  </a:lnTo>
                  <a:lnTo>
                    <a:pt x="1106988" y="2720854"/>
                  </a:lnTo>
                  <a:close/>
                  <a:moveTo>
                    <a:pt x="3528192" y="2711517"/>
                  </a:moveTo>
                  <a:lnTo>
                    <a:pt x="3528192" y="2819517"/>
                  </a:lnTo>
                  <a:lnTo>
                    <a:pt x="3744192" y="2819517"/>
                  </a:lnTo>
                  <a:lnTo>
                    <a:pt x="3744192" y="2711517"/>
                  </a:lnTo>
                  <a:close/>
                  <a:moveTo>
                    <a:pt x="198000" y="2711517"/>
                  </a:moveTo>
                  <a:lnTo>
                    <a:pt x="198000" y="2819517"/>
                  </a:lnTo>
                  <a:lnTo>
                    <a:pt x="414000" y="2819517"/>
                  </a:lnTo>
                  <a:lnTo>
                    <a:pt x="414000" y="2711517"/>
                  </a:lnTo>
                  <a:close/>
                  <a:moveTo>
                    <a:pt x="2070064" y="2561331"/>
                  </a:moveTo>
                  <a:lnTo>
                    <a:pt x="2070064" y="2669331"/>
                  </a:lnTo>
                  <a:lnTo>
                    <a:pt x="2286064" y="2669331"/>
                  </a:lnTo>
                  <a:lnTo>
                    <a:pt x="2286064" y="2561331"/>
                  </a:lnTo>
                  <a:close/>
                  <a:moveTo>
                    <a:pt x="1638016" y="2551994"/>
                  </a:moveTo>
                  <a:lnTo>
                    <a:pt x="1638016" y="2659994"/>
                  </a:lnTo>
                  <a:lnTo>
                    <a:pt x="1854016" y="2659994"/>
                  </a:lnTo>
                  <a:lnTo>
                    <a:pt x="1854016" y="2551994"/>
                  </a:lnTo>
                  <a:close/>
                  <a:moveTo>
                    <a:pt x="2826148" y="2478204"/>
                  </a:moveTo>
                  <a:lnTo>
                    <a:pt x="2826148" y="2586204"/>
                  </a:lnTo>
                  <a:lnTo>
                    <a:pt x="3042148" y="2586204"/>
                  </a:lnTo>
                  <a:lnTo>
                    <a:pt x="3042148" y="2478204"/>
                  </a:lnTo>
                  <a:close/>
                  <a:moveTo>
                    <a:pt x="890988" y="2478204"/>
                  </a:moveTo>
                  <a:lnTo>
                    <a:pt x="890988" y="2586204"/>
                  </a:lnTo>
                  <a:lnTo>
                    <a:pt x="1106988" y="2586204"/>
                  </a:lnTo>
                  <a:lnTo>
                    <a:pt x="1106988" y="2478204"/>
                  </a:lnTo>
                  <a:close/>
                  <a:moveTo>
                    <a:pt x="3528192" y="2468867"/>
                  </a:moveTo>
                  <a:lnTo>
                    <a:pt x="3528192" y="2576867"/>
                  </a:lnTo>
                  <a:lnTo>
                    <a:pt x="3744192" y="2576867"/>
                  </a:lnTo>
                  <a:lnTo>
                    <a:pt x="3744192" y="2468867"/>
                  </a:lnTo>
                  <a:close/>
                  <a:moveTo>
                    <a:pt x="198000" y="2468867"/>
                  </a:moveTo>
                  <a:lnTo>
                    <a:pt x="198000" y="2576867"/>
                  </a:lnTo>
                  <a:lnTo>
                    <a:pt x="414000" y="2576867"/>
                  </a:lnTo>
                  <a:lnTo>
                    <a:pt x="414000" y="2468867"/>
                  </a:lnTo>
                  <a:close/>
                  <a:moveTo>
                    <a:pt x="2070064" y="2318681"/>
                  </a:moveTo>
                  <a:lnTo>
                    <a:pt x="2070064" y="2426681"/>
                  </a:lnTo>
                  <a:lnTo>
                    <a:pt x="2286064" y="2426681"/>
                  </a:lnTo>
                  <a:lnTo>
                    <a:pt x="2286064" y="2318681"/>
                  </a:lnTo>
                  <a:close/>
                  <a:moveTo>
                    <a:pt x="1638016" y="2309344"/>
                  </a:moveTo>
                  <a:lnTo>
                    <a:pt x="1638016" y="2417344"/>
                  </a:lnTo>
                  <a:lnTo>
                    <a:pt x="1854016" y="2417344"/>
                  </a:lnTo>
                  <a:lnTo>
                    <a:pt x="1854016" y="2309344"/>
                  </a:lnTo>
                  <a:close/>
                  <a:moveTo>
                    <a:pt x="2826148" y="2235554"/>
                  </a:moveTo>
                  <a:lnTo>
                    <a:pt x="2826148" y="2343554"/>
                  </a:lnTo>
                  <a:lnTo>
                    <a:pt x="3042148" y="2343554"/>
                  </a:lnTo>
                  <a:lnTo>
                    <a:pt x="3042148" y="2235554"/>
                  </a:lnTo>
                  <a:close/>
                  <a:moveTo>
                    <a:pt x="890988" y="2235554"/>
                  </a:moveTo>
                  <a:lnTo>
                    <a:pt x="890988" y="2343554"/>
                  </a:lnTo>
                  <a:lnTo>
                    <a:pt x="1106988" y="2343554"/>
                  </a:lnTo>
                  <a:lnTo>
                    <a:pt x="1106988" y="2235554"/>
                  </a:lnTo>
                  <a:close/>
                  <a:moveTo>
                    <a:pt x="3528192" y="2226217"/>
                  </a:moveTo>
                  <a:lnTo>
                    <a:pt x="3528192" y="2334217"/>
                  </a:lnTo>
                  <a:lnTo>
                    <a:pt x="3744192" y="2334217"/>
                  </a:lnTo>
                  <a:lnTo>
                    <a:pt x="3744192" y="2226217"/>
                  </a:lnTo>
                  <a:close/>
                  <a:moveTo>
                    <a:pt x="198000" y="2226217"/>
                  </a:moveTo>
                  <a:lnTo>
                    <a:pt x="198000" y="2334217"/>
                  </a:lnTo>
                  <a:lnTo>
                    <a:pt x="414000" y="2334217"/>
                  </a:lnTo>
                  <a:lnTo>
                    <a:pt x="414000" y="2226217"/>
                  </a:lnTo>
                  <a:close/>
                  <a:moveTo>
                    <a:pt x="2070064" y="2076031"/>
                  </a:moveTo>
                  <a:lnTo>
                    <a:pt x="2070064" y="2184031"/>
                  </a:lnTo>
                  <a:lnTo>
                    <a:pt x="2286064" y="2184031"/>
                  </a:lnTo>
                  <a:lnTo>
                    <a:pt x="2286064" y="2076031"/>
                  </a:lnTo>
                  <a:close/>
                  <a:moveTo>
                    <a:pt x="1638016" y="2066694"/>
                  </a:moveTo>
                  <a:lnTo>
                    <a:pt x="1638016" y="2174694"/>
                  </a:lnTo>
                  <a:lnTo>
                    <a:pt x="1854016" y="2174694"/>
                  </a:lnTo>
                  <a:lnTo>
                    <a:pt x="1854016" y="2066694"/>
                  </a:lnTo>
                  <a:close/>
                  <a:moveTo>
                    <a:pt x="2826148" y="1992904"/>
                  </a:moveTo>
                  <a:lnTo>
                    <a:pt x="2826148" y="2100904"/>
                  </a:lnTo>
                  <a:lnTo>
                    <a:pt x="3042148" y="2100904"/>
                  </a:lnTo>
                  <a:lnTo>
                    <a:pt x="3042148" y="1992904"/>
                  </a:lnTo>
                  <a:close/>
                  <a:moveTo>
                    <a:pt x="890988" y="1992904"/>
                  </a:moveTo>
                  <a:lnTo>
                    <a:pt x="890988" y="2100904"/>
                  </a:lnTo>
                  <a:lnTo>
                    <a:pt x="1106988" y="2100904"/>
                  </a:lnTo>
                  <a:lnTo>
                    <a:pt x="1106988" y="1992904"/>
                  </a:lnTo>
                  <a:close/>
                  <a:moveTo>
                    <a:pt x="3528192" y="1983567"/>
                  </a:moveTo>
                  <a:lnTo>
                    <a:pt x="3528192" y="2091567"/>
                  </a:lnTo>
                  <a:lnTo>
                    <a:pt x="3744192" y="2091567"/>
                  </a:lnTo>
                  <a:lnTo>
                    <a:pt x="3744192" y="1983567"/>
                  </a:lnTo>
                  <a:close/>
                  <a:moveTo>
                    <a:pt x="198000" y="1983567"/>
                  </a:moveTo>
                  <a:lnTo>
                    <a:pt x="198000" y="2091567"/>
                  </a:lnTo>
                  <a:lnTo>
                    <a:pt x="414000" y="2091567"/>
                  </a:lnTo>
                  <a:lnTo>
                    <a:pt x="414000" y="1983567"/>
                  </a:lnTo>
                  <a:close/>
                  <a:moveTo>
                    <a:pt x="2070064" y="1833381"/>
                  </a:moveTo>
                  <a:lnTo>
                    <a:pt x="2070064" y="1941381"/>
                  </a:lnTo>
                  <a:lnTo>
                    <a:pt x="2286064" y="1941381"/>
                  </a:lnTo>
                  <a:lnTo>
                    <a:pt x="2286064" y="1833381"/>
                  </a:lnTo>
                  <a:close/>
                  <a:moveTo>
                    <a:pt x="1638016" y="1824044"/>
                  </a:moveTo>
                  <a:lnTo>
                    <a:pt x="1638016" y="1932044"/>
                  </a:lnTo>
                  <a:lnTo>
                    <a:pt x="1854016" y="1932044"/>
                  </a:lnTo>
                  <a:lnTo>
                    <a:pt x="1854016" y="1824044"/>
                  </a:lnTo>
                  <a:close/>
                  <a:moveTo>
                    <a:pt x="2826148" y="1750254"/>
                  </a:moveTo>
                  <a:lnTo>
                    <a:pt x="2826148" y="1858254"/>
                  </a:lnTo>
                  <a:lnTo>
                    <a:pt x="3042148" y="1858254"/>
                  </a:lnTo>
                  <a:lnTo>
                    <a:pt x="3042148" y="1750254"/>
                  </a:lnTo>
                  <a:close/>
                  <a:moveTo>
                    <a:pt x="890988" y="1750254"/>
                  </a:moveTo>
                  <a:lnTo>
                    <a:pt x="890988" y="1858254"/>
                  </a:lnTo>
                  <a:lnTo>
                    <a:pt x="1106988" y="1858254"/>
                  </a:lnTo>
                  <a:lnTo>
                    <a:pt x="1106988" y="1750254"/>
                  </a:lnTo>
                  <a:close/>
                  <a:moveTo>
                    <a:pt x="3528192" y="1740917"/>
                  </a:moveTo>
                  <a:lnTo>
                    <a:pt x="3528192" y="1848917"/>
                  </a:lnTo>
                  <a:lnTo>
                    <a:pt x="3744192" y="1848917"/>
                  </a:lnTo>
                  <a:lnTo>
                    <a:pt x="3744192" y="1740917"/>
                  </a:lnTo>
                  <a:close/>
                  <a:moveTo>
                    <a:pt x="198000" y="1740917"/>
                  </a:moveTo>
                  <a:lnTo>
                    <a:pt x="198000" y="1848917"/>
                  </a:lnTo>
                  <a:lnTo>
                    <a:pt x="414000" y="1848917"/>
                  </a:lnTo>
                  <a:lnTo>
                    <a:pt x="414000" y="1740917"/>
                  </a:lnTo>
                  <a:close/>
                  <a:moveTo>
                    <a:pt x="2070064" y="1590731"/>
                  </a:moveTo>
                  <a:lnTo>
                    <a:pt x="2070064" y="1698731"/>
                  </a:lnTo>
                  <a:lnTo>
                    <a:pt x="2286064" y="1698731"/>
                  </a:lnTo>
                  <a:lnTo>
                    <a:pt x="2286064" y="1590731"/>
                  </a:lnTo>
                  <a:close/>
                  <a:moveTo>
                    <a:pt x="1638016" y="1581394"/>
                  </a:moveTo>
                  <a:lnTo>
                    <a:pt x="1638016" y="1689394"/>
                  </a:lnTo>
                  <a:lnTo>
                    <a:pt x="1854016" y="1689394"/>
                  </a:lnTo>
                  <a:lnTo>
                    <a:pt x="1854016" y="1581394"/>
                  </a:lnTo>
                  <a:close/>
                  <a:moveTo>
                    <a:pt x="3330192" y="1507604"/>
                  </a:moveTo>
                  <a:lnTo>
                    <a:pt x="3942192" y="1507604"/>
                  </a:lnTo>
                  <a:lnTo>
                    <a:pt x="3942192" y="3931865"/>
                  </a:lnTo>
                  <a:lnTo>
                    <a:pt x="3330192" y="3931865"/>
                  </a:lnTo>
                  <a:close/>
                  <a:moveTo>
                    <a:pt x="2826148" y="1507604"/>
                  </a:moveTo>
                  <a:lnTo>
                    <a:pt x="2826148" y="1615604"/>
                  </a:lnTo>
                  <a:lnTo>
                    <a:pt x="3042148" y="1615604"/>
                  </a:lnTo>
                  <a:lnTo>
                    <a:pt x="3042148" y="1507604"/>
                  </a:lnTo>
                  <a:close/>
                  <a:moveTo>
                    <a:pt x="890988" y="1507604"/>
                  </a:moveTo>
                  <a:lnTo>
                    <a:pt x="890988" y="1615604"/>
                  </a:lnTo>
                  <a:lnTo>
                    <a:pt x="1106988" y="1615604"/>
                  </a:lnTo>
                  <a:lnTo>
                    <a:pt x="1106988" y="1507604"/>
                  </a:lnTo>
                  <a:close/>
                  <a:moveTo>
                    <a:pt x="0" y="1507604"/>
                  </a:moveTo>
                  <a:lnTo>
                    <a:pt x="612000" y="1507604"/>
                  </a:lnTo>
                  <a:lnTo>
                    <a:pt x="612000" y="3931865"/>
                  </a:lnTo>
                  <a:lnTo>
                    <a:pt x="0" y="3931865"/>
                  </a:lnTo>
                  <a:close/>
                  <a:moveTo>
                    <a:pt x="2070064" y="1348081"/>
                  </a:moveTo>
                  <a:lnTo>
                    <a:pt x="2070064" y="1456081"/>
                  </a:lnTo>
                  <a:lnTo>
                    <a:pt x="2286064" y="1456081"/>
                  </a:lnTo>
                  <a:lnTo>
                    <a:pt x="2286064" y="1348081"/>
                  </a:lnTo>
                  <a:close/>
                  <a:moveTo>
                    <a:pt x="1638016" y="1338744"/>
                  </a:moveTo>
                  <a:lnTo>
                    <a:pt x="1638016" y="1446744"/>
                  </a:lnTo>
                  <a:lnTo>
                    <a:pt x="1854016" y="1446744"/>
                  </a:lnTo>
                  <a:lnTo>
                    <a:pt x="1854016" y="1338744"/>
                  </a:lnTo>
                  <a:close/>
                  <a:moveTo>
                    <a:pt x="2628148" y="1267865"/>
                  </a:moveTo>
                  <a:lnTo>
                    <a:pt x="3240148" y="1267865"/>
                  </a:lnTo>
                  <a:lnTo>
                    <a:pt x="3240148" y="3931865"/>
                  </a:lnTo>
                  <a:lnTo>
                    <a:pt x="2628148" y="3931865"/>
                  </a:lnTo>
                  <a:close/>
                  <a:moveTo>
                    <a:pt x="692988" y="1267865"/>
                  </a:moveTo>
                  <a:lnTo>
                    <a:pt x="1304988" y="1267865"/>
                  </a:lnTo>
                  <a:lnTo>
                    <a:pt x="1304988" y="3931865"/>
                  </a:lnTo>
                  <a:lnTo>
                    <a:pt x="692988" y="3931865"/>
                  </a:lnTo>
                  <a:close/>
                  <a:moveTo>
                    <a:pt x="2070064" y="1105431"/>
                  </a:moveTo>
                  <a:lnTo>
                    <a:pt x="2070064" y="1213431"/>
                  </a:lnTo>
                  <a:lnTo>
                    <a:pt x="2286064" y="1213431"/>
                  </a:lnTo>
                  <a:lnTo>
                    <a:pt x="2286064" y="1105431"/>
                  </a:lnTo>
                  <a:close/>
                  <a:moveTo>
                    <a:pt x="1638016" y="1096094"/>
                  </a:moveTo>
                  <a:lnTo>
                    <a:pt x="1638016" y="1204094"/>
                  </a:lnTo>
                  <a:lnTo>
                    <a:pt x="1854016" y="1204094"/>
                  </a:lnTo>
                  <a:lnTo>
                    <a:pt x="1854016" y="1096094"/>
                  </a:lnTo>
                  <a:close/>
                  <a:moveTo>
                    <a:pt x="2070064" y="862781"/>
                  </a:moveTo>
                  <a:lnTo>
                    <a:pt x="2070064" y="970781"/>
                  </a:lnTo>
                  <a:lnTo>
                    <a:pt x="2286064" y="970781"/>
                  </a:lnTo>
                  <a:lnTo>
                    <a:pt x="2286064" y="862781"/>
                  </a:lnTo>
                  <a:close/>
                  <a:moveTo>
                    <a:pt x="1638016" y="853444"/>
                  </a:moveTo>
                  <a:lnTo>
                    <a:pt x="1638016" y="961444"/>
                  </a:lnTo>
                  <a:lnTo>
                    <a:pt x="1854016" y="961444"/>
                  </a:lnTo>
                  <a:lnTo>
                    <a:pt x="1854016" y="853444"/>
                  </a:lnTo>
                  <a:close/>
                  <a:moveTo>
                    <a:pt x="1883174" y="0"/>
                  </a:moveTo>
                  <a:lnTo>
                    <a:pt x="2040907" y="0"/>
                  </a:lnTo>
                  <a:lnTo>
                    <a:pt x="2040907" y="355600"/>
                  </a:lnTo>
                  <a:lnTo>
                    <a:pt x="2178064" y="355600"/>
                  </a:lnTo>
                  <a:lnTo>
                    <a:pt x="2178064" y="596007"/>
                  </a:lnTo>
                  <a:lnTo>
                    <a:pt x="2538104" y="596007"/>
                  </a:lnTo>
                  <a:lnTo>
                    <a:pt x="2538104" y="3931865"/>
                  </a:lnTo>
                  <a:lnTo>
                    <a:pt x="2142040" y="3931865"/>
                  </a:lnTo>
                  <a:lnTo>
                    <a:pt x="2142040" y="3291036"/>
                  </a:lnTo>
                  <a:lnTo>
                    <a:pt x="1782040" y="3291036"/>
                  </a:lnTo>
                  <a:lnTo>
                    <a:pt x="1782040" y="3931865"/>
                  </a:lnTo>
                  <a:lnTo>
                    <a:pt x="1385976" y="3931865"/>
                  </a:lnTo>
                  <a:lnTo>
                    <a:pt x="1385976" y="596007"/>
                  </a:lnTo>
                  <a:lnTo>
                    <a:pt x="1746016" y="596007"/>
                  </a:lnTo>
                  <a:lnTo>
                    <a:pt x="1746016" y="355600"/>
                  </a:lnTo>
                  <a:lnTo>
                    <a:pt x="1883174" y="35560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 dirty="0">
                <a:latin typeface="Noto Sans CJK KR Black" panose="020B0A00000000000000" pitchFamily="34" charset="-127"/>
                <a:ea typeface="Noto Sans CJK KR Black" panose="020B0A00000000000000" pitchFamily="34" charset="-127"/>
              </a:endParaRPr>
            </a:p>
          </p:txBody>
        </p:sp>
      </p:grpSp>
      <p:pic>
        <p:nvPicPr>
          <p:cNvPr id="29" name="Picture 2" descr="E:\002-KIMS BUSINESS\000-B-KIMS-소스 분류-2014\10-ESP to IMG\지구.png">
            <a:extLst>
              <a:ext uri="{FF2B5EF4-FFF2-40B4-BE49-F238E27FC236}">
                <a16:creationId xmlns:a16="http://schemas.microsoft.com/office/drawing/2014/main" xmlns="" id="{9B1ADEFB-5E5C-43F5-B361-674082AD64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276" y="5592302"/>
            <a:ext cx="1077139" cy="107714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8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xmlns="" id="{0E02BEDB-6155-4AB2-BD54-879A5667560A}"/>
              </a:ext>
            </a:extLst>
          </p:cNvPr>
          <p:cNvGrpSpPr/>
          <p:nvPr/>
        </p:nvGrpSpPr>
        <p:grpSpPr>
          <a:xfrm>
            <a:off x="-41829" y="5582713"/>
            <a:ext cx="2681211" cy="1229629"/>
            <a:chOff x="-579606" y="1852101"/>
            <a:chExt cx="8066010" cy="3642676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xmlns="" id="{235A85C4-3457-4A29-98D3-AEF57DD6B18A}"/>
                </a:ext>
              </a:extLst>
            </p:cNvPr>
            <p:cNvSpPr/>
            <p:nvPr/>
          </p:nvSpPr>
          <p:spPr>
            <a:xfrm>
              <a:off x="561202" y="1968076"/>
              <a:ext cx="3002685" cy="3002685"/>
            </a:xfrm>
            <a:prstGeom prst="ellipse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 dirty="0">
                <a:latin typeface="Noto Sans CJK KR Black" panose="020B0A00000000000000" pitchFamily="34" charset="-127"/>
                <a:ea typeface="Noto Sans CJK KR Black" panose="020B0A00000000000000" pitchFamily="34" charset="-127"/>
              </a:endParaRPr>
            </a:p>
          </p:txBody>
        </p:sp>
        <p:sp>
          <p:nvSpPr>
            <p:cNvPr id="32" name="Freeform 5">
              <a:extLst>
                <a:ext uri="{FF2B5EF4-FFF2-40B4-BE49-F238E27FC236}">
                  <a16:creationId xmlns:a16="http://schemas.microsoft.com/office/drawing/2014/main" xmlns="" id="{D257D4E9-C6FB-4EA3-A21C-1D14444B4F90}"/>
                </a:ext>
              </a:extLst>
            </p:cNvPr>
            <p:cNvSpPr/>
            <p:nvPr/>
          </p:nvSpPr>
          <p:spPr>
            <a:xfrm>
              <a:off x="-579606" y="1852101"/>
              <a:ext cx="8066010" cy="3642676"/>
            </a:xfrm>
            <a:custGeom>
              <a:avLst/>
              <a:gdLst>
                <a:gd name="connsiteX0" fmla="*/ 0 w 6410325"/>
                <a:gd name="connsiteY0" fmla="*/ 2800350 h 2800350"/>
                <a:gd name="connsiteX1" fmla="*/ 2447925 w 6410325"/>
                <a:gd name="connsiteY1" fmla="*/ 2314575 h 2800350"/>
                <a:gd name="connsiteX2" fmla="*/ 5448300 w 6410325"/>
                <a:gd name="connsiteY2" fmla="*/ 590550 h 2800350"/>
                <a:gd name="connsiteX3" fmla="*/ 6410325 w 6410325"/>
                <a:gd name="connsiteY3" fmla="*/ 0 h 2800350"/>
                <a:gd name="connsiteX0" fmla="*/ 0 w 6410325"/>
                <a:gd name="connsiteY0" fmla="*/ 2800350 h 2800350"/>
                <a:gd name="connsiteX1" fmla="*/ 2447925 w 6410325"/>
                <a:gd name="connsiteY1" fmla="*/ 2314575 h 2800350"/>
                <a:gd name="connsiteX2" fmla="*/ 5448300 w 6410325"/>
                <a:gd name="connsiteY2" fmla="*/ 590550 h 2800350"/>
                <a:gd name="connsiteX3" fmla="*/ 6410325 w 6410325"/>
                <a:gd name="connsiteY3" fmla="*/ 0 h 2800350"/>
                <a:gd name="connsiteX0" fmla="*/ 0 w 6410325"/>
                <a:gd name="connsiteY0" fmla="*/ 2800350 h 2800350"/>
                <a:gd name="connsiteX1" fmla="*/ 2447925 w 6410325"/>
                <a:gd name="connsiteY1" fmla="*/ 2314575 h 2800350"/>
                <a:gd name="connsiteX2" fmla="*/ 4924425 w 6410325"/>
                <a:gd name="connsiteY2" fmla="*/ 552450 h 2800350"/>
                <a:gd name="connsiteX3" fmla="*/ 6410325 w 6410325"/>
                <a:gd name="connsiteY3" fmla="*/ 0 h 2800350"/>
                <a:gd name="connsiteX0" fmla="*/ 0 w 6410325"/>
                <a:gd name="connsiteY0" fmla="*/ 2800350 h 2800350"/>
                <a:gd name="connsiteX1" fmla="*/ 2876550 w 6410325"/>
                <a:gd name="connsiteY1" fmla="*/ 2076450 h 2800350"/>
                <a:gd name="connsiteX2" fmla="*/ 4924425 w 6410325"/>
                <a:gd name="connsiteY2" fmla="*/ 552450 h 2800350"/>
                <a:gd name="connsiteX3" fmla="*/ 6410325 w 6410325"/>
                <a:gd name="connsiteY3" fmla="*/ 0 h 2800350"/>
                <a:gd name="connsiteX0" fmla="*/ 0 w 6410325"/>
                <a:gd name="connsiteY0" fmla="*/ 2800350 h 2800350"/>
                <a:gd name="connsiteX1" fmla="*/ 2876550 w 6410325"/>
                <a:gd name="connsiteY1" fmla="*/ 2076450 h 2800350"/>
                <a:gd name="connsiteX2" fmla="*/ 4924425 w 6410325"/>
                <a:gd name="connsiteY2" fmla="*/ 552450 h 2800350"/>
                <a:gd name="connsiteX3" fmla="*/ 6410325 w 6410325"/>
                <a:gd name="connsiteY3" fmla="*/ 0 h 2800350"/>
                <a:gd name="connsiteX0" fmla="*/ 0 w 6410325"/>
                <a:gd name="connsiteY0" fmla="*/ 2800350 h 2800350"/>
                <a:gd name="connsiteX1" fmla="*/ 2876550 w 6410325"/>
                <a:gd name="connsiteY1" fmla="*/ 2076450 h 2800350"/>
                <a:gd name="connsiteX2" fmla="*/ 4924425 w 6410325"/>
                <a:gd name="connsiteY2" fmla="*/ 552450 h 2800350"/>
                <a:gd name="connsiteX3" fmla="*/ 6410325 w 6410325"/>
                <a:gd name="connsiteY3" fmla="*/ 0 h 2800350"/>
                <a:gd name="connsiteX0" fmla="*/ 0 w 6410325"/>
                <a:gd name="connsiteY0" fmla="*/ 2800350 h 2800350"/>
                <a:gd name="connsiteX1" fmla="*/ 2876550 w 6410325"/>
                <a:gd name="connsiteY1" fmla="*/ 2076450 h 2800350"/>
                <a:gd name="connsiteX2" fmla="*/ 4924425 w 6410325"/>
                <a:gd name="connsiteY2" fmla="*/ 552450 h 2800350"/>
                <a:gd name="connsiteX3" fmla="*/ 6410325 w 6410325"/>
                <a:gd name="connsiteY3" fmla="*/ 0 h 2800350"/>
                <a:gd name="connsiteX0" fmla="*/ 0 w 6381750"/>
                <a:gd name="connsiteY0" fmla="*/ 3209925 h 3209925"/>
                <a:gd name="connsiteX1" fmla="*/ 2847975 w 6381750"/>
                <a:gd name="connsiteY1" fmla="*/ 2076450 h 3209925"/>
                <a:gd name="connsiteX2" fmla="*/ 4895850 w 6381750"/>
                <a:gd name="connsiteY2" fmla="*/ 552450 h 3209925"/>
                <a:gd name="connsiteX3" fmla="*/ 6381750 w 6381750"/>
                <a:gd name="connsiteY3" fmla="*/ 0 h 3209925"/>
                <a:gd name="connsiteX0" fmla="*/ 0 w 6381750"/>
                <a:gd name="connsiteY0" fmla="*/ 3209925 h 3209925"/>
                <a:gd name="connsiteX1" fmla="*/ 2847975 w 6381750"/>
                <a:gd name="connsiteY1" fmla="*/ 2076450 h 3209925"/>
                <a:gd name="connsiteX2" fmla="*/ 4895850 w 6381750"/>
                <a:gd name="connsiteY2" fmla="*/ 552450 h 3209925"/>
                <a:gd name="connsiteX3" fmla="*/ 6381750 w 6381750"/>
                <a:gd name="connsiteY3" fmla="*/ 0 h 3209925"/>
                <a:gd name="connsiteX0" fmla="*/ 0 w 6381750"/>
                <a:gd name="connsiteY0" fmla="*/ 3209925 h 3209925"/>
                <a:gd name="connsiteX1" fmla="*/ 2847975 w 6381750"/>
                <a:gd name="connsiteY1" fmla="*/ 2076450 h 3209925"/>
                <a:gd name="connsiteX2" fmla="*/ 4895850 w 6381750"/>
                <a:gd name="connsiteY2" fmla="*/ 552450 h 3209925"/>
                <a:gd name="connsiteX3" fmla="*/ 6381750 w 6381750"/>
                <a:gd name="connsiteY3" fmla="*/ 0 h 3209925"/>
                <a:gd name="connsiteX0" fmla="*/ 0 w 6381750"/>
                <a:gd name="connsiteY0" fmla="*/ 3209925 h 3209925"/>
                <a:gd name="connsiteX1" fmla="*/ 2847975 w 6381750"/>
                <a:gd name="connsiteY1" fmla="*/ 2076450 h 3209925"/>
                <a:gd name="connsiteX2" fmla="*/ 4895850 w 6381750"/>
                <a:gd name="connsiteY2" fmla="*/ 552450 h 3209925"/>
                <a:gd name="connsiteX3" fmla="*/ 6381750 w 6381750"/>
                <a:gd name="connsiteY3" fmla="*/ 0 h 3209925"/>
                <a:gd name="connsiteX0" fmla="*/ 0 w 6381750"/>
                <a:gd name="connsiteY0" fmla="*/ 3209925 h 3209925"/>
                <a:gd name="connsiteX1" fmla="*/ 2847975 w 6381750"/>
                <a:gd name="connsiteY1" fmla="*/ 2076450 h 3209925"/>
                <a:gd name="connsiteX2" fmla="*/ 4895850 w 6381750"/>
                <a:gd name="connsiteY2" fmla="*/ 552450 h 3209925"/>
                <a:gd name="connsiteX3" fmla="*/ 6381750 w 6381750"/>
                <a:gd name="connsiteY3" fmla="*/ 0 h 3209925"/>
                <a:gd name="connsiteX0" fmla="*/ 0 w 6381750"/>
                <a:gd name="connsiteY0" fmla="*/ 3209925 h 3209925"/>
                <a:gd name="connsiteX1" fmla="*/ 2847975 w 6381750"/>
                <a:gd name="connsiteY1" fmla="*/ 2076450 h 3209925"/>
                <a:gd name="connsiteX2" fmla="*/ 4895850 w 6381750"/>
                <a:gd name="connsiteY2" fmla="*/ 552450 h 3209925"/>
                <a:gd name="connsiteX3" fmla="*/ 6381750 w 6381750"/>
                <a:gd name="connsiteY3" fmla="*/ 0 h 3209925"/>
                <a:gd name="connsiteX0" fmla="*/ 0 w 6381750"/>
                <a:gd name="connsiteY0" fmla="*/ 3209925 h 3209925"/>
                <a:gd name="connsiteX1" fmla="*/ 2847975 w 6381750"/>
                <a:gd name="connsiteY1" fmla="*/ 2076450 h 3209925"/>
                <a:gd name="connsiteX2" fmla="*/ 4895850 w 6381750"/>
                <a:gd name="connsiteY2" fmla="*/ 476250 h 3209925"/>
                <a:gd name="connsiteX3" fmla="*/ 6381750 w 6381750"/>
                <a:gd name="connsiteY3" fmla="*/ 0 h 3209925"/>
                <a:gd name="connsiteX0" fmla="*/ 0 w 6381750"/>
                <a:gd name="connsiteY0" fmla="*/ 3209925 h 3209925"/>
                <a:gd name="connsiteX1" fmla="*/ 2847975 w 6381750"/>
                <a:gd name="connsiteY1" fmla="*/ 2076450 h 3209925"/>
                <a:gd name="connsiteX2" fmla="*/ 4762500 w 6381750"/>
                <a:gd name="connsiteY2" fmla="*/ 552450 h 3209925"/>
                <a:gd name="connsiteX3" fmla="*/ 6381750 w 6381750"/>
                <a:gd name="connsiteY3" fmla="*/ 0 h 3209925"/>
                <a:gd name="connsiteX0" fmla="*/ 0 w 6381750"/>
                <a:gd name="connsiteY0" fmla="*/ 3209925 h 3209925"/>
                <a:gd name="connsiteX1" fmla="*/ 2847975 w 6381750"/>
                <a:gd name="connsiteY1" fmla="*/ 2076450 h 3209925"/>
                <a:gd name="connsiteX2" fmla="*/ 4762500 w 6381750"/>
                <a:gd name="connsiteY2" fmla="*/ 552450 h 3209925"/>
                <a:gd name="connsiteX3" fmla="*/ 6381750 w 6381750"/>
                <a:gd name="connsiteY3" fmla="*/ 0 h 3209925"/>
                <a:gd name="connsiteX0" fmla="*/ 0 w 6381750"/>
                <a:gd name="connsiteY0" fmla="*/ 3209925 h 3209925"/>
                <a:gd name="connsiteX1" fmla="*/ 2847975 w 6381750"/>
                <a:gd name="connsiteY1" fmla="*/ 2076450 h 3209925"/>
                <a:gd name="connsiteX2" fmla="*/ 4705350 w 6381750"/>
                <a:gd name="connsiteY2" fmla="*/ 838200 h 3209925"/>
                <a:gd name="connsiteX3" fmla="*/ 6381750 w 6381750"/>
                <a:gd name="connsiteY3" fmla="*/ 0 h 3209925"/>
                <a:gd name="connsiteX0" fmla="*/ 0 w 6381750"/>
                <a:gd name="connsiteY0" fmla="*/ 3209925 h 3209925"/>
                <a:gd name="connsiteX1" fmla="*/ 2847975 w 6381750"/>
                <a:gd name="connsiteY1" fmla="*/ 2076450 h 3209925"/>
                <a:gd name="connsiteX2" fmla="*/ 4705350 w 6381750"/>
                <a:gd name="connsiteY2" fmla="*/ 838200 h 3209925"/>
                <a:gd name="connsiteX3" fmla="*/ 6381750 w 6381750"/>
                <a:gd name="connsiteY3" fmla="*/ 0 h 3209925"/>
                <a:gd name="connsiteX0" fmla="*/ 0 w 6381750"/>
                <a:gd name="connsiteY0" fmla="*/ 3209925 h 3209925"/>
                <a:gd name="connsiteX1" fmla="*/ 2895600 w 6381750"/>
                <a:gd name="connsiteY1" fmla="*/ 2038350 h 3209925"/>
                <a:gd name="connsiteX2" fmla="*/ 4705350 w 6381750"/>
                <a:gd name="connsiteY2" fmla="*/ 838200 h 3209925"/>
                <a:gd name="connsiteX3" fmla="*/ 6381750 w 6381750"/>
                <a:gd name="connsiteY3" fmla="*/ 0 h 3209925"/>
                <a:gd name="connsiteX0" fmla="*/ 0 w 6381750"/>
                <a:gd name="connsiteY0" fmla="*/ 3209925 h 3209925"/>
                <a:gd name="connsiteX1" fmla="*/ 2895600 w 6381750"/>
                <a:gd name="connsiteY1" fmla="*/ 2038350 h 3209925"/>
                <a:gd name="connsiteX2" fmla="*/ 4705350 w 6381750"/>
                <a:gd name="connsiteY2" fmla="*/ 838200 h 3209925"/>
                <a:gd name="connsiteX3" fmla="*/ 6381750 w 6381750"/>
                <a:gd name="connsiteY3" fmla="*/ 0 h 3209925"/>
                <a:gd name="connsiteX0" fmla="*/ 0 w 6381750"/>
                <a:gd name="connsiteY0" fmla="*/ 3209925 h 3209925"/>
                <a:gd name="connsiteX1" fmla="*/ 2895600 w 6381750"/>
                <a:gd name="connsiteY1" fmla="*/ 2038350 h 3209925"/>
                <a:gd name="connsiteX2" fmla="*/ 4705350 w 6381750"/>
                <a:gd name="connsiteY2" fmla="*/ 838200 h 3209925"/>
                <a:gd name="connsiteX3" fmla="*/ 6381750 w 6381750"/>
                <a:gd name="connsiteY3" fmla="*/ 0 h 3209925"/>
                <a:gd name="connsiteX0" fmla="*/ 0 w 6334125"/>
                <a:gd name="connsiteY0" fmla="*/ 3267075 h 3267075"/>
                <a:gd name="connsiteX1" fmla="*/ 2895600 w 6334125"/>
                <a:gd name="connsiteY1" fmla="*/ 2095500 h 3267075"/>
                <a:gd name="connsiteX2" fmla="*/ 4705350 w 6334125"/>
                <a:gd name="connsiteY2" fmla="*/ 895350 h 3267075"/>
                <a:gd name="connsiteX3" fmla="*/ 6334125 w 6334125"/>
                <a:gd name="connsiteY3" fmla="*/ 0 h 3267075"/>
                <a:gd name="connsiteX0" fmla="*/ 0 w 6334125"/>
                <a:gd name="connsiteY0" fmla="*/ 3481601 h 3481601"/>
                <a:gd name="connsiteX1" fmla="*/ 2895600 w 6334125"/>
                <a:gd name="connsiteY1" fmla="*/ 2310026 h 3481601"/>
                <a:gd name="connsiteX2" fmla="*/ 4705350 w 6334125"/>
                <a:gd name="connsiteY2" fmla="*/ 1109876 h 3481601"/>
                <a:gd name="connsiteX3" fmla="*/ 6334125 w 6334125"/>
                <a:gd name="connsiteY3" fmla="*/ 214526 h 3481601"/>
                <a:gd name="connsiteX0" fmla="*/ 0 w 6334125"/>
                <a:gd name="connsiteY0" fmla="*/ 3267075 h 3267075"/>
                <a:gd name="connsiteX1" fmla="*/ 2895600 w 6334125"/>
                <a:gd name="connsiteY1" fmla="*/ 2095500 h 3267075"/>
                <a:gd name="connsiteX2" fmla="*/ 4705350 w 6334125"/>
                <a:gd name="connsiteY2" fmla="*/ 895350 h 3267075"/>
                <a:gd name="connsiteX3" fmla="*/ 6334125 w 6334125"/>
                <a:gd name="connsiteY3" fmla="*/ 0 h 3267075"/>
                <a:gd name="connsiteX0" fmla="*/ 0 w 6334125"/>
                <a:gd name="connsiteY0" fmla="*/ 3267075 h 3267075"/>
                <a:gd name="connsiteX1" fmla="*/ 2895600 w 6334125"/>
                <a:gd name="connsiteY1" fmla="*/ 2095500 h 3267075"/>
                <a:gd name="connsiteX2" fmla="*/ 4705350 w 6334125"/>
                <a:gd name="connsiteY2" fmla="*/ 895350 h 3267075"/>
                <a:gd name="connsiteX3" fmla="*/ 5221610 w 6334125"/>
                <a:gd name="connsiteY3" fmla="*/ 181769 h 3267075"/>
                <a:gd name="connsiteX4" fmla="*/ 6334125 w 6334125"/>
                <a:gd name="connsiteY4" fmla="*/ 0 h 3267075"/>
                <a:gd name="connsiteX0" fmla="*/ 0 w 6334125"/>
                <a:gd name="connsiteY0" fmla="*/ 3848138 h 3848138"/>
                <a:gd name="connsiteX1" fmla="*/ 2895600 w 6334125"/>
                <a:gd name="connsiteY1" fmla="*/ 2676563 h 3848138"/>
                <a:gd name="connsiteX2" fmla="*/ 4705350 w 6334125"/>
                <a:gd name="connsiteY2" fmla="*/ 1476413 h 3848138"/>
                <a:gd name="connsiteX3" fmla="*/ 4526285 w 6334125"/>
                <a:gd name="connsiteY3" fmla="*/ 19882 h 3848138"/>
                <a:gd name="connsiteX4" fmla="*/ 6334125 w 6334125"/>
                <a:gd name="connsiteY4" fmla="*/ 581063 h 3848138"/>
                <a:gd name="connsiteX0" fmla="*/ 0 w 6334125"/>
                <a:gd name="connsiteY0" fmla="*/ 3868812 h 3868812"/>
                <a:gd name="connsiteX1" fmla="*/ 2895600 w 6334125"/>
                <a:gd name="connsiteY1" fmla="*/ 2697237 h 3868812"/>
                <a:gd name="connsiteX2" fmla="*/ 4705350 w 6334125"/>
                <a:gd name="connsiteY2" fmla="*/ 1497087 h 3868812"/>
                <a:gd name="connsiteX3" fmla="*/ 4526285 w 6334125"/>
                <a:gd name="connsiteY3" fmla="*/ 40556 h 3868812"/>
                <a:gd name="connsiteX4" fmla="*/ 6334125 w 6334125"/>
                <a:gd name="connsiteY4" fmla="*/ 601737 h 3868812"/>
                <a:gd name="connsiteX0" fmla="*/ 0 w 6334125"/>
                <a:gd name="connsiteY0" fmla="*/ 3868812 h 3868812"/>
                <a:gd name="connsiteX1" fmla="*/ 2895600 w 6334125"/>
                <a:gd name="connsiteY1" fmla="*/ 2697237 h 3868812"/>
                <a:gd name="connsiteX2" fmla="*/ 4705350 w 6334125"/>
                <a:gd name="connsiteY2" fmla="*/ 1497087 h 3868812"/>
                <a:gd name="connsiteX3" fmla="*/ 4526285 w 6334125"/>
                <a:gd name="connsiteY3" fmla="*/ 40556 h 3868812"/>
                <a:gd name="connsiteX4" fmla="*/ 6334125 w 6334125"/>
                <a:gd name="connsiteY4" fmla="*/ 601737 h 3868812"/>
                <a:gd name="connsiteX0" fmla="*/ 0 w 6334125"/>
                <a:gd name="connsiteY0" fmla="*/ 3868812 h 3868812"/>
                <a:gd name="connsiteX1" fmla="*/ 2895600 w 6334125"/>
                <a:gd name="connsiteY1" fmla="*/ 2697237 h 3868812"/>
                <a:gd name="connsiteX2" fmla="*/ 4705350 w 6334125"/>
                <a:gd name="connsiteY2" fmla="*/ 1497087 h 3868812"/>
                <a:gd name="connsiteX3" fmla="*/ 4526285 w 6334125"/>
                <a:gd name="connsiteY3" fmla="*/ 40556 h 3868812"/>
                <a:gd name="connsiteX4" fmla="*/ 4973960 w 6334125"/>
                <a:gd name="connsiteY4" fmla="*/ 545381 h 3868812"/>
                <a:gd name="connsiteX5" fmla="*/ 6334125 w 6334125"/>
                <a:gd name="connsiteY5" fmla="*/ 601737 h 3868812"/>
                <a:gd name="connsiteX0" fmla="*/ 0 w 6334125"/>
                <a:gd name="connsiteY0" fmla="*/ 3868812 h 3868812"/>
                <a:gd name="connsiteX1" fmla="*/ 2895600 w 6334125"/>
                <a:gd name="connsiteY1" fmla="*/ 2697237 h 3868812"/>
                <a:gd name="connsiteX2" fmla="*/ 4705350 w 6334125"/>
                <a:gd name="connsiteY2" fmla="*/ 1497087 h 3868812"/>
                <a:gd name="connsiteX3" fmla="*/ 4526285 w 6334125"/>
                <a:gd name="connsiteY3" fmla="*/ 40556 h 3868812"/>
                <a:gd name="connsiteX4" fmla="*/ 4183385 w 6334125"/>
                <a:gd name="connsiteY4" fmla="*/ 1012106 h 3868812"/>
                <a:gd name="connsiteX5" fmla="*/ 6334125 w 6334125"/>
                <a:gd name="connsiteY5" fmla="*/ 601737 h 3868812"/>
                <a:gd name="connsiteX0" fmla="*/ 0 w 6334125"/>
                <a:gd name="connsiteY0" fmla="*/ 3870938 h 3870938"/>
                <a:gd name="connsiteX1" fmla="*/ 2895600 w 6334125"/>
                <a:gd name="connsiteY1" fmla="*/ 2699363 h 3870938"/>
                <a:gd name="connsiteX2" fmla="*/ 4705350 w 6334125"/>
                <a:gd name="connsiteY2" fmla="*/ 1499213 h 3870938"/>
                <a:gd name="connsiteX3" fmla="*/ 4526285 w 6334125"/>
                <a:gd name="connsiteY3" fmla="*/ 42682 h 3870938"/>
                <a:gd name="connsiteX4" fmla="*/ 4183385 w 6334125"/>
                <a:gd name="connsiteY4" fmla="*/ 1014232 h 3870938"/>
                <a:gd name="connsiteX5" fmla="*/ 6334125 w 6334125"/>
                <a:gd name="connsiteY5" fmla="*/ 603863 h 3870938"/>
                <a:gd name="connsiteX0" fmla="*/ 0 w 6334125"/>
                <a:gd name="connsiteY0" fmla="*/ 3870938 h 3870938"/>
                <a:gd name="connsiteX1" fmla="*/ 2895600 w 6334125"/>
                <a:gd name="connsiteY1" fmla="*/ 2699363 h 3870938"/>
                <a:gd name="connsiteX2" fmla="*/ 4705350 w 6334125"/>
                <a:gd name="connsiteY2" fmla="*/ 1499213 h 3870938"/>
                <a:gd name="connsiteX3" fmla="*/ 4526285 w 6334125"/>
                <a:gd name="connsiteY3" fmla="*/ 42682 h 3870938"/>
                <a:gd name="connsiteX4" fmla="*/ 4183385 w 6334125"/>
                <a:gd name="connsiteY4" fmla="*/ 1014232 h 3870938"/>
                <a:gd name="connsiteX5" fmla="*/ 6334125 w 6334125"/>
                <a:gd name="connsiteY5" fmla="*/ 603863 h 3870938"/>
                <a:gd name="connsiteX0" fmla="*/ 0 w 6334125"/>
                <a:gd name="connsiteY0" fmla="*/ 3852187 h 3852187"/>
                <a:gd name="connsiteX1" fmla="*/ 2895600 w 6334125"/>
                <a:gd name="connsiteY1" fmla="*/ 2680612 h 3852187"/>
                <a:gd name="connsiteX2" fmla="*/ 4705350 w 6334125"/>
                <a:gd name="connsiteY2" fmla="*/ 1480462 h 3852187"/>
                <a:gd name="connsiteX3" fmla="*/ 4526285 w 6334125"/>
                <a:gd name="connsiteY3" fmla="*/ 23931 h 3852187"/>
                <a:gd name="connsiteX4" fmla="*/ 4183385 w 6334125"/>
                <a:gd name="connsiteY4" fmla="*/ 995481 h 3852187"/>
                <a:gd name="connsiteX5" fmla="*/ 6334125 w 6334125"/>
                <a:gd name="connsiteY5" fmla="*/ 585112 h 3852187"/>
                <a:gd name="connsiteX0" fmla="*/ 0 w 6334125"/>
                <a:gd name="connsiteY0" fmla="*/ 3848561 h 3848561"/>
                <a:gd name="connsiteX1" fmla="*/ 2895600 w 6334125"/>
                <a:gd name="connsiteY1" fmla="*/ 2676986 h 3848561"/>
                <a:gd name="connsiteX2" fmla="*/ 4705350 w 6334125"/>
                <a:gd name="connsiteY2" fmla="*/ 1476836 h 3848561"/>
                <a:gd name="connsiteX3" fmla="*/ 4526285 w 6334125"/>
                <a:gd name="connsiteY3" fmla="*/ 20305 h 3848561"/>
                <a:gd name="connsiteX4" fmla="*/ 4183385 w 6334125"/>
                <a:gd name="connsiteY4" fmla="*/ 991855 h 3848561"/>
                <a:gd name="connsiteX5" fmla="*/ 6334125 w 6334125"/>
                <a:gd name="connsiteY5" fmla="*/ 581486 h 3848561"/>
                <a:gd name="connsiteX0" fmla="*/ 0 w 6334125"/>
                <a:gd name="connsiteY0" fmla="*/ 3848561 h 3848561"/>
                <a:gd name="connsiteX1" fmla="*/ 2895600 w 6334125"/>
                <a:gd name="connsiteY1" fmla="*/ 2676986 h 3848561"/>
                <a:gd name="connsiteX2" fmla="*/ 4705350 w 6334125"/>
                <a:gd name="connsiteY2" fmla="*/ 1476836 h 3848561"/>
                <a:gd name="connsiteX3" fmla="*/ 4526285 w 6334125"/>
                <a:gd name="connsiteY3" fmla="*/ 20305 h 3848561"/>
                <a:gd name="connsiteX4" fmla="*/ 4183385 w 6334125"/>
                <a:gd name="connsiteY4" fmla="*/ 991855 h 3848561"/>
                <a:gd name="connsiteX5" fmla="*/ 6334125 w 6334125"/>
                <a:gd name="connsiteY5" fmla="*/ 581486 h 3848561"/>
                <a:gd name="connsiteX0" fmla="*/ 0 w 6334125"/>
                <a:gd name="connsiteY0" fmla="*/ 3848561 h 3848561"/>
                <a:gd name="connsiteX1" fmla="*/ 2895600 w 6334125"/>
                <a:gd name="connsiteY1" fmla="*/ 2676986 h 3848561"/>
                <a:gd name="connsiteX2" fmla="*/ 4705350 w 6334125"/>
                <a:gd name="connsiteY2" fmla="*/ 1476836 h 3848561"/>
                <a:gd name="connsiteX3" fmla="*/ 4526285 w 6334125"/>
                <a:gd name="connsiteY3" fmla="*/ 20305 h 3848561"/>
                <a:gd name="connsiteX4" fmla="*/ 4554860 w 6334125"/>
                <a:gd name="connsiteY4" fmla="*/ 1020430 h 3848561"/>
                <a:gd name="connsiteX5" fmla="*/ 6334125 w 6334125"/>
                <a:gd name="connsiteY5" fmla="*/ 581486 h 3848561"/>
                <a:gd name="connsiteX0" fmla="*/ 0 w 6334125"/>
                <a:gd name="connsiteY0" fmla="*/ 3848561 h 3848561"/>
                <a:gd name="connsiteX1" fmla="*/ 2895600 w 6334125"/>
                <a:gd name="connsiteY1" fmla="*/ 2676986 h 3848561"/>
                <a:gd name="connsiteX2" fmla="*/ 4705350 w 6334125"/>
                <a:gd name="connsiteY2" fmla="*/ 1476836 h 3848561"/>
                <a:gd name="connsiteX3" fmla="*/ 4526285 w 6334125"/>
                <a:gd name="connsiteY3" fmla="*/ 20305 h 3848561"/>
                <a:gd name="connsiteX4" fmla="*/ 4554860 w 6334125"/>
                <a:gd name="connsiteY4" fmla="*/ 1020430 h 3848561"/>
                <a:gd name="connsiteX5" fmla="*/ 6334125 w 6334125"/>
                <a:gd name="connsiteY5" fmla="*/ 581486 h 3848561"/>
                <a:gd name="connsiteX0" fmla="*/ 0 w 6334125"/>
                <a:gd name="connsiteY0" fmla="*/ 3848561 h 3848561"/>
                <a:gd name="connsiteX1" fmla="*/ 2895600 w 6334125"/>
                <a:gd name="connsiteY1" fmla="*/ 2676986 h 3848561"/>
                <a:gd name="connsiteX2" fmla="*/ 4705350 w 6334125"/>
                <a:gd name="connsiteY2" fmla="*/ 1476836 h 3848561"/>
                <a:gd name="connsiteX3" fmla="*/ 4526285 w 6334125"/>
                <a:gd name="connsiteY3" fmla="*/ 20305 h 3848561"/>
                <a:gd name="connsiteX4" fmla="*/ 4554860 w 6334125"/>
                <a:gd name="connsiteY4" fmla="*/ 1020430 h 3848561"/>
                <a:gd name="connsiteX5" fmla="*/ 6334125 w 6334125"/>
                <a:gd name="connsiteY5" fmla="*/ 581486 h 3848561"/>
                <a:gd name="connsiteX0" fmla="*/ 0 w 6334125"/>
                <a:gd name="connsiteY0" fmla="*/ 3848561 h 3848561"/>
                <a:gd name="connsiteX1" fmla="*/ 2895600 w 6334125"/>
                <a:gd name="connsiteY1" fmla="*/ 2676986 h 3848561"/>
                <a:gd name="connsiteX2" fmla="*/ 4705350 w 6334125"/>
                <a:gd name="connsiteY2" fmla="*/ 1476836 h 3848561"/>
                <a:gd name="connsiteX3" fmla="*/ 4526285 w 6334125"/>
                <a:gd name="connsiteY3" fmla="*/ 20305 h 3848561"/>
                <a:gd name="connsiteX4" fmla="*/ 4554860 w 6334125"/>
                <a:gd name="connsiteY4" fmla="*/ 1020430 h 3848561"/>
                <a:gd name="connsiteX5" fmla="*/ 6334125 w 6334125"/>
                <a:gd name="connsiteY5" fmla="*/ 581486 h 3848561"/>
                <a:gd name="connsiteX0" fmla="*/ 0 w 6334125"/>
                <a:gd name="connsiteY0" fmla="*/ 3942513 h 3942513"/>
                <a:gd name="connsiteX1" fmla="*/ 2895600 w 6334125"/>
                <a:gd name="connsiteY1" fmla="*/ 2770938 h 3942513"/>
                <a:gd name="connsiteX2" fmla="*/ 4705350 w 6334125"/>
                <a:gd name="connsiteY2" fmla="*/ 1570788 h 3942513"/>
                <a:gd name="connsiteX3" fmla="*/ 4383410 w 6334125"/>
                <a:gd name="connsiteY3" fmla="*/ 19007 h 3942513"/>
                <a:gd name="connsiteX4" fmla="*/ 4554860 w 6334125"/>
                <a:gd name="connsiteY4" fmla="*/ 1114382 h 3942513"/>
                <a:gd name="connsiteX5" fmla="*/ 6334125 w 6334125"/>
                <a:gd name="connsiteY5" fmla="*/ 675438 h 3942513"/>
                <a:gd name="connsiteX0" fmla="*/ 0 w 6334125"/>
                <a:gd name="connsiteY0" fmla="*/ 3968190 h 3968190"/>
                <a:gd name="connsiteX1" fmla="*/ 2895600 w 6334125"/>
                <a:gd name="connsiteY1" fmla="*/ 2796615 h 3968190"/>
                <a:gd name="connsiteX2" fmla="*/ 4705350 w 6334125"/>
                <a:gd name="connsiteY2" fmla="*/ 1596465 h 3968190"/>
                <a:gd name="connsiteX3" fmla="*/ 4383410 w 6334125"/>
                <a:gd name="connsiteY3" fmla="*/ 44684 h 3968190"/>
                <a:gd name="connsiteX4" fmla="*/ 4554860 w 6334125"/>
                <a:gd name="connsiteY4" fmla="*/ 1140059 h 3968190"/>
                <a:gd name="connsiteX5" fmla="*/ 6334125 w 6334125"/>
                <a:gd name="connsiteY5" fmla="*/ 701115 h 3968190"/>
                <a:gd name="connsiteX0" fmla="*/ 0 w 6334125"/>
                <a:gd name="connsiteY0" fmla="*/ 3968190 h 3968190"/>
                <a:gd name="connsiteX1" fmla="*/ 2895600 w 6334125"/>
                <a:gd name="connsiteY1" fmla="*/ 2796615 h 3968190"/>
                <a:gd name="connsiteX2" fmla="*/ 4705350 w 6334125"/>
                <a:gd name="connsiteY2" fmla="*/ 1596465 h 3968190"/>
                <a:gd name="connsiteX3" fmla="*/ 4383410 w 6334125"/>
                <a:gd name="connsiteY3" fmla="*/ 44684 h 3968190"/>
                <a:gd name="connsiteX4" fmla="*/ 4554860 w 6334125"/>
                <a:gd name="connsiteY4" fmla="*/ 1140059 h 3968190"/>
                <a:gd name="connsiteX5" fmla="*/ 6334125 w 6334125"/>
                <a:gd name="connsiteY5" fmla="*/ 701115 h 3968190"/>
                <a:gd name="connsiteX0" fmla="*/ 0 w 6334125"/>
                <a:gd name="connsiteY0" fmla="*/ 3968190 h 3968190"/>
                <a:gd name="connsiteX1" fmla="*/ 2895600 w 6334125"/>
                <a:gd name="connsiteY1" fmla="*/ 2796615 h 3968190"/>
                <a:gd name="connsiteX2" fmla="*/ 4705350 w 6334125"/>
                <a:gd name="connsiteY2" fmla="*/ 1596465 h 3968190"/>
                <a:gd name="connsiteX3" fmla="*/ 4383410 w 6334125"/>
                <a:gd name="connsiteY3" fmla="*/ 44684 h 3968190"/>
                <a:gd name="connsiteX4" fmla="*/ 5250185 w 6334125"/>
                <a:gd name="connsiteY4" fmla="*/ 1121009 h 3968190"/>
                <a:gd name="connsiteX5" fmla="*/ 6334125 w 6334125"/>
                <a:gd name="connsiteY5" fmla="*/ 701115 h 3968190"/>
                <a:gd name="connsiteX0" fmla="*/ 0 w 6334125"/>
                <a:gd name="connsiteY0" fmla="*/ 3968190 h 3968190"/>
                <a:gd name="connsiteX1" fmla="*/ 2895600 w 6334125"/>
                <a:gd name="connsiteY1" fmla="*/ 2796615 h 3968190"/>
                <a:gd name="connsiteX2" fmla="*/ 4705350 w 6334125"/>
                <a:gd name="connsiteY2" fmla="*/ 1596465 h 3968190"/>
                <a:gd name="connsiteX3" fmla="*/ 4383410 w 6334125"/>
                <a:gd name="connsiteY3" fmla="*/ 44684 h 3968190"/>
                <a:gd name="connsiteX4" fmla="*/ 5421635 w 6334125"/>
                <a:gd name="connsiteY4" fmla="*/ 1140059 h 3968190"/>
                <a:gd name="connsiteX5" fmla="*/ 6334125 w 6334125"/>
                <a:gd name="connsiteY5" fmla="*/ 701115 h 3968190"/>
                <a:gd name="connsiteX0" fmla="*/ 0 w 6334125"/>
                <a:gd name="connsiteY0" fmla="*/ 3968190 h 3968190"/>
                <a:gd name="connsiteX1" fmla="*/ 2895600 w 6334125"/>
                <a:gd name="connsiteY1" fmla="*/ 2796615 h 3968190"/>
                <a:gd name="connsiteX2" fmla="*/ 4705350 w 6334125"/>
                <a:gd name="connsiteY2" fmla="*/ 1596465 h 3968190"/>
                <a:gd name="connsiteX3" fmla="*/ 4383410 w 6334125"/>
                <a:gd name="connsiteY3" fmla="*/ 44684 h 3968190"/>
                <a:gd name="connsiteX4" fmla="*/ 5421635 w 6334125"/>
                <a:gd name="connsiteY4" fmla="*/ 1140059 h 3968190"/>
                <a:gd name="connsiteX5" fmla="*/ 6334125 w 6334125"/>
                <a:gd name="connsiteY5" fmla="*/ 701115 h 3968190"/>
                <a:gd name="connsiteX0" fmla="*/ 0 w 6334125"/>
                <a:gd name="connsiteY0" fmla="*/ 3968190 h 3968190"/>
                <a:gd name="connsiteX1" fmla="*/ 2895600 w 6334125"/>
                <a:gd name="connsiteY1" fmla="*/ 2796615 h 3968190"/>
                <a:gd name="connsiteX2" fmla="*/ 4705350 w 6334125"/>
                <a:gd name="connsiteY2" fmla="*/ 1596465 h 3968190"/>
                <a:gd name="connsiteX3" fmla="*/ 4383410 w 6334125"/>
                <a:gd name="connsiteY3" fmla="*/ 44684 h 3968190"/>
                <a:gd name="connsiteX4" fmla="*/ 5421635 w 6334125"/>
                <a:gd name="connsiteY4" fmla="*/ 1140059 h 3968190"/>
                <a:gd name="connsiteX5" fmla="*/ 6334125 w 6334125"/>
                <a:gd name="connsiteY5" fmla="*/ 701115 h 3968190"/>
                <a:gd name="connsiteX0" fmla="*/ 0 w 6334125"/>
                <a:gd name="connsiteY0" fmla="*/ 3968190 h 3968190"/>
                <a:gd name="connsiteX1" fmla="*/ 2895600 w 6334125"/>
                <a:gd name="connsiteY1" fmla="*/ 2796615 h 3968190"/>
                <a:gd name="connsiteX2" fmla="*/ 4705350 w 6334125"/>
                <a:gd name="connsiteY2" fmla="*/ 1596465 h 3968190"/>
                <a:gd name="connsiteX3" fmla="*/ 4383410 w 6334125"/>
                <a:gd name="connsiteY3" fmla="*/ 44684 h 3968190"/>
                <a:gd name="connsiteX4" fmla="*/ 5421635 w 6334125"/>
                <a:gd name="connsiteY4" fmla="*/ 1140059 h 3968190"/>
                <a:gd name="connsiteX5" fmla="*/ 6334125 w 6334125"/>
                <a:gd name="connsiteY5" fmla="*/ 701115 h 3968190"/>
                <a:gd name="connsiteX0" fmla="*/ 0 w 6334125"/>
                <a:gd name="connsiteY0" fmla="*/ 3968190 h 3968190"/>
                <a:gd name="connsiteX1" fmla="*/ 2895600 w 6334125"/>
                <a:gd name="connsiteY1" fmla="*/ 2796615 h 3968190"/>
                <a:gd name="connsiteX2" fmla="*/ 4705350 w 6334125"/>
                <a:gd name="connsiteY2" fmla="*/ 1596465 h 3968190"/>
                <a:gd name="connsiteX3" fmla="*/ 4383410 w 6334125"/>
                <a:gd name="connsiteY3" fmla="*/ 44684 h 3968190"/>
                <a:gd name="connsiteX4" fmla="*/ 5421635 w 6334125"/>
                <a:gd name="connsiteY4" fmla="*/ 1140059 h 3968190"/>
                <a:gd name="connsiteX5" fmla="*/ 6334125 w 6334125"/>
                <a:gd name="connsiteY5" fmla="*/ 701115 h 3968190"/>
                <a:gd name="connsiteX0" fmla="*/ 0 w 6334125"/>
                <a:gd name="connsiteY0" fmla="*/ 3968190 h 3968190"/>
                <a:gd name="connsiteX1" fmla="*/ 2895600 w 6334125"/>
                <a:gd name="connsiteY1" fmla="*/ 2796615 h 3968190"/>
                <a:gd name="connsiteX2" fmla="*/ 4705350 w 6334125"/>
                <a:gd name="connsiteY2" fmla="*/ 1596465 h 3968190"/>
                <a:gd name="connsiteX3" fmla="*/ 4383410 w 6334125"/>
                <a:gd name="connsiteY3" fmla="*/ 44684 h 3968190"/>
                <a:gd name="connsiteX4" fmla="*/ 5421635 w 6334125"/>
                <a:gd name="connsiteY4" fmla="*/ 1140059 h 3968190"/>
                <a:gd name="connsiteX5" fmla="*/ 6334125 w 6334125"/>
                <a:gd name="connsiteY5" fmla="*/ 701115 h 3968190"/>
                <a:gd name="connsiteX0" fmla="*/ 0 w 6334125"/>
                <a:gd name="connsiteY0" fmla="*/ 3968190 h 3968190"/>
                <a:gd name="connsiteX1" fmla="*/ 2895600 w 6334125"/>
                <a:gd name="connsiteY1" fmla="*/ 2796615 h 3968190"/>
                <a:gd name="connsiteX2" fmla="*/ 4705350 w 6334125"/>
                <a:gd name="connsiteY2" fmla="*/ 1596465 h 3968190"/>
                <a:gd name="connsiteX3" fmla="*/ 4383410 w 6334125"/>
                <a:gd name="connsiteY3" fmla="*/ 44684 h 3968190"/>
                <a:gd name="connsiteX4" fmla="*/ 5421635 w 6334125"/>
                <a:gd name="connsiteY4" fmla="*/ 1140059 h 3968190"/>
                <a:gd name="connsiteX5" fmla="*/ 6334125 w 6334125"/>
                <a:gd name="connsiteY5" fmla="*/ 701115 h 3968190"/>
                <a:gd name="connsiteX0" fmla="*/ 0 w 6334125"/>
                <a:gd name="connsiteY0" fmla="*/ 3982329 h 3982329"/>
                <a:gd name="connsiteX1" fmla="*/ 2895600 w 6334125"/>
                <a:gd name="connsiteY1" fmla="*/ 2810754 h 3982329"/>
                <a:gd name="connsiteX2" fmla="*/ 4705350 w 6334125"/>
                <a:gd name="connsiteY2" fmla="*/ 1610604 h 3982329"/>
                <a:gd name="connsiteX3" fmla="*/ 4383410 w 6334125"/>
                <a:gd name="connsiteY3" fmla="*/ 58823 h 3982329"/>
                <a:gd name="connsiteX4" fmla="*/ 5421635 w 6334125"/>
                <a:gd name="connsiteY4" fmla="*/ 1154198 h 3982329"/>
                <a:gd name="connsiteX5" fmla="*/ 6334125 w 6334125"/>
                <a:gd name="connsiteY5" fmla="*/ 715254 h 3982329"/>
                <a:gd name="connsiteX0" fmla="*/ 0 w 6334125"/>
                <a:gd name="connsiteY0" fmla="*/ 4028446 h 4028446"/>
                <a:gd name="connsiteX1" fmla="*/ 2895600 w 6334125"/>
                <a:gd name="connsiteY1" fmla="*/ 2856871 h 4028446"/>
                <a:gd name="connsiteX2" fmla="*/ 4705350 w 6334125"/>
                <a:gd name="connsiteY2" fmla="*/ 1656721 h 4028446"/>
                <a:gd name="connsiteX3" fmla="*/ 4326260 w 6334125"/>
                <a:gd name="connsiteY3" fmla="*/ 57315 h 4028446"/>
                <a:gd name="connsiteX4" fmla="*/ 5421635 w 6334125"/>
                <a:gd name="connsiteY4" fmla="*/ 1200315 h 4028446"/>
                <a:gd name="connsiteX5" fmla="*/ 6334125 w 6334125"/>
                <a:gd name="connsiteY5" fmla="*/ 761371 h 4028446"/>
                <a:gd name="connsiteX0" fmla="*/ 0 w 6334125"/>
                <a:gd name="connsiteY0" fmla="*/ 4028446 h 4028446"/>
                <a:gd name="connsiteX1" fmla="*/ 2895600 w 6334125"/>
                <a:gd name="connsiteY1" fmla="*/ 2856871 h 4028446"/>
                <a:gd name="connsiteX2" fmla="*/ 4705350 w 6334125"/>
                <a:gd name="connsiteY2" fmla="*/ 1656721 h 4028446"/>
                <a:gd name="connsiteX3" fmla="*/ 4326260 w 6334125"/>
                <a:gd name="connsiteY3" fmla="*/ 57315 h 4028446"/>
                <a:gd name="connsiteX4" fmla="*/ 5421635 w 6334125"/>
                <a:gd name="connsiteY4" fmla="*/ 1200315 h 4028446"/>
                <a:gd name="connsiteX5" fmla="*/ 6334125 w 6334125"/>
                <a:gd name="connsiteY5" fmla="*/ 761371 h 4028446"/>
                <a:gd name="connsiteX0" fmla="*/ 0 w 6334125"/>
                <a:gd name="connsiteY0" fmla="*/ 4026055 h 4026055"/>
                <a:gd name="connsiteX1" fmla="*/ 2895600 w 6334125"/>
                <a:gd name="connsiteY1" fmla="*/ 2854480 h 4026055"/>
                <a:gd name="connsiteX2" fmla="*/ 4705350 w 6334125"/>
                <a:gd name="connsiteY2" fmla="*/ 1654330 h 4026055"/>
                <a:gd name="connsiteX3" fmla="*/ 4326260 w 6334125"/>
                <a:gd name="connsiteY3" fmla="*/ 54924 h 4026055"/>
                <a:gd name="connsiteX4" fmla="*/ 5421635 w 6334125"/>
                <a:gd name="connsiteY4" fmla="*/ 1197924 h 4026055"/>
                <a:gd name="connsiteX5" fmla="*/ 6334125 w 6334125"/>
                <a:gd name="connsiteY5" fmla="*/ 758980 h 4026055"/>
                <a:gd name="connsiteX0" fmla="*/ 0 w 6334125"/>
                <a:gd name="connsiteY0" fmla="*/ 4020433 h 4020433"/>
                <a:gd name="connsiteX1" fmla="*/ 2895600 w 6334125"/>
                <a:gd name="connsiteY1" fmla="*/ 2848858 h 4020433"/>
                <a:gd name="connsiteX2" fmla="*/ 4362450 w 6334125"/>
                <a:gd name="connsiteY2" fmla="*/ 1858258 h 4020433"/>
                <a:gd name="connsiteX3" fmla="*/ 4326260 w 6334125"/>
                <a:gd name="connsiteY3" fmla="*/ 49302 h 4020433"/>
                <a:gd name="connsiteX4" fmla="*/ 5421635 w 6334125"/>
                <a:gd name="connsiteY4" fmla="*/ 1192302 h 4020433"/>
                <a:gd name="connsiteX5" fmla="*/ 6334125 w 6334125"/>
                <a:gd name="connsiteY5" fmla="*/ 753358 h 4020433"/>
                <a:gd name="connsiteX0" fmla="*/ 0 w 6334125"/>
                <a:gd name="connsiteY0" fmla="*/ 4018875 h 4018875"/>
                <a:gd name="connsiteX1" fmla="*/ 2895600 w 6334125"/>
                <a:gd name="connsiteY1" fmla="*/ 2847300 h 4018875"/>
                <a:gd name="connsiteX2" fmla="*/ 4248150 w 6334125"/>
                <a:gd name="connsiteY2" fmla="*/ 1923375 h 4018875"/>
                <a:gd name="connsiteX3" fmla="*/ 4326260 w 6334125"/>
                <a:gd name="connsiteY3" fmla="*/ 47744 h 4018875"/>
                <a:gd name="connsiteX4" fmla="*/ 5421635 w 6334125"/>
                <a:gd name="connsiteY4" fmla="*/ 1190744 h 4018875"/>
                <a:gd name="connsiteX5" fmla="*/ 6334125 w 6334125"/>
                <a:gd name="connsiteY5" fmla="*/ 751800 h 4018875"/>
                <a:gd name="connsiteX0" fmla="*/ 0 w 6334125"/>
                <a:gd name="connsiteY0" fmla="*/ 4008687 h 4008687"/>
                <a:gd name="connsiteX1" fmla="*/ 2895600 w 6334125"/>
                <a:gd name="connsiteY1" fmla="*/ 2837112 h 4008687"/>
                <a:gd name="connsiteX2" fmla="*/ 4248150 w 6334125"/>
                <a:gd name="connsiteY2" fmla="*/ 1913187 h 4008687"/>
                <a:gd name="connsiteX3" fmla="*/ 4326260 w 6334125"/>
                <a:gd name="connsiteY3" fmla="*/ 37556 h 4008687"/>
                <a:gd name="connsiteX4" fmla="*/ 5421635 w 6334125"/>
                <a:gd name="connsiteY4" fmla="*/ 1180556 h 4008687"/>
                <a:gd name="connsiteX5" fmla="*/ 6334125 w 6334125"/>
                <a:gd name="connsiteY5" fmla="*/ 741612 h 4008687"/>
                <a:gd name="connsiteX0" fmla="*/ 0 w 6334125"/>
                <a:gd name="connsiteY0" fmla="*/ 4008687 h 4008687"/>
                <a:gd name="connsiteX1" fmla="*/ 2895600 w 6334125"/>
                <a:gd name="connsiteY1" fmla="*/ 2837112 h 4008687"/>
                <a:gd name="connsiteX2" fmla="*/ 4248150 w 6334125"/>
                <a:gd name="connsiteY2" fmla="*/ 1913187 h 4008687"/>
                <a:gd name="connsiteX3" fmla="*/ 4326260 w 6334125"/>
                <a:gd name="connsiteY3" fmla="*/ 37556 h 4008687"/>
                <a:gd name="connsiteX4" fmla="*/ 5421635 w 6334125"/>
                <a:gd name="connsiteY4" fmla="*/ 1180556 h 4008687"/>
                <a:gd name="connsiteX5" fmla="*/ 6334125 w 6334125"/>
                <a:gd name="connsiteY5" fmla="*/ 741612 h 4008687"/>
                <a:gd name="connsiteX0" fmla="*/ 0 w 6334125"/>
                <a:gd name="connsiteY0" fmla="*/ 4027609 h 4027609"/>
                <a:gd name="connsiteX1" fmla="*/ 2895600 w 6334125"/>
                <a:gd name="connsiteY1" fmla="*/ 2856034 h 4027609"/>
                <a:gd name="connsiteX2" fmla="*/ 4248150 w 6334125"/>
                <a:gd name="connsiteY2" fmla="*/ 1932109 h 4027609"/>
                <a:gd name="connsiteX3" fmla="*/ 4326260 w 6334125"/>
                <a:gd name="connsiteY3" fmla="*/ 56478 h 4027609"/>
                <a:gd name="connsiteX4" fmla="*/ 5421635 w 6334125"/>
                <a:gd name="connsiteY4" fmla="*/ 1199478 h 4027609"/>
                <a:gd name="connsiteX5" fmla="*/ 6334125 w 6334125"/>
                <a:gd name="connsiteY5" fmla="*/ 760534 h 4027609"/>
                <a:gd name="connsiteX0" fmla="*/ 0 w 6334125"/>
                <a:gd name="connsiteY0" fmla="*/ 3994320 h 3994320"/>
                <a:gd name="connsiteX1" fmla="*/ 2895600 w 6334125"/>
                <a:gd name="connsiteY1" fmla="*/ 2822745 h 3994320"/>
                <a:gd name="connsiteX2" fmla="*/ 4248150 w 6334125"/>
                <a:gd name="connsiteY2" fmla="*/ 1898820 h 3994320"/>
                <a:gd name="connsiteX3" fmla="*/ 4326260 w 6334125"/>
                <a:gd name="connsiteY3" fmla="*/ 23189 h 3994320"/>
                <a:gd name="connsiteX4" fmla="*/ 5421635 w 6334125"/>
                <a:gd name="connsiteY4" fmla="*/ 1166189 h 3994320"/>
                <a:gd name="connsiteX5" fmla="*/ 6334125 w 6334125"/>
                <a:gd name="connsiteY5" fmla="*/ 727245 h 3994320"/>
                <a:gd name="connsiteX0" fmla="*/ 0 w 6334125"/>
                <a:gd name="connsiteY0" fmla="*/ 3995390 h 3995390"/>
                <a:gd name="connsiteX1" fmla="*/ 2895600 w 6334125"/>
                <a:gd name="connsiteY1" fmla="*/ 2823815 h 3995390"/>
                <a:gd name="connsiteX2" fmla="*/ 4248150 w 6334125"/>
                <a:gd name="connsiteY2" fmla="*/ 1899890 h 3995390"/>
                <a:gd name="connsiteX3" fmla="*/ 4326260 w 6334125"/>
                <a:gd name="connsiteY3" fmla="*/ 24259 h 3995390"/>
                <a:gd name="connsiteX4" fmla="*/ 5421635 w 6334125"/>
                <a:gd name="connsiteY4" fmla="*/ 1167259 h 3995390"/>
                <a:gd name="connsiteX5" fmla="*/ 6334125 w 6334125"/>
                <a:gd name="connsiteY5" fmla="*/ 728315 h 3995390"/>
                <a:gd name="connsiteX0" fmla="*/ 0 w 6334125"/>
                <a:gd name="connsiteY0" fmla="*/ 3996562 h 3996562"/>
                <a:gd name="connsiteX1" fmla="*/ 2895600 w 6334125"/>
                <a:gd name="connsiteY1" fmla="*/ 2824987 h 3996562"/>
                <a:gd name="connsiteX2" fmla="*/ 4248150 w 6334125"/>
                <a:gd name="connsiteY2" fmla="*/ 1901062 h 3996562"/>
                <a:gd name="connsiteX3" fmla="*/ 4326260 w 6334125"/>
                <a:gd name="connsiteY3" fmla="*/ 25431 h 3996562"/>
                <a:gd name="connsiteX4" fmla="*/ 5421635 w 6334125"/>
                <a:gd name="connsiteY4" fmla="*/ 1168431 h 3996562"/>
                <a:gd name="connsiteX5" fmla="*/ 6334125 w 6334125"/>
                <a:gd name="connsiteY5" fmla="*/ 729487 h 3996562"/>
                <a:gd name="connsiteX0" fmla="*/ 0 w 6334125"/>
                <a:gd name="connsiteY0" fmla="*/ 3998304 h 3998304"/>
                <a:gd name="connsiteX1" fmla="*/ 2895600 w 6334125"/>
                <a:gd name="connsiteY1" fmla="*/ 2826729 h 3998304"/>
                <a:gd name="connsiteX2" fmla="*/ 4248150 w 6334125"/>
                <a:gd name="connsiteY2" fmla="*/ 1902804 h 3998304"/>
                <a:gd name="connsiteX3" fmla="*/ 4326260 w 6334125"/>
                <a:gd name="connsiteY3" fmla="*/ 27173 h 3998304"/>
                <a:gd name="connsiteX4" fmla="*/ 5421635 w 6334125"/>
                <a:gd name="connsiteY4" fmla="*/ 1170173 h 3998304"/>
                <a:gd name="connsiteX5" fmla="*/ 6334125 w 6334125"/>
                <a:gd name="connsiteY5" fmla="*/ 731229 h 3998304"/>
                <a:gd name="connsiteX0" fmla="*/ 0 w 6310364"/>
                <a:gd name="connsiteY0" fmla="*/ 3562678 h 3562678"/>
                <a:gd name="connsiteX1" fmla="*/ 2871839 w 6310364"/>
                <a:gd name="connsiteY1" fmla="*/ 2826729 h 3562678"/>
                <a:gd name="connsiteX2" fmla="*/ 4224389 w 6310364"/>
                <a:gd name="connsiteY2" fmla="*/ 1902804 h 3562678"/>
                <a:gd name="connsiteX3" fmla="*/ 4302499 w 6310364"/>
                <a:gd name="connsiteY3" fmla="*/ 27173 h 3562678"/>
                <a:gd name="connsiteX4" fmla="*/ 5397874 w 6310364"/>
                <a:gd name="connsiteY4" fmla="*/ 1170173 h 3562678"/>
                <a:gd name="connsiteX5" fmla="*/ 6310364 w 6310364"/>
                <a:gd name="connsiteY5" fmla="*/ 731229 h 3562678"/>
                <a:gd name="connsiteX0" fmla="*/ 0 w 6310364"/>
                <a:gd name="connsiteY0" fmla="*/ 3562678 h 3562678"/>
                <a:gd name="connsiteX1" fmla="*/ 2871839 w 6310364"/>
                <a:gd name="connsiteY1" fmla="*/ 2826729 h 3562678"/>
                <a:gd name="connsiteX2" fmla="*/ 4224389 w 6310364"/>
                <a:gd name="connsiteY2" fmla="*/ 1902804 h 3562678"/>
                <a:gd name="connsiteX3" fmla="*/ 4302499 w 6310364"/>
                <a:gd name="connsiteY3" fmla="*/ 27173 h 3562678"/>
                <a:gd name="connsiteX4" fmla="*/ 5397874 w 6310364"/>
                <a:gd name="connsiteY4" fmla="*/ 1170173 h 3562678"/>
                <a:gd name="connsiteX5" fmla="*/ 6310364 w 6310364"/>
                <a:gd name="connsiteY5" fmla="*/ 731229 h 3562678"/>
                <a:gd name="connsiteX0" fmla="*/ 0 w 6310364"/>
                <a:gd name="connsiteY0" fmla="*/ 3564213 h 3564213"/>
                <a:gd name="connsiteX1" fmla="*/ 2871839 w 6310364"/>
                <a:gd name="connsiteY1" fmla="*/ 2828264 h 3564213"/>
                <a:gd name="connsiteX2" fmla="*/ 4232309 w 6310364"/>
                <a:gd name="connsiteY2" fmla="*/ 1817214 h 3564213"/>
                <a:gd name="connsiteX3" fmla="*/ 4302499 w 6310364"/>
                <a:gd name="connsiteY3" fmla="*/ 28708 h 3564213"/>
                <a:gd name="connsiteX4" fmla="*/ 5397874 w 6310364"/>
                <a:gd name="connsiteY4" fmla="*/ 1171708 h 3564213"/>
                <a:gd name="connsiteX5" fmla="*/ 6310364 w 6310364"/>
                <a:gd name="connsiteY5" fmla="*/ 732764 h 3564213"/>
                <a:gd name="connsiteX0" fmla="*/ 0 w 6310364"/>
                <a:gd name="connsiteY0" fmla="*/ 3564213 h 3564213"/>
                <a:gd name="connsiteX1" fmla="*/ 2871839 w 6310364"/>
                <a:gd name="connsiteY1" fmla="*/ 2828264 h 3564213"/>
                <a:gd name="connsiteX2" fmla="*/ 4232309 w 6310364"/>
                <a:gd name="connsiteY2" fmla="*/ 1817214 h 3564213"/>
                <a:gd name="connsiteX3" fmla="*/ 4302499 w 6310364"/>
                <a:gd name="connsiteY3" fmla="*/ 28708 h 3564213"/>
                <a:gd name="connsiteX4" fmla="*/ 5397874 w 6310364"/>
                <a:gd name="connsiteY4" fmla="*/ 1171708 h 3564213"/>
                <a:gd name="connsiteX5" fmla="*/ 6310364 w 6310364"/>
                <a:gd name="connsiteY5" fmla="*/ 732764 h 3564213"/>
                <a:gd name="connsiteX0" fmla="*/ 0 w 6310364"/>
                <a:gd name="connsiteY0" fmla="*/ 3564213 h 3564213"/>
                <a:gd name="connsiteX1" fmla="*/ 2871839 w 6310364"/>
                <a:gd name="connsiteY1" fmla="*/ 2828264 h 3564213"/>
                <a:gd name="connsiteX2" fmla="*/ 4232309 w 6310364"/>
                <a:gd name="connsiteY2" fmla="*/ 1817214 h 3564213"/>
                <a:gd name="connsiteX3" fmla="*/ 4302499 w 6310364"/>
                <a:gd name="connsiteY3" fmla="*/ 28708 h 3564213"/>
                <a:gd name="connsiteX4" fmla="*/ 5397874 w 6310364"/>
                <a:gd name="connsiteY4" fmla="*/ 1171708 h 3564213"/>
                <a:gd name="connsiteX5" fmla="*/ 6310364 w 6310364"/>
                <a:gd name="connsiteY5" fmla="*/ 732764 h 3564213"/>
                <a:gd name="connsiteX0" fmla="*/ 0 w 6310364"/>
                <a:gd name="connsiteY0" fmla="*/ 3564213 h 3564213"/>
                <a:gd name="connsiteX1" fmla="*/ 2871839 w 6310364"/>
                <a:gd name="connsiteY1" fmla="*/ 2828264 h 3564213"/>
                <a:gd name="connsiteX2" fmla="*/ 4232309 w 6310364"/>
                <a:gd name="connsiteY2" fmla="*/ 1817214 h 3564213"/>
                <a:gd name="connsiteX3" fmla="*/ 4302499 w 6310364"/>
                <a:gd name="connsiteY3" fmla="*/ 28708 h 3564213"/>
                <a:gd name="connsiteX4" fmla="*/ 5397874 w 6310364"/>
                <a:gd name="connsiteY4" fmla="*/ 1171708 h 3564213"/>
                <a:gd name="connsiteX5" fmla="*/ 6310364 w 6310364"/>
                <a:gd name="connsiteY5" fmla="*/ 732764 h 3564213"/>
                <a:gd name="connsiteX0" fmla="*/ 0 w 6310364"/>
                <a:gd name="connsiteY0" fmla="*/ 3564213 h 3564213"/>
                <a:gd name="connsiteX1" fmla="*/ 2871839 w 6310364"/>
                <a:gd name="connsiteY1" fmla="*/ 2828264 h 3564213"/>
                <a:gd name="connsiteX2" fmla="*/ 4232309 w 6310364"/>
                <a:gd name="connsiteY2" fmla="*/ 1817214 h 3564213"/>
                <a:gd name="connsiteX3" fmla="*/ 4302499 w 6310364"/>
                <a:gd name="connsiteY3" fmla="*/ 28708 h 3564213"/>
                <a:gd name="connsiteX4" fmla="*/ 5397874 w 6310364"/>
                <a:gd name="connsiteY4" fmla="*/ 1171708 h 3564213"/>
                <a:gd name="connsiteX5" fmla="*/ 6310364 w 6310364"/>
                <a:gd name="connsiteY5" fmla="*/ 732764 h 3564213"/>
                <a:gd name="connsiteX0" fmla="*/ 0 w 6310364"/>
                <a:gd name="connsiteY0" fmla="*/ 3562590 h 3562590"/>
                <a:gd name="connsiteX1" fmla="*/ 2871839 w 6310364"/>
                <a:gd name="connsiteY1" fmla="*/ 2826641 h 3562590"/>
                <a:gd name="connsiteX2" fmla="*/ 4232309 w 6310364"/>
                <a:gd name="connsiteY2" fmla="*/ 1815591 h 3562590"/>
                <a:gd name="connsiteX3" fmla="*/ 4302499 w 6310364"/>
                <a:gd name="connsiteY3" fmla="*/ 27085 h 3562590"/>
                <a:gd name="connsiteX4" fmla="*/ 5397874 w 6310364"/>
                <a:gd name="connsiteY4" fmla="*/ 1170085 h 3562590"/>
                <a:gd name="connsiteX5" fmla="*/ 6310364 w 6310364"/>
                <a:gd name="connsiteY5" fmla="*/ 731141 h 3562590"/>
                <a:gd name="connsiteX0" fmla="*/ 0 w 6310364"/>
                <a:gd name="connsiteY0" fmla="*/ 3337326 h 3337326"/>
                <a:gd name="connsiteX1" fmla="*/ 2871839 w 6310364"/>
                <a:gd name="connsiteY1" fmla="*/ 2601377 h 3337326"/>
                <a:gd name="connsiteX2" fmla="*/ 4232309 w 6310364"/>
                <a:gd name="connsiteY2" fmla="*/ 1590327 h 3337326"/>
                <a:gd name="connsiteX3" fmla="*/ 4357943 w 6310364"/>
                <a:gd name="connsiteY3" fmla="*/ 31515 h 3337326"/>
                <a:gd name="connsiteX4" fmla="*/ 5397874 w 6310364"/>
                <a:gd name="connsiteY4" fmla="*/ 944821 h 3337326"/>
                <a:gd name="connsiteX5" fmla="*/ 6310364 w 6310364"/>
                <a:gd name="connsiteY5" fmla="*/ 505877 h 3337326"/>
                <a:gd name="connsiteX0" fmla="*/ 0 w 6310364"/>
                <a:gd name="connsiteY0" fmla="*/ 3337326 h 3337326"/>
                <a:gd name="connsiteX1" fmla="*/ 2871839 w 6310364"/>
                <a:gd name="connsiteY1" fmla="*/ 2601377 h 3337326"/>
                <a:gd name="connsiteX2" fmla="*/ 4232309 w 6310364"/>
                <a:gd name="connsiteY2" fmla="*/ 1590327 h 3337326"/>
                <a:gd name="connsiteX3" fmla="*/ 4357943 w 6310364"/>
                <a:gd name="connsiteY3" fmla="*/ 31515 h 3337326"/>
                <a:gd name="connsiteX4" fmla="*/ 5397874 w 6310364"/>
                <a:gd name="connsiteY4" fmla="*/ 944821 h 3337326"/>
                <a:gd name="connsiteX5" fmla="*/ 6310364 w 6310364"/>
                <a:gd name="connsiteY5" fmla="*/ 505877 h 3337326"/>
                <a:gd name="connsiteX0" fmla="*/ 0 w 6310364"/>
                <a:gd name="connsiteY0" fmla="*/ 3337326 h 3337326"/>
                <a:gd name="connsiteX1" fmla="*/ 2871839 w 6310364"/>
                <a:gd name="connsiteY1" fmla="*/ 2601377 h 3337326"/>
                <a:gd name="connsiteX2" fmla="*/ 4232309 w 6310364"/>
                <a:gd name="connsiteY2" fmla="*/ 1590327 h 3337326"/>
                <a:gd name="connsiteX3" fmla="*/ 4357943 w 6310364"/>
                <a:gd name="connsiteY3" fmla="*/ 31515 h 3337326"/>
                <a:gd name="connsiteX4" fmla="*/ 5397874 w 6310364"/>
                <a:gd name="connsiteY4" fmla="*/ 944821 h 3337326"/>
                <a:gd name="connsiteX5" fmla="*/ 6310364 w 6310364"/>
                <a:gd name="connsiteY5" fmla="*/ 505877 h 3337326"/>
                <a:gd name="connsiteX0" fmla="*/ 0 w 6310364"/>
                <a:gd name="connsiteY0" fmla="*/ 3337326 h 3337326"/>
                <a:gd name="connsiteX1" fmla="*/ 2871839 w 6310364"/>
                <a:gd name="connsiteY1" fmla="*/ 2601377 h 3337326"/>
                <a:gd name="connsiteX2" fmla="*/ 4232309 w 6310364"/>
                <a:gd name="connsiteY2" fmla="*/ 1590327 h 3337326"/>
                <a:gd name="connsiteX3" fmla="*/ 4357943 w 6310364"/>
                <a:gd name="connsiteY3" fmla="*/ 31515 h 3337326"/>
                <a:gd name="connsiteX4" fmla="*/ 5397874 w 6310364"/>
                <a:gd name="connsiteY4" fmla="*/ 944821 h 3337326"/>
                <a:gd name="connsiteX5" fmla="*/ 6310364 w 6310364"/>
                <a:gd name="connsiteY5" fmla="*/ 505877 h 3337326"/>
                <a:gd name="connsiteX0" fmla="*/ 0 w 6310364"/>
                <a:gd name="connsiteY0" fmla="*/ 3337326 h 3337326"/>
                <a:gd name="connsiteX1" fmla="*/ 2871839 w 6310364"/>
                <a:gd name="connsiteY1" fmla="*/ 2601377 h 3337326"/>
                <a:gd name="connsiteX2" fmla="*/ 4232309 w 6310364"/>
                <a:gd name="connsiteY2" fmla="*/ 1590327 h 3337326"/>
                <a:gd name="connsiteX3" fmla="*/ 4357943 w 6310364"/>
                <a:gd name="connsiteY3" fmla="*/ 31515 h 3337326"/>
                <a:gd name="connsiteX4" fmla="*/ 5350352 w 6310364"/>
                <a:gd name="connsiteY4" fmla="*/ 810173 h 3337326"/>
                <a:gd name="connsiteX5" fmla="*/ 6310364 w 6310364"/>
                <a:gd name="connsiteY5" fmla="*/ 505877 h 3337326"/>
                <a:gd name="connsiteX0" fmla="*/ 0 w 6009386"/>
                <a:gd name="connsiteY0" fmla="*/ 3337326 h 3337326"/>
                <a:gd name="connsiteX1" fmla="*/ 2871839 w 6009386"/>
                <a:gd name="connsiteY1" fmla="*/ 2601377 h 3337326"/>
                <a:gd name="connsiteX2" fmla="*/ 4232309 w 6009386"/>
                <a:gd name="connsiteY2" fmla="*/ 1590327 h 3337326"/>
                <a:gd name="connsiteX3" fmla="*/ 4357943 w 6009386"/>
                <a:gd name="connsiteY3" fmla="*/ 31515 h 3337326"/>
                <a:gd name="connsiteX4" fmla="*/ 5350352 w 6009386"/>
                <a:gd name="connsiteY4" fmla="*/ 810173 h 3337326"/>
                <a:gd name="connsiteX5" fmla="*/ 6009386 w 6009386"/>
                <a:gd name="connsiteY5" fmla="*/ 474195 h 3337326"/>
                <a:gd name="connsiteX0" fmla="*/ 0 w 6009386"/>
                <a:gd name="connsiteY0" fmla="*/ 3337326 h 3337326"/>
                <a:gd name="connsiteX1" fmla="*/ 2871839 w 6009386"/>
                <a:gd name="connsiteY1" fmla="*/ 2601377 h 3337326"/>
                <a:gd name="connsiteX2" fmla="*/ 4232309 w 6009386"/>
                <a:gd name="connsiteY2" fmla="*/ 1590327 h 3337326"/>
                <a:gd name="connsiteX3" fmla="*/ 4357943 w 6009386"/>
                <a:gd name="connsiteY3" fmla="*/ 31515 h 3337326"/>
                <a:gd name="connsiteX4" fmla="*/ 5350352 w 6009386"/>
                <a:gd name="connsiteY4" fmla="*/ 810173 h 3337326"/>
                <a:gd name="connsiteX5" fmla="*/ 6009386 w 6009386"/>
                <a:gd name="connsiteY5" fmla="*/ 474195 h 3337326"/>
                <a:gd name="connsiteX0" fmla="*/ 0 w 6009386"/>
                <a:gd name="connsiteY0" fmla="*/ 3337326 h 3337326"/>
                <a:gd name="connsiteX1" fmla="*/ 2871839 w 6009386"/>
                <a:gd name="connsiteY1" fmla="*/ 2601377 h 3337326"/>
                <a:gd name="connsiteX2" fmla="*/ 4232309 w 6009386"/>
                <a:gd name="connsiteY2" fmla="*/ 1590327 h 3337326"/>
                <a:gd name="connsiteX3" fmla="*/ 4357943 w 6009386"/>
                <a:gd name="connsiteY3" fmla="*/ 31515 h 3337326"/>
                <a:gd name="connsiteX4" fmla="*/ 5199864 w 6009386"/>
                <a:gd name="connsiteY4" fmla="*/ 810173 h 3337326"/>
                <a:gd name="connsiteX5" fmla="*/ 6009386 w 6009386"/>
                <a:gd name="connsiteY5" fmla="*/ 474195 h 3337326"/>
                <a:gd name="connsiteX0" fmla="*/ 0 w 6009386"/>
                <a:gd name="connsiteY0" fmla="*/ 3337326 h 3337326"/>
                <a:gd name="connsiteX1" fmla="*/ 2871839 w 6009386"/>
                <a:gd name="connsiteY1" fmla="*/ 2601377 h 3337326"/>
                <a:gd name="connsiteX2" fmla="*/ 4232309 w 6009386"/>
                <a:gd name="connsiteY2" fmla="*/ 1590327 h 3337326"/>
                <a:gd name="connsiteX3" fmla="*/ 4357943 w 6009386"/>
                <a:gd name="connsiteY3" fmla="*/ 31515 h 3337326"/>
                <a:gd name="connsiteX4" fmla="*/ 5104819 w 6009386"/>
                <a:gd name="connsiteY4" fmla="*/ 810173 h 3337326"/>
                <a:gd name="connsiteX5" fmla="*/ 6009386 w 6009386"/>
                <a:gd name="connsiteY5" fmla="*/ 474195 h 3337326"/>
                <a:gd name="connsiteX0" fmla="*/ 0 w 6009386"/>
                <a:gd name="connsiteY0" fmla="*/ 3399330 h 3399330"/>
                <a:gd name="connsiteX1" fmla="*/ 2871839 w 6009386"/>
                <a:gd name="connsiteY1" fmla="*/ 2663381 h 3399330"/>
                <a:gd name="connsiteX2" fmla="*/ 4232309 w 6009386"/>
                <a:gd name="connsiteY2" fmla="*/ 1652331 h 3399330"/>
                <a:gd name="connsiteX3" fmla="*/ 4302500 w 6009386"/>
                <a:gd name="connsiteY3" fmla="*/ 30155 h 3399330"/>
                <a:gd name="connsiteX4" fmla="*/ 5104819 w 6009386"/>
                <a:gd name="connsiteY4" fmla="*/ 872177 h 3399330"/>
                <a:gd name="connsiteX5" fmla="*/ 6009386 w 6009386"/>
                <a:gd name="connsiteY5" fmla="*/ 536199 h 3399330"/>
                <a:gd name="connsiteX0" fmla="*/ 0 w 6009386"/>
                <a:gd name="connsiteY0" fmla="*/ 3394402 h 3394402"/>
                <a:gd name="connsiteX1" fmla="*/ 2871839 w 6009386"/>
                <a:gd name="connsiteY1" fmla="*/ 2658453 h 3394402"/>
                <a:gd name="connsiteX2" fmla="*/ 4232309 w 6009386"/>
                <a:gd name="connsiteY2" fmla="*/ 1647403 h 3394402"/>
                <a:gd name="connsiteX3" fmla="*/ 4302500 w 6009386"/>
                <a:gd name="connsiteY3" fmla="*/ 25227 h 3394402"/>
                <a:gd name="connsiteX4" fmla="*/ 5104819 w 6009386"/>
                <a:gd name="connsiteY4" fmla="*/ 867249 h 3394402"/>
                <a:gd name="connsiteX5" fmla="*/ 6009386 w 6009386"/>
                <a:gd name="connsiteY5" fmla="*/ 531271 h 3394402"/>
                <a:gd name="connsiteX0" fmla="*/ 0 w 5914340"/>
                <a:gd name="connsiteY0" fmla="*/ 3394402 h 3394402"/>
                <a:gd name="connsiteX1" fmla="*/ 2871839 w 5914340"/>
                <a:gd name="connsiteY1" fmla="*/ 2658453 h 3394402"/>
                <a:gd name="connsiteX2" fmla="*/ 4232309 w 5914340"/>
                <a:gd name="connsiteY2" fmla="*/ 1647403 h 3394402"/>
                <a:gd name="connsiteX3" fmla="*/ 4302500 w 5914340"/>
                <a:gd name="connsiteY3" fmla="*/ 25227 h 3394402"/>
                <a:gd name="connsiteX4" fmla="*/ 5104819 w 5914340"/>
                <a:gd name="connsiteY4" fmla="*/ 867249 h 3394402"/>
                <a:gd name="connsiteX5" fmla="*/ 5914340 w 5914340"/>
                <a:gd name="connsiteY5" fmla="*/ 562953 h 3394402"/>
                <a:gd name="connsiteX0" fmla="*/ 0 w 5914340"/>
                <a:gd name="connsiteY0" fmla="*/ 3404270 h 3404270"/>
                <a:gd name="connsiteX1" fmla="*/ 2871839 w 5914340"/>
                <a:gd name="connsiteY1" fmla="*/ 2668321 h 3404270"/>
                <a:gd name="connsiteX2" fmla="*/ 4232309 w 5914340"/>
                <a:gd name="connsiteY2" fmla="*/ 1657271 h 3404270"/>
                <a:gd name="connsiteX3" fmla="*/ 4302500 w 5914340"/>
                <a:gd name="connsiteY3" fmla="*/ 35095 h 3404270"/>
                <a:gd name="connsiteX4" fmla="*/ 5104819 w 5914340"/>
                <a:gd name="connsiteY4" fmla="*/ 877117 h 3404270"/>
                <a:gd name="connsiteX5" fmla="*/ 5914340 w 5914340"/>
                <a:gd name="connsiteY5" fmla="*/ 572821 h 3404270"/>
                <a:gd name="connsiteX0" fmla="*/ 0 w 5914340"/>
                <a:gd name="connsiteY0" fmla="*/ 3404270 h 3404270"/>
                <a:gd name="connsiteX1" fmla="*/ 2871839 w 5914340"/>
                <a:gd name="connsiteY1" fmla="*/ 2668321 h 3404270"/>
                <a:gd name="connsiteX2" fmla="*/ 4232309 w 5914340"/>
                <a:gd name="connsiteY2" fmla="*/ 1657271 h 3404270"/>
                <a:gd name="connsiteX3" fmla="*/ 4302500 w 5914340"/>
                <a:gd name="connsiteY3" fmla="*/ 35095 h 3404270"/>
                <a:gd name="connsiteX4" fmla="*/ 5104819 w 5914340"/>
                <a:gd name="connsiteY4" fmla="*/ 877117 h 3404270"/>
                <a:gd name="connsiteX5" fmla="*/ 5914340 w 5914340"/>
                <a:gd name="connsiteY5" fmla="*/ 572821 h 3404270"/>
                <a:gd name="connsiteX0" fmla="*/ 0 w 5914340"/>
                <a:gd name="connsiteY0" fmla="*/ 3404270 h 3404270"/>
                <a:gd name="connsiteX1" fmla="*/ 2871839 w 5914340"/>
                <a:gd name="connsiteY1" fmla="*/ 2668321 h 3404270"/>
                <a:gd name="connsiteX2" fmla="*/ 4232309 w 5914340"/>
                <a:gd name="connsiteY2" fmla="*/ 1657271 h 3404270"/>
                <a:gd name="connsiteX3" fmla="*/ 4302500 w 5914340"/>
                <a:gd name="connsiteY3" fmla="*/ 35095 h 3404270"/>
                <a:gd name="connsiteX4" fmla="*/ 5104819 w 5914340"/>
                <a:gd name="connsiteY4" fmla="*/ 877117 h 3404270"/>
                <a:gd name="connsiteX5" fmla="*/ 5914340 w 5914340"/>
                <a:gd name="connsiteY5" fmla="*/ 572821 h 3404270"/>
                <a:gd name="connsiteX0" fmla="*/ 0 w 5914340"/>
                <a:gd name="connsiteY0" fmla="*/ 3403048 h 3403048"/>
                <a:gd name="connsiteX1" fmla="*/ 2871839 w 5914340"/>
                <a:gd name="connsiteY1" fmla="*/ 2667099 h 3403048"/>
                <a:gd name="connsiteX2" fmla="*/ 4232309 w 5914340"/>
                <a:gd name="connsiteY2" fmla="*/ 1656049 h 3403048"/>
                <a:gd name="connsiteX3" fmla="*/ 4302500 w 5914340"/>
                <a:gd name="connsiteY3" fmla="*/ 33873 h 3403048"/>
                <a:gd name="connsiteX4" fmla="*/ 5104819 w 5914340"/>
                <a:gd name="connsiteY4" fmla="*/ 875895 h 3403048"/>
                <a:gd name="connsiteX5" fmla="*/ 5914340 w 5914340"/>
                <a:gd name="connsiteY5" fmla="*/ 571599 h 3403048"/>
                <a:gd name="connsiteX0" fmla="*/ 0 w 5914340"/>
                <a:gd name="connsiteY0" fmla="*/ 3402580 h 3402580"/>
                <a:gd name="connsiteX1" fmla="*/ 2871839 w 5914340"/>
                <a:gd name="connsiteY1" fmla="*/ 2666631 h 3402580"/>
                <a:gd name="connsiteX2" fmla="*/ 4232309 w 5914340"/>
                <a:gd name="connsiteY2" fmla="*/ 1655581 h 3402580"/>
                <a:gd name="connsiteX3" fmla="*/ 4302500 w 5914340"/>
                <a:gd name="connsiteY3" fmla="*/ 33405 h 3402580"/>
                <a:gd name="connsiteX4" fmla="*/ 5104819 w 5914340"/>
                <a:gd name="connsiteY4" fmla="*/ 875427 h 3402580"/>
                <a:gd name="connsiteX5" fmla="*/ 5914340 w 5914340"/>
                <a:gd name="connsiteY5" fmla="*/ 571131 h 3402580"/>
                <a:gd name="connsiteX0" fmla="*/ 0 w 5914340"/>
                <a:gd name="connsiteY0" fmla="*/ 3453106 h 3453106"/>
                <a:gd name="connsiteX1" fmla="*/ 2871839 w 5914340"/>
                <a:gd name="connsiteY1" fmla="*/ 2717157 h 3453106"/>
                <a:gd name="connsiteX2" fmla="*/ 4232309 w 5914340"/>
                <a:gd name="connsiteY2" fmla="*/ 1706107 h 3453106"/>
                <a:gd name="connsiteX3" fmla="*/ 4302500 w 5914340"/>
                <a:gd name="connsiteY3" fmla="*/ 83931 h 3453106"/>
                <a:gd name="connsiteX4" fmla="*/ 5104819 w 5914340"/>
                <a:gd name="connsiteY4" fmla="*/ 925953 h 3453106"/>
                <a:gd name="connsiteX5" fmla="*/ 5914340 w 5914340"/>
                <a:gd name="connsiteY5" fmla="*/ 621657 h 3453106"/>
                <a:gd name="connsiteX0" fmla="*/ 0 w 5914340"/>
                <a:gd name="connsiteY0" fmla="*/ 3453106 h 3453106"/>
                <a:gd name="connsiteX1" fmla="*/ 2871839 w 5914340"/>
                <a:gd name="connsiteY1" fmla="*/ 2717157 h 3453106"/>
                <a:gd name="connsiteX2" fmla="*/ 4232309 w 5914340"/>
                <a:gd name="connsiteY2" fmla="*/ 1706107 h 3453106"/>
                <a:gd name="connsiteX3" fmla="*/ 4302500 w 5914340"/>
                <a:gd name="connsiteY3" fmla="*/ 83931 h 3453106"/>
                <a:gd name="connsiteX4" fmla="*/ 5104819 w 5914340"/>
                <a:gd name="connsiteY4" fmla="*/ 925953 h 3453106"/>
                <a:gd name="connsiteX5" fmla="*/ 5914340 w 5914340"/>
                <a:gd name="connsiteY5" fmla="*/ 621657 h 3453106"/>
                <a:gd name="connsiteX0" fmla="*/ 0 w 6496747"/>
                <a:gd name="connsiteY0" fmla="*/ 3469284 h 3469284"/>
                <a:gd name="connsiteX1" fmla="*/ 3454246 w 6496747"/>
                <a:gd name="connsiteY1" fmla="*/ 2717157 h 3469284"/>
                <a:gd name="connsiteX2" fmla="*/ 4814716 w 6496747"/>
                <a:gd name="connsiteY2" fmla="*/ 1706107 h 3469284"/>
                <a:gd name="connsiteX3" fmla="*/ 4884907 w 6496747"/>
                <a:gd name="connsiteY3" fmla="*/ 83931 h 3469284"/>
                <a:gd name="connsiteX4" fmla="*/ 5687226 w 6496747"/>
                <a:gd name="connsiteY4" fmla="*/ 925953 h 3469284"/>
                <a:gd name="connsiteX5" fmla="*/ 6496747 w 6496747"/>
                <a:gd name="connsiteY5" fmla="*/ 621657 h 3469284"/>
                <a:gd name="connsiteX0" fmla="*/ 0 w 7734362"/>
                <a:gd name="connsiteY0" fmla="*/ 3469284 h 3469284"/>
                <a:gd name="connsiteX1" fmla="*/ 3454246 w 7734362"/>
                <a:gd name="connsiteY1" fmla="*/ 2717157 h 3469284"/>
                <a:gd name="connsiteX2" fmla="*/ 4814716 w 7734362"/>
                <a:gd name="connsiteY2" fmla="*/ 1706107 h 3469284"/>
                <a:gd name="connsiteX3" fmla="*/ 4884907 w 7734362"/>
                <a:gd name="connsiteY3" fmla="*/ 83931 h 3469284"/>
                <a:gd name="connsiteX4" fmla="*/ 5687226 w 7734362"/>
                <a:gd name="connsiteY4" fmla="*/ 925953 h 3469284"/>
                <a:gd name="connsiteX5" fmla="*/ 7734362 w 7734362"/>
                <a:gd name="connsiteY5" fmla="*/ 613568 h 3469284"/>
                <a:gd name="connsiteX0" fmla="*/ 0 w 7734362"/>
                <a:gd name="connsiteY0" fmla="*/ 3469284 h 3469284"/>
                <a:gd name="connsiteX1" fmla="*/ 3454246 w 7734362"/>
                <a:gd name="connsiteY1" fmla="*/ 2717157 h 3469284"/>
                <a:gd name="connsiteX2" fmla="*/ 4814716 w 7734362"/>
                <a:gd name="connsiteY2" fmla="*/ 1706107 h 3469284"/>
                <a:gd name="connsiteX3" fmla="*/ 4884907 w 7734362"/>
                <a:gd name="connsiteY3" fmla="*/ 83931 h 3469284"/>
                <a:gd name="connsiteX4" fmla="*/ 5687226 w 7734362"/>
                <a:gd name="connsiteY4" fmla="*/ 925953 h 3469284"/>
                <a:gd name="connsiteX5" fmla="*/ 7734362 w 7734362"/>
                <a:gd name="connsiteY5" fmla="*/ 613568 h 3469284"/>
                <a:gd name="connsiteX0" fmla="*/ 0 w 7734362"/>
                <a:gd name="connsiteY0" fmla="*/ 3469284 h 3469284"/>
                <a:gd name="connsiteX1" fmla="*/ 3454246 w 7734362"/>
                <a:gd name="connsiteY1" fmla="*/ 2717157 h 3469284"/>
                <a:gd name="connsiteX2" fmla="*/ 4814716 w 7734362"/>
                <a:gd name="connsiteY2" fmla="*/ 1706107 h 3469284"/>
                <a:gd name="connsiteX3" fmla="*/ 4884907 w 7734362"/>
                <a:gd name="connsiteY3" fmla="*/ 83931 h 3469284"/>
                <a:gd name="connsiteX4" fmla="*/ 5687226 w 7734362"/>
                <a:gd name="connsiteY4" fmla="*/ 925953 h 3469284"/>
                <a:gd name="connsiteX5" fmla="*/ 7734362 w 7734362"/>
                <a:gd name="connsiteY5" fmla="*/ 613568 h 3469284"/>
                <a:gd name="connsiteX0" fmla="*/ 0 w 7734362"/>
                <a:gd name="connsiteY0" fmla="*/ 3469284 h 3469284"/>
                <a:gd name="connsiteX1" fmla="*/ 3454246 w 7734362"/>
                <a:gd name="connsiteY1" fmla="*/ 2717157 h 3469284"/>
                <a:gd name="connsiteX2" fmla="*/ 4814716 w 7734362"/>
                <a:gd name="connsiteY2" fmla="*/ 1706107 h 3469284"/>
                <a:gd name="connsiteX3" fmla="*/ 4884907 w 7734362"/>
                <a:gd name="connsiteY3" fmla="*/ 83931 h 3469284"/>
                <a:gd name="connsiteX4" fmla="*/ 5711493 w 7734362"/>
                <a:gd name="connsiteY4" fmla="*/ 998754 h 3469284"/>
                <a:gd name="connsiteX5" fmla="*/ 7734362 w 7734362"/>
                <a:gd name="connsiteY5" fmla="*/ 613568 h 3469284"/>
                <a:gd name="connsiteX0" fmla="*/ 0 w 7734362"/>
                <a:gd name="connsiteY0" fmla="*/ 3469284 h 3469284"/>
                <a:gd name="connsiteX1" fmla="*/ 3454246 w 7734362"/>
                <a:gd name="connsiteY1" fmla="*/ 2717157 h 3469284"/>
                <a:gd name="connsiteX2" fmla="*/ 4814716 w 7734362"/>
                <a:gd name="connsiteY2" fmla="*/ 1706107 h 3469284"/>
                <a:gd name="connsiteX3" fmla="*/ 4884907 w 7734362"/>
                <a:gd name="connsiteY3" fmla="*/ 83931 h 3469284"/>
                <a:gd name="connsiteX4" fmla="*/ 5711493 w 7734362"/>
                <a:gd name="connsiteY4" fmla="*/ 998754 h 3469284"/>
                <a:gd name="connsiteX5" fmla="*/ 7734362 w 7734362"/>
                <a:gd name="connsiteY5" fmla="*/ 613568 h 3469284"/>
                <a:gd name="connsiteX0" fmla="*/ 0 w 7734362"/>
                <a:gd name="connsiteY0" fmla="*/ 3469284 h 3469284"/>
                <a:gd name="connsiteX1" fmla="*/ 3454246 w 7734362"/>
                <a:gd name="connsiteY1" fmla="*/ 2717157 h 3469284"/>
                <a:gd name="connsiteX2" fmla="*/ 4814716 w 7734362"/>
                <a:gd name="connsiteY2" fmla="*/ 1706107 h 3469284"/>
                <a:gd name="connsiteX3" fmla="*/ 4884907 w 7734362"/>
                <a:gd name="connsiteY3" fmla="*/ 83931 h 3469284"/>
                <a:gd name="connsiteX4" fmla="*/ 5897540 w 7734362"/>
                <a:gd name="connsiteY4" fmla="*/ 1014932 h 3469284"/>
                <a:gd name="connsiteX5" fmla="*/ 7734362 w 7734362"/>
                <a:gd name="connsiteY5" fmla="*/ 613568 h 3469284"/>
                <a:gd name="connsiteX0" fmla="*/ 0 w 7734362"/>
                <a:gd name="connsiteY0" fmla="*/ 3469284 h 3469284"/>
                <a:gd name="connsiteX1" fmla="*/ 3454246 w 7734362"/>
                <a:gd name="connsiteY1" fmla="*/ 2717157 h 3469284"/>
                <a:gd name="connsiteX2" fmla="*/ 4814716 w 7734362"/>
                <a:gd name="connsiteY2" fmla="*/ 1706107 h 3469284"/>
                <a:gd name="connsiteX3" fmla="*/ 4884907 w 7734362"/>
                <a:gd name="connsiteY3" fmla="*/ 83931 h 3469284"/>
                <a:gd name="connsiteX4" fmla="*/ 5897540 w 7734362"/>
                <a:gd name="connsiteY4" fmla="*/ 1014932 h 3469284"/>
                <a:gd name="connsiteX5" fmla="*/ 7734362 w 7734362"/>
                <a:gd name="connsiteY5" fmla="*/ 613568 h 3469284"/>
                <a:gd name="connsiteX0" fmla="*/ 0 w 7734362"/>
                <a:gd name="connsiteY0" fmla="*/ 3469284 h 3469284"/>
                <a:gd name="connsiteX1" fmla="*/ 3454246 w 7734362"/>
                <a:gd name="connsiteY1" fmla="*/ 2717157 h 3469284"/>
                <a:gd name="connsiteX2" fmla="*/ 4814716 w 7734362"/>
                <a:gd name="connsiteY2" fmla="*/ 1706107 h 3469284"/>
                <a:gd name="connsiteX3" fmla="*/ 4884907 w 7734362"/>
                <a:gd name="connsiteY3" fmla="*/ 83931 h 3469284"/>
                <a:gd name="connsiteX4" fmla="*/ 6164476 w 7734362"/>
                <a:gd name="connsiteY4" fmla="*/ 1023021 h 3469284"/>
                <a:gd name="connsiteX5" fmla="*/ 7734362 w 7734362"/>
                <a:gd name="connsiteY5" fmla="*/ 613568 h 3469284"/>
                <a:gd name="connsiteX0" fmla="*/ 0 w 7734362"/>
                <a:gd name="connsiteY0" fmla="*/ 3469284 h 3469284"/>
                <a:gd name="connsiteX1" fmla="*/ 3454246 w 7734362"/>
                <a:gd name="connsiteY1" fmla="*/ 2717157 h 3469284"/>
                <a:gd name="connsiteX2" fmla="*/ 4814716 w 7734362"/>
                <a:gd name="connsiteY2" fmla="*/ 1706107 h 3469284"/>
                <a:gd name="connsiteX3" fmla="*/ 4884907 w 7734362"/>
                <a:gd name="connsiteY3" fmla="*/ 83931 h 3469284"/>
                <a:gd name="connsiteX4" fmla="*/ 6164476 w 7734362"/>
                <a:gd name="connsiteY4" fmla="*/ 1023021 h 3469284"/>
                <a:gd name="connsiteX5" fmla="*/ 7734362 w 7734362"/>
                <a:gd name="connsiteY5" fmla="*/ 613568 h 3469284"/>
                <a:gd name="connsiteX0" fmla="*/ 0 w 7734362"/>
                <a:gd name="connsiteY0" fmla="*/ 3476437 h 3476437"/>
                <a:gd name="connsiteX1" fmla="*/ 3454246 w 7734362"/>
                <a:gd name="connsiteY1" fmla="*/ 2724310 h 3476437"/>
                <a:gd name="connsiteX2" fmla="*/ 5025030 w 7734362"/>
                <a:gd name="connsiteY2" fmla="*/ 1600014 h 3476437"/>
                <a:gd name="connsiteX3" fmla="*/ 4884907 w 7734362"/>
                <a:gd name="connsiteY3" fmla="*/ 91084 h 3476437"/>
                <a:gd name="connsiteX4" fmla="*/ 6164476 w 7734362"/>
                <a:gd name="connsiteY4" fmla="*/ 1030174 h 3476437"/>
                <a:gd name="connsiteX5" fmla="*/ 7734362 w 7734362"/>
                <a:gd name="connsiteY5" fmla="*/ 620721 h 3476437"/>
                <a:gd name="connsiteX0" fmla="*/ 0 w 7734362"/>
                <a:gd name="connsiteY0" fmla="*/ 3491750 h 3491750"/>
                <a:gd name="connsiteX1" fmla="*/ 3454246 w 7734362"/>
                <a:gd name="connsiteY1" fmla="*/ 2739623 h 3491750"/>
                <a:gd name="connsiteX2" fmla="*/ 5162543 w 7734362"/>
                <a:gd name="connsiteY2" fmla="*/ 1421191 h 3491750"/>
                <a:gd name="connsiteX3" fmla="*/ 4884907 w 7734362"/>
                <a:gd name="connsiteY3" fmla="*/ 106397 h 3491750"/>
                <a:gd name="connsiteX4" fmla="*/ 6164476 w 7734362"/>
                <a:gd name="connsiteY4" fmla="*/ 1045487 h 3491750"/>
                <a:gd name="connsiteX5" fmla="*/ 7734362 w 7734362"/>
                <a:gd name="connsiteY5" fmla="*/ 636034 h 3491750"/>
                <a:gd name="connsiteX0" fmla="*/ 0 w 7734362"/>
                <a:gd name="connsiteY0" fmla="*/ 3481682 h 3481682"/>
                <a:gd name="connsiteX1" fmla="*/ 3454246 w 7734362"/>
                <a:gd name="connsiteY1" fmla="*/ 2729555 h 3481682"/>
                <a:gd name="connsiteX2" fmla="*/ 5162543 w 7734362"/>
                <a:gd name="connsiteY2" fmla="*/ 1411123 h 3481682"/>
                <a:gd name="connsiteX3" fmla="*/ 4884907 w 7734362"/>
                <a:gd name="connsiteY3" fmla="*/ 96329 h 3481682"/>
                <a:gd name="connsiteX4" fmla="*/ 6164476 w 7734362"/>
                <a:gd name="connsiteY4" fmla="*/ 1035419 h 3481682"/>
                <a:gd name="connsiteX5" fmla="*/ 7734362 w 7734362"/>
                <a:gd name="connsiteY5" fmla="*/ 625966 h 3481682"/>
                <a:gd name="connsiteX0" fmla="*/ 0 w 7734362"/>
                <a:gd name="connsiteY0" fmla="*/ 3617264 h 3617264"/>
                <a:gd name="connsiteX1" fmla="*/ 3454246 w 7734362"/>
                <a:gd name="connsiteY1" fmla="*/ 2865137 h 3617264"/>
                <a:gd name="connsiteX2" fmla="*/ 5162543 w 7734362"/>
                <a:gd name="connsiteY2" fmla="*/ 1546705 h 3617264"/>
                <a:gd name="connsiteX3" fmla="*/ 5022420 w 7734362"/>
                <a:gd name="connsiteY3" fmla="*/ 86309 h 3617264"/>
                <a:gd name="connsiteX4" fmla="*/ 6164476 w 7734362"/>
                <a:gd name="connsiteY4" fmla="*/ 1171001 h 3617264"/>
                <a:gd name="connsiteX5" fmla="*/ 7734362 w 7734362"/>
                <a:gd name="connsiteY5" fmla="*/ 761548 h 3617264"/>
                <a:gd name="connsiteX0" fmla="*/ 0 w 7734362"/>
                <a:gd name="connsiteY0" fmla="*/ 3617264 h 3617264"/>
                <a:gd name="connsiteX1" fmla="*/ 3454246 w 7734362"/>
                <a:gd name="connsiteY1" fmla="*/ 2865137 h 3617264"/>
                <a:gd name="connsiteX2" fmla="*/ 5162543 w 7734362"/>
                <a:gd name="connsiteY2" fmla="*/ 1546705 h 3617264"/>
                <a:gd name="connsiteX3" fmla="*/ 5022420 w 7734362"/>
                <a:gd name="connsiteY3" fmla="*/ 86309 h 3617264"/>
                <a:gd name="connsiteX4" fmla="*/ 6164476 w 7734362"/>
                <a:gd name="connsiteY4" fmla="*/ 1171001 h 3617264"/>
                <a:gd name="connsiteX5" fmla="*/ 7734362 w 7734362"/>
                <a:gd name="connsiteY5" fmla="*/ 761548 h 3617264"/>
                <a:gd name="connsiteX0" fmla="*/ 0 w 7734362"/>
                <a:gd name="connsiteY0" fmla="*/ 3601719 h 3601719"/>
                <a:gd name="connsiteX1" fmla="*/ 3454246 w 7734362"/>
                <a:gd name="connsiteY1" fmla="*/ 2849592 h 3601719"/>
                <a:gd name="connsiteX2" fmla="*/ 5162543 w 7734362"/>
                <a:gd name="connsiteY2" fmla="*/ 1531160 h 3601719"/>
                <a:gd name="connsiteX3" fmla="*/ 5022420 w 7734362"/>
                <a:gd name="connsiteY3" fmla="*/ 70764 h 3601719"/>
                <a:gd name="connsiteX4" fmla="*/ 6164476 w 7734362"/>
                <a:gd name="connsiteY4" fmla="*/ 1155456 h 3601719"/>
                <a:gd name="connsiteX5" fmla="*/ 7734362 w 7734362"/>
                <a:gd name="connsiteY5" fmla="*/ 746003 h 3601719"/>
                <a:gd name="connsiteX0" fmla="*/ 0 w 7734362"/>
                <a:gd name="connsiteY0" fmla="*/ 3663073 h 3663073"/>
                <a:gd name="connsiteX1" fmla="*/ 3454246 w 7734362"/>
                <a:gd name="connsiteY1" fmla="*/ 2910946 h 3663073"/>
                <a:gd name="connsiteX2" fmla="*/ 5162543 w 7734362"/>
                <a:gd name="connsiteY2" fmla="*/ 1592514 h 3663073"/>
                <a:gd name="connsiteX3" fmla="*/ 4941530 w 7734362"/>
                <a:gd name="connsiteY3" fmla="*/ 67405 h 3663073"/>
                <a:gd name="connsiteX4" fmla="*/ 6164476 w 7734362"/>
                <a:gd name="connsiteY4" fmla="*/ 1216810 h 3663073"/>
                <a:gd name="connsiteX5" fmla="*/ 7734362 w 7734362"/>
                <a:gd name="connsiteY5" fmla="*/ 807357 h 3663073"/>
                <a:gd name="connsiteX0" fmla="*/ 0 w 7734362"/>
                <a:gd name="connsiteY0" fmla="*/ 3660638 h 3660638"/>
                <a:gd name="connsiteX1" fmla="*/ 3454246 w 7734362"/>
                <a:gd name="connsiteY1" fmla="*/ 2908511 h 3660638"/>
                <a:gd name="connsiteX2" fmla="*/ 5162543 w 7734362"/>
                <a:gd name="connsiteY2" fmla="*/ 1590079 h 3660638"/>
                <a:gd name="connsiteX3" fmla="*/ 4941530 w 7734362"/>
                <a:gd name="connsiteY3" fmla="*/ 64970 h 3660638"/>
                <a:gd name="connsiteX4" fmla="*/ 6164476 w 7734362"/>
                <a:gd name="connsiteY4" fmla="*/ 1214375 h 3660638"/>
                <a:gd name="connsiteX5" fmla="*/ 7734362 w 7734362"/>
                <a:gd name="connsiteY5" fmla="*/ 804922 h 3660638"/>
                <a:gd name="connsiteX0" fmla="*/ 0 w 7734362"/>
                <a:gd name="connsiteY0" fmla="*/ 3688791 h 3688791"/>
                <a:gd name="connsiteX1" fmla="*/ 3454246 w 7734362"/>
                <a:gd name="connsiteY1" fmla="*/ 2936664 h 3688791"/>
                <a:gd name="connsiteX2" fmla="*/ 5162543 w 7734362"/>
                <a:gd name="connsiteY2" fmla="*/ 1618232 h 3688791"/>
                <a:gd name="connsiteX3" fmla="*/ 4941530 w 7734362"/>
                <a:gd name="connsiteY3" fmla="*/ 93123 h 3688791"/>
                <a:gd name="connsiteX4" fmla="*/ 6164476 w 7734362"/>
                <a:gd name="connsiteY4" fmla="*/ 1242528 h 3688791"/>
                <a:gd name="connsiteX5" fmla="*/ 7734362 w 7734362"/>
                <a:gd name="connsiteY5" fmla="*/ 833075 h 3688791"/>
                <a:gd name="connsiteX0" fmla="*/ 0 w 7734362"/>
                <a:gd name="connsiteY0" fmla="*/ 3673620 h 3673620"/>
                <a:gd name="connsiteX1" fmla="*/ 3454246 w 7734362"/>
                <a:gd name="connsiteY1" fmla="*/ 2921493 h 3673620"/>
                <a:gd name="connsiteX2" fmla="*/ 5162543 w 7734362"/>
                <a:gd name="connsiteY2" fmla="*/ 1603061 h 3673620"/>
                <a:gd name="connsiteX3" fmla="*/ 4957709 w 7734362"/>
                <a:gd name="connsiteY3" fmla="*/ 94131 h 3673620"/>
                <a:gd name="connsiteX4" fmla="*/ 6164476 w 7734362"/>
                <a:gd name="connsiteY4" fmla="*/ 1227357 h 3673620"/>
                <a:gd name="connsiteX5" fmla="*/ 7734362 w 7734362"/>
                <a:gd name="connsiteY5" fmla="*/ 817904 h 3673620"/>
                <a:gd name="connsiteX0" fmla="*/ 0 w 7734362"/>
                <a:gd name="connsiteY0" fmla="*/ 3640616 h 3640616"/>
                <a:gd name="connsiteX1" fmla="*/ 3454246 w 7734362"/>
                <a:gd name="connsiteY1" fmla="*/ 2888489 h 3640616"/>
                <a:gd name="connsiteX2" fmla="*/ 5162543 w 7734362"/>
                <a:gd name="connsiteY2" fmla="*/ 1570057 h 3640616"/>
                <a:gd name="connsiteX3" fmla="*/ 4957709 w 7734362"/>
                <a:gd name="connsiteY3" fmla="*/ 61127 h 3640616"/>
                <a:gd name="connsiteX4" fmla="*/ 6164476 w 7734362"/>
                <a:gd name="connsiteY4" fmla="*/ 1194353 h 3640616"/>
                <a:gd name="connsiteX5" fmla="*/ 7734362 w 7734362"/>
                <a:gd name="connsiteY5" fmla="*/ 784900 h 3640616"/>
                <a:gd name="connsiteX0" fmla="*/ 0 w 7734362"/>
                <a:gd name="connsiteY0" fmla="*/ 3647921 h 3647921"/>
                <a:gd name="connsiteX1" fmla="*/ 3454246 w 7734362"/>
                <a:gd name="connsiteY1" fmla="*/ 2895794 h 3647921"/>
                <a:gd name="connsiteX2" fmla="*/ 5162543 w 7734362"/>
                <a:gd name="connsiteY2" fmla="*/ 1577362 h 3647921"/>
                <a:gd name="connsiteX3" fmla="*/ 4957709 w 7734362"/>
                <a:gd name="connsiteY3" fmla="*/ 68432 h 3647921"/>
                <a:gd name="connsiteX4" fmla="*/ 6164476 w 7734362"/>
                <a:gd name="connsiteY4" fmla="*/ 1201658 h 3647921"/>
                <a:gd name="connsiteX5" fmla="*/ 7734362 w 7734362"/>
                <a:gd name="connsiteY5" fmla="*/ 792205 h 3647921"/>
                <a:gd name="connsiteX0" fmla="*/ 0 w 7734362"/>
                <a:gd name="connsiteY0" fmla="*/ 3659436 h 3659436"/>
                <a:gd name="connsiteX1" fmla="*/ 3454246 w 7734362"/>
                <a:gd name="connsiteY1" fmla="*/ 2907309 h 3659436"/>
                <a:gd name="connsiteX2" fmla="*/ 5162543 w 7734362"/>
                <a:gd name="connsiteY2" fmla="*/ 1588877 h 3659436"/>
                <a:gd name="connsiteX3" fmla="*/ 4957709 w 7734362"/>
                <a:gd name="connsiteY3" fmla="*/ 79947 h 3659436"/>
                <a:gd name="connsiteX4" fmla="*/ 6164476 w 7734362"/>
                <a:gd name="connsiteY4" fmla="*/ 1213173 h 3659436"/>
                <a:gd name="connsiteX5" fmla="*/ 7734362 w 7734362"/>
                <a:gd name="connsiteY5" fmla="*/ 803720 h 3659436"/>
                <a:gd name="connsiteX0" fmla="*/ 0 w 7734362"/>
                <a:gd name="connsiteY0" fmla="*/ 3659436 h 3659436"/>
                <a:gd name="connsiteX1" fmla="*/ 3454246 w 7734362"/>
                <a:gd name="connsiteY1" fmla="*/ 2907309 h 3659436"/>
                <a:gd name="connsiteX2" fmla="*/ 5162543 w 7734362"/>
                <a:gd name="connsiteY2" fmla="*/ 1588877 h 3659436"/>
                <a:gd name="connsiteX3" fmla="*/ 4957709 w 7734362"/>
                <a:gd name="connsiteY3" fmla="*/ 79947 h 3659436"/>
                <a:gd name="connsiteX4" fmla="*/ 6164476 w 7734362"/>
                <a:gd name="connsiteY4" fmla="*/ 1213173 h 3659436"/>
                <a:gd name="connsiteX5" fmla="*/ 7734362 w 7734362"/>
                <a:gd name="connsiteY5" fmla="*/ 803720 h 3659436"/>
                <a:gd name="connsiteX0" fmla="*/ 0 w 7734362"/>
                <a:gd name="connsiteY0" fmla="*/ 3582010 h 3582010"/>
                <a:gd name="connsiteX1" fmla="*/ 3454246 w 7734362"/>
                <a:gd name="connsiteY1" fmla="*/ 2829883 h 3582010"/>
                <a:gd name="connsiteX2" fmla="*/ 5162543 w 7734362"/>
                <a:gd name="connsiteY2" fmla="*/ 1511451 h 3582010"/>
                <a:gd name="connsiteX3" fmla="*/ 4957709 w 7734362"/>
                <a:gd name="connsiteY3" fmla="*/ 2521 h 3582010"/>
                <a:gd name="connsiteX4" fmla="*/ 6407145 w 7734362"/>
                <a:gd name="connsiteY4" fmla="*/ 1103391 h 3582010"/>
                <a:gd name="connsiteX5" fmla="*/ 7734362 w 7734362"/>
                <a:gd name="connsiteY5" fmla="*/ 726294 h 3582010"/>
                <a:gd name="connsiteX0" fmla="*/ 0 w 7734362"/>
                <a:gd name="connsiteY0" fmla="*/ 3586304 h 3586304"/>
                <a:gd name="connsiteX1" fmla="*/ 3454246 w 7734362"/>
                <a:gd name="connsiteY1" fmla="*/ 2834177 h 3586304"/>
                <a:gd name="connsiteX2" fmla="*/ 5162543 w 7734362"/>
                <a:gd name="connsiteY2" fmla="*/ 1515745 h 3586304"/>
                <a:gd name="connsiteX3" fmla="*/ 4957709 w 7734362"/>
                <a:gd name="connsiteY3" fmla="*/ 6815 h 3586304"/>
                <a:gd name="connsiteX4" fmla="*/ 6407145 w 7734362"/>
                <a:gd name="connsiteY4" fmla="*/ 1107685 h 3586304"/>
                <a:gd name="connsiteX5" fmla="*/ 7734362 w 7734362"/>
                <a:gd name="connsiteY5" fmla="*/ 730588 h 3586304"/>
                <a:gd name="connsiteX0" fmla="*/ 0 w 7734362"/>
                <a:gd name="connsiteY0" fmla="*/ 3687876 h 3687876"/>
                <a:gd name="connsiteX1" fmla="*/ 3454246 w 7734362"/>
                <a:gd name="connsiteY1" fmla="*/ 2935749 h 3687876"/>
                <a:gd name="connsiteX2" fmla="*/ 5162543 w 7734362"/>
                <a:gd name="connsiteY2" fmla="*/ 1617317 h 3687876"/>
                <a:gd name="connsiteX3" fmla="*/ 4957709 w 7734362"/>
                <a:gd name="connsiteY3" fmla="*/ 108387 h 3687876"/>
                <a:gd name="connsiteX4" fmla="*/ 6407145 w 7734362"/>
                <a:gd name="connsiteY4" fmla="*/ 1209257 h 3687876"/>
                <a:gd name="connsiteX5" fmla="*/ 7734362 w 7734362"/>
                <a:gd name="connsiteY5" fmla="*/ 832160 h 3687876"/>
                <a:gd name="connsiteX0" fmla="*/ 0 w 7734362"/>
                <a:gd name="connsiteY0" fmla="*/ 3707261 h 3707261"/>
                <a:gd name="connsiteX1" fmla="*/ 3454246 w 7734362"/>
                <a:gd name="connsiteY1" fmla="*/ 2955134 h 3707261"/>
                <a:gd name="connsiteX2" fmla="*/ 5162543 w 7734362"/>
                <a:gd name="connsiteY2" fmla="*/ 1636702 h 3707261"/>
                <a:gd name="connsiteX3" fmla="*/ 4957709 w 7734362"/>
                <a:gd name="connsiteY3" fmla="*/ 127772 h 3707261"/>
                <a:gd name="connsiteX4" fmla="*/ 6407145 w 7734362"/>
                <a:gd name="connsiteY4" fmla="*/ 1228642 h 3707261"/>
                <a:gd name="connsiteX5" fmla="*/ 7734362 w 7734362"/>
                <a:gd name="connsiteY5" fmla="*/ 851545 h 3707261"/>
                <a:gd name="connsiteX0" fmla="*/ 0 w 7734362"/>
                <a:gd name="connsiteY0" fmla="*/ 3661117 h 3661117"/>
                <a:gd name="connsiteX1" fmla="*/ 3454246 w 7734362"/>
                <a:gd name="connsiteY1" fmla="*/ 2908990 h 3661117"/>
                <a:gd name="connsiteX2" fmla="*/ 5162543 w 7734362"/>
                <a:gd name="connsiteY2" fmla="*/ 1590558 h 3661117"/>
                <a:gd name="connsiteX3" fmla="*/ 4957709 w 7734362"/>
                <a:gd name="connsiteY3" fmla="*/ 81628 h 3661117"/>
                <a:gd name="connsiteX4" fmla="*/ 6407145 w 7734362"/>
                <a:gd name="connsiteY4" fmla="*/ 1182498 h 3661117"/>
                <a:gd name="connsiteX5" fmla="*/ 7734362 w 7734362"/>
                <a:gd name="connsiteY5" fmla="*/ 805401 h 3661117"/>
                <a:gd name="connsiteX0" fmla="*/ 0 w 7734362"/>
                <a:gd name="connsiteY0" fmla="*/ 3653475 h 3653475"/>
                <a:gd name="connsiteX1" fmla="*/ 3454246 w 7734362"/>
                <a:gd name="connsiteY1" fmla="*/ 2901348 h 3653475"/>
                <a:gd name="connsiteX2" fmla="*/ 5162543 w 7734362"/>
                <a:gd name="connsiteY2" fmla="*/ 1582916 h 3653475"/>
                <a:gd name="connsiteX3" fmla="*/ 4957709 w 7734362"/>
                <a:gd name="connsiteY3" fmla="*/ 73986 h 3653475"/>
                <a:gd name="connsiteX4" fmla="*/ 6407145 w 7734362"/>
                <a:gd name="connsiteY4" fmla="*/ 1174856 h 3653475"/>
                <a:gd name="connsiteX5" fmla="*/ 7734362 w 7734362"/>
                <a:gd name="connsiteY5" fmla="*/ 797759 h 3653475"/>
                <a:gd name="connsiteX0" fmla="*/ 0 w 7734362"/>
                <a:gd name="connsiteY0" fmla="*/ 3682289 h 3682289"/>
                <a:gd name="connsiteX1" fmla="*/ 3454246 w 7734362"/>
                <a:gd name="connsiteY1" fmla="*/ 2930162 h 3682289"/>
                <a:gd name="connsiteX2" fmla="*/ 5162543 w 7734362"/>
                <a:gd name="connsiteY2" fmla="*/ 1611730 h 3682289"/>
                <a:gd name="connsiteX3" fmla="*/ 4957709 w 7734362"/>
                <a:gd name="connsiteY3" fmla="*/ 102800 h 3682289"/>
                <a:gd name="connsiteX4" fmla="*/ 6407145 w 7734362"/>
                <a:gd name="connsiteY4" fmla="*/ 1203670 h 3682289"/>
                <a:gd name="connsiteX5" fmla="*/ 7734362 w 7734362"/>
                <a:gd name="connsiteY5" fmla="*/ 826573 h 3682289"/>
                <a:gd name="connsiteX0" fmla="*/ 0 w 7734362"/>
                <a:gd name="connsiteY0" fmla="*/ 3583278 h 3583278"/>
                <a:gd name="connsiteX1" fmla="*/ 3454246 w 7734362"/>
                <a:gd name="connsiteY1" fmla="*/ 2831151 h 3583278"/>
                <a:gd name="connsiteX2" fmla="*/ 5162544 w 7734362"/>
                <a:gd name="connsiteY2" fmla="*/ 1609787 h 3583278"/>
                <a:gd name="connsiteX3" fmla="*/ 4957709 w 7734362"/>
                <a:gd name="connsiteY3" fmla="*/ 3789 h 3583278"/>
                <a:gd name="connsiteX4" fmla="*/ 6407145 w 7734362"/>
                <a:gd name="connsiteY4" fmla="*/ 1104659 h 3583278"/>
                <a:gd name="connsiteX5" fmla="*/ 7734362 w 7734362"/>
                <a:gd name="connsiteY5" fmla="*/ 727562 h 3583278"/>
                <a:gd name="connsiteX0" fmla="*/ 0 w 7734362"/>
                <a:gd name="connsiteY0" fmla="*/ 3581730 h 3581730"/>
                <a:gd name="connsiteX1" fmla="*/ 3454246 w 7734362"/>
                <a:gd name="connsiteY1" fmla="*/ 2829603 h 3581730"/>
                <a:gd name="connsiteX2" fmla="*/ 5211078 w 7734362"/>
                <a:gd name="connsiteY2" fmla="*/ 1486904 h 3581730"/>
                <a:gd name="connsiteX3" fmla="*/ 4957709 w 7734362"/>
                <a:gd name="connsiteY3" fmla="*/ 2241 h 3581730"/>
                <a:gd name="connsiteX4" fmla="*/ 6407145 w 7734362"/>
                <a:gd name="connsiteY4" fmla="*/ 1103111 h 3581730"/>
                <a:gd name="connsiteX5" fmla="*/ 7734362 w 7734362"/>
                <a:gd name="connsiteY5" fmla="*/ 726014 h 3581730"/>
                <a:gd name="connsiteX0" fmla="*/ 0 w 7734362"/>
                <a:gd name="connsiteY0" fmla="*/ 3581730 h 3581730"/>
                <a:gd name="connsiteX1" fmla="*/ 3454246 w 7734362"/>
                <a:gd name="connsiteY1" fmla="*/ 2829603 h 3581730"/>
                <a:gd name="connsiteX2" fmla="*/ 5211078 w 7734362"/>
                <a:gd name="connsiteY2" fmla="*/ 1486904 h 3581730"/>
                <a:gd name="connsiteX3" fmla="*/ 4957709 w 7734362"/>
                <a:gd name="connsiteY3" fmla="*/ 2241 h 3581730"/>
                <a:gd name="connsiteX4" fmla="*/ 6407145 w 7734362"/>
                <a:gd name="connsiteY4" fmla="*/ 1103111 h 3581730"/>
                <a:gd name="connsiteX5" fmla="*/ 7734362 w 7734362"/>
                <a:gd name="connsiteY5" fmla="*/ 726014 h 3581730"/>
                <a:gd name="connsiteX0" fmla="*/ 0 w 7734362"/>
                <a:gd name="connsiteY0" fmla="*/ 3591513 h 3591513"/>
                <a:gd name="connsiteX1" fmla="*/ 3454246 w 7734362"/>
                <a:gd name="connsiteY1" fmla="*/ 2839386 h 3591513"/>
                <a:gd name="connsiteX2" fmla="*/ 5211078 w 7734362"/>
                <a:gd name="connsiteY2" fmla="*/ 1496687 h 3591513"/>
                <a:gd name="connsiteX3" fmla="*/ 4957709 w 7734362"/>
                <a:gd name="connsiteY3" fmla="*/ 12024 h 3591513"/>
                <a:gd name="connsiteX4" fmla="*/ 6407145 w 7734362"/>
                <a:gd name="connsiteY4" fmla="*/ 1112894 h 3591513"/>
                <a:gd name="connsiteX5" fmla="*/ 7734362 w 7734362"/>
                <a:gd name="connsiteY5" fmla="*/ 735797 h 3591513"/>
                <a:gd name="connsiteX0" fmla="*/ 0 w 7734362"/>
                <a:gd name="connsiteY0" fmla="*/ 3613435 h 3613435"/>
                <a:gd name="connsiteX1" fmla="*/ 3454246 w 7734362"/>
                <a:gd name="connsiteY1" fmla="*/ 2861308 h 3613435"/>
                <a:gd name="connsiteX2" fmla="*/ 5211078 w 7734362"/>
                <a:gd name="connsiteY2" fmla="*/ 1518609 h 3613435"/>
                <a:gd name="connsiteX3" fmla="*/ 4957709 w 7734362"/>
                <a:gd name="connsiteY3" fmla="*/ 33946 h 3613435"/>
                <a:gd name="connsiteX4" fmla="*/ 6407145 w 7734362"/>
                <a:gd name="connsiteY4" fmla="*/ 1134816 h 3613435"/>
                <a:gd name="connsiteX5" fmla="*/ 7734362 w 7734362"/>
                <a:gd name="connsiteY5" fmla="*/ 757719 h 3613435"/>
                <a:gd name="connsiteX0" fmla="*/ 0 w 7734362"/>
                <a:gd name="connsiteY0" fmla="*/ 3583340 h 3583340"/>
                <a:gd name="connsiteX1" fmla="*/ 3454246 w 7734362"/>
                <a:gd name="connsiteY1" fmla="*/ 2831213 h 3583340"/>
                <a:gd name="connsiteX2" fmla="*/ 5211078 w 7734362"/>
                <a:gd name="connsiteY2" fmla="*/ 1488514 h 3583340"/>
                <a:gd name="connsiteX3" fmla="*/ 4957709 w 7734362"/>
                <a:gd name="connsiteY3" fmla="*/ 3851 h 3583340"/>
                <a:gd name="connsiteX4" fmla="*/ 6326255 w 7734362"/>
                <a:gd name="connsiteY4" fmla="*/ 999564 h 3583340"/>
                <a:gd name="connsiteX5" fmla="*/ 7734362 w 7734362"/>
                <a:gd name="connsiteY5" fmla="*/ 727624 h 3583340"/>
                <a:gd name="connsiteX0" fmla="*/ 0 w 7734362"/>
                <a:gd name="connsiteY0" fmla="*/ 3583340 h 3583340"/>
                <a:gd name="connsiteX1" fmla="*/ 3454246 w 7734362"/>
                <a:gd name="connsiteY1" fmla="*/ 2831213 h 3583340"/>
                <a:gd name="connsiteX2" fmla="*/ 5211078 w 7734362"/>
                <a:gd name="connsiteY2" fmla="*/ 1488514 h 3583340"/>
                <a:gd name="connsiteX3" fmla="*/ 4957709 w 7734362"/>
                <a:gd name="connsiteY3" fmla="*/ 3851 h 3583340"/>
                <a:gd name="connsiteX4" fmla="*/ 6326255 w 7734362"/>
                <a:gd name="connsiteY4" fmla="*/ 999564 h 3583340"/>
                <a:gd name="connsiteX5" fmla="*/ 7734362 w 7734362"/>
                <a:gd name="connsiteY5" fmla="*/ 727624 h 3583340"/>
                <a:gd name="connsiteX0" fmla="*/ 0 w 7734362"/>
                <a:gd name="connsiteY0" fmla="*/ 3583340 h 3583340"/>
                <a:gd name="connsiteX1" fmla="*/ 3454246 w 7734362"/>
                <a:gd name="connsiteY1" fmla="*/ 2831213 h 3583340"/>
                <a:gd name="connsiteX2" fmla="*/ 5211078 w 7734362"/>
                <a:gd name="connsiteY2" fmla="*/ 1488514 h 3583340"/>
                <a:gd name="connsiteX3" fmla="*/ 4957709 w 7734362"/>
                <a:gd name="connsiteY3" fmla="*/ 3851 h 3583340"/>
                <a:gd name="connsiteX4" fmla="*/ 6326255 w 7734362"/>
                <a:gd name="connsiteY4" fmla="*/ 999564 h 3583340"/>
                <a:gd name="connsiteX5" fmla="*/ 7734362 w 7734362"/>
                <a:gd name="connsiteY5" fmla="*/ 727624 h 3583340"/>
                <a:gd name="connsiteX0" fmla="*/ 0 w 7734362"/>
                <a:gd name="connsiteY0" fmla="*/ 3586818 h 3586818"/>
                <a:gd name="connsiteX1" fmla="*/ 3454246 w 7734362"/>
                <a:gd name="connsiteY1" fmla="*/ 2834691 h 3586818"/>
                <a:gd name="connsiteX2" fmla="*/ 5211078 w 7734362"/>
                <a:gd name="connsiteY2" fmla="*/ 1491992 h 3586818"/>
                <a:gd name="connsiteX3" fmla="*/ 4957709 w 7734362"/>
                <a:gd name="connsiteY3" fmla="*/ 7329 h 3586818"/>
                <a:gd name="connsiteX4" fmla="*/ 6326255 w 7734362"/>
                <a:gd name="connsiteY4" fmla="*/ 1003042 h 3586818"/>
                <a:gd name="connsiteX5" fmla="*/ 7734362 w 7734362"/>
                <a:gd name="connsiteY5" fmla="*/ 731102 h 3586818"/>
                <a:gd name="connsiteX0" fmla="*/ 0 w 7734362"/>
                <a:gd name="connsiteY0" fmla="*/ 3582159 h 3582159"/>
                <a:gd name="connsiteX1" fmla="*/ 3454246 w 7734362"/>
                <a:gd name="connsiteY1" fmla="*/ 2830032 h 3582159"/>
                <a:gd name="connsiteX2" fmla="*/ 5211078 w 7734362"/>
                <a:gd name="connsiteY2" fmla="*/ 1487333 h 3582159"/>
                <a:gd name="connsiteX3" fmla="*/ 4957709 w 7734362"/>
                <a:gd name="connsiteY3" fmla="*/ 2670 h 3582159"/>
                <a:gd name="connsiteX4" fmla="*/ 6326255 w 7734362"/>
                <a:gd name="connsiteY4" fmla="*/ 998383 h 3582159"/>
                <a:gd name="connsiteX5" fmla="*/ 7734362 w 7734362"/>
                <a:gd name="connsiteY5" fmla="*/ 726443 h 3582159"/>
                <a:gd name="connsiteX0" fmla="*/ 0 w 7734362"/>
                <a:gd name="connsiteY0" fmla="*/ 3626225 h 3626225"/>
                <a:gd name="connsiteX1" fmla="*/ 3454246 w 7734362"/>
                <a:gd name="connsiteY1" fmla="*/ 2874098 h 3626225"/>
                <a:gd name="connsiteX2" fmla="*/ 5211078 w 7734362"/>
                <a:gd name="connsiteY2" fmla="*/ 1531399 h 3626225"/>
                <a:gd name="connsiteX3" fmla="*/ 4957709 w 7734362"/>
                <a:gd name="connsiteY3" fmla="*/ 46736 h 3626225"/>
                <a:gd name="connsiteX4" fmla="*/ 6326255 w 7734362"/>
                <a:gd name="connsiteY4" fmla="*/ 1042449 h 3626225"/>
                <a:gd name="connsiteX5" fmla="*/ 7734362 w 7734362"/>
                <a:gd name="connsiteY5" fmla="*/ 770509 h 3626225"/>
                <a:gd name="connsiteX0" fmla="*/ 0 w 7734362"/>
                <a:gd name="connsiteY0" fmla="*/ 3597711 h 3597711"/>
                <a:gd name="connsiteX1" fmla="*/ 3454246 w 7734362"/>
                <a:gd name="connsiteY1" fmla="*/ 2845584 h 3597711"/>
                <a:gd name="connsiteX2" fmla="*/ 5211078 w 7734362"/>
                <a:gd name="connsiteY2" fmla="*/ 1502885 h 3597711"/>
                <a:gd name="connsiteX3" fmla="*/ 4957709 w 7734362"/>
                <a:gd name="connsiteY3" fmla="*/ 18222 h 3597711"/>
                <a:gd name="connsiteX4" fmla="*/ 6326255 w 7734362"/>
                <a:gd name="connsiteY4" fmla="*/ 1013935 h 3597711"/>
                <a:gd name="connsiteX5" fmla="*/ 7734362 w 7734362"/>
                <a:gd name="connsiteY5" fmla="*/ 741995 h 3597711"/>
                <a:gd name="connsiteX0" fmla="*/ 0 w 7734362"/>
                <a:gd name="connsiteY0" fmla="*/ 3613656 h 3613656"/>
                <a:gd name="connsiteX1" fmla="*/ 3454246 w 7734362"/>
                <a:gd name="connsiteY1" fmla="*/ 2861529 h 3613656"/>
                <a:gd name="connsiteX2" fmla="*/ 5211078 w 7734362"/>
                <a:gd name="connsiteY2" fmla="*/ 1518830 h 3613656"/>
                <a:gd name="connsiteX3" fmla="*/ 4957709 w 7734362"/>
                <a:gd name="connsiteY3" fmla="*/ 34167 h 3613656"/>
                <a:gd name="connsiteX4" fmla="*/ 6326255 w 7734362"/>
                <a:gd name="connsiteY4" fmla="*/ 1029880 h 3613656"/>
                <a:gd name="connsiteX5" fmla="*/ 7734362 w 7734362"/>
                <a:gd name="connsiteY5" fmla="*/ 757940 h 3613656"/>
                <a:gd name="connsiteX0" fmla="*/ 0 w 7734362"/>
                <a:gd name="connsiteY0" fmla="*/ 3613656 h 3613656"/>
                <a:gd name="connsiteX1" fmla="*/ 3454246 w 7734362"/>
                <a:gd name="connsiteY1" fmla="*/ 2861529 h 3613656"/>
                <a:gd name="connsiteX2" fmla="*/ 5211078 w 7734362"/>
                <a:gd name="connsiteY2" fmla="*/ 1518830 h 3613656"/>
                <a:gd name="connsiteX3" fmla="*/ 4957709 w 7734362"/>
                <a:gd name="connsiteY3" fmla="*/ 34167 h 3613656"/>
                <a:gd name="connsiteX4" fmla="*/ 6326255 w 7734362"/>
                <a:gd name="connsiteY4" fmla="*/ 1029880 h 3613656"/>
                <a:gd name="connsiteX5" fmla="*/ 7734362 w 7734362"/>
                <a:gd name="connsiteY5" fmla="*/ 757940 h 3613656"/>
                <a:gd name="connsiteX0" fmla="*/ 0 w 7734362"/>
                <a:gd name="connsiteY0" fmla="*/ 3613656 h 3613656"/>
                <a:gd name="connsiteX1" fmla="*/ 3454246 w 7734362"/>
                <a:gd name="connsiteY1" fmla="*/ 2861529 h 3613656"/>
                <a:gd name="connsiteX2" fmla="*/ 5211078 w 7734362"/>
                <a:gd name="connsiteY2" fmla="*/ 1518830 h 3613656"/>
                <a:gd name="connsiteX3" fmla="*/ 4957709 w 7734362"/>
                <a:gd name="connsiteY3" fmla="*/ 34167 h 3613656"/>
                <a:gd name="connsiteX4" fmla="*/ 6326255 w 7734362"/>
                <a:gd name="connsiteY4" fmla="*/ 1029880 h 3613656"/>
                <a:gd name="connsiteX5" fmla="*/ 7734362 w 7734362"/>
                <a:gd name="connsiteY5" fmla="*/ 757940 h 3613656"/>
                <a:gd name="connsiteX0" fmla="*/ 0 w 7734362"/>
                <a:gd name="connsiteY0" fmla="*/ 3613656 h 3613656"/>
                <a:gd name="connsiteX1" fmla="*/ 3454246 w 7734362"/>
                <a:gd name="connsiteY1" fmla="*/ 2861529 h 3613656"/>
                <a:gd name="connsiteX2" fmla="*/ 5211078 w 7734362"/>
                <a:gd name="connsiteY2" fmla="*/ 1518830 h 3613656"/>
                <a:gd name="connsiteX3" fmla="*/ 4957709 w 7734362"/>
                <a:gd name="connsiteY3" fmla="*/ 34167 h 3613656"/>
                <a:gd name="connsiteX4" fmla="*/ 6245366 w 7734362"/>
                <a:gd name="connsiteY4" fmla="*/ 1062236 h 3613656"/>
                <a:gd name="connsiteX5" fmla="*/ 7734362 w 7734362"/>
                <a:gd name="connsiteY5" fmla="*/ 757940 h 3613656"/>
                <a:gd name="connsiteX0" fmla="*/ 0 w 7734362"/>
                <a:gd name="connsiteY0" fmla="*/ 3613656 h 3613656"/>
                <a:gd name="connsiteX1" fmla="*/ 3454246 w 7734362"/>
                <a:gd name="connsiteY1" fmla="*/ 2861529 h 3613656"/>
                <a:gd name="connsiteX2" fmla="*/ 5186811 w 7734362"/>
                <a:gd name="connsiteY2" fmla="*/ 1518830 h 3613656"/>
                <a:gd name="connsiteX3" fmla="*/ 4957709 w 7734362"/>
                <a:gd name="connsiteY3" fmla="*/ 34167 h 3613656"/>
                <a:gd name="connsiteX4" fmla="*/ 6245366 w 7734362"/>
                <a:gd name="connsiteY4" fmla="*/ 1062236 h 3613656"/>
                <a:gd name="connsiteX5" fmla="*/ 7734362 w 7734362"/>
                <a:gd name="connsiteY5" fmla="*/ 757940 h 3613656"/>
                <a:gd name="connsiteX0" fmla="*/ 0 w 7734362"/>
                <a:gd name="connsiteY0" fmla="*/ 3613440 h 3613440"/>
                <a:gd name="connsiteX1" fmla="*/ 3454246 w 7734362"/>
                <a:gd name="connsiteY1" fmla="*/ 2861313 h 3613440"/>
                <a:gd name="connsiteX2" fmla="*/ 5186811 w 7734362"/>
                <a:gd name="connsiteY2" fmla="*/ 1518614 h 3613440"/>
                <a:gd name="connsiteX3" fmla="*/ 4957709 w 7734362"/>
                <a:gd name="connsiteY3" fmla="*/ 33951 h 3613440"/>
                <a:gd name="connsiteX4" fmla="*/ 6245366 w 7734362"/>
                <a:gd name="connsiteY4" fmla="*/ 1062020 h 3613440"/>
                <a:gd name="connsiteX5" fmla="*/ 7734362 w 7734362"/>
                <a:gd name="connsiteY5" fmla="*/ 757724 h 3613440"/>
                <a:gd name="connsiteX0" fmla="*/ 0 w 7734362"/>
                <a:gd name="connsiteY0" fmla="*/ 3616227 h 3616227"/>
                <a:gd name="connsiteX1" fmla="*/ 3454246 w 7734362"/>
                <a:gd name="connsiteY1" fmla="*/ 2864100 h 3616227"/>
                <a:gd name="connsiteX2" fmla="*/ 5186811 w 7734362"/>
                <a:gd name="connsiteY2" fmla="*/ 1521401 h 3616227"/>
                <a:gd name="connsiteX3" fmla="*/ 4957709 w 7734362"/>
                <a:gd name="connsiteY3" fmla="*/ 36738 h 3616227"/>
                <a:gd name="connsiteX4" fmla="*/ 6245366 w 7734362"/>
                <a:gd name="connsiteY4" fmla="*/ 1064807 h 3616227"/>
                <a:gd name="connsiteX5" fmla="*/ 7734362 w 7734362"/>
                <a:gd name="connsiteY5" fmla="*/ 760511 h 3616227"/>
                <a:gd name="connsiteX0" fmla="*/ 0 w 7734362"/>
                <a:gd name="connsiteY0" fmla="*/ 3631562 h 3631562"/>
                <a:gd name="connsiteX1" fmla="*/ 3454246 w 7734362"/>
                <a:gd name="connsiteY1" fmla="*/ 2879435 h 3631562"/>
                <a:gd name="connsiteX2" fmla="*/ 5186811 w 7734362"/>
                <a:gd name="connsiteY2" fmla="*/ 1536736 h 3631562"/>
                <a:gd name="connsiteX3" fmla="*/ 4957709 w 7734362"/>
                <a:gd name="connsiteY3" fmla="*/ 52073 h 3631562"/>
                <a:gd name="connsiteX4" fmla="*/ 6245366 w 7734362"/>
                <a:gd name="connsiteY4" fmla="*/ 1080142 h 3631562"/>
                <a:gd name="connsiteX5" fmla="*/ 7734362 w 7734362"/>
                <a:gd name="connsiteY5" fmla="*/ 775846 h 3631562"/>
                <a:gd name="connsiteX0" fmla="*/ 0 w 7734362"/>
                <a:gd name="connsiteY0" fmla="*/ 3631562 h 3631562"/>
                <a:gd name="connsiteX1" fmla="*/ 3454246 w 7734362"/>
                <a:gd name="connsiteY1" fmla="*/ 2879435 h 3631562"/>
                <a:gd name="connsiteX2" fmla="*/ 5186811 w 7734362"/>
                <a:gd name="connsiteY2" fmla="*/ 1536736 h 3631562"/>
                <a:gd name="connsiteX3" fmla="*/ 4957709 w 7734362"/>
                <a:gd name="connsiteY3" fmla="*/ 52073 h 3631562"/>
                <a:gd name="connsiteX4" fmla="*/ 6245366 w 7734362"/>
                <a:gd name="connsiteY4" fmla="*/ 1080142 h 3631562"/>
                <a:gd name="connsiteX5" fmla="*/ 7734362 w 7734362"/>
                <a:gd name="connsiteY5" fmla="*/ 775846 h 3631562"/>
                <a:gd name="connsiteX0" fmla="*/ 0 w 7734362"/>
                <a:gd name="connsiteY0" fmla="*/ 3631562 h 3631562"/>
                <a:gd name="connsiteX1" fmla="*/ 3454246 w 7734362"/>
                <a:gd name="connsiteY1" fmla="*/ 2879435 h 3631562"/>
                <a:gd name="connsiteX2" fmla="*/ 5186811 w 7734362"/>
                <a:gd name="connsiteY2" fmla="*/ 1536736 h 3631562"/>
                <a:gd name="connsiteX3" fmla="*/ 4957709 w 7734362"/>
                <a:gd name="connsiteY3" fmla="*/ 52073 h 3631562"/>
                <a:gd name="connsiteX4" fmla="*/ 6245366 w 7734362"/>
                <a:gd name="connsiteY4" fmla="*/ 1080142 h 3631562"/>
                <a:gd name="connsiteX5" fmla="*/ 7734362 w 7734362"/>
                <a:gd name="connsiteY5" fmla="*/ 775846 h 3631562"/>
                <a:gd name="connsiteX0" fmla="*/ 0 w 7734362"/>
                <a:gd name="connsiteY0" fmla="*/ 3631562 h 3631562"/>
                <a:gd name="connsiteX1" fmla="*/ 3454246 w 7734362"/>
                <a:gd name="connsiteY1" fmla="*/ 2879435 h 3631562"/>
                <a:gd name="connsiteX2" fmla="*/ 5186811 w 7734362"/>
                <a:gd name="connsiteY2" fmla="*/ 1536736 h 3631562"/>
                <a:gd name="connsiteX3" fmla="*/ 4957709 w 7734362"/>
                <a:gd name="connsiteY3" fmla="*/ 52073 h 3631562"/>
                <a:gd name="connsiteX4" fmla="*/ 6245366 w 7734362"/>
                <a:gd name="connsiteY4" fmla="*/ 1080142 h 3631562"/>
                <a:gd name="connsiteX5" fmla="*/ 7734362 w 7734362"/>
                <a:gd name="connsiteY5" fmla="*/ 775846 h 3631562"/>
                <a:gd name="connsiteX0" fmla="*/ 0 w 7734362"/>
                <a:gd name="connsiteY0" fmla="*/ 3631562 h 3631562"/>
                <a:gd name="connsiteX1" fmla="*/ 3454246 w 7734362"/>
                <a:gd name="connsiteY1" fmla="*/ 2879435 h 3631562"/>
                <a:gd name="connsiteX2" fmla="*/ 5186811 w 7734362"/>
                <a:gd name="connsiteY2" fmla="*/ 1536736 h 3631562"/>
                <a:gd name="connsiteX3" fmla="*/ 4957709 w 7734362"/>
                <a:gd name="connsiteY3" fmla="*/ 52073 h 3631562"/>
                <a:gd name="connsiteX4" fmla="*/ 6245366 w 7734362"/>
                <a:gd name="connsiteY4" fmla="*/ 1080142 h 3631562"/>
                <a:gd name="connsiteX5" fmla="*/ 7734362 w 7734362"/>
                <a:gd name="connsiteY5" fmla="*/ 775846 h 3631562"/>
                <a:gd name="connsiteX0" fmla="*/ 0 w 7734362"/>
                <a:gd name="connsiteY0" fmla="*/ 3631562 h 3631562"/>
                <a:gd name="connsiteX1" fmla="*/ 3454246 w 7734362"/>
                <a:gd name="connsiteY1" fmla="*/ 2879435 h 3631562"/>
                <a:gd name="connsiteX2" fmla="*/ 5186811 w 7734362"/>
                <a:gd name="connsiteY2" fmla="*/ 1536736 h 3631562"/>
                <a:gd name="connsiteX3" fmla="*/ 4957709 w 7734362"/>
                <a:gd name="connsiteY3" fmla="*/ 52073 h 3631562"/>
                <a:gd name="connsiteX4" fmla="*/ 6245366 w 7734362"/>
                <a:gd name="connsiteY4" fmla="*/ 1080142 h 3631562"/>
                <a:gd name="connsiteX5" fmla="*/ 7734362 w 7734362"/>
                <a:gd name="connsiteY5" fmla="*/ 775846 h 3631562"/>
                <a:gd name="connsiteX0" fmla="*/ 0 w 7734362"/>
                <a:gd name="connsiteY0" fmla="*/ 3632880 h 3632880"/>
                <a:gd name="connsiteX1" fmla="*/ 3454246 w 7734362"/>
                <a:gd name="connsiteY1" fmla="*/ 2880753 h 3632880"/>
                <a:gd name="connsiteX2" fmla="*/ 5186811 w 7734362"/>
                <a:gd name="connsiteY2" fmla="*/ 1538054 h 3632880"/>
                <a:gd name="connsiteX3" fmla="*/ 4957709 w 7734362"/>
                <a:gd name="connsiteY3" fmla="*/ 53391 h 3632880"/>
                <a:gd name="connsiteX4" fmla="*/ 6245366 w 7734362"/>
                <a:gd name="connsiteY4" fmla="*/ 1081460 h 3632880"/>
                <a:gd name="connsiteX5" fmla="*/ 7734362 w 7734362"/>
                <a:gd name="connsiteY5" fmla="*/ 777164 h 3632880"/>
                <a:gd name="connsiteX0" fmla="*/ 0 w 7734362"/>
                <a:gd name="connsiteY0" fmla="*/ 3633908 h 3633908"/>
                <a:gd name="connsiteX1" fmla="*/ 3454246 w 7734362"/>
                <a:gd name="connsiteY1" fmla="*/ 2881781 h 3633908"/>
                <a:gd name="connsiteX2" fmla="*/ 5186811 w 7734362"/>
                <a:gd name="connsiteY2" fmla="*/ 1539082 h 3633908"/>
                <a:gd name="connsiteX3" fmla="*/ 4957709 w 7734362"/>
                <a:gd name="connsiteY3" fmla="*/ 54419 h 3633908"/>
                <a:gd name="connsiteX4" fmla="*/ 6245366 w 7734362"/>
                <a:gd name="connsiteY4" fmla="*/ 1082488 h 3633908"/>
                <a:gd name="connsiteX5" fmla="*/ 7734362 w 7734362"/>
                <a:gd name="connsiteY5" fmla="*/ 778192 h 3633908"/>
                <a:gd name="connsiteX0" fmla="*/ 0 w 7734362"/>
                <a:gd name="connsiteY0" fmla="*/ 3633908 h 3633908"/>
                <a:gd name="connsiteX1" fmla="*/ 3454246 w 7734362"/>
                <a:gd name="connsiteY1" fmla="*/ 2881781 h 3633908"/>
                <a:gd name="connsiteX2" fmla="*/ 5186811 w 7734362"/>
                <a:gd name="connsiteY2" fmla="*/ 1539082 h 3633908"/>
                <a:gd name="connsiteX3" fmla="*/ 4957709 w 7734362"/>
                <a:gd name="connsiteY3" fmla="*/ 54419 h 3633908"/>
                <a:gd name="connsiteX4" fmla="*/ 6245366 w 7734362"/>
                <a:gd name="connsiteY4" fmla="*/ 1082488 h 3633908"/>
                <a:gd name="connsiteX5" fmla="*/ 7734362 w 7734362"/>
                <a:gd name="connsiteY5" fmla="*/ 778192 h 3633908"/>
                <a:gd name="connsiteX0" fmla="*/ 0 w 7734362"/>
                <a:gd name="connsiteY0" fmla="*/ 3636289 h 3636289"/>
                <a:gd name="connsiteX1" fmla="*/ 3454246 w 7734362"/>
                <a:gd name="connsiteY1" fmla="*/ 2884162 h 3636289"/>
                <a:gd name="connsiteX2" fmla="*/ 5186811 w 7734362"/>
                <a:gd name="connsiteY2" fmla="*/ 1541463 h 3636289"/>
                <a:gd name="connsiteX3" fmla="*/ 4957709 w 7734362"/>
                <a:gd name="connsiteY3" fmla="*/ 56800 h 3636289"/>
                <a:gd name="connsiteX4" fmla="*/ 6245366 w 7734362"/>
                <a:gd name="connsiteY4" fmla="*/ 1084869 h 3636289"/>
                <a:gd name="connsiteX5" fmla="*/ 7734362 w 7734362"/>
                <a:gd name="connsiteY5" fmla="*/ 780573 h 3636289"/>
                <a:gd name="connsiteX0" fmla="*/ 0 w 7734362"/>
                <a:gd name="connsiteY0" fmla="*/ 3641128 h 3641128"/>
                <a:gd name="connsiteX1" fmla="*/ 3454246 w 7734362"/>
                <a:gd name="connsiteY1" fmla="*/ 2889001 h 3641128"/>
                <a:gd name="connsiteX2" fmla="*/ 5186811 w 7734362"/>
                <a:gd name="connsiteY2" fmla="*/ 1546302 h 3641128"/>
                <a:gd name="connsiteX3" fmla="*/ 4957709 w 7734362"/>
                <a:gd name="connsiteY3" fmla="*/ 61639 h 3641128"/>
                <a:gd name="connsiteX4" fmla="*/ 6245366 w 7734362"/>
                <a:gd name="connsiteY4" fmla="*/ 1089708 h 3641128"/>
                <a:gd name="connsiteX5" fmla="*/ 7734362 w 7734362"/>
                <a:gd name="connsiteY5" fmla="*/ 785412 h 3641128"/>
                <a:gd name="connsiteX0" fmla="*/ 0 w 7734362"/>
                <a:gd name="connsiteY0" fmla="*/ 3641128 h 3641128"/>
                <a:gd name="connsiteX1" fmla="*/ 3454246 w 7734362"/>
                <a:gd name="connsiteY1" fmla="*/ 2889001 h 3641128"/>
                <a:gd name="connsiteX2" fmla="*/ 5186811 w 7734362"/>
                <a:gd name="connsiteY2" fmla="*/ 1546302 h 3641128"/>
                <a:gd name="connsiteX3" fmla="*/ 4957709 w 7734362"/>
                <a:gd name="connsiteY3" fmla="*/ 61639 h 3641128"/>
                <a:gd name="connsiteX4" fmla="*/ 6245366 w 7734362"/>
                <a:gd name="connsiteY4" fmla="*/ 1089708 h 3641128"/>
                <a:gd name="connsiteX5" fmla="*/ 7734362 w 7734362"/>
                <a:gd name="connsiteY5" fmla="*/ 785412 h 3641128"/>
                <a:gd name="connsiteX0" fmla="*/ 0 w 7734362"/>
                <a:gd name="connsiteY0" fmla="*/ 3642680 h 3642680"/>
                <a:gd name="connsiteX1" fmla="*/ 3454246 w 7734362"/>
                <a:gd name="connsiteY1" fmla="*/ 2890553 h 3642680"/>
                <a:gd name="connsiteX2" fmla="*/ 5186811 w 7734362"/>
                <a:gd name="connsiteY2" fmla="*/ 1547854 h 3642680"/>
                <a:gd name="connsiteX3" fmla="*/ 4957709 w 7734362"/>
                <a:gd name="connsiteY3" fmla="*/ 63191 h 3642680"/>
                <a:gd name="connsiteX4" fmla="*/ 6245366 w 7734362"/>
                <a:gd name="connsiteY4" fmla="*/ 1091260 h 3642680"/>
                <a:gd name="connsiteX5" fmla="*/ 7734362 w 7734362"/>
                <a:gd name="connsiteY5" fmla="*/ 786964 h 3642680"/>
                <a:gd name="connsiteX0" fmla="*/ 0 w 7734362"/>
                <a:gd name="connsiteY0" fmla="*/ 3642680 h 3642680"/>
                <a:gd name="connsiteX1" fmla="*/ 3454246 w 7734362"/>
                <a:gd name="connsiteY1" fmla="*/ 2890553 h 3642680"/>
                <a:gd name="connsiteX2" fmla="*/ 5186811 w 7734362"/>
                <a:gd name="connsiteY2" fmla="*/ 1547854 h 3642680"/>
                <a:gd name="connsiteX3" fmla="*/ 4957709 w 7734362"/>
                <a:gd name="connsiteY3" fmla="*/ 63191 h 3642680"/>
                <a:gd name="connsiteX4" fmla="*/ 6245366 w 7734362"/>
                <a:gd name="connsiteY4" fmla="*/ 1091260 h 3642680"/>
                <a:gd name="connsiteX5" fmla="*/ 7734362 w 7734362"/>
                <a:gd name="connsiteY5" fmla="*/ 786964 h 3642680"/>
                <a:gd name="connsiteX0" fmla="*/ 0 w 7734362"/>
                <a:gd name="connsiteY0" fmla="*/ 3642680 h 3642680"/>
                <a:gd name="connsiteX1" fmla="*/ 3454246 w 7734362"/>
                <a:gd name="connsiteY1" fmla="*/ 2890553 h 3642680"/>
                <a:gd name="connsiteX2" fmla="*/ 5186811 w 7734362"/>
                <a:gd name="connsiteY2" fmla="*/ 1547854 h 3642680"/>
                <a:gd name="connsiteX3" fmla="*/ 4957709 w 7734362"/>
                <a:gd name="connsiteY3" fmla="*/ 63191 h 3642680"/>
                <a:gd name="connsiteX4" fmla="*/ 6245366 w 7734362"/>
                <a:gd name="connsiteY4" fmla="*/ 1091260 h 3642680"/>
                <a:gd name="connsiteX5" fmla="*/ 7734362 w 7734362"/>
                <a:gd name="connsiteY5" fmla="*/ 738430 h 3642680"/>
                <a:gd name="connsiteX0" fmla="*/ 0 w 7734362"/>
                <a:gd name="connsiteY0" fmla="*/ 3642680 h 3642680"/>
                <a:gd name="connsiteX1" fmla="*/ 3454246 w 7734362"/>
                <a:gd name="connsiteY1" fmla="*/ 2890553 h 3642680"/>
                <a:gd name="connsiteX2" fmla="*/ 5186811 w 7734362"/>
                <a:gd name="connsiteY2" fmla="*/ 1547854 h 3642680"/>
                <a:gd name="connsiteX3" fmla="*/ 4957709 w 7734362"/>
                <a:gd name="connsiteY3" fmla="*/ 63191 h 3642680"/>
                <a:gd name="connsiteX4" fmla="*/ 6229187 w 7734362"/>
                <a:gd name="connsiteY4" fmla="*/ 1139794 h 3642680"/>
                <a:gd name="connsiteX5" fmla="*/ 7734362 w 7734362"/>
                <a:gd name="connsiteY5" fmla="*/ 738430 h 3642680"/>
                <a:gd name="connsiteX0" fmla="*/ 0 w 7734362"/>
                <a:gd name="connsiteY0" fmla="*/ 3642680 h 3642680"/>
                <a:gd name="connsiteX1" fmla="*/ 3454246 w 7734362"/>
                <a:gd name="connsiteY1" fmla="*/ 2890553 h 3642680"/>
                <a:gd name="connsiteX2" fmla="*/ 5186811 w 7734362"/>
                <a:gd name="connsiteY2" fmla="*/ 1547854 h 3642680"/>
                <a:gd name="connsiteX3" fmla="*/ 4957709 w 7734362"/>
                <a:gd name="connsiteY3" fmla="*/ 63191 h 3642680"/>
                <a:gd name="connsiteX4" fmla="*/ 6229187 w 7734362"/>
                <a:gd name="connsiteY4" fmla="*/ 1139794 h 3642680"/>
                <a:gd name="connsiteX5" fmla="*/ 7734362 w 7734362"/>
                <a:gd name="connsiteY5" fmla="*/ 738430 h 3642680"/>
                <a:gd name="connsiteX0" fmla="*/ 0 w 8066010"/>
                <a:gd name="connsiteY0" fmla="*/ 3642680 h 3642680"/>
                <a:gd name="connsiteX1" fmla="*/ 3454246 w 8066010"/>
                <a:gd name="connsiteY1" fmla="*/ 2890553 h 3642680"/>
                <a:gd name="connsiteX2" fmla="*/ 5186811 w 8066010"/>
                <a:gd name="connsiteY2" fmla="*/ 1547854 h 3642680"/>
                <a:gd name="connsiteX3" fmla="*/ 4957709 w 8066010"/>
                <a:gd name="connsiteY3" fmla="*/ 63191 h 3642680"/>
                <a:gd name="connsiteX4" fmla="*/ 6229187 w 8066010"/>
                <a:gd name="connsiteY4" fmla="*/ 1139794 h 3642680"/>
                <a:gd name="connsiteX5" fmla="*/ 8066010 w 8066010"/>
                <a:gd name="connsiteY5" fmla="*/ 609006 h 3642680"/>
                <a:gd name="connsiteX0" fmla="*/ 0 w 8066010"/>
                <a:gd name="connsiteY0" fmla="*/ 3642680 h 3642680"/>
                <a:gd name="connsiteX1" fmla="*/ 3454246 w 8066010"/>
                <a:gd name="connsiteY1" fmla="*/ 2890553 h 3642680"/>
                <a:gd name="connsiteX2" fmla="*/ 5186811 w 8066010"/>
                <a:gd name="connsiteY2" fmla="*/ 1547854 h 3642680"/>
                <a:gd name="connsiteX3" fmla="*/ 4957709 w 8066010"/>
                <a:gd name="connsiteY3" fmla="*/ 63191 h 3642680"/>
                <a:gd name="connsiteX4" fmla="*/ 6229187 w 8066010"/>
                <a:gd name="connsiteY4" fmla="*/ 1139794 h 3642680"/>
                <a:gd name="connsiteX5" fmla="*/ 8066010 w 8066010"/>
                <a:gd name="connsiteY5" fmla="*/ 609006 h 3642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066010" h="3642680">
                  <a:moveTo>
                    <a:pt x="0" y="3642680"/>
                  </a:moveTo>
                  <a:cubicBezTo>
                    <a:pt x="1046691" y="3596387"/>
                    <a:pt x="2362046" y="3608103"/>
                    <a:pt x="3454246" y="2890553"/>
                  </a:cubicBezTo>
                  <a:cubicBezTo>
                    <a:pt x="4140046" y="2411128"/>
                    <a:pt x="4805885" y="1893245"/>
                    <a:pt x="5186811" y="1547854"/>
                  </a:cubicBezTo>
                  <a:cubicBezTo>
                    <a:pt x="6363902" y="660932"/>
                    <a:pt x="5691633" y="-250607"/>
                    <a:pt x="4957709" y="63191"/>
                  </a:cubicBezTo>
                  <a:cubicBezTo>
                    <a:pt x="4321797" y="361226"/>
                    <a:pt x="4467357" y="1610823"/>
                    <a:pt x="6229187" y="1139794"/>
                  </a:cubicBezTo>
                  <a:cubicBezTo>
                    <a:pt x="7145930" y="909094"/>
                    <a:pt x="7610223" y="754715"/>
                    <a:pt x="8066010" y="609006"/>
                  </a:cubicBezTo>
                </a:path>
              </a:pathLst>
            </a:custGeom>
            <a:ln w="254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2701" dirty="0">
                <a:latin typeface="Noto Sans CJK KR Black" panose="020B0A00000000000000" pitchFamily="34" charset="-127"/>
                <a:ea typeface="Noto Sans CJK KR Black" panose="020B0A00000000000000" pitchFamily="34" charset="-127"/>
              </a:endParaRPr>
            </a:p>
          </p:txBody>
        </p:sp>
      </p:grpSp>
      <p:sp>
        <p:nvSpPr>
          <p:cNvPr id="37" name="Oval 17">
            <a:extLst>
              <a:ext uri="{FF2B5EF4-FFF2-40B4-BE49-F238E27FC236}">
                <a16:creationId xmlns:a16="http://schemas.microsoft.com/office/drawing/2014/main" xmlns="" id="{1D5DFA70-8BBF-40F5-8E7F-2672583D8EBA}"/>
              </a:ext>
            </a:extLst>
          </p:cNvPr>
          <p:cNvSpPr/>
          <p:nvPr/>
        </p:nvSpPr>
        <p:spPr>
          <a:xfrm rot="3769326">
            <a:off x="10496581" y="194236"/>
            <a:ext cx="1072802" cy="1765950"/>
          </a:xfrm>
          <a:custGeom>
            <a:avLst/>
            <a:gdLst>
              <a:gd name="connsiteX0" fmla="*/ 1355591 w 2487611"/>
              <a:gd name="connsiteY0" fmla="*/ 3081285 h 4007282"/>
              <a:gd name="connsiteX1" fmla="*/ 1668701 w 2487611"/>
              <a:gd name="connsiteY1" fmla="*/ 3381869 h 4007282"/>
              <a:gd name="connsiteX2" fmla="*/ 1698103 w 2487611"/>
              <a:gd name="connsiteY2" fmla="*/ 3725512 h 4007282"/>
              <a:gd name="connsiteX3" fmla="*/ 1503571 w 2487611"/>
              <a:gd name="connsiteY3" fmla="*/ 3508020 h 4007282"/>
              <a:gd name="connsiteX4" fmla="*/ 1461585 w 2487611"/>
              <a:gd name="connsiteY4" fmla="*/ 3721761 h 4007282"/>
              <a:gd name="connsiteX5" fmla="*/ 1244671 w 2487611"/>
              <a:gd name="connsiteY5" fmla="*/ 4007282 h 4007282"/>
              <a:gd name="connsiteX6" fmla="*/ 1079392 w 2487611"/>
              <a:gd name="connsiteY6" fmla="*/ 3701523 h 4007282"/>
              <a:gd name="connsiteX7" fmla="*/ 987763 w 2487611"/>
              <a:gd name="connsiteY7" fmla="*/ 3569325 h 4007282"/>
              <a:gd name="connsiteX8" fmla="*/ 854400 w 2487611"/>
              <a:gd name="connsiteY8" fmla="*/ 3636047 h 4007282"/>
              <a:gd name="connsiteX9" fmla="*/ 869102 w 2487611"/>
              <a:gd name="connsiteY9" fmla="*/ 3312632 h 4007282"/>
              <a:gd name="connsiteX10" fmla="*/ 1052587 w 2487611"/>
              <a:gd name="connsiteY10" fmla="*/ 3115087 h 4007282"/>
              <a:gd name="connsiteX11" fmla="*/ 1019981 w 2487611"/>
              <a:gd name="connsiteY11" fmla="*/ 3159110 h 4007282"/>
              <a:gd name="connsiteX12" fmla="*/ 1012121 w 2487611"/>
              <a:gd name="connsiteY12" fmla="*/ 3332027 h 4007282"/>
              <a:gd name="connsiteX13" fmla="*/ 1083424 w 2487611"/>
              <a:gd name="connsiteY13" fmla="*/ 3296354 h 4007282"/>
              <a:gd name="connsiteX14" fmla="*/ 1132416 w 2487611"/>
              <a:gd name="connsiteY14" fmla="*/ 3367034 h 4007282"/>
              <a:gd name="connsiteX15" fmla="*/ 1220783 w 2487611"/>
              <a:gd name="connsiteY15" fmla="*/ 3530511 h 4007282"/>
              <a:gd name="connsiteX16" fmla="*/ 1336759 w 2487611"/>
              <a:gd name="connsiteY16" fmla="*/ 3377854 h 4007282"/>
              <a:gd name="connsiteX17" fmla="*/ 1359207 w 2487611"/>
              <a:gd name="connsiteY17" fmla="*/ 3263575 h 4007282"/>
              <a:gd name="connsiteX18" fmla="*/ 1463216 w 2487611"/>
              <a:gd name="connsiteY18" fmla="*/ 3379859 h 4007282"/>
              <a:gd name="connsiteX19" fmla="*/ 1447496 w 2487611"/>
              <a:gd name="connsiteY19" fmla="*/ 3196127 h 4007282"/>
              <a:gd name="connsiteX20" fmla="*/ 1355591 w 2487611"/>
              <a:gd name="connsiteY20" fmla="*/ 3081285 h 4007282"/>
              <a:gd name="connsiteX21" fmla="*/ 803026 w 2487611"/>
              <a:gd name="connsiteY21" fmla="*/ 2773720 h 4007282"/>
              <a:gd name="connsiteX22" fmla="*/ 1689473 w 2487611"/>
              <a:gd name="connsiteY22" fmla="*/ 2773720 h 4007282"/>
              <a:gd name="connsiteX23" fmla="*/ 1482985 w 2487611"/>
              <a:gd name="connsiteY23" fmla="*/ 3053768 h 4007282"/>
              <a:gd name="connsiteX24" fmla="*/ 1009514 w 2487611"/>
              <a:gd name="connsiteY24" fmla="*/ 3053768 h 4007282"/>
              <a:gd name="connsiteX25" fmla="*/ 803026 w 2487611"/>
              <a:gd name="connsiteY25" fmla="*/ 2773720 h 4007282"/>
              <a:gd name="connsiteX26" fmla="*/ 1246249 w 2487611"/>
              <a:gd name="connsiteY26" fmla="*/ 1473655 h 4007282"/>
              <a:gd name="connsiteX27" fmla="*/ 1346518 w 2487611"/>
              <a:gd name="connsiteY27" fmla="*/ 1573924 h 4007282"/>
              <a:gd name="connsiteX28" fmla="*/ 1246249 w 2487611"/>
              <a:gd name="connsiteY28" fmla="*/ 1674193 h 4007282"/>
              <a:gd name="connsiteX29" fmla="*/ 1145980 w 2487611"/>
              <a:gd name="connsiteY29" fmla="*/ 1573924 h 4007282"/>
              <a:gd name="connsiteX30" fmla="*/ 1246249 w 2487611"/>
              <a:gd name="connsiteY30" fmla="*/ 1473655 h 4007282"/>
              <a:gd name="connsiteX31" fmla="*/ 1246249 w 2487611"/>
              <a:gd name="connsiteY31" fmla="*/ 1404149 h 4007282"/>
              <a:gd name="connsiteX32" fmla="*/ 1076474 w 2487611"/>
              <a:gd name="connsiteY32" fmla="*/ 1573924 h 4007282"/>
              <a:gd name="connsiteX33" fmla="*/ 1246249 w 2487611"/>
              <a:gd name="connsiteY33" fmla="*/ 1743699 h 4007282"/>
              <a:gd name="connsiteX34" fmla="*/ 1416024 w 2487611"/>
              <a:gd name="connsiteY34" fmla="*/ 1573924 h 4007282"/>
              <a:gd name="connsiteX35" fmla="*/ 1246249 w 2487611"/>
              <a:gd name="connsiteY35" fmla="*/ 1404149 h 4007282"/>
              <a:gd name="connsiteX36" fmla="*/ 1246249 w 2487611"/>
              <a:gd name="connsiteY36" fmla="*/ 650779 h 4007282"/>
              <a:gd name="connsiteX37" fmla="*/ 1446787 w 2487611"/>
              <a:gd name="connsiteY37" fmla="*/ 851317 h 4007282"/>
              <a:gd name="connsiteX38" fmla="*/ 1246249 w 2487611"/>
              <a:gd name="connsiteY38" fmla="*/ 1051855 h 4007282"/>
              <a:gd name="connsiteX39" fmla="*/ 1045711 w 2487611"/>
              <a:gd name="connsiteY39" fmla="*/ 851317 h 4007282"/>
              <a:gd name="connsiteX40" fmla="*/ 1246249 w 2487611"/>
              <a:gd name="connsiteY40" fmla="*/ 650779 h 4007282"/>
              <a:gd name="connsiteX41" fmla="*/ 1246249 w 2487611"/>
              <a:gd name="connsiteY41" fmla="*/ 511767 h 4007282"/>
              <a:gd name="connsiteX42" fmla="*/ 906699 w 2487611"/>
              <a:gd name="connsiteY42" fmla="*/ 851317 h 4007282"/>
              <a:gd name="connsiteX43" fmla="*/ 1246249 w 2487611"/>
              <a:gd name="connsiteY43" fmla="*/ 1190867 h 4007282"/>
              <a:gd name="connsiteX44" fmla="*/ 1585799 w 2487611"/>
              <a:gd name="connsiteY44" fmla="*/ 851317 h 4007282"/>
              <a:gd name="connsiteX45" fmla="*/ 1246249 w 2487611"/>
              <a:gd name="connsiteY45" fmla="*/ 511767 h 4007282"/>
              <a:gd name="connsiteX46" fmla="*/ 1236486 w 2487611"/>
              <a:gd name="connsiteY46" fmla="*/ 0 h 4007282"/>
              <a:gd name="connsiteX47" fmla="*/ 1243449 w 2487611"/>
              <a:gd name="connsiteY47" fmla="*/ 468 h 4007282"/>
              <a:gd name="connsiteX48" fmla="*/ 1250411 w 2487611"/>
              <a:gd name="connsiteY48" fmla="*/ 0 h 4007282"/>
              <a:gd name="connsiteX49" fmla="*/ 1891856 w 2487611"/>
              <a:gd name="connsiteY49" fmla="*/ 602756 h 4007282"/>
              <a:gd name="connsiteX50" fmla="*/ 2096831 w 2487611"/>
              <a:gd name="connsiteY50" fmla="*/ 1442023 h 4007282"/>
              <a:gd name="connsiteX51" fmla="*/ 2003408 w 2487611"/>
              <a:gd name="connsiteY51" fmla="*/ 1943608 h 4007282"/>
              <a:gd name="connsiteX52" fmla="*/ 2224895 w 2487611"/>
              <a:gd name="connsiteY52" fmla="*/ 2078968 h 4007282"/>
              <a:gd name="connsiteX53" fmla="*/ 2487611 w 2487611"/>
              <a:gd name="connsiteY53" fmla="*/ 2809123 h 4007282"/>
              <a:gd name="connsiteX54" fmla="*/ 1777602 w 2487611"/>
              <a:gd name="connsiteY54" fmla="*/ 2545137 h 4007282"/>
              <a:gd name="connsiteX55" fmla="*/ 1697050 w 2487611"/>
              <a:gd name="connsiteY55" fmla="*/ 2693117 h 4007282"/>
              <a:gd name="connsiteX56" fmla="*/ 789847 w 2487611"/>
              <a:gd name="connsiteY56" fmla="*/ 2693117 h 4007282"/>
              <a:gd name="connsiteX57" fmla="*/ 709405 w 2487611"/>
              <a:gd name="connsiteY57" fmla="*/ 2545362 h 4007282"/>
              <a:gd name="connsiteX58" fmla="*/ 0 w 2487611"/>
              <a:gd name="connsiteY58" fmla="*/ 2809123 h 4007282"/>
              <a:gd name="connsiteX59" fmla="*/ 262716 w 2487611"/>
              <a:gd name="connsiteY59" fmla="*/ 2078968 h 4007282"/>
              <a:gd name="connsiteX60" fmla="*/ 483603 w 2487611"/>
              <a:gd name="connsiteY60" fmla="*/ 1943974 h 4007282"/>
              <a:gd name="connsiteX61" fmla="*/ 390066 w 2487611"/>
              <a:gd name="connsiteY61" fmla="*/ 1442023 h 4007282"/>
              <a:gd name="connsiteX62" fmla="*/ 595041 w 2487611"/>
              <a:gd name="connsiteY62" fmla="*/ 602756 h 4007282"/>
              <a:gd name="connsiteX63" fmla="*/ 1236486 w 2487611"/>
              <a:gd name="connsiteY63" fmla="*/ 0 h 4007282"/>
              <a:gd name="connsiteX0" fmla="*/ 1355591 w 2487611"/>
              <a:gd name="connsiteY0" fmla="*/ 3081285 h 4007282"/>
              <a:gd name="connsiteX1" fmla="*/ 1668701 w 2487611"/>
              <a:gd name="connsiteY1" fmla="*/ 3381869 h 4007282"/>
              <a:gd name="connsiteX2" fmla="*/ 1698103 w 2487611"/>
              <a:gd name="connsiteY2" fmla="*/ 3725512 h 4007282"/>
              <a:gd name="connsiteX3" fmla="*/ 1503571 w 2487611"/>
              <a:gd name="connsiteY3" fmla="*/ 3508020 h 4007282"/>
              <a:gd name="connsiteX4" fmla="*/ 1461585 w 2487611"/>
              <a:gd name="connsiteY4" fmla="*/ 3721761 h 4007282"/>
              <a:gd name="connsiteX5" fmla="*/ 1244671 w 2487611"/>
              <a:gd name="connsiteY5" fmla="*/ 4007282 h 4007282"/>
              <a:gd name="connsiteX6" fmla="*/ 1079392 w 2487611"/>
              <a:gd name="connsiteY6" fmla="*/ 3701523 h 4007282"/>
              <a:gd name="connsiteX7" fmla="*/ 987763 w 2487611"/>
              <a:gd name="connsiteY7" fmla="*/ 3569325 h 4007282"/>
              <a:gd name="connsiteX8" fmla="*/ 854400 w 2487611"/>
              <a:gd name="connsiteY8" fmla="*/ 3636047 h 4007282"/>
              <a:gd name="connsiteX9" fmla="*/ 869102 w 2487611"/>
              <a:gd name="connsiteY9" fmla="*/ 3312632 h 4007282"/>
              <a:gd name="connsiteX10" fmla="*/ 1052587 w 2487611"/>
              <a:gd name="connsiteY10" fmla="*/ 3115087 h 4007282"/>
              <a:gd name="connsiteX11" fmla="*/ 1019981 w 2487611"/>
              <a:gd name="connsiteY11" fmla="*/ 3159110 h 4007282"/>
              <a:gd name="connsiteX12" fmla="*/ 1012121 w 2487611"/>
              <a:gd name="connsiteY12" fmla="*/ 3332027 h 4007282"/>
              <a:gd name="connsiteX13" fmla="*/ 1083424 w 2487611"/>
              <a:gd name="connsiteY13" fmla="*/ 3296354 h 4007282"/>
              <a:gd name="connsiteX14" fmla="*/ 1132416 w 2487611"/>
              <a:gd name="connsiteY14" fmla="*/ 3367034 h 4007282"/>
              <a:gd name="connsiteX15" fmla="*/ 1220783 w 2487611"/>
              <a:gd name="connsiteY15" fmla="*/ 3530511 h 4007282"/>
              <a:gd name="connsiteX16" fmla="*/ 1336759 w 2487611"/>
              <a:gd name="connsiteY16" fmla="*/ 3377854 h 4007282"/>
              <a:gd name="connsiteX17" fmla="*/ 1359207 w 2487611"/>
              <a:gd name="connsiteY17" fmla="*/ 3263575 h 4007282"/>
              <a:gd name="connsiteX18" fmla="*/ 1463216 w 2487611"/>
              <a:gd name="connsiteY18" fmla="*/ 3379859 h 4007282"/>
              <a:gd name="connsiteX19" fmla="*/ 1447496 w 2487611"/>
              <a:gd name="connsiteY19" fmla="*/ 3196127 h 4007282"/>
              <a:gd name="connsiteX20" fmla="*/ 1355591 w 2487611"/>
              <a:gd name="connsiteY20" fmla="*/ 3081285 h 4007282"/>
              <a:gd name="connsiteX21" fmla="*/ 803026 w 2487611"/>
              <a:gd name="connsiteY21" fmla="*/ 2773720 h 4007282"/>
              <a:gd name="connsiteX22" fmla="*/ 1689473 w 2487611"/>
              <a:gd name="connsiteY22" fmla="*/ 2773720 h 4007282"/>
              <a:gd name="connsiteX23" fmla="*/ 1482985 w 2487611"/>
              <a:gd name="connsiteY23" fmla="*/ 3053768 h 4007282"/>
              <a:gd name="connsiteX24" fmla="*/ 1009514 w 2487611"/>
              <a:gd name="connsiteY24" fmla="*/ 3053768 h 4007282"/>
              <a:gd name="connsiteX25" fmla="*/ 803026 w 2487611"/>
              <a:gd name="connsiteY25" fmla="*/ 2773720 h 4007282"/>
              <a:gd name="connsiteX26" fmla="*/ 1246249 w 2487611"/>
              <a:gd name="connsiteY26" fmla="*/ 1473655 h 4007282"/>
              <a:gd name="connsiteX27" fmla="*/ 1346518 w 2487611"/>
              <a:gd name="connsiteY27" fmla="*/ 1573924 h 4007282"/>
              <a:gd name="connsiteX28" fmla="*/ 1246249 w 2487611"/>
              <a:gd name="connsiteY28" fmla="*/ 1674193 h 4007282"/>
              <a:gd name="connsiteX29" fmla="*/ 1145980 w 2487611"/>
              <a:gd name="connsiteY29" fmla="*/ 1573924 h 4007282"/>
              <a:gd name="connsiteX30" fmla="*/ 1246249 w 2487611"/>
              <a:gd name="connsiteY30" fmla="*/ 1473655 h 4007282"/>
              <a:gd name="connsiteX31" fmla="*/ 1246249 w 2487611"/>
              <a:gd name="connsiteY31" fmla="*/ 1404149 h 4007282"/>
              <a:gd name="connsiteX32" fmla="*/ 1076474 w 2487611"/>
              <a:gd name="connsiteY32" fmla="*/ 1573924 h 4007282"/>
              <a:gd name="connsiteX33" fmla="*/ 1246249 w 2487611"/>
              <a:gd name="connsiteY33" fmla="*/ 1743699 h 4007282"/>
              <a:gd name="connsiteX34" fmla="*/ 1416024 w 2487611"/>
              <a:gd name="connsiteY34" fmla="*/ 1573924 h 4007282"/>
              <a:gd name="connsiteX35" fmla="*/ 1246249 w 2487611"/>
              <a:gd name="connsiteY35" fmla="*/ 1404149 h 4007282"/>
              <a:gd name="connsiteX36" fmla="*/ 1246249 w 2487611"/>
              <a:gd name="connsiteY36" fmla="*/ 650779 h 4007282"/>
              <a:gd name="connsiteX37" fmla="*/ 1446787 w 2487611"/>
              <a:gd name="connsiteY37" fmla="*/ 851317 h 4007282"/>
              <a:gd name="connsiteX38" fmla="*/ 1246249 w 2487611"/>
              <a:gd name="connsiteY38" fmla="*/ 1051855 h 4007282"/>
              <a:gd name="connsiteX39" fmla="*/ 1045711 w 2487611"/>
              <a:gd name="connsiteY39" fmla="*/ 851317 h 4007282"/>
              <a:gd name="connsiteX40" fmla="*/ 1246249 w 2487611"/>
              <a:gd name="connsiteY40" fmla="*/ 650779 h 4007282"/>
              <a:gd name="connsiteX41" fmla="*/ 1246249 w 2487611"/>
              <a:gd name="connsiteY41" fmla="*/ 511767 h 4007282"/>
              <a:gd name="connsiteX42" fmla="*/ 906699 w 2487611"/>
              <a:gd name="connsiteY42" fmla="*/ 851317 h 4007282"/>
              <a:gd name="connsiteX43" fmla="*/ 1246249 w 2487611"/>
              <a:gd name="connsiteY43" fmla="*/ 1190867 h 4007282"/>
              <a:gd name="connsiteX44" fmla="*/ 1585799 w 2487611"/>
              <a:gd name="connsiteY44" fmla="*/ 851317 h 4007282"/>
              <a:gd name="connsiteX45" fmla="*/ 1246249 w 2487611"/>
              <a:gd name="connsiteY45" fmla="*/ 511767 h 4007282"/>
              <a:gd name="connsiteX46" fmla="*/ 1236486 w 2487611"/>
              <a:gd name="connsiteY46" fmla="*/ 0 h 4007282"/>
              <a:gd name="connsiteX47" fmla="*/ 1243449 w 2487611"/>
              <a:gd name="connsiteY47" fmla="*/ 468 h 4007282"/>
              <a:gd name="connsiteX48" fmla="*/ 1250411 w 2487611"/>
              <a:gd name="connsiteY48" fmla="*/ 0 h 4007282"/>
              <a:gd name="connsiteX49" fmla="*/ 1891856 w 2487611"/>
              <a:gd name="connsiteY49" fmla="*/ 602756 h 4007282"/>
              <a:gd name="connsiteX50" fmla="*/ 2096831 w 2487611"/>
              <a:gd name="connsiteY50" fmla="*/ 1442023 h 4007282"/>
              <a:gd name="connsiteX51" fmla="*/ 2003408 w 2487611"/>
              <a:gd name="connsiteY51" fmla="*/ 1943608 h 4007282"/>
              <a:gd name="connsiteX52" fmla="*/ 2224895 w 2487611"/>
              <a:gd name="connsiteY52" fmla="*/ 2078968 h 4007282"/>
              <a:gd name="connsiteX53" fmla="*/ 2487611 w 2487611"/>
              <a:gd name="connsiteY53" fmla="*/ 2809123 h 4007282"/>
              <a:gd name="connsiteX54" fmla="*/ 1777602 w 2487611"/>
              <a:gd name="connsiteY54" fmla="*/ 2545137 h 4007282"/>
              <a:gd name="connsiteX55" fmla="*/ 1697050 w 2487611"/>
              <a:gd name="connsiteY55" fmla="*/ 2693117 h 4007282"/>
              <a:gd name="connsiteX56" fmla="*/ 789847 w 2487611"/>
              <a:gd name="connsiteY56" fmla="*/ 2693117 h 4007282"/>
              <a:gd name="connsiteX57" fmla="*/ 709405 w 2487611"/>
              <a:gd name="connsiteY57" fmla="*/ 2545362 h 4007282"/>
              <a:gd name="connsiteX58" fmla="*/ 0 w 2487611"/>
              <a:gd name="connsiteY58" fmla="*/ 2809123 h 4007282"/>
              <a:gd name="connsiteX59" fmla="*/ 262716 w 2487611"/>
              <a:gd name="connsiteY59" fmla="*/ 2078968 h 4007282"/>
              <a:gd name="connsiteX60" fmla="*/ 483603 w 2487611"/>
              <a:gd name="connsiteY60" fmla="*/ 1943974 h 4007282"/>
              <a:gd name="connsiteX61" fmla="*/ 390066 w 2487611"/>
              <a:gd name="connsiteY61" fmla="*/ 1442023 h 4007282"/>
              <a:gd name="connsiteX62" fmla="*/ 595041 w 2487611"/>
              <a:gd name="connsiteY62" fmla="*/ 602756 h 4007282"/>
              <a:gd name="connsiteX63" fmla="*/ 1236486 w 2487611"/>
              <a:gd name="connsiteY63" fmla="*/ 0 h 4007282"/>
              <a:gd name="connsiteX0" fmla="*/ 1355591 w 2487611"/>
              <a:gd name="connsiteY0" fmla="*/ 3182538 h 4108535"/>
              <a:gd name="connsiteX1" fmla="*/ 1668701 w 2487611"/>
              <a:gd name="connsiteY1" fmla="*/ 3483122 h 4108535"/>
              <a:gd name="connsiteX2" fmla="*/ 1698103 w 2487611"/>
              <a:gd name="connsiteY2" fmla="*/ 3826765 h 4108535"/>
              <a:gd name="connsiteX3" fmla="*/ 1503571 w 2487611"/>
              <a:gd name="connsiteY3" fmla="*/ 3609273 h 4108535"/>
              <a:gd name="connsiteX4" fmla="*/ 1461585 w 2487611"/>
              <a:gd name="connsiteY4" fmla="*/ 3823014 h 4108535"/>
              <a:gd name="connsiteX5" fmla="*/ 1244671 w 2487611"/>
              <a:gd name="connsiteY5" fmla="*/ 4108535 h 4108535"/>
              <a:gd name="connsiteX6" fmla="*/ 1079392 w 2487611"/>
              <a:gd name="connsiteY6" fmla="*/ 3802776 h 4108535"/>
              <a:gd name="connsiteX7" fmla="*/ 987763 w 2487611"/>
              <a:gd name="connsiteY7" fmla="*/ 3670578 h 4108535"/>
              <a:gd name="connsiteX8" fmla="*/ 854400 w 2487611"/>
              <a:gd name="connsiteY8" fmla="*/ 3737300 h 4108535"/>
              <a:gd name="connsiteX9" fmla="*/ 869102 w 2487611"/>
              <a:gd name="connsiteY9" fmla="*/ 3413885 h 4108535"/>
              <a:gd name="connsiteX10" fmla="*/ 1052587 w 2487611"/>
              <a:gd name="connsiteY10" fmla="*/ 3216340 h 4108535"/>
              <a:gd name="connsiteX11" fmla="*/ 1019981 w 2487611"/>
              <a:gd name="connsiteY11" fmla="*/ 3260363 h 4108535"/>
              <a:gd name="connsiteX12" fmla="*/ 1012121 w 2487611"/>
              <a:gd name="connsiteY12" fmla="*/ 3433280 h 4108535"/>
              <a:gd name="connsiteX13" fmla="*/ 1083424 w 2487611"/>
              <a:gd name="connsiteY13" fmla="*/ 3397607 h 4108535"/>
              <a:gd name="connsiteX14" fmla="*/ 1132416 w 2487611"/>
              <a:gd name="connsiteY14" fmla="*/ 3468287 h 4108535"/>
              <a:gd name="connsiteX15" fmla="*/ 1220783 w 2487611"/>
              <a:gd name="connsiteY15" fmla="*/ 3631764 h 4108535"/>
              <a:gd name="connsiteX16" fmla="*/ 1336759 w 2487611"/>
              <a:gd name="connsiteY16" fmla="*/ 3479107 h 4108535"/>
              <a:gd name="connsiteX17" fmla="*/ 1359207 w 2487611"/>
              <a:gd name="connsiteY17" fmla="*/ 3364828 h 4108535"/>
              <a:gd name="connsiteX18" fmla="*/ 1463216 w 2487611"/>
              <a:gd name="connsiteY18" fmla="*/ 3481112 h 4108535"/>
              <a:gd name="connsiteX19" fmla="*/ 1447496 w 2487611"/>
              <a:gd name="connsiteY19" fmla="*/ 3297380 h 4108535"/>
              <a:gd name="connsiteX20" fmla="*/ 1355591 w 2487611"/>
              <a:gd name="connsiteY20" fmla="*/ 3182538 h 4108535"/>
              <a:gd name="connsiteX21" fmla="*/ 803026 w 2487611"/>
              <a:gd name="connsiteY21" fmla="*/ 2874973 h 4108535"/>
              <a:gd name="connsiteX22" fmla="*/ 1689473 w 2487611"/>
              <a:gd name="connsiteY22" fmla="*/ 2874973 h 4108535"/>
              <a:gd name="connsiteX23" fmla="*/ 1482985 w 2487611"/>
              <a:gd name="connsiteY23" fmla="*/ 3155021 h 4108535"/>
              <a:gd name="connsiteX24" fmla="*/ 1009514 w 2487611"/>
              <a:gd name="connsiteY24" fmla="*/ 3155021 h 4108535"/>
              <a:gd name="connsiteX25" fmla="*/ 803026 w 2487611"/>
              <a:gd name="connsiteY25" fmla="*/ 2874973 h 4108535"/>
              <a:gd name="connsiteX26" fmla="*/ 1246249 w 2487611"/>
              <a:gd name="connsiteY26" fmla="*/ 1574908 h 4108535"/>
              <a:gd name="connsiteX27" fmla="*/ 1346518 w 2487611"/>
              <a:gd name="connsiteY27" fmla="*/ 1675177 h 4108535"/>
              <a:gd name="connsiteX28" fmla="*/ 1246249 w 2487611"/>
              <a:gd name="connsiteY28" fmla="*/ 1775446 h 4108535"/>
              <a:gd name="connsiteX29" fmla="*/ 1145980 w 2487611"/>
              <a:gd name="connsiteY29" fmla="*/ 1675177 h 4108535"/>
              <a:gd name="connsiteX30" fmla="*/ 1246249 w 2487611"/>
              <a:gd name="connsiteY30" fmla="*/ 1574908 h 4108535"/>
              <a:gd name="connsiteX31" fmla="*/ 1246249 w 2487611"/>
              <a:gd name="connsiteY31" fmla="*/ 1505402 h 4108535"/>
              <a:gd name="connsiteX32" fmla="*/ 1076474 w 2487611"/>
              <a:gd name="connsiteY32" fmla="*/ 1675177 h 4108535"/>
              <a:gd name="connsiteX33" fmla="*/ 1246249 w 2487611"/>
              <a:gd name="connsiteY33" fmla="*/ 1844952 h 4108535"/>
              <a:gd name="connsiteX34" fmla="*/ 1416024 w 2487611"/>
              <a:gd name="connsiteY34" fmla="*/ 1675177 h 4108535"/>
              <a:gd name="connsiteX35" fmla="*/ 1246249 w 2487611"/>
              <a:gd name="connsiteY35" fmla="*/ 1505402 h 4108535"/>
              <a:gd name="connsiteX36" fmla="*/ 1246249 w 2487611"/>
              <a:gd name="connsiteY36" fmla="*/ 752032 h 4108535"/>
              <a:gd name="connsiteX37" fmla="*/ 1446787 w 2487611"/>
              <a:gd name="connsiteY37" fmla="*/ 952570 h 4108535"/>
              <a:gd name="connsiteX38" fmla="*/ 1246249 w 2487611"/>
              <a:gd name="connsiteY38" fmla="*/ 1153108 h 4108535"/>
              <a:gd name="connsiteX39" fmla="*/ 1045711 w 2487611"/>
              <a:gd name="connsiteY39" fmla="*/ 952570 h 4108535"/>
              <a:gd name="connsiteX40" fmla="*/ 1246249 w 2487611"/>
              <a:gd name="connsiteY40" fmla="*/ 752032 h 4108535"/>
              <a:gd name="connsiteX41" fmla="*/ 1246249 w 2487611"/>
              <a:gd name="connsiteY41" fmla="*/ 613020 h 4108535"/>
              <a:gd name="connsiteX42" fmla="*/ 906699 w 2487611"/>
              <a:gd name="connsiteY42" fmla="*/ 952570 h 4108535"/>
              <a:gd name="connsiteX43" fmla="*/ 1246249 w 2487611"/>
              <a:gd name="connsiteY43" fmla="*/ 1292120 h 4108535"/>
              <a:gd name="connsiteX44" fmla="*/ 1585799 w 2487611"/>
              <a:gd name="connsiteY44" fmla="*/ 952570 h 4108535"/>
              <a:gd name="connsiteX45" fmla="*/ 1246249 w 2487611"/>
              <a:gd name="connsiteY45" fmla="*/ 613020 h 4108535"/>
              <a:gd name="connsiteX46" fmla="*/ 1247310 w 2487611"/>
              <a:gd name="connsiteY46" fmla="*/ 0 h 4108535"/>
              <a:gd name="connsiteX47" fmla="*/ 1243449 w 2487611"/>
              <a:gd name="connsiteY47" fmla="*/ 101721 h 4108535"/>
              <a:gd name="connsiteX48" fmla="*/ 1250411 w 2487611"/>
              <a:gd name="connsiteY48" fmla="*/ 101253 h 4108535"/>
              <a:gd name="connsiteX49" fmla="*/ 1891856 w 2487611"/>
              <a:gd name="connsiteY49" fmla="*/ 704009 h 4108535"/>
              <a:gd name="connsiteX50" fmla="*/ 2096831 w 2487611"/>
              <a:gd name="connsiteY50" fmla="*/ 1543276 h 4108535"/>
              <a:gd name="connsiteX51" fmla="*/ 2003408 w 2487611"/>
              <a:gd name="connsiteY51" fmla="*/ 2044861 h 4108535"/>
              <a:gd name="connsiteX52" fmla="*/ 2224895 w 2487611"/>
              <a:gd name="connsiteY52" fmla="*/ 2180221 h 4108535"/>
              <a:gd name="connsiteX53" fmla="*/ 2487611 w 2487611"/>
              <a:gd name="connsiteY53" fmla="*/ 2910376 h 4108535"/>
              <a:gd name="connsiteX54" fmla="*/ 1777602 w 2487611"/>
              <a:gd name="connsiteY54" fmla="*/ 2646390 h 4108535"/>
              <a:gd name="connsiteX55" fmla="*/ 1697050 w 2487611"/>
              <a:gd name="connsiteY55" fmla="*/ 2794370 h 4108535"/>
              <a:gd name="connsiteX56" fmla="*/ 789847 w 2487611"/>
              <a:gd name="connsiteY56" fmla="*/ 2794370 h 4108535"/>
              <a:gd name="connsiteX57" fmla="*/ 709405 w 2487611"/>
              <a:gd name="connsiteY57" fmla="*/ 2646615 h 4108535"/>
              <a:gd name="connsiteX58" fmla="*/ 0 w 2487611"/>
              <a:gd name="connsiteY58" fmla="*/ 2910376 h 4108535"/>
              <a:gd name="connsiteX59" fmla="*/ 262716 w 2487611"/>
              <a:gd name="connsiteY59" fmla="*/ 2180221 h 4108535"/>
              <a:gd name="connsiteX60" fmla="*/ 483603 w 2487611"/>
              <a:gd name="connsiteY60" fmla="*/ 2045227 h 4108535"/>
              <a:gd name="connsiteX61" fmla="*/ 390066 w 2487611"/>
              <a:gd name="connsiteY61" fmla="*/ 1543276 h 4108535"/>
              <a:gd name="connsiteX62" fmla="*/ 595041 w 2487611"/>
              <a:gd name="connsiteY62" fmla="*/ 704009 h 4108535"/>
              <a:gd name="connsiteX63" fmla="*/ 1247310 w 2487611"/>
              <a:gd name="connsiteY63" fmla="*/ 0 h 4108535"/>
              <a:gd name="connsiteX0" fmla="*/ 1355591 w 2487611"/>
              <a:gd name="connsiteY0" fmla="*/ 3182538 h 4108535"/>
              <a:gd name="connsiteX1" fmla="*/ 1668701 w 2487611"/>
              <a:gd name="connsiteY1" fmla="*/ 3483122 h 4108535"/>
              <a:gd name="connsiteX2" fmla="*/ 1698103 w 2487611"/>
              <a:gd name="connsiteY2" fmla="*/ 3826765 h 4108535"/>
              <a:gd name="connsiteX3" fmla="*/ 1503571 w 2487611"/>
              <a:gd name="connsiteY3" fmla="*/ 3609273 h 4108535"/>
              <a:gd name="connsiteX4" fmla="*/ 1461585 w 2487611"/>
              <a:gd name="connsiteY4" fmla="*/ 3823014 h 4108535"/>
              <a:gd name="connsiteX5" fmla="*/ 1244671 w 2487611"/>
              <a:gd name="connsiteY5" fmla="*/ 4108535 h 4108535"/>
              <a:gd name="connsiteX6" fmla="*/ 1079392 w 2487611"/>
              <a:gd name="connsiteY6" fmla="*/ 3802776 h 4108535"/>
              <a:gd name="connsiteX7" fmla="*/ 987763 w 2487611"/>
              <a:gd name="connsiteY7" fmla="*/ 3670578 h 4108535"/>
              <a:gd name="connsiteX8" fmla="*/ 854400 w 2487611"/>
              <a:gd name="connsiteY8" fmla="*/ 3737300 h 4108535"/>
              <a:gd name="connsiteX9" fmla="*/ 869102 w 2487611"/>
              <a:gd name="connsiteY9" fmla="*/ 3413885 h 4108535"/>
              <a:gd name="connsiteX10" fmla="*/ 1052587 w 2487611"/>
              <a:gd name="connsiteY10" fmla="*/ 3216340 h 4108535"/>
              <a:gd name="connsiteX11" fmla="*/ 1019981 w 2487611"/>
              <a:gd name="connsiteY11" fmla="*/ 3260363 h 4108535"/>
              <a:gd name="connsiteX12" fmla="*/ 1012121 w 2487611"/>
              <a:gd name="connsiteY12" fmla="*/ 3433280 h 4108535"/>
              <a:gd name="connsiteX13" fmla="*/ 1083424 w 2487611"/>
              <a:gd name="connsiteY13" fmla="*/ 3397607 h 4108535"/>
              <a:gd name="connsiteX14" fmla="*/ 1132416 w 2487611"/>
              <a:gd name="connsiteY14" fmla="*/ 3468287 h 4108535"/>
              <a:gd name="connsiteX15" fmla="*/ 1220783 w 2487611"/>
              <a:gd name="connsiteY15" fmla="*/ 3631764 h 4108535"/>
              <a:gd name="connsiteX16" fmla="*/ 1336759 w 2487611"/>
              <a:gd name="connsiteY16" fmla="*/ 3479107 h 4108535"/>
              <a:gd name="connsiteX17" fmla="*/ 1359207 w 2487611"/>
              <a:gd name="connsiteY17" fmla="*/ 3364828 h 4108535"/>
              <a:gd name="connsiteX18" fmla="*/ 1463216 w 2487611"/>
              <a:gd name="connsiteY18" fmla="*/ 3481112 h 4108535"/>
              <a:gd name="connsiteX19" fmla="*/ 1447496 w 2487611"/>
              <a:gd name="connsiteY19" fmla="*/ 3297380 h 4108535"/>
              <a:gd name="connsiteX20" fmla="*/ 1355591 w 2487611"/>
              <a:gd name="connsiteY20" fmla="*/ 3182538 h 4108535"/>
              <a:gd name="connsiteX21" fmla="*/ 803026 w 2487611"/>
              <a:gd name="connsiteY21" fmla="*/ 2874973 h 4108535"/>
              <a:gd name="connsiteX22" fmla="*/ 1689473 w 2487611"/>
              <a:gd name="connsiteY22" fmla="*/ 2874973 h 4108535"/>
              <a:gd name="connsiteX23" fmla="*/ 1482985 w 2487611"/>
              <a:gd name="connsiteY23" fmla="*/ 3155021 h 4108535"/>
              <a:gd name="connsiteX24" fmla="*/ 1009514 w 2487611"/>
              <a:gd name="connsiteY24" fmla="*/ 3155021 h 4108535"/>
              <a:gd name="connsiteX25" fmla="*/ 803026 w 2487611"/>
              <a:gd name="connsiteY25" fmla="*/ 2874973 h 4108535"/>
              <a:gd name="connsiteX26" fmla="*/ 1246249 w 2487611"/>
              <a:gd name="connsiteY26" fmla="*/ 1574908 h 4108535"/>
              <a:gd name="connsiteX27" fmla="*/ 1346518 w 2487611"/>
              <a:gd name="connsiteY27" fmla="*/ 1675177 h 4108535"/>
              <a:gd name="connsiteX28" fmla="*/ 1246249 w 2487611"/>
              <a:gd name="connsiteY28" fmla="*/ 1775446 h 4108535"/>
              <a:gd name="connsiteX29" fmla="*/ 1145980 w 2487611"/>
              <a:gd name="connsiteY29" fmla="*/ 1675177 h 4108535"/>
              <a:gd name="connsiteX30" fmla="*/ 1246249 w 2487611"/>
              <a:gd name="connsiteY30" fmla="*/ 1574908 h 4108535"/>
              <a:gd name="connsiteX31" fmla="*/ 1246249 w 2487611"/>
              <a:gd name="connsiteY31" fmla="*/ 1505402 h 4108535"/>
              <a:gd name="connsiteX32" fmla="*/ 1076474 w 2487611"/>
              <a:gd name="connsiteY32" fmla="*/ 1675177 h 4108535"/>
              <a:gd name="connsiteX33" fmla="*/ 1246249 w 2487611"/>
              <a:gd name="connsiteY33" fmla="*/ 1844952 h 4108535"/>
              <a:gd name="connsiteX34" fmla="*/ 1416024 w 2487611"/>
              <a:gd name="connsiteY34" fmla="*/ 1675177 h 4108535"/>
              <a:gd name="connsiteX35" fmla="*/ 1246249 w 2487611"/>
              <a:gd name="connsiteY35" fmla="*/ 1505402 h 4108535"/>
              <a:gd name="connsiteX36" fmla="*/ 1246249 w 2487611"/>
              <a:gd name="connsiteY36" fmla="*/ 752032 h 4108535"/>
              <a:gd name="connsiteX37" fmla="*/ 1446787 w 2487611"/>
              <a:gd name="connsiteY37" fmla="*/ 952570 h 4108535"/>
              <a:gd name="connsiteX38" fmla="*/ 1246249 w 2487611"/>
              <a:gd name="connsiteY38" fmla="*/ 1153108 h 4108535"/>
              <a:gd name="connsiteX39" fmla="*/ 1045711 w 2487611"/>
              <a:gd name="connsiteY39" fmla="*/ 952570 h 4108535"/>
              <a:gd name="connsiteX40" fmla="*/ 1246249 w 2487611"/>
              <a:gd name="connsiteY40" fmla="*/ 752032 h 4108535"/>
              <a:gd name="connsiteX41" fmla="*/ 1246249 w 2487611"/>
              <a:gd name="connsiteY41" fmla="*/ 613020 h 4108535"/>
              <a:gd name="connsiteX42" fmla="*/ 906699 w 2487611"/>
              <a:gd name="connsiteY42" fmla="*/ 952570 h 4108535"/>
              <a:gd name="connsiteX43" fmla="*/ 1246249 w 2487611"/>
              <a:gd name="connsiteY43" fmla="*/ 1292120 h 4108535"/>
              <a:gd name="connsiteX44" fmla="*/ 1585799 w 2487611"/>
              <a:gd name="connsiteY44" fmla="*/ 952570 h 4108535"/>
              <a:gd name="connsiteX45" fmla="*/ 1246249 w 2487611"/>
              <a:gd name="connsiteY45" fmla="*/ 613020 h 4108535"/>
              <a:gd name="connsiteX46" fmla="*/ 1247310 w 2487611"/>
              <a:gd name="connsiteY46" fmla="*/ 0 h 4108535"/>
              <a:gd name="connsiteX47" fmla="*/ 1243449 w 2487611"/>
              <a:gd name="connsiteY47" fmla="*/ 101721 h 4108535"/>
              <a:gd name="connsiteX48" fmla="*/ 1258169 w 2487611"/>
              <a:gd name="connsiteY48" fmla="*/ 3411 h 4108535"/>
              <a:gd name="connsiteX49" fmla="*/ 1891856 w 2487611"/>
              <a:gd name="connsiteY49" fmla="*/ 704009 h 4108535"/>
              <a:gd name="connsiteX50" fmla="*/ 2096831 w 2487611"/>
              <a:gd name="connsiteY50" fmla="*/ 1543276 h 4108535"/>
              <a:gd name="connsiteX51" fmla="*/ 2003408 w 2487611"/>
              <a:gd name="connsiteY51" fmla="*/ 2044861 h 4108535"/>
              <a:gd name="connsiteX52" fmla="*/ 2224895 w 2487611"/>
              <a:gd name="connsiteY52" fmla="*/ 2180221 h 4108535"/>
              <a:gd name="connsiteX53" fmla="*/ 2487611 w 2487611"/>
              <a:gd name="connsiteY53" fmla="*/ 2910376 h 4108535"/>
              <a:gd name="connsiteX54" fmla="*/ 1777602 w 2487611"/>
              <a:gd name="connsiteY54" fmla="*/ 2646390 h 4108535"/>
              <a:gd name="connsiteX55" fmla="*/ 1697050 w 2487611"/>
              <a:gd name="connsiteY55" fmla="*/ 2794370 h 4108535"/>
              <a:gd name="connsiteX56" fmla="*/ 789847 w 2487611"/>
              <a:gd name="connsiteY56" fmla="*/ 2794370 h 4108535"/>
              <a:gd name="connsiteX57" fmla="*/ 709405 w 2487611"/>
              <a:gd name="connsiteY57" fmla="*/ 2646615 h 4108535"/>
              <a:gd name="connsiteX58" fmla="*/ 0 w 2487611"/>
              <a:gd name="connsiteY58" fmla="*/ 2910376 h 4108535"/>
              <a:gd name="connsiteX59" fmla="*/ 262716 w 2487611"/>
              <a:gd name="connsiteY59" fmla="*/ 2180221 h 4108535"/>
              <a:gd name="connsiteX60" fmla="*/ 483603 w 2487611"/>
              <a:gd name="connsiteY60" fmla="*/ 2045227 h 4108535"/>
              <a:gd name="connsiteX61" fmla="*/ 390066 w 2487611"/>
              <a:gd name="connsiteY61" fmla="*/ 1543276 h 4108535"/>
              <a:gd name="connsiteX62" fmla="*/ 595041 w 2487611"/>
              <a:gd name="connsiteY62" fmla="*/ 704009 h 4108535"/>
              <a:gd name="connsiteX63" fmla="*/ 1247310 w 2487611"/>
              <a:gd name="connsiteY63" fmla="*/ 0 h 4108535"/>
              <a:gd name="connsiteX0" fmla="*/ 1355591 w 2487611"/>
              <a:gd name="connsiteY0" fmla="*/ 3182538 h 4108535"/>
              <a:gd name="connsiteX1" fmla="*/ 1668701 w 2487611"/>
              <a:gd name="connsiteY1" fmla="*/ 3483122 h 4108535"/>
              <a:gd name="connsiteX2" fmla="*/ 1698103 w 2487611"/>
              <a:gd name="connsiteY2" fmla="*/ 3826765 h 4108535"/>
              <a:gd name="connsiteX3" fmla="*/ 1503571 w 2487611"/>
              <a:gd name="connsiteY3" fmla="*/ 3609273 h 4108535"/>
              <a:gd name="connsiteX4" fmla="*/ 1461585 w 2487611"/>
              <a:gd name="connsiteY4" fmla="*/ 3823014 h 4108535"/>
              <a:gd name="connsiteX5" fmla="*/ 1244671 w 2487611"/>
              <a:gd name="connsiteY5" fmla="*/ 4108535 h 4108535"/>
              <a:gd name="connsiteX6" fmla="*/ 1079392 w 2487611"/>
              <a:gd name="connsiteY6" fmla="*/ 3802776 h 4108535"/>
              <a:gd name="connsiteX7" fmla="*/ 987763 w 2487611"/>
              <a:gd name="connsiteY7" fmla="*/ 3670578 h 4108535"/>
              <a:gd name="connsiteX8" fmla="*/ 854400 w 2487611"/>
              <a:gd name="connsiteY8" fmla="*/ 3737300 h 4108535"/>
              <a:gd name="connsiteX9" fmla="*/ 869102 w 2487611"/>
              <a:gd name="connsiteY9" fmla="*/ 3413885 h 4108535"/>
              <a:gd name="connsiteX10" fmla="*/ 1052587 w 2487611"/>
              <a:gd name="connsiteY10" fmla="*/ 3216340 h 4108535"/>
              <a:gd name="connsiteX11" fmla="*/ 1019981 w 2487611"/>
              <a:gd name="connsiteY11" fmla="*/ 3260363 h 4108535"/>
              <a:gd name="connsiteX12" fmla="*/ 1012121 w 2487611"/>
              <a:gd name="connsiteY12" fmla="*/ 3433280 h 4108535"/>
              <a:gd name="connsiteX13" fmla="*/ 1083424 w 2487611"/>
              <a:gd name="connsiteY13" fmla="*/ 3397607 h 4108535"/>
              <a:gd name="connsiteX14" fmla="*/ 1132416 w 2487611"/>
              <a:gd name="connsiteY14" fmla="*/ 3468287 h 4108535"/>
              <a:gd name="connsiteX15" fmla="*/ 1220783 w 2487611"/>
              <a:gd name="connsiteY15" fmla="*/ 3631764 h 4108535"/>
              <a:gd name="connsiteX16" fmla="*/ 1336759 w 2487611"/>
              <a:gd name="connsiteY16" fmla="*/ 3479107 h 4108535"/>
              <a:gd name="connsiteX17" fmla="*/ 1359207 w 2487611"/>
              <a:gd name="connsiteY17" fmla="*/ 3364828 h 4108535"/>
              <a:gd name="connsiteX18" fmla="*/ 1463216 w 2487611"/>
              <a:gd name="connsiteY18" fmla="*/ 3481112 h 4108535"/>
              <a:gd name="connsiteX19" fmla="*/ 1447496 w 2487611"/>
              <a:gd name="connsiteY19" fmla="*/ 3297380 h 4108535"/>
              <a:gd name="connsiteX20" fmla="*/ 1355591 w 2487611"/>
              <a:gd name="connsiteY20" fmla="*/ 3182538 h 4108535"/>
              <a:gd name="connsiteX21" fmla="*/ 803026 w 2487611"/>
              <a:gd name="connsiteY21" fmla="*/ 2874973 h 4108535"/>
              <a:gd name="connsiteX22" fmla="*/ 1689473 w 2487611"/>
              <a:gd name="connsiteY22" fmla="*/ 2874973 h 4108535"/>
              <a:gd name="connsiteX23" fmla="*/ 1482985 w 2487611"/>
              <a:gd name="connsiteY23" fmla="*/ 3155021 h 4108535"/>
              <a:gd name="connsiteX24" fmla="*/ 1009514 w 2487611"/>
              <a:gd name="connsiteY24" fmla="*/ 3155021 h 4108535"/>
              <a:gd name="connsiteX25" fmla="*/ 803026 w 2487611"/>
              <a:gd name="connsiteY25" fmla="*/ 2874973 h 4108535"/>
              <a:gd name="connsiteX26" fmla="*/ 1246249 w 2487611"/>
              <a:gd name="connsiteY26" fmla="*/ 1574908 h 4108535"/>
              <a:gd name="connsiteX27" fmla="*/ 1346518 w 2487611"/>
              <a:gd name="connsiteY27" fmla="*/ 1675177 h 4108535"/>
              <a:gd name="connsiteX28" fmla="*/ 1246249 w 2487611"/>
              <a:gd name="connsiteY28" fmla="*/ 1775446 h 4108535"/>
              <a:gd name="connsiteX29" fmla="*/ 1145980 w 2487611"/>
              <a:gd name="connsiteY29" fmla="*/ 1675177 h 4108535"/>
              <a:gd name="connsiteX30" fmla="*/ 1246249 w 2487611"/>
              <a:gd name="connsiteY30" fmla="*/ 1574908 h 4108535"/>
              <a:gd name="connsiteX31" fmla="*/ 1246249 w 2487611"/>
              <a:gd name="connsiteY31" fmla="*/ 1505402 h 4108535"/>
              <a:gd name="connsiteX32" fmla="*/ 1076474 w 2487611"/>
              <a:gd name="connsiteY32" fmla="*/ 1675177 h 4108535"/>
              <a:gd name="connsiteX33" fmla="*/ 1246249 w 2487611"/>
              <a:gd name="connsiteY33" fmla="*/ 1844952 h 4108535"/>
              <a:gd name="connsiteX34" fmla="*/ 1416024 w 2487611"/>
              <a:gd name="connsiteY34" fmla="*/ 1675177 h 4108535"/>
              <a:gd name="connsiteX35" fmla="*/ 1246249 w 2487611"/>
              <a:gd name="connsiteY35" fmla="*/ 1505402 h 4108535"/>
              <a:gd name="connsiteX36" fmla="*/ 1246249 w 2487611"/>
              <a:gd name="connsiteY36" fmla="*/ 752032 h 4108535"/>
              <a:gd name="connsiteX37" fmla="*/ 1446787 w 2487611"/>
              <a:gd name="connsiteY37" fmla="*/ 952570 h 4108535"/>
              <a:gd name="connsiteX38" fmla="*/ 1246249 w 2487611"/>
              <a:gd name="connsiteY38" fmla="*/ 1153108 h 4108535"/>
              <a:gd name="connsiteX39" fmla="*/ 1045711 w 2487611"/>
              <a:gd name="connsiteY39" fmla="*/ 952570 h 4108535"/>
              <a:gd name="connsiteX40" fmla="*/ 1246249 w 2487611"/>
              <a:gd name="connsiteY40" fmla="*/ 752032 h 4108535"/>
              <a:gd name="connsiteX41" fmla="*/ 1246249 w 2487611"/>
              <a:gd name="connsiteY41" fmla="*/ 613020 h 4108535"/>
              <a:gd name="connsiteX42" fmla="*/ 906699 w 2487611"/>
              <a:gd name="connsiteY42" fmla="*/ 952570 h 4108535"/>
              <a:gd name="connsiteX43" fmla="*/ 1246249 w 2487611"/>
              <a:gd name="connsiteY43" fmla="*/ 1292120 h 4108535"/>
              <a:gd name="connsiteX44" fmla="*/ 1585799 w 2487611"/>
              <a:gd name="connsiteY44" fmla="*/ 952570 h 4108535"/>
              <a:gd name="connsiteX45" fmla="*/ 1246249 w 2487611"/>
              <a:gd name="connsiteY45" fmla="*/ 613020 h 4108535"/>
              <a:gd name="connsiteX46" fmla="*/ 1247310 w 2487611"/>
              <a:gd name="connsiteY46" fmla="*/ 0 h 4108535"/>
              <a:gd name="connsiteX47" fmla="*/ 1243449 w 2487611"/>
              <a:gd name="connsiteY47" fmla="*/ 101721 h 4108535"/>
              <a:gd name="connsiteX48" fmla="*/ 1258169 w 2487611"/>
              <a:gd name="connsiteY48" fmla="*/ 3411 h 4108535"/>
              <a:gd name="connsiteX49" fmla="*/ 1891856 w 2487611"/>
              <a:gd name="connsiteY49" fmla="*/ 704009 h 4108535"/>
              <a:gd name="connsiteX50" fmla="*/ 2096831 w 2487611"/>
              <a:gd name="connsiteY50" fmla="*/ 1543276 h 4108535"/>
              <a:gd name="connsiteX51" fmla="*/ 2003408 w 2487611"/>
              <a:gd name="connsiteY51" fmla="*/ 2044861 h 4108535"/>
              <a:gd name="connsiteX52" fmla="*/ 2224895 w 2487611"/>
              <a:gd name="connsiteY52" fmla="*/ 2180221 h 4108535"/>
              <a:gd name="connsiteX53" fmla="*/ 2487611 w 2487611"/>
              <a:gd name="connsiteY53" fmla="*/ 2910376 h 4108535"/>
              <a:gd name="connsiteX54" fmla="*/ 1777602 w 2487611"/>
              <a:gd name="connsiteY54" fmla="*/ 2646390 h 4108535"/>
              <a:gd name="connsiteX55" fmla="*/ 1697050 w 2487611"/>
              <a:gd name="connsiteY55" fmla="*/ 2794370 h 4108535"/>
              <a:gd name="connsiteX56" fmla="*/ 789847 w 2487611"/>
              <a:gd name="connsiteY56" fmla="*/ 2794370 h 4108535"/>
              <a:gd name="connsiteX57" fmla="*/ 709405 w 2487611"/>
              <a:gd name="connsiteY57" fmla="*/ 2646615 h 4108535"/>
              <a:gd name="connsiteX58" fmla="*/ 0 w 2487611"/>
              <a:gd name="connsiteY58" fmla="*/ 2910376 h 4108535"/>
              <a:gd name="connsiteX59" fmla="*/ 262716 w 2487611"/>
              <a:gd name="connsiteY59" fmla="*/ 2180221 h 4108535"/>
              <a:gd name="connsiteX60" fmla="*/ 483603 w 2487611"/>
              <a:gd name="connsiteY60" fmla="*/ 2045227 h 4108535"/>
              <a:gd name="connsiteX61" fmla="*/ 390066 w 2487611"/>
              <a:gd name="connsiteY61" fmla="*/ 1543276 h 4108535"/>
              <a:gd name="connsiteX62" fmla="*/ 595041 w 2487611"/>
              <a:gd name="connsiteY62" fmla="*/ 704009 h 4108535"/>
              <a:gd name="connsiteX63" fmla="*/ 1247310 w 2487611"/>
              <a:gd name="connsiteY63" fmla="*/ 0 h 4108535"/>
              <a:gd name="connsiteX0" fmla="*/ 1355591 w 2487611"/>
              <a:gd name="connsiteY0" fmla="*/ 3182538 h 4108535"/>
              <a:gd name="connsiteX1" fmla="*/ 1668701 w 2487611"/>
              <a:gd name="connsiteY1" fmla="*/ 3483122 h 4108535"/>
              <a:gd name="connsiteX2" fmla="*/ 1698103 w 2487611"/>
              <a:gd name="connsiteY2" fmla="*/ 3826765 h 4108535"/>
              <a:gd name="connsiteX3" fmla="*/ 1503571 w 2487611"/>
              <a:gd name="connsiteY3" fmla="*/ 3609273 h 4108535"/>
              <a:gd name="connsiteX4" fmla="*/ 1461585 w 2487611"/>
              <a:gd name="connsiteY4" fmla="*/ 3823014 h 4108535"/>
              <a:gd name="connsiteX5" fmla="*/ 1244671 w 2487611"/>
              <a:gd name="connsiteY5" fmla="*/ 4108535 h 4108535"/>
              <a:gd name="connsiteX6" fmla="*/ 1079392 w 2487611"/>
              <a:gd name="connsiteY6" fmla="*/ 3802776 h 4108535"/>
              <a:gd name="connsiteX7" fmla="*/ 987763 w 2487611"/>
              <a:gd name="connsiteY7" fmla="*/ 3670578 h 4108535"/>
              <a:gd name="connsiteX8" fmla="*/ 854400 w 2487611"/>
              <a:gd name="connsiteY8" fmla="*/ 3737300 h 4108535"/>
              <a:gd name="connsiteX9" fmla="*/ 869102 w 2487611"/>
              <a:gd name="connsiteY9" fmla="*/ 3413885 h 4108535"/>
              <a:gd name="connsiteX10" fmla="*/ 1052587 w 2487611"/>
              <a:gd name="connsiteY10" fmla="*/ 3216340 h 4108535"/>
              <a:gd name="connsiteX11" fmla="*/ 1019981 w 2487611"/>
              <a:gd name="connsiteY11" fmla="*/ 3260363 h 4108535"/>
              <a:gd name="connsiteX12" fmla="*/ 1012121 w 2487611"/>
              <a:gd name="connsiteY12" fmla="*/ 3433280 h 4108535"/>
              <a:gd name="connsiteX13" fmla="*/ 1083424 w 2487611"/>
              <a:gd name="connsiteY13" fmla="*/ 3397607 h 4108535"/>
              <a:gd name="connsiteX14" fmla="*/ 1132416 w 2487611"/>
              <a:gd name="connsiteY14" fmla="*/ 3468287 h 4108535"/>
              <a:gd name="connsiteX15" fmla="*/ 1220783 w 2487611"/>
              <a:gd name="connsiteY15" fmla="*/ 3631764 h 4108535"/>
              <a:gd name="connsiteX16" fmla="*/ 1336759 w 2487611"/>
              <a:gd name="connsiteY16" fmla="*/ 3479107 h 4108535"/>
              <a:gd name="connsiteX17" fmla="*/ 1359207 w 2487611"/>
              <a:gd name="connsiteY17" fmla="*/ 3364828 h 4108535"/>
              <a:gd name="connsiteX18" fmla="*/ 1463216 w 2487611"/>
              <a:gd name="connsiteY18" fmla="*/ 3481112 h 4108535"/>
              <a:gd name="connsiteX19" fmla="*/ 1447496 w 2487611"/>
              <a:gd name="connsiteY19" fmla="*/ 3297380 h 4108535"/>
              <a:gd name="connsiteX20" fmla="*/ 1355591 w 2487611"/>
              <a:gd name="connsiteY20" fmla="*/ 3182538 h 4108535"/>
              <a:gd name="connsiteX21" fmla="*/ 803026 w 2487611"/>
              <a:gd name="connsiteY21" fmla="*/ 2874973 h 4108535"/>
              <a:gd name="connsiteX22" fmla="*/ 1689473 w 2487611"/>
              <a:gd name="connsiteY22" fmla="*/ 2874973 h 4108535"/>
              <a:gd name="connsiteX23" fmla="*/ 1482985 w 2487611"/>
              <a:gd name="connsiteY23" fmla="*/ 3155021 h 4108535"/>
              <a:gd name="connsiteX24" fmla="*/ 1009514 w 2487611"/>
              <a:gd name="connsiteY24" fmla="*/ 3155021 h 4108535"/>
              <a:gd name="connsiteX25" fmla="*/ 803026 w 2487611"/>
              <a:gd name="connsiteY25" fmla="*/ 2874973 h 4108535"/>
              <a:gd name="connsiteX26" fmla="*/ 1246249 w 2487611"/>
              <a:gd name="connsiteY26" fmla="*/ 1574908 h 4108535"/>
              <a:gd name="connsiteX27" fmla="*/ 1346518 w 2487611"/>
              <a:gd name="connsiteY27" fmla="*/ 1675177 h 4108535"/>
              <a:gd name="connsiteX28" fmla="*/ 1246249 w 2487611"/>
              <a:gd name="connsiteY28" fmla="*/ 1775446 h 4108535"/>
              <a:gd name="connsiteX29" fmla="*/ 1145980 w 2487611"/>
              <a:gd name="connsiteY29" fmla="*/ 1675177 h 4108535"/>
              <a:gd name="connsiteX30" fmla="*/ 1246249 w 2487611"/>
              <a:gd name="connsiteY30" fmla="*/ 1574908 h 4108535"/>
              <a:gd name="connsiteX31" fmla="*/ 1246249 w 2487611"/>
              <a:gd name="connsiteY31" fmla="*/ 1505402 h 4108535"/>
              <a:gd name="connsiteX32" fmla="*/ 1076474 w 2487611"/>
              <a:gd name="connsiteY32" fmla="*/ 1675177 h 4108535"/>
              <a:gd name="connsiteX33" fmla="*/ 1246249 w 2487611"/>
              <a:gd name="connsiteY33" fmla="*/ 1844952 h 4108535"/>
              <a:gd name="connsiteX34" fmla="*/ 1416024 w 2487611"/>
              <a:gd name="connsiteY34" fmla="*/ 1675177 h 4108535"/>
              <a:gd name="connsiteX35" fmla="*/ 1246249 w 2487611"/>
              <a:gd name="connsiteY35" fmla="*/ 1505402 h 4108535"/>
              <a:gd name="connsiteX36" fmla="*/ 1246249 w 2487611"/>
              <a:gd name="connsiteY36" fmla="*/ 752032 h 4108535"/>
              <a:gd name="connsiteX37" fmla="*/ 1446787 w 2487611"/>
              <a:gd name="connsiteY37" fmla="*/ 952570 h 4108535"/>
              <a:gd name="connsiteX38" fmla="*/ 1246249 w 2487611"/>
              <a:gd name="connsiteY38" fmla="*/ 1153108 h 4108535"/>
              <a:gd name="connsiteX39" fmla="*/ 1045711 w 2487611"/>
              <a:gd name="connsiteY39" fmla="*/ 952570 h 4108535"/>
              <a:gd name="connsiteX40" fmla="*/ 1246249 w 2487611"/>
              <a:gd name="connsiteY40" fmla="*/ 752032 h 4108535"/>
              <a:gd name="connsiteX41" fmla="*/ 1246249 w 2487611"/>
              <a:gd name="connsiteY41" fmla="*/ 613020 h 4108535"/>
              <a:gd name="connsiteX42" fmla="*/ 906699 w 2487611"/>
              <a:gd name="connsiteY42" fmla="*/ 952570 h 4108535"/>
              <a:gd name="connsiteX43" fmla="*/ 1246249 w 2487611"/>
              <a:gd name="connsiteY43" fmla="*/ 1292120 h 4108535"/>
              <a:gd name="connsiteX44" fmla="*/ 1585799 w 2487611"/>
              <a:gd name="connsiteY44" fmla="*/ 952570 h 4108535"/>
              <a:gd name="connsiteX45" fmla="*/ 1246249 w 2487611"/>
              <a:gd name="connsiteY45" fmla="*/ 613020 h 4108535"/>
              <a:gd name="connsiteX46" fmla="*/ 1247310 w 2487611"/>
              <a:gd name="connsiteY46" fmla="*/ 0 h 4108535"/>
              <a:gd name="connsiteX47" fmla="*/ 1243449 w 2487611"/>
              <a:gd name="connsiteY47" fmla="*/ 101721 h 4108535"/>
              <a:gd name="connsiteX48" fmla="*/ 1258169 w 2487611"/>
              <a:gd name="connsiteY48" fmla="*/ 3411 h 4108535"/>
              <a:gd name="connsiteX49" fmla="*/ 1891856 w 2487611"/>
              <a:gd name="connsiteY49" fmla="*/ 704009 h 4108535"/>
              <a:gd name="connsiteX50" fmla="*/ 2096831 w 2487611"/>
              <a:gd name="connsiteY50" fmla="*/ 1543276 h 4108535"/>
              <a:gd name="connsiteX51" fmla="*/ 2003408 w 2487611"/>
              <a:gd name="connsiteY51" fmla="*/ 2044861 h 4108535"/>
              <a:gd name="connsiteX52" fmla="*/ 2224895 w 2487611"/>
              <a:gd name="connsiteY52" fmla="*/ 2180221 h 4108535"/>
              <a:gd name="connsiteX53" fmla="*/ 2487611 w 2487611"/>
              <a:gd name="connsiteY53" fmla="*/ 2910376 h 4108535"/>
              <a:gd name="connsiteX54" fmla="*/ 1777602 w 2487611"/>
              <a:gd name="connsiteY54" fmla="*/ 2646390 h 4108535"/>
              <a:gd name="connsiteX55" fmla="*/ 1697050 w 2487611"/>
              <a:gd name="connsiteY55" fmla="*/ 2794370 h 4108535"/>
              <a:gd name="connsiteX56" fmla="*/ 789847 w 2487611"/>
              <a:gd name="connsiteY56" fmla="*/ 2794370 h 4108535"/>
              <a:gd name="connsiteX57" fmla="*/ 709405 w 2487611"/>
              <a:gd name="connsiteY57" fmla="*/ 2646615 h 4108535"/>
              <a:gd name="connsiteX58" fmla="*/ 0 w 2487611"/>
              <a:gd name="connsiteY58" fmla="*/ 2910376 h 4108535"/>
              <a:gd name="connsiteX59" fmla="*/ 262716 w 2487611"/>
              <a:gd name="connsiteY59" fmla="*/ 2180221 h 4108535"/>
              <a:gd name="connsiteX60" fmla="*/ 483603 w 2487611"/>
              <a:gd name="connsiteY60" fmla="*/ 2045227 h 4108535"/>
              <a:gd name="connsiteX61" fmla="*/ 390066 w 2487611"/>
              <a:gd name="connsiteY61" fmla="*/ 1543276 h 4108535"/>
              <a:gd name="connsiteX62" fmla="*/ 595041 w 2487611"/>
              <a:gd name="connsiteY62" fmla="*/ 704009 h 4108535"/>
              <a:gd name="connsiteX63" fmla="*/ 1247310 w 2487611"/>
              <a:gd name="connsiteY63" fmla="*/ 0 h 4108535"/>
              <a:gd name="connsiteX0" fmla="*/ 1355591 w 2487611"/>
              <a:gd name="connsiteY0" fmla="*/ 3182538 h 4108535"/>
              <a:gd name="connsiteX1" fmla="*/ 1668701 w 2487611"/>
              <a:gd name="connsiteY1" fmla="*/ 3483122 h 4108535"/>
              <a:gd name="connsiteX2" fmla="*/ 1698103 w 2487611"/>
              <a:gd name="connsiteY2" fmla="*/ 3826765 h 4108535"/>
              <a:gd name="connsiteX3" fmla="*/ 1503571 w 2487611"/>
              <a:gd name="connsiteY3" fmla="*/ 3609273 h 4108535"/>
              <a:gd name="connsiteX4" fmla="*/ 1461585 w 2487611"/>
              <a:gd name="connsiteY4" fmla="*/ 3823014 h 4108535"/>
              <a:gd name="connsiteX5" fmla="*/ 1244671 w 2487611"/>
              <a:gd name="connsiteY5" fmla="*/ 4108535 h 4108535"/>
              <a:gd name="connsiteX6" fmla="*/ 1079392 w 2487611"/>
              <a:gd name="connsiteY6" fmla="*/ 3802776 h 4108535"/>
              <a:gd name="connsiteX7" fmla="*/ 987763 w 2487611"/>
              <a:gd name="connsiteY7" fmla="*/ 3670578 h 4108535"/>
              <a:gd name="connsiteX8" fmla="*/ 854400 w 2487611"/>
              <a:gd name="connsiteY8" fmla="*/ 3737300 h 4108535"/>
              <a:gd name="connsiteX9" fmla="*/ 869102 w 2487611"/>
              <a:gd name="connsiteY9" fmla="*/ 3413885 h 4108535"/>
              <a:gd name="connsiteX10" fmla="*/ 1052587 w 2487611"/>
              <a:gd name="connsiteY10" fmla="*/ 3216340 h 4108535"/>
              <a:gd name="connsiteX11" fmla="*/ 1019981 w 2487611"/>
              <a:gd name="connsiteY11" fmla="*/ 3260363 h 4108535"/>
              <a:gd name="connsiteX12" fmla="*/ 1012121 w 2487611"/>
              <a:gd name="connsiteY12" fmla="*/ 3433280 h 4108535"/>
              <a:gd name="connsiteX13" fmla="*/ 1083424 w 2487611"/>
              <a:gd name="connsiteY13" fmla="*/ 3397607 h 4108535"/>
              <a:gd name="connsiteX14" fmla="*/ 1132416 w 2487611"/>
              <a:gd name="connsiteY14" fmla="*/ 3468287 h 4108535"/>
              <a:gd name="connsiteX15" fmla="*/ 1220783 w 2487611"/>
              <a:gd name="connsiteY15" fmla="*/ 3631764 h 4108535"/>
              <a:gd name="connsiteX16" fmla="*/ 1336759 w 2487611"/>
              <a:gd name="connsiteY16" fmla="*/ 3479107 h 4108535"/>
              <a:gd name="connsiteX17" fmla="*/ 1359207 w 2487611"/>
              <a:gd name="connsiteY17" fmla="*/ 3364828 h 4108535"/>
              <a:gd name="connsiteX18" fmla="*/ 1463216 w 2487611"/>
              <a:gd name="connsiteY18" fmla="*/ 3481112 h 4108535"/>
              <a:gd name="connsiteX19" fmla="*/ 1447496 w 2487611"/>
              <a:gd name="connsiteY19" fmla="*/ 3297380 h 4108535"/>
              <a:gd name="connsiteX20" fmla="*/ 1355591 w 2487611"/>
              <a:gd name="connsiteY20" fmla="*/ 3182538 h 4108535"/>
              <a:gd name="connsiteX21" fmla="*/ 803026 w 2487611"/>
              <a:gd name="connsiteY21" fmla="*/ 2874973 h 4108535"/>
              <a:gd name="connsiteX22" fmla="*/ 1689473 w 2487611"/>
              <a:gd name="connsiteY22" fmla="*/ 2874973 h 4108535"/>
              <a:gd name="connsiteX23" fmla="*/ 1482985 w 2487611"/>
              <a:gd name="connsiteY23" fmla="*/ 3155021 h 4108535"/>
              <a:gd name="connsiteX24" fmla="*/ 1009514 w 2487611"/>
              <a:gd name="connsiteY24" fmla="*/ 3155021 h 4108535"/>
              <a:gd name="connsiteX25" fmla="*/ 803026 w 2487611"/>
              <a:gd name="connsiteY25" fmla="*/ 2874973 h 4108535"/>
              <a:gd name="connsiteX26" fmla="*/ 1246249 w 2487611"/>
              <a:gd name="connsiteY26" fmla="*/ 1574908 h 4108535"/>
              <a:gd name="connsiteX27" fmla="*/ 1346518 w 2487611"/>
              <a:gd name="connsiteY27" fmla="*/ 1675177 h 4108535"/>
              <a:gd name="connsiteX28" fmla="*/ 1246249 w 2487611"/>
              <a:gd name="connsiteY28" fmla="*/ 1775446 h 4108535"/>
              <a:gd name="connsiteX29" fmla="*/ 1145980 w 2487611"/>
              <a:gd name="connsiteY29" fmla="*/ 1675177 h 4108535"/>
              <a:gd name="connsiteX30" fmla="*/ 1246249 w 2487611"/>
              <a:gd name="connsiteY30" fmla="*/ 1574908 h 4108535"/>
              <a:gd name="connsiteX31" fmla="*/ 1246249 w 2487611"/>
              <a:gd name="connsiteY31" fmla="*/ 1505402 h 4108535"/>
              <a:gd name="connsiteX32" fmla="*/ 1076474 w 2487611"/>
              <a:gd name="connsiteY32" fmla="*/ 1675177 h 4108535"/>
              <a:gd name="connsiteX33" fmla="*/ 1246249 w 2487611"/>
              <a:gd name="connsiteY33" fmla="*/ 1844952 h 4108535"/>
              <a:gd name="connsiteX34" fmla="*/ 1416024 w 2487611"/>
              <a:gd name="connsiteY34" fmla="*/ 1675177 h 4108535"/>
              <a:gd name="connsiteX35" fmla="*/ 1246249 w 2487611"/>
              <a:gd name="connsiteY35" fmla="*/ 1505402 h 4108535"/>
              <a:gd name="connsiteX36" fmla="*/ 1246249 w 2487611"/>
              <a:gd name="connsiteY36" fmla="*/ 752032 h 4108535"/>
              <a:gd name="connsiteX37" fmla="*/ 1446787 w 2487611"/>
              <a:gd name="connsiteY37" fmla="*/ 952570 h 4108535"/>
              <a:gd name="connsiteX38" fmla="*/ 1246249 w 2487611"/>
              <a:gd name="connsiteY38" fmla="*/ 1153108 h 4108535"/>
              <a:gd name="connsiteX39" fmla="*/ 1045711 w 2487611"/>
              <a:gd name="connsiteY39" fmla="*/ 952570 h 4108535"/>
              <a:gd name="connsiteX40" fmla="*/ 1246249 w 2487611"/>
              <a:gd name="connsiteY40" fmla="*/ 752032 h 4108535"/>
              <a:gd name="connsiteX41" fmla="*/ 1246249 w 2487611"/>
              <a:gd name="connsiteY41" fmla="*/ 613020 h 4108535"/>
              <a:gd name="connsiteX42" fmla="*/ 906699 w 2487611"/>
              <a:gd name="connsiteY42" fmla="*/ 952570 h 4108535"/>
              <a:gd name="connsiteX43" fmla="*/ 1246249 w 2487611"/>
              <a:gd name="connsiteY43" fmla="*/ 1292120 h 4108535"/>
              <a:gd name="connsiteX44" fmla="*/ 1585799 w 2487611"/>
              <a:gd name="connsiteY44" fmla="*/ 952570 h 4108535"/>
              <a:gd name="connsiteX45" fmla="*/ 1246249 w 2487611"/>
              <a:gd name="connsiteY45" fmla="*/ 613020 h 4108535"/>
              <a:gd name="connsiteX46" fmla="*/ 1247310 w 2487611"/>
              <a:gd name="connsiteY46" fmla="*/ 0 h 4108535"/>
              <a:gd name="connsiteX47" fmla="*/ 1243449 w 2487611"/>
              <a:gd name="connsiteY47" fmla="*/ 101721 h 4108535"/>
              <a:gd name="connsiteX48" fmla="*/ 1258169 w 2487611"/>
              <a:gd name="connsiteY48" fmla="*/ 3411 h 4108535"/>
              <a:gd name="connsiteX49" fmla="*/ 1891856 w 2487611"/>
              <a:gd name="connsiteY49" fmla="*/ 704009 h 4108535"/>
              <a:gd name="connsiteX50" fmla="*/ 2096831 w 2487611"/>
              <a:gd name="connsiteY50" fmla="*/ 1543276 h 4108535"/>
              <a:gd name="connsiteX51" fmla="*/ 2003408 w 2487611"/>
              <a:gd name="connsiteY51" fmla="*/ 2044861 h 4108535"/>
              <a:gd name="connsiteX52" fmla="*/ 2224895 w 2487611"/>
              <a:gd name="connsiteY52" fmla="*/ 2180221 h 4108535"/>
              <a:gd name="connsiteX53" fmla="*/ 2487611 w 2487611"/>
              <a:gd name="connsiteY53" fmla="*/ 2910376 h 4108535"/>
              <a:gd name="connsiteX54" fmla="*/ 1777602 w 2487611"/>
              <a:gd name="connsiteY54" fmla="*/ 2646390 h 4108535"/>
              <a:gd name="connsiteX55" fmla="*/ 1697050 w 2487611"/>
              <a:gd name="connsiteY55" fmla="*/ 2794370 h 4108535"/>
              <a:gd name="connsiteX56" fmla="*/ 789847 w 2487611"/>
              <a:gd name="connsiteY56" fmla="*/ 2794370 h 4108535"/>
              <a:gd name="connsiteX57" fmla="*/ 709405 w 2487611"/>
              <a:gd name="connsiteY57" fmla="*/ 2646615 h 4108535"/>
              <a:gd name="connsiteX58" fmla="*/ 0 w 2487611"/>
              <a:gd name="connsiteY58" fmla="*/ 2910376 h 4108535"/>
              <a:gd name="connsiteX59" fmla="*/ 262716 w 2487611"/>
              <a:gd name="connsiteY59" fmla="*/ 2180221 h 4108535"/>
              <a:gd name="connsiteX60" fmla="*/ 483603 w 2487611"/>
              <a:gd name="connsiteY60" fmla="*/ 2045227 h 4108535"/>
              <a:gd name="connsiteX61" fmla="*/ 390066 w 2487611"/>
              <a:gd name="connsiteY61" fmla="*/ 1543276 h 4108535"/>
              <a:gd name="connsiteX62" fmla="*/ 595041 w 2487611"/>
              <a:gd name="connsiteY62" fmla="*/ 704009 h 4108535"/>
              <a:gd name="connsiteX63" fmla="*/ 1247310 w 2487611"/>
              <a:gd name="connsiteY63" fmla="*/ 0 h 4108535"/>
              <a:gd name="connsiteX0" fmla="*/ 1355591 w 2487611"/>
              <a:gd name="connsiteY0" fmla="*/ 3191732 h 4117729"/>
              <a:gd name="connsiteX1" fmla="*/ 1668701 w 2487611"/>
              <a:gd name="connsiteY1" fmla="*/ 3492316 h 4117729"/>
              <a:gd name="connsiteX2" fmla="*/ 1698103 w 2487611"/>
              <a:gd name="connsiteY2" fmla="*/ 3835959 h 4117729"/>
              <a:gd name="connsiteX3" fmla="*/ 1503571 w 2487611"/>
              <a:gd name="connsiteY3" fmla="*/ 3618467 h 4117729"/>
              <a:gd name="connsiteX4" fmla="*/ 1461585 w 2487611"/>
              <a:gd name="connsiteY4" fmla="*/ 3832208 h 4117729"/>
              <a:gd name="connsiteX5" fmla="*/ 1244671 w 2487611"/>
              <a:gd name="connsiteY5" fmla="*/ 4117729 h 4117729"/>
              <a:gd name="connsiteX6" fmla="*/ 1079392 w 2487611"/>
              <a:gd name="connsiteY6" fmla="*/ 3811970 h 4117729"/>
              <a:gd name="connsiteX7" fmla="*/ 987763 w 2487611"/>
              <a:gd name="connsiteY7" fmla="*/ 3679772 h 4117729"/>
              <a:gd name="connsiteX8" fmla="*/ 854400 w 2487611"/>
              <a:gd name="connsiteY8" fmla="*/ 3746494 h 4117729"/>
              <a:gd name="connsiteX9" fmla="*/ 869102 w 2487611"/>
              <a:gd name="connsiteY9" fmla="*/ 3423079 h 4117729"/>
              <a:gd name="connsiteX10" fmla="*/ 1052587 w 2487611"/>
              <a:gd name="connsiteY10" fmla="*/ 3225534 h 4117729"/>
              <a:gd name="connsiteX11" fmla="*/ 1019981 w 2487611"/>
              <a:gd name="connsiteY11" fmla="*/ 3269557 h 4117729"/>
              <a:gd name="connsiteX12" fmla="*/ 1012121 w 2487611"/>
              <a:gd name="connsiteY12" fmla="*/ 3442474 h 4117729"/>
              <a:gd name="connsiteX13" fmla="*/ 1083424 w 2487611"/>
              <a:gd name="connsiteY13" fmla="*/ 3406801 h 4117729"/>
              <a:gd name="connsiteX14" fmla="*/ 1132416 w 2487611"/>
              <a:gd name="connsiteY14" fmla="*/ 3477481 h 4117729"/>
              <a:gd name="connsiteX15" fmla="*/ 1220783 w 2487611"/>
              <a:gd name="connsiteY15" fmla="*/ 3640958 h 4117729"/>
              <a:gd name="connsiteX16" fmla="*/ 1336759 w 2487611"/>
              <a:gd name="connsiteY16" fmla="*/ 3488301 h 4117729"/>
              <a:gd name="connsiteX17" fmla="*/ 1359207 w 2487611"/>
              <a:gd name="connsiteY17" fmla="*/ 3374022 h 4117729"/>
              <a:gd name="connsiteX18" fmla="*/ 1463216 w 2487611"/>
              <a:gd name="connsiteY18" fmla="*/ 3490306 h 4117729"/>
              <a:gd name="connsiteX19" fmla="*/ 1447496 w 2487611"/>
              <a:gd name="connsiteY19" fmla="*/ 3306574 h 4117729"/>
              <a:gd name="connsiteX20" fmla="*/ 1355591 w 2487611"/>
              <a:gd name="connsiteY20" fmla="*/ 3191732 h 4117729"/>
              <a:gd name="connsiteX21" fmla="*/ 803026 w 2487611"/>
              <a:gd name="connsiteY21" fmla="*/ 2884167 h 4117729"/>
              <a:gd name="connsiteX22" fmla="*/ 1689473 w 2487611"/>
              <a:gd name="connsiteY22" fmla="*/ 2884167 h 4117729"/>
              <a:gd name="connsiteX23" fmla="*/ 1482985 w 2487611"/>
              <a:gd name="connsiteY23" fmla="*/ 3164215 h 4117729"/>
              <a:gd name="connsiteX24" fmla="*/ 1009514 w 2487611"/>
              <a:gd name="connsiteY24" fmla="*/ 3164215 h 4117729"/>
              <a:gd name="connsiteX25" fmla="*/ 803026 w 2487611"/>
              <a:gd name="connsiteY25" fmla="*/ 2884167 h 4117729"/>
              <a:gd name="connsiteX26" fmla="*/ 1246249 w 2487611"/>
              <a:gd name="connsiteY26" fmla="*/ 1584102 h 4117729"/>
              <a:gd name="connsiteX27" fmla="*/ 1346518 w 2487611"/>
              <a:gd name="connsiteY27" fmla="*/ 1684371 h 4117729"/>
              <a:gd name="connsiteX28" fmla="*/ 1246249 w 2487611"/>
              <a:gd name="connsiteY28" fmla="*/ 1784640 h 4117729"/>
              <a:gd name="connsiteX29" fmla="*/ 1145980 w 2487611"/>
              <a:gd name="connsiteY29" fmla="*/ 1684371 h 4117729"/>
              <a:gd name="connsiteX30" fmla="*/ 1246249 w 2487611"/>
              <a:gd name="connsiteY30" fmla="*/ 1584102 h 4117729"/>
              <a:gd name="connsiteX31" fmla="*/ 1246249 w 2487611"/>
              <a:gd name="connsiteY31" fmla="*/ 1514596 h 4117729"/>
              <a:gd name="connsiteX32" fmla="*/ 1076474 w 2487611"/>
              <a:gd name="connsiteY32" fmla="*/ 1684371 h 4117729"/>
              <a:gd name="connsiteX33" fmla="*/ 1246249 w 2487611"/>
              <a:gd name="connsiteY33" fmla="*/ 1854146 h 4117729"/>
              <a:gd name="connsiteX34" fmla="*/ 1416024 w 2487611"/>
              <a:gd name="connsiteY34" fmla="*/ 1684371 h 4117729"/>
              <a:gd name="connsiteX35" fmla="*/ 1246249 w 2487611"/>
              <a:gd name="connsiteY35" fmla="*/ 1514596 h 4117729"/>
              <a:gd name="connsiteX36" fmla="*/ 1246249 w 2487611"/>
              <a:gd name="connsiteY36" fmla="*/ 761226 h 4117729"/>
              <a:gd name="connsiteX37" fmla="*/ 1446787 w 2487611"/>
              <a:gd name="connsiteY37" fmla="*/ 961764 h 4117729"/>
              <a:gd name="connsiteX38" fmla="*/ 1246249 w 2487611"/>
              <a:gd name="connsiteY38" fmla="*/ 1162302 h 4117729"/>
              <a:gd name="connsiteX39" fmla="*/ 1045711 w 2487611"/>
              <a:gd name="connsiteY39" fmla="*/ 961764 h 4117729"/>
              <a:gd name="connsiteX40" fmla="*/ 1246249 w 2487611"/>
              <a:gd name="connsiteY40" fmla="*/ 761226 h 4117729"/>
              <a:gd name="connsiteX41" fmla="*/ 1246249 w 2487611"/>
              <a:gd name="connsiteY41" fmla="*/ 622214 h 4117729"/>
              <a:gd name="connsiteX42" fmla="*/ 906699 w 2487611"/>
              <a:gd name="connsiteY42" fmla="*/ 961764 h 4117729"/>
              <a:gd name="connsiteX43" fmla="*/ 1246249 w 2487611"/>
              <a:gd name="connsiteY43" fmla="*/ 1301314 h 4117729"/>
              <a:gd name="connsiteX44" fmla="*/ 1585799 w 2487611"/>
              <a:gd name="connsiteY44" fmla="*/ 961764 h 4117729"/>
              <a:gd name="connsiteX45" fmla="*/ 1246249 w 2487611"/>
              <a:gd name="connsiteY45" fmla="*/ 622214 h 4117729"/>
              <a:gd name="connsiteX46" fmla="*/ 1237076 w 2487611"/>
              <a:gd name="connsiteY46" fmla="*/ 0 h 4117729"/>
              <a:gd name="connsiteX47" fmla="*/ 1243449 w 2487611"/>
              <a:gd name="connsiteY47" fmla="*/ 110915 h 4117729"/>
              <a:gd name="connsiteX48" fmla="*/ 1258169 w 2487611"/>
              <a:gd name="connsiteY48" fmla="*/ 12605 h 4117729"/>
              <a:gd name="connsiteX49" fmla="*/ 1891856 w 2487611"/>
              <a:gd name="connsiteY49" fmla="*/ 713203 h 4117729"/>
              <a:gd name="connsiteX50" fmla="*/ 2096831 w 2487611"/>
              <a:gd name="connsiteY50" fmla="*/ 1552470 h 4117729"/>
              <a:gd name="connsiteX51" fmla="*/ 2003408 w 2487611"/>
              <a:gd name="connsiteY51" fmla="*/ 2054055 h 4117729"/>
              <a:gd name="connsiteX52" fmla="*/ 2224895 w 2487611"/>
              <a:gd name="connsiteY52" fmla="*/ 2189415 h 4117729"/>
              <a:gd name="connsiteX53" fmla="*/ 2487611 w 2487611"/>
              <a:gd name="connsiteY53" fmla="*/ 2919570 h 4117729"/>
              <a:gd name="connsiteX54" fmla="*/ 1777602 w 2487611"/>
              <a:gd name="connsiteY54" fmla="*/ 2655584 h 4117729"/>
              <a:gd name="connsiteX55" fmla="*/ 1697050 w 2487611"/>
              <a:gd name="connsiteY55" fmla="*/ 2803564 h 4117729"/>
              <a:gd name="connsiteX56" fmla="*/ 789847 w 2487611"/>
              <a:gd name="connsiteY56" fmla="*/ 2803564 h 4117729"/>
              <a:gd name="connsiteX57" fmla="*/ 709405 w 2487611"/>
              <a:gd name="connsiteY57" fmla="*/ 2655809 h 4117729"/>
              <a:gd name="connsiteX58" fmla="*/ 0 w 2487611"/>
              <a:gd name="connsiteY58" fmla="*/ 2919570 h 4117729"/>
              <a:gd name="connsiteX59" fmla="*/ 262716 w 2487611"/>
              <a:gd name="connsiteY59" fmla="*/ 2189415 h 4117729"/>
              <a:gd name="connsiteX60" fmla="*/ 483603 w 2487611"/>
              <a:gd name="connsiteY60" fmla="*/ 2054421 h 4117729"/>
              <a:gd name="connsiteX61" fmla="*/ 390066 w 2487611"/>
              <a:gd name="connsiteY61" fmla="*/ 1552470 h 4117729"/>
              <a:gd name="connsiteX62" fmla="*/ 595041 w 2487611"/>
              <a:gd name="connsiteY62" fmla="*/ 713203 h 4117729"/>
              <a:gd name="connsiteX63" fmla="*/ 1237076 w 2487611"/>
              <a:gd name="connsiteY63" fmla="*/ 0 h 4117729"/>
              <a:gd name="connsiteX0" fmla="*/ 1355591 w 2487611"/>
              <a:gd name="connsiteY0" fmla="*/ 3197172 h 4123169"/>
              <a:gd name="connsiteX1" fmla="*/ 1668701 w 2487611"/>
              <a:gd name="connsiteY1" fmla="*/ 3497756 h 4123169"/>
              <a:gd name="connsiteX2" fmla="*/ 1698103 w 2487611"/>
              <a:gd name="connsiteY2" fmla="*/ 3841399 h 4123169"/>
              <a:gd name="connsiteX3" fmla="*/ 1503571 w 2487611"/>
              <a:gd name="connsiteY3" fmla="*/ 3623907 h 4123169"/>
              <a:gd name="connsiteX4" fmla="*/ 1461585 w 2487611"/>
              <a:gd name="connsiteY4" fmla="*/ 3837648 h 4123169"/>
              <a:gd name="connsiteX5" fmla="*/ 1244671 w 2487611"/>
              <a:gd name="connsiteY5" fmla="*/ 4123169 h 4123169"/>
              <a:gd name="connsiteX6" fmla="*/ 1079392 w 2487611"/>
              <a:gd name="connsiteY6" fmla="*/ 3817410 h 4123169"/>
              <a:gd name="connsiteX7" fmla="*/ 987763 w 2487611"/>
              <a:gd name="connsiteY7" fmla="*/ 3685212 h 4123169"/>
              <a:gd name="connsiteX8" fmla="*/ 854400 w 2487611"/>
              <a:gd name="connsiteY8" fmla="*/ 3751934 h 4123169"/>
              <a:gd name="connsiteX9" fmla="*/ 869102 w 2487611"/>
              <a:gd name="connsiteY9" fmla="*/ 3428519 h 4123169"/>
              <a:gd name="connsiteX10" fmla="*/ 1052587 w 2487611"/>
              <a:gd name="connsiteY10" fmla="*/ 3230974 h 4123169"/>
              <a:gd name="connsiteX11" fmla="*/ 1019981 w 2487611"/>
              <a:gd name="connsiteY11" fmla="*/ 3274997 h 4123169"/>
              <a:gd name="connsiteX12" fmla="*/ 1012121 w 2487611"/>
              <a:gd name="connsiteY12" fmla="*/ 3447914 h 4123169"/>
              <a:gd name="connsiteX13" fmla="*/ 1083424 w 2487611"/>
              <a:gd name="connsiteY13" fmla="*/ 3412241 h 4123169"/>
              <a:gd name="connsiteX14" fmla="*/ 1132416 w 2487611"/>
              <a:gd name="connsiteY14" fmla="*/ 3482921 h 4123169"/>
              <a:gd name="connsiteX15" fmla="*/ 1220783 w 2487611"/>
              <a:gd name="connsiteY15" fmla="*/ 3646398 h 4123169"/>
              <a:gd name="connsiteX16" fmla="*/ 1336759 w 2487611"/>
              <a:gd name="connsiteY16" fmla="*/ 3493741 h 4123169"/>
              <a:gd name="connsiteX17" fmla="*/ 1359207 w 2487611"/>
              <a:gd name="connsiteY17" fmla="*/ 3379462 h 4123169"/>
              <a:gd name="connsiteX18" fmla="*/ 1463216 w 2487611"/>
              <a:gd name="connsiteY18" fmla="*/ 3495746 h 4123169"/>
              <a:gd name="connsiteX19" fmla="*/ 1447496 w 2487611"/>
              <a:gd name="connsiteY19" fmla="*/ 3312014 h 4123169"/>
              <a:gd name="connsiteX20" fmla="*/ 1355591 w 2487611"/>
              <a:gd name="connsiteY20" fmla="*/ 3197172 h 4123169"/>
              <a:gd name="connsiteX21" fmla="*/ 803026 w 2487611"/>
              <a:gd name="connsiteY21" fmla="*/ 2889607 h 4123169"/>
              <a:gd name="connsiteX22" fmla="*/ 1689473 w 2487611"/>
              <a:gd name="connsiteY22" fmla="*/ 2889607 h 4123169"/>
              <a:gd name="connsiteX23" fmla="*/ 1482985 w 2487611"/>
              <a:gd name="connsiteY23" fmla="*/ 3169655 h 4123169"/>
              <a:gd name="connsiteX24" fmla="*/ 1009514 w 2487611"/>
              <a:gd name="connsiteY24" fmla="*/ 3169655 h 4123169"/>
              <a:gd name="connsiteX25" fmla="*/ 803026 w 2487611"/>
              <a:gd name="connsiteY25" fmla="*/ 2889607 h 4123169"/>
              <a:gd name="connsiteX26" fmla="*/ 1246249 w 2487611"/>
              <a:gd name="connsiteY26" fmla="*/ 1589542 h 4123169"/>
              <a:gd name="connsiteX27" fmla="*/ 1346518 w 2487611"/>
              <a:gd name="connsiteY27" fmla="*/ 1689811 h 4123169"/>
              <a:gd name="connsiteX28" fmla="*/ 1246249 w 2487611"/>
              <a:gd name="connsiteY28" fmla="*/ 1790080 h 4123169"/>
              <a:gd name="connsiteX29" fmla="*/ 1145980 w 2487611"/>
              <a:gd name="connsiteY29" fmla="*/ 1689811 h 4123169"/>
              <a:gd name="connsiteX30" fmla="*/ 1246249 w 2487611"/>
              <a:gd name="connsiteY30" fmla="*/ 1589542 h 4123169"/>
              <a:gd name="connsiteX31" fmla="*/ 1246249 w 2487611"/>
              <a:gd name="connsiteY31" fmla="*/ 1520036 h 4123169"/>
              <a:gd name="connsiteX32" fmla="*/ 1076474 w 2487611"/>
              <a:gd name="connsiteY32" fmla="*/ 1689811 h 4123169"/>
              <a:gd name="connsiteX33" fmla="*/ 1246249 w 2487611"/>
              <a:gd name="connsiteY33" fmla="*/ 1859586 h 4123169"/>
              <a:gd name="connsiteX34" fmla="*/ 1416024 w 2487611"/>
              <a:gd name="connsiteY34" fmla="*/ 1689811 h 4123169"/>
              <a:gd name="connsiteX35" fmla="*/ 1246249 w 2487611"/>
              <a:gd name="connsiteY35" fmla="*/ 1520036 h 4123169"/>
              <a:gd name="connsiteX36" fmla="*/ 1246249 w 2487611"/>
              <a:gd name="connsiteY36" fmla="*/ 766666 h 4123169"/>
              <a:gd name="connsiteX37" fmla="*/ 1446787 w 2487611"/>
              <a:gd name="connsiteY37" fmla="*/ 967204 h 4123169"/>
              <a:gd name="connsiteX38" fmla="*/ 1246249 w 2487611"/>
              <a:gd name="connsiteY38" fmla="*/ 1167742 h 4123169"/>
              <a:gd name="connsiteX39" fmla="*/ 1045711 w 2487611"/>
              <a:gd name="connsiteY39" fmla="*/ 967204 h 4123169"/>
              <a:gd name="connsiteX40" fmla="*/ 1246249 w 2487611"/>
              <a:gd name="connsiteY40" fmla="*/ 766666 h 4123169"/>
              <a:gd name="connsiteX41" fmla="*/ 1246249 w 2487611"/>
              <a:gd name="connsiteY41" fmla="*/ 627654 h 4123169"/>
              <a:gd name="connsiteX42" fmla="*/ 906699 w 2487611"/>
              <a:gd name="connsiteY42" fmla="*/ 967204 h 4123169"/>
              <a:gd name="connsiteX43" fmla="*/ 1246249 w 2487611"/>
              <a:gd name="connsiteY43" fmla="*/ 1306754 h 4123169"/>
              <a:gd name="connsiteX44" fmla="*/ 1585799 w 2487611"/>
              <a:gd name="connsiteY44" fmla="*/ 967204 h 4123169"/>
              <a:gd name="connsiteX45" fmla="*/ 1246249 w 2487611"/>
              <a:gd name="connsiteY45" fmla="*/ 627654 h 4123169"/>
              <a:gd name="connsiteX46" fmla="*/ 1237076 w 2487611"/>
              <a:gd name="connsiteY46" fmla="*/ 5440 h 4123169"/>
              <a:gd name="connsiteX47" fmla="*/ 1243449 w 2487611"/>
              <a:gd name="connsiteY47" fmla="*/ 116355 h 4123169"/>
              <a:gd name="connsiteX48" fmla="*/ 1231224 w 2487611"/>
              <a:gd name="connsiteY48" fmla="*/ 0 h 4123169"/>
              <a:gd name="connsiteX49" fmla="*/ 1891856 w 2487611"/>
              <a:gd name="connsiteY49" fmla="*/ 718643 h 4123169"/>
              <a:gd name="connsiteX50" fmla="*/ 2096831 w 2487611"/>
              <a:gd name="connsiteY50" fmla="*/ 1557910 h 4123169"/>
              <a:gd name="connsiteX51" fmla="*/ 2003408 w 2487611"/>
              <a:gd name="connsiteY51" fmla="*/ 2059495 h 4123169"/>
              <a:gd name="connsiteX52" fmla="*/ 2224895 w 2487611"/>
              <a:gd name="connsiteY52" fmla="*/ 2194855 h 4123169"/>
              <a:gd name="connsiteX53" fmla="*/ 2487611 w 2487611"/>
              <a:gd name="connsiteY53" fmla="*/ 2925010 h 4123169"/>
              <a:gd name="connsiteX54" fmla="*/ 1777602 w 2487611"/>
              <a:gd name="connsiteY54" fmla="*/ 2661024 h 4123169"/>
              <a:gd name="connsiteX55" fmla="*/ 1697050 w 2487611"/>
              <a:gd name="connsiteY55" fmla="*/ 2809004 h 4123169"/>
              <a:gd name="connsiteX56" fmla="*/ 789847 w 2487611"/>
              <a:gd name="connsiteY56" fmla="*/ 2809004 h 4123169"/>
              <a:gd name="connsiteX57" fmla="*/ 709405 w 2487611"/>
              <a:gd name="connsiteY57" fmla="*/ 2661249 h 4123169"/>
              <a:gd name="connsiteX58" fmla="*/ 0 w 2487611"/>
              <a:gd name="connsiteY58" fmla="*/ 2925010 h 4123169"/>
              <a:gd name="connsiteX59" fmla="*/ 262716 w 2487611"/>
              <a:gd name="connsiteY59" fmla="*/ 2194855 h 4123169"/>
              <a:gd name="connsiteX60" fmla="*/ 483603 w 2487611"/>
              <a:gd name="connsiteY60" fmla="*/ 2059861 h 4123169"/>
              <a:gd name="connsiteX61" fmla="*/ 390066 w 2487611"/>
              <a:gd name="connsiteY61" fmla="*/ 1557910 h 4123169"/>
              <a:gd name="connsiteX62" fmla="*/ 595041 w 2487611"/>
              <a:gd name="connsiteY62" fmla="*/ 718643 h 4123169"/>
              <a:gd name="connsiteX63" fmla="*/ 1237076 w 2487611"/>
              <a:gd name="connsiteY63" fmla="*/ 5440 h 4123169"/>
              <a:gd name="connsiteX0" fmla="*/ 1355591 w 2487611"/>
              <a:gd name="connsiteY0" fmla="*/ 3197172 h 4123169"/>
              <a:gd name="connsiteX1" fmla="*/ 1668701 w 2487611"/>
              <a:gd name="connsiteY1" fmla="*/ 3497756 h 4123169"/>
              <a:gd name="connsiteX2" fmla="*/ 1698103 w 2487611"/>
              <a:gd name="connsiteY2" fmla="*/ 3841399 h 4123169"/>
              <a:gd name="connsiteX3" fmla="*/ 1503571 w 2487611"/>
              <a:gd name="connsiteY3" fmla="*/ 3623907 h 4123169"/>
              <a:gd name="connsiteX4" fmla="*/ 1461585 w 2487611"/>
              <a:gd name="connsiteY4" fmla="*/ 3837648 h 4123169"/>
              <a:gd name="connsiteX5" fmla="*/ 1244671 w 2487611"/>
              <a:gd name="connsiteY5" fmla="*/ 4123169 h 4123169"/>
              <a:gd name="connsiteX6" fmla="*/ 1079392 w 2487611"/>
              <a:gd name="connsiteY6" fmla="*/ 3817410 h 4123169"/>
              <a:gd name="connsiteX7" fmla="*/ 987763 w 2487611"/>
              <a:gd name="connsiteY7" fmla="*/ 3685212 h 4123169"/>
              <a:gd name="connsiteX8" fmla="*/ 854400 w 2487611"/>
              <a:gd name="connsiteY8" fmla="*/ 3751934 h 4123169"/>
              <a:gd name="connsiteX9" fmla="*/ 869102 w 2487611"/>
              <a:gd name="connsiteY9" fmla="*/ 3428519 h 4123169"/>
              <a:gd name="connsiteX10" fmla="*/ 1052587 w 2487611"/>
              <a:gd name="connsiteY10" fmla="*/ 3230974 h 4123169"/>
              <a:gd name="connsiteX11" fmla="*/ 1019981 w 2487611"/>
              <a:gd name="connsiteY11" fmla="*/ 3274997 h 4123169"/>
              <a:gd name="connsiteX12" fmla="*/ 1012121 w 2487611"/>
              <a:gd name="connsiteY12" fmla="*/ 3447914 h 4123169"/>
              <a:gd name="connsiteX13" fmla="*/ 1083424 w 2487611"/>
              <a:gd name="connsiteY13" fmla="*/ 3412241 h 4123169"/>
              <a:gd name="connsiteX14" fmla="*/ 1132416 w 2487611"/>
              <a:gd name="connsiteY14" fmla="*/ 3482921 h 4123169"/>
              <a:gd name="connsiteX15" fmla="*/ 1220783 w 2487611"/>
              <a:gd name="connsiteY15" fmla="*/ 3646398 h 4123169"/>
              <a:gd name="connsiteX16" fmla="*/ 1336759 w 2487611"/>
              <a:gd name="connsiteY16" fmla="*/ 3493741 h 4123169"/>
              <a:gd name="connsiteX17" fmla="*/ 1359207 w 2487611"/>
              <a:gd name="connsiteY17" fmla="*/ 3379462 h 4123169"/>
              <a:gd name="connsiteX18" fmla="*/ 1463216 w 2487611"/>
              <a:gd name="connsiteY18" fmla="*/ 3495746 h 4123169"/>
              <a:gd name="connsiteX19" fmla="*/ 1447496 w 2487611"/>
              <a:gd name="connsiteY19" fmla="*/ 3312014 h 4123169"/>
              <a:gd name="connsiteX20" fmla="*/ 1355591 w 2487611"/>
              <a:gd name="connsiteY20" fmla="*/ 3197172 h 4123169"/>
              <a:gd name="connsiteX21" fmla="*/ 803026 w 2487611"/>
              <a:gd name="connsiteY21" fmla="*/ 2889607 h 4123169"/>
              <a:gd name="connsiteX22" fmla="*/ 1689473 w 2487611"/>
              <a:gd name="connsiteY22" fmla="*/ 2889607 h 4123169"/>
              <a:gd name="connsiteX23" fmla="*/ 1482985 w 2487611"/>
              <a:gd name="connsiteY23" fmla="*/ 3169655 h 4123169"/>
              <a:gd name="connsiteX24" fmla="*/ 1009514 w 2487611"/>
              <a:gd name="connsiteY24" fmla="*/ 3169655 h 4123169"/>
              <a:gd name="connsiteX25" fmla="*/ 803026 w 2487611"/>
              <a:gd name="connsiteY25" fmla="*/ 2889607 h 4123169"/>
              <a:gd name="connsiteX26" fmla="*/ 1246249 w 2487611"/>
              <a:gd name="connsiteY26" fmla="*/ 1589542 h 4123169"/>
              <a:gd name="connsiteX27" fmla="*/ 1346518 w 2487611"/>
              <a:gd name="connsiteY27" fmla="*/ 1689811 h 4123169"/>
              <a:gd name="connsiteX28" fmla="*/ 1246249 w 2487611"/>
              <a:gd name="connsiteY28" fmla="*/ 1790080 h 4123169"/>
              <a:gd name="connsiteX29" fmla="*/ 1145980 w 2487611"/>
              <a:gd name="connsiteY29" fmla="*/ 1689811 h 4123169"/>
              <a:gd name="connsiteX30" fmla="*/ 1246249 w 2487611"/>
              <a:gd name="connsiteY30" fmla="*/ 1589542 h 4123169"/>
              <a:gd name="connsiteX31" fmla="*/ 1246249 w 2487611"/>
              <a:gd name="connsiteY31" fmla="*/ 1520036 h 4123169"/>
              <a:gd name="connsiteX32" fmla="*/ 1076474 w 2487611"/>
              <a:gd name="connsiteY32" fmla="*/ 1689811 h 4123169"/>
              <a:gd name="connsiteX33" fmla="*/ 1246249 w 2487611"/>
              <a:gd name="connsiteY33" fmla="*/ 1859586 h 4123169"/>
              <a:gd name="connsiteX34" fmla="*/ 1416024 w 2487611"/>
              <a:gd name="connsiteY34" fmla="*/ 1689811 h 4123169"/>
              <a:gd name="connsiteX35" fmla="*/ 1246249 w 2487611"/>
              <a:gd name="connsiteY35" fmla="*/ 1520036 h 4123169"/>
              <a:gd name="connsiteX36" fmla="*/ 1246249 w 2487611"/>
              <a:gd name="connsiteY36" fmla="*/ 766666 h 4123169"/>
              <a:gd name="connsiteX37" fmla="*/ 1446787 w 2487611"/>
              <a:gd name="connsiteY37" fmla="*/ 967204 h 4123169"/>
              <a:gd name="connsiteX38" fmla="*/ 1246249 w 2487611"/>
              <a:gd name="connsiteY38" fmla="*/ 1167742 h 4123169"/>
              <a:gd name="connsiteX39" fmla="*/ 1045711 w 2487611"/>
              <a:gd name="connsiteY39" fmla="*/ 967204 h 4123169"/>
              <a:gd name="connsiteX40" fmla="*/ 1246249 w 2487611"/>
              <a:gd name="connsiteY40" fmla="*/ 766666 h 4123169"/>
              <a:gd name="connsiteX41" fmla="*/ 1246249 w 2487611"/>
              <a:gd name="connsiteY41" fmla="*/ 627654 h 4123169"/>
              <a:gd name="connsiteX42" fmla="*/ 906699 w 2487611"/>
              <a:gd name="connsiteY42" fmla="*/ 967204 h 4123169"/>
              <a:gd name="connsiteX43" fmla="*/ 1246249 w 2487611"/>
              <a:gd name="connsiteY43" fmla="*/ 1306754 h 4123169"/>
              <a:gd name="connsiteX44" fmla="*/ 1585799 w 2487611"/>
              <a:gd name="connsiteY44" fmla="*/ 967204 h 4123169"/>
              <a:gd name="connsiteX45" fmla="*/ 1246249 w 2487611"/>
              <a:gd name="connsiteY45" fmla="*/ 627654 h 4123169"/>
              <a:gd name="connsiteX46" fmla="*/ 1238115 w 2487611"/>
              <a:gd name="connsiteY46" fmla="*/ 24870 h 4123169"/>
              <a:gd name="connsiteX47" fmla="*/ 1243449 w 2487611"/>
              <a:gd name="connsiteY47" fmla="*/ 116355 h 4123169"/>
              <a:gd name="connsiteX48" fmla="*/ 1231224 w 2487611"/>
              <a:gd name="connsiteY48" fmla="*/ 0 h 4123169"/>
              <a:gd name="connsiteX49" fmla="*/ 1891856 w 2487611"/>
              <a:gd name="connsiteY49" fmla="*/ 718643 h 4123169"/>
              <a:gd name="connsiteX50" fmla="*/ 2096831 w 2487611"/>
              <a:gd name="connsiteY50" fmla="*/ 1557910 h 4123169"/>
              <a:gd name="connsiteX51" fmla="*/ 2003408 w 2487611"/>
              <a:gd name="connsiteY51" fmla="*/ 2059495 h 4123169"/>
              <a:gd name="connsiteX52" fmla="*/ 2224895 w 2487611"/>
              <a:gd name="connsiteY52" fmla="*/ 2194855 h 4123169"/>
              <a:gd name="connsiteX53" fmla="*/ 2487611 w 2487611"/>
              <a:gd name="connsiteY53" fmla="*/ 2925010 h 4123169"/>
              <a:gd name="connsiteX54" fmla="*/ 1777602 w 2487611"/>
              <a:gd name="connsiteY54" fmla="*/ 2661024 h 4123169"/>
              <a:gd name="connsiteX55" fmla="*/ 1697050 w 2487611"/>
              <a:gd name="connsiteY55" fmla="*/ 2809004 h 4123169"/>
              <a:gd name="connsiteX56" fmla="*/ 789847 w 2487611"/>
              <a:gd name="connsiteY56" fmla="*/ 2809004 h 4123169"/>
              <a:gd name="connsiteX57" fmla="*/ 709405 w 2487611"/>
              <a:gd name="connsiteY57" fmla="*/ 2661249 h 4123169"/>
              <a:gd name="connsiteX58" fmla="*/ 0 w 2487611"/>
              <a:gd name="connsiteY58" fmla="*/ 2925010 h 4123169"/>
              <a:gd name="connsiteX59" fmla="*/ 262716 w 2487611"/>
              <a:gd name="connsiteY59" fmla="*/ 2194855 h 4123169"/>
              <a:gd name="connsiteX60" fmla="*/ 483603 w 2487611"/>
              <a:gd name="connsiteY60" fmla="*/ 2059861 h 4123169"/>
              <a:gd name="connsiteX61" fmla="*/ 390066 w 2487611"/>
              <a:gd name="connsiteY61" fmla="*/ 1557910 h 4123169"/>
              <a:gd name="connsiteX62" fmla="*/ 595041 w 2487611"/>
              <a:gd name="connsiteY62" fmla="*/ 718643 h 4123169"/>
              <a:gd name="connsiteX63" fmla="*/ 1238115 w 2487611"/>
              <a:gd name="connsiteY63" fmla="*/ 24870 h 4123169"/>
              <a:gd name="connsiteX0" fmla="*/ 1355591 w 2487611"/>
              <a:gd name="connsiteY0" fmla="*/ 3172302 h 4098299"/>
              <a:gd name="connsiteX1" fmla="*/ 1668701 w 2487611"/>
              <a:gd name="connsiteY1" fmla="*/ 3472886 h 4098299"/>
              <a:gd name="connsiteX2" fmla="*/ 1698103 w 2487611"/>
              <a:gd name="connsiteY2" fmla="*/ 3816529 h 4098299"/>
              <a:gd name="connsiteX3" fmla="*/ 1503571 w 2487611"/>
              <a:gd name="connsiteY3" fmla="*/ 3599037 h 4098299"/>
              <a:gd name="connsiteX4" fmla="*/ 1461585 w 2487611"/>
              <a:gd name="connsiteY4" fmla="*/ 3812778 h 4098299"/>
              <a:gd name="connsiteX5" fmla="*/ 1244671 w 2487611"/>
              <a:gd name="connsiteY5" fmla="*/ 4098299 h 4098299"/>
              <a:gd name="connsiteX6" fmla="*/ 1079392 w 2487611"/>
              <a:gd name="connsiteY6" fmla="*/ 3792540 h 4098299"/>
              <a:gd name="connsiteX7" fmla="*/ 987763 w 2487611"/>
              <a:gd name="connsiteY7" fmla="*/ 3660342 h 4098299"/>
              <a:gd name="connsiteX8" fmla="*/ 854400 w 2487611"/>
              <a:gd name="connsiteY8" fmla="*/ 3727064 h 4098299"/>
              <a:gd name="connsiteX9" fmla="*/ 869102 w 2487611"/>
              <a:gd name="connsiteY9" fmla="*/ 3403649 h 4098299"/>
              <a:gd name="connsiteX10" fmla="*/ 1052587 w 2487611"/>
              <a:gd name="connsiteY10" fmla="*/ 3206104 h 4098299"/>
              <a:gd name="connsiteX11" fmla="*/ 1019981 w 2487611"/>
              <a:gd name="connsiteY11" fmla="*/ 3250127 h 4098299"/>
              <a:gd name="connsiteX12" fmla="*/ 1012121 w 2487611"/>
              <a:gd name="connsiteY12" fmla="*/ 3423044 h 4098299"/>
              <a:gd name="connsiteX13" fmla="*/ 1083424 w 2487611"/>
              <a:gd name="connsiteY13" fmla="*/ 3387371 h 4098299"/>
              <a:gd name="connsiteX14" fmla="*/ 1132416 w 2487611"/>
              <a:gd name="connsiteY14" fmla="*/ 3458051 h 4098299"/>
              <a:gd name="connsiteX15" fmla="*/ 1220783 w 2487611"/>
              <a:gd name="connsiteY15" fmla="*/ 3621528 h 4098299"/>
              <a:gd name="connsiteX16" fmla="*/ 1336759 w 2487611"/>
              <a:gd name="connsiteY16" fmla="*/ 3468871 h 4098299"/>
              <a:gd name="connsiteX17" fmla="*/ 1359207 w 2487611"/>
              <a:gd name="connsiteY17" fmla="*/ 3354592 h 4098299"/>
              <a:gd name="connsiteX18" fmla="*/ 1463216 w 2487611"/>
              <a:gd name="connsiteY18" fmla="*/ 3470876 h 4098299"/>
              <a:gd name="connsiteX19" fmla="*/ 1447496 w 2487611"/>
              <a:gd name="connsiteY19" fmla="*/ 3287144 h 4098299"/>
              <a:gd name="connsiteX20" fmla="*/ 1355591 w 2487611"/>
              <a:gd name="connsiteY20" fmla="*/ 3172302 h 4098299"/>
              <a:gd name="connsiteX21" fmla="*/ 803026 w 2487611"/>
              <a:gd name="connsiteY21" fmla="*/ 2864737 h 4098299"/>
              <a:gd name="connsiteX22" fmla="*/ 1689473 w 2487611"/>
              <a:gd name="connsiteY22" fmla="*/ 2864737 h 4098299"/>
              <a:gd name="connsiteX23" fmla="*/ 1482985 w 2487611"/>
              <a:gd name="connsiteY23" fmla="*/ 3144785 h 4098299"/>
              <a:gd name="connsiteX24" fmla="*/ 1009514 w 2487611"/>
              <a:gd name="connsiteY24" fmla="*/ 3144785 h 4098299"/>
              <a:gd name="connsiteX25" fmla="*/ 803026 w 2487611"/>
              <a:gd name="connsiteY25" fmla="*/ 2864737 h 4098299"/>
              <a:gd name="connsiteX26" fmla="*/ 1246249 w 2487611"/>
              <a:gd name="connsiteY26" fmla="*/ 1564672 h 4098299"/>
              <a:gd name="connsiteX27" fmla="*/ 1346518 w 2487611"/>
              <a:gd name="connsiteY27" fmla="*/ 1664941 h 4098299"/>
              <a:gd name="connsiteX28" fmla="*/ 1246249 w 2487611"/>
              <a:gd name="connsiteY28" fmla="*/ 1765210 h 4098299"/>
              <a:gd name="connsiteX29" fmla="*/ 1145980 w 2487611"/>
              <a:gd name="connsiteY29" fmla="*/ 1664941 h 4098299"/>
              <a:gd name="connsiteX30" fmla="*/ 1246249 w 2487611"/>
              <a:gd name="connsiteY30" fmla="*/ 1564672 h 4098299"/>
              <a:gd name="connsiteX31" fmla="*/ 1246249 w 2487611"/>
              <a:gd name="connsiteY31" fmla="*/ 1495166 h 4098299"/>
              <a:gd name="connsiteX32" fmla="*/ 1076474 w 2487611"/>
              <a:gd name="connsiteY32" fmla="*/ 1664941 h 4098299"/>
              <a:gd name="connsiteX33" fmla="*/ 1246249 w 2487611"/>
              <a:gd name="connsiteY33" fmla="*/ 1834716 h 4098299"/>
              <a:gd name="connsiteX34" fmla="*/ 1416024 w 2487611"/>
              <a:gd name="connsiteY34" fmla="*/ 1664941 h 4098299"/>
              <a:gd name="connsiteX35" fmla="*/ 1246249 w 2487611"/>
              <a:gd name="connsiteY35" fmla="*/ 1495166 h 4098299"/>
              <a:gd name="connsiteX36" fmla="*/ 1246249 w 2487611"/>
              <a:gd name="connsiteY36" fmla="*/ 741796 h 4098299"/>
              <a:gd name="connsiteX37" fmla="*/ 1446787 w 2487611"/>
              <a:gd name="connsiteY37" fmla="*/ 942334 h 4098299"/>
              <a:gd name="connsiteX38" fmla="*/ 1246249 w 2487611"/>
              <a:gd name="connsiteY38" fmla="*/ 1142872 h 4098299"/>
              <a:gd name="connsiteX39" fmla="*/ 1045711 w 2487611"/>
              <a:gd name="connsiteY39" fmla="*/ 942334 h 4098299"/>
              <a:gd name="connsiteX40" fmla="*/ 1246249 w 2487611"/>
              <a:gd name="connsiteY40" fmla="*/ 741796 h 4098299"/>
              <a:gd name="connsiteX41" fmla="*/ 1246249 w 2487611"/>
              <a:gd name="connsiteY41" fmla="*/ 602784 h 4098299"/>
              <a:gd name="connsiteX42" fmla="*/ 906699 w 2487611"/>
              <a:gd name="connsiteY42" fmla="*/ 942334 h 4098299"/>
              <a:gd name="connsiteX43" fmla="*/ 1246249 w 2487611"/>
              <a:gd name="connsiteY43" fmla="*/ 1281884 h 4098299"/>
              <a:gd name="connsiteX44" fmla="*/ 1585799 w 2487611"/>
              <a:gd name="connsiteY44" fmla="*/ 942334 h 4098299"/>
              <a:gd name="connsiteX45" fmla="*/ 1246249 w 2487611"/>
              <a:gd name="connsiteY45" fmla="*/ 602784 h 4098299"/>
              <a:gd name="connsiteX46" fmla="*/ 1238115 w 2487611"/>
              <a:gd name="connsiteY46" fmla="*/ 0 h 4098299"/>
              <a:gd name="connsiteX47" fmla="*/ 1243449 w 2487611"/>
              <a:gd name="connsiteY47" fmla="*/ 91485 h 4098299"/>
              <a:gd name="connsiteX48" fmla="*/ 1229544 w 2487611"/>
              <a:gd name="connsiteY48" fmla="*/ 4448 h 4098299"/>
              <a:gd name="connsiteX49" fmla="*/ 1891856 w 2487611"/>
              <a:gd name="connsiteY49" fmla="*/ 693773 h 4098299"/>
              <a:gd name="connsiteX50" fmla="*/ 2096831 w 2487611"/>
              <a:gd name="connsiteY50" fmla="*/ 1533040 h 4098299"/>
              <a:gd name="connsiteX51" fmla="*/ 2003408 w 2487611"/>
              <a:gd name="connsiteY51" fmla="*/ 2034625 h 4098299"/>
              <a:gd name="connsiteX52" fmla="*/ 2224895 w 2487611"/>
              <a:gd name="connsiteY52" fmla="*/ 2169985 h 4098299"/>
              <a:gd name="connsiteX53" fmla="*/ 2487611 w 2487611"/>
              <a:gd name="connsiteY53" fmla="*/ 2900140 h 4098299"/>
              <a:gd name="connsiteX54" fmla="*/ 1777602 w 2487611"/>
              <a:gd name="connsiteY54" fmla="*/ 2636154 h 4098299"/>
              <a:gd name="connsiteX55" fmla="*/ 1697050 w 2487611"/>
              <a:gd name="connsiteY55" fmla="*/ 2784134 h 4098299"/>
              <a:gd name="connsiteX56" fmla="*/ 789847 w 2487611"/>
              <a:gd name="connsiteY56" fmla="*/ 2784134 h 4098299"/>
              <a:gd name="connsiteX57" fmla="*/ 709405 w 2487611"/>
              <a:gd name="connsiteY57" fmla="*/ 2636379 h 4098299"/>
              <a:gd name="connsiteX58" fmla="*/ 0 w 2487611"/>
              <a:gd name="connsiteY58" fmla="*/ 2900140 h 4098299"/>
              <a:gd name="connsiteX59" fmla="*/ 262716 w 2487611"/>
              <a:gd name="connsiteY59" fmla="*/ 2169985 h 4098299"/>
              <a:gd name="connsiteX60" fmla="*/ 483603 w 2487611"/>
              <a:gd name="connsiteY60" fmla="*/ 2034991 h 4098299"/>
              <a:gd name="connsiteX61" fmla="*/ 390066 w 2487611"/>
              <a:gd name="connsiteY61" fmla="*/ 1533040 h 4098299"/>
              <a:gd name="connsiteX62" fmla="*/ 595041 w 2487611"/>
              <a:gd name="connsiteY62" fmla="*/ 693773 h 4098299"/>
              <a:gd name="connsiteX63" fmla="*/ 1238115 w 2487611"/>
              <a:gd name="connsiteY63" fmla="*/ 0 h 4098299"/>
              <a:gd name="connsiteX0" fmla="*/ 1355591 w 2487611"/>
              <a:gd name="connsiteY0" fmla="*/ 3167854 h 4093851"/>
              <a:gd name="connsiteX1" fmla="*/ 1668701 w 2487611"/>
              <a:gd name="connsiteY1" fmla="*/ 3468438 h 4093851"/>
              <a:gd name="connsiteX2" fmla="*/ 1698103 w 2487611"/>
              <a:gd name="connsiteY2" fmla="*/ 3812081 h 4093851"/>
              <a:gd name="connsiteX3" fmla="*/ 1503571 w 2487611"/>
              <a:gd name="connsiteY3" fmla="*/ 3594589 h 4093851"/>
              <a:gd name="connsiteX4" fmla="*/ 1461585 w 2487611"/>
              <a:gd name="connsiteY4" fmla="*/ 3808330 h 4093851"/>
              <a:gd name="connsiteX5" fmla="*/ 1244671 w 2487611"/>
              <a:gd name="connsiteY5" fmla="*/ 4093851 h 4093851"/>
              <a:gd name="connsiteX6" fmla="*/ 1079392 w 2487611"/>
              <a:gd name="connsiteY6" fmla="*/ 3788092 h 4093851"/>
              <a:gd name="connsiteX7" fmla="*/ 987763 w 2487611"/>
              <a:gd name="connsiteY7" fmla="*/ 3655894 h 4093851"/>
              <a:gd name="connsiteX8" fmla="*/ 854400 w 2487611"/>
              <a:gd name="connsiteY8" fmla="*/ 3722616 h 4093851"/>
              <a:gd name="connsiteX9" fmla="*/ 869102 w 2487611"/>
              <a:gd name="connsiteY9" fmla="*/ 3399201 h 4093851"/>
              <a:gd name="connsiteX10" fmla="*/ 1052587 w 2487611"/>
              <a:gd name="connsiteY10" fmla="*/ 3201656 h 4093851"/>
              <a:gd name="connsiteX11" fmla="*/ 1019981 w 2487611"/>
              <a:gd name="connsiteY11" fmla="*/ 3245679 h 4093851"/>
              <a:gd name="connsiteX12" fmla="*/ 1012121 w 2487611"/>
              <a:gd name="connsiteY12" fmla="*/ 3418596 h 4093851"/>
              <a:gd name="connsiteX13" fmla="*/ 1083424 w 2487611"/>
              <a:gd name="connsiteY13" fmla="*/ 3382923 h 4093851"/>
              <a:gd name="connsiteX14" fmla="*/ 1132416 w 2487611"/>
              <a:gd name="connsiteY14" fmla="*/ 3453603 h 4093851"/>
              <a:gd name="connsiteX15" fmla="*/ 1220783 w 2487611"/>
              <a:gd name="connsiteY15" fmla="*/ 3617080 h 4093851"/>
              <a:gd name="connsiteX16" fmla="*/ 1336759 w 2487611"/>
              <a:gd name="connsiteY16" fmla="*/ 3464423 h 4093851"/>
              <a:gd name="connsiteX17" fmla="*/ 1359207 w 2487611"/>
              <a:gd name="connsiteY17" fmla="*/ 3350144 h 4093851"/>
              <a:gd name="connsiteX18" fmla="*/ 1463216 w 2487611"/>
              <a:gd name="connsiteY18" fmla="*/ 3466428 h 4093851"/>
              <a:gd name="connsiteX19" fmla="*/ 1447496 w 2487611"/>
              <a:gd name="connsiteY19" fmla="*/ 3282696 h 4093851"/>
              <a:gd name="connsiteX20" fmla="*/ 1355591 w 2487611"/>
              <a:gd name="connsiteY20" fmla="*/ 3167854 h 4093851"/>
              <a:gd name="connsiteX21" fmla="*/ 803026 w 2487611"/>
              <a:gd name="connsiteY21" fmla="*/ 2860289 h 4093851"/>
              <a:gd name="connsiteX22" fmla="*/ 1689473 w 2487611"/>
              <a:gd name="connsiteY22" fmla="*/ 2860289 h 4093851"/>
              <a:gd name="connsiteX23" fmla="*/ 1482985 w 2487611"/>
              <a:gd name="connsiteY23" fmla="*/ 3140337 h 4093851"/>
              <a:gd name="connsiteX24" fmla="*/ 1009514 w 2487611"/>
              <a:gd name="connsiteY24" fmla="*/ 3140337 h 4093851"/>
              <a:gd name="connsiteX25" fmla="*/ 803026 w 2487611"/>
              <a:gd name="connsiteY25" fmla="*/ 2860289 h 4093851"/>
              <a:gd name="connsiteX26" fmla="*/ 1246249 w 2487611"/>
              <a:gd name="connsiteY26" fmla="*/ 1560224 h 4093851"/>
              <a:gd name="connsiteX27" fmla="*/ 1346518 w 2487611"/>
              <a:gd name="connsiteY27" fmla="*/ 1660493 h 4093851"/>
              <a:gd name="connsiteX28" fmla="*/ 1246249 w 2487611"/>
              <a:gd name="connsiteY28" fmla="*/ 1760762 h 4093851"/>
              <a:gd name="connsiteX29" fmla="*/ 1145980 w 2487611"/>
              <a:gd name="connsiteY29" fmla="*/ 1660493 h 4093851"/>
              <a:gd name="connsiteX30" fmla="*/ 1246249 w 2487611"/>
              <a:gd name="connsiteY30" fmla="*/ 1560224 h 4093851"/>
              <a:gd name="connsiteX31" fmla="*/ 1246249 w 2487611"/>
              <a:gd name="connsiteY31" fmla="*/ 1490718 h 4093851"/>
              <a:gd name="connsiteX32" fmla="*/ 1076474 w 2487611"/>
              <a:gd name="connsiteY32" fmla="*/ 1660493 h 4093851"/>
              <a:gd name="connsiteX33" fmla="*/ 1246249 w 2487611"/>
              <a:gd name="connsiteY33" fmla="*/ 1830268 h 4093851"/>
              <a:gd name="connsiteX34" fmla="*/ 1416024 w 2487611"/>
              <a:gd name="connsiteY34" fmla="*/ 1660493 h 4093851"/>
              <a:gd name="connsiteX35" fmla="*/ 1246249 w 2487611"/>
              <a:gd name="connsiteY35" fmla="*/ 1490718 h 4093851"/>
              <a:gd name="connsiteX36" fmla="*/ 1246249 w 2487611"/>
              <a:gd name="connsiteY36" fmla="*/ 737348 h 4093851"/>
              <a:gd name="connsiteX37" fmla="*/ 1446787 w 2487611"/>
              <a:gd name="connsiteY37" fmla="*/ 937886 h 4093851"/>
              <a:gd name="connsiteX38" fmla="*/ 1246249 w 2487611"/>
              <a:gd name="connsiteY38" fmla="*/ 1138424 h 4093851"/>
              <a:gd name="connsiteX39" fmla="*/ 1045711 w 2487611"/>
              <a:gd name="connsiteY39" fmla="*/ 937886 h 4093851"/>
              <a:gd name="connsiteX40" fmla="*/ 1246249 w 2487611"/>
              <a:gd name="connsiteY40" fmla="*/ 737348 h 4093851"/>
              <a:gd name="connsiteX41" fmla="*/ 1246249 w 2487611"/>
              <a:gd name="connsiteY41" fmla="*/ 598336 h 4093851"/>
              <a:gd name="connsiteX42" fmla="*/ 906699 w 2487611"/>
              <a:gd name="connsiteY42" fmla="*/ 937886 h 4093851"/>
              <a:gd name="connsiteX43" fmla="*/ 1246249 w 2487611"/>
              <a:gd name="connsiteY43" fmla="*/ 1277436 h 4093851"/>
              <a:gd name="connsiteX44" fmla="*/ 1585799 w 2487611"/>
              <a:gd name="connsiteY44" fmla="*/ 937886 h 4093851"/>
              <a:gd name="connsiteX45" fmla="*/ 1246249 w 2487611"/>
              <a:gd name="connsiteY45" fmla="*/ 598336 h 4093851"/>
              <a:gd name="connsiteX46" fmla="*/ 1225855 w 2487611"/>
              <a:gd name="connsiteY46" fmla="*/ 9198 h 4093851"/>
              <a:gd name="connsiteX47" fmla="*/ 1243449 w 2487611"/>
              <a:gd name="connsiteY47" fmla="*/ 87037 h 4093851"/>
              <a:gd name="connsiteX48" fmla="*/ 1229544 w 2487611"/>
              <a:gd name="connsiteY48" fmla="*/ 0 h 4093851"/>
              <a:gd name="connsiteX49" fmla="*/ 1891856 w 2487611"/>
              <a:gd name="connsiteY49" fmla="*/ 689325 h 4093851"/>
              <a:gd name="connsiteX50" fmla="*/ 2096831 w 2487611"/>
              <a:gd name="connsiteY50" fmla="*/ 1528592 h 4093851"/>
              <a:gd name="connsiteX51" fmla="*/ 2003408 w 2487611"/>
              <a:gd name="connsiteY51" fmla="*/ 2030177 h 4093851"/>
              <a:gd name="connsiteX52" fmla="*/ 2224895 w 2487611"/>
              <a:gd name="connsiteY52" fmla="*/ 2165537 h 4093851"/>
              <a:gd name="connsiteX53" fmla="*/ 2487611 w 2487611"/>
              <a:gd name="connsiteY53" fmla="*/ 2895692 h 4093851"/>
              <a:gd name="connsiteX54" fmla="*/ 1777602 w 2487611"/>
              <a:gd name="connsiteY54" fmla="*/ 2631706 h 4093851"/>
              <a:gd name="connsiteX55" fmla="*/ 1697050 w 2487611"/>
              <a:gd name="connsiteY55" fmla="*/ 2779686 h 4093851"/>
              <a:gd name="connsiteX56" fmla="*/ 789847 w 2487611"/>
              <a:gd name="connsiteY56" fmla="*/ 2779686 h 4093851"/>
              <a:gd name="connsiteX57" fmla="*/ 709405 w 2487611"/>
              <a:gd name="connsiteY57" fmla="*/ 2631931 h 4093851"/>
              <a:gd name="connsiteX58" fmla="*/ 0 w 2487611"/>
              <a:gd name="connsiteY58" fmla="*/ 2895692 h 4093851"/>
              <a:gd name="connsiteX59" fmla="*/ 262716 w 2487611"/>
              <a:gd name="connsiteY59" fmla="*/ 2165537 h 4093851"/>
              <a:gd name="connsiteX60" fmla="*/ 483603 w 2487611"/>
              <a:gd name="connsiteY60" fmla="*/ 2030543 h 4093851"/>
              <a:gd name="connsiteX61" fmla="*/ 390066 w 2487611"/>
              <a:gd name="connsiteY61" fmla="*/ 1528592 h 4093851"/>
              <a:gd name="connsiteX62" fmla="*/ 595041 w 2487611"/>
              <a:gd name="connsiteY62" fmla="*/ 689325 h 4093851"/>
              <a:gd name="connsiteX63" fmla="*/ 1225855 w 2487611"/>
              <a:gd name="connsiteY63" fmla="*/ 9198 h 4093851"/>
              <a:gd name="connsiteX0" fmla="*/ 1355591 w 2487611"/>
              <a:gd name="connsiteY0" fmla="*/ 3167854 h 4093851"/>
              <a:gd name="connsiteX1" fmla="*/ 1668701 w 2487611"/>
              <a:gd name="connsiteY1" fmla="*/ 3468438 h 4093851"/>
              <a:gd name="connsiteX2" fmla="*/ 1698103 w 2487611"/>
              <a:gd name="connsiteY2" fmla="*/ 3812081 h 4093851"/>
              <a:gd name="connsiteX3" fmla="*/ 1503571 w 2487611"/>
              <a:gd name="connsiteY3" fmla="*/ 3594589 h 4093851"/>
              <a:gd name="connsiteX4" fmla="*/ 1461585 w 2487611"/>
              <a:gd name="connsiteY4" fmla="*/ 3808330 h 4093851"/>
              <a:gd name="connsiteX5" fmla="*/ 1244671 w 2487611"/>
              <a:gd name="connsiteY5" fmla="*/ 4093851 h 4093851"/>
              <a:gd name="connsiteX6" fmla="*/ 1079392 w 2487611"/>
              <a:gd name="connsiteY6" fmla="*/ 3788092 h 4093851"/>
              <a:gd name="connsiteX7" fmla="*/ 987763 w 2487611"/>
              <a:gd name="connsiteY7" fmla="*/ 3655894 h 4093851"/>
              <a:gd name="connsiteX8" fmla="*/ 854400 w 2487611"/>
              <a:gd name="connsiteY8" fmla="*/ 3722616 h 4093851"/>
              <a:gd name="connsiteX9" fmla="*/ 869102 w 2487611"/>
              <a:gd name="connsiteY9" fmla="*/ 3399201 h 4093851"/>
              <a:gd name="connsiteX10" fmla="*/ 1052587 w 2487611"/>
              <a:gd name="connsiteY10" fmla="*/ 3201656 h 4093851"/>
              <a:gd name="connsiteX11" fmla="*/ 1019981 w 2487611"/>
              <a:gd name="connsiteY11" fmla="*/ 3245679 h 4093851"/>
              <a:gd name="connsiteX12" fmla="*/ 1012121 w 2487611"/>
              <a:gd name="connsiteY12" fmla="*/ 3418596 h 4093851"/>
              <a:gd name="connsiteX13" fmla="*/ 1083424 w 2487611"/>
              <a:gd name="connsiteY13" fmla="*/ 3382923 h 4093851"/>
              <a:gd name="connsiteX14" fmla="*/ 1132416 w 2487611"/>
              <a:gd name="connsiteY14" fmla="*/ 3453603 h 4093851"/>
              <a:gd name="connsiteX15" fmla="*/ 1220783 w 2487611"/>
              <a:gd name="connsiteY15" fmla="*/ 3617080 h 4093851"/>
              <a:gd name="connsiteX16" fmla="*/ 1336759 w 2487611"/>
              <a:gd name="connsiteY16" fmla="*/ 3464423 h 4093851"/>
              <a:gd name="connsiteX17" fmla="*/ 1359207 w 2487611"/>
              <a:gd name="connsiteY17" fmla="*/ 3350144 h 4093851"/>
              <a:gd name="connsiteX18" fmla="*/ 1463216 w 2487611"/>
              <a:gd name="connsiteY18" fmla="*/ 3466428 h 4093851"/>
              <a:gd name="connsiteX19" fmla="*/ 1447496 w 2487611"/>
              <a:gd name="connsiteY19" fmla="*/ 3282696 h 4093851"/>
              <a:gd name="connsiteX20" fmla="*/ 1355591 w 2487611"/>
              <a:gd name="connsiteY20" fmla="*/ 3167854 h 4093851"/>
              <a:gd name="connsiteX21" fmla="*/ 803026 w 2487611"/>
              <a:gd name="connsiteY21" fmla="*/ 2860289 h 4093851"/>
              <a:gd name="connsiteX22" fmla="*/ 1689473 w 2487611"/>
              <a:gd name="connsiteY22" fmla="*/ 2860289 h 4093851"/>
              <a:gd name="connsiteX23" fmla="*/ 1482985 w 2487611"/>
              <a:gd name="connsiteY23" fmla="*/ 3140337 h 4093851"/>
              <a:gd name="connsiteX24" fmla="*/ 1009514 w 2487611"/>
              <a:gd name="connsiteY24" fmla="*/ 3140337 h 4093851"/>
              <a:gd name="connsiteX25" fmla="*/ 803026 w 2487611"/>
              <a:gd name="connsiteY25" fmla="*/ 2860289 h 4093851"/>
              <a:gd name="connsiteX26" fmla="*/ 1246249 w 2487611"/>
              <a:gd name="connsiteY26" fmla="*/ 1560224 h 4093851"/>
              <a:gd name="connsiteX27" fmla="*/ 1346518 w 2487611"/>
              <a:gd name="connsiteY27" fmla="*/ 1660493 h 4093851"/>
              <a:gd name="connsiteX28" fmla="*/ 1246249 w 2487611"/>
              <a:gd name="connsiteY28" fmla="*/ 1760762 h 4093851"/>
              <a:gd name="connsiteX29" fmla="*/ 1145980 w 2487611"/>
              <a:gd name="connsiteY29" fmla="*/ 1660493 h 4093851"/>
              <a:gd name="connsiteX30" fmla="*/ 1246249 w 2487611"/>
              <a:gd name="connsiteY30" fmla="*/ 1560224 h 4093851"/>
              <a:gd name="connsiteX31" fmla="*/ 1246249 w 2487611"/>
              <a:gd name="connsiteY31" fmla="*/ 1490718 h 4093851"/>
              <a:gd name="connsiteX32" fmla="*/ 1076474 w 2487611"/>
              <a:gd name="connsiteY32" fmla="*/ 1660493 h 4093851"/>
              <a:gd name="connsiteX33" fmla="*/ 1246249 w 2487611"/>
              <a:gd name="connsiteY33" fmla="*/ 1830268 h 4093851"/>
              <a:gd name="connsiteX34" fmla="*/ 1416024 w 2487611"/>
              <a:gd name="connsiteY34" fmla="*/ 1660493 h 4093851"/>
              <a:gd name="connsiteX35" fmla="*/ 1246249 w 2487611"/>
              <a:gd name="connsiteY35" fmla="*/ 1490718 h 4093851"/>
              <a:gd name="connsiteX36" fmla="*/ 1246249 w 2487611"/>
              <a:gd name="connsiteY36" fmla="*/ 737348 h 4093851"/>
              <a:gd name="connsiteX37" fmla="*/ 1446787 w 2487611"/>
              <a:gd name="connsiteY37" fmla="*/ 937886 h 4093851"/>
              <a:gd name="connsiteX38" fmla="*/ 1246249 w 2487611"/>
              <a:gd name="connsiteY38" fmla="*/ 1138424 h 4093851"/>
              <a:gd name="connsiteX39" fmla="*/ 1045711 w 2487611"/>
              <a:gd name="connsiteY39" fmla="*/ 937886 h 4093851"/>
              <a:gd name="connsiteX40" fmla="*/ 1246249 w 2487611"/>
              <a:gd name="connsiteY40" fmla="*/ 737348 h 4093851"/>
              <a:gd name="connsiteX41" fmla="*/ 1246249 w 2487611"/>
              <a:gd name="connsiteY41" fmla="*/ 598336 h 4093851"/>
              <a:gd name="connsiteX42" fmla="*/ 906699 w 2487611"/>
              <a:gd name="connsiteY42" fmla="*/ 937886 h 4093851"/>
              <a:gd name="connsiteX43" fmla="*/ 1246249 w 2487611"/>
              <a:gd name="connsiteY43" fmla="*/ 1277436 h 4093851"/>
              <a:gd name="connsiteX44" fmla="*/ 1585799 w 2487611"/>
              <a:gd name="connsiteY44" fmla="*/ 937886 h 4093851"/>
              <a:gd name="connsiteX45" fmla="*/ 1246249 w 2487611"/>
              <a:gd name="connsiteY45" fmla="*/ 598336 h 4093851"/>
              <a:gd name="connsiteX46" fmla="*/ 1225855 w 2487611"/>
              <a:gd name="connsiteY46" fmla="*/ 9198 h 4093851"/>
              <a:gd name="connsiteX47" fmla="*/ 1229544 w 2487611"/>
              <a:gd name="connsiteY47" fmla="*/ 0 h 4093851"/>
              <a:gd name="connsiteX48" fmla="*/ 1891856 w 2487611"/>
              <a:gd name="connsiteY48" fmla="*/ 689325 h 4093851"/>
              <a:gd name="connsiteX49" fmla="*/ 2096831 w 2487611"/>
              <a:gd name="connsiteY49" fmla="*/ 1528592 h 4093851"/>
              <a:gd name="connsiteX50" fmla="*/ 2003408 w 2487611"/>
              <a:gd name="connsiteY50" fmla="*/ 2030177 h 4093851"/>
              <a:gd name="connsiteX51" fmla="*/ 2224895 w 2487611"/>
              <a:gd name="connsiteY51" fmla="*/ 2165537 h 4093851"/>
              <a:gd name="connsiteX52" fmla="*/ 2487611 w 2487611"/>
              <a:gd name="connsiteY52" fmla="*/ 2895692 h 4093851"/>
              <a:gd name="connsiteX53" fmla="*/ 1777602 w 2487611"/>
              <a:gd name="connsiteY53" fmla="*/ 2631706 h 4093851"/>
              <a:gd name="connsiteX54" fmla="*/ 1697050 w 2487611"/>
              <a:gd name="connsiteY54" fmla="*/ 2779686 h 4093851"/>
              <a:gd name="connsiteX55" fmla="*/ 789847 w 2487611"/>
              <a:gd name="connsiteY55" fmla="*/ 2779686 h 4093851"/>
              <a:gd name="connsiteX56" fmla="*/ 709405 w 2487611"/>
              <a:gd name="connsiteY56" fmla="*/ 2631931 h 4093851"/>
              <a:gd name="connsiteX57" fmla="*/ 0 w 2487611"/>
              <a:gd name="connsiteY57" fmla="*/ 2895692 h 4093851"/>
              <a:gd name="connsiteX58" fmla="*/ 262716 w 2487611"/>
              <a:gd name="connsiteY58" fmla="*/ 2165537 h 4093851"/>
              <a:gd name="connsiteX59" fmla="*/ 483603 w 2487611"/>
              <a:gd name="connsiteY59" fmla="*/ 2030543 h 4093851"/>
              <a:gd name="connsiteX60" fmla="*/ 390066 w 2487611"/>
              <a:gd name="connsiteY60" fmla="*/ 1528592 h 4093851"/>
              <a:gd name="connsiteX61" fmla="*/ 595041 w 2487611"/>
              <a:gd name="connsiteY61" fmla="*/ 689325 h 4093851"/>
              <a:gd name="connsiteX62" fmla="*/ 1225855 w 2487611"/>
              <a:gd name="connsiteY62" fmla="*/ 9198 h 4093851"/>
              <a:gd name="connsiteX0" fmla="*/ 1355591 w 2487611"/>
              <a:gd name="connsiteY0" fmla="*/ 3168890 h 4094887"/>
              <a:gd name="connsiteX1" fmla="*/ 1668701 w 2487611"/>
              <a:gd name="connsiteY1" fmla="*/ 3469474 h 4094887"/>
              <a:gd name="connsiteX2" fmla="*/ 1698103 w 2487611"/>
              <a:gd name="connsiteY2" fmla="*/ 3813117 h 4094887"/>
              <a:gd name="connsiteX3" fmla="*/ 1503571 w 2487611"/>
              <a:gd name="connsiteY3" fmla="*/ 3595625 h 4094887"/>
              <a:gd name="connsiteX4" fmla="*/ 1461585 w 2487611"/>
              <a:gd name="connsiteY4" fmla="*/ 3809366 h 4094887"/>
              <a:gd name="connsiteX5" fmla="*/ 1244671 w 2487611"/>
              <a:gd name="connsiteY5" fmla="*/ 4094887 h 4094887"/>
              <a:gd name="connsiteX6" fmla="*/ 1079392 w 2487611"/>
              <a:gd name="connsiteY6" fmla="*/ 3789128 h 4094887"/>
              <a:gd name="connsiteX7" fmla="*/ 987763 w 2487611"/>
              <a:gd name="connsiteY7" fmla="*/ 3656930 h 4094887"/>
              <a:gd name="connsiteX8" fmla="*/ 854400 w 2487611"/>
              <a:gd name="connsiteY8" fmla="*/ 3723652 h 4094887"/>
              <a:gd name="connsiteX9" fmla="*/ 869102 w 2487611"/>
              <a:gd name="connsiteY9" fmla="*/ 3400237 h 4094887"/>
              <a:gd name="connsiteX10" fmla="*/ 1052587 w 2487611"/>
              <a:gd name="connsiteY10" fmla="*/ 3202692 h 4094887"/>
              <a:gd name="connsiteX11" fmla="*/ 1019981 w 2487611"/>
              <a:gd name="connsiteY11" fmla="*/ 3246715 h 4094887"/>
              <a:gd name="connsiteX12" fmla="*/ 1012121 w 2487611"/>
              <a:gd name="connsiteY12" fmla="*/ 3419632 h 4094887"/>
              <a:gd name="connsiteX13" fmla="*/ 1083424 w 2487611"/>
              <a:gd name="connsiteY13" fmla="*/ 3383959 h 4094887"/>
              <a:gd name="connsiteX14" fmla="*/ 1132416 w 2487611"/>
              <a:gd name="connsiteY14" fmla="*/ 3454639 h 4094887"/>
              <a:gd name="connsiteX15" fmla="*/ 1220783 w 2487611"/>
              <a:gd name="connsiteY15" fmla="*/ 3618116 h 4094887"/>
              <a:gd name="connsiteX16" fmla="*/ 1336759 w 2487611"/>
              <a:gd name="connsiteY16" fmla="*/ 3465459 h 4094887"/>
              <a:gd name="connsiteX17" fmla="*/ 1359207 w 2487611"/>
              <a:gd name="connsiteY17" fmla="*/ 3351180 h 4094887"/>
              <a:gd name="connsiteX18" fmla="*/ 1463216 w 2487611"/>
              <a:gd name="connsiteY18" fmla="*/ 3467464 h 4094887"/>
              <a:gd name="connsiteX19" fmla="*/ 1447496 w 2487611"/>
              <a:gd name="connsiteY19" fmla="*/ 3283732 h 4094887"/>
              <a:gd name="connsiteX20" fmla="*/ 1355591 w 2487611"/>
              <a:gd name="connsiteY20" fmla="*/ 3168890 h 4094887"/>
              <a:gd name="connsiteX21" fmla="*/ 803026 w 2487611"/>
              <a:gd name="connsiteY21" fmla="*/ 2861325 h 4094887"/>
              <a:gd name="connsiteX22" fmla="*/ 1689473 w 2487611"/>
              <a:gd name="connsiteY22" fmla="*/ 2861325 h 4094887"/>
              <a:gd name="connsiteX23" fmla="*/ 1482985 w 2487611"/>
              <a:gd name="connsiteY23" fmla="*/ 3141373 h 4094887"/>
              <a:gd name="connsiteX24" fmla="*/ 1009514 w 2487611"/>
              <a:gd name="connsiteY24" fmla="*/ 3141373 h 4094887"/>
              <a:gd name="connsiteX25" fmla="*/ 803026 w 2487611"/>
              <a:gd name="connsiteY25" fmla="*/ 2861325 h 4094887"/>
              <a:gd name="connsiteX26" fmla="*/ 1246249 w 2487611"/>
              <a:gd name="connsiteY26" fmla="*/ 1561260 h 4094887"/>
              <a:gd name="connsiteX27" fmla="*/ 1346518 w 2487611"/>
              <a:gd name="connsiteY27" fmla="*/ 1661529 h 4094887"/>
              <a:gd name="connsiteX28" fmla="*/ 1246249 w 2487611"/>
              <a:gd name="connsiteY28" fmla="*/ 1761798 h 4094887"/>
              <a:gd name="connsiteX29" fmla="*/ 1145980 w 2487611"/>
              <a:gd name="connsiteY29" fmla="*/ 1661529 h 4094887"/>
              <a:gd name="connsiteX30" fmla="*/ 1246249 w 2487611"/>
              <a:gd name="connsiteY30" fmla="*/ 1561260 h 4094887"/>
              <a:gd name="connsiteX31" fmla="*/ 1246249 w 2487611"/>
              <a:gd name="connsiteY31" fmla="*/ 1491754 h 4094887"/>
              <a:gd name="connsiteX32" fmla="*/ 1076474 w 2487611"/>
              <a:gd name="connsiteY32" fmla="*/ 1661529 h 4094887"/>
              <a:gd name="connsiteX33" fmla="*/ 1246249 w 2487611"/>
              <a:gd name="connsiteY33" fmla="*/ 1831304 h 4094887"/>
              <a:gd name="connsiteX34" fmla="*/ 1416024 w 2487611"/>
              <a:gd name="connsiteY34" fmla="*/ 1661529 h 4094887"/>
              <a:gd name="connsiteX35" fmla="*/ 1246249 w 2487611"/>
              <a:gd name="connsiteY35" fmla="*/ 1491754 h 4094887"/>
              <a:gd name="connsiteX36" fmla="*/ 1246249 w 2487611"/>
              <a:gd name="connsiteY36" fmla="*/ 738384 h 4094887"/>
              <a:gd name="connsiteX37" fmla="*/ 1446787 w 2487611"/>
              <a:gd name="connsiteY37" fmla="*/ 938922 h 4094887"/>
              <a:gd name="connsiteX38" fmla="*/ 1246249 w 2487611"/>
              <a:gd name="connsiteY38" fmla="*/ 1139460 h 4094887"/>
              <a:gd name="connsiteX39" fmla="*/ 1045711 w 2487611"/>
              <a:gd name="connsiteY39" fmla="*/ 938922 h 4094887"/>
              <a:gd name="connsiteX40" fmla="*/ 1246249 w 2487611"/>
              <a:gd name="connsiteY40" fmla="*/ 738384 h 4094887"/>
              <a:gd name="connsiteX41" fmla="*/ 1246249 w 2487611"/>
              <a:gd name="connsiteY41" fmla="*/ 599372 h 4094887"/>
              <a:gd name="connsiteX42" fmla="*/ 906699 w 2487611"/>
              <a:gd name="connsiteY42" fmla="*/ 938922 h 4094887"/>
              <a:gd name="connsiteX43" fmla="*/ 1246249 w 2487611"/>
              <a:gd name="connsiteY43" fmla="*/ 1278472 h 4094887"/>
              <a:gd name="connsiteX44" fmla="*/ 1585799 w 2487611"/>
              <a:gd name="connsiteY44" fmla="*/ 938922 h 4094887"/>
              <a:gd name="connsiteX45" fmla="*/ 1246249 w 2487611"/>
              <a:gd name="connsiteY45" fmla="*/ 599372 h 4094887"/>
              <a:gd name="connsiteX46" fmla="*/ 1235050 w 2487611"/>
              <a:gd name="connsiteY46" fmla="*/ 0 h 4094887"/>
              <a:gd name="connsiteX47" fmla="*/ 1229544 w 2487611"/>
              <a:gd name="connsiteY47" fmla="*/ 1036 h 4094887"/>
              <a:gd name="connsiteX48" fmla="*/ 1891856 w 2487611"/>
              <a:gd name="connsiteY48" fmla="*/ 690361 h 4094887"/>
              <a:gd name="connsiteX49" fmla="*/ 2096831 w 2487611"/>
              <a:gd name="connsiteY49" fmla="*/ 1529628 h 4094887"/>
              <a:gd name="connsiteX50" fmla="*/ 2003408 w 2487611"/>
              <a:gd name="connsiteY50" fmla="*/ 2031213 h 4094887"/>
              <a:gd name="connsiteX51" fmla="*/ 2224895 w 2487611"/>
              <a:gd name="connsiteY51" fmla="*/ 2166573 h 4094887"/>
              <a:gd name="connsiteX52" fmla="*/ 2487611 w 2487611"/>
              <a:gd name="connsiteY52" fmla="*/ 2896728 h 4094887"/>
              <a:gd name="connsiteX53" fmla="*/ 1777602 w 2487611"/>
              <a:gd name="connsiteY53" fmla="*/ 2632742 h 4094887"/>
              <a:gd name="connsiteX54" fmla="*/ 1697050 w 2487611"/>
              <a:gd name="connsiteY54" fmla="*/ 2780722 h 4094887"/>
              <a:gd name="connsiteX55" fmla="*/ 789847 w 2487611"/>
              <a:gd name="connsiteY55" fmla="*/ 2780722 h 4094887"/>
              <a:gd name="connsiteX56" fmla="*/ 709405 w 2487611"/>
              <a:gd name="connsiteY56" fmla="*/ 2632967 h 4094887"/>
              <a:gd name="connsiteX57" fmla="*/ 0 w 2487611"/>
              <a:gd name="connsiteY57" fmla="*/ 2896728 h 4094887"/>
              <a:gd name="connsiteX58" fmla="*/ 262716 w 2487611"/>
              <a:gd name="connsiteY58" fmla="*/ 2166573 h 4094887"/>
              <a:gd name="connsiteX59" fmla="*/ 483603 w 2487611"/>
              <a:gd name="connsiteY59" fmla="*/ 2031579 h 4094887"/>
              <a:gd name="connsiteX60" fmla="*/ 390066 w 2487611"/>
              <a:gd name="connsiteY60" fmla="*/ 1529628 h 4094887"/>
              <a:gd name="connsiteX61" fmla="*/ 595041 w 2487611"/>
              <a:gd name="connsiteY61" fmla="*/ 690361 h 4094887"/>
              <a:gd name="connsiteX62" fmla="*/ 1235050 w 2487611"/>
              <a:gd name="connsiteY62" fmla="*/ 0 h 4094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2487611" h="4094887">
                <a:moveTo>
                  <a:pt x="1355591" y="3168890"/>
                </a:moveTo>
                <a:cubicBezTo>
                  <a:pt x="1473595" y="3210993"/>
                  <a:pt x="1581876" y="3305191"/>
                  <a:pt x="1668701" y="3469474"/>
                </a:cubicBezTo>
                <a:cubicBezTo>
                  <a:pt x="1695925" y="3526851"/>
                  <a:pt x="1780322" y="3714906"/>
                  <a:pt x="1698103" y="3813117"/>
                </a:cubicBezTo>
                <a:cubicBezTo>
                  <a:pt x="1602299" y="3649464"/>
                  <a:pt x="1614173" y="3625906"/>
                  <a:pt x="1503571" y="3595625"/>
                </a:cubicBezTo>
                <a:cubicBezTo>
                  <a:pt x="1496942" y="3685463"/>
                  <a:pt x="1467966" y="3774165"/>
                  <a:pt x="1461585" y="3809366"/>
                </a:cubicBezTo>
                <a:cubicBezTo>
                  <a:pt x="1385470" y="3978592"/>
                  <a:pt x="1404096" y="3968132"/>
                  <a:pt x="1244671" y="4094887"/>
                </a:cubicBezTo>
                <a:cubicBezTo>
                  <a:pt x="1246206" y="3880802"/>
                  <a:pt x="1159532" y="3834965"/>
                  <a:pt x="1079392" y="3789128"/>
                </a:cubicBezTo>
                <a:cubicBezTo>
                  <a:pt x="1026853" y="3769315"/>
                  <a:pt x="996695" y="3717697"/>
                  <a:pt x="987763" y="3656930"/>
                </a:cubicBezTo>
                <a:cubicBezTo>
                  <a:pt x="943900" y="3685346"/>
                  <a:pt x="898437" y="3695225"/>
                  <a:pt x="854400" y="3723652"/>
                </a:cubicBezTo>
                <a:cubicBezTo>
                  <a:pt x="854400" y="3658863"/>
                  <a:pt x="789060" y="3535267"/>
                  <a:pt x="869102" y="3400237"/>
                </a:cubicBezTo>
                <a:cubicBezTo>
                  <a:pt x="905823" y="3342803"/>
                  <a:pt x="973047" y="3258718"/>
                  <a:pt x="1052587" y="3202692"/>
                </a:cubicBezTo>
                <a:lnTo>
                  <a:pt x="1019981" y="3246715"/>
                </a:lnTo>
                <a:cubicBezTo>
                  <a:pt x="977187" y="3318910"/>
                  <a:pt x="1012121" y="3384991"/>
                  <a:pt x="1012121" y="3419632"/>
                </a:cubicBezTo>
                <a:cubicBezTo>
                  <a:pt x="1035665" y="3404433"/>
                  <a:pt x="1059972" y="3399151"/>
                  <a:pt x="1083424" y="3383959"/>
                </a:cubicBezTo>
                <a:cubicBezTo>
                  <a:pt x="1088200" y="3416448"/>
                  <a:pt x="1104325" y="3444046"/>
                  <a:pt x="1132416" y="3454639"/>
                </a:cubicBezTo>
                <a:cubicBezTo>
                  <a:pt x="1175263" y="3479146"/>
                  <a:pt x="1221604" y="3503653"/>
                  <a:pt x="1220783" y="3618116"/>
                </a:cubicBezTo>
                <a:cubicBezTo>
                  <a:pt x="1306022" y="3550346"/>
                  <a:pt x="1296063" y="3555938"/>
                  <a:pt x="1336759" y="3465459"/>
                </a:cubicBezTo>
                <a:cubicBezTo>
                  <a:pt x="1340170" y="3446638"/>
                  <a:pt x="1355662" y="3399214"/>
                  <a:pt x="1359207" y="3351180"/>
                </a:cubicBezTo>
                <a:cubicBezTo>
                  <a:pt x="1418341" y="3367371"/>
                  <a:pt x="1411993" y="3379966"/>
                  <a:pt x="1463216" y="3467464"/>
                </a:cubicBezTo>
                <a:cubicBezTo>
                  <a:pt x="1507175" y="3414955"/>
                  <a:pt x="1462051" y="3314410"/>
                  <a:pt x="1447496" y="3283732"/>
                </a:cubicBezTo>
                <a:cubicBezTo>
                  <a:pt x="1420721" y="3233074"/>
                  <a:pt x="1390133" y="3194880"/>
                  <a:pt x="1355591" y="3168890"/>
                </a:cubicBezTo>
                <a:close/>
                <a:moveTo>
                  <a:pt x="803026" y="2861325"/>
                </a:moveTo>
                <a:lnTo>
                  <a:pt x="1689473" y="2861325"/>
                </a:lnTo>
                <a:lnTo>
                  <a:pt x="1482985" y="3141373"/>
                </a:lnTo>
                <a:lnTo>
                  <a:pt x="1009514" y="3141373"/>
                </a:lnTo>
                <a:lnTo>
                  <a:pt x="803026" y="2861325"/>
                </a:lnTo>
                <a:close/>
                <a:moveTo>
                  <a:pt x="1246249" y="1561260"/>
                </a:moveTo>
                <a:cubicBezTo>
                  <a:pt x="1301626" y="1561260"/>
                  <a:pt x="1346518" y="1606152"/>
                  <a:pt x="1346518" y="1661529"/>
                </a:cubicBezTo>
                <a:cubicBezTo>
                  <a:pt x="1346518" y="1716906"/>
                  <a:pt x="1301626" y="1761798"/>
                  <a:pt x="1246249" y="1761798"/>
                </a:cubicBezTo>
                <a:cubicBezTo>
                  <a:pt x="1190872" y="1761798"/>
                  <a:pt x="1145980" y="1716906"/>
                  <a:pt x="1145980" y="1661529"/>
                </a:cubicBezTo>
                <a:cubicBezTo>
                  <a:pt x="1145980" y="1606152"/>
                  <a:pt x="1190872" y="1561260"/>
                  <a:pt x="1246249" y="1561260"/>
                </a:cubicBezTo>
                <a:close/>
                <a:moveTo>
                  <a:pt x="1246249" y="1491754"/>
                </a:moveTo>
                <a:cubicBezTo>
                  <a:pt x="1152485" y="1491754"/>
                  <a:pt x="1076474" y="1567765"/>
                  <a:pt x="1076474" y="1661529"/>
                </a:cubicBezTo>
                <a:cubicBezTo>
                  <a:pt x="1076474" y="1755293"/>
                  <a:pt x="1152485" y="1831304"/>
                  <a:pt x="1246249" y="1831304"/>
                </a:cubicBezTo>
                <a:cubicBezTo>
                  <a:pt x="1340013" y="1831304"/>
                  <a:pt x="1416024" y="1755293"/>
                  <a:pt x="1416024" y="1661529"/>
                </a:cubicBezTo>
                <a:cubicBezTo>
                  <a:pt x="1416024" y="1567765"/>
                  <a:pt x="1340013" y="1491754"/>
                  <a:pt x="1246249" y="1491754"/>
                </a:cubicBezTo>
                <a:close/>
                <a:moveTo>
                  <a:pt x="1246249" y="738384"/>
                </a:moveTo>
                <a:cubicBezTo>
                  <a:pt x="1357003" y="738384"/>
                  <a:pt x="1446787" y="828168"/>
                  <a:pt x="1446787" y="938922"/>
                </a:cubicBezTo>
                <a:cubicBezTo>
                  <a:pt x="1446787" y="1049676"/>
                  <a:pt x="1357003" y="1139460"/>
                  <a:pt x="1246249" y="1139460"/>
                </a:cubicBezTo>
                <a:cubicBezTo>
                  <a:pt x="1135495" y="1139460"/>
                  <a:pt x="1045711" y="1049676"/>
                  <a:pt x="1045711" y="938922"/>
                </a:cubicBezTo>
                <a:cubicBezTo>
                  <a:pt x="1045711" y="828168"/>
                  <a:pt x="1135495" y="738384"/>
                  <a:pt x="1246249" y="738384"/>
                </a:cubicBezTo>
                <a:close/>
                <a:moveTo>
                  <a:pt x="1246249" y="599372"/>
                </a:moveTo>
                <a:cubicBezTo>
                  <a:pt x="1058721" y="599372"/>
                  <a:pt x="906699" y="751394"/>
                  <a:pt x="906699" y="938922"/>
                </a:cubicBezTo>
                <a:cubicBezTo>
                  <a:pt x="906699" y="1126450"/>
                  <a:pt x="1058721" y="1278472"/>
                  <a:pt x="1246249" y="1278472"/>
                </a:cubicBezTo>
                <a:cubicBezTo>
                  <a:pt x="1433777" y="1278472"/>
                  <a:pt x="1585799" y="1126450"/>
                  <a:pt x="1585799" y="938922"/>
                </a:cubicBezTo>
                <a:cubicBezTo>
                  <a:pt x="1585799" y="751394"/>
                  <a:pt x="1433777" y="599372"/>
                  <a:pt x="1246249" y="599372"/>
                </a:cubicBezTo>
                <a:close/>
                <a:moveTo>
                  <a:pt x="1235050" y="0"/>
                </a:moveTo>
                <a:lnTo>
                  <a:pt x="1229544" y="1036"/>
                </a:lnTo>
                <a:cubicBezTo>
                  <a:pt x="1489347" y="133873"/>
                  <a:pt x="1749649" y="461397"/>
                  <a:pt x="1891856" y="690361"/>
                </a:cubicBezTo>
                <a:cubicBezTo>
                  <a:pt x="2013592" y="919326"/>
                  <a:pt x="2102003" y="1246061"/>
                  <a:pt x="2096831" y="1529628"/>
                </a:cubicBezTo>
                <a:cubicBezTo>
                  <a:pt x="2096831" y="1659128"/>
                  <a:pt x="2058845" y="1842372"/>
                  <a:pt x="2003408" y="2031213"/>
                </a:cubicBezTo>
                <a:lnTo>
                  <a:pt x="2224895" y="2166573"/>
                </a:lnTo>
                <a:lnTo>
                  <a:pt x="2487611" y="2896728"/>
                </a:lnTo>
                <a:lnTo>
                  <a:pt x="1777602" y="2632742"/>
                </a:lnTo>
                <a:cubicBezTo>
                  <a:pt x="1749049" y="2692676"/>
                  <a:pt x="1721557" y="2743254"/>
                  <a:pt x="1697050" y="2780722"/>
                </a:cubicBezTo>
                <a:lnTo>
                  <a:pt x="789847" y="2780722"/>
                </a:lnTo>
                <a:cubicBezTo>
                  <a:pt x="765372" y="2743301"/>
                  <a:pt x="737918" y="2692803"/>
                  <a:pt x="709405" y="2632967"/>
                </a:cubicBezTo>
                <a:lnTo>
                  <a:pt x="0" y="2896728"/>
                </a:lnTo>
                <a:lnTo>
                  <a:pt x="262716" y="2166573"/>
                </a:lnTo>
                <a:lnTo>
                  <a:pt x="483603" y="2031579"/>
                </a:lnTo>
                <a:cubicBezTo>
                  <a:pt x="428102" y="1842611"/>
                  <a:pt x="390066" y="1659212"/>
                  <a:pt x="390066" y="1529628"/>
                </a:cubicBezTo>
                <a:cubicBezTo>
                  <a:pt x="384894" y="1246061"/>
                  <a:pt x="473305" y="919326"/>
                  <a:pt x="595041" y="690361"/>
                </a:cubicBezTo>
                <a:cubicBezTo>
                  <a:pt x="737248" y="461397"/>
                  <a:pt x="957359" y="97388"/>
                  <a:pt x="123505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 dirty="0"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xmlns="" id="{EE0D53C4-1170-2946-8BBB-B821EFDA0FD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5492" y="899206"/>
            <a:ext cx="8461156" cy="4829182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43AA4FEE-C284-E440-90BA-C71AE21DC9B7}"/>
              </a:ext>
            </a:extLst>
          </p:cNvPr>
          <p:cNvSpPr txBox="1"/>
          <p:nvPr/>
        </p:nvSpPr>
        <p:spPr>
          <a:xfrm>
            <a:off x="7715756" y="5773606"/>
            <a:ext cx="416171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accent3">
                    <a:lumMod val="75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→ </a:t>
            </a:r>
            <a:r>
              <a:rPr lang="en-US" altLang="ko-KR" sz="2000" dirty="0" smtClean="0">
                <a:solidFill>
                  <a:schemeClr val="accent3">
                    <a:lumMod val="75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 </a:t>
            </a:r>
            <a:r>
              <a:rPr lang="ko-KR" altLang="en-US" sz="2000" dirty="0" smtClean="0">
                <a:solidFill>
                  <a:schemeClr val="accent6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축</a:t>
            </a:r>
            <a:r>
              <a:rPr lang="en-US" altLang="ko-KR" sz="2000" dirty="0">
                <a:solidFill>
                  <a:schemeClr val="accent6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: x </a:t>
            </a:r>
            <a:r>
              <a:rPr lang="en-US" sz="2000" dirty="0">
                <a:solidFill>
                  <a:schemeClr val="accent6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= </a:t>
            </a:r>
            <a:r>
              <a:rPr lang="ko-KR" altLang="en-US" sz="2000" dirty="0">
                <a:solidFill>
                  <a:schemeClr val="accent6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월</a:t>
            </a:r>
            <a:r>
              <a:rPr lang="en-US" altLang="ko-KR" sz="2000" dirty="0">
                <a:solidFill>
                  <a:schemeClr val="accent6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, y = </a:t>
            </a:r>
            <a:r>
              <a:rPr lang="ko-KR" altLang="en-US" sz="2000" dirty="0">
                <a:solidFill>
                  <a:schemeClr val="accent6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판매량</a:t>
            </a:r>
            <a:endParaRPr lang="en-CA" altLang="ko-KR" sz="2000" dirty="0">
              <a:solidFill>
                <a:schemeClr val="accent6"/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  <a:p>
            <a:r>
              <a:rPr lang="en-US" altLang="ko-KR" sz="2000" dirty="0">
                <a:solidFill>
                  <a:schemeClr val="accent3">
                    <a:lumMod val="75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→ </a:t>
            </a:r>
            <a:r>
              <a:rPr lang="en-US" altLang="ko-KR" sz="2000" dirty="0" smtClean="0">
                <a:solidFill>
                  <a:schemeClr val="accent3">
                    <a:lumMod val="75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 </a:t>
            </a:r>
            <a:r>
              <a:rPr lang="en-US" sz="2000" dirty="0" smtClean="0">
                <a:solidFill>
                  <a:schemeClr val="accent6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C </a:t>
            </a:r>
            <a:r>
              <a:rPr lang="en-US" sz="2000" dirty="0">
                <a:solidFill>
                  <a:schemeClr val="accent6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= </a:t>
            </a:r>
            <a:r>
              <a:rPr lang="ko-KR" altLang="en-US" sz="2000" dirty="0">
                <a:solidFill>
                  <a:schemeClr val="accent6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일요일에 항상 문을 닫음</a:t>
            </a:r>
            <a:endParaRPr lang="en-CA" altLang="ko-KR" sz="2000" dirty="0">
              <a:solidFill>
                <a:schemeClr val="accent6"/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  <a:p>
            <a:r>
              <a:rPr lang="en-US" altLang="ko-KR" sz="2000" dirty="0">
                <a:solidFill>
                  <a:schemeClr val="accent3">
                    <a:lumMod val="75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→ </a:t>
            </a:r>
            <a:r>
              <a:rPr lang="en-US" altLang="ko-KR" sz="2000" dirty="0" smtClean="0">
                <a:solidFill>
                  <a:schemeClr val="accent3">
                    <a:lumMod val="75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 </a:t>
            </a:r>
            <a:r>
              <a:rPr lang="en-US" sz="2000" dirty="0" smtClean="0">
                <a:solidFill>
                  <a:schemeClr val="accent6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D </a:t>
            </a:r>
            <a:r>
              <a:rPr lang="en-US" sz="2000" dirty="0">
                <a:solidFill>
                  <a:schemeClr val="accent6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= </a:t>
            </a:r>
            <a:r>
              <a:rPr lang="en-US" altLang="ko-KR" sz="2000" dirty="0">
                <a:solidFill>
                  <a:schemeClr val="accent6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11</a:t>
            </a:r>
            <a:r>
              <a:rPr lang="ko-KR" altLang="en-US" sz="2000" dirty="0">
                <a:solidFill>
                  <a:schemeClr val="accent6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월 동안 일요일에 문을 닫음</a:t>
            </a:r>
            <a:endParaRPr lang="en-US" sz="2000" dirty="0">
              <a:solidFill>
                <a:schemeClr val="accent6"/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0519301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0F7E0960-366D-4CB6-AF6E-359106EECEAE}"/>
              </a:ext>
            </a:extLst>
          </p:cNvPr>
          <p:cNvSpPr txBox="1"/>
          <p:nvPr/>
        </p:nvSpPr>
        <p:spPr>
          <a:xfrm>
            <a:off x="6813044" y="2102614"/>
            <a:ext cx="50292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schemeClr val="accent3">
                    <a:lumMod val="75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  <a:cs typeface="Arial" pitchFamily="34" charset="0"/>
              </a:rPr>
              <a:t>판매량과 소비자 수 </a:t>
            </a:r>
            <a:r>
              <a:rPr lang="en-US" altLang="ko-KR" sz="2000" b="1" dirty="0">
                <a:solidFill>
                  <a:schemeClr val="accent3">
                    <a:lumMod val="75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  <a:cs typeface="Arial" pitchFamily="34" charset="0"/>
                <a:sym typeface="Wingdings" pitchFamily="2" charset="2"/>
              </a:rPr>
              <a:t> </a:t>
            </a:r>
            <a:r>
              <a:rPr lang="en-US" altLang="ko-KR" sz="2000" b="1" dirty="0" smtClean="0">
                <a:solidFill>
                  <a:schemeClr val="accent3">
                    <a:lumMod val="75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  <a:cs typeface="Arial" pitchFamily="34" charset="0"/>
                <a:sym typeface="Wingdings" pitchFamily="2" charset="2"/>
              </a:rPr>
              <a:t> </a:t>
            </a:r>
            <a:r>
              <a:rPr lang="ko-KR" altLang="en-US" sz="2000" b="1" dirty="0" smtClean="0">
                <a:solidFill>
                  <a:schemeClr val="accent1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  <a:cs typeface="Arial" pitchFamily="34" charset="0"/>
                <a:sym typeface="Wingdings" pitchFamily="2" charset="2"/>
              </a:rPr>
              <a:t>관계 </a:t>
            </a:r>
            <a:r>
              <a:rPr lang="ko-KR" altLang="en-US" sz="2000" b="1" dirty="0">
                <a:solidFill>
                  <a:schemeClr val="accent1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  <a:cs typeface="Arial" pitchFamily="34" charset="0"/>
                <a:sym typeface="Wingdings" pitchFamily="2" charset="2"/>
              </a:rPr>
              <a:t>있음</a:t>
            </a:r>
            <a:endParaRPr lang="en-CA" altLang="ko-KR" sz="2000" b="1" dirty="0">
              <a:solidFill>
                <a:schemeClr val="accent1"/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  <a:cs typeface="Arial" pitchFamily="34" charset="0"/>
              <a:sym typeface="Wingdings" pitchFamily="2" charset="2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schemeClr val="accent3">
                    <a:lumMod val="75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  <a:cs typeface="Arial" pitchFamily="34" charset="0"/>
                <a:sym typeface="Wingdings" pitchFamily="2" charset="2"/>
              </a:rPr>
              <a:t>일시적 </a:t>
            </a:r>
            <a:r>
              <a:rPr lang="en-US" altLang="ko-KR" sz="2000" b="1" dirty="0">
                <a:solidFill>
                  <a:schemeClr val="accent3">
                    <a:lumMod val="75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  <a:cs typeface="Arial" pitchFamily="34" charset="0"/>
                <a:sym typeface="Wingdings" pitchFamily="2" charset="2"/>
              </a:rPr>
              <a:t>promotion  </a:t>
            </a:r>
            <a:r>
              <a:rPr lang="ko-KR" altLang="en-US" sz="2000" b="1" dirty="0">
                <a:solidFill>
                  <a:schemeClr val="accent1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  <a:cs typeface="Arial" pitchFamily="34" charset="0"/>
                <a:sym typeface="Wingdings" pitchFamily="2" charset="2"/>
              </a:rPr>
              <a:t>소비자 수 상승</a:t>
            </a:r>
            <a:endParaRPr lang="en-CA" altLang="ko-KR" sz="2000" b="1" dirty="0">
              <a:solidFill>
                <a:schemeClr val="accent1"/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  <a:cs typeface="Arial" pitchFamily="34" charset="0"/>
              <a:sym typeface="Wingdings" pitchFamily="2" charset="2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schemeClr val="accent3">
                    <a:lumMod val="75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  <a:cs typeface="Arial" pitchFamily="34" charset="0"/>
                <a:sym typeface="Wingdings" pitchFamily="2" charset="2"/>
              </a:rPr>
              <a:t>정기적인 </a:t>
            </a:r>
            <a:r>
              <a:rPr lang="en-US" altLang="ko-KR" sz="2000" b="1" dirty="0">
                <a:solidFill>
                  <a:schemeClr val="accent3">
                    <a:lumMod val="75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  <a:cs typeface="Arial" pitchFamily="34" charset="0"/>
                <a:sym typeface="Wingdings" pitchFamily="2" charset="2"/>
              </a:rPr>
              <a:t>promotion  </a:t>
            </a:r>
          </a:p>
          <a:p>
            <a:pPr>
              <a:lnSpc>
                <a:spcPct val="200000"/>
              </a:lnSpc>
            </a:pPr>
            <a:r>
              <a:rPr lang="en-US" altLang="ko-KR" sz="2000" b="1" dirty="0">
                <a:solidFill>
                  <a:schemeClr val="accent3">
                    <a:lumMod val="75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  <a:cs typeface="Arial" pitchFamily="34" charset="0"/>
                <a:sym typeface="Wingdings" pitchFamily="2" charset="2"/>
              </a:rPr>
              <a:t> </a:t>
            </a:r>
            <a:r>
              <a:rPr lang="en-US" altLang="ko-KR" sz="2000" b="1" dirty="0" smtClean="0">
                <a:solidFill>
                  <a:schemeClr val="accent3">
                    <a:lumMod val="75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  <a:cs typeface="Arial" pitchFamily="34" charset="0"/>
                <a:sym typeface="Wingdings" pitchFamily="2" charset="2"/>
              </a:rPr>
              <a:t>      </a:t>
            </a:r>
            <a:r>
              <a:rPr lang="ko-KR" altLang="en-US" sz="2000" b="1" dirty="0" smtClean="0">
                <a:solidFill>
                  <a:schemeClr val="accent1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  <a:cs typeface="Arial" pitchFamily="34" charset="0"/>
                <a:sym typeface="Wingdings" pitchFamily="2" charset="2"/>
              </a:rPr>
              <a:t>판매량이나 </a:t>
            </a:r>
            <a:r>
              <a:rPr lang="ko-KR" altLang="en-US" sz="2000" b="1" dirty="0">
                <a:solidFill>
                  <a:schemeClr val="accent1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  <a:cs typeface="Arial" pitchFamily="34" charset="0"/>
                <a:sym typeface="Wingdings" pitchFamily="2" charset="2"/>
              </a:rPr>
              <a:t>소비자 수 변화 없음 </a:t>
            </a:r>
            <a:r>
              <a:rPr lang="en-US" altLang="ko-KR" sz="2000" b="1" dirty="0">
                <a:solidFill>
                  <a:schemeClr val="accent1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  <a:cs typeface="Arial" pitchFamily="34" charset="0"/>
                <a:sym typeface="Wingdings" pitchFamily="2" charset="2"/>
              </a:rPr>
              <a:t>or </a:t>
            </a:r>
            <a:r>
              <a:rPr lang="ko-KR" altLang="en-US" sz="2000" b="1" dirty="0">
                <a:solidFill>
                  <a:schemeClr val="accent1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  <a:cs typeface="Arial" pitchFamily="34" charset="0"/>
                <a:sym typeface="Wingdings" pitchFamily="2" charset="2"/>
              </a:rPr>
              <a:t>낮게 함</a:t>
            </a:r>
            <a:endParaRPr lang="en-US" altLang="ko-KR" sz="2000" b="1" dirty="0">
              <a:solidFill>
                <a:schemeClr val="accent1"/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  <a:cs typeface="Arial" pitchFamily="34" charset="0"/>
            </a:endParaRPr>
          </a:p>
        </p:txBody>
      </p:sp>
      <p:sp>
        <p:nvSpPr>
          <p:cNvPr id="7" name="Text Placeholder 13">
            <a:extLst>
              <a:ext uri="{FF2B5EF4-FFF2-40B4-BE49-F238E27FC236}">
                <a16:creationId xmlns:a16="http://schemas.microsoft.com/office/drawing/2014/main" xmlns="" id="{DC127F15-09D9-4662-993D-C95FC59FC42A}"/>
              </a:ext>
            </a:extLst>
          </p:cNvPr>
          <p:cNvSpPr txBox="1">
            <a:spLocks/>
          </p:cNvSpPr>
          <p:nvPr/>
        </p:nvSpPr>
        <p:spPr>
          <a:xfrm>
            <a:off x="3480547" y="501385"/>
            <a:ext cx="5230906" cy="984541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80000"/>
              </a:lnSpc>
              <a:buNone/>
            </a:pPr>
            <a:r>
              <a:rPr lang="ko-KR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  <a:cs typeface="Arial" pitchFamily="34" charset="0"/>
              </a:rPr>
              <a:t>변수 간의 </a:t>
            </a:r>
            <a:r>
              <a:rPr lang="ko-KR" altLang="en-US" sz="3600" b="1" dirty="0">
                <a:solidFill>
                  <a:schemeClr val="accent1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  <a:cs typeface="Arial" pitchFamily="34" charset="0"/>
              </a:rPr>
              <a:t>상관관계</a:t>
            </a:r>
            <a:endParaRPr lang="en-US" altLang="ko-KR" sz="3600" b="1" dirty="0">
              <a:solidFill>
                <a:schemeClr val="tx1">
                  <a:lumMod val="75000"/>
                  <a:lumOff val="25000"/>
                </a:schemeClr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  <a:cs typeface="Arial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25991372-D249-954D-AA25-FF0B665D58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805" y="1331297"/>
            <a:ext cx="6232239" cy="5526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23171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/>
          <p:cNvGrpSpPr/>
          <p:nvPr/>
        </p:nvGrpSpPr>
        <p:grpSpPr>
          <a:xfrm>
            <a:off x="445788" y="2718654"/>
            <a:ext cx="508952" cy="144016"/>
            <a:chOff x="683568" y="4653136"/>
            <a:chExt cx="508952" cy="144016"/>
          </a:xfrm>
        </p:grpSpPr>
        <p:sp>
          <p:nvSpPr>
            <p:cNvPr id="23" name="Rectangle 22"/>
            <p:cNvSpPr/>
            <p:nvPr userDrawn="1"/>
          </p:nvSpPr>
          <p:spPr>
            <a:xfrm>
              <a:off x="683568" y="4653136"/>
              <a:ext cx="144016" cy="14401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Noto Sans CJK KR Black" panose="020B0A00000000000000" pitchFamily="34" charset="-127"/>
                <a:ea typeface="Noto Sans CJK KR Black" panose="020B0A00000000000000" pitchFamily="34" charset="-127"/>
              </a:endParaRPr>
            </a:p>
          </p:txBody>
        </p:sp>
        <p:sp>
          <p:nvSpPr>
            <p:cNvPr id="24" name="Rectangle 23"/>
            <p:cNvSpPr/>
            <p:nvPr userDrawn="1"/>
          </p:nvSpPr>
          <p:spPr>
            <a:xfrm>
              <a:off x="866036" y="4653136"/>
              <a:ext cx="144016" cy="1440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Noto Sans CJK KR Black" panose="020B0A00000000000000" pitchFamily="34" charset="-127"/>
                <a:ea typeface="Noto Sans CJK KR Black" panose="020B0A00000000000000" pitchFamily="34" charset="-127"/>
              </a:endParaRPr>
            </a:p>
          </p:txBody>
        </p:sp>
        <p:sp>
          <p:nvSpPr>
            <p:cNvPr id="25" name="Rectangle 24"/>
            <p:cNvSpPr/>
            <p:nvPr userDrawn="1"/>
          </p:nvSpPr>
          <p:spPr>
            <a:xfrm>
              <a:off x="1048504" y="4653136"/>
              <a:ext cx="144016" cy="14401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Noto Sans CJK KR Black" panose="020B0A00000000000000" pitchFamily="34" charset="-127"/>
                <a:ea typeface="Noto Sans CJK KR Black" panose="020B0A00000000000000" pitchFamily="34" charset="-127"/>
              </a:endParaRP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251C86C1-E611-4DC4-AFB7-31D38219DFF9}"/>
              </a:ext>
            </a:extLst>
          </p:cNvPr>
          <p:cNvSpPr txBox="1"/>
          <p:nvPr/>
        </p:nvSpPr>
        <p:spPr>
          <a:xfrm>
            <a:off x="445788" y="1164030"/>
            <a:ext cx="3660338" cy="1239282"/>
          </a:xfrm>
          <a:prstGeom prst="rect">
            <a:avLst/>
          </a:prstGeom>
          <a:noFill/>
        </p:spPr>
        <p:txBody>
          <a:bodyPr lIns="0" anchor="ctr"/>
          <a:lstStyle>
            <a:lvl1pPr indent="0">
              <a:spcBef>
                <a:spcPct val="20000"/>
              </a:spcBef>
              <a:buFontTx/>
              <a:buNone/>
              <a:defRPr sz="2400" b="1" baseline="0">
                <a:solidFill>
                  <a:schemeClr val="bg1"/>
                </a:solidFill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ko-KR" altLang="en-US" sz="4000" dirty="0">
                <a:solidFill>
                  <a:schemeClr val="accent3">
                    <a:lumMod val="75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요일 별 </a:t>
            </a:r>
            <a:endParaRPr lang="en-CA" altLang="ko-KR" sz="4000" dirty="0">
              <a:solidFill>
                <a:schemeClr val="accent3">
                  <a:lumMod val="75000"/>
                </a:schemeClr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  <a:p>
            <a:r>
              <a:rPr lang="ko-KR" altLang="en-US" sz="4000" dirty="0">
                <a:solidFill>
                  <a:schemeClr val="accent3">
                    <a:lumMod val="75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판매량 </a:t>
            </a:r>
            <a:endParaRPr lang="en-US" altLang="ko-KR" sz="4000" dirty="0">
              <a:solidFill>
                <a:schemeClr val="accent3">
                  <a:lumMod val="75000"/>
                </a:schemeClr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xmlns="" id="{810A5EF3-40AA-4496-93C9-DD7C5067D82D}"/>
              </a:ext>
            </a:extLst>
          </p:cNvPr>
          <p:cNvSpPr/>
          <p:nvPr/>
        </p:nvSpPr>
        <p:spPr>
          <a:xfrm>
            <a:off x="1353289" y="2374062"/>
            <a:ext cx="3831396" cy="826520"/>
          </a:xfrm>
          <a:prstGeom prst="rect">
            <a:avLst/>
          </a:prstGeom>
          <a:noFill/>
        </p:spPr>
        <p:txBody>
          <a:bodyPr lIns="0" anchor="ctr"/>
          <a:lstStyle/>
          <a:p>
            <a:r>
              <a:rPr lang="en-US" altLang="ko-KR" sz="2000" b="1" dirty="0">
                <a:solidFill>
                  <a:schemeClr val="accent1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(</a:t>
            </a:r>
            <a:r>
              <a:rPr lang="ko-KR" altLang="en-US" sz="2000" b="1" dirty="0">
                <a:solidFill>
                  <a:schemeClr val="accent1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일시적</a:t>
            </a:r>
            <a:r>
              <a:rPr lang="en-US" altLang="ko-KR" sz="2000" b="1" dirty="0">
                <a:solidFill>
                  <a:schemeClr val="accent1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/ </a:t>
            </a:r>
            <a:r>
              <a:rPr lang="ko-KR" altLang="en-US" sz="2000" b="1" dirty="0">
                <a:solidFill>
                  <a:schemeClr val="accent1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정기적 </a:t>
            </a:r>
            <a:r>
              <a:rPr lang="en-US" altLang="ko-KR" sz="2000" b="1" dirty="0">
                <a:solidFill>
                  <a:schemeClr val="accent1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promotion </a:t>
            </a:r>
            <a:r>
              <a:rPr lang="ko-KR" altLang="en-US" sz="2000" b="1" dirty="0">
                <a:solidFill>
                  <a:schemeClr val="accent1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여부</a:t>
            </a:r>
            <a:r>
              <a:rPr lang="en-US" altLang="ko-KR" sz="2000" b="1" dirty="0">
                <a:solidFill>
                  <a:schemeClr val="accent1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)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F276960D-D1B3-4EAD-AC92-3906DCF30D7A}"/>
              </a:ext>
            </a:extLst>
          </p:cNvPr>
          <p:cNvSpPr/>
          <p:nvPr/>
        </p:nvSpPr>
        <p:spPr>
          <a:xfrm>
            <a:off x="954740" y="3351371"/>
            <a:ext cx="412314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chemeClr val="accent3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No promotion </a:t>
            </a:r>
            <a:r>
              <a:rPr lang="en-US" altLang="ko-KR" sz="2400" dirty="0">
                <a:solidFill>
                  <a:schemeClr val="accent3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  <a:sym typeface="Wingdings" pitchFamily="2" charset="2"/>
              </a:rPr>
              <a:t> </a:t>
            </a:r>
            <a:r>
              <a:rPr lang="ko-KR" altLang="en-US" sz="2400" dirty="0">
                <a:latin typeface="Noto Sans CJK KR Black" panose="020B0A00000000000000" pitchFamily="34" charset="-127"/>
                <a:ea typeface="Noto Sans CJK KR Black" panose="020B0A00000000000000" pitchFamily="34" charset="-127"/>
                <a:sym typeface="Wingdings" pitchFamily="2" charset="2"/>
              </a:rPr>
              <a:t>일요일 </a:t>
            </a:r>
            <a:endParaRPr lang="en-CA" altLang="ko-KR" sz="2400" dirty="0">
              <a:latin typeface="Noto Sans CJK KR Black" panose="020B0A00000000000000" pitchFamily="34" charset="-127"/>
              <a:ea typeface="Noto Sans CJK KR Black" panose="020B0A00000000000000" pitchFamily="34" charset="-127"/>
              <a:sym typeface="Wingdings" pitchFamily="2" charset="2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chemeClr val="accent3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  <a:sym typeface="Wingdings" pitchFamily="2" charset="2"/>
              </a:rPr>
              <a:t>일시적</a:t>
            </a:r>
            <a:r>
              <a:rPr lang="en-US" altLang="ko-KR" sz="2400" dirty="0">
                <a:solidFill>
                  <a:schemeClr val="accent3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  <a:sym typeface="Wingdings" pitchFamily="2" charset="2"/>
              </a:rPr>
              <a:t>/ </a:t>
            </a:r>
            <a:r>
              <a:rPr lang="ko-KR" altLang="en-US" sz="2400" dirty="0">
                <a:solidFill>
                  <a:schemeClr val="accent3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  <a:sym typeface="Wingdings" pitchFamily="2" charset="2"/>
              </a:rPr>
              <a:t>둘 다 </a:t>
            </a:r>
            <a:r>
              <a:rPr lang="en-US" altLang="ko-KR" sz="2400" dirty="0">
                <a:solidFill>
                  <a:schemeClr val="accent3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  <a:sym typeface="Wingdings" pitchFamily="2" charset="2"/>
              </a:rPr>
              <a:t> </a:t>
            </a:r>
            <a:r>
              <a:rPr lang="ko-KR" altLang="en-US" sz="2400" dirty="0">
                <a:latin typeface="Noto Sans CJK KR Black" panose="020B0A00000000000000" pitchFamily="34" charset="-127"/>
                <a:ea typeface="Noto Sans CJK KR Black" panose="020B0A00000000000000" pitchFamily="34" charset="-127"/>
                <a:sym typeface="Wingdings" pitchFamily="2" charset="2"/>
              </a:rPr>
              <a:t>월요일</a:t>
            </a:r>
            <a:endParaRPr lang="en-CA" altLang="ko-KR" sz="2400" dirty="0">
              <a:latin typeface="Noto Sans CJK KR Black" panose="020B0A00000000000000" pitchFamily="34" charset="-127"/>
              <a:ea typeface="Noto Sans CJK KR Black" panose="020B0A00000000000000" pitchFamily="34" charset="-127"/>
              <a:sym typeface="Wingdings" pitchFamily="2" charset="2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chemeClr val="accent3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  <a:sym typeface="Wingdings" pitchFamily="2" charset="2"/>
              </a:rPr>
              <a:t>정기적 </a:t>
            </a:r>
            <a:r>
              <a:rPr lang="en-US" altLang="ko-KR" sz="2400" dirty="0">
                <a:solidFill>
                  <a:schemeClr val="accent3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  <a:sym typeface="Wingdings" pitchFamily="2" charset="2"/>
              </a:rPr>
              <a:t> </a:t>
            </a:r>
            <a:r>
              <a:rPr lang="ko-KR" altLang="en-US" sz="2400" dirty="0">
                <a:latin typeface="Noto Sans CJK KR Black" panose="020B0A00000000000000" pitchFamily="34" charset="-127"/>
                <a:ea typeface="Noto Sans CJK KR Black" panose="020B0A00000000000000" pitchFamily="34" charset="-127"/>
                <a:sym typeface="Wingdings" pitchFamily="2" charset="2"/>
              </a:rPr>
              <a:t>큰 상관 없음</a:t>
            </a:r>
            <a:endParaRPr lang="en-US" altLang="ko-KR" sz="2800" dirty="0"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grpSp>
        <p:nvGrpSpPr>
          <p:cNvPr id="26" name="Group 25"/>
          <p:cNvGrpSpPr/>
          <p:nvPr/>
        </p:nvGrpSpPr>
        <p:grpSpPr>
          <a:xfrm>
            <a:off x="445788" y="6069950"/>
            <a:ext cx="508952" cy="144016"/>
            <a:chOff x="683568" y="4653136"/>
            <a:chExt cx="508952" cy="144016"/>
          </a:xfrm>
        </p:grpSpPr>
        <p:sp>
          <p:nvSpPr>
            <p:cNvPr id="27" name="Rectangle 26"/>
            <p:cNvSpPr/>
            <p:nvPr userDrawn="1"/>
          </p:nvSpPr>
          <p:spPr>
            <a:xfrm>
              <a:off x="683568" y="4653136"/>
              <a:ext cx="144016" cy="14401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Noto Sans CJK KR Black" panose="020B0A00000000000000" pitchFamily="34" charset="-127"/>
                <a:ea typeface="Noto Sans CJK KR Black" panose="020B0A00000000000000" pitchFamily="34" charset="-127"/>
              </a:endParaRPr>
            </a:p>
          </p:txBody>
        </p:sp>
        <p:sp>
          <p:nvSpPr>
            <p:cNvPr id="28" name="Rectangle 27"/>
            <p:cNvSpPr/>
            <p:nvPr userDrawn="1"/>
          </p:nvSpPr>
          <p:spPr>
            <a:xfrm>
              <a:off x="866036" y="4653136"/>
              <a:ext cx="144016" cy="1440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Noto Sans CJK KR Black" panose="020B0A00000000000000" pitchFamily="34" charset="-127"/>
                <a:ea typeface="Noto Sans CJK KR Black" panose="020B0A00000000000000" pitchFamily="34" charset="-127"/>
              </a:endParaRPr>
            </a:p>
          </p:txBody>
        </p:sp>
        <p:sp>
          <p:nvSpPr>
            <p:cNvPr id="29" name="Rectangle 28"/>
            <p:cNvSpPr/>
            <p:nvPr userDrawn="1"/>
          </p:nvSpPr>
          <p:spPr>
            <a:xfrm>
              <a:off x="1048504" y="4653136"/>
              <a:ext cx="144016" cy="14401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Noto Sans CJK KR Black" panose="020B0A00000000000000" pitchFamily="34" charset="-127"/>
                <a:ea typeface="Noto Sans CJK KR Black" panose="020B0A00000000000000" pitchFamily="34" charset="-127"/>
              </a:endParaRPr>
            </a:p>
          </p:txBody>
        </p:sp>
      </p:grp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xmlns="" id="{63027339-6E40-7C41-AD0B-AEAC9393E7E5}"/>
              </a:ext>
            </a:extLst>
          </p:cNvPr>
          <p:cNvPicPr>
            <a:picLocks noGrp="1" noChangeAspect="1"/>
          </p:cNvPicPr>
          <p:nvPr>
            <p:ph type="pic" sz="quarter" idx="58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72" b="433"/>
          <a:stretch/>
        </p:blipFill>
        <p:spPr>
          <a:xfrm>
            <a:off x="5367153" y="579536"/>
            <a:ext cx="6268599" cy="5833069"/>
          </a:xfrm>
        </p:spPr>
      </p:pic>
    </p:spTree>
    <p:extLst>
      <p:ext uri="{BB962C8B-B14F-4D97-AF65-F5344CB8AC3E}">
        <p14:creationId xmlns:p14="http://schemas.microsoft.com/office/powerpoint/2010/main" val="91448559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49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C4A629F9-D08E-4FFF-B030-9B6A3CD46058}"/>
              </a:ext>
            </a:extLst>
          </p:cNvPr>
          <p:cNvSpPr/>
          <p:nvPr/>
        </p:nvSpPr>
        <p:spPr>
          <a:xfrm>
            <a:off x="364324" y="584947"/>
            <a:ext cx="7219817" cy="5688105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xmlns="" id="{0FAE4C8E-C454-4683-B1CF-A21314DC4546}"/>
              </a:ext>
            </a:extLst>
          </p:cNvPr>
          <p:cNvGrpSpPr/>
          <p:nvPr/>
        </p:nvGrpSpPr>
        <p:grpSpPr>
          <a:xfrm>
            <a:off x="9731813" y="4229418"/>
            <a:ext cx="1056780" cy="1056780"/>
            <a:chOff x="8292388" y="1294534"/>
            <a:chExt cx="1056780" cy="105678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xmlns="" id="{2830D1A5-D32D-4C8A-B7A3-81D9A60AD4A9}"/>
                </a:ext>
              </a:extLst>
            </p:cNvPr>
            <p:cNvSpPr/>
            <p:nvPr/>
          </p:nvSpPr>
          <p:spPr>
            <a:xfrm>
              <a:off x="8292388" y="1294534"/>
              <a:ext cx="1056780" cy="105678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Noto Sans CJK KR Black" panose="020B0A00000000000000" pitchFamily="34" charset="-127"/>
                <a:ea typeface="Noto Sans CJK KR Black" panose="020B0A00000000000000" pitchFamily="34" charset="-127"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xmlns="" id="{73AC7B5B-0934-46E3-9501-8FFE2C50044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63578" y="1365724"/>
              <a:ext cx="914400" cy="914400"/>
            </a:xfrm>
            <a:prstGeom prst="ellipse">
              <a:avLst/>
            </a:prstGeom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Noto Sans CJK KR Black" panose="020B0A00000000000000" pitchFamily="34" charset="-127"/>
                <a:ea typeface="Noto Sans CJK KR Black" panose="020B0A00000000000000" pitchFamily="34" charset="-127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4574833D-5244-4C7A-885B-8F340B26947E}"/>
              </a:ext>
            </a:extLst>
          </p:cNvPr>
          <p:cNvSpPr txBox="1"/>
          <p:nvPr/>
        </p:nvSpPr>
        <p:spPr>
          <a:xfrm>
            <a:off x="8364439" y="3244332"/>
            <a:ext cx="3256948" cy="3707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  <a:cs typeface="Arial" pitchFamily="34" charset="0"/>
              </a:rPr>
              <a:t>A, C = 12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  <a:cs typeface="Arial" pitchFamily="34" charset="0"/>
              </a:rPr>
              <a:t>월 최고점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  <a:cs typeface="Arial" pitchFamily="34" charset="0"/>
              </a:rPr>
              <a:t>, </a:t>
            </a:r>
            <a:r>
              <a:rPr lang="ko-KR" altLang="en-US" dirty="0" smtClean="0">
                <a:solidFill>
                  <a:schemeClr val="tx2">
                    <a:lumMod val="75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  <a:cs typeface="Arial" pitchFamily="34" charset="0"/>
              </a:rPr>
              <a:t>이후 폭락</a:t>
            </a:r>
            <a:endParaRPr lang="en-US" altLang="ko-KR" dirty="0">
              <a:solidFill>
                <a:schemeClr val="tx2">
                  <a:lumMod val="75000"/>
                </a:schemeClr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  <a:cs typeface="Arial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744149FE-19BB-47B6-8D66-C6FF59B087A3}"/>
              </a:ext>
            </a:extLst>
          </p:cNvPr>
          <p:cNvSpPr txBox="1"/>
          <p:nvPr/>
        </p:nvSpPr>
        <p:spPr>
          <a:xfrm>
            <a:off x="8364438" y="1095651"/>
            <a:ext cx="3171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Time-series Analysis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39E06CC6-D1A2-EB4A-BB7C-7C40368FC3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14" y="735549"/>
            <a:ext cx="7041554" cy="5537503"/>
          </a:xfrm>
          <a:prstGeom prst="rect">
            <a:avLst/>
          </a:prstGeom>
        </p:spPr>
      </p:pic>
      <p:sp>
        <p:nvSpPr>
          <p:cNvPr id="21" name="Rectangle 15">
            <a:extLst>
              <a:ext uri="{FF2B5EF4-FFF2-40B4-BE49-F238E27FC236}">
                <a16:creationId xmlns:a16="http://schemas.microsoft.com/office/drawing/2014/main" xmlns="" id="{A6EB58B6-037B-AA4D-95BB-B936CA45FEDC}"/>
              </a:ext>
            </a:extLst>
          </p:cNvPr>
          <p:cNvSpPr/>
          <p:nvPr/>
        </p:nvSpPr>
        <p:spPr>
          <a:xfrm rot="5400000">
            <a:off x="10075983" y="4542625"/>
            <a:ext cx="472195" cy="471568"/>
          </a:xfrm>
          <a:custGeom>
            <a:avLst/>
            <a:gdLst/>
            <a:ahLst/>
            <a:cxnLst/>
            <a:rect l="l" t="t" r="r" b="b"/>
            <a:pathLst>
              <a:path w="3244313" h="3240000">
                <a:moveTo>
                  <a:pt x="2055482" y="677891"/>
                </a:moveTo>
                <a:lnTo>
                  <a:pt x="2055482" y="209891"/>
                </a:lnTo>
                <a:lnTo>
                  <a:pt x="2919482" y="209891"/>
                </a:lnTo>
                <a:lnTo>
                  <a:pt x="2919482" y="677891"/>
                </a:lnTo>
                <a:close/>
                <a:moveTo>
                  <a:pt x="1695482" y="1397971"/>
                </a:moveTo>
                <a:lnTo>
                  <a:pt x="1695482" y="929971"/>
                </a:lnTo>
                <a:lnTo>
                  <a:pt x="2919482" y="929971"/>
                </a:lnTo>
                <a:lnTo>
                  <a:pt x="2919482" y="1397971"/>
                </a:lnTo>
                <a:close/>
                <a:moveTo>
                  <a:pt x="1335482" y="2118051"/>
                </a:moveTo>
                <a:lnTo>
                  <a:pt x="1335482" y="1650051"/>
                </a:lnTo>
                <a:lnTo>
                  <a:pt x="2919482" y="1650051"/>
                </a:lnTo>
                <a:lnTo>
                  <a:pt x="2919482" y="2118051"/>
                </a:lnTo>
                <a:close/>
                <a:moveTo>
                  <a:pt x="975482" y="2838131"/>
                </a:moveTo>
                <a:lnTo>
                  <a:pt x="975482" y="2370131"/>
                </a:lnTo>
                <a:lnTo>
                  <a:pt x="2919482" y="2370131"/>
                </a:lnTo>
                <a:lnTo>
                  <a:pt x="2919482" y="2838131"/>
                </a:lnTo>
                <a:close/>
                <a:moveTo>
                  <a:pt x="10788" y="2651034"/>
                </a:moveTo>
                <a:lnTo>
                  <a:pt x="1168116" y="646484"/>
                </a:lnTo>
                <a:lnTo>
                  <a:pt x="1038664" y="571745"/>
                </a:lnTo>
                <a:lnTo>
                  <a:pt x="1533856" y="311959"/>
                </a:lnTo>
                <a:lnTo>
                  <a:pt x="1556471" y="870701"/>
                </a:lnTo>
                <a:lnTo>
                  <a:pt x="1427019" y="795962"/>
                </a:lnTo>
                <a:lnTo>
                  <a:pt x="269691" y="2800512"/>
                </a:lnTo>
                <a:close/>
                <a:moveTo>
                  <a:pt x="0" y="3240000"/>
                </a:moveTo>
                <a:lnTo>
                  <a:pt x="0" y="3060000"/>
                </a:lnTo>
                <a:lnTo>
                  <a:pt x="3064313" y="3060000"/>
                </a:lnTo>
                <a:lnTo>
                  <a:pt x="3064313" y="0"/>
                </a:lnTo>
                <a:lnTo>
                  <a:pt x="3244313" y="0"/>
                </a:lnTo>
                <a:lnTo>
                  <a:pt x="3244313" y="3240000"/>
                </a:lnTo>
                <a:lnTo>
                  <a:pt x="3240000" y="3240000"/>
                </a:lnTo>
                <a:lnTo>
                  <a:pt x="3064313" y="3240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896287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406507" y="235197"/>
            <a:ext cx="7798495" cy="724247"/>
          </a:xfrm>
        </p:spPr>
        <p:txBody>
          <a:bodyPr>
            <a:normAutofit/>
          </a:bodyPr>
          <a:lstStyle/>
          <a:p>
            <a:r>
              <a:rPr lang="ko-KR" altLang="en-US" sz="4000" dirty="0">
                <a:solidFill>
                  <a:schemeClr val="accent1"/>
                </a:solidFill>
              </a:rPr>
              <a:t>판매량 경향 </a:t>
            </a:r>
            <a:r>
              <a:rPr lang="en-US" altLang="ko-KR" sz="4000" dirty="0">
                <a:solidFill>
                  <a:schemeClr val="accent1"/>
                </a:solidFill>
              </a:rPr>
              <a:t>(Store type)</a:t>
            </a:r>
            <a:endParaRPr lang="en-US" sz="4000" dirty="0">
              <a:solidFill>
                <a:schemeClr val="accent1"/>
              </a:solidFill>
            </a:endParaRPr>
          </a:p>
        </p:txBody>
      </p:sp>
      <p:sp>
        <p:nvSpPr>
          <p:cNvPr id="3" name="Oval 13">
            <a:extLst>
              <a:ext uri="{FF2B5EF4-FFF2-40B4-BE49-F238E27FC236}">
                <a16:creationId xmlns:a16="http://schemas.microsoft.com/office/drawing/2014/main" xmlns="" id="{45D39537-280C-49FC-B8E7-1656443BB698}"/>
              </a:ext>
            </a:extLst>
          </p:cNvPr>
          <p:cNvSpPr>
            <a:spLocks noChangeAspect="1"/>
          </p:cNvSpPr>
          <p:nvPr/>
        </p:nvSpPr>
        <p:spPr>
          <a:xfrm flipH="1">
            <a:off x="8483058" y="883180"/>
            <a:ext cx="4765108" cy="5585973"/>
          </a:xfrm>
          <a:custGeom>
            <a:avLst/>
            <a:gdLst>
              <a:gd name="connsiteX0" fmla="*/ 2598088 w 3041561"/>
              <a:gd name="connsiteY0" fmla="*/ 502 h 4075717"/>
              <a:gd name="connsiteX1" fmla="*/ 2395783 w 3041561"/>
              <a:gd name="connsiteY1" fmla="*/ 236898 h 4075717"/>
              <a:gd name="connsiteX2" fmla="*/ 1943913 w 3041561"/>
              <a:gd name="connsiteY2" fmla="*/ 1238878 h 4075717"/>
              <a:gd name="connsiteX3" fmla="*/ 1472394 w 3041561"/>
              <a:gd name="connsiteY3" fmla="*/ 2005097 h 4075717"/>
              <a:gd name="connsiteX4" fmla="*/ 0 w 3041561"/>
              <a:gd name="connsiteY4" fmla="*/ 2105235 h 4075717"/>
              <a:gd name="connsiteX5" fmla="*/ 0 w 3041561"/>
              <a:gd name="connsiteY5" fmla="*/ 3833487 h 4075717"/>
              <a:gd name="connsiteX6" fmla="*/ 1192161 w 3041561"/>
              <a:gd name="connsiteY6" fmla="*/ 3833487 h 4075717"/>
              <a:gd name="connsiteX7" fmla="*/ 1192161 w 3041561"/>
              <a:gd name="connsiteY7" fmla="*/ 3838265 h 4075717"/>
              <a:gd name="connsiteX8" fmla="*/ 2940327 w 3041561"/>
              <a:gd name="connsiteY8" fmla="*/ 4075717 h 4075717"/>
              <a:gd name="connsiteX9" fmla="*/ 2940327 w 3041561"/>
              <a:gd name="connsiteY9" fmla="*/ 1629329 h 4075717"/>
              <a:gd name="connsiteX10" fmla="*/ 2808362 w 3041561"/>
              <a:gd name="connsiteY10" fmla="*/ 1641635 h 4075717"/>
              <a:gd name="connsiteX11" fmla="*/ 3034297 w 3041561"/>
              <a:gd name="connsiteY11" fmla="*/ 698595 h 4075717"/>
              <a:gd name="connsiteX12" fmla="*/ 2598088 w 3041561"/>
              <a:gd name="connsiteY12" fmla="*/ 502 h 4075717"/>
              <a:gd name="connsiteX0" fmla="*/ 2598088 w 3041561"/>
              <a:gd name="connsiteY0" fmla="*/ 502 h 4075717"/>
              <a:gd name="connsiteX1" fmla="*/ 2395783 w 3041561"/>
              <a:gd name="connsiteY1" fmla="*/ 236898 h 4075717"/>
              <a:gd name="connsiteX2" fmla="*/ 1943913 w 3041561"/>
              <a:gd name="connsiteY2" fmla="*/ 1238878 h 4075717"/>
              <a:gd name="connsiteX3" fmla="*/ 1472394 w 3041561"/>
              <a:gd name="connsiteY3" fmla="*/ 2005097 h 4075717"/>
              <a:gd name="connsiteX4" fmla="*/ 0 w 3041561"/>
              <a:gd name="connsiteY4" fmla="*/ 2105235 h 4075717"/>
              <a:gd name="connsiteX5" fmla="*/ 0 w 3041561"/>
              <a:gd name="connsiteY5" fmla="*/ 3833487 h 4075717"/>
              <a:gd name="connsiteX6" fmla="*/ 1192161 w 3041561"/>
              <a:gd name="connsiteY6" fmla="*/ 3833487 h 4075717"/>
              <a:gd name="connsiteX7" fmla="*/ 1192161 w 3041561"/>
              <a:gd name="connsiteY7" fmla="*/ 3838265 h 4075717"/>
              <a:gd name="connsiteX8" fmla="*/ 2940327 w 3041561"/>
              <a:gd name="connsiteY8" fmla="*/ 4075717 h 4075717"/>
              <a:gd name="connsiteX9" fmla="*/ 2940327 w 3041561"/>
              <a:gd name="connsiteY9" fmla="*/ 1629329 h 4075717"/>
              <a:gd name="connsiteX10" fmla="*/ 2808362 w 3041561"/>
              <a:gd name="connsiteY10" fmla="*/ 1641635 h 4075717"/>
              <a:gd name="connsiteX11" fmla="*/ 3034297 w 3041561"/>
              <a:gd name="connsiteY11" fmla="*/ 698595 h 4075717"/>
              <a:gd name="connsiteX12" fmla="*/ 2598088 w 3041561"/>
              <a:gd name="connsiteY12" fmla="*/ 502 h 4075717"/>
              <a:gd name="connsiteX0" fmla="*/ 2598088 w 3041561"/>
              <a:gd name="connsiteY0" fmla="*/ 502 h 4075717"/>
              <a:gd name="connsiteX1" fmla="*/ 2395783 w 3041561"/>
              <a:gd name="connsiteY1" fmla="*/ 236898 h 4075717"/>
              <a:gd name="connsiteX2" fmla="*/ 1943913 w 3041561"/>
              <a:gd name="connsiteY2" fmla="*/ 1238878 h 4075717"/>
              <a:gd name="connsiteX3" fmla="*/ 1472394 w 3041561"/>
              <a:gd name="connsiteY3" fmla="*/ 2005097 h 4075717"/>
              <a:gd name="connsiteX4" fmla="*/ 0 w 3041561"/>
              <a:gd name="connsiteY4" fmla="*/ 2105235 h 4075717"/>
              <a:gd name="connsiteX5" fmla="*/ 0 w 3041561"/>
              <a:gd name="connsiteY5" fmla="*/ 3833487 h 4075717"/>
              <a:gd name="connsiteX6" fmla="*/ 1192161 w 3041561"/>
              <a:gd name="connsiteY6" fmla="*/ 3833487 h 4075717"/>
              <a:gd name="connsiteX7" fmla="*/ 1192161 w 3041561"/>
              <a:gd name="connsiteY7" fmla="*/ 3838265 h 4075717"/>
              <a:gd name="connsiteX8" fmla="*/ 2940327 w 3041561"/>
              <a:gd name="connsiteY8" fmla="*/ 4075717 h 4075717"/>
              <a:gd name="connsiteX9" fmla="*/ 2940327 w 3041561"/>
              <a:gd name="connsiteY9" fmla="*/ 1629329 h 4075717"/>
              <a:gd name="connsiteX10" fmla="*/ 2808362 w 3041561"/>
              <a:gd name="connsiteY10" fmla="*/ 1641635 h 4075717"/>
              <a:gd name="connsiteX11" fmla="*/ 3034297 w 3041561"/>
              <a:gd name="connsiteY11" fmla="*/ 698595 h 4075717"/>
              <a:gd name="connsiteX12" fmla="*/ 2598088 w 3041561"/>
              <a:gd name="connsiteY12" fmla="*/ 502 h 4075717"/>
              <a:gd name="connsiteX0" fmla="*/ 2598088 w 3041561"/>
              <a:gd name="connsiteY0" fmla="*/ 502 h 4075717"/>
              <a:gd name="connsiteX1" fmla="*/ 2395783 w 3041561"/>
              <a:gd name="connsiteY1" fmla="*/ 236898 h 4075717"/>
              <a:gd name="connsiteX2" fmla="*/ 1943913 w 3041561"/>
              <a:gd name="connsiteY2" fmla="*/ 1238878 h 4075717"/>
              <a:gd name="connsiteX3" fmla="*/ 1472394 w 3041561"/>
              <a:gd name="connsiteY3" fmla="*/ 2005097 h 4075717"/>
              <a:gd name="connsiteX4" fmla="*/ 0 w 3041561"/>
              <a:gd name="connsiteY4" fmla="*/ 2105235 h 4075717"/>
              <a:gd name="connsiteX5" fmla="*/ 0 w 3041561"/>
              <a:gd name="connsiteY5" fmla="*/ 3833487 h 4075717"/>
              <a:gd name="connsiteX6" fmla="*/ 1192161 w 3041561"/>
              <a:gd name="connsiteY6" fmla="*/ 3833487 h 4075717"/>
              <a:gd name="connsiteX7" fmla="*/ 1192161 w 3041561"/>
              <a:gd name="connsiteY7" fmla="*/ 3838265 h 4075717"/>
              <a:gd name="connsiteX8" fmla="*/ 2940327 w 3041561"/>
              <a:gd name="connsiteY8" fmla="*/ 4075717 h 4075717"/>
              <a:gd name="connsiteX9" fmla="*/ 2940327 w 3041561"/>
              <a:gd name="connsiteY9" fmla="*/ 1629329 h 4075717"/>
              <a:gd name="connsiteX10" fmla="*/ 2808362 w 3041561"/>
              <a:gd name="connsiteY10" fmla="*/ 1641635 h 4075717"/>
              <a:gd name="connsiteX11" fmla="*/ 3034297 w 3041561"/>
              <a:gd name="connsiteY11" fmla="*/ 698595 h 4075717"/>
              <a:gd name="connsiteX12" fmla="*/ 2598088 w 3041561"/>
              <a:gd name="connsiteY12" fmla="*/ 502 h 4075717"/>
              <a:gd name="connsiteX0" fmla="*/ 2598088 w 3041561"/>
              <a:gd name="connsiteY0" fmla="*/ 502 h 4075717"/>
              <a:gd name="connsiteX1" fmla="*/ 2395783 w 3041561"/>
              <a:gd name="connsiteY1" fmla="*/ 236898 h 4075717"/>
              <a:gd name="connsiteX2" fmla="*/ 1943913 w 3041561"/>
              <a:gd name="connsiteY2" fmla="*/ 1238878 h 4075717"/>
              <a:gd name="connsiteX3" fmla="*/ 1472394 w 3041561"/>
              <a:gd name="connsiteY3" fmla="*/ 2005097 h 4075717"/>
              <a:gd name="connsiteX4" fmla="*/ 0 w 3041561"/>
              <a:gd name="connsiteY4" fmla="*/ 2105235 h 4075717"/>
              <a:gd name="connsiteX5" fmla="*/ 0 w 3041561"/>
              <a:gd name="connsiteY5" fmla="*/ 3833487 h 4075717"/>
              <a:gd name="connsiteX6" fmla="*/ 1192161 w 3041561"/>
              <a:gd name="connsiteY6" fmla="*/ 3833487 h 4075717"/>
              <a:gd name="connsiteX7" fmla="*/ 1192161 w 3041561"/>
              <a:gd name="connsiteY7" fmla="*/ 3838265 h 4075717"/>
              <a:gd name="connsiteX8" fmla="*/ 2940327 w 3041561"/>
              <a:gd name="connsiteY8" fmla="*/ 4075717 h 4075717"/>
              <a:gd name="connsiteX9" fmla="*/ 2940327 w 3041561"/>
              <a:gd name="connsiteY9" fmla="*/ 1629329 h 4075717"/>
              <a:gd name="connsiteX10" fmla="*/ 2808362 w 3041561"/>
              <a:gd name="connsiteY10" fmla="*/ 1641635 h 4075717"/>
              <a:gd name="connsiteX11" fmla="*/ 3034297 w 3041561"/>
              <a:gd name="connsiteY11" fmla="*/ 698595 h 4075717"/>
              <a:gd name="connsiteX12" fmla="*/ 2598088 w 3041561"/>
              <a:gd name="connsiteY12" fmla="*/ 502 h 4075717"/>
              <a:gd name="connsiteX0" fmla="*/ 2598088 w 3041561"/>
              <a:gd name="connsiteY0" fmla="*/ 502 h 4075717"/>
              <a:gd name="connsiteX1" fmla="*/ 2395783 w 3041561"/>
              <a:gd name="connsiteY1" fmla="*/ 236898 h 4075717"/>
              <a:gd name="connsiteX2" fmla="*/ 1943913 w 3041561"/>
              <a:gd name="connsiteY2" fmla="*/ 1238878 h 4075717"/>
              <a:gd name="connsiteX3" fmla="*/ 1472394 w 3041561"/>
              <a:gd name="connsiteY3" fmla="*/ 2005097 h 4075717"/>
              <a:gd name="connsiteX4" fmla="*/ 0 w 3041561"/>
              <a:gd name="connsiteY4" fmla="*/ 2105235 h 4075717"/>
              <a:gd name="connsiteX5" fmla="*/ 0 w 3041561"/>
              <a:gd name="connsiteY5" fmla="*/ 3833487 h 4075717"/>
              <a:gd name="connsiteX6" fmla="*/ 1192161 w 3041561"/>
              <a:gd name="connsiteY6" fmla="*/ 3833487 h 4075717"/>
              <a:gd name="connsiteX7" fmla="*/ 1192161 w 3041561"/>
              <a:gd name="connsiteY7" fmla="*/ 3838265 h 4075717"/>
              <a:gd name="connsiteX8" fmla="*/ 2940327 w 3041561"/>
              <a:gd name="connsiteY8" fmla="*/ 4075717 h 4075717"/>
              <a:gd name="connsiteX9" fmla="*/ 2940327 w 3041561"/>
              <a:gd name="connsiteY9" fmla="*/ 1629329 h 4075717"/>
              <a:gd name="connsiteX10" fmla="*/ 2808362 w 3041561"/>
              <a:gd name="connsiteY10" fmla="*/ 1641635 h 4075717"/>
              <a:gd name="connsiteX11" fmla="*/ 3034297 w 3041561"/>
              <a:gd name="connsiteY11" fmla="*/ 698595 h 4075717"/>
              <a:gd name="connsiteX12" fmla="*/ 2598088 w 3041561"/>
              <a:gd name="connsiteY12" fmla="*/ 502 h 4075717"/>
              <a:gd name="connsiteX0" fmla="*/ 2598088 w 3041561"/>
              <a:gd name="connsiteY0" fmla="*/ 502 h 4075717"/>
              <a:gd name="connsiteX1" fmla="*/ 2395783 w 3041561"/>
              <a:gd name="connsiteY1" fmla="*/ 236898 h 4075717"/>
              <a:gd name="connsiteX2" fmla="*/ 1943913 w 3041561"/>
              <a:gd name="connsiteY2" fmla="*/ 1238878 h 4075717"/>
              <a:gd name="connsiteX3" fmla="*/ 1472394 w 3041561"/>
              <a:gd name="connsiteY3" fmla="*/ 2005097 h 4075717"/>
              <a:gd name="connsiteX4" fmla="*/ 0 w 3041561"/>
              <a:gd name="connsiteY4" fmla="*/ 2105235 h 4075717"/>
              <a:gd name="connsiteX5" fmla="*/ 0 w 3041561"/>
              <a:gd name="connsiteY5" fmla="*/ 3833487 h 4075717"/>
              <a:gd name="connsiteX6" fmla="*/ 1192161 w 3041561"/>
              <a:gd name="connsiteY6" fmla="*/ 3833487 h 4075717"/>
              <a:gd name="connsiteX7" fmla="*/ 1192161 w 3041561"/>
              <a:gd name="connsiteY7" fmla="*/ 3838265 h 4075717"/>
              <a:gd name="connsiteX8" fmla="*/ 2940327 w 3041561"/>
              <a:gd name="connsiteY8" fmla="*/ 4075717 h 4075717"/>
              <a:gd name="connsiteX9" fmla="*/ 3000712 w 3041561"/>
              <a:gd name="connsiteY9" fmla="*/ 1706967 h 4075717"/>
              <a:gd name="connsiteX10" fmla="*/ 2808362 w 3041561"/>
              <a:gd name="connsiteY10" fmla="*/ 1641635 h 4075717"/>
              <a:gd name="connsiteX11" fmla="*/ 3034297 w 3041561"/>
              <a:gd name="connsiteY11" fmla="*/ 698595 h 4075717"/>
              <a:gd name="connsiteX12" fmla="*/ 2598088 w 3041561"/>
              <a:gd name="connsiteY12" fmla="*/ 502 h 4075717"/>
              <a:gd name="connsiteX0" fmla="*/ 2598088 w 3041561"/>
              <a:gd name="connsiteY0" fmla="*/ 502 h 4075717"/>
              <a:gd name="connsiteX1" fmla="*/ 2395783 w 3041561"/>
              <a:gd name="connsiteY1" fmla="*/ 236898 h 4075717"/>
              <a:gd name="connsiteX2" fmla="*/ 1943913 w 3041561"/>
              <a:gd name="connsiteY2" fmla="*/ 1238878 h 4075717"/>
              <a:gd name="connsiteX3" fmla="*/ 1472394 w 3041561"/>
              <a:gd name="connsiteY3" fmla="*/ 2005097 h 4075717"/>
              <a:gd name="connsiteX4" fmla="*/ 0 w 3041561"/>
              <a:gd name="connsiteY4" fmla="*/ 2105235 h 4075717"/>
              <a:gd name="connsiteX5" fmla="*/ 0 w 3041561"/>
              <a:gd name="connsiteY5" fmla="*/ 3833487 h 4075717"/>
              <a:gd name="connsiteX6" fmla="*/ 1192161 w 3041561"/>
              <a:gd name="connsiteY6" fmla="*/ 3833487 h 4075717"/>
              <a:gd name="connsiteX7" fmla="*/ 1192161 w 3041561"/>
              <a:gd name="connsiteY7" fmla="*/ 3838265 h 4075717"/>
              <a:gd name="connsiteX8" fmla="*/ 2940327 w 3041561"/>
              <a:gd name="connsiteY8" fmla="*/ 4075717 h 4075717"/>
              <a:gd name="connsiteX9" fmla="*/ 3000712 w 3041561"/>
              <a:gd name="connsiteY9" fmla="*/ 1706967 h 4075717"/>
              <a:gd name="connsiteX10" fmla="*/ 2808362 w 3041561"/>
              <a:gd name="connsiteY10" fmla="*/ 1641635 h 4075717"/>
              <a:gd name="connsiteX11" fmla="*/ 3034297 w 3041561"/>
              <a:gd name="connsiteY11" fmla="*/ 698595 h 4075717"/>
              <a:gd name="connsiteX12" fmla="*/ 2598088 w 3041561"/>
              <a:gd name="connsiteY12" fmla="*/ 502 h 4075717"/>
              <a:gd name="connsiteX0" fmla="*/ 2598088 w 3041561"/>
              <a:gd name="connsiteY0" fmla="*/ 502 h 4075717"/>
              <a:gd name="connsiteX1" fmla="*/ 2395783 w 3041561"/>
              <a:gd name="connsiteY1" fmla="*/ 236898 h 4075717"/>
              <a:gd name="connsiteX2" fmla="*/ 1943913 w 3041561"/>
              <a:gd name="connsiteY2" fmla="*/ 1238878 h 4075717"/>
              <a:gd name="connsiteX3" fmla="*/ 1472394 w 3041561"/>
              <a:gd name="connsiteY3" fmla="*/ 2005097 h 4075717"/>
              <a:gd name="connsiteX4" fmla="*/ 0 w 3041561"/>
              <a:gd name="connsiteY4" fmla="*/ 2105235 h 4075717"/>
              <a:gd name="connsiteX5" fmla="*/ 0 w 3041561"/>
              <a:gd name="connsiteY5" fmla="*/ 3833487 h 4075717"/>
              <a:gd name="connsiteX6" fmla="*/ 1192161 w 3041561"/>
              <a:gd name="connsiteY6" fmla="*/ 3833487 h 4075717"/>
              <a:gd name="connsiteX7" fmla="*/ 1192161 w 3041561"/>
              <a:gd name="connsiteY7" fmla="*/ 3838265 h 4075717"/>
              <a:gd name="connsiteX8" fmla="*/ 2940327 w 3041561"/>
              <a:gd name="connsiteY8" fmla="*/ 4075717 h 4075717"/>
              <a:gd name="connsiteX9" fmla="*/ 3000712 w 3041561"/>
              <a:gd name="connsiteY9" fmla="*/ 1750099 h 4075717"/>
              <a:gd name="connsiteX10" fmla="*/ 2808362 w 3041561"/>
              <a:gd name="connsiteY10" fmla="*/ 1641635 h 4075717"/>
              <a:gd name="connsiteX11" fmla="*/ 3034297 w 3041561"/>
              <a:gd name="connsiteY11" fmla="*/ 698595 h 4075717"/>
              <a:gd name="connsiteX12" fmla="*/ 2598088 w 3041561"/>
              <a:gd name="connsiteY12" fmla="*/ 502 h 4075717"/>
              <a:gd name="connsiteX0" fmla="*/ 2598088 w 3041561"/>
              <a:gd name="connsiteY0" fmla="*/ 502 h 4075717"/>
              <a:gd name="connsiteX1" fmla="*/ 2395783 w 3041561"/>
              <a:gd name="connsiteY1" fmla="*/ 236898 h 4075717"/>
              <a:gd name="connsiteX2" fmla="*/ 1943913 w 3041561"/>
              <a:gd name="connsiteY2" fmla="*/ 1238878 h 4075717"/>
              <a:gd name="connsiteX3" fmla="*/ 1472394 w 3041561"/>
              <a:gd name="connsiteY3" fmla="*/ 2005097 h 4075717"/>
              <a:gd name="connsiteX4" fmla="*/ 0 w 3041561"/>
              <a:gd name="connsiteY4" fmla="*/ 2105235 h 4075717"/>
              <a:gd name="connsiteX5" fmla="*/ 0 w 3041561"/>
              <a:gd name="connsiteY5" fmla="*/ 3833487 h 4075717"/>
              <a:gd name="connsiteX6" fmla="*/ 1192161 w 3041561"/>
              <a:gd name="connsiteY6" fmla="*/ 3833487 h 4075717"/>
              <a:gd name="connsiteX7" fmla="*/ 1192161 w 3041561"/>
              <a:gd name="connsiteY7" fmla="*/ 3838265 h 4075717"/>
              <a:gd name="connsiteX8" fmla="*/ 2940327 w 3041561"/>
              <a:gd name="connsiteY8" fmla="*/ 4075717 h 4075717"/>
              <a:gd name="connsiteX9" fmla="*/ 3000712 w 3041561"/>
              <a:gd name="connsiteY9" fmla="*/ 1750099 h 4075717"/>
              <a:gd name="connsiteX10" fmla="*/ 2808362 w 3041561"/>
              <a:gd name="connsiteY10" fmla="*/ 1641635 h 4075717"/>
              <a:gd name="connsiteX11" fmla="*/ 3034297 w 3041561"/>
              <a:gd name="connsiteY11" fmla="*/ 698595 h 4075717"/>
              <a:gd name="connsiteX12" fmla="*/ 2598088 w 3041561"/>
              <a:gd name="connsiteY12" fmla="*/ 502 h 4075717"/>
              <a:gd name="connsiteX0" fmla="*/ 2598088 w 3041561"/>
              <a:gd name="connsiteY0" fmla="*/ 502 h 4075717"/>
              <a:gd name="connsiteX1" fmla="*/ 2395783 w 3041561"/>
              <a:gd name="connsiteY1" fmla="*/ 236898 h 4075717"/>
              <a:gd name="connsiteX2" fmla="*/ 1943913 w 3041561"/>
              <a:gd name="connsiteY2" fmla="*/ 1238878 h 4075717"/>
              <a:gd name="connsiteX3" fmla="*/ 1472394 w 3041561"/>
              <a:gd name="connsiteY3" fmla="*/ 2005097 h 4075717"/>
              <a:gd name="connsiteX4" fmla="*/ 0 w 3041561"/>
              <a:gd name="connsiteY4" fmla="*/ 2105235 h 4075717"/>
              <a:gd name="connsiteX5" fmla="*/ 0 w 3041561"/>
              <a:gd name="connsiteY5" fmla="*/ 3833487 h 4075717"/>
              <a:gd name="connsiteX6" fmla="*/ 1192161 w 3041561"/>
              <a:gd name="connsiteY6" fmla="*/ 3833487 h 4075717"/>
              <a:gd name="connsiteX7" fmla="*/ 1192161 w 3041561"/>
              <a:gd name="connsiteY7" fmla="*/ 3838265 h 4075717"/>
              <a:gd name="connsiteX8" fmla="*/ 2940327 w 3041561"/>
              <a:gd name="connsiteY8" fmla="*/ 4075717 h 4075717"/>
              <a:gd name="connsiteX9" fmla="*/ 2974833 w 3041561"/>
              <a:gd name="connsiteY9" fmla="*/ 1784605 h 4075717"/>
              <a:gd name="connsiteX10" fmla="*/ 2808362 w 3041561"/>
              <a:gd name="connsiteY10" fmla="*/ 1641635 h 4075717"/>
              <a:gd name="connsiteX11" fmla="*/ 3034297 w 3041561"/>
              <a:gd name="connsiteY11" fmla="*/ 698595 h 4075717"/>
              <a:gd name="connsiteX12" fmla="*/ 2598088 w 3041561"/>
              <a:gd name="connsiteY12" fmla="*/ 502 h 4075717"/>
              <a:gd name="connsiteX0" fmla="*/ 2598088 w 3041561"/>
              <a:gd name="connsiteY0" fmla="*/ 502 h 4075717"/>
              <a:gd name="connsiteX1" fmla="*/ 2395783 w 3041561"/>
              <a:gd name="connsiteY1" fmla="*/ 236898 h 4075717"/>
              <a:gd name="connsiteX2" fmla="*/ 1943913 w 3041561"/>
              <a:gd name="connsiteY2" fmla="*/ 1238878 h 4075717"/>
              <a:gd name="connsiteX3" fmla="*/ 1472394 w 3041561"/>
              <a:gd name="connsiteY3" fmla="*/ 2005097 h 4075717"/>
              <a:gd name="connsiteX4" fmla="*/ 0 w 3041561"/>
              <a:gd name="connsiteY4" fmla="*/ 2105235 h 4075717"/>
              <a:gd name="connsiteX5" fmla="*/ 0 w 3041561"/>
              <a:gd name="connsiteY5" fmla="*/ 3833487 h 4075717"/>
              <a:gd name="connsiteX6" fmla="*/ 1192161 w 3041561"/>
              <a:gd name="connsiteY6" fmla="*/ 3833487 h 4075717"/>
              <a:gd name="connsiteX7" fmla="*/ 1192161 w 3041561"/>
              <a:gd name="connsiteY7" fmla="*/ 3838265 h 4075717"/>
              <a:gd name="connsiteX8" fmla="*/ 2940327 w 3041561"/>
              <a:gd name="connsiteY8" fmla="*/ 4075717 h 4075717"/>
              <a:gd name="connsiteX9" fmla="*/ 2974833 w 3041561"/>
              <a:gd name="connsiteY9" fmla="*/ 1784605 h 4075717"/>
              <a:gd name="connsiteX10" fmla="*/ 2808362 w 3041561"/>
              <a:gd name="connsiteY10" fmla="*/ 1641635 h 4075717"/>
              <a:gd name="connsiteX11" fmla="*/ 3034297 w 3041561"/>
              <a:gd name="connsiteY11" fmla="*/ 698595 h 4075717"/>
              <a:gd name="connsiteX12" fmla="*/ 2598088 w 3041561"/>
              <a:gd name="connsiteY12" fmla="*/ 502 h 4075717"/>
              <a:gd name="connsiteX0" fmla="*/ 2598088 w 3041561"/>
              <a:gd name="connsiteY0" fmla="*/ 502 h 4075717"/>
              <a:gd name="connsiteX1" fmla="*/ 2395783 w 3041561"/>
              <a:gd name="connsiteY1" fmla="*/ 236898 h 4075717"/>
              <a:gd name="connsiteX2" fmla="*/ 1943913 w 3041561"/>
              <a:gd name="connsiteY2" fmla="*/ 1238878 h 4075717"/>
              <a:gd name="connsiteX3" fmla="*/ 1472394 w 3041561"/>
              <a:gd name="connsiteY3" fmla="*/ 2005097 h 4075717"/>
              <a:gd name="connsiteX4" fmla="*/ 0 w 3041561"/>
              <a:gd name="connsiteY4" fmla="*/ 2105235 h 4075717"/>
              <a:gd name="connsiteX5" fmla="*/ 0 w 3041561"/>
              <a:gd name="connsiteY5" fmla="*/ 3833487 h 4075717"/>
              <a:gd name="connsiteX6" fmla="*/ 1192161 w 3041561"/>
              <a:gd name="connsiteY6" fmla="*/ 3833487 h 4075717"/>
              <a:gd name="connsiteX7" fmla="*/ 1192161 w 3041561"/>
              <a:gd name="connsiteY7" fmla="*/ 3838265 h 4075717"/>
              <a:gd name="connsiteX8" fmla="*/ 2940327 w 3041561"/>
              <a:gd name="connsiteY8" fmla="*/ 4075717 h 4075717"/>
              <a:gd name="connsiteX9" fmla="*/ 2974833 w 3041561"/>
              <a:gd name="connsiteY9" fmla="*/ 1784605 h 4075717"/>
              <a:gd name="connsiteX10" fmla="*/ 2808362 w 3041561"/>
              <a:gd name="connsiteY10" fmla="*/ 1641635 h 4075717"/>
              <a:gd name="connsiteX11" fmla="*/ 3034297 w 3041561"/>
              <a:gd name="connsiteY11" fmla="*/ 698595 h 4075717"/>
              <a:gd name="connsiteX12" fmla="*/ 2598088 w 3041561"/>
              <a:gd name="connsiteY12" fmla="*/ 502 h 4075717"/>
              <a:gd name="connsiteX0" fmla="*/ 2598088 w 3041561"/>
              <a:gd name="connsiteY0" fmla="*/ 502 h 4075717"/>
              <a:gd name="connsiteX1" fmla="*/ 2395783 w 3041561"/>
              <a:gd name="connsiteY1" fmla="*/ 236898 h 4075717"/>
              <a:gd name="connsiteX2" fmla="*/ 1943913 w 3041561"/>
              <a:gd name="connsiteY2" fmla="*/ 1238878 h 4075717"/>
              <a:gd name="connsiteX3" fmla="*/ 1472394 w 3041561"/>
              <a:gd name="connsiteY3" fmla="*/ 2005097 h 4075717"/>
              <a:gd name="connsiteX4" fmla="*/ 0 w 3041561"/>
              <a:gd name="connsiteY4" fmla="*/ 2105235 h 4075717"/>
              <a:gd name="connsiteX5" fmla="*/ 0 w 3041561"/>
              <a:gd name="connsiteY5" fmla="*/ 3833487 h 4075717"/>
              <a:gd name="connsiteX6" fmla="*/ 1192161 w 3041561"/>
              <a:gd name="connsiteY6" fmla="*/ 3833487 h 4075717"/>
              <a:gd name="connsiteX7" fmla="*/ 1192161 w 3041561"/>
              <a:gd name="connsiteY7" fmla="*/ 3838265 h 4075717"/>
              <a:gd name="connsiteX8" fmla="*/ 2940327 w 3041561"/>
              <a:gd name="connsiteY8" fmla="*/ 4075717 h 4075717"/>
              <a:gd name="connsiteX9" fmla="*/ 2974833 w 3041561"/>
              <a:gd name="connsiteY9" fmla="*/ 1784605 h 4075717"/>
              <a:gd name="connsiteX10" fmla="*/ 2808362 w 3041561"/>
              <a:gd name="connsiteY10" fmla="*/ 1641635 h 4075717"/>
              <a:gd name="connsiteX11" fmla="*/ 3034297 w 3041561"/>
              <a:gd name="connsiteY11" fmla="*/ 698595 h 4075717"/>
              <a:gd name="connsiteX12" fmla="*/ 2598088 w 3041561"/>
              <a:gd name="connsiteY12" fmla="*/ 502 h 4075717"/>
              <a:gd name="connsiteX0" fmla="*/ 2598088 w 3041561"/>
              <a:gd name="connsiteY0" fmla="*/ 502 h 4075717"/>
              <a:gd name="connsiteX1" fmla="*/ 2395783 w 3041561"/>
              <a:gd name="connsiteY1" fmla="*/ 236898 h 4075717"/>
              <a:gd name="connsiteX2" fmla="*/ 1943913 w 3041561"/>
              <a:gd name="connsiteY2" fmla="*/ 1238878 h 4075717"/>
              <a:gd name="connsiteX3" fmla="*/ 1472394 w 3041561"/>
              <a:gd name="connsiteY3" fmla="*/ 2005097 h 4075717"/>
              <a:gd name="connsiteX4" fmla="*/ 0 w 3041561"/>
              <a:gd name="connsiteY4" fmla="*/ 2105235 h 4075717"/>
              <a:gd name="connsiteX5" fmla="*/ 0 w 3041561"/>
              <a:gd name="connsiteY5" fmla="*/ 3833487 h 4075717"/>
              <a:gd name="connsiteX6" fmla="*/ 1192161 w 3041561"/>
              <a:gd name="connsiteY6" fmla="*/ 3833487 h 4075717"/>
              <a:gd name="connsiteX7" fmla="*/ 1192161 w 3041561"/>
              <a:gd name="connsiteY7" fmla="*/ 3838265 h 4075717"/>
              <a:gd name="connsiteX8" fmla="*/ 2940327 w 3041561"/>
              <a:gd name="connsiteY8" fmla="*/ 4075717 h 4075717"/>
              <a:gd name="connsiteX9" fmla="*/ 2974833 w 3041561"/>
              <a:gd name="connsiteY9" fmla="*/ 1784605 h 4075717"/>
              <a:gd name="connsiteX10" fmla="*/ 2808362 w 3041561"/>
              <a:gd name="connsiteY10" fmla="*/ 1641635 h 4075717"/>
              <a:gd name="connsiteX11" fmla="*/ 3034297 w 3041561"/>
              <a:gd name="connsiteY11" fmla="*/ 698595 h 4075717"/>
              <a:gd name="connsiteX12" fmla="*/ 2598088 w 3041561"/>
              <a:gd name="connsiteY12" fmla="*/ 502 h 4075717"/>
              <a:gd name="connsiteX0" fmla="*/ 3242086 w 3685559"/>
              <a:gd name="connsiteY0" fmla="*/ 502 h 4075717"/>
              <a:gd name="connsiteX1" fmla="*/ 3039781 w 3685559"/>
              <a:gd name="connsiteY1" fmla="*/ 236898 h 4075717"/>
              <a:gd name="connsiteX2" fmla="*/ 2587911 w 3685559"/>
              <a:gd name="connsiteY2" fmla="*/ 1238878 h 4075717"/>
              <a:gd name="connsiteX3" fmla="*/ 2116392 w 3685559"/>
              <a:gd name="connsiteY3" fmla="*/ 2005097 h 4075717"/>
              <a:gd name="connsiteX4" fmla="*/ 0 w 3685559"/>
              <a:gd name="connsiteY4" fmla="*/ 2087841 h 4075717"/>
              <a:gd name="connsiteX5" fmla="*/ 643998 w 3685559"/>
              <a:gd name="connsiteY5" fmla="*/ 3833487 h 4075717"/>
              <a:gd name="connsiteX6" fmla="*/ 1836159 w 3685559"/>
              <a:gd name="connsiteY6" fmla="*/ 3833487 h 4075717"/>
              <a:gd name="connsiteX7" fmla="*/ 1836159 w 3685559"/>
              <a:gd name="connsiteY7" fmla="*/ 3838265 h 4075717"/>
              <a:gd name="connsiteX8" fmla="*/ 3584325 w 3685559"/>
              <a:gd name="connsiteY8" fmla="*/ 4075717 h 4075717"/>
              <a:gd name="connsiteX9" fmla="*/ 3618831 w 3685559"/>
              <a:gd name="connsiteY9" fmla="*/ 1784605 h 4075717"/>
              <a:gd name="connsiteX10" fmla="*/ 3452360 w 3685559"/>
              <a:gd name="connsiteY10" fmla="*/ 1641635 h 4075717"/>
              <a:gd name="connsiteX11" fmla="*/ 3678295 w 3685559"/>
              <a:gd name="connsiteY11" fmla="*/ 698595 h 4075717"/>
              <a:gd name="connsiteX12" fmla="*/ 3242086 w 3685559"/>
              <a:gd name="connsiteY12" fmla="*/ 502 h 4075717"/>
              <a:gd name="connsiteX0" fmla="*/ 3250449 w 3693922"/>
              <a:gd name="connsiteY0" fmla="*/ 502 h 4075717"/>
              <a:gd name="connsiteX1" fmla="*/ 3048144 w 3693922"/>
              <a:gd name="connsiteY1" fmla="*/ 236898 h 4075717"/>
              <a:gd name="connsiteX2" fmla="*/ 2596274 w 3693922"/>
              <a:gd name="connsiteY2" fmla="*/ 1238878 h 4075717"/>
              <a:gd name="connsiteX3" fmla="*/ 2124755 w 3693922"/>
              <a:gd name="connsiteY3" fmla="*/ 2005097 h 4075717"/>
              <a:gd name="connsiteX4" fmla="*/ 8363 w 3693922"/>
              <a:gd name="connsiteY4" fmla="*/ 2087841 h 4075717"/>
              <a:gd name="connsiteX5" fmla="*/ 0 w 3693922"/>
              <a:gd name="connsiteY5" fmla="*/ 3911765 h 4075717"/>
              <a:gd name="connsiteX6" fmla="*/ 1844522 w 3693922"/>
              <a:gd name="connsiteY6" fmla="*/ 3833487 h 4075717"/>
              <a:gd name="connsiteX7" fmla="*/ 1844522 w 3693922"/>
              <a:gd name="connsiteY7" fmla="*/ 3838265 h 4075717"/>
              <a:gd name="connsiteX8" fmla="*/ 3592688 w 3693922"/>
              <a:gd name="connsiteY8" fmla="*/ 4075717 h 4075717"/>
              <a:gd name="connsiteX9" fmla="*/ 3627194 w 3693922"/>
              <a:gd name="connsiteY9" fmla="*/ 1784605 h 4075717"/>
              <a:gd name="connsiteX10" fmla="*/ 3460723 w 3693922"/>
              <a:gd name="connsiteY10" fmla="*/ 1641635 h 4075717"/>
              <a:gd name="connsiteX11" fmla="*/ 3686658 w 3693922"/>
              <a:gd name="connsiteY11" fmla="*/ 698595 h 4075717"/>
              <a:gd name="connsiteX12" fmla="*/ 3250449 w 3693922"/>
              <a:gd name="connsiteY12" fmla="*/ 502 h 4075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693922" h="4075717">
                <a:moveTo>
                  <a:pt x="3250449" y="502"/>
                </a:moveTo>
                <a:cubicBezTo>
                  <a:pt x="3155074" y="7112"/>
                  <a:pt x="3074749" y="79316"/>
                  <a:pt x="3048144" y="236898"/>
                </a:cubicBezTo>
                <a:cubicBezTo>
                  <a:pt x="2933538" y="708418"/>
                  <a:pt x="2759995" y="895061"/>
                  <a:pt x="2596274" y="1238878"/>
                </a:cubicBezTo>
                <a:cubicBezTo>
                  <a:pt x="2412905" y="1523754"/>
                  <a:pt x="2271473" y="1671105"/>
                  <a:pt x="2124755" y="2005097"/>
                </a:cubicBezTo>
                <a:cubicBezTo>
                  <a:pt x="2022146" y="2185125"/>
                  <a:pt x="559547" y="2088967"/>
                  <a:pt x="8363" y="2087841"/>
                </a:cubicBezTo>
                <a:cubicBezTo>
                  <a:pt x="5575" y="2695816"/>
                  <a:pt x="2788" y="3303790"/>
                  <a:pt x="0" y="3911765"/>
                </a:cubicBezTo>
                <a:lnTo>
                  <a:pt x="1844522" y="3833487"/>
                </a:lnTo>
                <a:lnTo>
                  <a:pt x="1844522" y="3838265"/>
                </a:lnTo>
                <a:cubicBezTo>
                  <a:pt x="2610294" y="3974499"/>
                  <a:pt x="3103304" y="4051233"/>
                  <a:pt x="3592688" y="4075717"/>
                </a:cubicBezTo>
                <a:lnTo>
                  <a:pt x="3627194" y="1784605"/>
                </a:lnTo>
                <a:cubicBezTo>
                  <a:pt x="3485439" y="1693817"/>
                  <a:pt x="3576597" y="1766928"/>
                  <a:pt x="3460723" y="1641635"/>
                </a:cubicBezTo>
                <a:cubicBezTo>
                  <a:pt x="3400146" y="1381317"/>
                  <a:pt x="3658825" y="991658"/>
                  <a:pt x="3686658" y="698595"/>
                </a:cubicBezTo>
                <a:cubicBezTo>
                  <a:pt x="3742937" y="288881"/>
                  <a:pt x="3460274" y="-14043"/>
                  <a:pt x="3250449" y="50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5" name="Rounded Rectangle 5">
            <a:extLst>
              <a:ext uri="{FF2B5EF4-FFF2-40B4-BE49-F238E27FC236}">
                <a16:creationId xmlns:a16="http://schemas.microsoft.com/office/drawing/2014/main" xmlns="" id="{80D7E3E1-6945-4F9B-83BD-77541B69905D}"/>
              </a:ext>
            </a:extLst>
          </p:cNvPr>
          <p:cNvSpPr/>
          <p:nvPr/>
        </p:nvSpPr>
        <p:spPr>
          <a:xfrm>
            <a:off x="6662651" y="4495689"/>
            <a:ext cx="2658740" cy="98027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762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6" name="Rounded Rectangle 6">
            <a:extLst>
              <a:ext uri="{FF2B5EF4-FFF2-40B4-BE49-F238E27FC236}">
                <a16:creationId xmlns:a16="http://schemas.microsoft.com/office/drawing/2014/main" xmlns="" id="{E03BEC0E-0BFD-4334-A5FB-044BDAA5CD5C}"/>
              </a:ext>
            </a:extLst>
          </p:cNvPr>
          <p:cNvSpPr/>
          <p:nvPr/>
        </p:nvSpPr>
        <p:spPr>
          <a:xfrm>
            <a:off x="6702136" y="5553716"/>
            <a:ext cx="2658740" cy="98027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xmlns="" id="{37B94B5E-3EAE-174E-8425-2EFA1CE01843}"/>
              </a:ext>
            </a:extLst>
          </p:cNvPr>
          <p:cNvGrpSpPr/>
          <p:nvPr/>
        </p:nvGrpSpPr>
        <p:grpSpPr>
          <a:xfrm>
            <a:off x="6263769" y="3438135"/>
            <a:ext cx="3294250" cy="980273"/>
            <a:chOff x="7611346" y="3806368"/>
            <a:chExt cx="2461902" cy="629472"/>
          </a:xfrm>
        </p:grpSpPr>
        <p:sp>
          <p:nvSpPr>
            <p:cNvPr id="4" name="Rounded Rectangle 4">
              <a:extLst>
                <a:ext uri="{FF2B5EF4-FFF2-40B4-BE49-F238E27FC236}">
                  <a16:creationId xmlns:a16="http://schemas.microsoft.com/office/drawing/2014/main" xmlns="" id="{88FAECC1-5B6B-45FD-B4A8-F7ABD896C18D}"/>
                </a:ext>
              </a:extLst>
            </p:cNvPr>
            <p:cNvSpPr/>
            <p:nvPr/>
          </p:nvSpPr>
          <p:spPr>
            <a:xfrm>
              <a:off x="7848815" y="3806368"/>
              <a:ext cx="1986964" cy="62947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762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xmlns="" id="{CE97F695-1380-4EC9-96B1-A3C3FD2BC557}"/>
                </a:ext>
              </a:extLst>
            </p:cNvPr>
            <p:cNvSpPr txBox="1"/>
            <p:nvPr/>
          </p:nvSpPr>
          <p:spPr>
            <a:xfrm>
              <a:off x="7611346" y="4020491"/>
              <a:ext cx="2461902" cy="2569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latin typeface="Noto Sans CJK KR Black" panose="020B0A00000000000000" pitchFamily="34" charset="-127"/>
                  <a:ea typeface="Noto Sans CJK KR Black" panose="020B0A00000000000000" pitchFamily="34" charset="-127"/>
                  <a:cs typeface="Arial" pitchFamily="34" charset="0"/>
                </a:rPr>
                <a:t>C = </a:t>
              </a:r>
              <a:r>
                <a:rPr lang="en-US" altLang="ko-KR" sz="2000" b="1" dirty="0" smtClean="0">
                  <a:latin typeface="Noto Sans CJK KR Black" panose="020B0A00000000000000" pitchFamily="34" charset="-127"/>
                  <a:ea typeface="Noto Sans CJK KR Black" panose="020B0A00000000000000" pitchFamily="34" charset="-127"/>
                  <a:cs typeface="Arial" pitchFamily="34" charset="0"/>
                </a:rPr>
                <a:t> sales </a:t>
              </a:r>
              <a:r>
                <a:rPr lang="ko-KR" altLang="en-US" sz="2000" b="1" dirty="0">
                  <a:latin typeface="Noto Sans CJK KR Black" panose="020B0A00000000000000" pitchFamily="34" charset="-127"/>
                  <a:ea typeface="Noto Sans CJK KR Black" panose="020B0A00000000000000" pitchFamily="34" charset="-127"/>
                  <a:cs typeface="Arial" pitchFamily="34" charset="0"/>
                </a:rPr>
                <a:t>떨어짐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E02DF4D0-5AC7-4CEF-B079-254FCB5A9006}"/>
              </a:ext>
            </a:extLst>
          </p:cNvPr>
          <p:cNvSpPr txBox="1"/>
          <p:nvPr/>
        </p:nvSpPr>
        <p:spPr>
          <a:xfrm>
            <a:off x="6940591" y="4653476"/>
            <a:ext cx="20089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latin typeface="Noto Sans CJK KR Black" panose="020B0A00000000000000" pitchFamily="34" charset="-127"/>
                <a:ea typeface="Noto Sans CJK KR Black" panose="020B0A00000000000000" pitchFamily="34" charset="-127"/>
                <a:cs typeface="Arial" pitchFamily="34" charset="0"/>
              </a:rPr>
              <a:t>나머지 </a:t>
            </a:r>
            <a:r>
              <a:rPr lang="en-US" altLang="ko-KR" sz="2000" b="1" dirty="0">
                <a:latin typeface="Noto Sans CJK KR Black" panose="020B0A00000000000000" pitchFamily="34" charset="-127"/>
                <a:ea typeface="Noto Sans CJK KR Black" panose="020B0A00000000000000" pitchFamily="34" charset="-127"/>
                <a:cs typeface="Arial" pitchFamily="34" charset="0"/>
              </a:rPr>
              <a:t>store type </a:t>
            </a:r>
            <a:r>
              <a:rPr lang="ko-KR" altLang="en-US" sz="2000" b="1" dirty="0">
                <a:latin typeface="Noto Sans CJK KR Black" panose="020B0A00000000000000" pitchFamily="34" charset="-127"/>
                <a:ea typeface="Noto Sans CJK KR Black" panose="020B0A00000000000000" pitchFamily="34" charset="-127"/>
                <a:cs typeface="Arial" pitchFamily="34" charset="0"/>
              </a:rPr>
              <a:t>올라감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ADBCBE57-0646-4E69-86FC-F3D93E3C9848}"/>
              </a:ext>
            </a:extLst>
          </p:cNvPr>
          <p:cNvSpPr txBox="1"/>
          <p:nvPr/>
        </p:nvSpPr>
        <p:spPr>
          <a:xfrm>
            <a:off x="6622239" y="5799955"/>
            <a:ext cx="26991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Noto Sans CJK KR Black" panose="020B0A00000000000000" pitchFamily="34" charset="-127"/>
                <a:ea typeface="Noto Sans CJK KR Black" panose="020B0A00000000000000" pitchFamily="34" charset="-127"/>
                <a:cs typeface="Arial" pitchFamily="34" charset="0"/>
              </a:rPr>
              <a:t>A&amp;C:</a:t>
            </a:r>
            <a:r>
              <a:rPr lang="ko-KR" altLang="en-US" b="1" dirty="0">
                <a:latin typeface="Noto Sans CJK KR Black" panose="020B0A00000000000000" pitchFamily="34" charset="-127"/>
                <a:ea typeface="Noto Sans CJK KR Black" panose="020B0A00000000000000" pitchFamily="34" charset="-127"/>
                <a:cs typeface="Arial" pitchFamily="34" charset="0"/>
              </a:rPr>
              <a:t> 비슷한 그래프 </a:t>
            </a:r>
            <a:r>
              <a:rPr lang="ko-KR" altLang="en-US" b="1" dirty="0" err="1">
                <a:latin typeface="Noto Sans CJK KR Black" panose="020B0A00000000000000" pitchFamily="34" charset="-127"/>
                <a:ea typeface="Noto Sans CJK KR Black" panose="020B0A00000000000000" pitchFamily="34" charset="-127"/>
                <a:cs typeface="Arial" pitchFamily="34" charset="0"/>
              </a:rPr>
              <a:t>개형</a:t>
            </a:r>
            <a:endParaRPr lang="en-CA" altLang="ko-KR" b="1" dirty="0">
              <a:latin typeface="Noto Sans CJK KR Black" panose="020B0A00000000000000" pitchFamily="34" charset="-127"/>
              <a:ea typeface="Noto Sans CJK KR Black" panose="020B0A00000000000000" pitchFamily="34" charset="-127"/>
              <a:cs typeface="Arial" pitchFamily="34" charset="0"/>
            </a:endParaRPr>
          </a:p>
          <a:p>
            <a:pPr algn="ctr"/>
            <a:r>
              <a:rPr lang="en-US" altLang="ko-KR" b="1" dirty="0">
                <a:latin typeface="Noto Sans CJK KR Black" panose="020B0A00000000000000" pitchFamily="34" charset="-127"/>
                <a:ea typeface="Noto Sans CJK KR Black" panose="020B0A00000000000000" pitchFamily="34" charset="-127"/>
                <a:cs typeface="Arial" pitchFamily="34" charset="0"/>
                <a:sym typeface="Wingdings" pitchFamily="2" charset="2"/>
              </a:rPr>
              <a:t></a:t>
            </a:r>
            <a:r>
              <a:rPr lang="ko-KR" altLang="en-US" b="1" dirty="0">
                <a:latin typeface="Noto Sans CJK KR Black" panose="020B0A00000000000000" pitchFamily="34" charset="-127"/>
                <a:ea typeface="Noto Sans CJK KR Black" panose="020B0A00000000000000" pitchFamily="34" charset="-127"/>
                <a:cs typeface="Arial" pitchFamily="34" charset="0"/>
                <a:sym typeface="Wingdings" pitchFamily="2" charset="2"/>
              </a:rPr>
              <a:t> 하락세 예상</a:t>
            </a:r>
            <a:endParaRPr lang="ko-KR" altLang="en-US" b="1" dirty="0">
              <a:latin typeface="Noto Sans CJK KR Black" panose="020B0A00000000000000" pitchFamily="34" charset="-127"/>
              <a:ea typeface="Noto Sans CJK KR Black" panose="020B0A00000000000000" pitchFamily="34" charset="-127"/>
              <a:cs typeface="Arial" pitchFamily="34" charset="0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xmlns="" id="{2AC07FF6-3C07-3C42-866E-E688D05B4E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473" y="1011366"/>
            <a:ext cx="5738970" cy="5611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38895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09401" y="487196"/>
            <a:ext cx="11573197" cy="724247"/>
          </a:xfrm>
        </p:spPr>
        <p:txBody>
          <a:bodyPr>
            <a:normAutofit/>
          </a:bodyPr>
          <a:lstStyle/>
          <a:p>
            <a:r>
              <a:rPr lang="ko-KR" altLang="en-US" sz="4400" dirty="0">
                <a:solidFill>
                  <a:schemeClr val="accent1"/>
                </a:solidFill>
              </a:rPr>
              <a:t>모델 선정</a:t>
            </a:r>
            <a:endParaRPr lang="en-US" sz="4400" dirty="0">
              <a:solidFill>
                <a:schemeClr val="accent1"/>
              </a:solidFill>
            </a:endParaRPr>
          </a:p>
        </p:txBody>
      </p:sp>
      <p:sp>
        <p:nvSpPr>
          <p:cNvPr id="3" name="Rounded Rectangle 4">
            <a:extLst>
              <a:ext uri="{FF2B5EF4-FFF2-40B4-BE49-F238E27FC236}">
                <a16:creationId xmlns:a16="http://schemas.microsoft.com/office/drawing/2014/main" xmlns="" id="{3C1945F9-EC1A-4DC6-94BC-B32747B005FE}"/>
              </a:ext>
            </a:extLst>
          </p:cNvPr>
          <p:cNvSpPr/>
          <p:nvPr/>
        </p:nvSpPr>
        <p:spPr>
          <a:xfrm>
            <a:off x="1680883" y="1452281"/>
            <a:ext cx="3890638" cy="4518773"/>
          </a:xfrm>
          <a:prstGeom prst="roundRect">
            <a:avLst>
              <a:gd name="adj" fmla="val 7734"/>
            </a:avLst>
          </a:prstGeom>
          <a:solidFill>
            <a:schemeClr val="bg1"/>
          </a:solidFill>
          <a:ln w="25400">
            <a:solidFill>
              <a:schemeClr val="accent1"/>
            </a:solidFill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2700" dirty="0"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B4F33A5B-4124-4040-9CE8-2CC7389D865C}"/>
              </a:ext>
            </a:extLst>
          </p:cNvPr>
          <p:cNvSpPr txBox="1"/>
          <p:nvPr/>
        </p:nvSpPr>
        <p:spPr>
          <a:xfrm>
            <a:off x="1605459" y="3070422"/>
            <a:ext cx="29679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accent1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  <a:cs typeface="Arial" pitchFamily="34" charset="0"/>
              </a:rPr>
              <a:t>SARIMA</a:t>
            </a:r>
            <a:endParaRPr lang="ko-KR" altLang="en-US" sz="2800" b="1" dirty="0">
              <a:solidFill>
                <a:schemeClr val="accent1"/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  <a:cs typeface="Arial" pitchFamily="34" charset="0"/>
            </a:endParaRP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xmlns="" id="{DF92240F-9426-4459-961B-946E9397F0BD}"/>
              </a:ext>
            </a:extLst>
          </p:cNvPr>
          <p:cNvSpPr/>
          <p:nvPr/>
        </p:nvSpPr>
        <p:spPr>
          <a:xfrm>
            <a:off x="1977278" y="1819399"/>
            <a:ext cx="2672030" cy="911296"/>
          </a:xfrm>
          <a:prstGeom prst="rightArrow">
            <a:avLst>
              <a:gd name="adj1" fmla="val 65118"/>
              <a:gd name="adj2" fmla="val 8362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8F40333B-F156-427B-AAF1-944EE4E4CA42}"/>
              </a:ext>
            </a:extLst>
          </p:cNvPr>
          <p:cNvSpPr txBox="1"/>
          <p:nvPr/>
        </p:nvSpPr>
        <p:spPr>
          <a:xfrm>
            <a:off x="2454938" y="2013563"/>
            <a:ext cx="11712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  <a:cs typeface="Arial" pitchFamily="34" charset="0"/>
              </a:rPr>
              <a:t>01</a:t>
            </a:r>
            <a:endParaRPr lang="ko-KR" altLang="en-US" sz="2800" b="1" dirty="0">
              <a:solidFill>
                <a:schemeClr val="bg1"/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  <a:cs typeface="Arial" pitchFamily="34" charset="0"/>
            </a:endParaRPr>
          </a:p>
        </p:txBody>
      </p:sp>
      <p:sp>
        <p:nvSpPr>
          <p:cNvPr id="9" name="Rounded Rectangle 64">
            <a:extLst>
              <a:ext uri="{FF2B5EF4-FFF2-40B4-BE49-F238E27FC236}">
                <a16:creationId xmlns:a16="http://schemas.microsoft.com/office/drawing/2014/main" xmlns="" id="{E89F2E82-E7EE-4C9E-8597-98FAD43633DD}"/>
              </a:ext>
            </a:extLst>
          </p:cNvPr>
          <p:cNvSpPr/>
          <p:nvPr/>
        </p:nvSpPr>
        <p:spPr>
          <a:xfrm>
            <a:off x="4648808" y="1452281"/>
            <a:ext cx="5792054" cy="4518773"/>
          </a:xfrm>
          <a:prstGeom prst="roundRect">
            <a:avLst>
              <a:gd name="adj" fmla="val 7734"/>
            </a:avLst>
          </a:prstGeom>
          <a:solidFill>
            <a:schemeClr val="bg1"/>
          </a:solidFill>
          <a:ln w="25400">
            <a:solidFill>
              <a:schemeClr val="accent2"/>
            </a:solidFill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2700" dirty="0"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xmlns="" id="{10CEAE11-F733-418D-90FA-9BC61AEA23A5}"/>
              </a:ext>
            </a:extLst>
          </p:cNvPr>
          <p:cNvGrpSpPr/>
          <p:nvPr/>
        </p:nvGrpSpPr>
        <p:grpSpPr>
          <a:xfrm>
            <a:off x="4444825" y="2964060"/>
            <a:ext cx="2819482" cy="1453833"/>
            <a:chOff x="774452" y="3681132"/>
            <a:chExt cx="1698908" cy="137853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xmlns="" id="{4A8A565F-9B05-422B-A324-51E9943213B0}"/>
                </a:ext>
              </a:extLst>
            </p:cNvPr>
            <p:cNvSpPr txBox="1"/>
            <p:nvPr/>
          </p:nvSpPr>
          <p:spPr>
            <a:xfrm>
              <a:off x="774452" y="3681132"/>
              <a:ext cx="1698908" cy="9046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dirty="0">
                  <a:solidFill>
                    <a:schemeClr val="accent5"/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  <a:cs typeface="Arial" pitchFamily="34" charset="0"/>
                </a:rPr>
                <a:t>Random </a:t>
              </a:r>
            </a:p>
            <a:p>
              <a:pPr algn="ctr"/>
              <a:r>
                <a:rPr lang="en-US" altLang="ko-KR" sz="2800" b="1" dirty="0">
                  <a:solidFill>
                    <a:schemeClr val="accent5"/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  <a:cs typeface="Arial" pitchFamily="34" charset="0"/>
                </a:rPr>
                <a:t>Forest</a:t>
              </a:r>
              <a:endParaRPr lang="ko-KR" altLang="en-US" sz="2800" b="1" dirty="0">
                <a:solidFill>
                  <a:schemeClr val="accent5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  <a:cs typeface="Arial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xmlns="" id="{EA12232A-A513-4EDD-8F67-EE885CFE5C78}"/>
                </a:ext>
              </a:extLst>
            </p:cNvPr>
            <p:cNvSpPr txBox="1"/>
            <p:nvPr/>
          </p:nvSpPr>
          <p:spPr>
            <a:xfrm>
              <a:off x="1056302" y="4709462"/>
              <a:ext cx="1266641" cy="3502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altLang="ko-KR" dirty="0">
                <a:latin typeface="Noto Sans CJK KR Black" panose="020B0A00000000000000" pitchFamily="34" charset="-127"/>
                <a:ea typeface="Noto Sans CJK KR Black" panose="020B0A00000000000000" pitchFamily="34" charset="-127"/>
                <a:cs typeface="Arial" pitchFamily="34" charset="0"/>
              </a:endParaRPr>
            </a:p>
          </p:txBody>
        </p:sp>
      </p:grpSp>
      <p:sp>
        <p:nvSpPr>
          <p:cNvPr id="13" name="Right Arrow 66">
            <a:extLst>
              <a:ext uri="{FF2B5EF4-FFF2-40B4-BE49-F238E27FC236}">
                <a16:creationId xmlns:a16="http://schemas.microsoft.com/office/drawing/2014/main" xmlns="" id="{1AFC4C71-6016-4497-B259-A0F52845B0DF}"/>
              </a:ext>
            </a:extLst>
          </p:cNvPr>
          <p:cNvSpPr/>
          <p:nvPr/>
        </p:nvSpPr>
        <p:spPr>
          <a:xfrm>
            <a:off x="4657747" y="1819399"/>
            <a:ext cx="2672030" cy="911296"/>
          </a:xfrm>
          <a:prstGeom prst="rightArrow">
            <a:avLst>
              <a:gd name="adj1" fmla="val 65118"/>
              <a:gd name="adj2" fmla="val 84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E07BBAD1-7EBC-4E45-AE20-2B920F2D7751}"/>
              </a:ext>
            </a:extLst>
          </p:cNvPr>
          <p:cNvSpPr txBox="1"/>
          <p:nvPr/>
        </p:nvSpPr>
        <p:spPr>
          <a:xfrm>
            <a:off x="5156053" y="2013563"/>
            <a:ext cx="11712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  <a:cs typeface="Arial" pitchFamily="34" charset="0"/>
              </a:rPr>
              <a:t>02</a:t>
            </a:r>
            <a:endParaRPr lang="ko-KR" altLang="en-US" sz="2800" b="1" dirty="0">
              <a:solidFill>
                <a:schemeClr val="bg1"/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  <a:cs typeface="Arial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4D3730A5-8E44-4F94-9229-AC4402CCA01A}"/>
              </a:ext>
            </a:extLst>
          </p:cNvPr>
          <p:cNvSpPr txBox="1"/>
          <p:nvPr/>
        </p:nvSpPr>
        <p:spPr>
          <a:xfrm>
            <a:off x="7185482" y="3065432"/>
            <a:ext cx="29679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err="1">
                <a:solidFill>
                  <a:schemeClr val="accent3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  <a:cs typeface="Arial" pitchFamily="34" charset="0"/>
              </a:rPr>
              <a:t>Xgboost</a:t>
            </a:r>
            <a:r>
              <a:rPr lang="en-US" altLang="ko-KR" sz="2800" b="1" dirty="0">
                <a:solidFill>
                  <a:schemeClr val="accent3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  <a:cs typeface="Arial" pitchFamily="34" charset="0"/>
              </a:rPr>
              <a:t> </a:t>
            </a:r>
            <a:endParaRPr lang="ko-KR" altLang="en-US" sz="2800" b="1" dirty="0">
              <a:solidFill>
                <a:schemeClr val="accent3"/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  <a:cs typeface="Arial" pitchFamily="34" charset="0"/>
            </a:endParaRPr>
          </a:p>
        </p:txBody>
      </p:sp>
      <p:sp>
        <p:nvSpPr>
          <p:cNvPr id="19" name="Right Arrow 73">
            <a:extLst>
              <a:ext uri="{FF2B5EF4-FFF2-40B4-BE49-F238E27FC236}">
                <a16:creationId xmlns:a16="http://schemas.microsoft.com/office/drawing/2014/main" xmlns="" id="{644BAD84-2B0F-440C-8BE1-D05D443EE5F4}"/>
              </a:ext>
            </a:extLst>
          </p:cNvPr>
          <p:cNvSpPr/>
          <p:nvPr/>
        </p:nvSpPr>
        <p:spPr>
          <a:xfrm>
            <a:off x="7338216" y="1819399"/>
            <a:ext cx="2672030" cy="911296"/>
          </a:xfrm>
          <a:prstGeom prst="rightArrow">
            <a:avLst>
              <a:gd name="adj1" fmla="val 65118"/>
              <a:gd name="adj2" fmla="val 8461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00F56028-DB8B-44D7-9297-8EA3E4FD85D0}"/>
              </a:ext>
            </a:extLst>
          </p:cNvPr>
          <p:cNvSpPr txBox="1"/>
          <p:nvPr/>
        </p:nvSpPr>
        <p:spPr>
          <a:xfrm>
            <a:off x="7996719" y="2013563"/>
            <a:ext cx="11712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  <a:cs typeface="Arial" pitchFamily="34" charset="0"/>
              </a:rPr>
              <a:t>03</a:t>
            </a:r>
            <a:endParaRPr lang="ko-KR" altLang="en-US" sz="2800" b="1" dirty="0">
              <a:solidFill>
                <a:schemeClr val="bg1"/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  <a:cs typeface="Arial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B576D2E6-1498-CD4C-9503-318CF18E9F7D}"/>
              </a:ext>
            </a:extLst>
          </p:cNvPr>
          <p:cNvSpPr txBox="1"/>
          <p:nvPr/>
        </p:nvSpPr>
        <p:spPr>
          <a:xfrm>
            <a:off x="1877611" y="4257894"/>
            <a:ext cx="26560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ko-KR" altLang="en-US" sz="2400" dirty="0" err="1">
                <a:latin typeface="Noto Sans CJK KR Black" panose="020B0A00000000000000" pitchFamily="34" charset="-127"/>
                <a:ea typeface="Noto Sans CJK KR Black" panose="020B0A00000000000000" pitchFamily="34" charset="-127"/>
                <a:cs typeface="Arial" pitchFamily="34" charset="0"/>
              </a:rPr>
              <a:t>시계열값과</a:t>
            </a:r>
            <a:r>
              <a:rPr lang="ko-KR" altLang="en-US" sz="2400" dirty="0">
                <a:latin typeface="Noto Sans CJK KR Black" panose="020B0A00000000000000" pitchFamily="34" charset="-127"/>
                <a:ea typeface="Noto Sans CJK KR Black" panose="020B0A00000000000000" pitchFamily="34" charset="-127"/>
                <a:cs typeface="Arial" pitchFamily="34" charset="0"/>
              </a:rPr>
              <a:t> </a:t>
            </a:r>
            <a:r>
              <a:rPr lang="en-US" altLang="ko-KR" sz="2400" dirty="0">
                <a:latin typeface="Noto Sans CJK KR Black" panose="020B0A00000000000000" pitchFamily="34" charset="-127"/>
                <a:ea typeface="Noto Sans CJK KR Black" panose="020B0A00000000000000" pitchFamily="34" charset="-127"/>
                <a:cs typeface="Arial" pitchFamily="34" charset="0"/>
              </a:rPr>
              <a:t>sales</a:t>
            </a:r>
            <a:r>
              <a:rPr lang="ko-KR" altLang="en-US" sz="2400" dirty="0">
                <a:latin typeface="Noto Sans CJK KR Black" panose="020B0A00000000000000" pitchFamily="34" charset="-127"/>
                <a:ea typeface="Noto Sans CJK KR Black" panose="020B0A00000000000000" pitchFamily="34" charset="-127"/>
                <a:cs typeface="Arial" pitchFamily="34" charset="0"/>
              </a:rPr>
              <a:t>변수 활용</a:t>
            </a:r>
            <a:endParaRPr lang="en-US" altLang="ko-KR" sz="2400" dirty="0">
              <a:latin typeface="Noto Sans CJK KR Black" panose="020B0A00000000000000" pitchFamily="34" charset="-127"/>
              <a:ea typeface="Noto Sans CJK KR Black" panose="020B0A00000000000000" pitchFamily="34" charset="-127"/>
              <a:cs typeface="Arial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B90C320D-3520-5840-A818-585C1EE77F3C}"/>
              </a:ext>
            </a:extLst>
          </p:cNvPr>
          <p:cNvSpPr txBox="1"/>
          <p:nvPr/>
        </p:nvSpPr>
        <p:spPr>
          <a:xfrm>
            <a:off x="5400894" y="4242474"/>
            <a:ext cx="42878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ko-KR" altLang="en-US" sz="2400" dirty="0" err="1">
                <a:latin typeface="Noto Sans CJK KR Black" panose="020B0A00000000000000" pitchFamily="34" charset="-127"/>
                <a:ea typeface="Noto Sans CJK KR Black" panose="020B0A00000000000000" pitchFamily="34" charset="-127"/>
                <a:cs typeface="Arial" pitchFamily="34" charset="0"/>
              </a:rPr>
              <a:t>연속형</a:t>
            </a:r>
            <a:r>
              <a:rPr lang="ko-KR" altLang="en-US" sz="2400" dirty="0">
                <a:latin typeface="Noto Sans CJK KR Black" panose="020B0A00000000000000" pitchFamily="34" charset="-127"/>
                <a:ea typeface="Noto Sans CJK KR Black" panose="020B0A00000000000000" pitchFamily="34" charset="-127"/>
                <a:cs typeface="Arial" pitchFamily="34" charset="0"/>
              </a:rPr>
              <a:t> 변수 예측 가능한</a:t>
            </a:r>
            <a:endParaRPr lang="en-CA" altLang="ko-KR" sz="2400" dirty="0">
              <a:latin typeface="Noto Sans CJK KR Black" panose="020B0A00000000000000" pitchFamily="34" charset="-127"/>
              <a:ea typeface="Noto Sans CJK KR Black" panose="020B0A00000000000000" pitchFamily="34" charset="-127"/>
              <a:cs typeface="Arial" pitchFamily="34" charset="0"/>
            </a:endParaRPr>
          </a:p>
          <a:p>
            <a:pPr algn="ctr"/>
            <a:r>
              <a:rPr lang="ko-KR" altLang="en-US" sz="2400" dirty="0">
                <a:latin typeface="Noto Sans CJK KR Black" panose="020B0A00000000000000" pitchFamily="34" charset="-127"/>
                <a:ea typeface="Noto Sans CJK KR Black" panose="020B0A00000000000000" pitchFamily="34" charset="-127"/>
                <a:cs typeface="Arial" pitchFamily="34" charset="0"/>
              </a:rPr>
              <a:t>앙상블 모델과 모형을 사용</a:t>
            </a:r>
            <a:endParaRPr lang="en-US" altLang="ko-KR" sz="2400" dirty="0">
              <a:latin typeface="Noto Sans CJK KR Black" panose="020B0A00000000000000" pitchFamily="34" charset="-127"/>
              <a:ea typeface="Noto Sans CJK KR Black" panose="020B0A00000000000000" pitchFamily="34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304274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63292" y="1651590"/>
            <a:ext cx="6191673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b="1" dirty="0">
                <a:solidFill>
                  <a:schemeClr val="bg1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  <a:cs typeface="Arial" pitchFamily="34" charset="0"/>
              </a:rPr>
              <a:t>INDEX</a:t>
            </a:r>
            <a:endParaRPr lang="ko-KR" altLang="en-US" sz="5400" b="1" dirty="0">
              <a:solidFill>
                <a:schemeClr val="bg1"/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  <a:cs typeface="Arial" pitchFamily="34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xmlns="" id="{77CAFC84-4744-4178-95B5-AB423D30EFA8}"/>
              </a:ext>
            </a:extLst>
          </p:cNvPr>
          <p:cNvGrpSpPr/>
          <p:nvPr/>
        </p:nvGrpSpPr>
        <p:grpSpPr>
          <a:xfrm>
            <a:off x="1265274" y="3310868"/>
            <a:ext cx="5197213" cy="1938992"/>
            <a:chOff x="5692278" y="3070393"/>
            <a:chExt cx="4726013" cy="1938992"/>
          </a:xfrm>
        </p:grpSpPr>
        <p:sp>
          <p:nvSpPr>
            <p:cNvPr id="8" name="TextBox 7"/>
            <p:cNvSpPr txBox="1"/>
            <p:nvPr/>
          </p:nvSpPr>
          <p:spPr>
            <a:xfrm>
              <a:off x="6770451" y="3578225"/>
              <a:ext cx="364784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latin typeface="Noto Sans CJK KR Black" panose="020B0A00000000000000" pitchFamily="34" charset="-127"/>
                  <a:ea typeface="Noto Sans CJK KR Black" panose="020B0A00000000000000" pitchFamily="34" charset="-127"/>
                  <a:cs typeface="Arial" pitchFamily="34" charset="0"/>
                </a:rPr>
                <a:t>데이터 정의</a:t>
              </a:r>
              <a:endParaRPr lang="en-US" altLang="ko-KR" sz="1600" dirty="0">
                <a:latin typeface="Noto Sans CJK KR Black" panose="020B0A00000000000000" pitchFamily="34" charset="-127"/>
                <a:ea typeface="Noto Sans CJK KR Black" panose="020B0A00000000000000" pitchFamily="34" charset="-127"/>
                <a:cs typeface="Arial" pitchFamily="34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751979" y="3153728"/>
              <a:ext cx="3647840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700" b="1" dirty="0">
                  <a:latin typeface="Noto Sans CJK KR Black" panose="020B0A00000000000000" pitchFamily="34" charset="-127"/>
                  <a:ea typeface="Noto Sans CJK KR Black" panose="020B0A00000000000000" pitchFamily="34" charset="-127"/>
                  <a:cs typeface="Arial" pitchFamily="34" charset="0"/>
                </a:rPr>
                <a:t>Introduction</a:t>
              </a:r>
              <a:endParaRPr lang="ko-KR" altLang="en-US" sz="2700" b="1" dirty="0">
                <a:latin typeface="Noto Sans CJK KR Black" panose="020B0A00000000000000" pitchFamily="34" charset="-127"/>
                <a:ea typeface="Noto Sans CJK KR Black" panose="020B0A00000000000000" pitchFamily="34" charset="-127"/>
                <a:cs typeface="Arial" pitchFamily="34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692278" y="3070393"/>
              <a:ext cx="1078173" cy="1938992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60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  <a:cs typeface="Arial" pitchFamily="34" charset="0"/>
                </a:rPr>
                <a:t>01</a:t>
              </a:r>
              <a:endParaRPr lang="ko-KR" altLang="en-US" sz="60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  <a:cs typeface="Arial" pitchFamily="34" charset="0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xmlns="" id="{BC1A5C06-9DB4-413C-9356-73FF09130A4F}"/>
              </a:ext>
            </a:extLst>
          </p:cNvPr>
          <p:cNvGrpSpPr/>
          <p:nvPr/>
        </p:nvGrpSpPr>
        <p:grpSpPr>
          <a:xfrm>
            <a:off x="6273209" y="3310867"/>
            <a:ext cx="5070567" cy="1938992"/>
            <a:chOff x="5692278" y="3070393"/>
            <a:chExt cx="4726013" cy="193899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xmlns="" id="{89DA9A0A-1F22-498C-A63F-802984197176}"/>
                </a:ext>
              </a:extLst>
            </p:cNvPr>
            <p:cNvSpPr txBox="1"/>
            <p:nvPr/>
          </p:nvSpPr>
          <p:spPr>
            <a:xfrm>
              <a:off x="6770451" y="3578225"/>
              <a:ext cx="364784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latin typeface="Noto Sans CJK KR Black" panose="020B0A00000000000000" pitchFamily="34" charset="-127"/>
                  <a:ea typeface="Noto Sans CJK KR Black" panose="020B0A00000000000000" pitchFamily="34" charset="-127"/>
                  <a:cs typeface="Arial" pitchFamily="34" charset="0"/>
                </a:rPr>
                <a:t>전처리 </a:t>
              </a:r>
              <a:r>
                <a:rPr lang="en-US" altLang="ko-KR" sz="1600" dirty="0">
                  <a:latin typeface="Noto Sans CJK KR Black" panose="020B0A00000000000000" pitchFamily="34" charset="-127"/>
                  <a:ea typeface="Noto Sans CJK KR Black" panose="020B0A00000000000000" pitchFamily="34" charset="-127"/>
                  <a:cs typeface="Arial" pitchFamily="34" charset="0"/>
                </a:rPr>
                <a:t>&amp; EDA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xmlns="" id="{94F50ED2-77D6-4064-8834-6CA6460394EB}"/>
                </a:ext>
              </a:extLst>
            </p:cNvPr>
            <p:cNvSpPr txBox="1"/>
            <p:nvPr/>
          </p:nvSpPr>
          <p:spPr>
            <a:xfrm>
              <a:off x="6751979" y="3153728"/>
              <a:ext cx="3647840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700" b="1" dirty="0">
                  <a:latin typeface="Noto Sans CJK KR Black" panose="020B0A00000000000000" pitchFamily="34" charset="-127"/>
                  <a:ea typeface="Noto Sans CJK KR Black" panose="020B0A00000000000000" pitchFamily="34" charset="-127"/>
                  <a:cs typeface="Arial" pitchFamily="34" charset="0"/>
                </a:rPr>
                <a:t>Data Relations</a:t>
              </a:r>
              <a:endParaRPr lang="ko-KR" altLang="en-US" sz="2700" b="1" dirty="0">
                <a:latin typeface="Noto Sans CJK KR Black" panose="020B0A00000000000000" pitchFamily="34" charset="-127"/>
                <a:ea typeface="Noto Sans CJK KR Black" panose="020B0A00000000000000" pitchFamily="34" charset="-127"/>
                <a:cs typeface="Arial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xmlns="" id="{3F4FFC14-B4AA-49BC-8F34-087407605B97}"/>
                </a:ext>
              </a:extLst>
            </p:cNvPr>
            <p:cNvSpPr txBox="1"/>
            <p:nvPr/>
          </p:nvSpPr>
          <p:spPr>
            <a:xfrm>
              <a:off x="5692278" y="3070393"/>
              <a:ext cx="1078173" cy="1938992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6000" b="1" dirty="0">
                  <a:solidFill>
                    <a:schemeClr val="accent1"/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  <a:cs typeface="Arial" pitchFamily="34" charset="0"/>
                </a:rPr>
                <a:t>02</a:t>
              </a:r>
              <a:endParaRPr lang="ko-KR" altLang="en-US" sz="6000" b="1" dirty="0">
                <a:solidFill>
                  <a:schemeClr val="accent1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  <a:cs typeface="Arial" pitchFamily="34" charset="0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xmlns="" id="{05C62BB4-E7CE-481F-853F-FDA59731498B}"/>
              </a:ext>
            </a:extLst>
          </p:cNvPr>
          <p:cNvGrpSpPr/>
          <p:nvPr/>
        </p:nvGrpSpPr>
        <p:grpSpPr>
          <a:xfrm>
            <a:off x="1265274" y="4721317"/>
            <a:ext cx="5267428" cy="1938992"/>
            <a:chOff x="5692278" y="3070393"/>
            <a:chExt cx="4881289" cy="1938992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xmlns="" id="{4F865D63-0537-4EFF-9BCC-9E0E0016CA01}"/>
                </a:ext>
              </a:extLst>
            </p:cNvPr>
            <p:cNvSpPr txBox="1"/>
            <p:nvPr/>
          </p:nvSpPr>
          <p:spPr>
            <a:xfrm>
              <a:off x="6770451" y="3578225"/>
              <a:ext cx="380311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latin typeface="Noto Sans CJK KR Black" panose="020B0A00000000000000" pitchFamily="34" charset="-127"/>
                  <a:ea typeface="Noto Sans CJK KR Black" panose="020B0A00000000000000" pitchFamily="34" charset="-127"/>
                  <a:cs typeface="Arial" pitchFamily="34" charset="0"/>
                </a:rPr>
                <a:t>히스토그램 및 변수간 상관관계 그래프</a:t>
              </a:r>
              <a:endParaRPr lang="en-CA" altLang="ko-KR" sz="1600" dirty="0">
                <a:latin typeface="Noto Sans CJK KR Black" panose="020B0A00000000000000" pitchFamily="34" charset="-127"/>
                <a:ea typeface="Noto Sans CJK KR Black" panose="020B0A00000000000000" pitchFamily="34" charset="-127"/>
                <a:cs typeface="Arial" pitchFamily="34" charset="0"/>
              </a:endParaRPr>
            </a:p>
            <a:p>
              <a:r>
                <a:rPr lang="en-US" altLang="ko-KR" sz="1600" dirty="0">
                  <a:latin typeface="Noto Sans CJK KR Black" panose="020B0A00000000000000" pitchFamily="34" charset="-127"/>
                  <a:ea typeface="Noto Sans CJK KR Black" panose="020B0A00000000000000" pitchFamily="34" charset="-127"/>
                  <a:cs typeface="Arial" pitchFamily="34" charset="0"/>
                </a:rPr>
                <a:t>EDA</a:t>
              </a:r>
              <a:r>
                <a:rPr lang="ko-KR" altLang="en-US" sz="1600" dirty="0">
                  <a:latin typeface="Noto Sans CJK KR Black" panose="020B0A00000000000000" pitchFamily="34" charset="-127"/>
                  <a:ea typeface="Noto Sans CJK KR Black" panose="020B0A00000000000000" pitchFamily="34" charset="-127"/>
                  <a:cs typeface="Arial" pitchFamily="34" charset="0"/>
                </a:rPr>
                <a:t> 보고서</a:t>
              </a:r>
              <a:endParaRPr lang="en-US" altLang="ko-KR" sz="1600" dirty="0">
                <a:latin typeface="Noto Sans CJK KR Black" panose="020B0A00000000000000" pitchFamily="34" charset="-127"/>
                <a:ea typeface="Noto Sans CJK KR Black" panose="020B0A00000000000000" pitchFamily="34" charset="-127"/>
                <a:cs typeface="Arial" pitchFamily="34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xmlns="" id="{F5D842C6-31BE-495F-BE59-FAB5E8A2014D}"/>
                </a:ext>
              </a:extLst>
            </p:cNvPr>
            <p:cNvSpPr txBox="1"/>
            <p:nvPr/>
          </p:nvSpPr>
          <p:spPr>
            <a:xfrm>
              <a:off x="6751979" y="3153728"/>
              <a:ext cx="3647840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700" b="1" dirty="0">
                  <a:latin typeface="Noto Sans CJK KR Black" panose="020B0A00000000000000" pitchFamily="34" charset="-127"/>
                  <a:ea typeface="Noto Sans CJK KR Black" panose="020B0A00000000000000" pitchFamily="34" charset="-127"/>
                  <a:cs typeface="Arial" pitchFamily="34" charset="0"/>
                </a:rPr>
                <a:t>Data Visualization</a:t>
              </a:r>
              <a:endParaRPr lang="ko-KR" altLang="en-US" sz="2700" b="1" dirty="0">
                <a:latin typeface="Noto Sans CJK KR Black" panose="020B0A00000000000000" pitchFamily="34" charset="-127"/>
                <a:ea typeface="Noto Sans CJK KR Black" panose="020B0A00000000000000" pitchFamily="34" charset="-127"/>
                <a:cs typeface="Arial" pitchFamily="34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xmlns="" id="{465502A7-4347-4430-8DA7-2629A1C932A2}"/>
                </a:ext>
              </a:extLst>
            </p:cNvPr>
            <p:cNvSpPr txBox="1"/>
            <p:nvPr/>
          </p:nvSpPr>
          <p:spPr>
            <a:xfrm>
              <a:off x="5692278" y="3070393"/>
              <a:ext cx="1078173" cy="1938992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6000" b="1" dirty="0">
                  <a:solidFill>
                    <a:schemeClr val="accent1">
                      <a:lumMod val="75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  <a:cs typeface="Arial" pitchFamily="34" charset="0"/>
                </a:rPr>
                <a:t>03</a:t>
              </a:r>
              <a:endParaRPr lang="ko-KR" altLang="en-US" sz="6000" b="1" dirty="0">
                <a:solidFill>
                  <a:schemeClr val="accent1">
                    <a:lumMod val="75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  <a:cs typeface="Arial" pitchFamily="34" charset="0"/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xmlns="" id="{0C7DA1F4-A93A-4A6E-8D7B-86B1E3FD26ED}"/>
              </a:ext>
            </a:extLst>
          </p:cNvPr>
          <p:cNvGrpSpPr/>
          <p:nvPr/>
        </p:nvGrpSpPr>
        <p:grpSpPr>
          <a:xfrm>
            <a:off x="6273209" y="4800422"/>
            <a:ext cx="5179685" cy="1938992"/>
            <a:chOff x="5692278" y="3070393"/>
            <a:chExt cx="4726013" cy="1938992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xmlns="" id="{0764B062-95E9-4460-8BDD-A8ECD228A425}"/>
                </a:ext>
              </a:extLst>
            </p:cNvPr>
            <p:cNvSpPr txBox="1"/>
            <p:nvPr/>
          </p:nvSpPr>
          <p:spPr>
            <a:xfrm>
              <a:off x="6770451" y="3578225"/>
              <a:ext cx="364784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latin typeface="Noto Sans CJK KR Black" panose="020B0A00000000000000" pitchFamily="34" charset="-127"/>
                  <a:ea typeface="Noto Sans CJK KR Black" panose="020B0A00000000000000" pitchFamily="34" charset="-127"/>
                  <a:cs typeface="Arial" pitchFamily="34" charset="0"/>
                </a:rPr>
                <a:t>모델 선정</a:t>
              </a:r>
              <a:endParaRPr lang="en-US" altLang="ko-KR" sz="1600" dirty="0">
                <a:latin typeface="Noto Sans CJK KR Black" panose="020B0A00000000000000" pitchFamily="34" charset="-127"/>
                <a:ea typeface="Noto Sans CJK KR Black" panose="020B0A00000000000000" pitchFamily="34" charset="-127"/>
                <a:cs typeface="Arial" pitchFamily="34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xmlns="" id="{3B71E5D8-AA70-4D3C-88A5-3F7CDB0DC9A8}"/>
                </a:ext>
              </a:extLst>
            </p:cNvPr>
            <p:cNvSpPr txBox="1"/>
            <p:nvPr/>
          </p:nvSpPr>
          <p:spPr>
            <a:xfrm>
              <a:off x="6751979" y="3153728"/>
              <a:ext cx="3647840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700" b="1" dirty="0">
                  <a:latin typeface="Noto Sans CJK KR Black" panose="020B0A00000000000000" pitchFamily="34" charset="-127"/>
                  <a:ea typeface="Noto Sans CJK KR Black" panose="020B0A00000000000000" pitchFamily="34" charset="-127"/>
                  <a:cs typeface="Arial" pitchFamily="34" charset="0"/>
                </a:rPr>
                <a:t>Data</a:t>
              </a:r>
              <a:r>
                <a:rPr lang="ko-KR" altLang="en-US" sz="2700" b="1" dirty="0">
                  <a:latin typeface="Noto Sans CJK KR Black" panose="020B0A00000000000000" pitchFamily="34" charset="-127"/>
                  <a:ea typeface="Noto Sans CJK KR Black" panose="020B0A00000000000000" pitchFamily="34" charset="-127"/>
                  <a:cs typeface="Arial" pitchFamily="34" charset="0"/>
                </a:rPr>
                <a:t> </a:t>
              </a:r>
              <a:r>
                <a:rPr lang="en-US" altLang="ko-KR" sz="2700" b="1" dirty="0">
                  <a:latin typeface="Noto Sans CJK KR Black" panose="020B0A00000000000000" pitchFamily="34" charset="-127"/>
                  <a:ea typeface="Noto Sans CJK KR Black" panose="020B0A00000000000000" pitchFamily="34" charset="-127"/>
                  <a:cs typeface="Arial" pitchFamily="34" charset="0"/>
                </a:rPr>
                <a:t>Modeling</a:t>
              </a:r>
              <a:endParaRPr lang="ko-KR" altLang="en-US" sz="2700" b="1" dirty="0">
                <a:latin typeface="Noto Sans CJK KR Black" panose="020B0A00000000000000" pitchFamily="34" charset="-127"/>
                <a:ea typeface="Noto Sans CJK KR Black" panose="020B0A00000000000000" pitchFamily="34" charset="-127"/>
                <a:cs typeface="Arial" pitchFamily="34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xmlns="" id="{808661E6-62F9-4315-A04D-01E8BF32249F}"/>
                </a:ext>
              </a:extLst>
            </p:cNvPr>
            <p:cNvSpPr txBox="1"/>
            <p:nvPr/>
          </p:nvSpPr>
          <p:spPr>
            <a:xfrm>
              <a:off x="5692278" y="3070393"/>
              <a:ext cx="1078173" cy="1938992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6000" b="1" dirty="0">
                  <a:solidFill>
                    <a:schemeClr val="accent1">
                      <a:lumMod val="5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  <a:cs typeface="Arial" pitchFamily="34" charset="0"/>
                </a:rPr>
                <a:t>04</a:t>
              </a:r>
              <a:endParaRPr lang="ko-KR" altLang="en-US" sz="6000" b="1" dirty="0">
                <a:solidFill>
                  <a:schemeClr val="accent1">
                    <a:lumMod val="5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3338484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09401" y="206396"/>
            <a:ext cx="11573197" cy="1137526"/>
          </a:xfrm>
        </p:spPr>
        <p:txBody>
          <a:bodyPr>
            <a:normAutofit/>
          </a:bodyPr>
          <a:lstStyle/>
          <a:p>
            <a:r>
              <a:rPr lang="en-US" altLang="ko-KR" sz="2800" dirty="0">
                <a:solidFill>
                  <a:schemeClr val="tx2"/>
                </a:solidFill>
              </a:rPr>
              <a:t>SARIMA </a:t>
            </a:r>
            <a:r>
              <a:rPr lang="ko-KR" altLang="en-US" sz="2800" dirty="0">
                <a:solidFill>
                  <a:schemeClr val="tx2"/>
                </a:solidFill>
              </a:rPr>
              <a:t>모형 </a:t>
            </a:r>
            <a:endParaRPr lang="en-CA" altLang="ko-KR" sz="2800" dirty="0">
              <a:solidFill>
                <a:schemeClr val="tx2"/>
              </a:solidFill>
            </a:endParaRPr>
          </a:p>
          <a:p>
            <a:r>
              <a:rPr lang="en-US" altLang="ko-KR" sz="2800" dirty="0">
                <a:solidFill>
                  <a:schemeClr val="tx2"/>
                </a:solidFill>
              </a:rPr>
              <a:t>(Seasonal Autoregressive Integrated Moving Average) </a:t>
            </a:r>
            <a:endParaRPr lang="en-US" sz="2800" dirty="0">
              <a:solidFill>
                <a:schemeClr val="tx2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31126605-BCDF-48EC-9724-C31257FCE87E}"/>
              </a:ext>
            </a:extLst>
          </p:cNvPr>
          <p:cNvGrpSpPr/>
          <p:nvPr/>
        </p:nvGrpSpPr>
        <p:grpSpPr>
          <a:xfrm>
            <a:off x="918592" y="3756879"/>
            <a:ext cx="10457620" cy="371649"/>
            <a:chOff x="395536" y="3097535"/>
            <a:chExt cx="5472608" cy="371649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xmlns="" id="{10A51B80-BE25-4B58-AC7D-C71E941EEBE4}"/>
                </a:ext>
              </a:extLst>
            </p:cNvPr>
            <p:cNvSpPr/>
            <p:nvPr/>
          </p:nvSpPr>
          <p:spPr>
            <a:xfrm>
              <a:off x="395536" y="3212976"/>
              <a:ext cx="1368152" cy="256208"/>
            </a:xfrm>
            <a:custGeom>
              <a:avLst/>
              <a:gdLst/>
              <a:ahLst/>
              <a:cxnLst/>
              <a:rect l="l" t="t" r="r" b="b"/>
              <a:pathLst>
                <a:path w="1008112" h="256208">
                  <a:moveTo>
                    <a:pt x="0" y="0"/>
                  </a:moveTo>
                  <a:lnTo>
                    <a:pt x="1008112" y="0"/>
                  </a:lnTo>
                  <a:lnTo>
                    <a:pt x="1008112" y="144016"/>
                  </a:lnTo>
                  <a:lnTo>
                    <a:pt x="569127" y="144016"/>
                  </a:lnTo>
                  <a:lnTo>
                    <a:pt x="504055" y="256208"/>
                  </a:lnTo>
                  <a:lnTo>
                    <a:pt x="438984" y="144016"/>
                  </a:lnTo>
                  <a:lnTo>
                    <a:pt x="0" y="14401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latin typeface="Noto Sans CJK KR Black" panose="020B0A00000000000000" pitchFamily="34" charset="-127"/>
                <a:ea typeface="Noto Sans CJK KR Black" panose="020B0A00000000000000" pitchFamily="34" charset="-127"/>
              </a:endParaRPr>
            </a:p>
          </p:txBody>
        </p:sp>
        <p:sp>
          <p:nvSpPr>
            <p:cNvPr id="5" name="Rectangle 3">
              <a:extLst>
                <a:ext uri="{FF2B5EF4-FFF2-40B4-BE49-F238E27FC236}">
                  <a16:creationId xmlns:a16="http://schemas.microsoft.com/office/drawing/2014/main" xmlns="" id="{A986BA66-5F1C-4613-8A98-78837CA2D37C}"/>
                </a:ext>
              </a:extLst>
            </p:cNvPr>
            <p:cNvSpPr/>
            <p:nvPr/>
          </p:nvSpPr>
          <p:spPr>
            <a:xfrm rot="10800000">
              <a:off x="1763688" y="3097535"/>
              <a:ext cx="1368152" cy="256208"/>
            </a:xfrm>
            <a:custGeom>
              <a:avLst/>
              <a:gdLst/>
              <a:ahLst/>
              <a:cxnLst/>
              <a:rect l="l" t="t" r="r" b="b"/>
              <a:pathLst>
                <a:path w="1008112" h="256208">
                  <a:moveTo>
                    <a:pt x="0" y="0"/>
                  </a:moveTo>
                  <a:lnTo>
                    <a:pt x="1008112" y="0"/>
                  </a:lnTo>
                  <a:lnTo>
                    <a:pt x="1008112" y="144016"/>
                  </a:lnTo>
                  <a:lnTo>
                    <a:pt x="569127" y="144016"/>
                  </a:lnTo>
                  <a:lnTo>
                    <a:pt x="504055" y="256208"/>
                  </a:lnTo>
                  <a:lnTo>
                    <a:pt x="438984" y="144016"/>
                  </a:lnTo>
                  <a:lnTo>
                    <a:pt x="0" y="144016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accent1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endParaRPr>
            </a:p>
          </p:txBody>
        </p:sp>
        <p:sp>
          <p:nvSpPr>
            <p:cNvPr id="6" name="Rectangle 3">
              <a:extLst>
                <a:ext uri="{FF2B5EF4-FFF2-40B4-BE49-F238E27FC236}">
                  <a16:creationId xmlns:a16="http://schemas.microsoft.com/office/drawing/2014/main" xmlns="" id="{2FDE795C-A164-4C18-9B13-0560F1A1BE01}"/>
                </a:ext>
              </a:extLst>
            </p:cNvPr>
            <p:cNvSpPr/>
            <p:nvPr/>
          </p:nvSpPr>
          <p:spPr>
            <a:xfrm>
              <a:off x="3131840" y="3212976"/>
              <a:ext cx="1368152" cy="256208"/>
            </a:xfrm>
            <a:custGeom>
              <a:avLst/>
              <a:gdLst/>
              <a:ahLst/>
              <a:cxnLst/>
              <a:rect l="l" t="t" r="r" b="b"/>
              <a:pathLst>
                <a:path w="1008112" h="256208">
                  <a:moveTo>
                    <a:pt x="0" y="0"/>
                  </a:moveTo>
                  <a:lnTo>
                    <a:pt x="1008112" y="0"/>
                  </a:lnTo>
                  <a:lnTo>
                    <a:pt x="1008112" y="144016"/>
                  </a:lnTo>
                  <a:lnTo>
                    <a:pt x="569127" y="144016"/>
                  </a:lnTo>
                  <a:lnTo>
                    <a:pt x="504055" y="256208"/>
                  </a:lnTo>
                  <a:lnTo>
                    <a:pt x="438984" y="144016"/>
                  </a:lnTo>
                  <a:lnTo>
                    <a:pt x="0" y="14401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latin typeface="Noto Sans CJK KR Black" panose="020B0A00000000000000" pitchFamily="34" charset="-127"/>
                <a:ea typeface="Noto Sans CJK KR Black" panose="020B0A00000000000000" pitchFamily="34" charset="-127"/>
              </a:endParaRPr>
            </a:p>
          </p:txBody>
        </p:sp>
        <p:sp>
          <p:nvSpPr>
            <p:cNvPr id="7" name="Rectangle 3">
              <a:extLst>
                <a:ext uri="{FF2B5EF4-FFF2-40B4-BE49-F238E27FC236}">
                  <a16:creationId xmlns:a16="http://schemas.microsoft.com/office/drawing/2014/main" xmlns="" id="{D60D5D23-3D68-4635-A865-F740063117A5}"/>
                </a:ext>
              </a:extLst>
            </p:cNvPr>
            <p:cNvSpPr/>
            <p:nvPr/>
          </p:nvSpPr>
          <p:spPr>
            <a:xfrm rot="10800000">
              <a:off x="4499992" y="3097535"/>
              <a:ext cx="1368152" cy="256208"/>
            </a:xfrm>
            <a:custGeom>
              <a:avLst/>
              <a:gdLst/>
              <a:ahLst/>
              <a:cxnLst/>
              <a:rect l="l" t="t" r="r" b="b"/>
              <a:pathLst>
                <a:path w="1008112" h="256208">
                  <a:moveTo>
                    <a:pt x="0" y="0"/>
                  </a:moveTo>
                  <a:lnTo>
                    <a:pt x="1008112" y="0"/>
                  </a:lnTo>
                  <a:lnTo>
                    <a:pt x="1008112" y="144016"/>
                  </a:lnTo>
                  <a:lnTo>
                    <a:pt x="569127" y="144016"/>
                  </a:lnTo>
                  <a:lnTo>
                    <a:pt x="504055" y="256208"/>
                  </a:lnTo>
                  <a:lnTo>
                    <a:pt x="438984" y="144016"/>
                  </a:lnTo>
                  <a:lnTo>
                    <a:pt x="0" y="14401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latin typeface="Noto Sans CJK KR Black" panose="020B0A00000000000000" pitchFamily="34" charset="-127"/>
                <a:ea typeface="Noto Sans CJK KR Black" panose="020B0A00000000000000" pitchFamily="34" charset="-127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EA003B43-0A77-4506-A39F-900E745CDE79}"/>
              </a:ext>
            </a:extLst>
          </p:cNvPr>
          <p:cNvSpPr txBox="1"/>
          <p:nvPr/>
        </p:nvSpPr>
        <p:spPr>
          <a:xfrm>
            <a:off x="209261" y="4410170"/>
            <a:ext cx="510701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1600" dirty="0">
                <a:solidFill>
                  <a:schemeClr val="accent5">
                    <a:lumMod val="5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과거의 </a:t>
            </a:r>
            <a:r>
              <a:rPr lang="ko-KR" altLang="en-US" sz="1600" dirty="0" err="1">
                <a:solidFill>
                  <a:schemeClr val="accent5">
                    <a:lumMod val="5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시계열</a:t>
            </a:r>
            <a:r>
              <a:rPr lang="ko-KR" altLang="en-US" sz="1600" dirty="0">
                <a:solidFill>
                  <a:schemeClr val="accent5">
                    <a:lumMod val="5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 데이터가 현재의 데이터에 주는 영향에 주목하여서 어느 시점까지의 과거 자료를 이용</a:t>
            </a:r>
            <a:endParaRPr lang="en-US" altLang="ko-KR" sz="1600" dirty="0">
              <a:solidFill>
                <a:schemeClr val="accent5">
                  <a:lumMod val="50000"/>
                </a:schemeClr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  <a:p>
            <a:pPr algn="ctr">
              <a:lnSpc>
                <a:spcPct val="200000"/>
              </a:lnSpc>
            </a:pPr>
            <a:r>
              <a:rPr lang="ko-KR" altLang="en-US" sz="1600" dirty="0">
                <a:solidFill>
                  <a:schemeClr val="accent5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가중치는 어느 정도로 해야하는 지를 고려함</a:t>
            </a:r>
            <a:r>
              <a:rPr lang="en-US" altLang="ko-KR" sz="1600" dirty="0">
                <a:solidFill>
                  <a:schemeClr val="accent5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(</a:t>
            </a:r>
            <a:r>
              <a:rPr lang="en-US" altLang="ko-KR" sz="1600" dirty="0" err="1">
                <a:solidFill>
                  <a:schemeClr val="accent5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Autoregressive&amp;Moving</a:t>
            </a:r>
            <a:r>
              <a:rPr lang="en-US" altLang="ko-KR" sz="1600" dirty="0">
                <a:solidFill>
                  <a:schemeClr val="accent5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 Average</a:t>
            </a:r>
            <a:r>
              <a:rPr lang="en-US" altLang="ko-KR" sz="1400" dirty="0">
                <a:solidFill>
                  <a:schemeClr val="accent5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C2A5F404-4E9A-4F8C-A89C-24CB22D93D81}"/>
              </a:ext>
            </a:extLst>
          </p:cNvPr>
          <p:cNvSpPr txBox="1"/>
          <p:nvPr/>
        </p:nvSpPr>
        <p:spPr>
          <a:xfrm>
            <a:off x="3870704" y="1730904"/>
            <a:ext cx="1938989" cy="16757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dirty="0">
                <a:solidFill>
                  <a:schemeClr val="accent3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비정상 </a:t>
            </a:r>
            <a:r>
              <a:rPr lang="ko-KR" altLang="en-US" dirty="0" err="1">
                <a:solidFill>
                  <a:schemeClr val="accent3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시계열은</a:t>
            </a:r>
            <a:r>
              <a:rPr lang="ko-KR" altLang="en-US" dirty="0">
                <a:solidFill>
                  <a:schemeClr val="accent3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 정상화하여 모형을 </a:t>
            </a:r>
            <a:r>
              <a:rPr lang="ko-KR" altLang="en-US" dirty="0" err="1">
                <a:solidFill>
                  <a:schemeClr val="accent3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만듬</a:t>
            </a:r>
            <a:r>
              <a:rPr lang="en-US" altLang="ko-KR" dirty="0">
                <a:solidFill>
                  <a:schemeClr val="accent3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(Integrated)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xmlns="" id="{CCCFEC62-430D-4103-B1E3-D077E44D5848}"/>
              </a:ext>
            </a:extLst>
          </p:cNvPr>
          <p:cNvSpPr>
            <a:spLocks noChangeAspect="1"/>
          </p:cNvSpPr>
          <p:nvPr/>
        </p:nvSpPr>
        <p:spPr>
          <a:xfrm>
            <a:off x="918592" y="1800366"/>
            <a:ext cx="1438055" cy="1438055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xmlns="" id="{722FC461-44D0-4D17-9BE7-D7C289624559}"/>
              </a:ext>
            </a:extLst>
          </p:cNvPr>
          <p:cNvSpPr>
            <a:spLocks noChangeAspect="1"/>
          </p:cNvSpPr>
          <p:nvPr/>
        </p:nvSpPr>
        <p:spPr>
          <a:xfrm>
            <a:off x="9922592" y="4906567"/>
            <a:ext cx="1069311" cy="1069311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81810BA3-1CFF-451A-A741-18339519E81B}"/>
              </a:ext>
            </a:extLst>
          </p:cNvPr>
          <p:cNvSpPr txBox="1"/>
          <p:nvPr/>
        </p:nvSpPr>
        <p:spPr>
          <a:xfrm>
            <a:off x="7993383" y="1519348"/>
            <a:ext cx="3953121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1600" dirty="0" err="1">
                <a:solidFill>
                  <a:schemeClr val="accent5">
                    <a:lumMod val="5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시계열</a:t>
            </a:r>
            <a:r>
              <a:rPr lang="ko-KR" altLang="en-US" sz="1600" dirty="0">
                <a:solidFill>
                  <a:schemeClr val="accent5">
                    <a:lumMod val="5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 자료에서 계절성의 효과를 고려함</a:t>
            </a:r>
            <a:r>
              <a:rPr lang="en-US" altLang="ko-KR" sz="1600" dirty="0">
                <a:solidFill>
                  <a:schemeClr val="accent5">
                    <a:lumMod val="5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(Seasonal)</a:t>
            </a:r>
          </a:p>
          <a:p>
            <a:pPr marL="285750" indent="-285750" algn="ctr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accent5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Ex) </a:t>
            </a:r>
            <a:r>
              <a:rPr lang="ko-KR" altLang="en-US" sz="1600" dirty="0">
                <a:solidFill>
                  <a:schemeClr val="accent5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매년 크리스마스 시즌에 </a:t>
            </a:r>
            <a:r>
              <a:rPr lang="en-US" altLang="ko-KR" sz="1600" dirty="0">
                <a:solidFill>
                  <a:schemeClr val="accent5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Drugstore</a:t>
            </a:r>
            <a:r>
              <a:rPr lang="ko-KR" altLang="en-US" sz="1600" dirty="0">
                <a:solidFill>
                  <a:schemeClr val="accent5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의 </a:t>
            </a:r>
            <a:r>
              <a:rPr lang="en-US" altLang="ko-KR" sz="1600" dirty="0">
                <a:solidFill>
                  <a:schemeClr val="accent5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Sales</a:t>
            </a:r>
            <a:r>
              <a:rPr lang="ko-KR" altLang="en-US" sz="1600" dirty="0">
                <a:solidFill>
                  <a:schemeClr val="accent5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가 늘어나는 경향</a:t>
            </a:r>
            <a:endParaRPr lang="en-US" altLang="ko-KR" sz="1600" dirty="0">
              <a:solidFill>
                <a:schemeClr val="accent5"/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127B017D-837D-46F6-981F-498666561CD9}"/>
              </a:ext>
            </a:extLst>
          </p:cNvPr>
          <p:cNvSpPr txBox="1"/>
          <p:nvPr/>
        </p:nvSpPr>
        <p:spPr>
          <a:xfrm>
            <a:off x="6740574" y="4326364"/>
            <a:ext cx="1798307" cy="22297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dirty="0">
                <a:solidFill>
                  <a:schemeClr val="accent1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R</a:t>
            </a:r>
            <a:r>
              <a:rPr lang="ko-KR" altLang="en-US" dirty="0">
                <a:solidFill>
                  <a:schemeClr val="accent1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에서 </a:t>
            </a:r>
            <a:r>
              <a:rPr lang="en-US" altLang="ko-KR" dirty="0">
                <a:solidFill>
                  <a:schemeClr val="accent1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‘</a:t>
            </a:r>
            <a:r>
              <a:rPr lang="en-US" altLang="ko-KR" dirty="0" err="1">
                <a:solidFill>
                  <a:schemeClr val="accent1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auto.arima</a:t>
            </a:r>
            <a:r>
              <a:rPr lang="en-US" altLang="ko-KR" dirty="0">
                <a:solidFill>
                  <a:schemeClr val="accent1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’</a:t>
            </a:r>
            <a:r>
              <a:rPr lang="ko-KR" altLang="en-US" dirty="0" err="1">
                <a:solidFill>
                  <a:schemeClr val="accent1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를</a:t>
            </a:r>
            <a:r>
              <a:rPr lang="ko-KR" altLang="en-US" dirty="0">
                <a:solidFill>
                  <a:schemeClr val="accent1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 통해 자동으로 </a:t>
            </a:r>
            <a:r>
              <a:rPr lang="ko-KR" altLang="en-US" dirty="0" err="1">
                <a:solidFill>
                  <a:schemeClr val="accent1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파악가능</a:t>
            </a:r>
            <a:r>
              <a:rPr lang="en-US" altLang="ko-KR" dirty="0">
                <a:solidFill>
                  <a:schemeClr val="accent1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! </a:t>
            </a:r>
            <a:endParaRPr lang="ko-KR" altLang="en-US" dirty="0">
              <a:solidFill>
                <a:schemeClr val="accent1"/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47" name="Rounded Rectangle 10">
            <a:extLst>
              <a:ext uri="{FF2B5EF4-FFF2-40B4-BE49-F238E27FC236}">
                <a16:creationId xmlns:a16="http://schemas.microsoft.com/office/drawing/2014/main" xmlns="" id="{3E37561D-0FC4-9C4A-AEEF-B78B28DE6E7C}"/>
              </a:ext>
            </a:extLst>
          </p:cNvPr>
          <p:cNvSpPr/>
          <p:nvPr/>
        </p:nvSpPr>
        <p:spPr>
          <a:xfrm>
            <a:off x="10271162" y="5175665"/>
            <a:ext cx="372169" cy="492524"/>
          </a:xfrm>
          <a:custGeom>
            <a:avLst/>
            <a:gdLst/>
            <a:ahLst/>
            <a:cxnLst/>
            <a:rect l="l" t="t" r="r" b="b"/>
            <a:pathLst>
              <a:path w="2448272" h="3240000">
                <a:moveTo>
                  <a:pt x="1358676" y="2676152"/>
                </a:moveTo>
                <a:cubicBezTo>
                  <a:pt x="1327753" y="2676152"/>
                  <a:pt x="1302685" y="2701220"/>
                  <a:pt x="1302685" y="2732143"/>
                </a:cubicBezTo>
                <a:lnTo>
                  <a:pt x="1302685" y="2956101"/>
                </a:lnTo>
                <a:cubicBezTo>
                  <a:pt x="1302685" y="2987024"/>
                  <a:pt x="1327753" y="3012092"/>
                  <a:pt x="1358676" y="3012092"/>
                </a:cubicBezTo>
                <a:lnTo>
                  <a:pt x="1582634" y="3012092"/>
                </a:lnTo>
                <a:cubicBezTo>
                  <a:pt x="1613557" y="3012092"/>
                  <a:pt x="1638625" y="2987024"/>
                  <a:pt x="1638625" y="2956101"/>
                </a:cubicBezTo>
                <a:lnTo>
                  <a:pt x="1638625" y="2732143"/>
                </a:lnTo>
                <a:cubicBezTo>
                  <a:pt x="1638625" y="2701220"/>
                  <a:pt x="1613557" y="2676152"/>
                  <a:pt x="1582634" y="2676152"/>
                </a:cubicBezTo>
                <a:close/>
                <a:moveTo>
                  <a:pt x="837062" y="2676152"/>
                </a:moveTo>
                <a:cubicBezTo>
                  <a:pt x="806139" y="2676152"/>
                  <a:pt x="781071" y="2701220"/>
                  <a:pt x="781071" y="2732143"/>
                </a:cubicBezTo>
                <a:lnTo>
                  <a:pt x="781071" y="2956101"/>
                </a:lnTo>
                <a:cubicBezTo>
                  <a:pt x="781071" y="2987024"/>
                  <a:pt x="806139" y="3012092"/>
                  <a:pt x="837062" y="3012092"/>
                </a:cubicBezTo>
                <a:lnTo>
                  <a:pt x="1061020" y="3012092"/>
                </a:lnTo>
                <a:cubicBezTo>
                  <a:pt x="1091943" y="3012092"/>
                  <a:pt x="1117011" y="2987024"/>
                  <a:pt x="1117011" y="2956101"/>
                </a:cubicBezTo>
                <a:lnTo>
                  <a:pt x="1117011" y="2732143"/>
                </a:lnTo>
                <a:cubicBezTo>
                  <a:pt x="1117011" y="2701220"/>
                  <a:pt x="1091943" y="2676152"/>
                  <a:pt x="1061020" y="2676152"/>
                </a:cubicBezTo>
                <a:close/>
                <a:moveTo>
                  <a:pt x="315448" y="2676152"/>
                </a:moveTo>
                <a:cubicBezTo>
                  <a:pt x="284525" y="2676152"/>
                  <a:pt x="259457" y="2701220"/>
                  <a:pt x="259457" y="2732143"/>
                </a:cubicBezTo>
                <a:lnTo>
                  <a:pt x="259457" y="2956101"/>
                </a:lnTo>
                <a:cubicBezTo>
                  <a:pt x="259457" y="2987024"/>
                  <a:pt x="284525" y="3012092"/>
                  <a:pt x="315448" y="3012092"/>
                </a:cubicBezTo>
                <a:lnTo>
                  <a:pt x="539406" y="3012092"/>
                </a:lnTo>
                <a:cubicBezTo>
                  <a:pt x="570329" y="3012092"/>
                  <a:pt x="595397" y="2987024"/>
                  <a:pt x="595397" y="2956101"/>
                </a:cubicBezTo>
                <a:lnTo>
                  <a:pt x="595397" y="2732143"/>
                </a:lnTo>
                <a:cubicBezTo>
                  <a:pt x="595397" y="2701220"/>
                  <a:pt x="570329" y="2676152"/>
                  <a:pt x="539406" y="2676152"/>
                </a:cubicBezTo>
                <a:close/>
                <a:moveTo>
                  <a:pt x="1880291" y="2179832"/>
                </a:moveTo>
                <a:cubicBezTo>
                  <a:pt x="1849368" y="2179832"/>
                  <a:pt x="1824300" y="2204900"/>
                  <a:pt x="1824300" y="2235823"/>
                </a:cubicBezTo>
                <a:lnTo>
                  <a:pt x="1824300" y="2956101"/>
                </a:lnTo>
                <a:cubicBezTo>
                  <a:pt x="1824300" y="2987024"/>
                  <a:pt x="1849368" y="3012092"/>
                  <a:pt x="1880291" y="3012092"/>
                </a:cubicBezTo>
                <a:lnTo>
                  <a:pt x="2104249" y="3012092"/>
                </a:lnTo>
                <a:cubicBezTo>
                  <a:pt x="2135172" y="3012092"/>
                  <a:pt x="2160240" y="2987024"/>
                  <a:pt x="2160240" y="2956101"/>
                </a:cubicBezTo>
                <a:lnTo>
                  <a:pt x="2160240" y="2235823"/>
                </a:lnTo>
                <a:cubicBezTo>
                  <a:pt x="2160240" y="2204900"/>
                  <a:pt x="2135172" y="2179832"/>
                  <a:pt x="2104249" y="2179832"/>
                </a:cubicBezTo>
                <a:close/>
                <a:moveTo>
                  <a:pt x="1358676" y="2179832"/>
                </a:moveTo>
                <a:cubicBezTo>
                  <a:pt x="1327753" y="2179832"/>
                  <a:pt x="1302685" y="2204900"/>
                  <a:pt x="1302685" y="2235823"/>
                </a:cubicBezTo>
                <a:lnTo>
                  <a:pt x="1302685" y="2459781"/>
                </a:lnTo>
                <a:cubicBezTo>
                  <a:pt x="1302685" y="2490704"/>
                  <a:pt x="1327753" y="2515772"/>
                  <a:pt x="1358676" y="2515772"/>
                </a:cubicBezTo>
                <a:lnTo>
                  <a:pt x="1582634" y="2515772"/>
                </a:lnTo>
                <a:cubicBezTo>
                  <a:pt x="1613557" y="2515772"/>
                  <a:pt x="1638625" y="2490704"/>
                  <a:pt x="1638625" y="2459781"/>
                </a:cubicBezTo>
                <a:lnTo>
                  <a:pt x="1638625" y="2235823"/>
                </a:lnTo>
                <a:cubicBezTo>
                  <a:pt x="1638625" y="2204900"/>
                  <a:pt x="1613557" y="2179832"/>
                  <a:pt x="1582634" y="2179832"/>
                </a:cubicBezTo>
                <a:close/>
                <a:moveTo>
                  <a:pt x="837062" y="2179832"/>
                </a:moveTo>
                <a:cubicBezTo>
                  <a:pt x="806139" y="2179832"/>
                  <a:pt x="781071" y="2204900"/>
                  <a:pt x="781071" y="2235823"/>
                </a:cubicBezTo>
                <a:lnTo>
                  <a:pt x="781071" y="2459781"/>
                </a:lnTo>
                <a:cubicBezTo>
                  <a:pt x="781071" y="2490704"/>
                  <a:pt x="806139" y="2515772"/>
                  <a:pt x="837062" y="2515772"/>
                </a:cubicBezTo>
                <a:lnTo>
                  <a:pt x="1061020" y="2515772"/>
                </a:lnTo>
                <a:cubicBezTo>
                  <a:pt x="1091943" y="2515772"/>
                  <a:pt x="1117011" y="2490704"/>
                  <a:pt x="1117011" y="2459781"/>
                </a:cubicBezTo>
                <a:lnTo>
                  <a:pt x="1117011" y="2235823"/>
                </a:lnTo>
                <a:cubicBezTo>
                  <a:pt x="1117011" y="2204900"/>
                  <a:pt x="1091943" y="2179832"/>
                  <a:pt x="1061020" y="2179832"/>
                </a:cubicBezTo>
                <a:close/>
                <a:moveTo>
                  <a:pt x="315448" y="2179832"/>
                </a:moveTo>
                <a:cubicBezTo>
                  <a:pt x="284525" y="2179832"/>
                  <a:pt x="259457" y="2204900"/>
                  <a:pt x="259457" y="2235823"/>
                </a:cubicBezTo>
                <a:lnTo>
                  <a:pt x="259457" y="2459781"/>
                </a:lnTo>
                <a:cubicBezTo>
                  <a:pt x="259457" y="2490704"/>
                  <a:pt x="284525" y="2515772"/>
                  <a:pt x="315448" y="2515772"/>
                </a:cubicBezTo>
                <a:lnTo>
                  <a:pt x="539406" y="2515772"/>
                </a:lnTo>
                <a:cubicBezTo>
                  <a:pt x="570329" y="2515772"/>
                  <a:pt x="595397" y="2490704"/>
                  <a:pt x="595397" y="2459781"/>
                </a:cubicBezTo>
                <a:lnTo>
                  <a:pt x="595397" y="2235823"/>
                </a:lnTo>
                <a:cubicBezTo>
                  <a:pt x="595397" y="2204900"/>
                  <a:pt x="570329" y="2179832"/>
                  <a:pt x="539406" y="2179832"/>
                </a:cubicBezTo>
                <a:close/>
                <a:moveTo>
                  <a:pt x="1880291" y="1683512"/>
                </a:moveTo>
                <a:cubicBezTo>
                  <a:pt x="1849368" y="1683512"/>
                  <a:pt x="1824300" y="1708580"/>
                  <a:pt x="1824300" y="1739503"/>
                </a:cubicBezTo>
                <a:lnTo>
                  <a:pt x="1824300" y="1963461"/>
                </a:lnTo>
                <a:cubicBezTo>
                  <a:pt x="1824300" y="1994384"/>
                  <a:pt x="1849368" y="2019452"/>
                  <a:pt x="1880291" y="2019452"/>
                </a:cubicBezTo>
                <a:lnTo>
                  <a:pt x="2104249" y="2019452"/>
                </a:lnTo>
                <a:cubicBezTo>
                  <a:pt x="2135172" y="2019452"/>
                  <a:pt x="2160240" y="1994384"/>
                  <a:pt x="2160240" y="1963461"/>
                </a:cubicBezTo>
                <a:lnTo>
                  <a:pt x="2160240" y="1739503"/>
                </a:lnTo>
                <a:cubicBezTo>
                  <a:pt x="2160240" y="1708580"/>
                  <a:pt x="2135172" y="1683512"/>
                  <a:pt x="2104249" y="1683512"/>
                </a:cubicBezTo>
                <a:close/>
                <a:moveTo>
                  <a:pt x="1358676" y="1683512"/>
                </a:moveTo>
                <a:cubicBezTo>
                  <a:pt x="1327753" y="1683512"/>
                  <a:pt x="1302685" y="1708580"/>
                  <a:pt x="1302685" y="1739503"/>
                </a:cubicBezTo>
                <a:lnTo>
                  <a:pt x="1302685" y="1963461"/>
                </a:lnTo>
                <a:cubicBezTo>
                  <a:pt x="1302685" y="1994384"/>
                  <a:pt x="1327753" y="2019452"/>
                  <a:pt x="1358676" y="2019452"/>
                </a:cubicBezTo>
                <a:lnTo>
                  <a:pt x="1582634" y="2019452"/>
                </a:lnTo>
                <a:cubicBezTo>
                  <a:pt x="1613557" y="2019452"/>
                  <a:pt x="1638625" y="1994384"/>
                  <a:pt x="1638625" y="1963461"/>
                </a:cubicBezTo>
                <a:lnTo>
                  <a:pt x="1638625" y="1739503"/>
                </a:lnTo>
                <a:cubicBezTo>
                  <a:pt x="1638625" y="1708580"/>
                  <a:pt x="1613557" y="1683512"/>
                  <a:pt x="1582634" y="1683512"/>
                </a:cubicBezTo>
                <a:close/>
                <a:moveTo>
                  <a:pt x="837062" y="1683512"/>
                </a:moveTo>
                <a:cubicBezTo>
                  <a:pt x="806139" y="1683512"/>
                  <a:pt x="781071" y="1708580"/>
                  <a:pt x="781071" y="1739503"/>
                </a:cubicBezTo>
                <a:lnTo>
                  <a:pt x="781071" y="1963461"/>
                </a:lnTo>
                <a:cubicBezTo>
                  <a:pt x="781071" y="1994384"/>
                  <a:pt x="806139" y="2019452"/>
                  <a:pt x="837062" y="2019452"/>
                </a:cubicBezTo>
                <a:lnTo>
                  <a:pt x="1061020" y="2019452"/>
                </a:lnTo>
                <a:cubicBezTo>
                  <a:pt x="1091943" y="2019452"/>
                  <a:pt x="1117011" y="1994384"/>
                  <a:pt x="1117011" y="1963461"/>
                </a:cubicBezTo>
                <a:lnTo>
                  <a:pt x="1117011" y="1739503"/>
                </a:lnTo>
                <a:cubicBezTo>
                  <a:pt x="1117011" y="1708580"/>
                  <a:pt x="1091943" y="1683512"/>
                  <a:pt x="1061020" y="1683512"/>
                </a:cubicBezTo>
                <a:close/>
                <a:moveTo>
                  <a:pt x="315448" y="1683512"/>
                </a:moveTo>
                <a:cubicBezTo>
                  <a:pt x="284525" y="1683512"/>
                  <a:pt x="259457" y="1708580"/>
                  <a:pt x="259457" y="1739503"/>
                </a:cubicBezTo>
                <a:lnTo>
                  <a:pt x="259457" y="1963461"/>
                </a:lnTo>
                <a:cubicBezTo>
                  <a:pt x="259457" y="1994384"/>
                  <a:pt x="284525" y="2019452"/>
                  <a:pt x="315448" y="2019452"/>
                </a:cubicBezTo>
                <a:lnTo>
                  <a:pt x="539406" y="2019452"/>
                </a:lnTo>
                <a:cubicBezTo>
                  <a:pt x="570329" y="2019452"/>
                  <a:pt x="595397" y="1994384"/>
                  <a:pt x="595397" y="1963461"/>
                </a:cubicBezTo>
                <a:lnTo>
                  <a:pt x="595397" y="1739503"/>
                </a:lnTo>
                <a:cubicBezTo>
                  <a:pt x="595397" y="1708580"/>
                  <a:pt x="570329" y="1683512"/>
                  <a:pt x="539406" y="1683512"/>
                </a:cubicBezTo>
                <a:close/>
                <a:moveTo>
                  <a:pt x="1880291" y="1187192"/>
                </a:moveTo>
                <a:cubicBezTo>
                  <a:pt x="1849368" y="1187192"/>
                  <a:pt x="1824300" y="1212260"/>
                  <a:pt x="1824300" y="1243183"/>
                </a:cubicBezTo>
                <a:lnTo>
                  <a:pt x="1824300" y="1467141"/>
                </a:lnTo>
                <a:cubicBezTo>
                  <a:pt x="1824300" y="1498064"/>
                  <a:pt x="1849368" y="1523132"/>
                  <a:pt x="1880291" y="1523132"/>
                </a:cubicBezTo>
                <a:lnTo>
                  <a:pt x="2104249" y="1523132"/>
                </a:lnTo>
                <a:cubicBezTo>
                  <a:pt x="2135172" y="1523132"/>
                  <a:pt x="2160240" y="1498064"/>
                  <a:pt x="2160240" y="1467141"/>
                </a:cubicBezTo>
                <a:lnTo>
                  <a:pt x="2160240" y="1243183"/>
                </a:lnTo>
                <a:cubicBezTo>
                  <a:pt x="2160240" y="1212260"/>
                  <a:pt x="2135172" y="1187192"/>
                  <a:pt x="2104249" y="1187192"/>
                </a:cubicBezTo>
                <a:close/>
                <a:moveTo>
                  <a:pt x="1358676" y="1187192"/>
                </a:moveTo>
                <a:cubicBezTo>
                  <a:pt x="1327753" y="1187192"/>
                  <a:pt x="1302685" y="1212260"/>
                  <a:pt x="1302685" y="1243183"/>
                </a:cubicBezTo>
                <a:lnTo>
                  <a:pt x="1302685" y="1467141"/>
                </a:lnTo>
                <a:cubicBezTo>
                  <a:pt x="1302685" y="1498064"/>
                  <a:pt x="1327753" y="1523132"/>
                  <a:pt x="1358676" y="1523132"/>
                </a:cubicBezTo>
                <a:lnTo>
                  <a:pt x="1582634" y="1523132"/>
                </a:lnTo>
                <a:cubicBezTo>
                  <a:pt x="1613557" y="1523132"/>
                  <a:pt x="1638625" y="1498064"/>
                  <a:pt x="1638625" y="1467141"/>
                </a:cubicBezTo>
                <a:lnTo>
                  <a:pt x="1638625" y="1243183"/>
                </a:lnTo>
                <a:cubicBezTo>
                  <a:pt x="1638625" y="1212260"/>
                  <a:pt x="1613557" y="1187192"/>
                  <a:pt x="1582634" y="1187192"/>
                </a:cubicBezTo>
                <a:close/>
                <a:moveTo>
                  <a:pt x="837062" y="1187192"/>
                </a:moveTo>
                <a:cubicBezTo>
                  <a:pt x="806139" y="1187192"/>
                  <a:pt x="781071" y="1212260"/>
                  <a:pt x="781071" y="1243183"/>
                </a:cubicBezTo>
                <a:lnTo>
                  <a:pt x="781071" y="1467141"/>
                </a:lnTo>
                <a:cubicBezTo>
                  <a:pt x="781071" y="1498064"/>
                  <a:pt x="806139" y="1523132"/>
                  <a:pt x="837062" y="1523132"/>
                </a:cubicBezTo>
                <a:lnTo>
                  <a:pt x="1061020" y="1523132"/>
                </a:lnTo>
                <a:cubicBezTo>
                  <a:pt x="1091943" y="1523132"/>
                  <a:pt x="1117011" y="1498064"/>
                  <a:pt x="1117011" y="1467141"/>
                </a:cubicBezTo>
                <a:lnTo>
                  <a:pt x="1117011" y="1243183"/>
                </a:lnTo>
                <a:cubicBezTo>
                  <a:pt x="1117011" y="1212260"/>
                  <a:pt x="1091943" y="1187192"/>
                  <a:pt x="1061020" y="1187192"/>
                </a:cubicBezTo>
                <a:close/>
                <a:moveTo>
                  <a:pt x="315448" y="1187192"/>
                </a:moveTo>
                <a:cubicBezTo>
                  <a:pt x="284525" y="1187192"/>
                  <a:pt x="259457" y="1212260"/>
                  <a:pt x="259457" y="1243183"/>
                </a:cubicBezTo>
                <a:lnTo>
                  <a:pt x="259457" y="1467141"/>
                </a:lnTo>
                <a:cubicBezTo>
                  <a:pt x="259457" y="1498064"/>
                  <a:pt x="284525" y="1523132"/>
                  <a:pt x="315448" y="1523132"/>
                </a:cubicBezTo>
                <a:lnTo>
                  <a:pt x="539406" y="1523132"/>
                </a:lnTo>
                <a:cubicBezTo>
                  <a:pt x="570329" y="1523132"/>
                  <a:pt x="595397" y="1498064"/>
                  <a:pt x="595397" y="1467141"/>
                </a:cubicBezTo>
                <a:lnTo>
                  <a:pt x="595397" y="1243183"/>
                </a:lnTo>
                <a:cubicBezTo>
                  <a:pt x="595397" y="1212260"/>
                  <a:pt x="570329" y="1187192"/>
                  <a:pt x="539406" y="1187192"/>
                </a:cubicBezTo>
                <a:close/>
                <a:moveTo>
                  <a:pt x="348041" y="163575"/>
                </a:moveTo>
                <a:cubicBezTo>
                  <a:pt x="275130" y="163575"/>
                  <a:pt x="216024" y="222681"/>
                  <a:pt x="216024" y="295592"/>
                </a:cubicBezTo>
                <a:lnTo>
                  <a:pt x="216024" y="823646"/>
                </a:lnTo>
                <a:cubicBezTo>
                  <a:pt x="216024" y="896557"/>
                  <a:pt x="275130" y="955663"/>
                  <a:pt x="348041" y="955663"/>
                </a:cubicBezTo>
                <a:lnTo>
                  <a:pt x="2100231" y="955663"/>
                </a:lnTo>
                <a:cubicBezTo>
                  <a:pt x="2173142" y="955663"/>
                  <a:pt x="2232248" y="896557"/>
                  <a:pt x="2232248" y="823646"/>
                </a:cubicBezTo>
                <a:lnTo>
                  <a:pt x="2232248" y="295592"/>
                </a:lnTo>
                <a:cubicBezTo>
                  <a:pt x="2232248" y="222681"/>
                  <a:pt x="2173142" y="163575"/>
                  <a:pt x="2100231" y="163575"/>
                </a:cubicBezTo>
                <a:close/>
                <a:moveTo>
                  <a:pt x="265172" y="0"/>
                </a:moveTo>
                <a:lnTo>
                  <a:pt x="2183100" y="0"/>
                </a:lnTo>
                <a:cubicBezTo>
                  <a:pt x="2329550" y="0"/>
                  <a:pt x="2448272" y="118722"/>
                  <a:pt x="2448272" y="265172"/>
                </a:cubicBezTo>
                <a:lnTo>
                  <a:pt x="2448272" y="2974828"/>
                </a:lnTo>
                <a:cubicBezTo>
                  <a:pt x="2448272" y="3121278"/>
                  <a:pt x="2329550" y="3240000"/>
                  <a:pt x="2183100" y="3240000"/>
                </a:cubicBezTo>
                <a:lnTo>
                  <a:pt x="265172" y="3240000"/>
                </a:lnTo>
                <a:cubicBezTo>
                  <a:pt x="118722" y="3240000"/>
                  <a:pt x="0" y="3121278"/>
                  <a:pt x="0" y="2974828"/>
                </a:cubicBezTo>
                <a:lnTo>
                  <a:pt x="0" y="265172"/>
                </a:lnTo>
                <a:cubicBezTo>
                  <a:pt x="0" y="118722"/>
                  <a:pt x="118722" y="0"/>
                  <a:pt x="26517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48" name="Oval 25">
            <a:extLst>
              <a:ext uri="{FF2B5EF4-FFF2-40B4-BE49-F238E27FC236}">
                <a16:creationId xmlns:a16="http://schemas.microsoft.com/office/drawing/2014/main" xmlns="" id="{B928849C-016A-3D49-80AF-89AE27D9B5D3}"/>
              </a:ext>
            </a:extLst>
          </p:cNvPr>
          <p:cNvSpPr>
            <a:spLocks noChangeAspect="1"/>
          </p:cNvSpPr>
          <p:nvPr/>
        </p:nvSpPr>
        <p:spPr>
          <a:xfrm>
            <a:off x="1249932" y="2126848"/>
            <a:ext cx="775374" cy="776432"/>
          </a:xfrm>
          <a:custGeom>
            <a:avLst/>
            <a:gdLst/>
            <a:ahLst/>
            <a:cxnLst/>
            <a:rect l="l" t="t" r="r" b="b"/>
            <a:pathLst>
              <a:path w="3225370" h="3229762">
                <a:moveTo>
                  <a:pt x="1355872" y="0"/>
                </a:moveTo>
                <a:cubicBezTo>
                  <a:pt x="1564636" y="0"/>
                  <a:pt x="1733872" y="169236"/>
                  <a:pt x="1733872" y="378000"/>
                </a:cubicBezTo>
                <a:cubicBezTo>
                  <a:pt x="1733872" y="530834"/>
                  <a:pt x="1643169" y="662483"/>
                  <a:pt x="1512292" y="721255"/>
                </a:cubicBezTo>
                <a:lnTo>
                  <a:pt x="1607042" y="1169019"/>
                </a:lnTo>
                <a:cubicBezTo>
                  <a:pt x="1611319" y="1167786"/>
                  <a:pt x="1615651" y="1167712"/>
                  <a:pt x="1620000" y="1167712"/>
                </a:cubicBezTo>
                <a:cubicBezTo>
                  <a:pt x="1828764" y="1167712"/>
                  <a:pt x="1998000" y="1336948"/>
                  <a:pt x="1998000" y="1545712"/>
                </a:cubicBezTo>
                <a:lnTo>
                  <a:pt x="1996362" y="1567711"/>
                </a:lnTo>
                <a:lnTo>
                  <a:pt x="2525816" y="1711728"/>
                </a:lnTo>
                <a:cubicBezTo>
                  <a:pt x="2591164" y="1602543"/>
                  <a:pt x="2710810" y="1530128"/>
                  <a:pt x="2847370" y="1530128"/>
                </a:cubicBezTo>
                <a:cubicBezTo>
                  <a:pt x="3056134" y="1530128"/>
                  <a:pt x="3225370" y="1699364"/>
                  <a:pt x="3225370" y="1908128"/>
                </a:cubicBezTo>
                <a:cubicBezTo>
                  <a:pt x="3225370" y="2116892"/>
                  <a:pt x="3056134" y="2286128"/>
                  <a:pt x="2847370" y="2286128"/>
                </a:cubicBezTo>
                <a:cubicBezTo>
                  <a:pt x="2638606" y="2286128"/>
                  <a:pt x="2469370" y="2116892"/>
                  <a:pt x="2469370" y="1908128"/>
                </a:cubicBezTo>
                <a:lnTo>
                  <a:pt x="2475505" y="1847275"/>
                </a:lnTo>
                <a:lnTo>
                  <a:pt x="1957861" y="1706471"/>
                </a:lnTo>
                <a:cubicBezTo>
                  <a:pt x="1922674" y="1789256"/>
                  <a:pt x="1855841" y="1854310"/>
                  <a:pt x="1773397" y="1890608"/>
                </a:cubicBezTo>
                <a:lnTo>
                  <a:pt x="1908290" y="2478637"/>
                </a:lnTo>
                <a:cubicBezTo>
                  <a:pt x="2094333" y="2500701"/>
                  <a:pt x="2237929" y="2659462"/>
                  <a:pt x="2237929" y="2851762"/>
                </a:cubicBezTo>
                <a:cubicBezTo>
                  <a:pt x="2237929" y="3060526"/>
                  <a:pt x="2068693" y="3229762"/>
                  <a:pt x="1859929" y="3229762"/>
                </a:cubicBezTo>
                <a:cubicBezTo>
                  <a:pt x="1651165" y="3229762"/>
                  <a:pt x="1481929" y="3060526"/>
                  <a:pt x="1481929" y="2851762"/>
                </a:cubicBezTo>
                <a:cubicBezTo>
                  <a:pt x="1481929" y="2676759"/>
                  <a:pt x="1600854" y="2529533"/>
                  <a:pt x="1762693" y="2487978"/>
                </a:cubicBezTo>
                <a:lnTo>
                  <a:pt x="1632951" y="1922407"/>
                </a:lnTo>
                <a:cubicBezTo>
                  <a:pt x="1628677" y="1923639"/>
                  <a:pt x="1624347" y="1923712"/>
                  <a:pt x="1620000" y="1923712"/>
                </a:cubicBezTo>
                <a:cubicBezTo>
                  <a:pt x="1474614" y="1923712"/>
                  <a:pt x="1348399" y="1841634"/>
                  <a:pt x="1286703" y="1720478"/>
                </a:cubicBezTo>
                <a:lnTo>
                  <a:pt x="726463" y="1950491"/>
                </a:lnTo>
                <a:cubicBezTo>
                  <a:pt x="745503" y="1995553"/>
                  <a:pt x="756000" y="2045092"/>
                  <a:pt x="756000" y="2097083"/>
                </a:cubicBezTo>
                <a:cubicBezTo>
                  <a:pt x="756000" y="2305847"/>
                  <a:pt x="586764" y="2475083"/>
                  <a:pt x="378000" y="2475083"/>
                </a:cubicBezTo>
                <a:cubicBezTo>
                  <a:pt x="169236" y="2475083"/>
                  <a:pt x="0" y="2305847"/>
                  <a:pt x="0" y="2097083"/>
                </a:cubicBezTo>
                <a:cubicBezTo>
                  <a:pt x="0" y="1888319"/>
                  <a:pt x="169236" y="1719083"/>
                  <a:pt x="378000" y="1719083"/>
                </a:cubicBezTo>
                <a:cubicBezTo>
                  <a:pt x="481765" y="1719083"/>
                  <a:pt x="575764" y="1760894"/>
                  <a:pt x="643957" y="1828700"/>
                </a:cubicBezTo>
                <a:lnTo>
                  <a:pt x="1245626" y="1581679"/>
                </a:lnTo>
                <a:cubicBezTo>
                  <a:pt x="1242578" y="1569964"/>
                  <a:pt x="1242000" y="1557905"/>
                  <a:pt x="1242000" y="1545712"/>
                </a:cubicBezTo>
                <a:cubicBezTo>
                  <a:pt x="1242000" y="1391666"/>
                  <a:pt x="1334148" y="1259142"/>
                  <a:pt x="1466584" y="1200827"/>
                </a:cubicBezTo>
                <a:lnTo>
                  <a:pt x="1372109" y="754363"/>
                </a:lnTo>
                <a:cubicBezTo>
                  <a:pt x="1366762" y="755885"/>
                  <a:pt x="1361331" y="756000"/>
                  <a:pt x="1355872" y="756000"/>
                </a:cubicBezTo>
                <a:cubicBezTo>
                  <a:pt x="1147108" y="756000"/>
                  <a:pt x="977872" y="586764"/>
                  <a:pt x="977872" y="378000"/>
                </a:cubicBezTo>
                <a:cubicBezTo>
                  <a:pt x="977872" y="169236"/>
                  <a:pt x="1147108" y="0"/>
                  <a:pt x="135587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9909825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09401" y="243774"/>
            <a:ext cx="11573197" cy="724247"/>
          </a:xfrm>
        </p:spPr>
        <p:txBody>
          <a:bodyPr>
            <a:normAutofit/>
          </a:bodyPr>
          <a:lstStyle/>
          <a:p>
            <a:r>
              <a:rPr lang="en-US" altLang="ko-KR" sz="4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Facebook Prophet </a:t>
            </a:r>
            <a:endParaRPr lang="en-US" sz="4400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cxnSp>
        <p:nvCxnSpPr>
          <p:cNvPr id="3" name="Straight Connector 10">
            <a:extLst>
              <a:ext uri="{FF2B5EF4-FFF2-40B4-BE49-F238E27FC236}">
                <a16:creationId xmlns:a16="http://schemas.microsoft.com/office/drawing/2014/main" xmlns="" id="{63C6E5C0-CF62-4D57-8729-210A7AEE1048}"/>
              </a:ext>
            </a:extLst>
          </p:cNvPr>
          <p:cNvCxnSpPr>
            <a:cxnSpLocks/>
            <a:endCxn id="8" idx="2"/>
          </p:cNvCxnSpPr>
          <p:nvPr/>
        </p:nvCxnSpPr>
        <p:spPr>
          <a:xfrm>
            <a:off x="0" y="4965681"/>
            <a:ext cx="3001168" cy="0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11">
            <a:extLst>
              <a:ext uri="{FF2B5EF4-FFF2-40B4-BE49-F238E27FC236}">
                <a16:creationId xmlns:a16="http://schemas.microsoft.com/office/drawing/2014/main" xmlns="" id="{21B37C3F-3544-4346-AEA9-09BA764C122D}"/>
              </a:ext>
            </a:extLst>
          </p:cNvPr>
          <p:cNvCxnSpPr>
            <a:cxnSpLocks/>
            <a:stCxn id="8" idx="6"/>
            <a:endCxn id="9" idx="3"/>
          </p:cNvCxnSpPr>
          <p:nvPr/>
        </p:nvCxnSpPr>
        <p:spPr>
          <a:xfrm flipV="1">
            <a:off x="3164910" y="4587718"/>
            <a:ext cx="1647549" cy="377963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13">
            <a:extLst>
              <a:ext uri="{FF2B5EF4-FFF2-40B4-BE49-F238E27FC236}">
                <a16:creationId xmlns:a16="http://schemas.microsoft.com/office/drawing/2014/main" xmlns="" id="{25C1275E-576E-4691-B15E-7E2D2C6DAF1C}"/>
              </a:ext>
            </a:extLst>
          </p:cNvPr>
          <p:cNvCxnSpPr>
            <a:cxnSpLocks/>
            <a:endCxn id="10" idx="2"/>
          </p:cNvCxnSpPr>
          <p:nvPr/>
        </p:nvCxnSpPr>
        <p:spPr>
          <a:xfrm flipV="1">
            <a:off x="7436644" y="3725000"/>
            <a:ext cx="2108881" cy="377412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15">
            <a:extLst>
              <a:ext uri="{FF2B5EF4-FFF2-40B4-BE49-F238E27FC236}">
                <a16:creationId xmlns:a16="http://schemas.microsoft.com/office/drawing/2014/main" xmlns="" id="{F64F17D5-273C-47D7-97FB-A33E1F0D4774}"/>
              </a:ext>
            </a:extLst>
          </p:cNvPr>
          <p:cNvCxnSpPr>
            <a:cxnSpLocks/>
          </p:cNvCxnSpPr>
          <p:nvPr/>
        </p:nvCxnSpPr>
        <p:spPr>
          <a:xfrm flipV="1">
            <a:off x="9709267" y="2179789"/>
            <a:ext cx="1361375" cy="525099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16">
            <a:extLst>
              <a:ext uri="{FF2B5EF4-FFF2-40B4-BE49-F238E27FC236}">
                <a16:creationId xmlns:a16="http://schemas.microsoft.com/office/drawing/2014/main" xmlns="" id="{2B3C1D32-5CA1-4742-89A2-ED2D70AC7EF7}"/>
              </a:ext>
            </a:extLst>
          </p:cNvPr>
          <p:cNvCxnSpPr>
            <a:cxnSpLocks/>
            <a:stCxn id="10" idx="7"/>
          </p:cNvCxnSpPr>
          <p:nvPr/>
        </p:nvCxnSpPr>
        <p:spPr>
          <a:xfrm flipV="1">
            <a:off x="9685288" y="2704888"/>
            <a:ext cx="23979" cy="962220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17">
            <a:extLst>
              <a:ext uri="{FF2B5EF4-FFF2-40B4-BE49-F238E27FC236}">
                <a16:creationId xmlns:a16="http://schemas.microsoft.com/office/drawing/2014/main" xmlns="" id="{44B95399-856D-491D-A833-F6315064D8CA}"/>
              </a:ext>
            </a:extLst>
          </p:cNvPr>
          <p:cNvSpPr/>
          <p:nvPr/>
        </p:nvSpPr>
        <p:spPr>
          <a:xfrm>
            <a:off x="3001168" y="4883810"/>
            <a:ext cx="163742" cy="163742"/>
          </a:xfrm>
          <a:prstGeom prst="ellipse">
            <a:avLst/>
          </a:prstGeom>
          <a:solidFill>
            <a:schemeClr val="bg1"/>
          </a:solidFill>
          <a:ln w="508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9" name="Oval 18">
            <a:extLst>
              <a:ext uri="{FF2B5EF4-FFF2-40B4-BE49-F238E27FC236}">
                <a16:creationId xmlns:a16="http://schemas.microsoft.com/office/drawing/2014/main" xmlns="" id="{180BF080-F1EB-4443-862D-0E9AE2EDEACD}"/>
              </a:ext>
            </a:extLst>
          </p:cNvPr>
          <p:cNvSpPr/>
          <p:nvPr/>
        </p:nvSpPr>
        <p:spPr>
          <a:xfrm>
            <a:off x="4788480" y="4447955"/>
            <a:ext cx="163742" cy="163742"/>
          </a:xfrm>
          <a:prstGeom prst="ellipse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10" name="Oval 21">
            <a:extLst>
              <a:ext uri="{FF2B5EF4-FFF2-40B4-BE49-F238E27FC236}">
                <a16:creationId xmlns:a16="http://schemas.microsoft.com/office/drawing/2014/main" xmlns="" id="{DFE855CF-3906-4901-9E4A-38DFFB9DE1B1}"/>
              </a:ext>
            </a:extLst>
          </p:cNvPr>
          <p:cNvSpPr/>
          <p:nvPr/>
        </p:nvSpPr>
        <p:spPr>
          <a:xfrm>
            <a:off x="9545525" y="3643129"/>
            <a:ext cx="163742" cy="163742"/>
          </a:xfrm>
          <a:prstGeom prst="ellipse">
            <a:avLst/>
          </a:prstGeom>
          <a:solidFill>
            <a:schemeClr val="bg1"/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D5EC171D-6776-4265-8486-FA795E2A374F}"/>
              </a:ext>
            </a:extLst>
          </p:cNvPr>
          <p:cNvSpPr txBox="1"/>
          <p:nvPr/>
        </p:nvSpPr>
        <p:spPr>
          <a:xfrm>
            <a:off x="4870351" y="4263605"/>
            <a:ext cx="744506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accent2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  <a:cs typeface="Arial" pitchFamily="34" charset="0"/>
              </a:rPr>
              <a:t>02</a:t>
            </a:r>
            <a:endParaRPr lang="ko-KR" altLang="en-US" sz="3200" b="1" dirty="0">
              <a:solidFill>
                <a:schemeClr val="accent2"/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  <a:cs typeface="Arial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CD9B6BDE-701B-4224-AA53-B4603C63A4DD}"/>
              </a:ext>
            </a:extLst>
          </p:cNvPr>
          <p:cNvSpPr txBox="1"/>
          <p:nvPr/>
        </p:nvSpPr>
        <p:spPr>
          <a:xfrm>
            <a:off x="9530571" y="3798713"/>
            <a:ext cx="744506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accent3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  <a:cs typeface="Arial" pitchFamily="34" charset="0"/>
              </a:rPr>
              <a:t>03</a:t>
            </a:r>
            <a:endParaRPr lang="ko-KR" altLang="en-US" sz="3200" b="1" dirty="0">
              <a:solidFill>
                <a:schemeClr val="accent3"/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  <a:cs typeface="Arial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A2405B24-E6F8-4F62-967F-93675E45BE3B}"/>
              </a:ext>
            </a:extLst>
          </p:cNvPr>
          <p:cNvSpPr txBox="1"/>
          <p:nvPr/>
        </p:nvSpPr>
        <p:spPr>
          <a:xfrm>
            <a:off x="5662070" y="4474577"/>
            <a:ext cx="3603795" cy="25901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400" dirty="0">
                <a:solidFill>
                  <a:schemeClr val="accent5">
                    <a:lumMod val="75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휴일</a:t>
            </a:r>
            <a:r>
              <a:rPr lang="en-US" altLang="ko-KR" sz="1400" dirty="0">
                <a:solidFill>
                  <a:schemeClr val="accent5">
                    <a:lumMod val="75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, </a:t>
            </a:r>
            <a:r>
              <a:rPr lang="ko-KR" altLang="en-US" sz="1400" dirty="0" err="1">
                <a:solidFill>
                  <a:schemeClr val="accent5">
                    <a:lumMod val="75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결측치</a:t>
            </a:r>
            <a:r>
              <a:rPr lang="ko-KR" altLang="en-US" sz="1400" dirty="0">
                <a:solidFill>
                  <a:schemeClr val="accent5">
                    <a:lumMod val="75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 등의 요인들도 잘 고려</a:t>
            </a:r>
            <a:endParaRPr lang="en-CA" altLang="ko-KR" sz="1400" dirty="0">
              <a:solidFill>
                <a:schemeClr val="accent5">
                  <a:lumMod val="75000"/>
                </a:schemeClr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400" dirty="0" err="1">
                <a:solidFill>
                  <a:schemeClr val="accent5">
                    <a:lumMod val="75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시계열</a:t>
            </a:r>
            <a:r>
              <a:rPr lang="ko-KR" altLang="en-US" sz="1400" dirty="0">
                <a:solidFill>
                  <a:schemeClr val="accent5">
                    <a:lumMod val="75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 간의 관계성 파악보다는 예측에 초점을 두어 </a:t>
            </a:r>
            <a:r>
              <a:rPr lang="en-US" altLang="ko-KR" sz="1400" dirty="0">
                <a:solidFill>
                  <a:schemeClr val="accent5">
                    <a:lumMod val="75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SARIMA</a:t>
            </a:r>
            <a:r>
              <a:rPr lang="ko-KR" altLang="en-US" sz="1400" dirty="0">
                <a:solidFill>
                  <a:schemeClr val="accent5">
                    <a:lumMod val="75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보다 예측력이 </a:t>
            </a:r>
            <a:r>
              <a:rPr lang="ko-KR" altLang="en-US" sz="1400" dirty="0" err="1">
                <a:solidFill>
                  <a:schemeClr val="accent5">
                    <a:lumMod val="75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좋다고함</a:t>
            </a:r>
            <a:endParaRPr lang="en-US" altLang="ko-KR" sz="1400" dirty="0">
              <a:solidFill>
                <a:schemeClr val="accent5">
                  <a:lumMod val="75000"/>
                </a:schemeClr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400" dirty="0">
                <a:solidFill>
                  <a:schemeClr val="accent5">
                    <a:lumMod val="75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  (Sean J. Taylor, Benjamin </a:t>
            </a:r>
            <a:r>
              <a:rPr lang="en-US" altLang="ko-KR" sz="1400" dirty="0" err="1">
                <a:solidFill>
                  <a:schemeClr val="accent5">
                    <a:lumMod val="75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Letham</a:t>
            </a:r>
            <a:r>
              <a:rPr lang="en-US" altLang="ko-KR" sz="1400" dirty="0">
                <a:solidFill>
                  <a:schemeClr val="accent5">
                    <a:lumMod val="75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(2017): ‘</a:t>
            </a:r>
            <a:r>
              <a:rPr lang="en-US" altLang="ko-KR" sz="1400" b="1" dirty="0">
                <a:solidFill>
                  <a:schemeClr val="accent5">
                    <a:lumMod val="75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Forecasting at scale’</a:t>
            </a:r>
            <a:r>
              <a:rPr lang="en-US" altLang="ko-KR" sz="1400" dirty="0">
                <a:solidFill>
                  <a:schemeClr val="accent5">
                    <a:lumMod val="75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)</a:t>
            </a:r>
          </a:p>
          <a:p>
            <a:pPr>
              <a:lnSpc>
                <a:spcPct val="200000"/>
              </a:lnSpc>
            </a:pPr>
            <a:endParaRPr lang="en-US" altLang="ko-KR" sz="1300" dirty="0">
              <a:solidFill>
                <a:schemeClr val="accent5">
                  <a:lumMod val="75000"/>
                </a:schemeClr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FFDE5379-B67E-445F-B384-C7EB225E3F47}"/>
              </a:ext>
            </a:extLst>
          </p:cNvPr>
          <p:cNvSpPr txBox="1"/>
          <p:nvPr/>
        </p:nvSpPr>
        <p:spPr>
          <a:xfrm>
            <a:off x="10228248" y="3276929"/>
            <a:ext cx="1731699" cy="149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200000"/>
              </a:lnSpc>
            </a:pPr>
            <a:r>
              <a:rPr lang="en-US" altLang="ko-KR" sz="1600" dirty="0">
                <a:solidFill>
                  <a:schemeClr val="accent6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‘pip install </a:t>
            </a:r>
            <a:r>
              <a:rPr lang="en-US" altLang="ko-KR" sz="1600" dirty="0" err="1">
                <a:solidFill>
                  <a:schemeClr val="accent6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fbprophet</a:t>
            </a:r>
            <a:r>
              <a:rPr lang="en-US" altLang="ko-KR" sz="1600" dirty="0">
                <a:solidFill>
                  <a:schemeClr val="accent6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’</a:t>
            </a:r>
            <a:r>
              <a:rPr lang="ko-KR" altLang="en-US" sz="1600" dirty="0" err="1">
                <a:solidFill>
                  <a:schemeClr val="accent6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으로</a:t>
            </a:r>
            <a:r>
              <a:rPr lang="ko-KR" altLang="en-US" sz="1600" dirty="0">
                <a:solidFill>
                  <a:schemeClr val="accent6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 설치가능</a:t>
            </a:r>
            <a:endParaRPr lang="en-US" altLang="ko-KR" sz="1600" dirty="0">
              <a:solidFill>
                <a:schemeClr val="accent6"/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FFE072BB-92BE-4815-B575-086E47386FD2}"/>
              </a:ext>
            </a:extLst>
          </p:cNvPr>
          <p:cNvSpPr txBox="1"/>
          <p:nvPr/>
        </p:nvSpPr>
        <p:spPr>
          <a:xfrm>
            <a:off x="2405368" y="4322175"/>
            <a:ext cx="744506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accent1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  <a:cs typeface="Arial" pitchFamily="34" charset="0"/>
              </a:rPr>
              <a:t>01</a:t>
            </a:r>
            <a:endParaRPr lang="ko-KR" altLang="en-US" sz="3200" b="1" dirty="0">
              <a:solidFill>
                <a:schemeClr val="accent1"/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  <a:cs typeface="Arial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44FDE3DA-74E5-4EED-8267-2A2CECF7CB90}"/>
              </a:ext>
            </a:extLst>
          </p:cNvPr>
          <p:cNvSpPr txBox="1"/>
          <p:nvPr/>
        </p:nvSpPr>
        <p:spPr>
          <a:xfrm>
            <a:off x="330472" y="3039975"/>
            <a:ext cx="33916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dirty="0">
                <a:solidFill>
                  <a:schemeClr val="accent1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SARIMA</a:t>
            </a:r>
            <a:r>
              <a:rPr lang="ko-KR" altLang="en-US" dirty="0">
                <a:solidFill>
                  <a:schemeClr val="accent1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의 경우보다 더 복잡한 알고리즘 적용</a:t>
            </a:r>
            <a:r>
              <a:rPr lang="en-US" altLang="ko-KR" dirty="0">
                <a:solidFill>
                  <a:schemeClr val="accent1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(</a:t>
            </a:r>
            <a:r>
              <a:rPr lang="ko-KR" altLang="en-US" dirty="0" err="1">
                <a:solidFill>
                  <a:schemeClr val="accent1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푸리에</a:t>
            </a:r>
            <a:r>
              <a:rPr lang="ko-KR" altLang="en-US" dirty="0">
                <a:solidFill>
                  <a:schemeClr val="accent1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 급수 등</a:t>
            </a:r>
            <a:r>
              <a:rPr lang="en-US" altLang="ko-KR" dirty="0">
                <a:solidFill>
                  <a:schemeClr val="accent1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…)</a:t>
            </a:r>
          </a:p>
        </p:txBody>
      </p:sp>
      <p:cxnSp>
        <p:nvCxnSpPr>
          <p:cNvPr id="27" name="Straight Connector 15">
            <a:extLst>
              <a:ext uri="{FF2B5EF4-FFF2-40B4-BE49-F238E27FC236}">
                <a16:creationId xmlns:a16="http://schemas.microsoft.com/office/drawing/2014/main" xmlns="" id="{5BDDD556-0A40-49E1-A156-F47AD2CA54AB}"/>
              </a:ext>
            </a:extLst>
          </p:cNvPr>
          <p:cNvCxnSpPr>
            <a:cxnSpLocks/>
          </p:cNvCxnSpPr>
          <p:nvPr/>
        </p:nvCxnSpPr>
        <p:spPr>
          <a:xfrm flipH="1">
            <a:off x="11058652" y="839265"/>
            <a:ext cx="23979" cy="1370692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11">
            <a:extLst>
              <a:ext uri="{FF2B5EF4-FFF2-40B4-BE49-F238E27FC236}">
                <a16:creationId xmlns:a16="http://schemas.microsoft.com/office/drawing/2014/main" xmlns="" id="{4461E422-9AD2-4832-8391-4AA33D795AC1}"/>
              </a:ext>
            </a:extLst>
          </p:cNvPr>
          <p:cNvCxnSpPr>
            <a:cxnSpLocks/>
          </p:cNvCxnSpPr>
          <p:nvPr/>
        </p:nvCxnSpPr>
        <p:spPr>
          <a:xfrm flipV="1">
            <a:off x="10626869" y="840961"/>
            <a:ext cx="455940" cy="438560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11">
            <a:extLst>
              <a:ext uri="{FF2B5EF4-FFF2-40B4-BE49-F238E27FC236}">
                <a16:creationId xmlns:a16="http://schemas.microsoft.com/office/drawing/2014/main" xmlns="" id="{85FA6737-0C2B-463F-A2D9-DEF2B9F3D7B2}"/>
              </a:ext>
            </a:extLst>
          </p:cNvPr>
          <p:cNvCxnSpPr>
            <a:cxnSpLocks/>
          </p:cNvCxnSpPr>
          <p:nvPr/>
        </p:nvCxnSpPr>
        <p:spPr>
          <a:xfrm flipH="1" flipV="1">
            <a:off x="11064526" y="839265"/>
            <a:ext cx="433376" cy="416858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그룹 94">
            <a:extLst>
              <a:ext uri="{FF2B5EF4-FFF2-40B4-BE49-F238E27FC236}">
                <a16:creationId xmlns:a16="http://schemas.microsoft.com/office/drawing/2014/main" xmlns="" id="{429607B9-C9E5-491E-B0CA-968D1B0E064B}"/>
              </a:ext>
            </a:extLst>
          </p:cNvPr>
          <p:cNvGrpSpPr/>
          <p:nvPr/>
        </p:nvGrpSpPr>
        <p:grpSpPr>
          <a:xfrm>
            <a:off x="4428445" y="1053664"/>
            <a:ext cx="3446039" cy="3394291"/>
            <a:chOff x="4428445" y="1653940"/>
            <a:chExt cx="3446039" cy="2794015"/>
          </a:xfrm>
        </p:grpSpPr>
        <p:cxnSp>
          <p:nvCxnSpPr>
            <p:cNvPr id="32" name="Straight Connector 12">
              <a:extLst>
                <a:ext uri="{FF2B5EF4-FFF2-40B4-BE49-F238E27FC236}">
                  <a16:creationId xmlns:a16="http://schemas.microsoft.com/office/drawing/2014/main" xmlns="" id="{93D4BBBC-4ABA-4033-B099-7FFE52EEA662}"/>
                </a:ext>
              </a:extLst>
            </p:cNvPr>
            <p:cNvCxnSpPr>
              <a:cxnSpLocks/>
            </p:cNvCxnSpPr>
            <p:nvPr/>
          </p:nvCxnSpPr>
          <p:spPr>
            <a:xfrm>
              <a:off x="4428445" y="3083840"/>
              <a:ext cx="441906" cy="0"/>
            </a:xfrm>
            <a:prstGeom prst="line">
              <a:avLst/>
            </a:prstGeom>
            <a:ln w="381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14">
              <a:extLst>
                <a:ext uri="{FF2B5EF4-FFF2-40B4-BE49-F238E27FC236}">
                  <a16:creationId xmlns:a16="http://schemas.microsoft.com/office/drawing/2014/main" xmlns="" id="{C98B58E8-1909-4C40-BB94-629AA9CAA79A}"/>
                </a:ext>
              </a:extLst>
            </p:cNvPr>
            <p:cNvCxnSpPr>
              <a:cxnSpLocks/>
              <a:endCxn id="9" idx="0"/>
            </p:cNvCxnSpPr>
            <p:nvPr/>
          </p:nvCxnSpPr>
          <p:spPr>
            <a:xfrm flipH="1">
              <a:off x="4870351" y="3051450"/>
              <a:ext cx="2036" cy="1396505"/>
            </a:xfrm>
            <a:prstGeom prst="line">
              <a:avLst/>
            </a:prstGeom>
            <a:ln w="381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12">
              <a:extLst>
                <a:ext uri="{FF2B5EF4-FFF2-40B4-BE49-F238E27FC236}">
                  <a16:creationId xmlns:a16="http://schemas.microsoft.com/office/drawing/2014/main" xmlns="" id="{A9935955-D6F9-4077-9A3B-A7EC7F26D89A}"/>
                </a:ext>
              </a:extLst>
            </p:cNvPr>
            <p:cNvCxnSpPr>
              <a:cxnSpLocks/>
            </p:cNvCxnSpPr>
            <p:nvPr/>
          </p:nvCxnSpPr>
          <p:spPr>
            <a:xfrm>
              <a:off x="7402022" y="3087232"/>
              <a:ext cx="441906" cy="0"/>
            </a:xfrm>
            <a:prstGeom prst="line">
              <a:avLst/>
            </a:prstGeom>
            <a:ln w="381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14">
              <a:extLst>
                <a:ext uri="{FF2B5EF4-FFF2-40B4-BE49-F238E27FC236}">
                  <a16:creationId xmlns:a16="http://schemas.microsoft.com/office/drawing/2014/main" xmlns="" id="{0329AF5C-A896-40F5-9791-BBA5857BCC63}"/>
                </a:ext>
              </a:extLst>
            </p:cNvPr>
            <p:cNvCxnSpPr>
              <a:cxnSpLocks/>
            </p:cNvCxnSpPr>
            <p:nvPr/>
          </p:nvCxnSpPr>
          <p:spPr>
            <a:xfrm>
              <a:off x="7410620" y="3085536"/>
              <a:ext cx="23988" cy="1075389"/>
            </a:xfrm>
            <a:prstGeom prst="line">
              <a:avLst/>
            </a:prstGeom>
            <a:ln w="381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11">
              <a:extLst>
                <a:ext uri="{FF2B5EF4-FFF2-40B4-BE49-F238E27FC236}">
                  <a16:creationId xmlns:a16="http://schemas.microsoft.com/office/drawing/2014/main" xmlns="" id="{387055E0-CBE1-4F3E-A386-AB5A73F6CA55}"/>
                </a:ext>
              </a:extLst>
            </p:cNvPr>
            <p:cNvCxnSpPr>
              <a:cxnSpLocks/>
            </p:cNvCxnSpPr>
            <p:nvPr/>
          </p:nvCxnSpPr>
          <p:spPr>
            <a:xfrm>
              <a:off x="6881121" y="1653940"/>
              <a:ext cx="0" cy="735730"/>
            </a:xfrm>
            <a:prstGeom prst="line">
              <a:avLst/>
            </a:prstGeom>
            <a:ln w="381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11">
              <a:extLst>
                <a:ext uri="{FF2B5EF4-FFF2-40B4-BE49-F238E27FC236}">
                  <a16:creationId xmlns:a16="http://schemas.microsoft.com/office/drawing/2014/main" xmlns="" id="{9B0F2B7C-F2D8-4ED0-A747-8084C43E888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28445" y="1839083"/>
              <a:ext cx="1729391" cy="1244757"/>
            </a:xfrm>
            <a:prstGeom prst="line">
              <a:avLst/>
            </a:prstGeom>
            <a:ln w="381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11">
              <a:extLst>
                <a:ext uri="{FF2B5EF4-FFF2-40B4-BE49-F238E27FC236}">
                  <a16:creationId xmlns:a16="http://schemas.microsoft.com/office/drawing/2014/main" xmlns="" id="{31B1012E-CAFC-47EE-80C8-9E490088D6E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249199" y="2648081"/>
              <a:ext cx="625285" cy="435760"/>
            </a:xfrm>
            <a:prstGeom prst="line">
              <a:avLst/>
            </a:prstGeom>
            <a:ln w="381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11">
              <a:extLst>
                <a:ext uri="{FF2B5EF4-FFF2-40B4-BE49-F238E27FC236}">
                  <a16:creationId xmlns:a16="http://schemas.microsoft.com/office/drawing/2014/main" xmlns="" id="{A67F9C8E-222C-4862-9AFE-266F018DAC8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151669" y="1837388"/>
              <a:ext cx="733556" cy="531160"/>
            </a:xfrm>
            <a:prstGeom prst="line">
              <a:avLst/>
            </a:prstGeom>
            <a:ln w="381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11">
              <a:extLst>
                <a:ext uri="{FF2B5EF4-FFF2-40B4-BE49-F238E27FC236}">
                  <a16:creationId xmlns:a16="http://schemas.microsoft.com/office/drawing/2014/main" xmlns="" id="{56ED82A6-7F2D-48F9-83E9-D2BA2825F36E}"/>
                </a:ext>
              </a:extLst>
            </p:cNvPr>
            <p:cNvCxnSpPr>
              <a:cxnSpLocks/>
            </p:cNvCxnSpPr>
            <p:nvPr/>
          </p:nvCxnSpPr>
          <p:spPr>
            <a:xfrm>
              <a:off x="7249199" y="1653940"/>
              <a:ext cx="0" cy="988630"/>
            </a:xfrm>
            <a:prstGeom prst="line">
              <a:avLst/>
            </a:prstGeom>
            <a:ln w="381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12">
              <a:extLst>
                <a:ext uri="{FF2B5EF4-FFF2-40B4-BE49-F238E27FC236}">
                  <a16:creationId xmlns:a16="http://schemas.microsoft.com/office/drawing/2014/main" xmlns="" id="{B080A527-70BB-4C0D-9AEE-09FE05A9ED75}"/>
                </a:ext>
              </a:extLst>
            </p:cNvPr>
            <p:cNvCxnSpPr>
              <a:cxnSpLocks/>
            </p:cNvCxnSpPr>
            <p:nvPr/>
          </p:nvCxnSpPr>
          <p:spPr>
            <a:xfrm>
              <a:off x="6870101" y="1653940"/>
              <a:ext cx="379098" cy="0"/>
            </a:xfrm>
            <a:prstGeom prst="line">
              <a:avLst/>
            </a:prstGeom>
            <a:ln w="381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그룹 93">
            <a:extLst>
              <a:ext uri="{FF2B5EF4-FFF2-40B4-BE49-F238E27FC236}">
                <a16:creationId xmlns:a16="http://schemas.microsoft.com/office/drawing/2014/main" xmlns="" id="{75A71342-0259-46E8-9CCC-5A644613C44A}"/>
              </a:ext>
            </a:extLst>
          </p:cNvPr>
          <p:cNvGrpSpPr/>
          <p:nvPr/>
        </p:nvGrpSpPr>
        <p:grpSpPr>
          <a:xfrm>
            <a:off x="6281665" y="2691642"/>
            <a:ext cx="837477" cy="850987"/>
            <a:chOff x="5951998" y="2924697"/>
            <a:chExt cx="1104830" cy="1122653"/>
          </a:xfrm>
        </p:grpSpPr>
        <p:sp>
          <p:nvSpPr>
            <p:cNvPr id="43" name="직사각형 79">
              <a:extLst>
                <a:ext uri="{FF2B5EF4-FFF2-40B4-BE49-F238E27FC236}">
                  <a16:creationId xmlns:a16="http://schemas.microsoft.com/office/drawing/2014/main" xmlns="" id="{42A0CD52-A4E7-459C-87A2-A368D1C03CEC}"/>
                </a:ext>
              </a:extLst>
            </p:cNvPr>
            <p:cNvSpPr/>
            <p:nvPr/>
          </p:nvSpPr>
          <p:spPr>
            <a:xfrm>
              <a:off x="5951998" y="2924697"/>
              <a:ext cx="512891" cy="512891"/>
            </a:xfrm>
            <a:prstGeom prst="rect">
              <a:avLst/>
            </a:prstGeom>
            <a:no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Noto Sans CJK KR Black" panose="020B0A00000000000000" pitchFamily="34" charset="-127"/>
                <a:ea typeface="Noto Sans CJK KR Black" panose="020B0A00000000000000" pitchFamily="34" charset="-127"/>
              </a:endParaRPr>
            </a:p>
          </p:txBody>
        </p:sp>
        <p:sp>
          <p:nvSpPr>
            <p:cNvPr id="44" name="직사각형 90">
              <a:extLst>
                <a:ext uri="{FF2B5EF4-FFF2-40B4-BE49-F238E27FC236}">
                  <a16:creationId xmlns:a16="http://schemas.microsoft.com/office/drawing/2014/main" xmlns="" id="{7900846E-520E-4F77-9622-216CA9A21BCF}"/>
                </a:ext>
              </a:extLst>
            </p:cNvPr>
            <p:cNvSpPr/>
            <p:nvPr/>
          </p:nvSpPr>
          <p:spPr>
            <a:xfrm>
              <a:off x="6543937" y="2924697"/>
              <a:ext cx="512891" cy="512891"/>
            </a:xfrm>
            <a:prstGeom prst="rect">
              <a:avLst/>
            </a:prstGeom>
            <a:no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Noto Sans CJK KR Black" panose="020B0A00000000000000" pitchFamily="34" charset="-127"/>
                <a:ea typeface="Noto Sans CJK KR Black" panose="020B0A00000000000000" pitchFamily="34" charset="-127"/>
              </a:endParaRPr>
            </a:p>
          </p:txBody>
        </p:sp>
        <p:sp>
          <p:nvSpPr>
            <p:cNvPr id="45" name="직사각형 91">
              <a:extLst>
                <a:ext uri="{FF2B5EF4-FFF2-40B4-BE49-F238E27FC236}">
                  <a16:creationId xmlns:a16="http://schemas.microsoft.com/office/drawing/2014/main" xmlns="" id="{FF84211B-86E8-44F2-B4CF-75C83A6D21FD}"/>
                </a:ext>
              </a:extLst>
            </p:cNvPr>
            <p:cNvSpPr/>
            <p:nvPr/>
          </p:nvSpPr>
          <p:spPr>
            <a:xfrm>
              <a:off x="5951998" y="3534459"/>
              <a:ext cx="512891" cy="512891"/>
            </a:xfrm>
            <a:prstGeom prst="rect">
              <a:avLst/>
            </a:prstGeom>
            <a:no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Noto Sans CJK KR Black" panose="020B0A00000000000000" pitchFamily="34" charset="-127"/>
                <a:ea typeface="Noto Sans CJK KR Black" panose="020B0A00000000000000" pitchFamily="34" charset="-127"/>
              </a:endParaRPr>
            </a:p>
          </p:txBody>
        </p:sp>
        <p:sp>
          <p:nvSpPr>
            <p:cNvPr id="46" name="직사각형 92">
              <a:extLst>
                <a:ext uri="{FF2B5EF4-FFF2-40B4-BE49-F238E27FC236}">
                  <a16:creationId xmlns:a16="http://schemas.microsoft.com/office/drawing/2014/main" xmlns="" id="{CDC9330A-126B-4711-8C82-604DAD8F8D23}"/>
                </a:ext>
              </a:extLst>
            </p:cNvPr>
            <p:cNvSpPr/>
            <p:nvPr/>
          </p:nvSpPr>
          <p:spPr>
            <a:xfrm>
              <a:off x="6543937" y="3534459"/>
              <a:ext cx="512891" cy="512891"/>
            </a:xfrm>
            <a:prstGeom prst="rect">
              <a:avLst/>
            </a:prstGeom>
            <a:no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Noto Sans CJK KR Black" panose="020B0A00000000000000" pitchFamily="34" charset="-127"/>
                <a:ea typeface="Noto Sans CJK KR Black" panose="020B0A00000000000000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6748081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5859D6F4-996C-4143-8832-56B071227105}"/>
              </a:ext>
            </a:extLst>
          </p:cNvPr>
          <p:cNvSpPr txBox="1"/>
          <p:nvPr/>
        </p:nvSpPr>
        <p:spPr>
          <a:xfrm>
            <a:off x="0" y="558961"/>
            <a:ext cx="7633514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altLang="ko-KR" sz="4400" dirty="0"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Store 337(Type D) Sales</a:t>
            </a:r>
            <a:endParaRPr lang="ko-KR" altLang="en-US" sz="4400" dirty="0"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5B4561C9-4AC8-4C5F-9E6F-E5FF46551151}"/>
              </a:ext>
            </a:extLst>
          </p:cNvPr>
          <p:cNvSpPr txBox="1"/>
          <p:nvPr/>
        </p:nvSpPr>
        <p:spPr>
          <a:xfrm>
            <a:off x="596087" y="2155170"/>
            <a:ext cx="48273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  <a:cs typeface="Arial" pitchFamily="34" charset="0"/>
              </a:rPr>
              <a:t>Get a modern PowerPoint  Presentation that is beautifully designed. </a:t>
            </a:r>
            <a:r>
              <a:rPr lang="en-US" altLang="ko-KR" sz="1200" dirty="0">
                <a:solidFill>
                  <a:schemeClr val="bg1"/>
                </a:solidFill>
                <a:latin typeface="Noto Sans CJK KR Black" panose="020B0A00000000000000" pitchFamily="34" charset="-127"/>
                <a:ea typeface="FZShuTi" pitchFamily="2" charset="-122"/>
                <a:cs typeface="Arial" pitchFamily="34" charset="0"/>
              </a:rPr>
              <a:t>I hope and I believe that this Template will your Time.</a:t>
            </a:r>
            <a:endParaRPr lang="en-US" altLang="ko-KR" sz="1200" dirty="0">
              <a:solidFill>
                <a:schemeClr val="bg1"/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  <a:cs typeface="Arial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4A0C87EA-2180-4A98-8480-9D6FC38F6B61}"/>
              </a:ext>
            </a:extLst>
          </p:cNvPr>
          <p:cNvSpPr txBox="1"/>
          <p:nvPr/>
        </p:nvSpPr>
        <p:spPr>
          <a:xfrm>
            <a:off x="934686" y="3429000"/>
            <a:ext cx="2115133" cy="8930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  <a:cs typeface="Arial" pitchFamily="34" charset="0"/>
              </a:rPr>
              <a:t>Get a modern PowerPoint  Presentation that is beautifully designed.</a:t>
            </a:r>
            <a:endParaRPr lang="ko-KR" altLang="en-US" sz="1200" dirty="0">
              <a:solidFill>
                <a:schemeClr val="bg1"/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178D5361-6919-405A-9E8D-A8E06D465F0F}"/>
              </a:ext>
            </a:extLst>
          </p:cNvPr>
          <p:cNvSpPr txBox="1"/>
          <p:nvPr/>
        </p:nvSpPr>
        <p:spPr>
          <a:xfrm>
            <a:off x="4340400" y="3429000"/>
            <a:ext cx="2115133" cy="8930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  <a:cs typeface="Arial" pitchFamily="34" charset="0"/>
              </a:rPr>
              <a:t>Get a modern PowerPoint  Presentation that is beautifully designed.</a:t>
            </a:r>
            <a:endParaRPr lang="ko-KR" altLang="en-US" sz="1200" dirty="0">
              <a:solidFill>
                <a:schemeClr val="bg1"/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  <a:cs typeface="Arial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71425747-FEF7-4163-82CF-537624144603}"/>
              </a:ext>
            </a:extLst>
          </p:cNvPr>
          <p:cNvSpPr txBox="1"/>
          <p:nvPr/>
        </p:nvSpPr>
        <p:spPr>
          <a:xfrm>
            <a:off x="934686" y="4927180"/>
            <a:ext cx="2115133" cy="8930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  <a:cs typeface="Arial" pitchFamily="34" charset="0"/>
              </a:rPr>
              <a:t>Get a modern PowerPoint  Presentation that is beautifully designed.</a:t>
            </a:r>
            <a:endParaRPr lang="ko-KR" altLang="en-US" sz="1200" dirty="0">
              <a:solidFill>
                <a:schemeClr val="bg1"/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  <a:cs typeface="Arial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40095614-1FE5-4B17-A21C-9BCDCCF506DF}"/>
              </a:ext>
            </a:extLst>
          </p:cNvPr>
          <p:cNvSpPr txBox="1"/>
          <p:nvPr/>
        </p:nvSpPr>
        <p:spPr>
          <a:xfrm>
            <a:off x="4340400" y="4927180"/>
            <a:ext cx="2115133" cy="8930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  <a:cs typeface="Arial" pitchFamily="34" charset="0"/>
              </a:rPr>
              <a:t>Get a modern PowerPoint  Presentation that is beautifully designed.</a:t>
            </a:r>
            <a:endParaRPr lang="ko-KR" altLang="en-US" sz="1200" dirty="0">
              <a:solidFill>
                <a:schemeClr val="bg1"/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  <a:cs typeface="Arial" pitchFamily="34" charset="0"/>
            </a:endParaRPr>
          </a:p>
        </p:txBody>
      </p:sp>
      <p:sp>
        <p:nvSpPr>
          <p:cNvPr id="8" name="Text Placeholder 15">
            <a:extLst>
              <a:ext uri="{FF2B5EF4-FFF2-40B4-BE49-F238E27FC236}">
                <a16:creationId xmlns:a16="http://schemas.microsoft.com/office/drawing/2014/main" xmlns="" id="{5DE5DA06-D02C-4A80-808F-A8EFB6BCB40C}"/>
              </a:ext>
            </a:extLst>
          </p:cNvPr>
          <p:cNvSpPr txBox="1">
            <a:spLocks/>
          </p:cNvSpPr>
          <p:nvPr/>
        </p:nvSpPr>
        <p:spPr>
          <a:xfrm>
            <a:off x="2651714" y="6028201"/>
            <a:ext cx="2086792" cy="360000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400" b="1" dirty="0">
                <a:solidFill>
                  <a:schemeClr val="bg1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  <a:cs typeface="Arial" pitchFamily="34" charset="0"/>
              </a:rPr>
              <a:t>Modern PowerPoint</a:t>
            </a:r>
          </a:p>
        </p:txBody>
      </p:sp>
      <p:sp>
        <p:nvSpPr>
          <p:cNvPr id="9" name="Rectangle 36">
            <a:extLst>
              <a:ext uri="{FF2B5EF4-FFF2-40B4-BE49-F238E27FC236}">
                <a16:creationId xmlns:a16="http://schemas.microsoft.com/office/drawing/2014/main" xmlns="" id="{D6C0C2BD-DB91-4E34-BDD2-766F6CD1DA83}"/>
              </a:ext>
            </a:extLst>
          </p:cNvPr>
          <p:cNvSpPr/>
          <p:nvPr/>
        </p:nvSpPr>
        <p:spPr>
          <a:xfrm>
            <a:off x="5192178" y="4419493"/>
            <a:ext cx="411575" cy="344044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10" name="Rounded Rectangle 27">
            <a:extLst>
              <a:ext uri="{FF2B5EF4-FFF2-40B4-BE49-F238E27FC236}">
                <a16:creationId xmlns:a16="http://schemas.microsoft.com/office/drawing/2014/main" xmlns="" id="{48B66535-43FB-4742-AE19-CB3842C8D2E4}"/>
              </a:ext>
            </a:extLst>
          </p:cNvPr>
          <p:cNvSpPr/>
          <p:nvPr/>
        </p:nvSpPr>
        <p:spPr>
          <a:xfrm>
            <a:off x="1779731" y="2925420"/>
            <a:ext cx="425042" cy="326490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11" name="Rounded Rectangle 7">
            <a:extLst>
              <a:ext uri="{FF2B5EF4-FFF2-40B4-BE49-F238E27FC236}">
                <a16:creationId xmlns:a16="http://schemas.microsoft.com/office/drawing/2014/main" xmlns="" id="{7CD529D7-E757-402C-BD91-0779774FEE4B}"/>
              </a:ext>
            </a:extLst>
          </p:cNvPr>
          <p:cNvSpPr/>
          <p:nvPr/>
        </p:nvSpPr>
        <p:spPr>
          <a:xfrm>
            <a:off x="5171618" y="2852777"/>
            <a:ext cx="432135" cy="372928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12" name="Rectangle 16">
            <a:extLst>
              <a:ext uri="{FF2B5EF4-FFF2-40B4-BE49-F238E27FC236}">
                <a16:creationId xmlns:a16="http://schemas.microsoft.com/office/drawing/2014/main" xmlns="" id="{70D3CA36-B74E-4A9F-81AC-86C064B4D228}"/>
              </a:ext>
            </a:extLst>
          </p:cNvPr>
          <p:cNvSpPr/>
          <p:nvPr/>
        </p:nvSpPr>
        <p:spPr>
          <a:xfrm>
            <a:off x="1822700" y="4452486"/>
            <a:ext cx="432135" cy="284005"/>
          </a:xfrm>
          <a:custGeom>
            <a:avLst/>
            <a:gdLst/>
            <a:ahLst/>
            <a:cxnLst/>
            <a:rect l="l" t="t" r="r" b="b"/>
            <a:pathLst>
              <a:path w="3240006" h="2129375">
                <a:moveTo>
                  <a:pt x="1916836" y="454558"/>
                </a:moveTo>
                <a:cubicBezTo>
                  <a:pt x="2018418" y="454558"/>
                  <a:pt x="2100766" y="536906"/>
                  <a:pt x="2100766" y="638488"/>
                </a:cubicBezTo>
                <a:cubicBezTo>
                  <a:pt x="2100766" y="740070"/>
                  <a:pt x="2018418" y="822418"/>
                  <a:pt x="1916836" y="822418"/>
                </a:cubicBezTo>
                <a:cubicBezTo>
                  <a:pt x="1815254" y="822418"/>
                  <a:pt x="1732906" y="740070"/>
                  <a:pt x="1732906" y="638488"/>
                </a:cubicBezTo>
                <a:cubicBezTo>
                  <a:pt x="1732906" y="536906"/>
                  <a:pt x="1815254" y="454558"/>
                  <a:pt x="1916836" y="454558"/>
                </a:cubicBezTo>
                <a:close/>
                <a:moveTo>
                  <a:pt x="1197545" y="272737"/>
                </a:moveTo>
                <a:lnTo>
                  <a:pt x="1861974" y="1458536"/>
                </a:lnTo>
                <a:lnTo>
                  <a:pt x="2263096" y="848801"/>
                </a:lnTo>
                <a:lnTo>
                  <a:pt x="2919562" y="1846679"/>
                </a:lnTo>
                <a:lnTo>
                  <a:pt x="2079459" y="1846679"/>
                </a:lnTo>
                <a:lnTo>
                  <a:pt x="1606629" y="1846679"/>
                </a:lnTo>
                <a:lnTo>
                  <a:pt x="315630" y="1846679"/>
                </a:lnTo>
                <a:close/>
                <a:moveTo>
                  <a:pt x="180003" y="164687"/>
                </a:moveTo>
                <a:lnTo>
                  <a:pt x="180003" y="1964687"/>
                </a:lnTo>
                <a:lnTo>
                  <a:pt x="3060003" y="1964687"/>
                </a:lnTo>
                <a:lnTo>
                  <a:pt x="3060003" y="164687"/>
                </a:lnTo>
                <a:close/>
                <a:moveTo>
                  <a:pt x="0" y="0"/>
                </a:moveTo>
                <a:lnTo>
                  <a:pt x="3240006" y="0"/>
                </a:lnTo>
                <a:lnTo>
                  <a:pt x="3240006" y="2129375"/>
                </a:lnTo>
                <a:lnTo>
                  <a:pt x="0" y="212937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pic>
        <p:nvPicPr>
          <p:cNvPr id="16" name="내용 개체 틀 4">
            <a:extLst>
              <a:ext uri="{FF2B5EF4-FFF2-40B4-BE49-F238E27FC236}">
                <a16:creationId xmlns:a16="http://schemas.microsoft.com/office/drawing/2014/main" xmlns="" id="{E92C1572-ACB0-6D4B-9665-1F8E5BAF96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087" y="1606950"/>
            <a:ext cx="11260183" cy="4596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62073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90ACA5C1-7999-47F4-BD5B-CE7F918B51BC}"/>
              </a:ext>
            </a:extLst>
          </p:cNvPr>
          <p:cNvSpPr txBox="1"/>
          <p:nvPr/>
        </p:nvSpPr>
        <p:spPr>
          <a:xfrm>
            <a:off x="768781" y="124055"/>
            <a:ext cx="6146083" cy="1998176"/>
          </a:xfrm>
          <a:prstGeom prst="rect">
            <a:avLst/>
          </a:prstGeom>
          <a:noFill/>
        </p:spPr>
        <p:txBody>
          <a:bodyPr wrap="square" lIns="108000" rIns="108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CA" altLang="ko-KR" sz="4400" b="1" dirty="0">
                <a:solidFill>
                  <a:schemeClr val="accent2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  <a:cs typeface="Arial" pitchFamily="34" charset="0"/>
              </a:rPr>
              <a:t>Store 337(Type D) Forecast</a:t>
            </a:r>
          </a:p>
        </p:txBody>
      </p:sp>
      <p:cxnSp>
        <p:nvCxnSpPr>
          <p:cNvPr id="12" name="Straight Connector 21">
            <a:extLst>
              <a:ext uri="{FF2B5EF4-FFF2-40B4-BE49-F238E27FC236}">
                <a16:creationId xmlns:a16="http://schemas.microsoft.com/office/drawing/2014/main" xmlns="" id="{DC7FFB34-6275-401C-B9A4-998473198EBC}"/>
              </a:ext>
            </a:extLst>
          </p:cNvPr>
          <p:cNvCxnSpPr/>
          <p:nvPr/>
        </p:nvCxnSpPr>
        <p:spPr>
          <a:xfrm flipV="1">
            <a:off x="394408" y="2500971"/>
            <a:ext cx="4068000" cy="9180"/>
          </a:xfrm>
          <a:prstGeom prst="line">
            <a:avLst/>
          </a:prstGeom>
          <a:ln w="22225" cap="rnd">
            <a:solidFill>
              <a:srgbClr val="BEBFB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자유형: 도형 83">
            <a:extLst>
              <a:ext uri="{FF2B5EF4-FFF2-40B4-BE49-F238E27FC236}">
                <a16:creationId xmlns:a16="http://schemas.microsoft.com/office/drawing/2014/main" xmlns="" id="{1615A538-8EFC-4BF5-8714-264F3627C2B7}"/>
              </a:ext>
            </a:extLst>
          </p:cNvPr>
          <p:cNvSpPr/>
          <p:nvPr/>
        </p:nvSpPr>
        <p:spPr>
          <a:xfrm>
            <a:off x="5490777" y="2242551"/>
            <a:ext cx="802897" cy="516840"/>
          </a:xfrm>
          <a:custGeom>
            <a:avLst/>
            <a:gdLst>
              <a:gd name="connsiteX0" fmla="*/ 777452 w 1304042"/>
              <a:gd name="connsiteY0" fmla="*/ 1500 h 516840"/>
              <a:gd name="connsiteX1" fmla="*/ 723499 w 1304042"/>
              <a:gd name="connsiteY1" fmla="*/ 118893 h 516840"/>
              <a:gd name="connsiteX2" fmla="*/ 517886 w 1304042"/>
              <a:gd name="connsiteY2" fmla="*/ 162121 h 516840"/>
              <a:gd name="connsiteX3" fmla="*/ 775541 w 1304042"/>
              <a:gd name="connsiteY3" fmla="*/ 154071 h 516840"/>
              <a:gd name="connsiteX4" fmla="*/ 1081196 w 1304042"/>
              <a:gd name="connsiteY4" fmla="*/ 26441 h 516840"/>
              <a:gd name="connsiteX5" fmla="*/ 1304042 w 1304042"/>
              <a:gd name="connsiteY5" fmla="*/ 57103 h 516840"/>
              <a:gd name="connsiteX6" fmla="*/ 1192146 w 1304042"/>
              <a:gd name="connsiteY6" fmla="*/ 97299 h 516840"/>
              <a:gd name="connsiteX7" fmla="*/ 1242963 w 1304042"/>
              <a:gd name="connsiteY7" fmla="*/ 164308 h 516840"/>
              <a:gd name="connsiteX8" fmla="*/ 694024 w 1304042"/>
              <a:gd name="connsiteY8" fmla="*/ 351930 h 516840"/>
              <a:gd name="connsiteX9" fmla="*/ 556712 w 1304042"/>
              <a:gd name="connsiteY9" fmla="*/ 425935 h 516840"/>
              <a:gd name="connsiteX10" fmla="*/ 106729 w 1304042"/>
              <a:gd name="connsiteY10" fmla="*/ 457973 h 516840"/>
              <a:gd name="connsiteX11" fmla="*/ 13269 w 1304042"/>
              <a:gd name="connsiteY11" fmla="*/ 508663 h 516840"/>
              <a:gd name="connsiteX12" fmla="*/ 0 w 1304042"/>
              <a:gd name="connsiteY12" fmla="*/ 516840 h 516840"/>
              <a:gd name="connsiteX13" fmla="*/ 0 w 1304042"/>
              <a:gd name="connsiteY13" fmla="*/ 137107 h 516840"/>
              <a:gd name="connsiteX14" fmla="*/ 73006 w 1304042"/>
              <a:gd name="connsiteY14" fmla="*/ 97655 h 516840"/>
              <a:gd name="connsiteX15" fmla="*/ 444004 w 1304042"/>
              <a:gd name="connsiteY15" fmla="*/ 43232 h 516840"/>
              <a:gd name="connsiteX16" fmla="*/ 777452 w 1304042"/>
              <a:gd name="connsiteY16" fmla="*/ 1500 h 516840"/>
              <a:gd name="connsiteX0" fmla="*/ 777452 w 1256079"/>
              <a:gd name="connsiteY0" fmla="*/ 1500 h 516840"/>
              <a:gd name="connsiteX1" fmla="*/ 723499 w 1256079"/>
              <a:gd name="connsiteY1" fmla="*/ 118893 h 516840"/>
              <a:gd name="connsiteX2" fmla="*/ 517886 w 1256079"/>
              <a:gd name="connsiteY2" fmla="*/ 162121 h 516840"/>
              <a:gd name="connsiteX3" fmla="*/ 775541 w 1256079"/>
              <a:gd name="connsiteY3" fmla="*/ 154071 h 516840"/>
              <a:gd name="connsiteX4" fmla="*/ 1081196 w 1256079"/>
              <a:gd name="connsiteY4" fmla="*/ 26441 h 516840"/>
              <a:gd name="connsiteX5" fmla="*/ 1192146 w 1256079"/>
              <a:gd name="connsiteY5" fmla="*/ 97299 h 516840"/>
              <a:gd name="connsiteX6" fmla="*/ 1242963 w 1256079"/>
              <a:gd name="connsiteY6" fmla="*/ 164308 h 516840"/>
              <a:gd name="connsiteX7" fmla="*/ 694024 w 1256079"/>
              <a:gd name="connsiteY7" fmla="*/ 351930 h 516840"/>
              <a:gd name="connsiteX8" fmla="*/ 556712 w 1256079"/>
              <a:gd name="connsiteY8" fmla="*/ 425935 h 516840"/>
              <a:gd name="connsiteX9" fmla="*/ 106729 w 1256079"/>
              <a:gd name="connsiteY9" fmla="*/ 457973 h 516840"/>
              <a:gd name="connsiteX10" fmla="*/ 13269 w 1256079"/>
              <a:gd name="connsiteY10" fmla="*/ 508663 h 516840"/>
              <a:gd name="connsiteX11" fmla="*/ 0 w 1256079"/>
              <a:gd name="connsiteY11" fmla="*/ 516840 h 516840"/>
              <a:gd name="connsiteX12" fmla="*/ 0 w 1256079"/>
              <a:gd name="connsiteY12" fmla="*/ 137107 h 516840"/>
              <a:gd name="connsiteX13" fmla="*/ 73006 w 1256079"/>
              <a:gd name="connsiteY13" fmla="*/ 97655 h 516840"/>
              <a:gd name="connsiteX14" fmla="*/ 444004 w 1256079"/>
              <a:gd name="connsiteY14" fmla="*/ 43232 h 516840"/>
              <a:gd name="connsiteX15" fmla="*/ 777452 w 1256079"/>
              <a:gd name="connsiteY15" fmla="*/ 1500 h 516840"/>
              <a:gd name="connsiteX0" fmla="*/ 777452 w 1256079"/>
              <a:gd name="connsiteY0" fmla="*/ 1500 h 516840"/>
              <a:gd name="connsiteX1" fmla="*/ 723499 w 1256079"/>
              <a:gd name="connsiteY1" fmla="*/ 118893 h 516840"/>
              <a:gd name="connsiteX2" fmla="*/ 517886 w 1256079"/>
              <a:gd name="connsiteY2" fmla="*/ 162121 h 516840"/>
              <a:gd name="connsiteX3" fmla="*/ 775541 w 1256079"/>
              <a:gd name="connsiteY3" fmla="*/ 154071 h 516840"/>
              <a:gd name="connsiteX4" fmla="*/ 1192146 w 1256079"/>
              <a:gd name="connsiteY4" fmla="*/ 97299 h 516840"/>
              <a:gd name="connsiteX5" fmla="*/ 1242963 w 1256079"/>
              <a:gd name="connsiteY5" fmla="*/ 164308 h 516840"/>
              <a:gd name="connsiteX6" fmla="*/ 694024 w 1256079"/>
              <a:gd name="connsiteY6" fmla="*/ 351930 h 516840"/>
              <a:gd name="connsiteX7" fmla="*/ 556712 w 1256079"/>
              <a:gd name="connsiteY7" fmla="*/ 425935 h 516840"/>
              <a:gd name="connsiteX8" fmla="*/ 106729 w 1256079"/>
              <a:gd name="connsiteY8" fmla="*/ 457973 h 516840"/>
              <a:gd name="connsiteX9" fmla="*/ 13269 w 1256079"/>
              <a:gd name="connsiteY9" fmla="*/ 508663 h 516840"/>
              <a:gd name="connsiteX10" fmla="*/ 0 w 1256079"/>
              <a:gd name="connsiteY10" fmla="*/ 516840 h 516840"/>
              <a:gd name="connsiteX11" fmla="*/ 0 w 1256079"/>
              <a:gd name="connsiteY11" fmla="*/ 137107 h 516840"/>
              <a:gd name="connsiteX12" fmla="*/ 73006 w 1256079"/>
              <a:gd name="connsiteY12" fmla="*/ 97655 h 516840"/>
              <a:gd name="connsiteX13" fmla="*/ 444004 w 1256079"/>
              <a:gd name="connsiteY13" fmla="*/ 43232 h 516840"/>
              <a:gd name="connsiteX14" fmla="*/ 777452 w 1256079"/>
              <a:gd name="connsiteY14" fmla="*/ 1500 h 516840"/>
              <a:gd name="connsiteX0" fmla="*/ 777452 w 1243337"/>
              <a:gd name="connsiteY0" fmla="*/ 1500 h 516840"/>
              <a:gd name="connsiteX1" fmla="*/ 723499 w 1243337"/>
              <a:gd name="connsiteY1" fmla="*/ 118893 h 516840"/>
              <a:gd name="connsiteX2" fmla="*/ 517886 w 1243337"/>
              <a:gd name="connsiteY2" fmla="*/ 162121 h 516840"/>
              <a:gd name="connsiteX3" fmla="*/ 775541 w 1243337"/>
              <a:gd name="connsiteY3" fmla="*/ 154071 h 516840"/>
              <a:gd name="connsiteX4" fmla="*/ 1242963 w 1243337"/>
              <a:gd name="connsiteY4" fmla="*/ 164308 h 516840"/>
              <a:gd name="connsiteX5" fmla="*/ 694024 w 1243337"/>
              <a:gd name="connsiteY5" fmla="*/ 351930 h 516840"/>
              <a:gd name="connsiteX6" fmla="*/ 556712 w 1243337"/>
              <a:gd name="connsiteY6" fmla="*/ 425935 h 516840"/>
              <a:gd name="connsiteX7" fmla="*/ 106729 w 1243337"/>
              <a:gd name="connsiteY7" fmla="*/ 457973 h 516840"/>
              <a:gd name="connsiteX8" fmla="*/ 13269 w 1243337"/>
              <a:gd name="connsiteY8" fmla="*/ 508663 h 516840"/>
              <a:gd name="connsiteX9" fmla="*/ 0 w 1243337"/>
              <a:gd name="connsiteY9" fmla="*/ 516840 h 516840"/>
              <a:gd name="connsiteX10" fmla="*/ 0 w 1243337"/>
              <a:gd name="connsiteY10" fmla="*/ 137107 h 516840"/>
              <a:gd name="connsiteX11" fmla="*/ 73006 w 1243337"/>
              <a:gd name="connsiteY11" fmla="*/ 97655 h 516840"/>
              <a:gd name="connsiteX12" fmla="*/ 444004 w 1243337"/>
              <a:gd name="connsiteY12" fmla="*/ 43232 h 516840"/>
              <a:gd name="connsiteX13" fmla="*/ 777452 w 1243337"/>
              <a:gd name="connsiteY13" fmla="*/ 1500 h 516840"/>
              <a:gd name="connsiteX0" fmla="*/ 777452 w 802897"/>
              <a:gd name="connsiteY0" fmla="*/ 1500 h 516840"/>
              <a:gd name="connsiteX1" fmla="*/ 723499 w 802897"/>
              <a:gd name="connsiteY1" fmla="*/ 118893 h 516840"/>
              <a:gd name="connsiteX2" fmla="*/ 517886 w 802897"/>
              <a:gd name="connsiteY2" fmla="*/ 162121 h 516840"/>
              <a:gd name="connsiteX3" fmla="*/ 775541 w 802897"/>
              <a:gd name="connsiteY3" fmla="*/ 154071 h 516840"/>
              <a:gd name="connsiteX4" fmla="*/ 694024 w 802897"/>
              <a:gd name="connsiteY4" fmla="*/ 351930 h 516840"/>
              <a:gd name="connsiteX5" fmla="*/ 556712 w 802897"/>
              <a:gd name="connsiteY5" fmla="*/ 425935 h 516840"/>
              <a:gd name="connsiteX6" fmla="*/ 106729 w 802897"/>
              <a:gd name="connsiteY6" fmla="*/ 457973 h 516840"/>
              <a:gd name="connsiteX7" fmla="*/ 13269 w 802897"/>
              <a:gd name="connsiteY7" fmla="*/ 508663 h 516840"/>
              <a:gd name="connsiteX8" fmla="*/ 0 w 802897"/>
              <a:gd name="connsiteY8" fmla="*/ 516840 h 516840"/>
              <a:gd name="connsiteX9" fmla="*/ 0 w 802897"/>
              <a:gd name="connsiteY9" fmla="*/ 137107 h 516840"/>
              <a:gd name="connsiteX10" fmla="*/ 73006 w 802897"/>
              <a:gd name="connsiteY10" fmla="*/ 97655 h 516840"/>
              <a:gd name="connsiteX11" fmla="*/ 444004 w 802897"/>
              <a:gd name="connsiteY11" fmla="*/ 43232 h 516840"/>
              <a:gd name="connsiteX12" fmla="*/ 777452 w 802897"/>
              <a:gd name="connsiteY12" fmla="*/ 1500 h 516840"/>
              <a:gd name="connsiteX0" fmla="*/ 777452 w 802897"/>
              <a:gd name="connsiteY0" fmla="*/ 1500 h 516840"/>
              <a:gd name="connsiteX1" fmla="*/ 723499 w 802897"/>
              <a:gd name="connsiteY1" fmla="*/ 118893 h 516840"/>
              <a:gd name="connsiteX2" fmla="*/ 517886 w 802897"/>
              <a:gd name="connsiteY2" fmla="*/ 162121 h 516840"/>
              <a:gd name="connsiteX3" fmla="*/ 694024 w 802897"/>
              <a:gd name="connsiteY3" fmla="*/ 351930 h 516840"/>
              <a:gd name="connsiteX4" fmla="*/ 556712 w 802897"/>
              <a:gd name="connsiteY4" fmla="*/ 425935 h 516840"/>
              <a:gd name="connsiteX5" fmla="*/ 106729 w 802897"/>
              <a:gd name="connsiteY5" fmla="*/ 457973 h 516840"/>
              <a:gd name="connsiteX6" fmla="*/ 13269 w 802897"/>
              <a:gd name="connsiteY6" fmla="*/ 508663 h 516840"/>
              <a:gd name="connsiteX7" fmla="*/ 0 w 802897"/>
              <a:gd name="connsiteY7" fmla="*/ 516840 h 516840"/>
              <a:gd name="connsiteX8" fmla="*/ 0 w 802897"/>
              <a:gd name="connsiteY8" fmla="*/ 137107 h 516840"/>
              <a:gd name="connsiteX9" fmla="*/ 73006 w 802897"/>
              <a:gd name="connsiteY9" fmla="*/ 97655 h 516840"/>
              <a:gd name="connsiteX10" fmla="*/ 444004 w 802897"/>
              <a:gd name="connsiteY10" fmla="*/ 43232 h 516840"/>
              <a:gd name="connsiteX11" fmla="*/ 777452 w 802897"/>
              <a:gd name="connsiteY11" fmla="*/ 1500 h 516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02897" h="516840">
                <a:moveTo>
                  <a:pt x="777452" y="1500"/>
                </a:moveTo>
                <a:cubicBezTo>
                  <a:pt x="831684" y="23868"/>
                  <a:pt x="792439" y="103321"/>
                  <a:pt x="723499" y="118893"/>
                </a:cubicBezTo>
                <a:cubicBezTo>
                  <a:pt x="667031" y="143256"/>
                  <a:pt x="586424" y="147712"/>
                  <a:pt x="517886" y="162121"/>
                </a:cubicBezTo>
                <a:cubicBezTo>
                  <a:pt x="512974" y="200960"/>
                  <a:pt x="687553" y="307961"/>
                  <a:pt x="694024" y="351930"/>
                </a:cubicBezTo>
                <a:cubicBezTo>
                  <a:pt x="658553" y="372321"/>
                  <a:pt x="589683" y="415176"/>
                  <a:pt x="556712" y="425935"/>
                </a:cubicBezTo>
                <a:cubicBezTo>
                  <a:pt x="454916" y="448408"/>
                  <a:pt x="256718" y="412535"/>
                  <a:pt x="106729" y="457973"/>
                </a:cubicBezTo>
                <a:cubicBezTo>
                  <a:pt x="78733" y="471611"/>
                  <a:pt x="47447" y="488670"/>
                  <a:pt x="13269" y="508663"/>
                </a:cubicBezTo>
                <a:lnTo>
                  <a:pt x="0" y="516840"/>
                </a:lnTo>
                <a:lnTo>
                  <a:pt x="0" y="137107"/>
                </a:lnTo>
                <a:lnTo>
                  <a:pt x="73006" y="97655"/>
                </a:lnTo>
                <a:cubicBezTo>
                  <a:pt x="236242" y="21233"/>
                  <a:pt x="368507" y="27458"/>
                  <a:pt x="444004" y="43232"/>
                </a:cubicBezTo>
                <a:cubicBezTo>
                  <a:pt x="512896" y="50993"/>
                  <a:pt x="667174" y="-10235"/>
                  <a:pt x="777452" y="150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dirty="0"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34" name="Block Arc 11">
            <a:extLst>
              <a:ext uri="{FF2B5EF4-FFF2-40B4-BE49-F238E27FC236}">
                <a16:creationId xmlns:a16="http://schemas.microsoft.com/office/drawing/2014/main" xmlns="" id="{32F05E11-D739-46A6-97F2-73091E55AFAD}"/>
              </a:ext>
            </a:extLst>
          </p:cNvPr>
          <p:cNvSpPr/>
          <p:nvPr/>
        </p:nvSpPr>
        <p:spPr>
          <a:xfrm rot="13821050">
            <a:off x="6291755" y="1925816"/>
            <a:ext cx="281839" cy="458587"/>
          </a:xfrm>
          <a:custGeom>
            <a:avLst/>
            <a:gdLst/>
            <a:ahLst/>
            <a:cxnLst/>
            <a:rect l="l" t="t" r="r" b="b"/>
            <a:pathLst>
              <a:path w="3636337" h="7138182">
                <a:moveTo>
                  <a:pt x="1563551" y="3029061"/>
                </a:moveTo>
                <a:lnTo>
                  <a:pt x="1563551" y="1171769"/>
                </a:lnTo>
                <a:cubicBezTo>
                  <a:pt x="1444523" y="1201084"/>
                  <a:pt x="1330799" y="1254073"/>
                  <a:pt x="1228219" y="1328453"/>
                </a:cubicBezTo>
                <a:cubicBezTo>
                  <a:pt x="927220" y="1546705"/>
                  <a:pt x="771440" y="1913395"/>
                  <a:pt x="823311" y="2281559"/>
                </a:cubicBezTo>
                <a:cubicBezTo>
                  <a:pt x="886035" y="2761950"/>
                  <a:pt x="1181988" y="2923981"/>
                  <a:pt x="1563551" y="3029061"/>
                </a:cubicBezTo>
                <a:close/>
                <a:moveTo>
                  <a:pt x="2056123" y="5971053"/>
                </a:moveTo>
                <a:cubicBezTo>
                  <a:pt x="2180706" y="5941789"/>
                  <a:pt x="2300029" y="5887431"/>
                  <a:pt x="2407191" y="5809729"/>
                </a:cubicBezTo>
                <a:cubicBezTo>
                  <a:pt x="2708190" y="5591477"/>
                  <a:pt x="2863970" y="5224787"/>
                  <a:pt x="2812099" y="4856623"/>
                </a:cubicBezTo>
                <a:cubicBezTo>
                  <a:pt x="2712300" y="4365494"/>
                  <a:pt x="2419393" y="4148018"/>
                  <a:pt x="2056123" y="4007016"/>
                </a:cubicBezTo>
                <a:close/>
                <a:moveTo>
                  <a:pt x="2056123" y="7138182"/>
                </a:moveTo>
                <a:lnTo>
                  <a:pt x="1563551" y="7138182"/>
                </a:lnTo>
                <a:lnTo>
                  <a:pt x="1563551" y="6796553"/>
                </a:lnTo>
                <a:cubicBezTo>
                  <a:pt x="1376287" y="6771102"/>
                  <a:pt x="1191751" y="6715291"/>
                  <a:pt x="1016794" y="6629471"/>
                </a:cubicBezTo>
                <a:cubicBezTo>
                  <a:pt x="412303" y="6332946"/>
                  <a:pt x="21102" y="5726704"/>
                  <a:pt x="0" y="5053734"/>
                </a:cubicBezTo>
                <a:lnTo>
                  <a:pt x="813973" y="5028205"/>
                </a:lnTo>
                <a:cubicBezTo>
                  <a:pt x="825624" y="5399818"/>
                  <a:pt x="1041643" y="5734588"/>
                  <a:pt x="1375441" y="5898325"/>
                </a:cubicBezTo>
                <a:cubicBezTo>
                  <a:pt x="1436179" y="5928119"/>
                  <a:pt x="1499008" y="5951362"/>
                  <a:pt x="1563551" y="5965918"/>
                </a:cubicBezTo>
                <a:lnTo>
                  <a:pt x="1563551" y="3847635"/>
                </a:lnTo>
                <a:cubicBezTo>
                  <a:pt x="920238" y="3662345"/>
                  <a:pt x="233045" y="3450393"/>
                  <a:pt x="16852" y="2382091"/>
                </a:cubicBezTo>
                <a:cubicBezTo>
                  <a:pt x="-73403" y="1719933"/>
                  <a:pt x="208577" y="1061859"/>
                  <a:pt x="750173" y="669157"/>
                </a:cubicBezTo>
                <a:cubicBezTo>
                  <a:pt x="994931" y="491686"/>
                  <a:pt x="1274723" y="381458"/>
                  <a:pt x="1563551" y="341319"/>
                </a:cubicBezTo>
                <a:lnTo>
                  <a:pt x="1563551" y="0"/>
                </a:lnTo>
                <a:lnTo>
                  <a:pt x="2056123" y="0"/>
                </a:lnTo>
                <a:lnTo>
                  <a:pt x="2056123" y="339268"/>
                </a:lnTo>
                <a:cubicBezTo>
                  <a:pt x="2248752" y="363969"/>
                  <a:pt x="2438747" y="420481"/>
                  <a:pt x="2618616" y="508711"/>
                </a:cubicBezTo>
                <a:cubicBezTo>
                  <a:pt x="3223107" y="805237"/>
                  <a:pt x="3614308" y="1411478"/>
                  <a:pt x="3635410" y="2084448"/>
                </a:cubicBezTo>
                <a:lnTo>
                  <a:pt x="2821437" y="2109978"/>
                </a:lnTo>
                <a:cubicBezTo>
                  <a:pt x="2809786" y="1738364"/>
                  <a:pt x="2593767" y="1403594"/>
                  <a:pt x="2259969" y="1239857"/>
                </a:cubicBezTo>
                <a:cubicBezTo>
                  <a:pt x="2194243" y="1207617"/>
                  <a:pt x="2126069" y="1183046"/>
                  <a:pt x="2056123" y="1168235"/>
                </a:cubicBezTo>
                <a:lnTo>
                  <a:pt x="2056123" y="3150890"/>
                </a:lnTo>
                <a:cubicBezTo>
                  <a:pt x="2675271" y="3303511"/>
                  <a:pt x="3347939" y="3564428"/>
                  <a:pt x="3618512" y="4743007"/>
                </a:cubicBezTo>
                <a:cubicBezTo>
                  <a:pt x="3712448" y="5409725"/>
                  <a:pt x="3430336" y="6073786"/>
                  <a:pt x="2885237" y="6469025"/>
                </a:cubicBezTo>
                <a:cubicBezTo>
                  <a:pt x="2636047" y="6649712"/>
                  <a:pt x="2350538" y="6760700"/>
                  <a:pt x="2056123" y="679874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2700" dirty="0">
              <a:solidFill>
                <a:schemeClr val="tx1"/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pic>
        <p:nvPicPr>
          <p:cNvPr id="36" name="내용 개체 틀 1">
            <a:extLst>
              <a:ext uri="{FF2B5EF4-FFF2-40B4-BE49-F238E27FC236}">
                <a16:creationId xmlns:a16="http://schemas.microsoft.com/office/drawing/2014/main" xmlns="" id="{61F02B79-31D0-8348-AE3C-CA0A8760F4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5588" y="1730044"/>
            <a:ext cx="8284540" cy="484938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D9197FC3-D2C1-0843-9380-22F8CB8CA1FF}"/>
              </a:ext>
            </a:extLst>
          </p:cNvPr>
          <p:cNvSpPr txBox="1"/>
          <p:nvPr/>
        </p:nvSpPr>
        <p:spPr>
          <a:xfrm>
            <a:off x="789294" y="3126150"/>
            <a:ext cx="2816294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점 </a:t>
            </a:r>
            <a:r>
              <a:rPr lang="en-US" altLang="ko-KR" dirty="0"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: </a:t>
            </a:r>
            <a:r>
              <a:rPr lang="ko-KR" altLang="en-US" dirty="0"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과거 실제 판매량</a:t>
            </a:r>
            <a:endParaRPr lang="en-CA" altLang="ko-KR" dirty="0"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CA" altLang="ko-KR" dirty="0"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err="1">
                <a:solidFill>
                  <a:srgbClr val="002060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진파랑</a:t>
            </a:r>
            <a:r>
              <a:rPr lang="ko-KR" altLang="en-US" dirty="0">
                <a:solidFill>
                  <a:srgbClr val="002060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 선</a:t>
            </a:r>
            <a:r>
              <a:rPr lang="en-US" altLang="ko-KR" dirty="0">
                <a:solidFill>
                  <a:srgbClr val="002060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: prophet </a:t>
            </a:r>
            <a:r>
              <a:rPr lang="ko-KR" altLang="en-US" dirty="0">
                <a:solidFill>
                  <a:srgbClr val="002060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예측 판매량</a:t>
            </a:r>
            <a:endParaRPr lang="en-CA" altLang="ko-KR" dirty="0">
              <a:solidFill>
                <a:srgbClr val="002060"/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CA" altLang="ko-KR" dirty="0">
              <a:solidFill>
                <a:srgbClr val="002060"/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accent1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하늘</a:t>
            </a:r>
            <a:r>
              <a:rPr lang="en-US" altLang="ko-KR" dirty="0">
                <a:solidFill>
                  <a:schemeClr val="accent1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: 95% </a:t>
            </a:r>
            <a:r>
              <a:rPr lang="ko-KR" altLang="en-US" dirty="0">
                <a:solidFill>
                  <a:schemeClr val="accent1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신뢰구간</a:t>
            </a:r>
            <a:endParaRPr lang="en-CA" altLang="ko-KR" dirty="0">
              <a:solidFill>
                <a:schemeClr val="accent1"/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1"/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6777579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09401" y="594286"/>
            <a:ext cx="11573197" cy="724247"/>
          </a:xfrm>
        </p:spPr>
        <p:txBody>
          <a:bodyPr>
            <a:normAutofit fontScale="92500" lnSpcReduction="10000"/>
          </a:bodyPr>
          <a:lstStyle/>
          <a:p>
            <a:pPr>
              <a:spcBef>
                <a:spcPct val="0"/>
              </a:spcBef>
              <a:defRPr/>
            </a:pPr>
            <a:r>
              <a:rPr lang="en-US" altLang="ko-KR" dirty="0">
                <a:solidFill>
                  <a:schemeClr val="accent2"/>
                </a:solidFill>
              </a:rPr>
              <a:t>RMSPE  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5" name="Snip Single Corner Rectangle 1">
            <a:extLst>
              <a:ext uri="{FF2B5EF4-FFF2-40B4-BE49-F238E27FC236}">
                <a16:creationId xmlns:a16="http://schemas.microsoft.com/office/drawing/2014/main" xmlns="" id="{81137DEF-22DF-4E4F-94D8-F6E61DC597D4}"/>
              </a:ext>
            </a:extLst>
          </p:cNvPr>
          <p:cNvSpPr/>
          <p:nvPr/>
        </p:nvSpPr>
        <p:spPr>
          <a:xfrm>
            <a:off x="943582" y="1895138"/>
            <a:ext cx="4752000" cy="1908000"/>
          </a:xfrm>
          <a:prstGeom prst="snip1Rect">
            <a:avLst>
              <a:gd name="adj" fmla="val 50000"/>
            </a:avLst>
          </a:prstGeom>
          <a:solidFill>
            <a:schemeClr val="bg1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>
                  <a:lumMod val="65000"/>
                  <a:lumOff val="35000"/>
                </a:schemeClr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6" name="Snip Single Corner Rectangle 2">
            <a:extLst>
              <a:ext uri="{FF2B5EF4-FFF2-40B4-BE49-F238E27FC236}">
                <a16:creationId xmlns:a16="http://schemas.microsoft.com/office/drawing/2014/main" xmlns="" id="{6E1E9BF7-603F-4889-85C9-C9DE8BA3A5B2}"/>
              </a:ext>
            </a:extLst>
          </p:cNvPr>
          <p:cNvSpPr/>
          <p:nvPr/>
        </p:nvSpPr>
        <p:spPr>
          <a:xfrm flipH="1">
            <a:off x="6471942" y="1895138"/>
            <a:ext cx="4752000" cy="1908000"/>
          </a:xfrm>
          <a:prstGeom prst="snip1Rect">
            <a:avLst>
              <a:gd name="adj" fmla="val 50000"/>
            </a:avLst>
          </a:prstGeom>
          <a:solidFill>
            <a:schemeClr val="bg1"/>
          </a:solidFill>
          <a:ln w="635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>
                  <a:lumMod val="65000"/>
                  <a:lumOff val="35000"/>
                </a:schemeClr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7" name="Snip Single Corner Rectangle 3">
            <a:extLst>
              <a:ext uri="{FF2B5EF4-FFF2-40B4-BE49-F238E27FC236}">
                <a16:creationId xmlns:a16="http://schemas.microsoft.com/office/drawing/2014/main" xmlns="" id="{07C06604-9826-43DA-BDAB-3C6D1D9A4F66}"/>
              </a:ext>
            </a:extLst>
          </p:cNvPr>
          <p:cNvSpPr/>
          <p:nvPr/>
        </p:nvSpPr>
        <p:spPr>
          <a:xfrm flipV="1">
            <a:off x="943582" y="4045879"/>
            <a:ext cx="4752000" cy="1908000"/>
          </a:xfrm>
          <a:prstGeom prst="snip1Rect">
            <a:avLst>
              <a:gd name="adj" fmla="val 50000"/>
            </a:avLst>
          </a:prstGeom>
          <a:solidFill>
            <a:schemeClr val="bg1"/>
          </a:solidFill>
          <a:ln w="635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>
                  <a:lumMod val="65000"/>
                  <a:lumOff val="35000"/>
                </a:schemeClr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8" name="Snip Single Corner Rectangle 4">
            <a:extLst>
              <a:ext uri="{FF2B5EF4-FFF2-40B4-BE49-F238E27FC236}">
                <a16:creationId xmlns:a16="http://schemas.microsoft.com/office/drawing/2014/main" xmlns="" id="{F7C13A5F-C26B-451E-A141-61BB4B9653BE}"/>
              </a:ext>
            </a:extLst>
          </p:cNvPr>
          <p:cNvSpPr/>
          <p:nvPr/>
        </p:nvSpPr>
        <p:spPr>
          <a:xfrm flipH="1" flipV="1">
            <a:off x="6471942" y="4045879"/>
            <a:ext cx="4752000" cy="1908000"/>
          </a:xfrm>
          <a:prstGeom prst="snip1Rect">
            <a:avLst>
              <a:gd name="adj" fmla="val 50000"/>
            </a:avLst>
          </a:prstGeom>
          <a:solidFill>
            <a:schemeClr val="bg1"/>
          </a:solidFill>
          <a:ln w="635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>
                  <a:lumMod val="65000"/>
                  <a:lumOff val="35000"/>
                </a:schemeClr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9" name="Rounded Rectangle 5">
            <a:extLst>
              <a:ext uri="{FF2B5EF4-FFF2-40B4-BE49-F238E27FC236}">
                <a16:creationId xmlns:a16="http://schemas.microsoft.com/office/drawing/2014/main" xmlns="" id="{E3E9C9AF-1D0F-4272-BB6E-38941271D3A8}"/>
              </a:ext>
            </a:extLst>
          </p:cNvPr>
          <p:cNvSpPr/>
          <p:nvPr/>
        </p:nvSpPr>
        <p:spPr>
          <a:xfrm>
            <a:off x="4929268" y="2812121"/>
            <a:ext cx="2326658" cy="2126095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11" name="Text Placeholder 12">
            <a:extLst>
              <a:ext uri="{FF2B5EF4-FFF2-40B4-BE49-F238E27FC236}">
                <a16:creationId xmlns:a16="http://schemas.microsoft.com/office/drawing/2014/main" xmlns="" id="{AAC31557-E3D5-4A78-8020-28B69A25D86F}"/>
              </a:ext>
            </a:extLst>
          </p:cNvPr>
          <p:cNvSpPr txBox="1">
            <a:spLocks/>
          </p:cNvSpPr>
          <p:nvPr/>
        </p:nvSpPr>
        <p:spPr>
          <a:xfrm>
            <a:off x="4925363" y="3044549"/>
            <a:ext cx="2330562" cy="197953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sz="1400" dirty="0"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각 </a:t>
            </a:r>
            <a:r>
              <a:rPr lang="en-US" altLang="ko-KR" sz="1400" dirty="0" err="1"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Storetype</a:t>
            </a:r>
            <a:r>
              <a:rPr lang="ko-KR" altLang="en-US" sz="1400" dirty="0"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별로 랜덤으로 추출한 </a:t>
            </a:r>
            <a:r>
              <a:rPr lang="en-US" altLang="ko-KR" sz="1400" dirty="0"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4</a:t>
            </a:r>
            <a:r>
              <a:rPr lang="ko-KR" altLang="en-US" sz="1400" dirty="0"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개 가게에 </a:t>
            </a:r>
            <a:r>
              <a:rPr lang="en-US" altLang="ko-KR" sz="1400" dirty="0"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prophet</a:t>
            </a:r>
            <a:r>
              <a:rPr lang="ko-KR" altLang="en-US" sz="1400" dirty="0"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을 적용해서 구한 </a:t>
            </a:r>
            <a:r>
              <a:rPr lang="en-US" altLang="ko-KR" sz="1400" dirty="0"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RMSPE</a:t>
            </a:r>
            <a:r>
              <a:rPr lang="ko-KR" altLang="en-US" sz="1400" dirty="0"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는 평균 </a:t>
            </a:r>
            <a:r>
              <a:rPr lang="en-US" altLang="ko-KR" sz="1400" dirty="0">
                <a:solidFill>
                  <a:schemeClr val="accent1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0.28</a:t>
            </a:r>
            <a:r>
              <a:rPr lang="ko-KR" altLang="en-US" sz="1400" dirty="0"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정도로 좋은 편은 아님</a:t>
            </a:r>
            <a:r>
              <a:rPr lang="en-US" altLang="ko-KR" sz="1400" dirty="0"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. </a:t>
            </a:r>
            <a:r>
              <a:rPr lang="ko-KR" altLang="en-US" sz="1400" dirty="0"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 </a:t>
            </a:r>
            <a:endParaRPr lang="en-US" altLang="ko-KR" sz="1400" dirty="0"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4A43D61E-61BA-463A-A292-D539EA245A5C}"/>
              </a:ext>
            </a:extLst>
          </p:cNvPr>
          <p:cNvSpPr txBox="1"/>
          <p:nvPr/>
        </p:nvSpPr>
        <p:spPr>
          <a:xfrm>
            <a:off x="1365121" y="2412219"/>
            <a:ext cx="29367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1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Store 594(A type): 0.4189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B5158FB6-25BC-496A-9C11-D2F095F5E6BC}"/>
              </a:ext>
            </a:extLst>
          </p:cNvPr>
          <p:cNvSpPr txBox="1"/>
          <p:nvPr/>
        </p:nvSpPr>
        <p:spPr>
          <a:xfrm>
            <a:off x="1386251" y="4520346"/>
            <a:ext cx="29367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6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Store 626(C type): 0.2921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4DCE5233-0D12-4A30-B22B-D6C4B35AD2C8}"/>
              </a:ext>
            </a:extLst>
          </p:cNvPr>
          <p:cNvSpPr txBox="1"/>
          <p:nvPr/>
        </p:nvSpPr>
        <p:spPr>
          <a:xfrm>
            <a:off x="7854125" y="2412219"/>
            <a:ext cx="29367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6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Store 262(B type): 0.2517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F984D6AD-D573-467D-983D-14087380E79B}"/>
              </a:ext>
            </a:extLst>
          </p:cNvPr>
          <p:cNvSpPr txBox="1"/>
          <p:nvPr/>
        </p:nvSpPr>
        <p:spPr>
          <a:xfrm>
            <a:off x="7858317" y="4520347"/>
            <a:ext cx="29367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2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Store 337(D type): 0.1807</a:t>
            </a:r>
          </a:p>
        </p:txBody>
      </p:sp>
      <p:sp>
        <p:nvSpPr>
          <p:cNvPr id="29" name="Rectangle 9">
            <a:extLst>
              <a:ext uri="{FF2B5EF4-FFF2-40B4-BE49-F238E27FC236}">
                <a16:creationId xmlns:a16="http://schemas.microsoft.com/office/drawing/2014/main" xmlns="" id="{1888BBB4-CF8E-4A5E-8A44-BD1A28211AAA}"/>
              </a:ext>
            </a:extLst>
          </p:cNvPr>
          <p:cNvSpPr/>
          <p:nvPr/>
        </p:nvSpPr>
        <p:spPr>
          <a:xfrm>
            <a:off x="4521778" y="4873986"/>
            <a:ext cx="420559" cy="393681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31" name="Oval 21">
            <a:extLst>
              <a:ext uri="{FF2B5EF4-FFF2-40B4-BE49-F238E27FC236}">
                <a16:creationId xmlns:a16="http://schemas.microsoft.com/office/drawing/2014/main" xmlns="" id="{2BECDA0A-BCC0-4861-930C-BE058D7FD1FB}"/>
              </a:ext>
            </a:extLst>
          </p:cNvPr>
          <p:cNvSpPr>
            <a:spLocks noChangeAspect="1"/>
          </p:cNvSpPr>
          <p:nvPr/>
        </p:nvSpPr>
        <p:spPr>
          <a:xfrm>
            <a:off x="4477220" y="2554583"/>
            <a:ext cx="452743" cy="456524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32" name="Rectangle 16">
            <a:extLst>
              <a:ext uri="{FF2B5EF4-FFF2-40B4-BE49-F238E27FC236}">
                <a16:creationId xmlns:a16="http://schemas.microsoft.com/office/drawing/2014/main" xmlns="" id="{BF3F23E8-4CF0-494D-B484-D158D1464974}"/>
              </a:ext>
            </a:extLst>
          </p:cNvPr>
          <p:cNvSpPr/>
          <p:nvPr/>
        </p:nvSpPr>
        <p:spPr>
          <a:xfrm rot="2700000">
            <a:off x="7226666" y="4761117"/>
            <a:ext cx="339446" cy="608564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33" name="Rounded Rectangle 40">
            <a:extLst>
              <a:ext uri="{FF2B5EF4-FFF2-40B4-BE49-F238E27FC236}">
                <a16:creationId xmlns:a16="http://schemas.microsoft.com/office/drawing/2014/main" xmlns="" id="{0847FC0D-49E4-A44C-B608-9A77F2CE04F8}"/>
              </a:ext>
            </a:extLst>
          </p:cNvPr>
          <p:cNvSpPr/>
          <p:nvPr/>
        </p:nvSpPr>
        <p:spPr>
          <a:xfrm rot="2942052">
            <a:off x="7241173" y="2640629"/>
            <a:ext cx="462604" cy="492140"/>
          </a:xfrm>
          <a:custGeom>
            <a:avLst/>
            <a:gdLst/>
            <a:ahLst/>
            <a:cxnLst/>
            <a:rect l="l" t="t" r="r" b="b"/>
            <a:pathLst>
              <a:path w="3011706" h="3204001">
                <a:moveTo>
                  <a:pt x="2432249" y="1011942"/>
                </a:moveTo>
                <a:cubicBezTo>
                  <a:pt x="2423608" y="1019482"/>
                  <a:pt x="2416303" y="1028841"/>
                  <a:pt x="2410966" y="1039800"/>
                </a:cubicBezTo>
                <a:lnTo>
                  <a:pt x="1969837" y="1945620"/>
                </a:lnTo>
                <a:cubicBezTo>
                  <a:pt x="1948488" y="1989457"/>
                  <a:pt x="1966719" y="2042300"/>
                  <a:pt x="2010556" y="2063648"/>
                </a:cubicBezTo>
                <a:cubicBezTo>
                  <a:pt x="2054392" y="2084996"/>
                  <a:pt x="2107235" y="2066766"/>
                  <a:pt x="2128583" y="2022929"/>
                </a:cubicBezTo>
                <a:lnTo>
                  <a:pt x="2569712" y="1117109"/>
                </a:lnTo>
                <a:cubicBezTo>
                  <a:pt x="2591061" y="1073271"/>
                  <a:pt x="2572830" y="1020430"/>
                  <a:pt x="2528993" y="999081"/>
                </a:cubicBezTo>
                <a:cubicBezTo>
                  <a:pt x="2496115" y="983070"/>
                  <a:pt x="2458172" y="989322"/>
                  <a:pt x="2432249" y="1011942"/>
                </a:cubicBezTo>
                <a:close/>
                <a:moveTo>
                  <a:pt x="1709549" y="1044955"/>
                </a:moveTo>
                <a:cubicBezTo>
                  <a:pt x="1978186" y="735551"/>
                  <a:pt x="2446780" y="702502"/>
                  <a:pt x="2756184" y="971139"/>
                </a:cubicBezTo>
                <a:cubicBezTo>
                  <a:pt x="3065588" y="1239776"/>
                  <a:pt x="3098636" y="1708370"/>
                  <a:pt x="2830000" y="2017774"/>
                </a:cubicBezTo>
                <a:cubicBezTo>
                  <a:pt x="2561363" y="2327178"/>
                  <a:pt x="2092769" y="2360227"/>
                  <a:pt x="1783365" y="2091590"/>
                </a:cubicBezTo>
                <a:cubicBezTo>
                  <a:pt x="1473960" y="1822953"/>
                  <a:pt x="1440912" y="1354359"/>
                  <a:pt x="1709549" y="1044955"/>
                </a:cubicBezTo>
                <a:close/>
                <a:moveTo>
                  <a:pt x="208197" y="1872243"/>
                </a:moveTo>
                <a:cubicBezTo>
                  <a:pt x="195168" y="1885273"/>
                  <a:pt x="187109" y="1903273"/>
                  <a:pt x="187109" y="1923155"/>
                </a:cubicBezTo>
                <a:lnTo>
                  <a:pt x="187109" y="2715155"/>
                </a:lnTo>
                <a:cubicBezTo>
                  <a:pt x="187109" y="2754920"/>
                  <a:pt x="219344" y="2787155"/>
                  <a:pt x="259109" y="2787155"/>
                </a:cubicBezTo>
                <a:cubicBezTo>
                  <a:pt x="298874" y="2787155"/>
                  <a:pt x="331109" y="2754920"/>
                  <a:pt x="331109" y="2715155"/>
                </a:cubicBezTo>
                <a:lnTo>
                  <a:pt x="331109" y="1923155"/>
                </a:lnTo>
                <a:cubicBezTo>
                  <a:pt x="331109" y="1883390"/>
                  <a:pt x="298874" y="1851155"/>
                  <a:pt x="259109" y="1851155"/>
                </a:cubicBezTo>
                <a:cubicBezTo>
                  <a:pt x="239226" y="1851156"/>
                  <a:pt x="221226" y="1859214"/>
                  <a:pt x="208197" y="1872243"/>
                </a:cubicBezTo>
                <a:close/>
                <a:moveTo>
                  <a:pt x="0" y="1625202"/>
                </a:moveTo>
                <a:cubicBezTo>
                  <a:pt x="418057" y="1737228"/>
                  <a:pt x="858998" y="1737384"/>
                  <a:pt x="1277606" y="1625336"/>
                </a:cubicBezTo>
                <a:cubicBezTo>
                  <a:pt x="1277605" y="1938624"/>
                  <a:pt x="1277605" y="2251911"/>
                  <a:pt x="1277605" y="2565198"/>
                </a:cubicBezTo>
                <a:cubicBezTo>
                  <a:pt x="1277605" y="2917999"/>
                  <a:pt x="991603" y="3204001"/>
                  <a:pt x="638802" y="3204001"/>
                </a:cubicBezTo>
                <a:lnTo>
                  <a:pt x="638803" y="3204000"/>
                </a:lnTo>
                <a:cubicBezTo>
                  <a:pt x="286002" y="3204000"/>
                  <a:pt x="0" y="2917999"/>
                  <a:pt x="0" y="2565197"/>
                </a:cubicBezTo>
                <a:close/>
                <a:moveTo>
                  <a:pt x="208197" y="459897"/>
                </a:moveTo>
                <a:cubicBezTo>
                  <a:pt x="195167" y="472926"/>
                  <a:pt x="187109" y="490926"/>
                  <a:pt x="187109" y="510808"/>
                </a:cubicBezTo>
                <a:lnTo>
                  <a:pt x="187109" y="1302808"/>
                </a:lnTo>
                <a:cubicBezTo>
                  <a:pt x="187109" y="1342573"/>
                  <a:pt x="219344" y="1374808"/>
                  <a:pt x="259109" y="1374808"/>
                </a:cubicBezTo>
                <a:cubicBezTo>
                  <a:pt x="298874" y="1374808"/>
                  <a:pt x="331109" y="1342573"/>
                  <a:pt x="331109" y="1302808"/>
                </a:cubicBezTo>
                <a:lnTo>
                  <a:pt x="331109" y="510808"/>
                </a:lnTo>
                <a:cubicBezTo>
                  <a:pt x="331109" y="471043"/>
                  <a:pt x="298874" y="438808"/>
                  <a:pt x="259109" y="438808"/>
                </a:cubicBezTo>
                <a:cubicBezTo>
                  <a:pt x="239226" y="438808"/>
                  <a:pt x="221226" y="446867"/>
                  <a:pt x="208197" y="459897"/>
                </a:cubicBezTo>
                <a:close/>
                <a:moveTo>
                  <a:pt x="187101" y="187101"/>
                </a:moveTo>
                <a:cubicBezTo>
                  <a:pt x="302701" y="71501"/>
                  <a:pt x="462402" y="0"/>
                  <a:pt x="638803" y="0"/>
                </a:cubicBezTo>
                <a:cubicBezTo>
                  <a:pt x="991604" y="0"/>
                  <a:pt x="1277606" y="286002"/>
                  <a:pt x="1277606" y="638803"/>
                </a:cubicBezTo>
                <a:lnTo>
                  <a:pt x="1277606" y="1497764"/>
                </a:lnTo>
                <a:cubicBezTo>
                  <a:pt x="859958" y="1616355"/>
                  <a:pt x="417375" y="1616210"/>
                  <a:pt x="0" y="1498771"/>
                </a:cubicBezTo>
                <a:lnTo>
                  <a:pt x="0" y="638803"/>
                </a:lnTo>
                <a:cubicBezTo>
                  <a:pt x="0" y="462403"/>
                  <a:pt x="71500" y="302702"/>
                  <a:pt x="187101" y="18710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4059729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09401" y="648791"/>
            <a:ext cx="11573197" cy="724247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chemeClr val="tx2"/>
                </a:solidFill>
              </a:rPr>
              <a:t>Why?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xmlns="" id="{E87EA618-73AA-49AC-B2A5-4A0B20D2FC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8618514"/>
              </p:ext>
            </p:extLst>
          </p:nvPr>
        </p:nvGraphicFramePr>
        <p:xfrm>
          <a:off x="904350" y="1755113"/>
          <a:ext cx="10754250" cy="41766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584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584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58475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92354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4000" b="1" dirty="0">
                          <a:solidFill>
                            <a:schemeClr val="accent1"/>
                          </a:solidFill>
                          <a:latin typeface="Noto Sans CJK KR Black" panose="020B0A00000000000000" pitchFamily="34" charset="-127"/>
                          <a:ea typeface="Noto Sans CJK KR Black" panose="020B0A00000000000000" pitchFamily="34" charset="-127"/>
                          <a:cs typeface="Arial" pitchFamily="34" charset="0"/>
                        </a:rPr>
                        <a:t>01</a:t>
                      </a:r>
                      <a:endParaRPr lang="ko-KR" altLang="en-US" sz="4000" b="1" dirty="0">
                        <a:solidFill>
                          <a:schemeClr val="accent1"/>
                        </a:solidFill>
                        <a:latin typeface="Noto Sans CJK KR Black" panose="020B0A00000000000000" pitchFamily="34" charset="-127"/>
                        <a:ea typeface="Noto Sans CJK KR Black" panose="020B0A00000000000000" pitchFamily="34" charset="-127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4000" b="1" dirty="0">
                          <a:solidFill>
                            <a:schemeClr val="accent2"/>
                          </a:solidFill>
                          <a:latin typeface="Noto Sans CJK KR Black" panose="020B0A00000000000000" pitchFamily="34" charset="-127"/>
                          <a:ea typeface="Noto Sans CJK KR Black" panose="020B0A00000000000000" pitchFamily="34" charset="-127"/>
                          <a:cs typeface="Arial" pitchFamily="34" charset="0"/>
                        </a:rPr>
                        <a:t>02</a:t>
                      </a:r>
                      <a:endParaRPr lang="ko-KR" altLang="en-US" sz="4000" b="1" dirty="0">
                        <a:solidFill>
                          <a:schemeClr val="accent2"/>
                        </a:solidFill>
                        <a:latin typeface="Noto Sans CJK KR Black" panose="020B0A00000000000000" pitchFamily="34" charset="-127"/>
                        <a:ea typeface="Noto Sans CJK KR Black" panose="020B0A00000000000000" pitchFamily="34" charset="-127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4000" b="1" dirty="0">
                          <a:solidFill>
                            <a:schemeClr val="accent3"/>
                          </a:solidFill>
                          <a:latin typeface="Noto Sans CJK KR Black" panose="020B0A00000000000000" pitchFamily="34" charset="-127"/>
                          <a:ea typeface="Noto Sans CJK KR Black" panose="020B0A00000000000000" pitchFamily="34" charset="-127"/>
                          <a:cs typeface="Arial" pitchFamily="34" charset="0"/>
                        </a:rPr>
                        <a:t>03</a:t>
                      </a:r>
                      <a:endParaRPr lang="ko-KR" altLang="en-US" sz="4000" b="1" dirty="0">
                        <a:solidFill>
                          <a:schemeClr val="accent3"/>
                        </a:solidFill>
                        <a:latin typeface="Noto Sans CJK KR Black" panose="020B0A00000000000000" pitchFamily="34" charset="-127"/>
                        <a:ea typeface="Noto Sans CJK KR Black" panose="020B0A00000000000000" pitchFamily="34" charset="-127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oto Sans CJK KR Black" panose="020B0A00000000000000" pitchFamily="34" charset="-127"/>
                        <a:ea typeface="Noto Sans CJK KR Black" panose="020B0A00000000000000" pitchFamily="34" charset="-127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oto Sans CJK KR Black" panose="020B0A00000000000000" pitchFamily="34" charset="-127"/>
                        <a:ea typeface="Noto Sans CJK KR Black" panose="020B0A00000000000000" pitchFamily="34" charset="-127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oto Sans CJK KR Black" panose="020B0A00000000000000" pitchFamily="34" charset="-127"/>
                        <a:ea typeface="Noto Sans CJK KR Black" panose="020B0A00000000000000" pitchFamily="34" charset="-127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25675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" altLang="en-US" sz="1600" b="1" dirty="0">
                          <a:solidFill>
                            <a:schemeClr val="bg1"/>
                          </a:solidFill>
                          <a:latin typeface="Noto Sans CJK KR Black" panose="020B0A00000000000000" pitchFamily="34" charset="-127"/>
                          <a:ea typeface="Noto Sans CJK KR Black" panose="020B0A00000000000000" pitchFamily="34" charset="-127"/>
                          <a:cs typeface="Arial" pitchFamily="34" charset="0"/>
                        </a:rPr>
                        <a:t>앞에서 언급한 </a:t>
                      </a:r>
                      <a:r>
                        <a:rPr lang="en-US" altLang="ko" sz="1600" b="1" dirty="0">
                          <a:solidFill>
                            <a:schemeClr val="bg1"/>
                          </a:solidFill>
                          <a:latin typeface="Noto Sans CJK KR Black" panose="020B0A00000000000000" pitchFamily="34" charset="-127"/>
                          <a:ea typeface="Noto Sans CJK KR Black" panose="020B0A00000000000000" pitchFamily="34" charset="-127"/>
                          <a:cs typeface="Arial" pitchFamily="34" charset="0"/>
                        </a:rPr>
                        <a:t>SARIMA</a:t>
                      </a:r>
                      <a:r>
                        <a:rPr lang="ko" altLang="en-US" sz="1600" b="1" dirty="0">
                          <a:solidFill>
                            <a:schemeClr val="bg1"/>
                          </a:solidFill>
                          <a:latin typeface="Noto Sans CJK KR Black" panose="020B0A00000000000000" pitchFamily="34" charset="-127"/>
                          <a:ea typeface="Noto Sans CJK KR Black" panose="020B0A00000000000000" pitchFamily="34" charset="-127"/>
                          <a:cs typeface="Arial" pitchFamily="34" charset="0"/>
                        </a:rPr>
                        <a:t>와 </a:t>
                      </a:r>
                      <a:r>
                        <a:rPr lang="en-US" altLang="ko" sz="1600" b="1" dirty="0">
                          <a:solidFill>
                            <a:schemeClr val="bg1"/>
                          </a:solidFill>
                          <a:latin typeface="Noto Sans CJK KR Black" panose="020B0A00000000000000" pitchFamily="34" charset="-127"/>
                          <a:ea typeface="Noto Sans CJK KR Black" panose="020B0A00000000000000" pitchFamily="34" charset="-127"/>
                          <a:cs typeface="Arial" pitchFamily="34" charset="0"/>
                        </a:rPr>
                        <a:t>prophet</a:t>
                      </a:r>
                      <a:r>
                        <a:rPr lang="ko" altLang="en-US" sz="1600" b="1" dirty="0">
                          <a:solidFill>
                            <a:schemeClr val="bg1"/>
                          </a:solidFill>
                          <a:latin typeface="Noto Sans CJK KR Black" panose="020B0A00000000000000" pitchFamily="34" charset="-127"/>
                          <a:ea typeface="Noto Sans CJK KR Black" panose="020B0A00000000000000" pitchFamily="34" charset="-127"/>
                          <a:cs typeface="Arial" pitchFamily="34" charset="0"/>
                        </a:rPr>
                        <a:t>은 </a:t>
                      </a:r>
                      <a:r>
                        <a:rPr lang="en-US" altLang="ko" sz="1600" b="1" dirty="0">
                          <a:solidFill>
                            <a:schemeClr val="bg1"/>
                          </a:solidFill>
                          <a:latin typeface="Noto Sans CJK KR Black" panose="020B0A00000000000000" pitchFamily="34" charset="-127"/>
                          <a:ea typeface="Noto Sans CJK KR Black" panose="020B0A00000000000000" pitchFamily="34" charset="-127"/>
                          <a:cs typeface="Arial" pitchFamily="34" charset="0"/>
                        </a:rPr>
                        <a:t>Sales</a:t>
                      </a:r>
                      <a:r>
                        <a:rPr lang="ko" altLang="en-US" sz="1600" b="1" dirty="0">
                          <a:solidFill>
                            <a:schemeClr val="bg1"/>
                          </a:solidFill>
                          <a:latin typeface="Noto Sans CJK KR Black" panose="020B0A00000000000000" pitchFamily="34" charset="-127"/>
                          <a:ea typeface="Noto Sans CJK KR Black" panose="020B0A00000000000000" pitchFamily="34" charset="-127"/>
                          <a:cs typeface="Arial" pitchFamily="34" charset="0"/>
                        </a:rPr>
                        <a:t>의 </a:t>
                      </a:r>
                      <a:r>
                        <a:rPr lang="ko" altLang="en-US" sz="1600" b="1" dirty="0">
                          <a:solidFill>
                            <a:schemeClr val="tx2"/>
                          </a:solidFill>
                          <a:latin typeface="Noto Sans CJK KR Black" panose="020B0A00000000000000" pitchFamily="34" charset="-127"/>
                          <a:ea typeface="Noto Sans CJK KR Black" panose="020B0A00000000000000" pitchFamily="34" charset="-127"/>
                          <a:cs typeface="Arial" pitchFamily="34" charset="0"/>
                        </a:rPr>
                        <a:t>단일변수</a:t>
                      </a:r>
                      <a:r>
                        <a:rPr lang="ko" altLang="en-US" sz="1600" b="1" dirty="0">
                          <a:solidFill>
                            <a:schemeClr val="bg1"/>
                          </a:solidFill>
                          <a:latin typeface="Noto Sans CJK KR Black" panose="020B0A00000000000000" pitchFamily="34" charset="-127"/>
                          <a:ea typeface="Noto Sans CJK KR Black" panose="020B0A00000000000000" pitchFamily="34" charset="-127"/>
                          <a:cs typeface="Arial" pitchFamily="34" charset="0"/>
                        </a:rPr>
                        <a:t>만 고려하여 미래의 </a:t>
                      </a:r>
                      <a:r>
                        <a:rPr lang="en-US" altLang="ko" sz="1600" b="1" dirty="0">
                          <a:solidFill>
                            <a:schemeClr val="bg1"/>
                          </a:solidFill>
                          <a:latin typeface="Noto Sans CJK KR Black" panose="020B0A00000000000000" pitchFamily="34" charset="-127"/>
                          <a:ea typeface="Noto Sans CJK KR Black" panose="020B0A00000000000000" pitchFamily="34" charset="-127"/>
                          <a:cs typeface="Arial" pitchFamily="34" charset="0"/>
                        </a:rPr>
                        <a:t>Sales </a:t>
                      </a:r>
                      <a:r>
                        <a:rPr lang="ko" altLang="en-US" sz="1600" b="1" dirty="0">
                          <a:solidFill>
                            <a:schemeClr val="bg1"/>
                          </a:solidFill>
                          <a:latin typeface="Noto Sans CJK KR Black" panose="020B0A00000000000000" pitchFamily="34" charset="-127"/>
                          <a:ea typeface="Noto Sans CJK KR Black" panose="020B0A00000000000000" pitchFamily="34" charset="-127"/>
                          <a:cs typeface="Arial" pitchFamily="34" charset="0"/>
                        </a:rPr>
                        <a:t>값을 예측하기 때문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" altLang="en-US" sz="1600" b="1" dirty="0">
                          <a:solidFill>
                            <a:schemeClr val="bg1"/>
                          </a:solidFill>
                          <a:latin typeface="Noto Sans CJK KR Black" panose="020B0A00000000000000" pitchFamily="34" charset="-127"/>
                          <a:ea typeface="Noto Sans CJK KR Black" panose="020B0A00000000000000" pitchFamily="34" charset="-127"/>
                          <a:cs typeface="Arial" pitchFamily="34" charset="0"/>
                        </a:rPr>
                        <a:t>가게 각각에 </a:t>
                      </a:r>
                      <a:r>
                        <a:rPr lang="en-US" altLang="ko" sz="1600" b="1" dirty="0">
                          <a:solidFill>
                            <a:schemeClr val="bg1"/>
                          </a:solidFill>
                          <a:latin typeface="Noto Sans CJK KR Black" panose="020B0A00000000000000" pitchFamily="34" charset="-127"/>
                          <a:ea typeface="Noto Sans CJK KR Black" panose="020B0A00000000000000" pitchFamily="34" charset="-127"/>
                          <a:cs typeface="Arial" pitchFamily="34" charset="0"/>
                        </a:rPr>
                        <a:t>prophet</a:t>
                      </a:r>
                      <a:r>
                        <a:rPr lang="ko" altLang="en-US" sz="1600" b="1" dirty="0">
                          <a:solidFill>
                            <a:schemeClr val="bg1"/>
                          </a:solidFill>
                          <a:latin typeface="Noto Sans CJK KR Black" panose="020B0A00000000000000" pitchFamily="34" charset="-127"/>
                          <a:ea typeface="Noto Sans CJK KR Black" panose="020B0A00000000000000" pitchFamily="34" charset="-127"/>
                          <a:cs typeface="Arial" pitchFamily="34" charset="0"/>
                        </a:rPr>
                        <a:t>를 적용할 경우 </a:t>
                      </a:r>
                      <a:r>
                        <a:rPr lang="en-US" altLang="ko" sz="1600" b="1" dirty="0" err="1">
                          <a:solidFill>
                            <a:schemeClr val="bg1"/>
                          </a:solidFill>
                          <a:latin typeface="Noto Sans CJK KR Black" panose="020B0A00000000000000" pitchFamily="34" charset="-127"/>
                          <a:ea typeface="Noto Sans CJK KR Black" panose="020B0A00000000000000" pitchFamily="34" charset="-127"/>
                          <a:cs typeface="Arial" pitchFamily="34" charset="0"/>
                        </a:rPr>
                        <a:t>Storetype</a:t>
                      </a:r>
                      <a:r>
                        <a:rPr lang="ko" altLang="en-US" sz="1600" b="1" dirty="0">
                          <a:solidFill>
                            <a:schemeClr val="bg1"/>
                          </a:solidFill>
                          <a:latin typeface="Noto Sans CJK KR Black" panose="020B0A00000000000000" pitchFamily="34" charset="-127"/>
                          <a:ea typeface="Noto Sans CJK KR Black" panose="020B0A00000000000000" pitchFamily="34" charset="-127"/>
                          <a:cs typeface="Arial" pitchFamily="34" charset="0"/>
                        </a:rPr>
                        <a:t>과 </a:t>
                      </a:r>
                      <a:r>
                        <a:rPr lang="en-US" altLang="ko" sz="1600" b="1" dirty="0">
                          <a:solidFill>
                            <a:schemeClr val="bg1"/>
                          </a:solidFill>
                          <a:latin typeface="Noto Sans CJK KR Black" panose="020B0A00000000000000" pitchFamily="34" charset="-127"/>
                          <a:ea typeface="Noto Sans CJK KR Black" panose="020B0A00000000000000" pitchFamily="34" charset="-127"/>
                          <a:cs typeface="Arial" pitchFamily="34" charset="0"/>
                        </a:rPr>
                        <a:t>Assortment</a:t>
                      </a:r>
                      <a:r>
                        <a:rPr lang="ko" altLang="en-US" sz="1600" b="1" dirty="0">
                          <a:solidFill>
                            <a:schemeClr val="bg1"/>
                          </a:solidFill>
                          <a:latin typeface="Noto Sans CJK KR Black" panose="020B0A00000000000000" pitchFamily="34" charset="-127"/>
                          <a:ea typeface="Noto Sans CJK KR Black" panose="020B0A00000000000000" pitchFamily="34" charset="-127"/>
                          <a:cs typeface="Arial" pitchFamily="34" charset="0"/>
                        </a:rPr>
                        <a:t>등의 </a:t>
                      </a:r>
                      <a:endParaRPr lang="en-CA" altLang="ko" sz="1600" b="1" dirty="0">
                        <a:solidFill>
                          <a:schemeClr val="bg1"/>
                        </a:solidFill>
                        <a:latin typeface="Noto Sans CJK KR Black" panose="020B0A00000000000000" pitchFamily="34" charset="-127"/>
                        <a:ea typeface="Noto Sans CJK KR Black" panose="020B0A00000000000000" pitchFamily="34" charset="-127"/>
                        <a:cs typeface="Arial" pitchFamily="34" charset="0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" altLang="en-US" sz="1600" b="1" dirty="0">
                          <a:solidFill>
                            <a:schemeClr val="bg1"/>
                          </a:solidFill>
                          <a:latin typeface="Noto Sans CJK KR Black" panose="020B0A00000000000000" pitchFamily="34" charset="-127"/>
                          <a:ea typeface="Noto Sans CJK KR Black" panose="020B0A00000000000000" pitchFamily="34" charset="-127"/>
                          <a:cs typeface="Arial" pitchFamily="34" charset="0"/>
                        </a:rPr>
                        <a:t>변수는 고려되지만</a:t>
                      </a:r>
                      <a:r>
                        <a:rPr lang="en-US" altLang="ko" sz="1600" b="1" dirty="0">
                          <a:solidFill>
                            <a:schemeClr val="bg1"/>
                          </a:solidFill>
                          <a:latin typeface="Noto Sans CJK KR Black" panose="020B0A00000000000000" pitchFamily="34" charset="-127"/>
                          <a:ea typeface="Noto Sans CJK KR Black" panose="020B0A00000000000000" pitchFamily="34" charset="-127"/>
                          <a:cs typeface="Arial" pitchFamily="34" charset="0"/>
                        </a:rPr>
                        <a:t>, Promotion </a:t>
                      </a:r>
                      <a:r>
                        <a:rPr lang="ko" altLang="en-US" sz="1600" b="1" dirty="0">
                          <a:solidFill>
                            <a:schemeClr val="bg1"/>
                          </a:solidFill>
                          <a:latin typeface="Noto Sans CJK KR Black" panose="020B0A00000000000000" pitchFamily="34" charset="-127"/>
                          <a:ea typeface="Noto Sans CJK KR Black" panose="020B0A00000000000000" pitchFamily="34" charset="-127"/>
                          <a:cs typeface="Arial" pitchFamily="34" charset="0"/>
                        </a:rPr>
                        <a:t>등의 </a:t>
                      </a:r>
                      <a:r>
                        <a:rPr lang="ko" altLang="en-US" sz="1600" b="1" dirty="0">
                          <a:solidFill>
                            <a:schemeClr val="tx2"/>
                          </a:solidFill>
                          <a:latin typeface="Noto Sans CJK KR Black" panose="020B0A00000000000000" pitchFamily="34" charset="-127"/>
                          <a:ea typeface="Noto Sans CJK KR Black" panose="020B0A00000000000000" pitchFamily="34" charset="-127"/>
                          <a:cs typeface="Arial" pitchFamily="34" charset="0"/>
                        </a:rPr>
                        <a:t>변수는 고려되지 않음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" sz="1600" b="1" dirty="0">
                          <a:solidFill>
                            <a:schemeClr val="bg1"/>
                          </a:solidFill>
                          <a:latin typeface="Noto Sans CJK KR Black" panose="020B0A00000000000000" pitchFamily="34" charset="-127"/>
                          <a:ea typeface="Noto Sans CJK KR Black" panose="020B0A00000000000000" pitchFamily="34" charset="-127"/>
                          <a:cs typeface="Arial" pitchFamily="34" charset="0"/>
                        </a:rPr>
                        <a:t>Ex) Promotion</a:t>
                      </a:r>
                      <a:r>
                        <a:rPr lang="ko" altLang="en-US" sz="1600" b="1" dirty="0">
                          <a:solidFill>
                            <a:schemeClr val="bg1"/>
                          </a:solidFill>
                          <a:latin typeface="Noto Sans CJK KR Black" panose="020B0A00000000000000" pitchFamily="34" charset="-127"/>
                          <a:ea typeface="Noto Sans CJK KR Black" panose="020B0A00000000000000" pitchFamily="34" charset="-127"/>
                          <a:cs typeface="Arial" pitchFamily="34" charset="0"/>
                        </a:rPr>
                        <a:t>이 실행될 경우 </a:t>
                      </a:r>
                      <a:r>
                        <a:rPr lang="en-US" altLang="ko" sz="1600" b="1" dirty="0">
                          <a:solidFill>
                            <a:schemeClr val="bg1"/>
                          </a:solidFill>
                          <a:latin typeface="Noto Sans CJK KR Black" panose="020B0A00000000000000" pitchFamily="34" charset="-127"/>
                          <a:ea typeface="Noto Sans CJK KR Black" panose="020B0A00000000000000" pitchFamily="34" charset="-127"/>
                          <a:cs typeface="Arial" pitchFamily="34" charset="0"/>
                        </a:rPr>
                        <a:t>Sales</a:t>
                      </a:r>
                      <a:r>
                        <a:rPr lang="ko" altLang="en-US" sz="1600" b="1" dirty="0">
                          <a:solidFill>
                            <a:schemeClr val="bg1"/>
                          </a:solidFill>
                          <a:latin typeface="Noto Sans CJK KR Black" panose="020B0A00000000000000" pitchFamily="34" charset="-127"/>
                          <a:ea typeface="Noto Sans CJK KR Black" panose="020B0A00000000000000" pitchFamily="34" charset="-127"/>
                          <a:cs typeface="Arial" pitchFamily="34" charset="0"/>
                        </a:rPr>
                        <a:t>가 증가하는 경향이 있지만</a:t>
                      </a:r>
                      <a:r>
                        <a:rPr lang="en-US" altLang="ko" sz="1600" b="1" dirty="0">
                          <a:solidFill>
                            <a:schemeClr val="bg1"/>
                          </a:solidFill>
                          <a:latin typeface="Noto Sans CJK KR Black" panose="020B0A00000000000000" pitchFamily="34" charset="-127"/>
                          <a:ea typeface="Noto Sans CJK KR Black" panose="020B0A00000000000000" pitchFamily="34" charset="-127"/>
                          <a:cs typeface="Arial" pitchFamily="34" charset="0"/>
                        </a:rPr>
                        <a:t>,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" sz="1600" b="1" dirty="0">
                          <a:solidFill>
                            <a:schemeClr val="bg1"/>
                          </a:solidFill>
                          <a:latin typeface="Noto Sans CJK KR Black" panose="020B0A00000000000000" pitchFamily="34" charset="-127"/>
                          <a:ea typeface="Noto Sans CJK KR Black" panose="020B0A00000000000000" pitchFamily="34" charset="-127"/>
                          <a:cs typeface="Arial" pitchFamily="34" charset="0"/>
                        </a:rPr>
                        <a:t>prophet</a:t>
                      </a:r>
                      <a:r>
                        <a:rPr lang="ko" altLang="en-US" sz="1600" b="1" dirty="0">
                          <a:solidFill>
                            <a:schemeClr val="bg1"/>
                          </a:solidFill>
                          <a:latin typeface="Noto Sans CJK KR Black" panose="020B0A00000000000000" pitchFamily="34" charset="-127"/>
                          <a:ea typeface="Noto Sans CJK KR Black" panose="020B0A00000000000000" pitchFamily="34" charset="-127"/>
                          <a:cs typeface="Arial" pitchFamily="34" charset="0"/>
                        </a:rPr>
                        <a:t>에서는 과거 </a:t>
                      </a:r>
                      <a:r>
                        <a:rPr lang="en-US" altLang="ko" sz="1600" b="1" dirty="0">
                          <a:solidFill>
                            <a:schemeClr val="bg1"/>
                          </a:solidFill>
                          <a:latin typeface="Noto Sans CJK KR Black" panose="020B0A00000000000000" pitchFamily="34" charset="-127"/>
                          <a:ea typeface="Noto Sans CJK KR Black" panose="020B0A00000000000000" pitchFamily="34" charset="-127"/>
                          <a:cs typeface="Arial" pitchFamily="34" charset="0"/>
                        </a:rPr>
                        <a:t>Sales</a:t>
                      </a:r>
                      <a:r>
                        <a:rPr lang="ko" altLang="en-US" sz="1600" b="1" dirty="0">
                          <a:solidFill>
                            <a:schemeClr val="bg1"/>
                          </a:solidFill>
                          <a:latin typeface="Noto Sans CJK KR Black" panose="020B0A00000000000000" pitchFamily="34" charset="-127"/>
                          <a:ea typeface="Noto Sans CJK KR Black" panose="020B0A00000000000000" pitchFamily="34" charset="-127"/>
                          <a:cs typeface="Arial" pitchFamily="34" charset="0"/>
                        </a:rPr>
                        <a:t>의 데이터만을 고려하기 때문에 </a:t>
                      </a:r>
                      <a:r>
                        <a:rPr lang="en-US" altLang="ko" sz="1600" b="1" dirty="0">
                          <a:solidFill>
                            <a:schemeClr val="bg1"/>
                          </a:solidFill>
                          <a:latin typeface="Noto Sans CJK KR Black" panose="020B0A00000000000000" pitchFamily="34" charset="-127"/>
                          <a:ea typeface="Noto Sans CJK KR Black" panose="020B0A00000000000000" pitchFamily="34" charset="-127"/>
                          <a:cs typeface="Arial" pitchFamily="34" charset="0"/>
                        </a:rPr>
                        <a:t>promotion</a:t>
                      </a:r>
                      <a:r>
                        <a:rPr lang="ko" altLang="en-US" sz="1600" b="1" dirty="0">
                          <a:solidFill>
                            <a:schemeClr val="bg1"/>
                          </a:solidFill>
                          <a:latin typeface="Noto Sans CJK KR Black" panose="020B0A00000000000000" pitchFamily="34" charset="-127"/>
                          <a:ea typeface="Noto Sans CJK KR Black" panose="020B0A00000000000000" pitchFamily="34" charset="-127"/>
                          <a:cs typeface="Arial" pitchFamily="34" charset="0"/>
                        </a:rPr>
                        <a:t>에 따른 </a:t>
                      </a:r>
                      <a:r>
                        <a:rPr lang="en-US" altLang="ko" sz="1600" b="1" dirty="0">
                          <a:solidFill>
                            <a:schemeClr val="bg1"/>
                          </a:solidFill>
                          <a:latin typeface="Noto Sans CJK KR Black" panose="020B0A00000000000000" pitchFamily="34" charset="-127"/>
                          <a:ea typeface="Noto Sans CJK KR Black" panose="020B0A00000000000000" pitchFamily="34" charset="-127"/>
                          <a:cs typeface="Arial" pitchFamily="34" charset="0"/>
                        </a:rPr>
                        <a:t>Sales</a:t>
                      </a:r>
                      <a:r>
                        <a:rPr lang="ko" altLang="en-US" sz="1600" b="1" dirty="0">
                          <a:solidFill>
                            <a:schemeClr val="bg1"/>
                          </a:solidFill>
                          <a:latin typeface="Noto Sans CJK KR Black" panose="020B0A00000000000000" pitchFamily="34" charset="-127"/>
                          <a:ea typeface="Noto Sans CJK KR Black" panose="020B0A00000000000000" pitchFamily="34" charset="-127"/>
                          <a:cs typeface="Arial" pitchFamily="34" charset="0"/>
                        </a:rPr>
                        <a:t>의 </a:t>
                      </a:r>
                      <a:r>
                        <a:rPr lang="ko" altLang="en-US" sz="1600" b="1" dirty="0">
                          <a:solidFill>
                            <a:schemeClr val="tx2"/>
                          </a:solidFill>
                          <a:latin typeface="Noto Sans CJK KR Black" panose="020B0A00000000000000" pitchFamily="34" charset="-127"/>
                          <a:ea typeface="Noto Sans CJK KR Black" panose="020B0A00000000000000" pitchFamily="34" charset="-127"/>
                          <a:cs typeface="Arial" pitchFamily="34" charset="0"/>
                        </a:rPr>
                        <a:t>변화는 예측하지 못한다</a:t>
                      </a:r>
                      <a:r>
                        <a:rPr lang="en-US" altLang="ko" sz="1600" b="1" dirty="0">
                          <a:solidFill>
                            <a:schemeClr val="bg1"/>
                          </a:solidFill>
                          <a:latin typeface="Noto Sans CJK KR Black" panose="020B0A00000000000000" pitchFamily="34" charset="-127"/>
                          <a:ea typeface="Noto Sans CJK KR Black" panose="020B0A00000000000000" pitchFamily="34" charset="-127"/>
                          <a:cs typeface="Arial" pitchFamily="34" charset="0"/>
                        </a:rPr>
                        <a:t>.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b="1" dirty="0">
                        <a:solidFill>
                          <a:schemeClr val="bg1"/>
                        </a:solidFill>
                        <a:latin typeface="Noto Sans CJK KR Black" panose="020B0A00000000000000" pitchFamily="34" charset="-127"/>
                        <a:ea typeface="Noto Sans CJK KR Black" panose="020B0A00000000000000" pitchFamily="34" charset="-127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0073462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23529" y="637657"/>
            <a:ext cx="11573197" cy="724247"/>
          </a:xfrm>
        </p:spPr>
        <p:txBody>
          <a:bodyPr>
            <a:normAutofit lnSpcReduction="10000"/>
          </a:bodyPr>
          <a:lstStyle/>
          <a:p>
            <a:r>
              <a:rPr lang="en-US" altLang="ko-KR" sz="4800" dirty="0">
                <a:solidFill>
                  <a:schemeClr val="accent1">
                    <a:lumMod val="75000"/>
                  </a:schemeClr>
                </a:solidFill>
              </a:rPr>
              <a:t>Random Forest (Modeling)</a:t>
            </a:r>
            <a:endParaRPr lang="en-US" sz="4800" dirty="0">
              <a:solidFill>
                <a:schemeClr val="accent1">
                  <a:lumMod val="75000"/>
                </a:schemeClr>
              </a:solidFill>
            </a:endParaRPr>
          </a:p>
        </p:txBody>
      </p:sp>
      <p:grpSp>
        <p:nvGrpSpPr>
          <p:cNvPr id="3" name="그룹 7">
            <a:extLst>
              <a:ext uri="{FF2B5EF4-FFF2-40B4-BE49-F238E27FC236}">
                <a16:creationId xmlns:a16="http://schemas.microsoft.com/office/drawing/2014/main" xmlns="" id="{5BB7F728-77A8-40E3-BACF-7D3EEFA5FD4D}"/>
              </a:ext>
            </a:extLst>
          </p:cNvPr>
          <p:cNvGrpSpPr/>
          <p:nvPr/>
        </p:nvGrpSpPr>
        <p:grpSpPr>
          <a:xfrm rot="10800000" flipV="1">
            <a:off x="3985523" y="4143150"/>
            <a:ext cx="2653753" cy="1131031"/>
            <a:chOff x="1541839" y="2217893"/>
            <a:chExt cx="2159832" cy="928031"/>
          </a:xfrm>
          <a:solidFill>
            <a:schemeClr val="bg1">
              <a:lumMod val="85000"/>
            </a:schemeClr>
          </a:solidFill>
        </p:grpSpPr>
        <p:grpSp>
          <p:nvGrpSpPr>
            <p:cNvPr id="4" name="그룹 8">
              <a:extLst>
                <a:ext uri="{FF2B5EF4-FFF2-40B4-BE49-F238E27FC236}">
                  <a16:creationId xmlns:a16="http://schemas.microsoft.com/office/drawing/2014/main" xmlns="" id="{F1DE0F58-34FB-4365-868D-862335FF93D5}"/>
                </a:ext>
              </a:extLst>
            </p:cNvPr>
            <p:cNvGrpSpPr/>
            <p:nvPr/>
          </p:nvGrpSpPr>
          <p:grpSpPr>
            <a:xfrm>
              <a:off x="1774163" y="2217893"/>
              <a:ext cx="1927508" cy="852379"/>
              <a:chOff x="1774163" y="2217893"/>
              <a:chExt cx="1927508" cy="852379"/>
            </a:xfrm>
            <a:grpFill/>
          </p:grpSpPr>
          <p:sp>
            <p:nvSpPr>
              <p:cNvPr id="6" name="Freeform 18">
                <a:extLst>
                  <a:ext uri="{FF2B5EF4-FFF2-40B4-BE49-F238E27FC236}">
                    <a16:creationId xmlns:a16="http://schemas.microsoft.com/office/drawing/2014/main" xmlns="" id="{0574C6B5-3BA8-4B96-BB75-49F3D5A5C0C7}"/>
                  </a:ext>
                </a:extLst>
              </p:cNvPr>
              <p:cNvSpPr/>
              <p:nvPr/>
            </p:nvSpPr>
            <p:spPr>
              <a:xfrm flipH="1">
                <a:off x="1774163" y="2350717"/>
                <a:ext cx="1600825" cy="719555"/>
              </a:xfrm>
              <a:custGeom>
                <a:avLst/>
                <a:gdLst>
                  <a:gd name="connsiteX0" fmla="*/ 4126727 w 4126727"/>
                  <a:gd name="connsiteY0" fmla="*/ 866693 h 1836752"/>
                  <a:gd name="connsiteX1" fmla="*/ 2782957 w 4126727"/>
                  <a:gd name="connsiteY1" fmla="*/ 0 h 1836752"/>
                  <a:gd name="connsiteX2" fmla="*/ 2703444 w 4126727"/>
                  <a:gd name="connsiteY2" fmla="*/ 7952 h 1836752"/>
                  <a:gd name="connsiteX3" fmla="*/ 1375576 w 4126727"/>
                  <a:gd name="connsiteY3" fmla="*/ 326004 h 1836752"/>
                  <a:gd name="connsiteX4" fmla="*/ 0 w 4126727"/>
                  <a:gd name="connsiteY4" fmla="*/ 477079 h 1836752"/>
                  <a:gd name="connsiteX5" fmla="*/ 1574358 w 4126727"/>
                  <a:gd name="connsiteY5" fmla="*/ 898498 h 1836752"/>
                  <a:gd name="connsiteX6" fmla="*/ 2576223 w 4126727"/>
                  <a:gd name="connsiteY6" fmla="*/ 1280160 h 1836752"/>
                  <a:gd name="connsiteX7" fmla="*/ 3267986 w 4126727"/>
                  <a:gd name="connsiteY7" fmla="*/ 1836752 h 1836752"/>
                  <a:gd name="connsiteX8" fmla="*/ 4126727 w 4126727"/>
                  <a:gd name="connsiteY8" fmla="*/ 866693 h 1836752"/>
                  <a:gd name="connsiteX0" fmla="*/ 4126727 w 4126727"/>
                  <a:gd name="connsiteY0" fmla="*/ 884466 h 1854525"/>
                  <a:gd name="connsiteX1" fmla="*/ 2782957 w 4126727"/>
                  <a:gd name="connsiteY1" fmla="*/ 17773 h 1854525"/>
                  <a:gd name="connsiteX2" fmla="*/ 2703444 w 4126727"/>
                  <a:gd name="connsiteY2" fmla="*/ 25725 h 1854525"/>
                  <a:gd name="connsiteX3" fmla="*/ 1375576 w 4126727"/>
                  <a:gd name="connsiteY3" fmla="*/ 343777 h 1854525"/>
                  <a:gd name="connsiteX4" fmla="*/ 0 w 4126727"/>
                  <a:gd name="connsiteY4" fmla="*/ 494852 h 1854525"/>
                  <a:gd name="connsiteX5" fmla="*/ 1574358 w 4126727"/>
                  <a:gd name="connsiteY5" fmla="*/ 916271 h 1854525"/>
                  <a:gd name="connsiteX6" fmla="*/ 2576223 w 4126727"/>
                  <a:gd name="connsiteY6" fmla="*/ 1297933 h 1854525"/>
                  <a:gd name="connsiteX7" fmla="*/ 3267986 w 4126727"/>
                  <a:gd name="connsiteY7" fmla="*/ 1854525 h 1854525"/>
                  <a:gd name="connsiteX8" fmla="*/ 4126727 w 4126727"/>
                  <a:gd name="connsiteY8" fmla="*/ 884466 h 1854525"/>
                  <a:gd name="connsiteX0" fmla="*/ 1375576 w 4126727"/>
                  <a:gd name="connsiteY0" fmla="*/ 331865 h 1842613"/>
                  <a:gd name="connsiteX1" fmla="*/ 0 w 4126727"/>
                  <a:gd name="connsiteY1" fmla="*/ 482940 h 1842613"/>
                  <a:gd name="connsiteX2" fmla="*/ 1574358 w 4126727"/>
                  <a:gd name="connsiteY2" fmla="*/ 904359 h 1842613"/>
                  <a:gd name="connsiteX3" fmla="*/ 2576223 w 4126727"/>
                  <a:gd name="connsiteY3" fmla="*/ 1286021 h 1842613"/>
                  <a:gd name="connsiteX4" fmla="*/ 3267986 w 4126727"/>
                  <a:gd name="connsiteY4" fmla="*/ 1842613 h 1842613"/>
                  <a:gd name="connsiteX5" fmla="*/ 4126727 w 4126727"/>
                  <a:gd name="connsiteY5" fmla="*/ 872554 h 1842613"/>
                  <a:gd name="connsiteX6" fmla="*/ 2782957 w 4126727"/>
                  <a:gd name="connsiteY6" fmla="*/ 5861 h 1842613"/>
                  <a:gd name="connsiteX7" fmla="*/ 2794884 w 4126727"/>
                  <a:gd name="connsiteY7" fmla="*/ 105253 h 1842613"/>
                  <a:gd name="connsiteX0" fmla="*/ 1375576 w 4126727"/>
                  <a:gd name="connsiteY0" fmla="*/ 326004 h 1836752"/>
                  <a:gd name="connsiteX1" fmla="*/ 0 w 4126727"/>
                  <a:gd name="connsiteY1" fmla="*/ 477079 h 1836752"/>
                  <a:gd name="connsiteX2" fmla="*/ 1574358 w 4126727"/>
                  <a:gd name="connsiteY2" fmla="*/ 898498 h 1836752"/>
                  <a:gd name="connsiteX3" fmla="*/ 2576223 w 4126727"/>
                  <a:gd name="connsiteY3" fmla="*/ 1280160 h 1836752"/>
                  <a:gd name="connsiteX4" fmla="*/ 3267986 w 4126727"/>
                  <a:gd name="connsiteY4" fmla="*/ 1836752 h 1836752"/>
                  <a:gd name="connsiteX5" fmla="*/ 4126727 w 4126727"/>
                  <a:gd name="connsiteY5" fmla="*/ 866693 h 1836752"/>
                  <a:gd name="connsiteX6" fmla="*/ 2782957 w 4126727"/>
                  <a:gd name="connsiteY6" fmla="*/ 0 h 1836752"/>
                  <a:gd name="connsiteX0" fmla="*/ 1375576 w 4126727"/>
                  <a:gd name="connsiteY0" fmla="*/ 326004 h 1836752"/>
                  <a:gd name="connsiteX1" fmla="*/ 0 w 4126727"/>
                  <a:gd name="connsiteY1" fmla="*/ 477079 h 1836752"/>
                  <a:gd name="connsiteX2" fmla="*/ 1574358 w 4126727"/>
                  <a:gd name="connsiteY2" fmla="*/ 898498 h 1836752"/>
                  <a:gd name="connsiteX3" fmla="*/ 2576223 w 4126727"/>
                  <a:gd name="connsiteY3" fmla="*/ 1280160 h 1836752"/>
                  <a:gd name="connsiteX4" fmla="*/ 3267986 w 4126727"/>
                  <a:gd name="connsiteY4" fmla="*/ 1836752 h 1836752"/>
                  <a:gd name="connsiteX5" fmla="*/ 4126727 w 4126727"/>
                  <a:gd name="connsiteY5" fmla="*/ 866693 h 1836752"/>
                  <a:gd name="connsiteX6" fmla="*/ 2782957 w 4126727"/>
                  <a:gd name="connsiteY6" fmla="*/ 0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7" fmla="*/ 1375576 w 4063117"/>
                  <a:gd name="connsiteY7" fmla="*/ 326004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7" fmla="*/ 1375576 w 4063117"/>
                  <a:gd name="connsiteY7" fmla="*/ 326004 h 1836752"/>
                  <a:gd name="connsiteX0" fmla="*/ 1375576 w 4063117"/>
                  <a:gd name="connsiteY0" fmla="*/ 390578 h 1901326"/>
                  <a:gd name="connsiteX1" fmla="*/ 0 w 4063117"/>
                  <a:gd name="connsiteY1" fmla="*/ 541653 h 1901326"/>
                  <a:gd name="connsiteX2" fmla="*/ 1574358 w 4063117"/>
                  <a:gd name="connsiteY2" fmla="*/ 963072 h 1901326"/>
                  <a:gd name="connsiteX3" fmla="*/ 2576223 w 4063117"/>
                  <a:gd name="connsiteY3" fmla="*/ 1344734 h 1901326"/>
                  <a:gd name="connsiteX4" fmla="*/ 3267986 w 4063117"/>
                  <a:gd name="connsiteY4" fmla="*/ 1901326 h 1901326"/>
                  <a:gd name="connsiteX5" fmla="*/ 4063117 w 4063117"/>
                  <a:gd name="connsiteY5" fmla="*/ 994878 h 1901326"/>
                  <a:gd name="connsiteX6" fmla="*/ 2782957 w 4063117"/>
                  <a:gd name="connsiteY6" fmla="*/ 64574 h 1901326"/>
                  <a:gd name="connsiteX7" fmla="*/ 2178658 w 4063117"/>
                  <a:gd name="connsiteY7" fmla="*/ 96380 h 1901326"/>
                  <a:gd name="connsiteX8" fmla="*/ 1375576 w 4063117"/>
                  <a:gd name="connsiteY8" fmla="*/ 390578 h 1901326"/>
                  <a:gd name="connsiteX0" fmla="*/ 1375576 w 4063117"/>
                  <a:gd name="connsiteY0" fmla="*/ 383650 h 1894398"/>
                  <a:gd name="connsiteX1" fmla="*/ 0 w 4063117"/>
                  <a:gd name="connsiteY1" fmla="*/ 534725 h 1894398"/>
                  <a:gd name="connsiteX2" fmla="*/ 1574358 w 4063117"/>
                  <a:gd name="connsiteY2" fmla="*/ 956144 h 1894398"/>
                  <a:gd name="connsiteX3" fmla="*/ 2576223 w 4063117"/>
                  <a:gd name="connsiteY3" fmla="*/ 1337806 h 1894398"/>
                  <a:gd name="connsiteX4" fmla="*/ 3267986 w 4063117"/>
                  <a:gd name="connsiteY4" fmla="*/ 1894398 h 1894398"/>
                  <a:gd name="connsiteX5" fmla="*/ 4063117 w 4063117"/>
                  <a:gd name="connsiteY5" fmla="*/ 987950 h 1894398"/>
                  <a:gd name="connsiteX6" fmla="*/ 2782957 w 4063117"/>
                  <a:gd name="connsiteY6" fmla="*/ 57646 h 1894398"/>
                  <a:gd name="connsiteX7" fmla="*/ 2178658 w 4063117"/>
                  <a:gd name="connsiteY7" fmla="*/ 89452 h 1894398"/>
                  <a:gd name="connsiteX8" fmla="*/ 1375576 w 4063117"/>
                  <a:gd name="connsiteY8" fmla="*/ 383650 h 1894398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7" fmla="*/ 2178658 w 4063117"/>
                  <a:gd name="connsiteY7" fmla="*/ 31806 h 1836752"/>
                  <a:gd name="connsiteX8" fmla="*/ 1375576 w 4063117"/>
                  <a:gd name="connsiteY8" fmla="*/ 326004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7" fmla="*/ 2178658 w 4063117"/>
                  <a:gd name="connsiteY7" fmla="*/ 31806 h 1836752"/>
                  <a:gd name="connsiteX8" fmla="*/ 1375576 w 4063117"/>
                  <a:gd name="connsiteY8" fmla="*/ 326004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7" fmla="*/ 2178658 w 4063117"/>
                  <a:gd name="connsiteY7" fmla="*/ 31806 h 1836752"/>
                  <a:gd name="connsiteX8" fmla="*/ 1375576 w 4063117"/>
                  <a:gd name="connsiteY8" fmla="*/ 326004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7" fmla="*/ 2178658 w 4063117"/>
                  <a:gd name="connsiteY7" fmla="*/ 31806 h 1836752"/>
                  <a:gd name="connsiteX8" fmla="*/ 1375576 w 4063117"/>
                  <a:gd name="connsiteY8" fmla="*/ 326004 h 1836752"/>
                  <a:gd name="connsiteX0" fmla="*/ 1419093 w 4106634"/>
                  <a:gd name="connsiteY0" fmla="*/ 326004 h 1836752"/>
                  <a:gd name="connsiteX1" fmla="*/ 43517 w 4106634"/>
                  <a:gd name="connsiteY1" fmla="*/ 477079 h 1836752"/>
                  <a:gd name="connsiteX2" fmla="*/ 1617875 w 4106634"/>
                  <a:gd name="connsiteY2" fmla="*/ 898498 h 1836752"/>
                  <a:gd name="connsiteX3" fmla="*/ 2619740 w 4106634"/>
                  <a:gd name="connsiteY3" fmla="*/ 1280160 h 1836752"/>
                  <a:gd name="connsiteX4" fmla="*/ 3311503 w 4106634"/>
                  <a:gd name="connsiteY4" fmla="*/ 1836752 h 1836752"/>
                  <a:gd name="connsiteX5" fmla="*/ 4106634 w 4106634"/>
                  <a:gd name="connsiteY5" fmla="*/ 930304 h 1836752"/>
                  <a:gd name="connsiteX6" fmla="*/ 2826474 w 4106634"/>
                  <a:gd name="connsiteY6" fmla="*/ 0 h 1836752"/>
                  <a:gd name="connsiteX7" fmla="*/ 2222175 w 4106634"/>
                  <a:gd name="connsiteY7" fmla="*/ 31806 h 1836752"/>
                  <a:gd name="connsiteX8" fmla="*/ 1419093 w 4106634"/>
                  <a:gd name="connsiteY8" fmla="*/ 326004 h 1836752"/>
                  <a:gd name="connsiteX0" fmla="*/ 1419093 w 4106634"/>
                  <a:gd name="connsiteY0" fmla="*/ 326004 h 1836752"/>
                  <a:gd name="connsiteX1" fmla="*/ 43517 w 4106634"/>
                  <a:gd name="connsiteY1" fmla="*/ 477079 h 1836752"/>
                  <a:gd name="connsiteX2" fmla="*/ 1617875 w 4106634"/>
                  <a:gd name="connsiteY2" fmla="*/ 898498 h 1836752"/>
                  <a:gd name="connsiteX3" fmla="*/ 2619740 w 4106634"/>
                  <a:gd name="connsiteY3" fmla="*/ 1280160 h 1836752"/>
                  <a:gd name="connsiteX4" fmla="*/ 3311503 w 4106634"/>
                  <a:gd name="connsiteY4" fmla="*/ 1836752 h 1836752"/>
                  <a:gd name="connsiteX5" fmla="*/ 4106634 w 4106634"/>
                  <a:gd name="connsiteY5" fmla="*/ 930304 h 1836752"/>
                  <a:gd name="connsiteX6" fmla="*/ 2826474 w 4106634"/>
                  <a:gd name="connsiteY6" fmla="*/ 0 h 1836752"/>
                  <a:gd name="connsiteX7" fmla="*/ 2222175 w 4106634"/>
                  <a:gd name="connsiteY7" fmla="*/ 31806 h 1836752"/>
                  <a:gd name="connsiteX8" fmla="*/ 1419093 w 4106634"/>
                  <a:gd name="connsiteY8" fmla="*/ 326004 h 1836752"/>
                  <a:gd name="connsiteX0" fmla="*/ 1424462 w 4112003"/>
                  <a:gd name="connsiteY0" fmla="*/ 326004 h 1836752"/>
                  <a:gd name="connsiteX1" fmla="*/ 48886 w 4112003"/>
                  <a:gd name="connsiteY1" fmla="*/ 477079 h 1836752"/>
                  <a:gd name="connsiteX2" fmla="*/ 1623244 w 4112003"/>
                  <a:gd name="connsiteY2" fmla="*/ 898498 h 1836752"/>
                  <a:gd name="connsiteX3" fmla="*/ 2625109 w 4112003"/>
                  <a:gd name="connsiteY3" fmla="*/ 1280160 h 1836752"/>
                  <a:gd name="connsiteX4" fmla="*/ 3316872 w 4112003"/>
                  <a:gd name="connsiteY4" fmla="*/ 1836752 h 1836752"/>
                  <a:gd name="connsiteX5" fmla="*/ 4112003 w 4112003"/>
                  <a:gd name="connsiteY5" fmla="*/ 930304 h 1836752"/>
                  <a:gd name="connsiteX6" fmla="*/ 2831843 w 4112003"/>
                  <a:gd name="connsiteY6" fmla="*/ 0 h 1836752"/>
                  <a:gd name="connsiteX7" fmla="*/ 2227544 w 4112003"/>
                  <a:gd name="connsiteY7" fmla="*/ 31806 h 1836752"/>
                  <a:gd name="connsiteX8" fmla="*/ 1424462 w 4112003"/>
                  <a:gd name="connsiteY8" fmla="*/ 326004 h 1836752"/>
                  <a:gd name="connsiteX0" fmla="*/ 1424462 w 4112003"/>
                  <a:gd name="connsiteY0" fmla="*/ 326004 h 1836752"/>
                  <a:gd name="connsiteX1" fmla="*/ 48886 w 4112003"/>
                  <a:gd name="connsiteY1" fmla="*/ 477079 h 1836752"/>
                  <a:gd name="connsiteX2" fmla="*/ 1623244 w 4112003"/>
                  <a:gd name="connsiteY2" fmla="*/ 898498 h 1836752"/>
                  <a:gd name="connsiteX3" fmla="*/ 2132129 w 4112003"/>
                  <a:gd name="connsiteY3" fmla="*/ 993914 h 1836752"/>
                  <a:gd name="connsiteX4" fmla="*/ 2625109 w 4112003"/>
                  <a:gd name="connsiteY4" fmla="*/ 1280160 h 1836752"/>
                  <a:gd name="connsiteX5" fmla="*/ 3316872 w 4112003"/>
                  <a:gd name="connsiteY5" fmla="*/ 1836752 h 1836752"/>
                  <a:gd name="connsiteX6" fmla="*/ 4112003 w 4112003"/>
                  <a:gd name="connsiteY6" fmla="*/ 930304 h 1836752"/>
                  <a:gd name="connsiteX7" fmla="*/ 2831843 w 4112003"/>
                  <a:gd name="connsiteY7" fmla="*/ 0 h 1836752"/>
                  <a:gd name="connsiteX8" fmla="*/ 2227544 w 4112003"/>
                  <a:gd name="connsiteY8" fmla="*/ 31806 h 1836752"/>
                  <a:gd name="connsiteX9" fmla="*/ 1424462 w 4112003"/>
                  <a:gd name="connsiteY9" fmla="*/ 326004 h 1836752"/>
                  <a:gd name="connsiteX0" fmla="*/ 1435225 w 4122766"/>
                  <a:gd name="connsiteY0" fmla="*/ 326004 h 1836752"/>
                  <a:gd name="connsiteX1" fmla="*/ 59649 w 4122766"/>
                  <a:gd name="connsiteY1" fmla="*/ 477079 h 1836752"/>
                  <a:gd name="connsiteX2" fmla="*/ 1634007 w 4122766"/>
                  <a:gd name="connsiteY2" fmla="*/ 898498 h 1836752"/>
                  <a:gd name="connsiteX3" fmla="*/ 2142892 w 4122766"/>
                  <a:gd name="connsiteY3" fmla="*/ 993914 h 1836752"/>
                  <a:gd name="connsiteX4" fmla="*/ 2635872 w 4122766"/>
                  <a:gd name="connsiteY4" fmla="*/ 1280160 h 1836752"/>
                  <a:gd name="connsiteX5" fmla="*/ 3327635 w 4122766"/>
                  <a:gd name="connsiteY5" fmla="*/ 1836752 h 1836752"/>
                  <a:gd name="connsiteX6" fmla="*/ 4122766 w 4122766"/>
                  <a:gd name="connsiteY6" fmla="*/ 930304 h 1836752"/>
                  <a:gd name="connsiteX7" fmla="*/ 2842606 w 4122766"/>
                  <a:gd name="connsiteY7" fmla="*/ 0 h 1836752"/>
                  <a:gd name="connsiteX8" fmla="*/ 2238307 w 4122766"/>
                  <a:gd name="connsiteY8" fmla="*/ 31806 h 1836752"/>
                  <a:gd name="connsiteX9" fmla="*/ 1435225 w 4122766"/>
                  <a:gd name="connsiteY9" fmla="*/ 326004 h 1836752"/>
                  <a:gd name="connsiteX0" fmla="*/ 1435225 w 4122766"/>
                  <a:gd name="connsiteY0" fmla="*/ 326004 h 1836752"/>
                  <a:gd name="connsiteX1" fmla="*/ 59649 w 4122766"/>
                  <a:gd name="connsiteY1" fmla="*/ 477079 h 1836752"/>
                  <a:gd name="connsiteX2" fmla="*/ 1634007 w 4122766"/>
                  <a:gd name="connsiteY2" fmla="*/ 898498 h 1836752"/>
                  <a:gd name="connsiteX3" fmla="*/ 2142892 w 4122766"/>
                  <a:gd name="connsiteY3" fmla="*/ 993914 h 1836752"/>
                  <a:gd name="connsiteX4" fmla="*/ 2635872 w 4122766"/>
                  <a:gd name="connsiteY4" fmla="*/ 1280160 h 1836752"/>
                  <a:gd name="connsiteX5" fmla="*/ 3327635 w 4122766"/>
                  <a:gd name="connsiteY5" fmla="*/ 1836752 h 1836752"/>
                  <a:gd name="connsiteX6" fmla="*/ 4122766 w 4122766"/>
                  <a:gd name="connsiteY6" fmla="*/ 930304 h 1836752"/>
                  <a:gd name="connsiteX7" fmla="*/ 2842606 w 4122766"/>
                  <a:gd name="connsiteY7" fmla="*/ 0 h 1836752"/>
                  <a:gd name="connsiteX8" fmla="*/ 2238307 w 4122766"/>
                  <a:gd name="connsiteY8" fmla="*/ 31806 h 1836752"/>
                  <a:gd name="connsiteX9" fmla="*/ 1435225 w 4122766"/>
                  <a:gd name="connsiteY9" fmla="*/ 326004 h 1836752"/>
                  <a:gd name="connsiteX0" fmla="*/ 1435225 w 4122766"/>
                  <a:gd name="connsiteY0" fmla="*/ 338408 h 1849156"/>
                  <a:gd name="connsiteX1" fmla="*/ 59649 w 4122766"/>
                  <a:gd name="connsiteY1" fmla="*/ 489483 h 1849156"/>
                  <a:gd name="connsiteX2" fmla="*/ 1634007 w 4122766"/>
                  <a:gd name="connsiteY2" fmla="*/ 910902 h 1849156"/>
                  <a:gd name="connsiteX3" fmla="*/ 2142892 w 4122766"/>
                  <a:gd name="connsiteY3" fmla="*/ 1006318 h 1849156"/>
                  <a:gd name="connsiteX4" fmla="*/ 2635872 w 4122766"/>
                  <a:gd name="connsiteY4" fmla="*/ 1292564 h 1849156"/>
                  <a:gd name="connsiteX5" fmla="*/ 3327635 w 4122766"/>
                  <a:gd name="connsiteY5" fmla="*/ 1849156 h 1849156"/>
                  <a:gd name="connsiteX6" fmla="*/ 4122766 w 4122766"/>
                  <a:gd name="connsiteY6" fmla="*/ 942708 h 1849156"/>
                  <a:gd name="connsiteX7" fmla="*/ 2842606 w 4122766"/>
                  <a:gd name="connsiteY7" fmla="*/ 12404 h 1849156"/>
                  <a:gd name="connsiteX8" fmla="*/ 2238307 w 4122766"/>
                  <a:gd name="connsiteY8" fmla="*/ 44210 h 1849156"/>
                  <a:gd name="connsiteX9" fmla="*/ 1435225 w 4122766"/>
                  <a:gd name="connsiteY9" fmla="*/ 338408 h 1849156"/>
                  <a:gd name="connsiteX0" fmla="*/ 1435225 w 4122766"/>
                  <a:gd name="connsiteY0" fmla="*/ 354916 h 1865664"/>
                  <a:gd name="connsiteX1" fmla="*/ 59649 w 4122766"/>
                  <a:gd name="connsiteY1" fmla="*/ 505991 h 1865664"/>
                  <a:gd name="connsiteX2" fmla="*/ 1634007 w 4122766"/>
                  <a:gd name="connsiteY2" fmla="*/ 927410 h 1865664"/>
                  <a:gd name="connsiteX3" fmla="*/ 2142892 w 4122766"/>
                  <a:gd name="connsiteY3" fmla="*/ 1022826 h 1865664"/>
                  <a:gd name="connsiteX4" fmla="*/ 2635872 w 4122766"/>
                  <a:gd name="connsiteY4" fmla="*/ 1309072 h 1865664"/>
                  <a:gd name="connsiteX5" fmla="*/ 3327635 w 4122766"/>
                  <a:gd name="connsiteY5" fmla="*/ 1865664 h 1865664"/>
                  <a:gd name="connsiteX6" fmla="*/ 4122766 w 4122766"/>
                  <a:gd name="connsiteY6" fmla="*/ 959216 h 1865664"/>
                  <a:gd name="connsiteX7" fmla="*/ 2842606 w 4122766"/>
                  <a:gd name="connsiteY7" fmla="*/ 28912 h 1865664"/>
                  <a:gd name="connsiteX8" fmla="*/ 2238307 w 4122766"/>
                  <a:gd name="connsiteY8" fmla="*/ 60718 h 1865664"/>
                  <a:gd name="connsiteX9" fmla="*/ 1435225 w 4122766"/>
                  <a:gd name="connsiteY9" fmla="*/ 354916 h 1865664"/>
                  <a:gd name="connsiteX0" fmla="*/ 1435225 w 4122766"/>
                  <a:gd name="connsiteY0" fmla="*/ 354916 h 1865664"/>
                  <a:gd name="connsiteX1" fmla="*/ 59649 w 4122766"/>
                  <a:gd name="connsiteY1" fmla="*/ 505991 h 1865664"/>
                  <a:gd name="connsiteX2" fmla="*/ 1634007 w 4122766"/>
                  <a:gd name="connsiteY2" fmla="*/ 927410 h 1865664"/>
                  <a:gd name="connsiteX3" fmla="*/ 2142892 w 4122766"/>
                  <a:gd name="connsiteY3" fmla="*/ 1022826 h 1865664"/>
                  <a:gd name="connsiteX4" fmla="*/ 2635872 w 4122766"/>
                  <a:gd name="connsiteY4" fmla="*/ 1309072 h 1865664"/>
                  <a:gd name="connsiteX5" fmla="*/ 3327635 w 4122766"/>
                  <a:gd name="connsiteY5" fmla="*/ 1865664 h 1865664"/>
                  <a:gd name="connsiteX6" fmla="*/ 4122766 w 4122766"/>
                  <a:gd name="connsiteY6" fmla="*/ 959216 h 1865664"/>
                  <a:gd name="connsiteX7" fmla="*/ 2842606 w 4122766"/>
                  <a:gd name="connsiteY7" fmla="*/ 28912 h 1865664"/>
                  <a:gd name="connsiteX8" fmla="*/ 2238307 w 4122766"/>
                  <a:gd name="connsiteY8" fmla="*/ 60718 h 1865664"/>
                  <a:gd name="connsiteX9" fmla="*/ 1435225 w 4122766"/>
                  <a:gd name="connsiteY9" fmla="*/ 354916 h 1865664"/>
                  <a:gd name="connsiteX0" fmla="*/ 1435225 w 4122766"/>
                  <a:gd name="connsiteY0" fmla="*/ 339809 h 1850557"/>
                  <a:gd name="connsiteX1" fmla="*/ 59649 w 4122766"/>
                  <a:gd name="connsiteY1" fmla="*/ 490884 h 1850557"/>
                  <a:gd name="connsiteX2" fmla="*/ 1634007 w 4122766"/>
                  <a:gd name="connsiteY2" fmla="*/ 912303 h 1850557"/>
                  <a:gd name="connsiteX3" fmla="*/ 2142892 w 4122766"/>
                  <a:gd name="connsiteY3" fmla="*/ 1007719 h 1850557"/>
                  <a:gd name="connsiteX4" fmla="*/ 2635872 w 4122766"/>
                  <a:gd name="connsiteY4" fmla="*/ 1293965 h 1850557"/>
                  <a:gd name="connsiteX5" fmla="*/ 3327635 w 4122766"/>
                  <a:gd name="connsiteY5" fmla="*/ 1850557 h 1850557"/>
                  <a:gd name="connsiteX6" fmla="*/ 4122766 w 4122766"/>
                  <a:gd name="connsiteY6" fmla="*/ 944109 h 1850557"/>
                  <a:gd name="connsiteX7" fmla="*/ 2842606 w 4122766"/>
                  <a:gd name="connsiteY7" fmla="*/ 13805 h 1850557"/>
                  <a:gd name="connsiteX8" fmla="*/ 2166745 w 4122766"/>
                  <a:gd name="connsiteY8" fmla="*/ 93319 h 1850557"/>
                  <a:gd name="connsiteX9" fmla="*/ 1435225 w 4122766"/>
                  <a:gd name="connsiteY9" fmla="*/ 339809 h 1850557"/>
                  <a:gd name="connsiteX0" fmla="*/ 1435225 w 4122766"/>
                  <a:gd name="connsiteY0" fmla="*/ 367230 h 1877978"/>
                  <a:gd name="connsiteX1" fmla="*/ 59649 w 4122766"/>
                  <a:gd name="connsiteY1" fmla="*/ 518305 h 1877978"/>
                  <a:gd name="connsiteX2" fmla="*/ 1634007 w 4122766"/>
                  <a:gd name="connsiteY2" fmla="*/ 939724 h 1877978"/>
                  <a:gd name="connsiteX3" fmla="*/ 2142892 w 4122766"/>
                  <a:gd name="connsiteY3" fmla="*/ 1035140 h 1877978"/>
                  <a:gd name="connsiteX4" fmla="*/ 2635872 w 4122766"/>
                  <a:gd name="connsiteY4" fmla="*/ 1321386 h 1877978"/>
                  <a:gd name="connsiteX5" fmla="*/ 3327635 w 4122766"/>
                  <a:gd name="connsiteY5" fmla="*/ 1877978 h 1877978"/>
                  <a:gd name="connsiteX6" fmla="*/ 4122766 w 4122766"/>
                  <a:gd name="connsiteY6" fmla="*/ 971530 h 1877978"/>
                  <a:gd name="connsiteX7" fmla="*/ 2842606 w 4122766"/>
                  <a:gd name="connsiteY7" fmla="*/ 9421 h 1877978"/>
                  <a:gd name="connsiteX8" fmla="*/ 2166745 w 4122766"/>
                  <a:gd name="connsiteY8" fmla="*/ 120740 h 1877978"/>
                  <a:gd name="connsiteX9" fmla="*/ 1435225 w 4122766"/>
                  <a:gd name="connsiteY9" fmla="*/ 367230 h 1877978"/>
                  <a:gd name="connsiteX0" fmla="*/ 1435225 w 4122766"/>
                  <a:gd name="connsiteY0" fmla="*/ 367230 h 1877978"/>
                  <a:gd name="connsiteX1" fmla="*/ 59649 w 4122766"/>
                  <a:gd name="connsiteY1" fmla="*/ 518305 h 1877978"/>
                  <a:gd name="connsiteX2" fmla="*/ 1634007 w 4122766"/>
                  <a:gd name="connsiteY2" fmla="*/ 939724 h 1877978"/>
                  <a:gd name="connsiteX3" fmla="*/ 2142892 w 4122766"/>
                  <a:gd name="connsiteY3" fmla="*/ 1035140 h 1877978"/>
                  <a:gd name="connsiteX4" fmla="*/ 2635872 w 4122766"/>
                  <a:gd name="connsiteY4" fmla="*/ 1321386 h 1877978"/>
                  <a:gd name="connsiteX5" fmla="*/ 3327635 w 4122766"/>
                  <a:gd name="connsiteY5" fmla="*/ 1877978 h 1877978"/>
                  <a:gd name="connsiteX6" fmla="*/ 4122766 w 4122766"/>
                  <a:gd name="connsiteY6" fmla="*/ 971530 h 1877978"/>
                  <a:gd name="connsiteX7" fmla="*/ 2842606 w 4122766"/>
                  <a:gd name="connsiteY7" fmla="*/ 9421 h 1877978"/>
                  <a:gd name="connsiteX8" fmla="*/ 2166745 w 4122766"/>
                  <a:gd name="connsiteY8" fmla="*/ 120740 h 1877978"/>
                  <a:gd name="connsiteX9" fmla="*/ 1435225 w 4122766"/>
                  <a:gd name="connsiteY9" fmla="*/ 367230 h 1877978"/>
                  <a:gd name="connsiteX0" fmla="*/ 1435225 w 4122766"/>
                  <a:gd name="connsiteY0" fmla="*/ 376690 h 1887438"/>
                  <a:gd name="connsiteX1" fmla="*/ 59649 w 4122766"/>
                  <a:gd name="connsiteY1" fmla="*/ 527765 h 1887438"/>
                  <a:gd name="connsiteX2" fmla="*/ 1634007 w 4122766"/>
                  <a:gd name="connsiteY2" fmla="*/ 949184 h 1887438"/>
                  <a:gd name="connsiteX3" fmla="*/ 2142892 w 4122766"/>
                  <a:gd name="connsiteY3" fmla="*/ 1044600 h 1887438"/>
                  <a:gd name="connsiteX4" fmla="*/ 2635872 w 4122766"/>
                  <a:gd name="connsiteY4" fmla="*/ 1330846 h 1887438"/>
                  <a:gd name="connsiteX5" fmla="*/ 3327635 w 4122766"/>
                  <a:gd name="connsiteY5" fmla="*/ 1887438 h 1887438"/>
                  <a:gd name="connsiteX6" fmla="*/ 4122766 w 4122766"/>
                  <a:gd name="connsiteY6" fmla="*/ 980990 h 1887438"/>
                  <a:gd name="connsiteX7" fmla="*/ 2842606 w 4122766"/>
                  <a:gd name="connsiteY7" fmla="*/ 18881 h 1887438"/>
                  <a:gd name="connsiteX8" fmla="*/ 2166745 w 4122766"/>
                  <a:gd name="connsiteY8" fmla="*/ 130200 h 1887438"/>
                  <a:gd name="connsiteX9" fmla="*/ 1435225 w 4122766"/>
                  <a:gd name="connsiteY9" fmla="*/ 376690 h 1887438"/>
                  <a:gd name="connsiteX0" fmla="*/ 1435225 w 4067107"/>
                  <a:gd name="connsiteY0" fmla="*/ 376690 h 1887438"/>
                  <a:gd name="connsiteX1" fmla="*/ 59649 w 4067107"/>
                  <a:gd name="connsiteY1" fmla="*/ 527765 h 1887438"/>
                  <a:gd name="connsiteX2" fmla="*/ 1634007 w 4067107"/>
                  <a:gd name="connsiteY2" fmla="*/ 949184 h 1887438"/>
                  <a:gd name="connsiteX3" fmla="*/ 2142892 w 4067107"/>
                  <a:gd name="connsiteY3" fmla="*/ 1044600 h 1887438"/>
                  <a:gd name="connsiteX4" fmla="*/ 2635872 w 4067107"/>
                  <a:gd name="connsiteY4" fmla="*/ 1330846 h 1887438"/>
                  <a:gd name="connsiteX5" fmla="*/ 3327635 w 4067107"/>
                  <a:gd name="connsiteY5" fmla="*/ 1887438 h 1887438"/>
                  <a:gd name="connsiteX6" fmla="*/ 4067107 w 4067107"/>
                  <a:gd name="connsiteY6" fmla="*/ 1036649 h 1887438"/>
                  <a:gd name="connsiteX7" fmla="*/ 2842606 w 4067107"/>
                  <a:gd name="connsiteY7" fmla="*/ 18881 h 1887438"/>
                  <a:gd name="connsiteX8" fmla="*/ 2166745 w 4067107"/>
                  <a:gd name="connsiteY8" fmla="*/ 130200 h 1887438"/>
                  <a:gd name="connsiteX9" fmla="*/ 1435225 w 4067107"/>
                  <a:gd name="connsiteY9" fmla="*/ 376690 h 1887438"/>
                  <a:gd name="connsiteX0" fmla="*/ 1435225 w 4067107"/>
                  <a:gd name="connsiteY0" fmla="*/ 376690 h 1887438"/>
                  <a:gd name="connsiteX1" fmla="*/ 59649 w 4067107"/>
                  <a:gd name="connsiteY1" fmla="*/ 527765 h 1887438"/>
                  <a:gd name="connsiteX2" fmla="*/ 1634007 w 4067107"/>
                  <a:gd name="connsiteY2" fmla="*/ 949184 h 1887438"/>
                  <a:gd name="connsiteX3" fmla="*/ 2142892 w 4067107"/>
                  <a:gd name="connsiteY3" fmla="*/ 1044600 h 1887438"/>
                  <a:gd name="connsiteX4" fmla="*/ 2635872 w 4067107"/>
                  <a:gd name="connsiteY4" fmla="*/ 1330846 h 1887438"/>
                  <a:gd name="connsiteX5" fmla="*/ 3327635 w 4067107"/>
                  <a:gd name="connsiteY5" fmla="*/ 1887438 h 1887438"/>
                  <a:gd name="connsiteX6" fmla="*/ 4067107 w 4067107"/>
                  <a:gd name="connsiteY6" fmla="*/ 1036649 h 1887438"/>
                  <a:gd name="connsiteX7" fmla="*/ 2842606 w 4067107"/>
                  <a:gd name="connsiteY7" fmla="*/ 18881 h 1887438"/>
                  <a:gd name="connsiteX8" fmla="*/ 2166745 w 4067107"/>
                  <a:gd name="connsiteY8" fmla="*/ 130200 h 1887438"/>
                  <a:gd name="connsiteX9" fmla="*/ 1435225 w 4067107"/>
                  <a:gd name="connsiteY9" fmla="*/ 376690 h 1887438"/>
                  <a:gd name="connsiteX0" fmla="*/ 1435225 w 4067107"/>
                  <a:gd name="connsiteY0" fmla="*/ 376690 h 1887438"/>
                  <a:gd name="connsiteX1" fmla="*/ 59649 w 4067107"/>
                  <a:gd name="connsiteY1" fmla="*/ 527765 h 1887438"/>
                  <a:gd name="connsiteX2" fmla="*/ 1634007 w 4067107"/>
                  <a:gd name="connsiteY2" fmla="*/ 949184 h 1887438"/>
                  <a:gd name="connsiteX3" fmla="*/ 2142892 w 4067107"/>
                  <a:gd name="connsiteY3" fmla="*/ 1044600 h 1887438"/>
                  <a:gd name="connsiteX4" fmla="*/ 2548408 w 4067107"/>
                  <a:gd name="connsiteY4" fmla="*/ 1275187 h 1887438"/>
                  <a:gd name="connsiteX5" fmla="*/ 3327635 w 4067107"/>
                  <a:gd name="connsiteY5" fmla="*/ 1887438 h 1887438"/>
                  <a:gd name="connsiteX6" fmla="*/ 4067107 w 4067107"/>
                  <a:gd name="connsiteY6" fmla="*/ 1036649 h 1887438"/>
                  <a:gd name="connsiteX7" fmla="*/ 2842606 w 4067107"/>
                  <a:gd name="connsiteY7" fmla="*/ 18881 h 1887438"/>
                  <a:gd name="connsiteX8" fmla="*/ 2166745 w 4067107"/>
                  <a:gd name="connsiteY8" fmla="*/ 130200 h 1887438"/>
                  <a:gd name="connsiteX9" fmla="*/ 1435225 w 4067107"/>
                  <a:gd name="connsiteY9" fmla="*/ 376690 h 1887438"/>
                  <a:gd name="connsiteX0" fmla="*/ 1435225 w 4067107"/>
                  <a:gd name="connsiteY0" fmla="*/ 376690 h 1927194"/>
                  <a:gd name="connsiteX1" fmla="*/ 59649 w 4067107"/>
                  <a:gd name="connsiteY1" fmla="*/ 527765 h 1927194"/>
                  <a:gd name="connsiteX2" fmla="*/ 1634007 w 4067107"/>
                  <a:gd name="connsiteY2" fmla="*/ 949184 h 1927194"/>
                  <a:gd name="connsiteX3" fmla="*/ 2142892 w 4067107"/>
                  <a:gd name="connsiteY3" fmla="*/ 1044600 h 1927194"/>
                  <a:gd name="connsiteX4" fmla="*/ 2548408 w 4067107"/>
                  <a:gd name="connsiteY4" fmla="*/ 1275187 h 1927194"/>
                  <a:gd name="connsiteX5" fmla="*/ 3089096 w 4067107"/>
                  <a:gd name="connsiteY5" fmla="*/ 1927194 h 1927194"/>
                  <a:gd name="connsiteX6" fmla="*/ 4067107 w 4067107"/>
                  <a:gd name="connsiteY6" fmla="*/ 1036649 h 1927194"/>
                  <a:gd name="connsiteX7" fmla="*/ 2842606 w 4067107"/>
                  <a:gd name="connsiteY7" fmla="*/ 18881 h 1927194"/>
                  <a:gd name="connsiteX8" fmla="*/ 2166745 w 4067107"/>
                  <a:gd name="connsiteY8" fmla="*/ 130200 h 1927194"/>
                  <a:gd name="connsiteX9" fmla="*/ 1435225 w 4067107"/>
                  <a:gd name="connsiteY9" fmla="*/ 376690 h 1927194"/>
                  <a:gd name="connsiteX0" fmla="*/ 1435225 w 4067107"/>
                  <a:gd name="connsiteY0" fmla="*/ 376690 h 1927194"/>
                  <a:gd name="connsiteX1" fmla="*/ 59649 w 4067107"/>
                  <a:gd name="connsiteY1" fmla="*/ 527765 h 1927194"/>
                  <a:gd name="connsiteX2" fmla="*/ 1634007 w 4067107"/>
                  <a:gd name="connsiteY2" fmla="*/ 949184 h 1927194"/>
                  <a:gd name="connsiteX3" fmla="*/ 2142892 w 4067107"/>
                  <a:gd name="connsiteY3" fmla="*/ 1044600 h 1927194"/>
                  <a:gd name="connsiteX4" fmla="*/ 2548408 w 4067107"/>
                  <a:gd name="connsiteY4" fmla="*/ 1275187 h 1927194"/>
                  <a:gd name="connsiteX5" fmla="*/ 3256074 w 4067107"/>
                  <a:gd name="connsiteY5" fmla="*/ 1927194 h 1927194"/>
                  <a:gd name="connsiteX6" fmla="*/ 4067107 w 4067107"/>
                  <a:gd name="connsiteY6" fmla="*/ 1036649 h 1927194"/>
                  <a:gd name="connsiteX7" fmla="*/ 2842606 w 4067107"/>
                  <a:gd name="connsiteY7" fmla="*/ 18881 h 1927194"/>
                  <a:gd name="connsiteX8" fmla="*/ 2166745 w 4067107"/>
                  <a:gd name="connsiteY8" fmla="*/ 130200 h 1927194"/>
                  <a:gd name="connsiteX9" fmla="*/ 1435225 w 4067107"/>
                  <a:gd name="connsiteY9" fmla="*/ 376690 h 1927194"/>
                  <a:gd name="connsiteX0" fmla="*/ 1435225 w 4067107"/>
                  <a:gd name="connsiteY0" fmla="*/ 376690 h 1927194"/>
                  <a:gd name="connsiteX1" fmla="*/ 59649 w 4067107"/>
                  <a:gd name="connsiteY1" fmla="*/ 527765 h 1927194"/>
                  <a:gd name="connsiteX2" fmla="*/ 1634007 w 4067107"/>
                  <a:gd name="connsiteY2" fmla="*/ 949184 h 1927194"/>
                  <a:gd name="connsiteX3" fmla="*/ 2142892 w 4067107"/>
                  <a:gd name="connsiteY3" fmla="*/ 1044600 h 1927194"/>
                  <a:gd name="connsiteX4" fmla="*/ 2476846 w 4067107"/>
                  <a:gd name="connsiteY4" fmla="*/ 1378554 h 1927194"/>
                  <a:gd name="connsiteX5" fmla="*/ 3256074 w 4067107"/>
                  <a:gd name="connsiteY5" fmla="*/ 1927194 h 1927194"/>
                  <a:gd name="connsiteX6" fmla="*/ 4067107 w 4067107"/>
                  <a:gd name="connsiteY6" fmla="*/ 1036649 h 1927194"/>
                  <a:gd name="connsiteX7" fmla="*/ 2842606 w 4067107"/>
                  <a:gd name="connsiteY7" fmla="*/ 18881 h 1927194"/>
                  <a:gd name="connsiteX8" fmla="*/ 2166745 w 4067107"/>
                  <a:gd name="connsiteY8" fmla="*/ 130200 h 1927194"/>
                  <a:gd name="connsiteX9" fmla="*/ 1435225 w 4067107"/>
                  <a:gd name="connsiteY9" fmla="*/ 376690 h 1927194"/>
                  <a:gd name="connsiteX0" fmla="*/ 1435225 w 4067107"/>
                  <a:gd name="connsiteY0" fmla="*/ 376690 h 1927194"/>
                  <a:gd name="connsiteX1" fmla="*/ 59649 w 4067107"/>
                  <a:gd name="connsiteY1" fmla="*/ 527765 h 1927194"/>
                  <a:gd name="connsiteX2" fmla="*/ 1634007 w 4067107"/>
                  <a:gd name="connsiteY2" fmla="*/ 949184 h 1927194"/>
                  <a:gd name="connsiteX3" fmla="*/ 2142892 w 4067107"/>
                  <a:gd name="connsiteY3" fmla="*/ 1044600 h 1927194"/>
                  <a:gd name="connsiteX4" fmla="*/ 2476846 w 4067107"/>
                  <a:gd name="connsiteY4" fmla="*/ 1378554 h 1927194"/>
                  <a:gd name="connsiteX5" fmla="*/ 3256074 w 4067107"/>
                  <a:gd name="connsiteY5" fmla="*/ 1927194 h 1927194"/>
                  <a:gd name="connsiteX6" fmla="*/ 4067107 w 4067107"/>
                  <a:gd name="connsiteY6" fmla="*/ 1036649 h 1927194"/>
                  <a:gd name="connsiteX7" fmla="*/ 2842606 w 4067107"/>
                  <a:gd name="connsiteY7" fmla="*/ 18881 h 1927194"/>
                  <a:gd name="connsiteX8" fmla="*/ 2166745 w 4067107"/>
                  <a:gd name="connsiteY8" fmla="*/ 130200 h 1927194"/>
                  <a:gd name="connsiteX9" fmla="*/ 1435225 w 4067107"/>
                  <a:gd name="connsiteY9" fmla="*/ 376690 h 1927194"/>
                  <a:gd name="connsiteX0" fmla="*/ 1435225 w 4067107"/>
                  <a:gd name="connsiteY0" fmla="*/ 376690 h 1747240"/>
                  <a:gd name="connsiteX1" fmla="*/ 59649 w 4067107"/>
                  <a:gd name="connsiteY1" fmla="*/ 527765 h 1747240"/>
                  <a:gd name="connsiteX2" fmla="*/ 1634007 w 4067107"/>
                  <a:gd name="connsiteY2" fmla="*/ 949184 h 1747240"/>
                  <a:gd name="connsiteX3" fmla="*/ 2142892 w 4067107"/>
                  <a:gd name="connsiteY3" fmla="*/ 1044600 h 1747240"/>
                  <a:gd name="connsiteX4" fmla="*/ 2476846 w 4067107"/>
                  <a:gd name="connsiteY4" fmla="*/ 1378554 h 1747240"/>
                  <a:gd name="connsiteX5" fmla="*/ 3004138 w 4067107"/>
                  <a:gd name="connsiteY5" fmla="*/ 1747240 h 1747240"/>
                  <a:gd name="connsiteX6" fmla="*/ 4067107 w 4067107"/>
                  <a:gd name="connsiteY6" fmla="*/ 1036649 h 1747240"/>
                  <a:gd name="connsiteX7" fmla="*/ 2842606 w 4067107"/>
                  <a:gd name="connsiteY7" fmla="*/ 18881 h 1747240"/>
                  <a:gd name="connsiteX8" fmla="*/ 2166745 w 4067107"/>
                  <a:gd name="connsiteY8" fmla="*/ 130200 h 1747240"/>
                  <a:gd name="connsiteX9" fmla="*/ 1435225 w 4067107"/>
                  <a:gd name="connsiteY9" fmla="*/ 376690 h 1747240"/>
                  <a:gd name="connsiteX0" fmla="*/ 1435225 w 3887153"/>
                  <a:gd name="connsiteY0" fmla="*/ 376690 h 1747240"/>
                  <a:gd name="connsiteX1" fmla="*/ 59649 w 3887153"/>
                  <a:gd name="connsiteY1" fmla="*/ 527765 h 1747240"/>
                  <a:gd name="connsiteX2" fmla="*/ 1634007 w 3887153"/>
                  <a:gd name="connsiteY2" fmla="*/ 949184 h 1747240"/>
                  <a:gd name="connsiteX3" fmla="*/ 2142892 w 3887153"/>
                  <a:gd name="connsiteY3" fmla="*/ 1044600 h 1747240"/>
                  <a:gd name="connsiteX4" fmla="*/ 2476846 w 3887153"/>
                  <a:gd name="connsiteY4" fmla="*/ 1378554 h 1747240"/>
                  <a:gd name="connsiteX5" fmla="*/ 3004138 w 3887153"/>
                  <a:gd name="connsiteY5" fmla="*/ 1747240 h 1747240"/>
                  <a:gd name="connsiteX6" fmla="*/ 3887153 w 3887153"/>
                  <a:gd name="connsiteY6" fmla="*/ 784714 h 1747240"/>
                  <a:gd name="connsiteX7" fmla="*/ 2842606 w 3887153"/>
                  <a:gd name="connsiteY7" fmla="*/ 18881 h 1747240"/>
                  <a:gd name="connsiteX8" fmla="*/ 2166745 w 3887153"/>
                  <a:gd name="connsiteY8" fmla="*/ 130200 h 1747240"/>
                  <a:gd name="connsiteX9" fmla="*/ 1435225 w 3887153"/>
                  <a:gd name="connsiteY9" fmla="*/ 376690 h 1747240"/>
                  <a:gd name="connsiteX0" fmla="*/ 1435225 w 3887153"/>
                  <a:gd name="connsiteY0" fmla="*/ 376690 h 1747240"/>
                  <a:gd name="connsiteX1" fmla="*/ 59649 w 3887153"/>
                  <a:gd name="connsiteY1" fmla="*/ 527765 h 1747240"/>
                  <a:gd name="connsiteX2" fmla="*/ 1634007 w 3887153"/>
                  <a:gd name="connsiteY2" fmla="*/ 949184 h 1747240"/>
                  <a:gd name="connsiteX3" fmla="*/ 2142892 w 3887153"/>
                  <a:gd name="connsiteY3" fmla="*/ 1044600 h 1747240"/>
                  <a:gd name="connsiteX4" fmla="*/ 2476846 w 3887153"/>
                  <a:gd name="connsiteY4" fmla="*/ 1378554 h 1747240"/>
                  <a:gd name="connsiteX5" fmla="*/ 2806187 w 3887153"/>
                  <a:gd name="connsiteY5" fmla="*/ 1747240 h 1747240"/>
                  <a:gd name="connsiteX6" fmla="*/ 3887153 w 3887153"/>
                  <a:gd name="connsiteY6" fmla="*/ 784714 h 1747240"/>
                  <a:gd name="connsiteX7" fmla="*/ 2842606 w 3887153"/>
                  <a:gd name="connsiteY7" fmla="*/ 18881 h 1747240"/>
                  <a:gd name="connsiteX8" fmla="*/ 2166745 w 3887153"/>
                  <a:gd name="connsiteY8" fmla="*/ 130200 h 1747240"/>
                  <a:gd name="connsiteX9" fmla="*/ 1435225 w 3887153"/>
                  <a:gd name="connsiteY9" fmla="*/ 376690 h 17472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887153" h="1747240">
                    <a:moveTo>
                      <a:pt x="1435225" y="376690"/>
                    </a:moveTo>
                    <a:cubicBezTo>
                      <a:pt x="921041" y="355486"/>
                      <a:pt x="168317" y="374040"/>
                      <a:pt x="59649" y="527765"/>
                    </a:cubicBezTo>
                    <a:cubicBezTo>
                      <a:pt x="-282257" y="890874"/>
                      <a:pt x="926341" y="920030"/>
                      <a:pt x="1634007" y="949184"/>
                    </a:cubicBezTo>
                    <a:cubicBezTo>
                      <a:pt x="1755927" y="988940"/>
                      <a:pt x="2020972" y="1004844"/>
                      <a:pt x="2142892" y="1044600"/>
                    </a:cubicBezTo>
                    <a:lnTo>
                      <a:pt x="2476846" y="1378554"/>
                    </a:lnTo>
                    <a:lnTo>
                      <a:pt x="2806187" y="1747240"/>
                    </a:lnTo>
                    <a:lnTo>
                      <a:pt x="3887153" y="784714"/>
                    </a:lnTo>
                    <a:cubicBezTo>
                      <a:pt x="3502840" y="495816"/>
                      <a:pt x="3512746" y="372650"/>
                      <a:pt x="2842606" y="18881"/>
                    </a:cubicBezTo>
                    <a:cubicBezTo>
                      <a:pt x="2541783" y="-38103"/>
                      <a:pt x="2417210" y="44060"/>
                      <a:pt x="2166745" y="130200"/>
                    </a:cubicBezTo>
                    <a:cubicBezTo>
                      <a:pt x="1932182" y="184534"/>
                      <a:pt x="1811587" y="315730"/>
                      <a:pt x="1435225" y="37669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Noto Sans CJK KR Black" panose="020B0A00000000000000" pitchFamily="34" charset="-127"/>
                  <a:ea typeface="Noto Sans CJK KR Black" panose="020B0A00000000000000" pitchFamily="34" charset="-127"/>
                </a:endParaRPr>
              </a:p>
            </p:txBody>
          </p:sp>
          <p:sp>
            <p:nvSpPr>
              <p:cNvPr id="7" name="Freeform 19">
                <a:extLst>
                  <a:ext uri="{FF2B5EF4-FFF2-40B4-BE49-F238E27FC236}">
                    <a16:creationId xmlns:a16="http://schemas.microsoft.com/office/drawing/2014/main" xmlns="" id="{07B7B274-F644-4A8A-AB42-95BA69B74967}"/>
                  </a:ext>
                </a:extLst>
              </p:cNvPr>
              <p:cNvSpPr/>
              <p:nvPr/>
            </p:nvSpPr>
            <p:spPr>
              <a:xfrm flipH="1">
                <a:off x="2156087" y="2217893"/>
                <a:ext cx="1545584" cy="794676"/>
              </a:xfrm>
              <a:custGeom>
                <a:avLst/>
                <a:gdLst>
                  <a:gd name="connsiteX0" fmla="*/ 1288111 w 3347499"/>
                  <a:gd name="connsiteY0" fmla="*/ 620202 h 1995778"/>
                  <a:gd name="connsiteX1" fmla="*/ 659958 w 3347499"/>
                  <a:gd name="connsiteY1" fmla="*/ 95416 h 1995778"/>
                  <a:gd name="connsiteX2" fmla="*/ 373711 w 3347499"/>
                  <a:gd name="connsiteY2" fmla="*/ 39757 h 1995778"/>
                  <a:gd name="connsiteX3" fmla="*/ 119270 w 3347499"/>
                  <a:gd name="connsiteY3" fmla="*/ 0 h 1995778"/>
                  <a:gd name="connsiteX4" fmla="*/ 111318 w 3347499"/>
                  <a:gd name="connsiteY4" fmla="*/ 151075 h 1995778"/>
                  <a:gd name="connsiteX5" fmla="*/ 0 w 3347499"/>
                  <a:gd name="connsiteY5" fmla="*/ 214686 h 1995778"/>
                  <a:gd name="connsiteX6" fmla="*/ 779228 w 3347499"/>
                  <a:gd name="connsiteY6" fmla="*/ 1264258 h 1995778"/>
                  <a:gd name="connsiteX7" fmla="*/ 1900362 w 3347499"/>
                  <a:gd name="connsiteY7" fmla="*/ 1995778 h 1995778"/>
                  <a:gd name="connsiteX8" fmla="*/ 3347499 w 3347499"/>
                  <a:gd name="connsiteY8" fmla="*/ 1653872 h 1995778"/>
                  <a:gd name="connsiteX9" fmla="*/ 1288111 w 3347499"/>
                  <a:gd name="connsiteY9" fmla="*/ 620202 h 1995778"/>
                  <a:gd name="connsiteX0" fmla="*/ 1288111 w 3347499"/>
                  <a:gd name="connsiteY0" fmla="*/ 620202 h 1995778"/>
                  <a:gd name="connsiteX1" fmla="*/ 659958 w 3347499"/>
                  <a:gd name="connsiteY1" fmla="*/ 95416 h 1995778"/>
                  <a:gd name="connsiteX2" fmla="*/ 373711 w 3347499"/>
                  <a:gd name="connsiteY2" fmla="*/ 39757 h 1995778"/>
                  <a:gd name="connsiteX3" fmla="*/ 119270 w 3347499"/>
                  <a:gd name="connsiteY3" fmla="*/ 0 h 1995778"/>
                  <a:gd name="connsiteX4" fmla="*/ 111318 w 3347499"/>
                  <a:gd name="connsiteY4" fmla="*/ 151075 h 1995778"/>
                  <a:gd name="connsiteX5" fmla="*/ 0 w 3347499"/>
                  <a:gd name="connsiteY5" fmla="*/ 214686 h 1995778"/>
                  <a:gd name="connsiteX6" fmla="*/ 779228 w 3347499"/>
                  <a:gd name="connsiteY6" fmla="*/ 1264258 h 1995778"/>
                  <a:gd name="connsiteX7" fmla="*/ 1900362 w 3347499"/>
                  <a:gd name="connsiteY7" fmla="*/ 1995778 h 1995778"/>
                  <a:gd name="connsiteX8" fmla="*/ 3347499 w 3347499"/>
                  <a:gd name="connsiteY8" fmla="*/ 1653872 h 1995778"/>
                  <a:gd name="connsiteX9" fmla="*/ 1288111 w 3347499"/>
                  <a:gd name="connsiteY9" fmla="*/ 620202 h 1995778"/>
                  <a:gd name="connsiteX0" fmla="*/ 1304013 w 3347499"/>
                  <a:gd name="connsiteY0" fmla="*/ 652007 h 1995778"/>
                  <a:gd name="connsiteX1" fmla="*/ 659958 w 3347499"/>
                  <a:gd name="connsiteY1" fmla="*/ 95416 h 1995778"/>
                  <a:gd name="connsiteX2" fmla="*/ 373711 w 3347499"/>
                  <a:gd name="connsiteY2" fmla="*/ 39757 h 1995778"/>
                  <a:gd name="connsiteX3" fmla="*/ 119270 w 3347499"/>
                  <a:gd name="connsiteY3" fmla="*/ 0 h 1995778"/>
                  <a:gd name="connsiteX4" fmla="*/ 111318 w 3347499"/>
                  <a:gd name="connsiteY4" fmla="*/ 151075 h 1995778"/>
                  <a:gd name="connsiteX5" fmla="*/ 0 w 3347499"/>
                  <a:gd name="connsiteY5" fmla="*/ 214686 h 1995778"/>
                  <a:gd name="connsiteX6" fmla="*/ 779228 w 3347499"/>
                  <a:gd name="connsiteY6" fmla="*/ 1264258 h 1995778"/>
                  <a:gd name="connsiteX7" fmla="*/ 1900362 w 3347499"/>
                  <a:gd name="connsiteY7" fmla="*/ 1995778 h 1995778"/>
                  <a:gd name="connsiteX8" fmla="*/ 3347499 w 3347499"/>
                  <a:gd name="connsiteY8" fmla="*/ 1653872 h 1995778"/>
                  <a:gd name="connsiteX9" fmla="*/ 1304013 w 3347499"/>
                  <a:gd name="connsiteY9" fmla="*/ 652007 h 1995778"/>
                  <a:gd name="connsiteX0" fmla="*/ 1304013 w 3347499"/>
                  <a:gd name="connsiteY0" fmla="*/ 652007 h 1995778"/>
                  <a:gd name="connsiteX1" fmla="*/ 659958 w 3347499"/>
                  <a:gd name="connsiteY1" fmla="*/ 95416 h 1995778"/>
                  <a:gd name="connsiteX2" fmla="*/ 373711 w 3347499"/>
                  <a:gd name="connsiteY2" fmla="*/ 39757 h 1995778"/>
                  <a:gd name="connsiteX3" fmla="*/ 119270 w 3347499"/>
                  <a:gd name="connsiteY3" fmla="*/ 0 h 1995778"/>
                  <a:gd name="connsiteX4" fmla="*/ 111318 w 3347499"/>
                  <a:gd name="connsiteY4" fmla="*/ 151075 h 1995778"/>
                  <a:gd name="connsiteX5" fmla="*/ 0 w 3347499"/>
                  <a:gd name="connsiteY5" fmla="*/ 214686 h 1995778"/>
                  <a:gd name="connsiteX6" fmla="*/ 779228 w 3347499"/>
                  <a:gd name="connsiteY6" fmla="*/ 1264258 h 1995778"/>
                  <a:gd name="connsiteX7" fmla="*/ 1900362 w 3347499"/>
                  <a:gd name="connsiteY7" fmla="*/ 1995778 h 1995778"/>
                  <a:gd name="connsiteX8" fmla="*/ 3347499 w 3347499"/>
                  <a:gd name="connsiteY8" fmla="*/ 1653872 h 1995778"/>
                  <a:gd name="connsiteX9" fmla="*/ 1304013 w 3347499"/>
                  <a:gd name="connsiteY9" fmla="*/ 652007 h 1995778"/>
                  <a:gd name="connsiteX0" fmla="*/ 1304013 w 3347499"/>
                  <a:gd name="connsiteY0" fmla="*/ 635267 h 1979038"/>
                  <a:gd name="connsiteX1" fmla="*/ 659958 w 3347499"/>
                  <a:gd name="connsiteY1" fmla="*/ 78676 h 1979038"/>
                  <a:gd name="connsiteX2" fmla="*/ 373711 w 3347499"/>
                  <a:gd name="connsiteY2" fmla="*/ 23017 h 1979038"/>
                  <a:gd name="connsiteX3" fmla="*/ 95416 w 3347499"/>
                  <a:gd name="connsiteY3" fmla="*/ 38919 h 1979038"/>
                  <a:gd name="connsiteX4" fmla="*/ 111318 w 3347499"/>
                  <a:gd name="connsiteY4" fmla="*/ 134335 h 1979038"/>
                  <a:gd name="connsiteX5" fmla="*/ 0 w 3347499"/>
                  <a:gd name="connsiteY5" fmla="*/ 197946 h 1979038"/>
                  <a:gd name="connsiteX6" fmla="*/ 779228 w 3347499"/>
                  <a:gd name="connsiteY6" fmla="*/ 1247518 h 1979038"/>
                  <a:gd name="connsiteX7" fmla="*/ 1900362 w 3347499"/>
                  <a:gd name="connsiteY7" fmla="*/ 1979038 h 1979038"/>
                  <a:gd name="connsiteX8" fmla="*/ 3347499 w 3347499"/>
                  <a:gd name="connsiteY8" fmla="*/ 1637132 h 1979038"/>
                  <a:gd name="connsiteX9" fmla="*/ 1304013 w 3347499"/>
                  <a:gd name="connsiteY9" fmla="*/ 635267 h 1979038"/>
                  <a:gd name="connsiteX0" fmla="*/ 1304013 w 3347499"/>
                  <a:gd name="connsiteY0" fmla="*/ 654838 h 1998609"/>
                  <a:gd name="connsiteX1" fmla="*/ 659958 w 3347499"/>
                  <a:gd name="connsiteY1" fmla="*/ 98247 h 1998609"/>
                  <a:gd name="connsiteX2" fmla="*/ 373711 w 3347499"/>
                  <a:gd name="connsiteY2" fmla="*/ 42588 h 1998609"/>
                  <a:gd name="connsiteX3" fmla="*/ 95416 w 3347499"/>
                  <a:gd name="connsiteY3" fmla="*/ 58490 h 1998609"/>
                  <a:gd name="connsiteX4" fmla="*/ 111318 w 3347499"/>
                  <a:gd name="connsiteY4" fmla="*/ 153906 h 1998609"/>
                  <a:gd name="connsiteX5" fmla="*/ 0 w 3347499"/>
                  <a:gd name="connsiteY5" fmla="*/ 217517 h 1998609"/>
                  <a:gd name="connsiteX6" fmla="*/ 779228 w 3347499"/>
                  <a:gd name="connsiteY6" fmla="*/ 1267089 h 1998609"/>
                  <a:gd name="connsiteX7" fmla="*/ 1900362 w 3347499"/>
                  <a:gd name="connsiteY7" fmla="*/ 1998609 h 1998609"/>
                  <a:gd name="connsiteX8" fmla="*/ 3347499 w 3347499"/>
                  <a:gd name="connsiteY8" fmla="*/ 1656703 h 1998609"/>
                  <a:gd name="connsiteX9" fmla="*/ 1304013 w 3347499"/>
                  <a:gd name="connsiteY9" fmla="*/ 654838 h 1998609"/>
                  <a:gd name="connsiteX0" fmla="*/ 1304013 w 3347499"/>
                  <a:gd name="connsiteY0" fmla="*/ 654838 h 1998609"/>
                  <a:gd name="connsiteX1" fmla="*/ 659958 w 3347499"/>
                  <a:gd name="connsiteY1" fmla="*/ 98247 h 1998609"/>
                  <a:gd name="connsiteX2" fmla="*/ 373711 w 3347499"/>
                  <a:gd name="connsiteY2" fmla="*/ 42588 h 1998609"/>
                  <a:gd name="connsiteX3" fmla="*/ 95416 w 3347499"/>
                  <a:gd name="connsiteY3" fmla="*/ 58490 h 1998609"/>
                  <a:gd name="connsiteX4" fmla="*/ 174928 w 3347499"/>
                  <a:gd name="connsiteY4" fmla="*/ 177759 h 1998609"/>
                  <a:gd name="connsiteX5" fmla="*/ 0 w 3347499"/>
                  <a:gd name="connsiteY5" fmla="*/ 217517 h 1998609"/>
                  <a:gd name="connsiteX6" fmla="*/ 779228 w 3347499"/>
                  <a:gd name="connsiteY6" fmla="*/ 1267089 h 1998609"/>
                  <a:gd name="connsiteX7" fmla="*/ 1900362 w 3347499"/>
                  <a:gd name="connsiteY7" fmla="*/ 1998609 h 1998609"/>
                  <a:gd name="connsiteX8" fmla="*/ 3347499 w 3347499"/>
                  <a:gd name="connsiteY8" fmla="*/ 1656703 h 1998609"/>
                  <a:gd name="connsiteX9" fmla="*/ 1304013 w 3347499"/>
                  <a:gd name="connsiteY9" fmla="*/ 654838 h 1998609"/>
                  <a:gd name="connsiteX0" fmla="*/ 1304013 w 3347499"/>
                  <a:gd name="connsiteY0" fmla="*/ 654838 h 1998609"/>
                  <a:gd name="connsiteX1" fmla="*/ 659958 w 3347499"/>
                  <a:gd name="connsiteY1" fmla="*/ 98247 h 1998609"/>
                  <a:gd name="connsiteX2" fmla="*/ 373711 w 3347499"/>
                  <a:gd name="connsiteY2" fmla="*/ 42588 h 1998609"/>
                  <a:gd name="connsiteX3" fmla="*/ 95416 w 3347499"/>
                  <a:gd name="connsiteY3" fmla="*/ 58490 h 1998609"/>
                  <a:gd name="connsiteX4" fmla="*/ 174928 w 3347499"/>
                  <a:gd name="connsiteY4" fmla="*/ 177759 h 1998609"/>
                  <a:gd name="connsiteX5" fmla="*/ 0 w 3347499"/>
                  <a:gd name="connsiteY5" fmla="*/ 217517 h 1998609"/>
                  <a:gd name="connsiteX6" fmla="*/ 811033 w 3347499"/>
                  <a:gd name="connsiteY6" fmla="*/ 1243235 h 1998609"/>
                  <a:gd name="connsiteX7" fmla="*/ 1900362 w 3347499"/>
                  <a:gd name="connsiteY7" fmla="*/ 1998609 h 1998609"/>
                  <a:gd name="connsiteX8" fmla="*/ 3347499 w 3347499"/>
                  <a:gd name="connsiteY8" fmla="*/ 1656703 h 1998609"/>
                  <a:gd name="connsiteX9" fmla="*/ 1304013 w 3347499"/>
                  <a:gd name="connsiteY9" fmla="*/ 654838 h 1998609"/>
                  <a:gd name="connsiteX0" fmla="*/ 1304013 w 3347499"/>
                  <a:gd name="connsiteY0" fmla="*/ 654838 h 1863437"/>
                  <a:gd name="connsiteX1" fmla="*/ 659958 w 3347499"/>
                  <a:gd name="connsiteY1" fmla="*/ 98247 h 1863437"/>
                  <a:gd name="connsiteX2" fmla="*/ 373711 w 3347499"/>
                  <a:gd name="connsiteY2" fmla="*/ 42588 h 1863437"/>
                  <a:gd name="connsiteX3" fmla="*/ 95416 w 3347499"/>
                  <a:gd name="connsiteY3" fmla="*/ 58490 h 1863437"/>
                  <a:gd name="connsiteX4" fmla="*/ 174928 w 3347499"/>
                  <a:gd name="connsiteY4" fmla="*/ 177759 h 1863437"/>
                  <a:gd name="connsiteX5" fmla="*/ 0 w 3347499"/>
                  <a:gd name="connsiteY5" fmla="*/ 217517 h 1863437"/>
                  <a:gd name="connsiteX6" fmla="*/ 811033 w 3347499"/>
                  <a:gd name="connsiteY6" fmla="*/ 1243235 h 1863437"/>
                  <a:gd name="connsiteX7" fmla="*/ 1924216 w 3347499"/>
                  <a:gd name="connsiteY7" fmla="*/ 1863437 h 1863437"/>
                  <a:gd name="connsiteX8" fmla="*/ 3347499 w 3347499"/>
                  <a:gd name="connsiteY8" fmla="*/ 1656703 h 1863437"/>
                  <a:gd name="connsiteX9" fmla="*/ 1304013 w 3347499"/>
                  <a:gd name="connsiteY9" fmla="*/ 654838 h 1863437"/>
                  <a:gd name="connsiteX0" fmla="*/ 1304013 w 3347499"/>
                  <a:gd name="connsiteY0" fmla="*/ 654838 h 1982707"/>
                  <a:gd name="connsiteX1" fmla="*/ 659958 w 3347499"/>
                  <a:gd name="connsiteY1" fmla="*/ 98247 h 1982707"/>
                  <a:gd name="connsiteX2" fmla="*/ 373711 w 3347499"/>
                  <a:gd name="connsiteY2" fmla="*/ 42588 h 1982707"/>
                  <a:gd name="connsiteX3" fmla="*/ 95416 w 3347499"/>
                  <a:gd name="connsiteY3" fmla="*/ 58490 h 1982707"/>
                  <a:gd name="connsiteX4" fmla="*/ 174928 w 3347499"/>
                  <a:gd name="connsiteY4" fmla="*/ 177759 h 1982707"/>
                  <a:gd name="connsiteX5" fmla="*/ 0 w 3347499"/>
                  <a:gd name="connsiteY5" fmla="*/ 217517 h 1982707"/>
                  <a:gd name="connsiteX6" fmla="*/ 811033 w 3347499"/>
                  <a:gd name="connsiteY6" fmla="*/ 1243235 h 1982707"/>
                  <a:gd name="connsiteX7" fmla="*/ 2146852 w 3347499"/>
                  <a:gd name="connsiteY7" fmla="*/ 1982707 h 1982707"/>
                  <a:gd name="connsiteX8" fmla="*/ 3347499 w 3347499"/>
                  <a:gd name="connsiteY8" fmla="*/ 1656703 h 1982707"/>
                  <a:gd name="connsiteX9" fmla="*/ 1304013 w 3347499"/>
                  <a:gd name="connsiteY9" fmla="*/ 654838 h 1982707"/>
                  <a:gd name="connsiteX0" fmla="*/ 1304013 w 3387256"/>
                  <a:gd name="connsiteY0" fmla="*/ 654838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1304013 w 3387256"/>
                  <a:gd name="connsiteY9" fmla="*/ 654838 h 1982707"/>
                  <a:gd name="connsiteX0" fmla="*/ 1304013 w 3387256"/>
                  <a:gd name="connsiteY0" fmla="*/ 654838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715616 w 3387256"/>
                  <a:gd name="connsiteY9" fmla="*/ 726401 h 1982707"/>
                  <a:gd name="connsiteX10" fmla="*/ 1304013 w 3387256"/>
                  <a:gd name="connsiteY10" fmla="*/ 654838 h 1982707"/>
                  <a:gd name="connsiteX0" fmla="*/ 1304013 w 3387256"/>
                  <a:gd name="connsiteY0" fmla="*/ 654838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715616 w 3387256"/>
                  <a:gd name="connsiteY9" fmla="*/ 726401 h 1982707"/>
                  <a:gd name="connsiteX10" fmla="*/ 1304013 w 3387256"/>
                  <a:gd name="connsiteY10" fmla="*/ 654838 h 1982707"/>
                  <a:gd name="connsiteX0" fmla="*/ 1304013 w 3387256"/>
                  <a:gd name="connsiteY0" fmla="*/ 654838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715616 w 3387256"/>
                  <a:gd name="connsiteY9" fmla="*/ 782060 h 1982707"/>
                  <a:gd name="connsiteX10" fmla="*/ 1304013 w 3387256"/>
                  <a:gd name="connsiteY10" fmla="*/ 654838 h 1982707"/>
                  <a:gd name="connsiteX0" fmla="*/ 1304013 w 3387256"/>
                  <a:gd name="connsiteY0" fmla="*/ 654838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715616 w 3387256"/>
                  <a:gd name="connsiteY9" fmla="*/ 782060 h 1982707"/>
                  <a:gd name="connsiteX10" fmla="*/ 1304013 w 3387256"/>
                  <a:gd name="connsiteY10" fmla="*/ 654838 h 1982707"/>
                  <a:gd name="connsiteX0" fmla="*/ 1304013 w 3387256"/>
                  <a:gd name="connsiteY0" fmla="*/ 654838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739470 w 3387256"/>
                  <a:gd name="connsiteY9" fmla="*/ 813865 h 1982707"/>
                  <a:gd name="connsiteX10" fmla="*/ 1304013 w 3387256"/>
                  <a:gd name="connsiteY10" fmla="*/ 654838 h 1982707"/>
                  <a:gd name="connsiteX0" fmla="*/ 1272207 w 3387256"/>
                  <a:gd name="connsiteY0" fmla="*/ 630984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739470 w 3387256"/>
                  <a:gd name="connsiteY9" fmla="*/ 813865 h 1982707"/>
                  <a:gd name="connsiteX10" fmla="*/ 1272207 w 3387256"/>
                  <a:gd name="connsiteY10" fmla="*/ 630984 h 1982707"/>
                  <a:gd name="connsiteX0" fmla="*/ 1272207 w 3387256"/>
                  <a:gd name="connsiteY0" fmla="*/ 630984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739470 w 3387256"/>
                  <a:gd name="connsiteY9" fmla="*/ 813865 h 1982707"/>
                  <a:gd name="connsiteX10" fmla="*/ 1272207 w 3387256"/>
                  <a:gd name="connsiteY10" fmla="*/ 630984 h 1982707"/>
                  <a:gd name="connsiteX0" fmla="*/ 1272207 w 3387256"/>
                  <a:gd name="connsiteY0" fmla="*/ 630984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2353585 w 3387256"/>
                  <a:gd name="connsiteY9" fmla="*/ 1267090 h 1982707"/>
                  <a:gd name="connsiteX10" fmla="*/ 739470 w 3387256"/>
                  <a:gd name="connsiteY10" fmla="*/ 813865 h 1982707"/>
                  <a:gd name="connsiteX11" fmla="*/ 1272207 w 3387256"/>
                  <a:gd name="connsiteY11" fmla="*/ 630984 h 1982707"/>
                  <a:gd name="connsiteX0" fmla="*/ 1272207 w 3387256"/>
                  <a:gd name="connsiteY0" fmla="*/ 630984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2353585 w 3387256"/>
                  <a:gd name="connsiteY9" fmla="*/ 1267090 h 1982707"/>
                  <a:gd name="connsiteX10" fmla="*/ 739470 w 3387256"/>
                  <a:gd name="connsiteY10" fmla="*/ 813865 h 1982707"/>
                  <a:gd name="connsiteX11" fmla="*/ 1272207 w 338725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53585 w 3753016"/>
                  <a:gd name="connsiteY9" fmla="*/ 1267090 h 1982707"/>
                  <a:gd name="connsiteX10" fmla="*/ 739470 w 3753016"/>
                  <a:gd name="connsiteY10" fmla="*/ 813865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53585 w 3753016"/>
                  <a:gd name="connsiteY9" fmla="*/ 1267090 h 1982707"/>
                  <a:gd name="connsiteX10" fmla="*/ 739470 w 3753016"/>
                  <a:gd name="connsiteY10" fmla="*/ 813865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53585 w 3753016"/>
                  <a:gd name="connsiteY9" fmla="*/ 1267090 h 1982707"/>
                  <a:gd name="connsiteX10" fmla="*/ 771276 w 3753016"/>
                  <a:gd name="connsiteY10" fmla="*/ 861572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53585 w 3753016"/>
                  <a:gd name="connsiteY9" fmla="*/ 1267090 h 1982707"/>
                  <a:gd name="connsiteX10" fmla="*/ 771276 w 3753016"/>
                  <a:gd name="connsiteY10" fmla="*/ 861572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53585 w 3753016"/>
                  <a:gd name="connsiteY9" fmla="*/ 1267090 h 1982707"/>
                  <a:gd name="connsiteX10" fmla="*/ 771276 w 3753016"/>
                  <a:gd name="connsiteY10" fmla="*/ 861572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53585 w 3753016"/>
                  <a:gd name="connsiteY9" fmla="*/ 1267090 h 1982707"/>
                  <a:gd name="connsiteX10" fmla="*/ 771276 w 3753016"/>
                  <a:gd name="connsiteY10" fmla="*/ 861572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85390 w 3753016"/>
                  <a:gd name="connsiteY9" fmla="*/ 1314798 h 1982707"/>
                  <a:gd name="connsiteX10" fmla="*/ 771276 w 3753016"/>
                  <a:gd name="connsiteY10" fmla="*/ 861572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85390 w 3753016"/>
                  <a:gd name="connsiteY9" fmla="*/ 1314798 h 1982707"/>
                  <a:gd name="connsiteX10" fmla="*/ 771276 w 3753016"/>
                  <a:gd name="connsiteY10" fmla="*/ 861572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71276 w 3753016"/>
                  <a:gd name="connsiteY10" fmla="*/ 861572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79227 w 3753016"/>
                  <a:gd name="connsiteY10" fmla="*/ 893377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79227 w 3753016"/>
                  <a:gd name="connsiteY10" fmla="*/ 893377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79227 w 3753016"/>
                  <a:gd name="connsiteY10" fmla="*/ 893377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79227 w 3753016"/>
                  <a:gd name="connsiteY10" fmla="*/ 893377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272207 w 3753016"/>
                  <a:gd name="connsiteY11" fmla="*/ 630984 h 1982707"/>
                  <a:gd name="connsiteX0" fmla="*/ 1280159 w 3753016"/>
                  <a:gd name="connsiteY0" fmla="*/ 662789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280159 w 3753016"/>
                  <a:gd name="connsiteY11" fmla="*/ 662789 h 1982707"/>
                  <a:gd name="connsiteX0" fmla="*/ 1280159 w 3753016"/>
                  <a:gd name="connsiteY0" fmla="*/ 662789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280159 w 3753016"/>
                  <a:gd name="connsiteY11" fmla="*/ 662789 h 1982707"/>
                  <a:gd name="connsiteX0" fmla="*/ 1280159 w 3753016"/>
                  <a:gd name="connsiteY0" fmla="*/ 662789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280159 w 3753016"/>
                  <a:gd name="connsiteY11" fmla="*/ 662789 h 1982707"/>
                  <a:gd name="connsiteX0" fmla="*/ 1280159 w 3753016"/>
                  <a:gd name="connsiteY0" fmla="*/ 662789 h 1982707"/>
                  <a:gd name="connsiteX1" fmla="*/ 731519 w 3753016"/>
                  <a:gd name="connsiteY1" fmla="*/ 90295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280159 w 3753016"/>
                  <a:gd name="connsiteY11" fmla="*/ 662789 h 1982707"/>
                  <a:gd name="connsiteX0" fmla="*/ 1311965 w 3753016"/>
                  <a:gd name="connsiteY0" fmla="*/ 662789 h 1982707"/>
                  <a:gd name="connsiteX1" fmla="*/ 731519 w 3753016"/>
                  <a:gd name="connsiteY1" fmla="*/ 90295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311965 w 3753016"/>
                  <a:gd name="connsiteY11" fmla="*/ 662789 h 1982707"/>
                  <a:gd name="connsiteX0" fmla="*/ 1311965 w 3753016"/>
                  <a:gd name="connsiteY0" fmla="*/ 662789 h 1982707"/>
                  <a:gd name="connsiteX1" fmla="*/ 731519 w 3753016"/>
                  <a:gd name="connsiteY1" fmla="*/ 90295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311965 w 3753016"/>
                  <a:gd name="connsiteY11" fmla="*/ 662789 h 1982707"/>
                  <a:gd name="connsiteX0" fmla="*/ 1311965 w 3753016"/>
                  <a:gd name="connsiteY0" fmla="*/ 662789 h 1982707"/>
                  <a:gd name="connsiteX1" fmla="*/ 699714 w 3753016"/>
                  <a:gd name="connsiteY1" fmla="*/ 90295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311965 w 3753016"/>
                  <a:gd name="connsiteY11" fmla="*/ 662789 h 1982707"/>
                  <a:gd name="connsiteX0" fmla="*/ 1311965 w 3753016"/>
                  <a:gd name="connsiteY0" fmla="*/ 662789 h 1982707"/>
                  <a:gd name="connsiteX1" fmla="*/ 699714 w 3753016"/>
                  <a:gd name="connsiteY1" fmla="*/ 90295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311965 w 3753016"/>
                  <a:gd name="connsiteY11" fmla="*/ 662789 h 1982707"/>
                  <a:gd name="connsiteX0" fmla="*/ 1311965 w 3753016"/>
                  <a:gd name="connsiteY0" fmla="*/ 662789 h 1982707"/>
                  <a:gd name="connsiteX1" fmla="*/ 699714 w 3753016"/>
                  <a:gd name="connsiteY1" fmla="*/ 90295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311965 w 3753016"/>
                  <a:gd name="connsiteY11" fmla="*/ 662789 h 1982707"/>
                  <a:gd name="connsiteX0" fmla="*/ 1311965 w 3753016"/>
                  <a:gd name="connsiteY0" fmla="*/ 665192 h 1985110"/>
                  <a:gd name="connsiteX1" fmla="*/ 699714 w 3753016"/>
                  <a:gd name="connsiteY1" fmla="*/ 92698 h 1985110"/>
                  <a:gd name="connsiteX2" fmla="*/ 397565 w 3753016"/>
                  <a:gd name="connsiteY2" fmla="*/ 37040 h 1985110"/>
                  <a:gd name="connsiteX3" fmla="*/ 95416 w 3753016"/>
                  <a:gd name="connsiteY3" fmla="*/ 60893 h 1985110"/>
                  <a:gd name="connsiteX4" fmla="*/ 119269 w 3753016"/>
                  <a:gd name="connsiteY4" fmla="*/ 172211 h 1985110"/>
                  <a:gd name="connsiteX5" fmla="*/ 0 w 3753016"/>
                  <a:gd name="connsiteY5" fmla="*/ 219920 h 1985110"/>
                  <a:gd name="connsiteX6" fmla="*/ 811033 w 3753016"/>
                  <a:gd name="connsiteY6" fmla="*/ 1245638 h 1985110"/>
                  <a:gd name="connsiteX7" fmla="*/ 2146852 w 3753016"/>
                  <a:gd name="connsiteY7" fmla="*/ 1985110 h 1985110"/>
                  <a:gd name="connsiteX8" fmla="*/ 3753016 w 3753016"/>
                  <a:gd name="connsiteY8" fmla="*/ 1500080 h 1985110"/>
                  <a:gd name="connsiteX9" fmla="*/ 2409244 w 3753016"/>
                  <a:gd name="connsiteY9" fmla="*/ 1293347 h 1985110"/>
                  <a:gd name="connsiteX10" fmla="*/ 755373 w 3753016"/>
                  <a:gd name="connsiteY10" fmla="*/ 871927 h 1985110"/>
                  <a:gd name="connsiteX11" fmla="*/ 1311965 w 3753016"/>
                  <a:gd name="connsiteY11" fmla="*/ 665192 h 1985110"/>
                  <a:gd name="connsiteX0" fmla="*/ 1311965 w 3753016"/>
                  <a:gd name="connsiteY0" fmla="*/ 670630 h 1990548"/>
                  <a:gd name="connsiteX1" fmla="*/ 699714 w 3753016"/>
                  <a:gd name="connsiteY1" fmla="*/ 98136 h 1990548"/>
                  <a:gd name="connsiteX2" fmla="*/ 453224 w 3753016"/>
                  <a:gd name="connsiteY2" fmla="*/ 26576 h 1990548"/>
                  <a:gd name="connsiteX3" fmla="*/ 95416 w 3753016"/>
                  <a:gd name="connsiteY3" fmla="*/ 66331 h 1990548"/>
                  <a:gd name="connsiteX4" fmla="*/ 119269 w 3753016"/>
                  <a:gd name="connsiteY4" fmla="*/ 177649 h 1990548"/>
                  <a:gd name="connsiteX5" fmla="*/ 0 w 3753016"/>
                  <a:gd name="connsiteY5" fmla="*/ 225358 h 1990548"/>
                  <a:gd name="connsiteX6" fmla="*/ 811033 w 3753016"/>
                  <a:gd name="connsiteY6" fmla="*/ 1251076 h 1990548"/>
                  <a:gd name="connsiteX7" fmla="*/ 2146852 w 3753016"/>
                  <a:gd name="connsiteY7" fmla="*/ 1990548 h 1990548"/>
                  <a:gd name="connsiteX8" fmla="*/ 3753016 w 3753016"/>
                  <a:gd name="connsiteY8" fmla="*/ 1505518 h 1990548"/>
                  <a:gd name="connsiteX9" fmla="*/ 2409244 w 3753016"/>
                  <a:gd name="connsiteY9" fmla="*/ 1298785 h 1990548"/>
                  <a:gd name="connsiteX10" fmla="*/ 755373 w 3753016"/>
                  <a:gd name="connsiteY10" fmla="*/ 877365 h 1990548"/>
                  <a:gd name="connsiteX11" fmla="*/ 1311965 w 3753016"/>
                  <a:gd name="connsiteY11" fmla="*/ 670630 h 1990548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95416 w 3753016"/>
                  <a:gd name="connsiteY3" fmla="*/ 67430 h 1991647"/>
                  <a:gd name="connsiteX4" fmla="*/ 119269 w 3753016"/>
                  <a:gd name="connsiteY4" fmla="*/ 178748 h 1991647"/>
                  <a:gd name="connsiteX5" fmla="*/ 0 w 3753016"/>
                  <a:gd name="connsiteY5" fmla="*/ 226457 h 1991647"/>
                  <a:gd name="connsiteX6" fmla="*/ 811033 w 3753016"/>
                  <a:gd name="connsiteY6" fmla="*/ 1252175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119269 w 3753016"/>
                  <a:gd name="connsiteY4" fmla="*/ 178748 h 1991647"/>
                  <a:gd name="connsiteX5" fmla="*/ 0 w 3753016"/>
                  <a:gd name="connsiteY5" fmla="*/ 226457 h 1991647"/>
                  <a:gd name="connsiteX6" fmla="*/ 811033 w 3753016"/>
                  <a:gd name="connsiteY6" fmla="*/ 1252175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119269 w 3753016"/>
                  <a:gd name="connsiteY4" fmla="*/ 178748 h 1991647"/>
                  <a:gd name="connsiteX5" fmla="*/ 0 w 3753016"/>
                  <a:gd name="connsiteY5" fmla="*/ 226457 h 1991647"/>
                  <a:gd name="connsiteX6" fmla="*/ 811033 w 3753016"/>
                  <a:gd name="connsiteY6" fmla="*/ 1252175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166977 w 3753016"/>
                  <a:gd name="connsiteY4" fmla="*/ 178748 h 1991647"/>
                  <a:gd name="connsiteX5" fmla="*/ 0 w 3753016"/>
                  <a:gd name="connsiteY5" fmla="*/ 226457 h 1991647"/>
                  <a:gd name="connsiteX6" fmla="*/ 811033 w 3753016"/>
                  <a:gd name="connsiteY6" fmla="*/ 1252175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0 w 3753016"/>
                  <a:gd name="connsiteY4" fmla="*/ 226457 h 1991647"/>
                  <a:gd name="connsiteX5" fmla="*/ 811033 w 3753016"/>
                  <a:gd name="connsiteY5" fmla="*/ 1252175 h 1991647"/>
                  <a:gd name="connsiteX6" fmla="*/ 2146852 w 3753016"/>
                  <a:gd name="connsiteY6" fmla="*/ 1991647 h 1991647"/>
                  <a:gd name="connsiteX7" fmla="*/ 3753016 w 3753016"/>
                  <a:gd name="connsiteY7" fmla="*/ 1506617 h 1991647"/>
                  <a:gd name="connsiteX8" fmla="*/ 2409244 w 3753016"/>
                  <a:gd name="connsiteY8" fmla="*/ 1299884 h 1991647"/>
                  <a:gd name="connsiteX9" fmla="*/ 755373 w 3753016"/>
                  <a:gd name="connsiteY9" fmla="*/ 878464 h 1991647"/>
                  <a:gd name="connsiteX10" fmla="*/ 1311965 w 3753016"/>
                  <a:gd name="connsiteY10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0 w 3753016"/>
                  <a:gd name="connsiteY4" fmla="*/ 226457 h 1991647"/>
                  <a:gd name="connsiteX5" fmla="*/ 811033 w 3753016"/>
                  <a:gd name="connsiteY5" fmla="*/ 1252175 h 1991647"/>
                  <a:gd name="connsiteX6" fmla="*/ 2146852 w 3753016"/>
                  <a:gd name="connsiteY6" fmla="*/ 1991647 h 1991647"/>
                  <a:gd name="connsiteX7" fmla="*/ 3753016 w 3753016"/>
                  <a:gd name="connsiteY7" fmla="*/ 1506617 h 1991647"/>
                  <a:gd name="connsiteX8" fmla="*/ 2409244 w 3753016"/>
                  <a:gd name="connsiteY8" fmla="*/ 1299884 h 1991647"/>
                  <a:gd name="connsiteX9" fmla="*/ 755373 w 3753016"/>
                  <a:gd name="connsiteY9" fmla="*/ 878464 h 1991647"/>
                  <a:gd name="connsiteX10" fmla="*/ 1311965 w 3753016"/>
                  <a:gd name="connsiteY10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0 w 3753016"/>
                  <a:gd name="connsiteY4" fmla="*/ 226457 h 1991647"/>
                  <a:gd name="connsiteX5" fmla="*/ 811033 w 3753016"/>
                  <a:gd name="connsiteY5" fmla="*/ 1252175 h 1991647"/>
                  <a:gd name="connsiteX6" fmla="*/ 2146852 w 3753016"/>
                  <a:gd name="connsiteY6" fmla="*/ 1991647 h 1991647"/>
                  <a:gd name="connsiteX7" fmla="*/ 3753016 w 3753016"/>
                  <a:gd name="connsiteY7" fmla="*/ 1506617 h 1991647"/>
                  <a:gd name="connsiteX8" fmla="*/ 2409244 w 3753016"/>
                  <a:gd name="connsiteY8" fmla="*/ 1299884 h 1991647"/>
                  <a:gd name="connsiteX9" fmla="*/ 755373 w 3753016"/>
                  <a:gd name="connsiteY9" fmla="*/ 878464 h 1991647"/>
                  <a:gd name="connsiteX10" fmla="*/ 1311965 w 3753016"/>
                  <a:gd name="connsiteY10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0 w 3753016"/>
                  <a:gd name="connsiteY4" fmla="*/ 226457 h 1991647"/>
                  <a:gd name="connsiteX5" fmla="*/ 811033 w 3753016"/>
                  <a:gd name="connsiteY5" fmla="*/ 1252175 h 1991647"/>
                  <a:gd name="connsiteX6" fmla="*/ 2146852 w 3753016"/>
                  <a:gd name="connsiteY6" fmla="*/ 1991647 h 1991647"/>
                  <a:gd name="connsiteX7" fmla="*/ 3753016 w 3753016"/>
                  <a:gd name="connsiteY7" fmla="*/ 1506617 h 1991647"/>
                  <a:gd name="connsiteX8" fmla="*/ 2409244 w 3753016"/>
                  <a:gd name="connsiteY8" fmla="*/ 1299884 h 1991647"/>
                  <a:gd name="connsiteX9" fmla="*/ 755373 w 3753016"/>
                  <a:gd name="connsiteY9" fmla="*/ 878464 h 1991647"/>
                  <a:gd name="connsiteX10" fmla="*/ 1311965 w 3753016"/>
                  <a:gd name="connsiteY10" fmla="*/ 671729 h 1991647"/>
                  <a:gd name="connsiteX0" fmla="*/ 1337304 w 3778355"/>
                  <a:gd name="connsiteY0" fmla="*/ 671729 h 1991647"/>
                  <a:gd name="connsiteX1" fmla="*/ 725053 w 3778355"/>
                  <a:gd name="connsiteY1" fmla="*/ 99235 h 1991647"/>
                  <a:gd name="connsiteX2" fmla="*/ 478563 w 3778355"/>
                  <a:gd name="connsiteY2" fmla="*/ 27675 h 1991647"/>
                  <a:gd name="connsiteX3" fmla="*/ 152560 w 3778355"/>
                  <a:gd name="connsiteY3" fmla="*/ 67430 h 1991647"/>
                  <a:gd name="connsiteX4" fmla="*/ 232072 w 3778355"/>
                  <a:gd name="connsiteY4" fmla="*/ 186702 h 1991647"/>
                  <a:gd name="connsiteX5" fmla="*/ 25339 w 3778355"/>
                  <a:gd name="connsiteY5" fmla="*/ 226457 h 1991647"/>
                  <a:gd name="connsiteX6" fmla="*/ 836372 w 3778355"/>
                  <a:gd name="connsiteY6" fmla="*/ 1252175 h 1991647"/>
                  <a:gd name="connsiteX7" fmla="*/ 2172191 w 3778355"/>
                  <a:gd name="connsiteY7" fmla="*/ 1991647 h 1991647"/>
                  <a:gd name="connsiteX8" fmla="*/ 3778355 w 3778355"/>
                  <a:gd name="connsiteY8" fmla="*/ 1506617 h 1991647"/>
                  <a:gd name="connsiteX9" fmla="*/ 2434583 w 3778355"/>
                  <a:gd name="connsiteY9" fmla="*/ 1299884 h 1991647"/>
                  <a:gd name="connsiteX10" fmla="*/ 780712 w 3778355"/>
                  <a:gd name="connsiteY10" fmla="*/ 878464 h 1991647"/>
                  <a:gd name="connsiteX11" fmla="*/ 1337304 w 3778355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206733 w 3753016"/>
                  <a:gd name="connsiteY4" fmla="*/ 186702 h 1991647"/>
                  <a:gd name="connsiteX5" fmla="*/ 0 w 3753016"/>
                  <a:gd name="connsiteY5" fmla="*/ 226457 h 1991647"/>
                  <a:gd name="connsiteX6" fmla="*/ 811033 w 3753016"/>
                  <a:gd name="connsiteY6" fmla="*/ 1252175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166977 w 3753016"/>
                  <a:gd name="connsiteY4" fmla="*/ 154897 h 1991647"/>
                  <a:gd name="connsiteX5" fmla="*/ 0 w 3753016"/>
                  <a:gd name="connsiteY5" fmla="*/ 226457 h 1991647"/>
                  <a:gd name="connsiteX6" fmla="*/ 811033 w 3753016"/>
                  <a:gd name="connsiteY6" fmla="*/ 1252175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166977 w 3753016"/>
                  <a:gd name="connsiteY4" fmla="*/ 154897 h 1991647"/>
                  <a:gd name="connsiteX5" fmla="*/ 0 w 3753016"/>
                  <a:gd name="connsiteY5" fmla="*/ 226457 h 1991647"/>
                  <a:gd name="connsiteX6" fmla="*/ 818984 w 3753016"/>
                  <a:gd name="connsiteY6" fmla="*/ 1347591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166977 w 3753016"/>
                  <a:gd name="connsiteY4" fmla="*/ 154897 h 1991647"/>
                  <a:gd name="connsiteX5" fmla="*/ 0 w 3753016"/>
                  <a:gd name="connsiteY5" fmla="*/ 226457 h 1991647"/>
                  <a:gd name="connsiteX6" fmla="*/ 818984 w 3753016"/>
                  <a:gd name="connsiteY6" fmla="*/ 1347591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28037"/>
                  <a:gd name="connsiteX1" fmla="*/ 699714 w 3753016"/>
                  <a:gd name="connsiteY1" fmla="*/ 99235 h 1928037"/>
                  <a:gd name="connsiteX2" fmla="*/ 453224 w 3753016"/>
                  <a:gd name="connsiteY2" fmla="*/ 27675 h 1928037"/>
                  <a:gd name="connsiteX3" fmla="*/ 127221 w 3753016"/>
                  <a:gd name="connsiteY3" fmla="*/ 67430 h 1928037"/>
                  <a:gd name="connsiteX4" fmla="*/ 166977 w 3753016"/>
                  <a:gd name="connsiteY4" fmla="*/ 154897 h 1928037"/>
                  <a:gd name="connsiteX5" fmla="*/ 0 w 3753016"/>
                  <a:gd name="connsiteY5" fmla="*/ 226457 h 1928037"/>
                  <a:gd name="connsiteX6" fmla="*/ 818984 w 3753016"/>
                  <a:gd name="connsiteY6" fmla="*/ 1347591 h 1928037"/>
                  <a:gd name="connsiteX7" fmla="*/ 2011680 w 3753016"/>
                  <a:gd name="connsiteY7" fmla="*/ 1928037 h 1928037"/>
                  <a:gd name="connsiteX8" fmla="*/ 3753016 w 3753016"/>
                  <a:gd name="connsiteY8" fmla="*/ 1506617 h 1928037"/>
                  <a:gd name="connsiteX9" fmla="*/ 2409244 w 3753016"/>
                  <a:gd name="connsiteY9" fmla="*/ 1299884 h 1928037"/>
                  <a:gd name="connsiteX10" fmla="*/ 755373 w 3753016"/>
                  <a:gd name="connsiteY10" fmla="*/ 878464 h 1928037"/>
                  <a:gd name="connsiteX11" fmla="*/ 1311965 w 3753016"/>
                  <a:gd name="connsiteY11" fmla="*/ 671729 h 1928037"/>
                  <a:gd name="connsiteX0" fmla="*/ 1311965 w 3753016"/>
                  <a:gd name="connsiteY0" fmla="*/ 671729 h 1928037"/>
                  <a:gd name="connsiteX1" fmla="*/ 699714 w 3753016"/>
                  <a:gd name="connsiteY1" fmla="*/ 99235 h 1928037"/>
                  <a:gd name="connsiteX2" fmla="*/ 453224 w 3753016"/>
                  <a:gd name="connsiteY2" fmla="*/ 27675 h 1928037"/>
                  <a:gd name="connsiteX3" fmla="*/ 127221 w 3753016"/>
                  <a:gd name="connsiteY3" fmla="*/ 67430 h 1928037"/>
                  <a:gd name="connsiteX4" fmla="*/ 166977 w 3753016"/>
                  <a:gd name="connsiteY4" fmla="*/ 154897 h 1928037"/>
                  <a:gd name="connsiteX5" fmla="*/ 0 w 3753016"/>
                  <a:gd name="connsiteY5" fmla="*/ 226457 h 1928037"/>
                  <a:gd name="connsiteX6" fmla="*/ 818984 w 3753016"/>
                  <a:gd name="connsiteY6" fmla="*/ 1347591 h 1928037"/>
                  <a:gd name="connsiteX7" fmla="*/ 2011680 w 3753016"/>
                  <a:gd name="connsiteY7" fmla="*/ 1928037 h 1928037"/>
                  <a:gd name="connsiteX8" fmla="*/ 3753016 w 3753016"/>
                  <a:gd name="connsiteY8" fmla="*/ 1506617 h 1928037"/>
                  <a:gd name="connsiteX9" fmla="*/ 2409244 w 3753016"/>
                  <a:gd name="connsiteY9" fmla="*/ 1299884 h 1928037"/>
                  <a:gd name="connsiteX10" fmla="*/ 755373 w 3753016"/>
                  <a:gd name="connsiteY10" fmla="*/ 878464 h 1928037"/>
                  <a:gd name="connsiteX11" fmla="*/ 1311965 w 3753016"/>
                  <a:gd name="connsiteY11" fmla="*/ 671729 h 1928037"/>
                  <a:gd name="connsiteX0" fmla="*/ 1311965 w 3753016"/>
                  <a:gd name="connsiteY0" fmla="*/ 671729 h 1929647"/>
                  <a:gd name="connsiteX1" fmla="*/ 699714 w 3753016"/>
                  <a:gd name="connsiteY1" fmla="*/ 99235 h 1929647"/>
                  <a:gd name="connsiteX2" fmla="*/ 453224 w 3753016"/>
                  <a:gd name="connsiteY2" fmla="*/ 27675 h 1929647"/>
                  <a:gd name="connsiteX3" fmla="*/ 127221 w 3753016"/>
                  <a:gd name="connsiteY3" fmla="*/ 67430 h 1929647"/>
                  <a:gd name="connsiteX4" fmla="*/ 166977 w 3753016"/>
                  <a:gd name="connsiteY4" fmla="*/ 154897 h 1929647"/>
                  <a:gd name="connsiteX5" fmla="*/ 0 w 3753016"/>
                  <a:gd name="connsiteY5" fmla="*/ 226457 h 1929647"/>
                  <a:gd name="connsiteX6" fmla="*/ 818984 w 3753016"/>
                  <a:gd name="connsiteY6" fmla="*/ 1347591 h 1929647"/>
                  <a:gd name="connsiteX7" fmla="*/ 2011680 w 3753016"/>
                  <a:gd name="connsiteY7" fmla="*/ 1928037 h 1929647"/>
                  <a:gd name="connsiteX8" fmla="*/ 3753016 w 3753016"/>
                  <a:gd name="connsiteY8" fmla="*/ 1506617 h 1929647"/>
                  <a:gd name="connsiteX9" fmla="*/ 2409244 w 3753016"/>
                  <a:gd name="connsiteY9" fmla="*/ 1299884 h 1929647"/>
                  <a:gd name="connsiteX10" fmla="*/ 755373 w 3753016"/>
                  <a:gd name="connsiteY10" fmla="*/ 878464 h 1929647"/>
                  <a:gd name="connsiteX11" fmla="*/ 1311965 w 3753016"/>
                  <a:gd name="connsiteY11" fmla="*/ 671729 h 1929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53016" h="1929647">
                    <a:moveTo>
                      <a:pt x="1311965" y="671729"/>
                    </a:moveTo>
                    <a:cubicBezTo>
                      <a:pt x="1166191" y="480897"/>
                      <a:pt x="893195" y="-35936"/>
                      <a:pt x="699714" y="99235"/>
                    </a:cubicBezTo>
                    <a:cubicBezTo>
                      <a:pt x="667909" y="136342"/>
                      <a:pt x="636104" y="-73042"/>
                      <a:pt x="453224" y="27675"/>
                    </a:cubicBezTo>
                    <a:cubicBezTo>
                      <a:pt x="360459" y="32976"/>
                      <a:pt x="331304" y="-57141"/>
                      <a:pt x="127221" y="67430"/>
                    </a:cubicBezTo>
                    <a:cubicBezTo>
                      <a:pt x="74212" y="88634"/>
                      <a:pt x="188181" y="128392"/>
                      <a:pt x="166977" y="154897"/>
                    </a:cubicBezTo>
                    <a:cubicBezTo>
                      <a:pt x="145773" y="181402"/>
                      <a:pt x="70236" y="131041"/>
                      <a:pt x="0" y="226457"/>
                    </a:cubicBezTo>
                    <a:cubicBezTo>
                      <a:pt x="272995" y="600168"/>
                      <a:pt x="673210" y="1283981"/>
                      <a:pt x="818984" y="1347591"/>
                    </a:cubicBezTo>
                    <a:cubicBezTo>
                      <a:pt x="1216549" y="1541073"/>
                      <a:pt x="1741336" y="1885630"/>
                      <a:pt x="2011680" y="1928037"/>
                    </a:cubicBezTo>
                    <a:cubicBezTo>
                      <a:pt x="2266121" y="1954542"/>
                      <a:pt x="3172571" y="1647090"/>
                      <a:pt x="3753016" y="1506617"/>
                    </a:cubicBezTo>
                    <a:cubicBezTo>
                      <a:pt x="3697357" y="1407226"/>
                      <a:pt x="3208351" y="1168688"/>
                      <a:pt x="2409244" y="1299884"/>
                    </a:cubicBezTo>
                    <a:cubicBezTo>
                      <a:pt x="489003" y="1295909"/>
                      <a:pt x="734169" y="972555"/>
                      <a:pt x="755373" y="878464"/>
                    </a:cubicBezTo>
                    <a:cubicBezTo>
                      <a:pt x="816333" y="727390"/>
                      <a:pt x="1115833" y="695583"/>
                      <a:pt x="1311965" y="6717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Noto Sans CJK KR Black" panose="020B0A00000000000000" pitchFamily="34" charset="-127"/>
                  <a:ea typeface="Noto Sans CJK KR Black" panose="020B0A00000000000000" pitchFamily="34" charset="-127"/>
                </a:endParaRPr>
              </a:p>
            </p:txBody>
          </p:sp>
        </p:grpSp>
        <p:sp>
          <p:nvSpPr>
            <p:cNvPr id="5" name="직사각형 9">
              <a:extLst>
                <a:ext uri="{FF2B5EF4-FFF2-40B4-BE49-F238E27FC236}">
                  <a16:creationId xmlns:a16="http://schemas.microsoft.com/office/drawing/2014/main" xmlns="" id="{CD840120-C3D6-4C91-B030-118ABA7DE4CE}"/>
                </a:ext>
              </a:extLst>
            </p:cNvPr>
            <p:cNvSpPr/>
            <p:nvPr/>
          </p:nvSpPr>
          <p:spPr>
            <a:xfrm rot="18740140">
              <a:off x="1753624" y="2648402"/>
              <a:ext cx="285737" cy="70930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50800" dir="5400000" algn="ctr" rotWithShape="0">
                <a:srgbClr val="000000">
                  <a:alpha val="2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Noto Sans CJK KR Black" panose="020B0A00000000000000" pitchFamily="34" charset="-127"/>
                <a:ea typeface="Noto Sans CJK KR Black" panose="020B0A00000000000000" pitchFamily="34" charset="-127"/>
              </a:endParaRP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xmlns="" id="{1F7B05CC-4AD7-4A68-8292-049688C48611}"/>
              </a:ext>
            </a:extLst>
          </p:cNvPr>
          <p:cNvGrpSpPr/>
          <p:nvPr/>
        </p:nvGrpSpPr>
        <p:grpSpPr>
          <a:xfrm>
            <a:off x="3887953" y="1933954"/>
            <a:ext cx="2501266" cy="2491158"/>
            <a:chOff x="4418825" y="1666106"/>
            <a:chExt cx="3343265" cy="3378518"/>
          </a:xfrm>
        </p:grpSpPr>
        <p:sp>
          <p:nvSpPr>
            <p:cNvPr id="9" name="자유형: 도형 19">
              <a:extLst>
                <a:ext uri="{FF2B5EF4-FFF2-40B4-BE49-F238E27FC236}">
                  <a16:creationId xmlns:a16="http://schemas.microsoft.com/office/drawing/2014/main" xmlns="" id="{355D909C-7BD0-4AA8-938D-1CC08F72A79D}"/>
                </a:ext>
              </a:extLst>
            </p:cNvPr>
            <p:cNvSpPr/>
            <p:nvPr/>
          </p:nvSpPr>
          <p:spPr>
            <a:xfrm rot="18805991">
              <a:off x="4401199" y="1683732"/>
              <a:ext cx="3378518" cy="3343265"/>
            </a:xfrm>
            <a:custGeom>
              <a:avLst/>
              <a:gdLst>
                <a:gd name="connsiteX0" fmla="*/ 1582868 w 3378518"/>
                <a:gd name="connsiteY0" fmla="*/ 2514775 h 3343265"/>
                <a:gd name="connsiteX1" fmla="*/ 1585140 w 3378518"/>
                <a:gd name="connsiteY1" fmla="*/ 2520032 h 3343265"/>
                <a:gd name="connsiteX2" fmla="*/ 1571007 w 3378518"/>
                <a:gd name="connsiteY2" fmla="*/ 2543617 h 3343265"/>
                <a:gd name="connsiteX3" fmla="*/ 890036 w 3378518"/>
                <a:gd name="connsiteY3" fmla="*/ 1777279 h 3343265"/>
                <a:gd name="connsiteX4" fmla="*/ 867690 w 3378518"/>
                <a:gd name="connsiteY4" fmla="*/ 1772294 h 3343265"/>
                <a:gd name="connsiteX5" fmla="*/ 874046 w 3378518"/>
                <a:gd name="connsiteY5" fmla="*/ 1768943 h 3343265"/>
                <a:gd name="connsiteX6" fmla="*/ 910377 w 3378518"/>
                <a:gd name="connsiteY6" fmla="*/ 1787884 h 3343265"/>
                <a:gd name="connsiteX7" fmla="*/ 909725 w 3378518"/>
                <a:gd name="connsiteY7" fmla="*/ 1788361 h 3343265"/>
                <a:gd name="connsiteX8" fmla="*/ 905259 w 3378518"/>
                <a:gd name="connsiteY8" fmla="*/ 1785216 h 3343265"/>
                <a:gd name="connsiteX9" fmla="*/ 1540529 w 3378518"/>
                <a:gd name="connsiteY9" fmla="*/ 2416784 h 3343265"/>
                <a:gd name="connsiteX10" fmla="*/ 1544133 w 3378518"/>
                <a:gd name="connsiteY10" fmla="*/ 2425125 h 3343265"/>
                <a:gd name="connsiteX11" fmla="*/ 1537828 w 3378518"/>
                <a:gd name="connsiteY11" fmla="*/ 2422532 h 3343265"/>
                <a:gd name="connsiteX12" fmla="*/ 2052499 w 3378518"/>
                <a:gd name="connsiteY12" fmla="*/ 409197 h 3343265"/>
                <a:gd name="connsiteX13" fmla="*/ 1721848 w 3378518"/>
                <a:gd name="connsiteY13" fmla="*/ 978193 h 3343265"/>
                <a:gd name="connsiteX14" fmla="*/ 1718264 w 3378518"/>
                <a:gd name="connsiteY14" fmla="*/ 1549318 h 3343265"/>
                <a:gd name="connsiteX15" fmla="*/ 1553358 w 3378518"/>
                <a:gd name="connsiteY15" fmla="*/ 1712169 h 3343265"/>
                <a:gd name="connsiteX16" fmla="*/ 982233 w 3378518"/>
                <a:gd name="connsiteY16" fmla="*/ 1708585 h 3343265"/>
                <a:gd name="connsiteX17" fmla="*/ 438132 w 3378518"/>
                <a:gd name="connsiteY17" fmla="*/ 1996240 h 3343265"/>
                <a:gd name="connsiteX18" fmla="*/ 1327831 w 3378518"/>
                <a:gd name="connsiteY18" fmla="*/ 2935982 h 3343265"/>
                <a:gd name="connsiteX19" fmla="*/ 1644360 w 3378518"/>
                <a:gd name="connsiteY19" fmla="*/ 2379076 h 3343265"/>
                <a:gd name="connsiteX20" fmla="*/ 1647944 w 3378518"/>
                <a:gd name="connsiteY20" fmla="*/ 1807951 h 3343265"/>
                <a:gd name="connsiteX21" fmla="*/ 1812850 w 3378518"/>
                <a:gd name="connsiteY21" fmla="*/ 1645100 h 3343265"/>
                <a:gd name="connsiteX22" fmla="*/ 2383975 w 3378518"/>
                <a:gd name="connsiteY22" fmla="*/ 1648684 h 3343265"/>
                <a:gd name="connsiteX23" fmla="*/ 2775160 w 3378518"/>
                <a:gd name="connsiteY23" fmla="*/ 1524061 h 3343265"/>
                <a:gd name="connsiteX24" fmla="*/ 2793741 w 3378518"/>
                <a:gd name="connsiteY24" fmla="*/ 1508778 h 3343265"/>
                <a:gd name="connsiteX25" fmla="*/ 2816322 w 3378518"/>
                <a:gd name="connsiteY25" fmla="*/ 1508471 h 3343265"/>
                <a:gd name="connsiteX26" fmla="*/ 2806599 w 3378518"/>
                <a:gd name="connsiteY26" fmla="*/ 1498202 h 3343265"/>
                <a:gd name="connsiteX27" fmla="*/ 2837773 w 3378518"/>
                <a:gd name="connsiteY27" fmla="*/ 1472561 h 3343265"/>
                <a:gd name="connsiteX28" fmla="*/ 2941609 w 3378518"/>
                <a:gd name="connsiteY28" fmla="*/ 1348315 h 3343265"/>
                <a:gd name="connsiteX29" fmla="*/ 2174049 w 3378518"/>
                <a:gd name="connsiteY29" fmla="*/ 52146 h 3343265"/>
                <a:gd name="connsiteX30" fmla="*/ 3332823 w 3378518"/>
                <a:gd name="connsiteY30" fmla="*/ 1276097 h 3343265"/>
                <a:gd name="connsiteX31" fmla="*/ 3326372 w 3378518"/>
                <a:gd name="connsiteY31" fmla="*/ 1512000 h 3343265"/>
                <a:gd name="connsiteX32" fmla="*/ 3090468 w 3378518"/>
                <a:gd name="connsiteY32" fmla="*/ 1505547 h 3343265"/>
                <a:gd name="connsiteX33" fmla="*/ 3073378 w 3378518"/>
                <a:gd name="connsiteY33" fmla="*/ 1487496 h 3343265"/>
                <a:gd name="connsiteX34" fmla="*/ 2382792 w 3378518"/>
                <a:gd name="connsiteY34" fmla="*/ 1837062 h 3343265"/>
                <a:gd name="connsiteX35" fmla="*/ 1832752 w 3378518"/>
                <a:gd name="connsiteY35" fmla="*/ 1833609 h 3343265"/>
                <a:gd name="connsiteX36" fmla="*/ 1832752 w 3378518"/>
                <a:gd name="connsiteY36" fmla="*/ 2374892 h 3343265"/>
                <a:gd name="connsiteX37" fmla="*/ 1457702 w 3378518"/>
                <a:gd name="connsiteY37" fmla="*/ 3079064 h 3343265"/>
                <a:gd name="connsiteX38" fmla="*/ 1440373 w 3378518"/>
                <a:gd name="connsiteY38" fmla="*/ 3297572 h 3343265"/>
                <a:gd name="connsiteX39" fmla="*/ 1204469 w 3378518"/>
                <a:gd name="connsiteY39" fmla="*/ 3291119 h 3343265"/>
                <a:gd name="connsiteX40" fmla="*/ 45693 w 3378518"/>
                <a:gd name="connsiteY40" fmla="*/ 2067168 h 3343265"/>
                <a:gd name="connsiteX41" fmla="*/ 52146 w 3378518"/>
                <a:gd name="connsiteY41" fmla="*/ 1831267 h 3343265"/>
                <a:gd name="connsiteX42" fmla="*/ 288050 w 3378518"/>
                <a:gd name="connsiteY42" fmla="*/ 1837718 h 3343265"/>
                <a:gd name="connsiteX43" fmla="*/ 305161 w 3378518"/>
                <a:gd name="connsiteY43" fmla="*/ 1855791 h 3343265"/>
                <a:gd name="connsiteX44" fmla="*/ 978047 w 3378518"/>
                <a:gd name="connsiteY44" fmla="*/ 1520187 h 3343265"/>
                <a:gd name="connsiteX45" fmla="*/ 1530057 w 3378518"/>
                <a:gd name="connsiteY45" fmla="*/ 1520187 h 3343265"/>
                <a:gd name="connsiteX46" fmla="*/ 1533467 w 3378518"/>
                <a:gd name="connsiteY46" fmla="*/ 977008 h 3343265"/>
                <a:gd name="connsiteX47" fmla="*/ 1923558 w 3378518"/>
                <a:gd name="connsiteY47" fmla="*/ 268587 h 3343265"/>
                <a:gd name="connsiteX48" fmla="*/ 1938145 w 3378518"/>
                <a:gd name="connsiteY48" fmla="*/ 45695 h 3343265"/>
                <a:gd name="connsiteX49" fmla="*/ 2174049 w 3378518"/>
                <a:gd name="connsiteY49" fmla="*/ 52146 h 3343265"/>
                <a:gd name="connsiteX0" fmla="*/ 1582868 w 3378518"/>
                <a:gd name="connsiteY0" fmla="*/ 2514775 h 3343265"/>
                <a:gd name="connsiteX1" fmla="*/ 1585140 w 3378518"/>
                <a:gd name="connsiteY1" fmla="*/ 2520032 h 3343265"/>
                <a:gd name="connsiteX2" fmla="*/ 1571007 w 3378518"/>
                <a:gd name="connsiteY2" fmla="*/ 2543617 h 3343265"/>
                <a:gd name="connsiteX3" fmla="*/ 1582868 w 3378518"/>
                <a:gd name="connsiteY3" fmla="*/ 2514775 h 3343265"/>
                <a:gd name="connsiteX4" fmla="*/ 890036 w 3378518"/>
                <a:gd name="connsiteY4" fmla="*/ 1777279 h 3343265"/>
                <a:gd name="connsiteX5" fmla="*/ 867690 w 3378518"/>
                <a:gd name="connsiteY5" fmla="*/ 1772294 h 3343265"/>
                <a:gd name="connsiteX6" fmla="*/ 874046 w 3378518"/>
                <a:gd name="connsiteY6" fmla="*/ 1768943 h 3343265"/>
                <a:gd name="connsiteX7" fmla="*/ 890036 w 3378518"/>
                <a:gd name="connsiteY7" fmla="*/ 1777279 h 3343265"/>
                <a:gd name="connsiteX8" fmla="*/ 910377 w 3378518"/>
                <a:gd name="connsiteY8" fmla="*/ 1787884 h 3343265"/>
                <a:gd name="connsiteX9" fmla="*/ 909725 w 3378518"/>
                <a:gd name="connsiteY9" fmla="*/ 1788361 h 3343265"/>
                <a:gd name="connsiteX10" fmla="*/ 905259 w 3378518"/>
                <a:gd name="connsiteY10" fmla="*/ 1785216 h 3343265"/>
                <a:gd name="connsiteX11" fmla="*/ 910377 w 3378518"/>
                <a:gd name="connsiteY11" fmla="*/ 1787884 h 3343265"/>
                <a:gd name="connsiteX12" fmla="*/ 1540529 w 3378518"/>
                <a:gd name="connsiteY12" fmla="*/ 2416784 h 3343265"/>
                <a:gd name="connsiteX13" fmla="*/ 1544133 w 3378518"/>
                <a:gd name="connsiteY13" fmla="*/ 2425125 h 3343265"/>
                <a:gd name="connsiteX14" fmla="*/ 1537828 w 3378518"/>
                <a:gd name="connsiteY14" fmla="*/ 2422532 h 3343265"/>
                <a:gd name="connsiteX15" fmla="*/ 1540529 w 3378518"/>
                <a:gd name="connsiteY15" fmla="*/ 2416784 h 3343265"/>
                <a:gd name="connsiteX16" fmla="*/ 2052499 w 3378518"/>
                <a:gd name="connsiteY16" fmla="*/ 409197 h 3343265"/>
                <a:gd name="connsiteX17" fmla="*/ 1721848 w 3378518"/>
                <a:gd name="connsiteY17" fmla="*/ 978193 h 3343265"/>
                <a:gd name="connsiteX18" fmla="*/ 1718264 w 3378518"/>
                <a:gd name="connsiteY18" fmla="*/ 1549318 h 3343265"/>
                <a:gd name="connsiteX19" fmla="*/ 1553358 w 3378518"/>
                <a:gd name="connsiteY19" fmla="*/ 1712169 h 3343265"/>
                <a:gd name="connsiteX20" fmla="*/ 982233 w 3378518"/>
                <a:gd name="connsiteY20" fmla="*/ 1708585 h 3343265"/>
                <a:gd name="connsiteX21" fmla="*/ 438132 w 3378518"/>
                <a:gd name="connsiteY21" fmla="*/ 1996240 h 3343265"/>
                <a:gd name="connsiteX22" fmla="*/ 1327831 w 3378518"/>
                <a:gd name="connsiteY22" fmla="*/ 2935982 h 3343265"/>
                <a:gd name="connsiteX23" fmla="*/ 1644360 w 3378518"/>
                <a:gd name="connsiteY23" fmla="*/ 2379076 h 3343265"/>
                <a:gd name="connsiteX24" fmla="*/ 1647944 w 3378518"/>
                <a:gd name="connsiteY24" fmla="*/ 1807951 h 3343265"/>
                <a:gd name="connsiteX25" fmla="*/ 1812850 w 3378518"/>
                <a:gd name="connsiteY25" fmla="*/ 1645100 h 3343265"/>
                <a:gd name="connsiteX26" fmla="*/ 2383975 w 3378518"/>
                <a:gd name="connsiteY26" fmla="*/ 1648684 h 3343265"/>
                <a:gd name="connsiteX27" fmla="*/ 2775160 w 3378518"/>
                <a:gd name="connsiteY27" fmla="*/ 1524061 h 3343265"/>
                <a:gd name="connsiteX28" fmla="*/ 2793741 w 3378518"/>
                <a:gd name="connsiteY28" fmla="*/ 1508778 h 3343265"/>
                <a:gd name="connsiteX29" fmla="*/ 2816322 w 3378518"/>
                <a:gd name="connsiteY29" fmla="*/ 1508471 h 3343265"/>
                <a:gd name="connsiteX30" fmla="*/ 2806599 w 3378518"/>
                <a:gd name="connsiteY30" fmla="*/ 1498202 h 3343265"/>
                <a:gd name="connsiteX31" fmla="*/ 2837773 w 3378518"/>
                <a:gd name="connsiteY31" fmla="*/ 1472561 h 3343265"/>
                <a:gd name="connsiteX32" fmla="*/ 2941609 w 3378518"/>
                <a:gd name="connsiteY32" fmla="*/ 1348315 h 3343265"/>
                <a:gd name="connsiteX33" fmla="*/ 2052499 w 3378518"/>
                <a:gd name="connsiteY33" fmla="*/ 409197 h 3343265"/>
                <a:gd name="connsiteX34" fmla="*/ 2174049 w 3378518"/>
                <a:gd name="connsiteY34" fmla="*/ 52146 h 3343265"/>
                <a:gd name="connsiteX35" fmla="*/ 3332823 w 3378518"/>
                <a:gd name="connsiteY35" fmla="*/ 1276097 h 3343265"/>
                <a:gd name="connsiteX36" fmla="*/ 3326372 w 3378518"/>
                <a:gd name="connsiteY36" fmla="*/ 1512000 h 3343265"/>
                <a:gd name="connsiteX37" fmla="*/ 3090468 w 3378518"/>
                <a:gd name="connsiteY37" fmla="*/ 1505547 h 3343265"/>
                <a:gd name="connsiteX38" fmla="*/ 3073378 w 3378518"/>
                <a:gd name="connsiteY38" fmla="*/ 1487496 h 3343265"/>
                <a:gd name="connsiteX39" fmla="*/ 2382792 w 3378518"/>
                <a:gd name="connsiteY39" fmla="*/ 1837062 h 3343265"/>
                <a:gd name="connsiteX40" fmla="*/ 1832752 w 3378518"/>
                <a:gd name="connsiteY40" fmla="*/ 1833609 h 3343265"/>
                <a:gd name="connsiteX41" fmla="*/ 1832752 w 3378518"/>
                <a:gd name="connsiteY41" fmla="*/ 2374892 h 3343265"/>
                <a:gd name="connsiteX42" fmla="*/ 1457702 w 3378518"/>
                <a:gd name="connsiteY42" fmla="*/ 3079064 h 3343265"/>
                <a:gd name="connsiteX43" fmla="*/ 1440373 w 3378518"/>
                <a:gd name="connsiteY43" fmla="*/ 3297572 h 3343265"/>
                <a:gd name="connsiteX44" fmla="*/ 1204469 w 3378518"/>
                <a:gd name="connsiteY44" fmla="*/ 3291119 h 3343265"/>
                <a:gd name="connsiteX45" fmla="*/ 45693 w 3378518"/>
                <a:gd name="connsiteY45" fmla="*/ 2067168 h 3343265"/>
                <a:gd name="connsiteX46" fmla="*/ 52146 w 3378518"/>
                <a:gd name="connsiteY46" fmla="*/ 1831267 h 3343265"/>
                <a:gd name="connsiteX47" fmla="*/ 288050 w 3378518"/>
                <a:gd name="connsiteY47" fmla="*/ 1837718 h 3343265"/>
                <a:gd name="connsiteX48" fmla="*/ 305161 w 3378518"/>
                <a:gd name="connsiteY48" fmla="*/ 1855791 h 3343265"/>
                <a:gd name="connsiteX49" fmla="*/ 978047 w 3378518"/>
                <a:gd name="connsiteY49" fmla="*/ 1520187 h 3343265"/>
                <a:gd name="connsiteX50" fmla="*/ 1530057 w 3378518"/>
                <a:gd name="connsiteY50" fmla="*/ 1520187 h 3343265"/>
                <a:gd name="connsiteX51" fmla="*/ 1533467 w 3378518"/>
                <a:gd name="connsiteY51" fmla="*/ 977008 h 3343265"/>
                <a:gd name="connsiteX52" fmla="*/ 1923558 w 3378518"/>
                <a:gd name="connsiteY52" fmla="*/ 268587 h 3343265"/>
                <a:gd name="connsiteX53" fmla="*/ 1938145 w 3378518"/>
                <a:gd name="connsiteY53" fmla="*/ 45695 h 3343265"/>
                <a:gd name="connsiteX54" fmla="*/ 2174049 w 3378518"/>
                <a:gd name="connsiteY54" fmla="*/ 52146 h 3343265"/>
                <a:gd name="connsiteX0" fmla="*/ 1571007 w 3378518"/>
                <a:gd name="connsiteY0" fmla="*/ 2543617 h 3343265"/>
                <a:gd name="connsiteX1" fmla="*/ 1585140 w 3378518"/>
                <a:gd name="connsiteY1" fmla="*/ 2520032 h 3343265"/>
                <a:gd name="connsiteX2" fmla="*/ 1571007 w 3378518"/>
                <a:gd name="connsiteY2" fmla="*/ 2543617 h 3343265"/>
                <a:gd name="connsiteX3" fmla="*/ 890036 w 3378518"/>
                <a:gd name="connsiteY3" fmla="*/ 1777279 h 3343265"/>
                <a:gd name="connsiteX4" fmla="*/ 867690 w 3378518"/>
                <a:gd name="connsiteY4" fmla="*/ 1772294 h 3343265"/>
                <a:gd name="connsiteX5" fmla="*/ 874046 w 3378518"/>
                <a:gd name="connsiteY5" fmla="*/ 1768943 h 3343265"/>
                <a:gd name="connsiteX6" fmla="*/ 890036 w 3378518"/>
                <a:gd name="connsiteY6" fmla="*/ 1777279 h 3343265"/>
                <a:gd name="connsiteX7" fmla="*/ 910377 w 3378518"/>
                <a:gd name="connsiteY7" fmla="*/ 1787884 h 3343265"/>
                <a:gd name="connsiteX8" fmla="*/ 909725 w 3378518"/>
                <a:gd name="connsiteY8" fmla="*/ 1788361 h 3343265"/>
                <a:gd name="connsiteX9" fmla="*/ 905259 w 3378518"/>
                <a:gd name="connsiteY9" fmla="*/ 1785216 h 3343265"/>
                <a:gd name="connsiteX10" fmla="*/ 910377 w 3378518"/>
                <a:gd name="connsiteY10" fmla="*/ 1787884 h 3343265"/>
                <a:gd name="connsiteX11" fmla="*/ 1540529 w 3378518"/>
                <a:gd name="connsiteY11" fmla="*/ 2416784 h 3343265"/>
                <a:gd name="connsiteX12" fmla="*/ 1544133 w 3378518"/>
                <a:gd name="connsiteY12" fmla="*/ 2425125 h 3343265"/>
                <a:gd name="connsiteX13" fmla="*/ 1537828 w 3378518"/>
                <a:gd name="connsiteY13" fmla="*/ 2422532 h 3343265"/>
                <a:gd name="connsiteX14" fmla="*/ 1540529 w 3378518"/>
                <a:gd name="connsiteY14" fmla="*/ 2416784 h 3343265"/>
                <a:gd name="connsiteX15" fmla="*/ 2052499 w 3378518"/>
                <a:gd name="connsiteY15" fmla="*/ 409197 h 3343265"/>
                <a:gd name="connsiteX16" fmla="*/ 1721848 w 3378518"/>
                <a:gd name="connsiteY16" fmla="*/ 978193 h 3343265"/>
                <a:gd name="connsiteX17" fmla="*/ 1718264 w 3378518"/>
                <a:gd name="connsiteY17" fmla="*/ 1549318 h 3343265"/>
                <a:gd name="connsiteX18" fmla="*/ 1553358 w 3378518"/>
                <a:gd name="connsiteY18" fmla="*/ 1712169 h 3343265"/>
                <a:gd name="connsiteX19" fmla="*/ 982233 w 3378518"/>
                <a:gd name="connsiteY19" fmla="*/ 1708585 h 3343265"/>
                <a:gd name="connsiteX20" fmla="*/ 438132 w 3378518"/>
                <a:gd name="connsiteY20" fmla="*/ 1996240 h 3343265"/>
                <a:gd name="connsiteX21" fmla="*/ 1327831 w 3378518"/>
                <a:gd name="connsiteY21" fmla="*/ 2935982 h 3343265"/>
                <a:gd name="connsiteX22" fmla="*/ 1644360 w 3378518"/>
                <a:gd name="connsiteY22" fmla="*/ 2379076 h 3343265"/>
                <a:gd name="connsiteX23" fmla="*/ 1647944 w 3378518"/>
                <a:gd name="connsiteY23" fmla="*/ 1807951 h 3343265"/>
                <a:gd name="connsiteX24" fmla="*/ 1812850 w 3378518"/>
                <a:gd name="connsiteY24" fmla="*/ 1645100 h 3343265"/>
                <a:gd name="connsiteX25" fmla="*/ 2383975 w 3378518"/>
                <a:gd name="connsiteY25" fmla="*/ 1648684 h 3343265"/>
                <a:gd name="connsiteX26" fmla="*/ 2775160 w 3378518"/>
                <a:gd name="connsiteY26" fmla="*/ 1524061 h 3343265"/>
                <a:gd name="connsiteX27" fmla="*/ 2793741 w 3378518"/>
                <a:gd name="connsiteY27" fmla="*/ 1508778 h 3343265"/>
                <a:gd name="connsiteX28" fmla="*/ 2816322 w 3378518"/>
                <a:gd name="connsiteY28" fmla="*/ 1508471 h 3343265"/>
                <a:gd name="connsiteX29" fmla="*/ 2806599 w 3378518"/>
                <a:gd name="connsiteY29" fmla="*/ 1498202 h 3343265"/>
                <a:gd name="connsiteX30" fmla="*/ 2837773 w 3378518"/>
                <a:gd name="connsiteY30" fmla="*/ 1472561 h 3343265"/>
                <a:gd name="connsiteX31" fmla="*/ 2941609 w 3378518"/>
                <a:gd name="connsiteY31" fmla="*/ 1348315 h 3343265"/>
                <a:gd name="connsiteX32" fmla="*/ 2052499 w 3378518"/>
                <a:gd name="connsiteY32" fmla="*/ 409197 h 3343265"/>
                <a:gd name="connsiteX33" fmla="*/ 2174049 w 3378518"/>
                <a:gd name="connsiteY33" fmla="*/ 52146 h 3343265"/>
                <a:gd name="connsiteX34" fmla="*/ 3332823 w 3378518"/>
                <a:gd name="connsiteY34" fmla="*/ 1276097 h 3343265"/>
                <a:gd name="connsiteX35" fmla="*/ 3326372 w 3378518"/>
                <a:gd name="connsiteY35" fmla="*/ 1512000 h 3343265"/>
                <a:gd name="connsiteX36" fmla="*/ 3090468 w 3378518"/>
                <a:gd name="connsiteY36" fmla="*/ 1505547 h 3343265"/>
                <a:gd name="connsiteX37" fmla="*/ 3073378 w 3378518"/>
                <a:gd name="connsiteY37" fmla="*/ 1487496 h 3343265"/>
                <a:gd name="connsiteX38" fmla="*/ 2382792 w 3378518"/>
                <a:gd name="connsiteY38" fmla="*/ 1837062 h 3343265"/>
                <a:gd name="connsiteX39" fmla="*/ 1832752 w 3378518"/>
                <a:gd name="connsiteY39" fmla="*/ 1833609 h 3343265"/>
                <a:gd name="connsiteX40" fmla="*/ 1832752 w 3378518"/>
                <a:gd name="connsiteY40" fmla="*/ 2374892 h 3343265"/>
                <a:gd name="connsiteX41" fmla="*/ 1457702 w 3378518"/>
                <a:gd name="connsiteY41" fmla="*/ 3079064 h 3343265"/>
                <a:gd name="connsiteX42" fmla="*/ 1440373 w 3378518"/>
                <a:gd name="connsiteY42" fmla="*/ 3297572 h 3343265"/>
                <a:gd name="connsiteX43" fmla="*/ 1204469 w 3378518"/>
                <a:gd name="connsiteY43" fmla="*/ 3291119 h 3343265"/>
                <a:gd name="connsiteX44" fmla="*/ 45693 w 3378518"/>
                <a:gd name="connsiteY44" fmla="*/ 2067168 h 3343265"/>
                <a:gd name="connsiteX45" fmla="*/ 52146 w 3378518"/>
                <a:gd name="connsiteY45" fmla="*/ 1831267 h 3343265"/>
                <a:gd name="connsiteX46" fmla="*/ 288050 w 3378518"/>
                <a:gd name="connsiteY46" fmla="*/ 1837718 h 3343265"/>
                <a:gd name="connsiteX47" fmla="*/ 305161 w 3378518"/>
                <a:gd name="connsiteY47" fmla="*/ 1855791 h 3343265"/>
                <a:gd name="connsiteX48" fmla="*/ 978047 w 3378518"/>
                <a:gd name="connsiteY48" fmla="*/ 1520187 h 3343265"/>
                <a:gd name="connsiteX49" fmla="*/ 1530057 w 3378518"/>
                <a:gd name="connsiteY49" fmla="*/ 1520187 h 3343265"/>
                <a:gd name="connsiteX50" fmla="*/ 1533467 w 3378518"/>
                <a:gd name="connsiteY50" fmla="*/ 977008 h 3343265"/>
                <a:gd name="connsiteX51" fmla="*/ 1923558 w 3378518"/>
                <a:gd name="connsiteY51" fmla="*/ 268587 h 3343265"/>
                <a:gd name="connsiteX52" fmla="*/ 1938145 w 3378518"/>
                <a:gd name="connsiteY52" fmla="*/ 45695 h 3343265"/>
                <a:gd name="connsiteX53" fmla="*/ 2174049 w 3378518"/>
                <a:gd name="connsiteY53" fmla="*/ 52146 h 3343265"/>
                <a:gd name="connsiteX0" fmla="*/ 890036 w 3378518"/>
                <a:gd name="connsiteY0" fmla="*/ 1777279 h 3343265"/>
                <a:gd name="connsiteX1" fmla="*/ 867690 w 3378518"/>
                <a:gd name="connsiteY1" fmla="*/ 1772294 h 3343265"/>
                <a:gd name="connsiteX2" fmla="*/ 874046 w 3378518"/>
                <a:gd name="connsiteY2" fmla="*/ 1768943 h 3343265"/>
                <a:gd name="connsiteX3" fmla="*/ 890036 w 3378518"/>
                <a:gd name="connsiteY3" fmla="*/ 1777279 h 3343265"/>
                <a:gd name="connsiteX4" fmla="*/ 910377 w 3378518"/>
                <a:gd name="connsiteY4" fmla="*/ 1787884 h 3343265"/>
                <a:gd name="connsiteX5" fmla="*/ 909725 w 3378518"/>
                <a:gd name="connsiteY5" fmla="*/ 1788361 h 3343265"/>
                <a:gd name="connsiteX6" fmla="*/ 905259 w 3378518"/>
                <a:gd name="connsiteY6" fmla="*/ 1785216 h 3343265"/>
                <a:gd name="connsiteX7" fmla="*/ 910377 w 3378518"/>
                <a:gd name="connsiteY7" fmla="*/ 1787884 h 3343265"/>
                <a:gd name="connsiteX8" fmla="*/ 1540529 w 3378518"/>
                <a:gd name="connsiteY8" fmla="*/ 2416784 h 3343265"/>
                <a:gd name="connsiteX9" fmla="*/ 1544133 w 3378518"/>
                <a:gd name="connsiteY9" fmla="*/ 2425125 h 3343265"/>
                <a:gd name="connsiteX10" fmla="*/ 1537828 w 3378518"/>
                <a:gd name="connsiteY10" fmla="*/ 2422532 h 3343265"/>
                <a:gd name="connsiteX11" fmla="*/ 1540529 w 3378518"/>
                <a:gd name="connsiteY11" fmla="*/ 2416784 h 3343265"/>
                <a:gd name="connsiteX12" fmla="*/ 2052499 w 3378518"/>
                <a:gd name="connsiteY12" fmla="*/ 409197 h 3343265"/>
                <a:gd name="connsiteX13" fmla="*/ 1721848 w 3378518"/>
                <a:gd name="connsiteY13" fmla="*/ 978193 h 3343265"/>
                <a:gd name="connsiteX14" fmla="*/ 1718264 w 3378518"/>
                <a:gd name="connsiteY14" fmla="*/ 1549318 h 3343265"/>
                <a:gd name="connsiteX15" fmla="*/ 1553358 w 3378518"/>
                <a:gd name="connsiteY15" fmla="*/ 1712169 h 3343265"/>
                <a:gd name="connsiteX16" fmla="*/ 982233 w 3378518"/>
                <a:gd name="connsiteY16" fmla="*/ 1708585 h 3343265"/>
                <a:gd name="connsiteX17" fmla="*/ 438132 w 3378518"/>
                <a:gd name="connsiteY17" fmla="*/ 1996240 h 3343265"/>
                <a:gd name="connsiteX18" fmla="*/ 1327831 w 3378518"/>
                <a:gd name="connsiteY18" fmla="*/ 2935982 h 3343265"/>
                <a:gd name="connsiteX19" fmla="*/ 1644360 w 3378518"/>
                <a:gd name="connsiteY19" fmla="*/ 2379076 h 3343265"/>
                <a:gd name="connsiteX20" fmla="*/ 1647944 w 3378518"/>
                <a:gd name="connsiteY20" fmla="*/ 1807951 h 3343265"/>
                <a:gd name="connsiteX21" fmla="*/ 1812850 w 3378518"/>
                <a:gd name="connsiteY21" fmla="*/ 1645100 h 3343265"/>
                <a:gd name="connsiteX22" fmla="*/ 2383975 w 3378518"/>
                <a:gd name="connsiteY22" fmla="*/ 1648684 h 3343265"/>
                <a:gd name="connsiteX23" fmla="*/ 2775160 w 3378518"/>
                <a:gd name="connsiteY23" fmla="*/ 1524061 h 3343265"/>
                <a:gd name="connsiteX24" fmla="*/ 2793741 w 3378518"/>
                <a:gd name="connsiteY24" fmla="*/ 1508778 h 3343265"/>
                <a:gd name="connsiteX25" fmla="*/ 2816322 w 3378518"/>
                <a:gd name="connsiteY25" fmla="*/ 1508471 h 3343265"/>
                <a:gd name="connsiteX26" fmla="*/ 2806599 w 3378518"/>
                <a:gd name="connsiteY26" fmla="*/ 1498202 h 3343265"/>
                <a:gd name="connsiteX27" fmla="*/ 2837773 w 3378518"/>
                <a:gd name="connsiteY27" fmla="*/ 1472561 h 3343265"/>
                <a:gd name="connsiteX28" fmla="*/ 2941609 w 3378518"/>
                <a:gd name="connsiteY28" fmla="*/ 1348315 h 3343265"/>
                <a:gd name="connsiteX29" fmla="*/ 2052499 w 3378518"/>
                <a:gd name="connsiteY29" fmla="*/ 409197 h 3343265"/>
                <a:gd name="connsiteX30" fmla="*/ 2174049 w 3378518"/>
                <a:gd name="connsiteY30" fmla="*/ 52146 h 3343265"/>
                <a:gd name="connsiteX31" fmla="*/ 3332823 w 3378518"/>
                <a:gd name="connsiteY31" fmla="*/ 1276097 h 3343265"/>
                <a:gd name="connsiteX32" fmla="*/ 3326372 w 3378518"/>
                <a:gd name="connsiteY32" fmla="*/ 1512000 h 3343265"/>
                <a:gd name="connsiteX33" fmla="*/ 3090468 w 3378518"/>
                <a:gd name="connsiteY33" fmla="*/ 1505547 h 3343265"/>
                <a:gd name="connsiteX34" fmla="*/ 3073378 w 3378518"/>
                <a:gd name="connsiteY34" fmla="*/ 1487496 h 3343265"/>
                <a:gd name="connsiteX35" fmla="*/ 2382792 w 3378518"/>
                <a:gd name="connsiteY35" fmla="*/ 1837062 h 3343265"/>
                <a:gd name="connsiteX36" fmla="*/ 1832752 w 3378518"/>
                <a:gd name="connsiteY36" fmla="*/ 1833609 h 3343265"/>
                <a:gd name="connsiteX37" fmla="*/ 1832752 w 3378518"/>
                <a:gd name="connsiteY37" fmla="*/ 2374892 h 3343265"/>
                <a:gd name="connsiteX38" fmla="*/ 1457702 w 3378518"/>
                <a:gd name="connsiteY38" fmla="*/ 3079064 h 3343265"/>
                <a:gd name="connsiteX39" fmla="*/ 1440373 w 3378518"/>
                <a:gd name="connsiteY39" fmla="*/ 3297572 h 3343265"/>
                <a:gd name="connsiteX40" fmla="*/ 1204469 w 3378518"/>
                <a:gd name="connsiteY40" fmla="*/ 3291119 h 3343265"/>
                <a:gd name="connsiteX41" fmla="*/ 45693 w 3378518"/>
                <a:gd name="connsiteY41" fmla="*/ 2067168 h 3343265"/>
                <a:gd name="connsiteX42" fmla="*/ 52146 w 3378518"/>
                <a:gd name="connsiteY42" fmla="*/ 1831267 h 3343265"/>
                <a:gd name="connsiteX43" fmla="*/ 288050 w 3378518"/>
                <a:gd name="connsiteY43" fmla="*/ 1837718 h 3343265"/>
                <a:gd name="connsiteX44" fmla="*/ 305161 w 3378518"/>
                <a:gd name="connsiteY44" fmla="*/ 1855791 h 3343265"/>
                <a:gd name="connsiteX45" fmla="*/ 978047 w 3378518"/>
                <a:gd name="connsiteY45" fmla="*/ 1520187 h 3343265"/>
                <a:gd name="connsiteX46" fmla="*/ 1530057 w 3378518"/>
                <a:gd name="connsiteY46" fmla="*/ 1520187 h 3343265"/>
                <a:gd name="connsiteX47" fmla="*/ 1533467 w 3378518"/>
                <a:gd name="connsiteY47" fmla="*/ 977008 h 3343265"/>
                <a:gd name="connsiteX48" fmla="*/ 1923558 w 3378518"/>
                <a:gd name="connsiteY48" fmla="*/ 268587 h 3343265"/>
                <a:gd name="connsiteX49" fmla="*/ 1938145 w 3378518"/>
                <a:gd name="connsiteY49" fmla="*/ 45695 h 3343265"/>
                <a:gd name="connsiteX50" fmla="*/ 2174049 w 3378518"/>
                <a:gd name="connsiteY50" fmla="*/ 52146 h 3343265"/>
                <a:gd name="connsiteX0" fmla="*/ 890036 w 3378518"/>
                <a:gd name="connsiteY0" fmla="*/ 1777279 h 3343265"/>
                <a:gd name="connsiteX1" fmla="*/ 867690 w 3378518"/>
                <a:gd name="connsiteY1" fmla="*/ 1772294 h 3343265"/>
                <a:gd name="connsiteX2" fmla="*/ 874046 w 3378518"/>
                <a:gd name="connsiteY2" fmla="*/ 1768943 h 3343265"/>
                <a:gd name="connsiteX3" fmla="*/ 890036 w 3378518"/>
                <a:gd name="connsiteY3" fmla="*/ 1777279 h 3343265"/>
                <a:gd name="connsiteX4" fmla="*/ 910377 w 3378518"/>
                <a:gd name="connsiteY4" fmla="*/ 1787884 h 3343265"/>
                <a:gd name="connsiteX5" fmla="*/ 909725 w 3378518"/>
                <a:gd name="connsiteY5" fmla="*/ 1788361 h 3343265"/>
                <a:gd name="connsiteX6" fmla="*/ 905259 w 3378518"/>
                <a:gd name="connsiteY6" fmla="*/ 1785216 h 3343265"/>
                <a:gd name="connsiteX7" fmla="*/ 910377 w 3378518"/>
                <a:gd name="connsiteY7" fmla="*/ 1787884 h 3343265"/>
                <a:gd name="connsiteX8" fmla="*/ 1537828 w 3378518"/>
                <a:gd name="connsiteY8" fmla="*/ 2422532 h 3343265"/>
                <a:gd name="connsiteX9" fmla="*/ 1544133 w 3378518"/>
                <a:gd name="connsiteY9" fmla="*/ 2425125 h 3343265"/>
                <a:gd name="connsiteX10" fmla="*/ 1537828 w 3378518"/>
                <a:gd name="connsiteY10" fmla="*/ 2422532 h 3343265"/>
                <a:gd name="connsiteX11" fmla="*/ 2052499 w 3378518"/>
                <a:gd name="connsiteY11" fmla="*/ 409197 h 3343265"/>
                <a:gd name="connsiteX12" fmla="*/ 1721848 w 3378518"/>
                <a:gd name="connsiteY12" fmla="*/ 978193 h 3343265"/>
                <a:gd name="connsiteX13" fmla="*/ 1718264 w 3378518"/>
                <a:gd name="connsiteY13" fmla="*/ 1549318 h 3343265"/>
                <a:gd name="connsiteX14" fmla="*/ 1553358 w 3378518"/>
                <a:gd name="connsiteY14" fmla="*/ 1712169 h 3343265"/>
                <a:gd name="connsiteX15" fmla="*/ 982233 w 3378518"/>
                <a:gd name="connsiteY15" fmla="*/ 1708585 h 3343265"/>
                <a:gd name="connsiteX16" fmla="*/ 438132 w 3378518"/>
                <a:gd name="connsiteY16" fmla="*/ 1996240 h 3343265"/>
                <a:gd name="connsiteX17" fmla="*/ 1327831 w 3378518"/>
                <a:gd name="connsiteY17" fmla="*/ 2935982 h 3343265"/>
                <a:gd name="connsiteX18" fmla="*/ 1644360 w 3378518"/>
                <a:gd name="connsiteY18" fmla="*/ 2379076 h 3343265"/>
                <a:gd name="connsiteX19" fmla="*/ 1647944 w 3378518"/>
                <a:gd name="connsiteY19" fmla="*/ 1807951 h 3343265"/>
                <a:gd name="connsiteX20" fmla="*/ 1812850 w 3378518"/>
                <a:gd name="connsiteY20" fmla="*/ 1645100 h 3343265"/>
                <a:gd name="connsiteX21" fmla="*/ 2383975 w 3378518"/>
                <a:gd name="connsiteY21" fmla="*/ 1648684 h 3343265"/>
                <a:gd name="connsiteX22" fmla="*/ 2775160 w 3378518"/>
                <a:gd name="connsiteY22" fmla="*/ 1524061 h 3343265"/>
                <a:gd name="connsiteX23" fmla="*/ 2793741 w 3378518"/>
                <a:gd name="connsiteY23" fmla="*/ 1508778 h 3343265"/>
                <a:gd name="connsiteX24" fmla="*/ 2816322 w 3378518"/>
                <a:gd name="connsiteY24" fmla="*/ 1508471 h 3343265"/>
                <a:gd name="connsiteX25" fmla="*/ 2806599 w 3378518"/>
                <a:gd name="connsiteY25" fmla="*/ 1498202 h 3343265"/>
                <a:gd name="connsiteX26" fmla="*/ 2837773 w 3378518"/>
                <a:gd name="connsiteY26" fmla="*/ 1472561 h 3343265"/>
                <a:gd name="connsiteX27" fmla="*/ 2941609 w 3378518"/>
                <a:gd name="connsiteY27" fmla="*/ 1348315 h 3343265"/>
                <a:gd name="connsiteX28" fmla="*/ 2052499 w 3378518"/>
                <a:gd name="connsiteY28" fmla="*/ 409197 h 3343265"/>
                <a:gd name="connsiteX29" fmla="*/ 2174049 w 3378518"/>
                <a:gd name="connsiteY29" fmla="*/ 52146 h 3343265"/>
                <a:gd name="connsiteX30" fmla="*/ 3332823 w 3378518"/>
                <a:gd name="connsiteY30" fmla="*/ 1276097 h 3343265"/>
                <a:gd name="connsiteX31" fmla="*/ 3326372 w 3378518"/>
                <a:gd name="connsiteY31" fmla="*/ 1512000 h 3343265"/>
                <a:gd name="connsiteX32" fmla="*/ 3090468 w 3378518"/>
                <a:gd name="connsiteY32" fmla="*/ 1505547 h 3343265"/>
                <a:gd name="connsiteX33" fmla="*/ 3073378 w 3378518"/>
                <a:gd name="connsiteY33" fmla="*/ 1487496 h 3343265"/>
                <a:gd name="connsiteX34" fmla="*/ 2382792 w 3378518"/>
                <a:gd name="connsiteY34" fmla="*/ 1837062 h 3343265"/>
                <a:gd name="connsiteX35" fmla="*/ 1832752 w 3378518"/>
                <a:gd name="connsiteY35" fmla="*/ 1833609 h 3343265"/>
                <a:gd name="connsiteX36" fmla="*/ 1832752 w 3378518"/>
                <a:gd name="connsiteY36" fmla="*/ 2374892 h 3343265"/>
                <a:gd name="connsiteX37" fmla="*/ 1457702 w 3378518"/>
                <a:gd name="connsiteY37" fmla="*/ 3079064 h 3343265"/>
                <a:gd name="connsiteX38" fmla="*/ 1440373 w 3378518"/>
                <a:gd name="connsiteY38" fmla="*/ 3297572 h 3343265"/>
                <a:gd name="connsiteX39" fmla="*/ 1204469 w 3378518"/>
                <a:gd name="connsiteY39" fmla="*/ 3291119 h 3343265"/>
                <a:gd name="connsiteX40" fmla="*/ 45693 w 3378518"/>
                <a:gd name="connsiteY40" fmla="*/ 2067168 h 3343265"/>
                <a:gd name="connsiteX41" fmla="*/ 52146 w 3378518"/>
                <a:gd name="connsiteY41" fmla="*/ 1831267 h 3343265"/>
                <a:gd name="connsiteX42" fmla="*/ 288050 w 3378518"/>
                <a:gd name="connsiteY42" fmla="*/ 1837718 h 3343265"/>
                <a:gd name="connsiteX43" fmla="*/ 305161 w 3378518"/>
                <a:gd name="connsiteY43" fmla="*/ 1855791 h 3343265"/>
                <a:gd name="connsiteX44" fmla="*/ 978047 w 3378518"/>
                <a:gd name="connsiteY44" fmla="*/ 1520187 h 3343265"/>
                <a:gd name="connsiteX45" fmla="*/ 1530057 w 3378518"/>
                <a:gd name="connsiteY45" fmla="*/ 1520187 h 3343265"/>
                <a:gd name="connsiteX46" fmla="*/ 1533467 w 3378518"/>
                <a:gd name="connsiteY46" fmla="*/ 977008 h 3343265"/>
                <a:gd name="connsiteX47" fmla="*/ 1923558 w 3378518"/>
                <a:gd name="connsiteY47" fmla="*/ 268587 h 3343265"/>
                <a:gd name="connsiteX48" fmla="*/ 1938145 w 3378518"/>
                <a:gd name="connsiteY48" fmla="*/ 45695 h 3343265"/>
                <a:gd name="connsiteX49" fmla="*/ 2174049 w 3378518"/>
                <a:gd name="connsiteY49" fmla="*/ 52146 h 3343265"/>
                <a:gd name="connsiteX0" fmla="*/ 890036 w 3378518"/>
                <a:gd name="connsiteY0" fmla="*/ 1777279 h 3343265"/>
                <a:gd name="connsiteX1" fmla="*/ 867690 w 3378518"/>
                <a:gd name="connsiteY1" fmla="*/ 1772294 h 3343265"/>
                <a:gd name="connsiteX2" fmla="*/ 874046 w 3378518"/>
                <a:gd name="connsiteY2" fmla="*/ 1768943 h 3343265"/>
                <a:gd name="connsiteX3" fmla="*/ 890036 w 3378518"/>
                <a:gd name="connsiteY3" fmla="*/ 1777279 h 3343265"/>
                <a:gd name="connsiteX4" fmla="*/ 910377 w 3378518"/>
                <a:gd name="connsiteY4" fmla="*/ 1787884 h 3343265"/>
                <a:gd name="connsiteX5" fmla="*/ 909725 w 3378518"/>
                <a:gd name="connsiteY5" fmla="*/ 1788361 h 3343265"/>
                <a:gd name="connsiteX6" fmla="*/ 905259 w 3378518"/>
                <a:gd name="connsiteY6" fmla="*/ 1785216 h 3343265"/>
                <a:gd name="connsiteX7" fmla="*/ 910377 w 3378518"/>
                <a:gd name="connsiteY7" fmla="*/ 1787884 h 3343265"/>
                <a:gd name="connsiteX8" fmla="*/ 2052499 w 3378518"/>
                <a:gd name="connsiteY8" fmla="*/ 409197 h 3343265"/>
                <a:gd name="connsiteX9" fmla="*/ 1721848 w 3378518"/>
                <a:gd name="connsiteY9" fmla="*/ 978193 h 3343265"/>
                <a:gd name="connsiteX10" fmla="*/ 1718264 w 3378518"/>
                <a:gd name="connsiteY10" fmla="*/ 1549318 h 3343265"/>
                <a:gd name="connsiteX11" fmla="*/ 1553358 w 3378518"/>
                <a:gd name="connsiteY11" fmla="*/ 1712169 h 3343265"/>
                <a:gd name="connsiteX12" fmla="*/ 982233 w 3378518"/>
                <a:gd name="connsiteY12" fmla="*/ 1708585 h 3343265"/>
                <a:gd name="connsiteX13" fmla="*/ 438132 w 3378518"/>
                <a:gd name="connsiteY13" fmla="*/ 1996240 h 3343265"/>
                <a:gd name="connsiteX14" fmla="*/ 1327831 w 3378518"/>
                <a:gd name="connsiteY14" fmla="*/ 2935982 h 3343265"/>
                <a:gd name="connsiteX15" fmla="*/ 1644360 w 3378518"/>
                <a:gd name="connsiteY15" fmla="*/ 2379076 h 3343265"/>
                <a:gd name="connsiteX16" fmla="*/ 1647944 w 3378518"/>
                <a:gd name="connsiteY16" fmla="*/ 1807951 h 3343265"/>
                <a:gd name="connsiteX17" fmla="*/ 1812850 w 3378518"/>
                <a:gd name="connsiteY17" fmla="*/ 1645100 h 3343265"/>
                <a:gd name="connsiteX18" fmla="*/ 2383975 w 3378518"/>
                <a:gd name="connsiteY18" fmla="*/ 1648684 h 3343265"/>
                <a:gd name="connsiteX19" fmla="*/ 2775160 w 3378518"/>
                <a:gd name="connsiteY19" fmla="*/ 1524061 h 3343265"/>
                <a:gd name="connsiteX20" fmla="*/ 2793741 w 3378518"/>
                <a:gd name="connsiteY20" fmla="*/ 1508778 h 3343265"/>
                <a:gd name="connsiteX21" fmla="*/ 2816322 w 3378518"/>
                <a:gd name="connsiteY21" fmla="*/ 1508471 h 3343265"/>
                <a:gd name="connsiteX22" fmla="*/ 2806599 w 3378518"/>
                <a:gd name="connsiteY22" fmla="*/ 1498202 h 3343265"/>
                <a:gd name="connsiteX23" fmla="*/ 2837773 w 3378518"/>
                <a:gd name="connsiteY23" fmla="*/ 1472561 h 3343265"/>
                <a:gd name="connsiteX24" fmla="*/ 2941609 w 3378518"/>
                <a:gd name="connsiteY24" fmla="*/ 1348315 h 3343265"/>
                <a:gd name="connsiteX25" fmla="*/ 2052499 w 3378518"/>
                <a:gd name="connsiteY25" fmla="*/ 409197 h 3343265"/>
                <a:gd name="connsiteX26" fmla="*/ 2174049 w 3378518"/>
                <a:gd name="connsiteY26" fmla="*/ 52146 h 3343265"/>
                <a:gd name="connsiteX27" fmla="*/ 3332823 w 3378518"/>
                <a:gd name="connsiteY27" fmla="*/ 1276097 h 3343265"/>
                <a:gd name="connsiteX28" fmla="*/ 3326372 w 3378518"/>
                <a:gd name="connsiteY28" fmla="*/ 1512000 h 3343265"/>
                <a:gd name="connsiteX29" fmla="*/ 3090468 w 3378518"/>
                <a:gd name="connsiteY29" fmla="*/ 1505547 h 3343265"/>
                <a:gd name="connsiteX30" fmla="*/ 3073378 w 3378518"/>
                <a:gd name="connsiteY30" fmla="*/ 1487496 h 3343265"/>
                <a:gd name="connsiteX31" fmla="*/ 2382792 w 3378518"/>
                <a:gd name="connsiteY31" fmla="*/ 1837062 h 3343265"/>
                <a:gd name="connsiteX32" fmla="*/ 1832752 w 3378518"/>
                <a:gd name="connsiteY32" fmla="*/ 1833609 h 3343265"/>
                <a:gd name="connsiteX33" fmla="*/ 1832752 w 3378518"/>
                <a:gd name="connsiteY33" fmla="*/ 2374892 h 3343265"/>
                <a:gd name="connsiteX34" fmla="*/ 1457702 w 3378518"/>
                <a:gd name="connsiteY34" fmla="*/ 3079064 h 3343265"/>
                <a:gd name="connsiteX35" fmla="*/ 1440373 w 3378518"/>
                <a:gd name="connsiteY35" fmla="*/ 3297572 h 3343265"/>
                <a:gd name="connsiteX36" fmla="*/ 1204469 w 3378518"/>
                <a:gd name="connsiteY36" fmla="*/ 3291119 h 3343265"/>
                <a:gd name="connsiteX37" fmla="*/ 45693 w 3378518"/>
                <a:gd name="connsiteY37" fmla="*/ 2067168 h 3343265"/>
                <a:gd name="connsiteX38" fmla="*/ 52146 w 3378518"/>
                <a:gd name="connsiteY38" fmla="*/ 1831267 h 3343265"/>
                <a:gd name="connsiteX39" fmla="*/ 288050 w 3378518"/>
                <a:gd name="connsiteY39" fmla="*/ 1837718 h 3343265"/>
                <a:gd name="connsiteX40" fmla="*/ 305161 w 3378518"/>
                <a:gd name="connsiteY40" fmla="*/ 1855791 h 3343265"/>
                <a:gd name="connsiteX41" fmla="*/ 978047 w 3378518"/>
                <a:gd name="connsiteY41" fmla="*/ 1520187 h 3343265"/>
                <a:gd name="connsiteX42" fmla="*/ 1530057 w 3378518"/>
                <a:gd name="connsiteY42" fmla="*/ 1520187 h 3343265"/>
                <a:gd name="connsiteX43" fmla="*/ 1533467 w 3378518"/>
                <a:gd name="connsiteY43" fmla="*/ 977008 h 3343265"/>
                <a:gd name="connsiteX44" fmla="*/ 1923558 w 3378518"/>
                <a:gd name="connsiteY44" fmla="*/ 268587 h 3343265"/>
                <a:gd name="connsiteX45" fmla="*/ 1938145 w 3378518"/>
                <a:gd name="connsiteY45" fmla="*/ 45695 h 3343265"/>
                <a:gd name="connsiteX46" fmla="*/ 2174049 w 3378518"/>
                <a:gd name="connsiteY46" fmla="*/ 52146 h 3343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3378518" h="3343265">
                  <a:moveTo>
                    <a:pt x="890036" y="1777279"/>
                  </a:moveTo>
                  <a:lnTo>
                    <a:pt x="867690" y="1772294"/>
                  </a:lnTo>
                  <a:lnTo>
                    <a:pt x="874046" y="1768943"/>
                  </a:lnTo>
                  <a:lnTo>
                    <a:pt x="890036" y="1777279"/>
                  </a:lnTo>
                  <a:close/>
                  <a:moveTo>
                    <a:pt x="910377" y="1787884"/>
                  </a:moveTo>
                  <a:lnTo>
                    <a:pt x="909725" y="1788361"/>
                  </a:lnTo>
                  <a:lnTo>
                    <a:pt x="905259" y="1785216"/>
                  </a:lnTo>
                  <a:lnTo>
                    <a:pt x="910377" y="1787884"/>
                  </a:lnTo>
                  <a:close/>
                  <a:moveTo>
                    <a:pt x="2052499" y="409197"/>
                  </a:moveTo>
                  <a:cubicBezTo>
                    <a:pt x="1855567" y="522139"/>
                    <a:pt x="1723377" y="734475"/>
                    <a:pt x="1721848" y="978193"/>
                  </a:cubicBezTo>
                  <a:cubicBezTo>
                    <a:pt x="1720653" y="1168568"/>
                    <a:pt x="1719459" y="1358943"/>
                    <a:pt x="1718264" y="1549318"/>
                  </a:cubicBezTo>
                  <a:lnTo>
                    <a:pt x="1553358" y="1712169"/>
                  </a:lnTo>
                  <a:lnTo>
                    <a:pt x="982233" y="1708585"/>
                  </a:lnTo>
                  <a:cubicBezTo>
                    <a:pt x="755048" y="1707160"/>
                    <a:pt x="553704" y="1819601"/>
                    <a:pt x="438132" y="1996240"/>
                  </a:cubicBezTo>
                  <a:lnTo>
                    <a:pt x="1327831" y="2935982"/>
                  </a:lnTo>
                  <a:cubicBezTo>
                    <a:pt x="1517741" y="2823547"/>
                    <a:pt x="1642874" y="2616160"/>
                    <a:pt x="1644360" y="2379076"/>
                  </a:cubicBezTo>
                  <a:cubicBezTo>
                    <a:pt x="1645555" y="2188701"/>
                    <a:pt x="1646749" y="1998326"/>
                    <a:pt x="1647944" y="1807951"/>
                  </a:cubicBezTo>
                  <a:lnTo>
                    <a:pt x="1812850" y="1645100"/>
                  </a:lnTo>
                  <a:lnTo>
                    <a:pt x="2383975" y="1648684"/>
                  </a:lnTo>
                  <a:cubicBezTo>
                    <a:pt x="2530062" y="1649601"/>
                    <a:pt x="2665464" y="1603436"/>
                    <a:pt x="2775160" y="1524061"/>
                  </a:cubicBezTo>
                  <a:lnTo>
                    <a:pt x="2793741" y="1508778"/>
                  </a:lnTo>
                  <a:lnTo>
                    <a:pt x="2816322" y="1508471"/>
                  </a:lnTo>
                  <a:lnTo>
                    <a:pt x="2806599" y="1498202"/>
                  </a:lnTo>
                  <a:lnTo>
                    <a:pt x="2837773" y="1472561"/>
                  </a:lnTo>
                  <a:cubicBezTo>
                    <a:pt x="2877299" y="1435719"/>
                    <a:pt x="2912231" y="1394008"/>
                    <a:pt x="2941609" y="1348315"/>
                  </a:cubicBezTo>
                  <a:lnTo>
                    <a:pt x="2052499" y="409197"/>
                  </a:lnTo>
                  <a:close/>
                  <a:moveTo>
                    <a:pt x="2174049" y="52146"/>
                  </a:moveTo>
                  <a:lnTo>
                    <a:pt x="3332823" y="1276097"/>
                  </a:lnTo>
                  <a:cubicBezTo>
                    <a:pt x="3396186" y="1343023"/>
                    <a:pt x="3393298" y="1448638"/>
                    <a:pt x="3326372" y="1512000"/>
                  </a:cubicBezTo>
                  <a:cubicBezTo>
                    <a:pt x="3259446" y="1575361"/>
                    <a:pt x="3153829" y="1572473"/>
                    <a:pt x="3090468" y="1505547"/>
                  </a:cubicBezTo>
                  <a:lnTo>
                    <a:pt x="3073378" y="1487496"/>
                  </a:lnTo>
                  <a:cubicBezTo>
                    <a:pt x="2919662" y="1701713"/>
                    <a:pt x="2666991" y="1838843"/>
                    <a:pt x="2382792" y="1837062"/>
                  </a:cubicBezTo>
                  <a:lnTo>
                    <a:pt x="1832752" y="1833609"/>
                  </a:lnTo>
                  <a:lnTo>
                    <a:pt x="1832752" y="2374892"/>
                  </a:lnTo>
                  <a:cubicBezTo>
                    <a:pt x="1832752" y="2668478"/>
                    <a:pt x="1684730" y="2927490"/>
                    <a:pt x="1457702" y="3079064"/>
                  </a:cubicBezTo>
                  <a:cubicBezTo>
                    <a:pt x="1509390" y="3144226"/>
                    <a:pt x="1502268" y="3238971"/>
                    <a:pt x="1440373" y="3297572"/>
                  </a:cubicBezTo>
                  <a:cubicBezTo>
                    <a:pt x="1373447" y="3360933"/>
                    <a:pt x="1267830" y="3358045"/>
                    <a:pt x="1204469" y="3291119"/>
                  </a:cubicBezTo>
                  <a:lnTo>
                    <a:pt x="45693" y="2067168"/>
                  </a:lnTo>
                  <a:cubicBezTo>
                    <a:pt x="-17668" y="2000245"/>
                    <a:pt x="-14779" y="1894627"/>
                    <a:pt x="52146" y="1831267"/>
                  </a:cubicBezTo>
                  <a:cubicBezTo>
                    <a:pt x="119072" y="1767904"/>
                    <a:pt x="224687" y="1770794"/>
                    <a:pt x="288050" y="1837718"/>
                  </a:cubicBezTo>
                  <a:lnTo>
                    <a:pt x="305161" y="1855791"/>
                  </a:lnTo>
                  <a:cubicBezTo>
                    <a:pt x="457589" y="1650481"/>
                    <a:pt x="702601" y="1520187"/>
                    <a:pt x="978047" y="1520187"/>
                  </a:cubicBezTo>
                  <a:lnTo>
                    <a:pt x="1530057" y="1520187"/>
                  </a:lnTo>
                  <a:cubicBezTo>
                    <a:pt x="1531194" y="1339127"/>
                    <a:pt x="1532330" y="1158068"/>
                    <a:pt x="1533467" y="977008"/>
                  </a:cubicBezTo>
                  <a:cubicBezTo>
                    <a:pt x="1535338" y="678827"/>
                    <a:pt x="1689679" y="417271"/>
                    <a:pt x="1923558" y="268587"/>
                  </a:cubicBezTo>
                  <a:cubicBezTo>
                    <a:pt x="1868853" y="203019"/>
                    <a:pt x="1874955" y="105520"/>
                    <a:pt x="1938145" y="45695"/>
                  </a:cubicBezTo>
                  <a:cubicBezTo>
                    <a:pt x="2005071" y="-17668"/>
                    <a:pt x="2110688" y="-14780"/>
                    <a:pt x="2174049" y="5214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endParaRPr>
            </a:p>
          </p:txBody>
        </p:sp>
        <p:grpSp>
          <p:nvGrpSpPr>
            <p:cNvPr id="10" name="그룹 60">
              <a:extLst>
                <a:ext uri="{FF2B5EF4-FFF2-40B4-BE49-F238E27FC236}">
                  <a16:creationId xmlns:a16="http://schemas.microsoft.com/office/drawing/2014/main" xmlns="" id="{DC58AA0A-65AE-4AD0-BBD5-6CD8E5270009}"/>
                </a:ext>
              </a:extLst>
            </p:cNvPr>
            <p:cNvGrpSpPr/>
            <p:nvPr/>
          </p:nvGrpSpPr>
          <p:grpSpPr>
            <a:xfrm>
              <a:off x="5536852" y="2753578"/>
              <a:ext cx="1089476" cy="1686250"/>
              <a:chOff x="5558699" y="2598826"/>
              <a:chExt cx="1089476" cy="1686250"/>
            </a:xfrm>
          </p:grpSpPr>
          <p:grpSp>
            <p:nvGrpSpPr>
              <p:cNvPr id="11" name="그룹 49">
                <a:extLst>
                  <a:ext uri="{FF2B5EF4-FFF2-40B4-BE49-F238E27FC236}">
                    <a16:creationId xmlns:a16="http://schemas.microsoft.com/office/drawing/2014/main" xmlns="" id="{F2B29161-3165-4F16-92D1-51F0EB4003AD}"/>
                  </a:ext>
                </a:extLst>
              </p:cNvPr>
              <p:cNvGrpSpPr/>
              <p:nvPr/>
            </p:nvGrpSpPr>
            <p:grpSpPr>
              <a:xfrm>
                <a:off x="5617507" y="3979880"/>
                <a:ext cx="305196" cy="305196"/>
                <a:chOff x="2460435" y="1380960"/>
                <a:chExt cx="914400" cy="914400"/>
              </a:xfrm>
              <a:solidFill>
                <a:schemeClr val="accent3"/>
              </a:solidFill>
            </p:grpSpPr>
            <p:sp>
              <p:nvSpPr>
                <p:cNvPr id="42" name="타원 50">
                  <a:extLst>
                    <a:ext uri="{FF2B5EF4-FFF2-40B4-BE49-F238E27FC236}">
                      <a16:creationId xmlns:a16="http://schemas.microsoft.com/office/drawing/2014/main" xmlns="" id="{8B61D3CF-27E1-42D9-8F23-3095523656E3}"/>
                    </a:ext>
                  </a:extLst>
                </p:cNvPr>
                <p:cNvSpPr/>
                <p:nvPr/>
              </p:nvSpPr>
              <p:spPr>
                <a:xfrm>
                  <a:off x="2460435" y="1380960"/>
                  <a:ext cx="914400" cy="9144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Noto Sans CJK KR Black" panose="020B0A00000000000000" pitchFamily="34" charset="-127"/>
                    <a:ea typeface="Noto Sans CJK KR Black" panose="020B0A00000000000000" pitchFamily="34" charset="-127"/>
                  </a:endParaRPr>
                </a:p>
              </p:txBody>
            </p:sp>
            <p:sp>
              <p:nvSpPr>
                <p:cNvPr id="43" name="타원 51">
                  <a:extLst>
                    <a:ext uri="{FF2B5EF4-FFF2-40B4-BE49-F238E27FC236}">
                      <a16:creationId xmlns:a16="http://schemas.microsoft.com/office/drawing/2014/main" xmlns="" id="{5DA6ACFD-0EBC-4C9B-8263-3A4130113653}"/>
                    </a:ext>
                  </a:extLst>
                </p:cNvPr>
                <p:cNvSpPr/>
                <p:nvPr/>
              </p:nvSpPr>
              <p:spPr>
                <a:xfrm>
                  <a:off x="2528509" y="1449034"/>
                  <a:ext cx="778251" cy="778251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Noto Sans CJK KR Black" panose="020B0A00000000000000" pitchFamily="34" charset="-127"/>
                    <a:ea typeface="Noto Sans CJK KR Black" panose="020B0A00000000000000" pitchFamily="34" charset="-127"/>
                  </a:endParaRPr>
                </a:p>
              </p:txBody>
            </p:sp>
          </p:grpSp>
          <p:grpSp>
            <p:nvGrpSpPr>
              <p:cNvPr id="12" name="그룹 21">
                <a:extLst>
                  <a:ext uri="{FF2B5EF4-FFF2-40B4-BE49-F238E27FC236}">
                    <a16:creationId xmlns:a16="http://schemas.microsoft.com/office/drawing/2014/main" xmlns="" id="{6717D9EC-695D-4054-982A-8803A0E64654}"/>
                  </a:ext>
                </a:extLst>
              </p:cNvPr>
              <p:cNvGrpSpPr/>
              <p:nvPr/>
            </p:nvGrpSpPr>
            <p:grpSpPr>
              <a:xfrm>
                <a:off x="5811672" y="3628906"/>
                <a:ext cx="305196" cy="305196"/>
                <a:chOff x="2460435" y="1380960"/>
                <a:chExt cx="914400" cy="914400"/>
              </a:xfrm>
              <a:solidFill>
                <a:schemeClr val="accent3"/>
              </a:solidFill>
            </p:grpSpPr>
            <p:sp>
              <p:nvSpPr>
                <p:cNvPr id="39" name="타원 22">
                  <a:extLst>
                    <a:ext uri="{FF2B5EF4-FFF2-40B4-BE49-F238E27FC236}">
                      <a16:creationId xmlns:a16="http://schemas.microsoft.com/office/drawing/2014/main" xmlns="" id="{739124D0-47B0-4C68-A637-4B93654BF436}"/>
                    </a:ext>
                  </a:extLst>
                </p:cNvPr>
                <p:cNvSpPr/>
                <p:nvPr/>
              </p:nvSpPr>
              <p:spPr>
                <a:xfrm>
                  <a:off x="2460435" y="1380960"/>
                  <a:ext cx="914400" cy="9144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Noto Sans CJK KR Black" panose="020B0A00000000000000" pitchFamily="34" charset="-127"/>
                    <a:ea typeface="Noto Sans CJK KR Black" panose="020B0A00000000000000" pitchFamily="34" charset="-127"/>
                  </a:endParaRPr>
                </a:p>
              </p:txBody>
            </p:sp>
            <p:sp>
              <p:nvSpPr>
                <p:cNvPr id="40" name="타원 23">
                  <a:extLst>
                    <a:ext uri="{FF2B5EF4-FFF2-40B4-BE49-F238E27FC236}">
                      <a16:creationId xmlns:a16="http://schemas.microsoft.com/office/drawing/2014/main" xmlns="" id="{B18D9E48-5F71-4FE8-9276-8CFBE37CF9F4}"/>
                    </a:ext>
                  </a:extLst>
                </p:cNvPr>
                <p:cNvSpPr/>
                <p:nvPr/>
              </p:nvSpPr>
              <p:spPr>
                <a:xfrm>
                  <a:off x="2528509" y="1449034"/>
                  <a:ext cx="778251" cy="778251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Noto Sans CJK KR Black" panose="020B0A00000000000000" pitchFamily="34" charset="-127"/>
                    <a:ea typeface="Noto Sans CJK KR Black" panose="020B0A00000000000000" pitchFamily="34" charset="-127"/>
                  </a:endParaRPr>
                </a:p>
              </p:txBody>
            </p:sp>
          </p:grpSp>
          <p:grpSp>
            <p:nvGrpSpPr>
              <p:cNvPr id="13" name="그룹 25">
                <a:extLst>
                  <a:ext uri="{FF2B5EF4-FFF2-40B4-BE49-F238E27FC236}">
                    <a16:creationId xmlns:a16="http://schemas.microsoft.com/office/drawing/2014/main" xmlns="" id="{D33E8221-B9C3-4413-9BE1-63DC91956557}"/>
                  </a:ext>
                </a:extLst>
              </p:cNvPr>
              <p:cNvGrpSpPr/>
              <p:nvPr/>
            </p:nvGrpSpPr>
            <p:grpSpPr>
              <a:xfrm>
                <a:off x="6050354" y="3733355"/>
                <a:ext cx="305196" cy="305196"/>
                <a:chOff x="2460435" y="1380960"/>
                <a:chExt cx="914400" cy="914400"/>
              </a:xfrm>
              <a:solidFill>
                <a:schemeClr val="accent3"/>
              </a:solidFill>
            </p:grpSpPr>
            <p:sp>
              <p:nvSpPr>
                <p:cNvPr id="36" name="타원 26">
                  <a:extLst>
                    <a:ext uri="{FF2B5EF4-FFF2-40B4-BE49-F238E27FC236}">
                      <a16:creationId xmlns:a16="http://schemas.microsoft.com/office/drawing/2014/main" xmlns="" id="{3A5D29A9-BCF8-47D9-A85F-63E19427559A}"/>
                    </a:ext>
                  </a:extLst>
                </p:cNvPr>
                <p:cNvSpPr/>
                <p:nvPr/>
              </p:nvSpPr>
              <p:spPr>
                <a:xfrm>
                  <a:off x="2460435" y="1380960"/>
                  <a:ext cx="914400" cy="9144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Noto Sans CJK KR Black" panose="020B0A00000000000000" pitchFamily="34" charset="-127"/>
                    <a:ea typeface="Noto Sans CJK KR Black" panose="020B0A00000000000000" pitchFamily="34" charset="-127"/>
                  </a:endParaRPr>
                </a:p>
              </p:txBody>
            </p:sp>
            <p:sp>
              <p:nvSpPr>
                <p:cNvPr id="37" name="타원 27">
                  <a:extLst>
                    <a:ext uri="{FF2B5EF4-FFF2-40B4-BE49-F238E27FC236}">
                      <a16:creationId xmlns:a16="http://schemas.microsoft.com/office/drawing/2014/main" xmlns="" id="{DC1EA496-7274-4401-AC2B-A52BDB58371C}"/>
                    </a:ext>
                  </a:extLst>
                </p:cNvPr>
                <p:cNvSpPr/>
                <p:nvPr/>
              </p:nvSpPr>
              <p:spPr>
                <a:xfrm>
                  <a:off x="2528509" y="1449034"/>
                  <a:ext cx="778251" cy="778251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Noto Sans CJK KR Black" panose="020B0A00000000000000" pitchFamily="34" charset="-127"/>
                    <a:ea typeface="Noto Sans CJK KR Black" panose="020B0A00000000000000" pitchFamily="34" charset="-127"/>
                  </a:endParaRPr>
                </a:p>
              </p:txBody>
            </p:sp>
          </p:grpSp>
          <p:grpSp>
            <p:nvGrpSpPr>
              <p:cNvPr id="14" name="그룹 29">
                <a:extLst>
                  <a:ext uri="{FF2B5EF4-FFF2-40B4-BE49-F238E27FC236}">
                    <a16:creationId xmlns:a16="http://schemas.microsoft.com/office/drawing/2014/main" xmlns="" id="{482BC40C-5A28-4E3C-8330-F4F13432F334}"/>
                  </a:ext>
                </a:extLst>
              </p:cNvPr>
              <p:cNvGrpSpPr/>
              <p:nvPr/>
            </p:nvGrpSpPr>
            <p:grpSpPr>
              <a:xfrm>
                <a:off x="5804852" y="3899206"/>
                <a:ext cx="305196" cy="305196"/>
                <a:chOff x="2460435" y="1380960"/>
                <a:chExt cx="914400" cy="914400"/>
              </a:xfrm>
              <a:solidFill>
                <a:schemeClr val="accent3"/>
              </a:solidFill>
            </p:grpSpPr>
            <p:sp>
              <p:nvSpPr>
                <p:cNvPr id="33" name="타원 30">
                  <a:extLst>
                    <a:ext uri="{FF2B5EF4-FFF2-40B4-BE49-F238E27FC236}">
                      <a16:creationId xmlns:a16="http://schemas.microsoft.com/office/drawing/2014/main" xmlns="" id="{CBE0F2CD-826E-4D64-A174-A642BD0F335B}"/>
                    </a:ext>
                  </a:extLst>
                </p:cNvPr>
                <p:cNvSpPr/>
                <p:nvPr/>
              </p:nvSpPr>
              <p:spPr>
                <a:xfrm>
                  <a:off x="2460435" y="1380960"/>
                  <a:ext cx="914400" cy="9144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Noto Sans CJK KR Black" panose="020B0A00000000000000" pitchFamily="34" charset="-127"/>
                    <a:ea typeface="Noto Sans CJK KR Black" panose="020B0A00000000000000" pitchFamily="34" charset="-127"/>
                  </a:endParaRPr>
                </a:p>
              </p:txBody>
            </p:sp>
            <p:sp>
              <p:nvSpPr>
                <p:cNvPr id="34" name="타원 31">
                  <a:extLst>
                    <a:ext uri="{FF2B5EF4-FFF2-40B4-BE49-F238E27FC236}">
                      <a16:creationId xmlns:a16="http://schemas.microsoft.com/office/drawing/2014/main" xmlns="" id="{B7EC955A-1658-449B-9684-D1D4FF8E86D9}"/>
                    </a:ext>
                  </a:extLst>
                </p:cNvPr>
                <p:cNvSpPr/>
                <p:nvPr/>
              </p:nvSpPr>
              <p:spPr>
                <a:xfrm>
                  <a:off x="2528509" y="1449034"/>
                  <a:ext cx="778251" cy="778251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Noto Sans CJK KR Black" panose="020B0A00000000000000" pitchFamily="34" charset="-127"/>
                    <a:ea typeface="Noto Sans CJK KR Black" panose="020B0A00000000000000" pitchFamily="34" charset="-127"/>
                  </a:endParaRPr>
                </a:p>
              </p:txBody>
            </p:sp>
          </p:grpSp>
          <p:grpSp>
            <p:nvGrpSpPr>
              <p:cNvPr id="15" name="그룹 33">
                <a:extLst>
                  <a:ext uri="{FF2B5EF4-FFF2-40B4-BE49-F238E27FC236}">
                    <a16:creationId xmlns:a16="http://schemas.microsoft.com/office/drawing/2014/main" xmlns="" id="{AB9297D3-EA93-4FD1-B224-0703F555B536}"/>
                  </a:ext>
                </a:extLst>
              </p:cNvPr>
              <p:cNvGrpSpPr/>
              <p:nvPr/>
            </p:nvGrpSpPr>
            <p:grpSpPr>
              <a:xfrm>
                <a:off x="5558699" y="3770159"/>
                <a:ext cx="305196" cy="305196"/>
                <a:chOff x="2460435" y="1380960"/>
                <a:chExt cx="914400" cy="914400"/>
              </a:xfrm>
              <a:solidFill>
                <a:schemeClr val="accent3"/>
              </a:solidFill>
            </p:grpSpPr>
            <p:sp>
              <p:nvSpPr>
                <p:cNvPr id="30" name="타원 34">
                  <a:extLst>
                    <a:ext uri="{FF2B5EF4-FFF2-40B4-BE49-F238E27FC236}">
                      <a16:creationId xmlns:a16="http://schemas.microsoft.com/office/drawing/2014/main" xmlns="" id="{F0C41B1F-1D6B-4B4E-B55A-F90344545ABD}"/>
                    </a:ext>
                  </a:extLst>
                </p:cNvPr>
                <p:cNvSpPr/>
                <p:nvPr/>
              </p:nvSpPr>
              <p:spPr>
                <a:xfrm>
                  <a:off x="2460435" y="1380960"/>
                  <a:ext cx="914400" cy="9144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Noto Sans CJK KR Black" panose="020B0A00000000000000" pitchFamily="34" charset="-127"/>
                    <a:ea typeface="Noto Sans CJK KR Black" panose="020B0A00000000000000" pitchFamily="34" charset="-127"/>
                  </a:endParaRPr>
                </a:p>
              </p:txBody>
            </p:sp>
            <p:sp>
              <p:nvSpPr>
                <p:cNvPr id="31" name="타원 35">
                  <a:extLst>
                    <a:ext uri="{FF2B5EF4-FFF2-40B4-BE49-F238E27FC236}">
                      <a16:creationId xmlns:a16="http://schemas.microsoft.com/office/drawing/2014/main" xmlns="" id="{1D3122C8-7F9F-4F47-AD63-42AC6C177CAB}"/>
                    </a:ext>
                  </a:extLst>
                </p:cNvPr>
                <p:cNvSpPr/>
                <p:nvPr/>
              </p:nvSpPr>
              <p:spPr>
                <a:xfrm>
                  <a:off x="2528509" y="1449034"/>
                  <a:ext cx="778251" cy="778251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Noto Sans CJK KR Black" panose="020B0A00000000000000" pitchFamily="34" charset="-127"/>
                    <a:ea typeface="Noto Sans CJK KR Black" panose="020B0A00000000000000" pitchFamily="34" charset="-127"/>
                  </a:endParaRPr>
                </a:p>
              </p:txBody>
            </p:sp>
          </p:grpSp>
          <p:grpSp>
            <p:nvGrpSpPr>
              <p:cNvPr id="16" name="그룹 37">
                <a:extLst>
                  <a:ext uri="{FF2B5EF4-FFF2-40B4-BE49-F238E27FC236}">
                    <a16:creationId xmlns:a16="http://schemas.microsoft.com/office/drawing/2014/main" xmlns="" id="{EE61853B-E428-4D1A-9BA1-CEE98DC24560}"/>
                  </a:ext>
                </a:extLst>
              </p:cNvPr>
              <p:cNvGrpSpPr/>
              <p:nvPr/>
            </p:nvGrpSpPr>
            <p:grpSpPr>
              <a:xfrm>
                <a:off x="6065408" y="3964544"/>
                <a:ext cx="305196" cy="305196"/>
                <a:chOff x="2460435" y="1380960"/>
                <a:chExt cx="914400" cy="914400"/>
              </a:xfrm>
              <a:solidFill>
                <a:schemeClr val="accent3"/>
              </a:solidFill>
            </p:grpSpPr>
            <p:sp>
              <p:nvSpPr>
                <p:cNvPr id="27" name="타원 38">
                  <a:extLst>
                    <a:ext uri="{FF2B5EF4-FFF2-40B4-BE49-F238E27FC236}">
                      <a16:creationId xmlns:a16="http://schemas.microsoft.com/office/drawing/2014/main" xmlns="" id="{7CF9B793-92B2-4724-9D50-4C5F6CE1D3DD}"/>
                    </a:ext>
                  </a:extLst>
                </p:cNvPr>
                <p:cNvSpPr/>
                <p:nvPr/>
              </p:nvSpPr>
              <p:spPr>
                <a:xfrm>
                  <a:off x="2460435" y="1380960"/>
                  <a:ext cx="914400" cy="9144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Noto Sans CJK KR Black" panose="020B0A00000000000000" pitchFamily="34" charset="-127"/>
                    <a:ea typeface="Noto Sans CJK KR Black" panose="020B0A00000000000000" pitchFamily="34" charset="-127"/>
                  </a:endParaRPr>
                </a:p>
              </p:txBody>
            </p:sp>
            <p:sp>
              <p:nvSpPr>
                <p:cNvPr id="28" name="타원 39">
                  <a:extLst>
                    <a:ext uri="{FF2B5EF4-FFF2-40B4-BE49-F238E27FC236}">
                      <a16:creationId xmlns:a16="http://schemas.microsoft.com/office/drawing/2014/main" xmlns="" id="{CF92E7BA-C7E3-428C-AA7F-B30C8B7C96B0}"/>
                    </a:ext>
                  </a:extLst>
                </p:cNvPr>
                <p:cNvSpPr/>
                <p:nvPr/>
              </p:nvSpPr>
              <p:spPr>
                <a:xfrm>
                  <a:off x="2528509" y="1449034"/>
                  <a:ext cx="778251" cy="778251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Noto Sans CJK KR Black" panose="020B0A00000000000000" pitchFamily="34" charset="-127"/>
                    <a:ea typeface="Noto Sans CJK KR Black" panose="020B0A00000000000000" pitchFamily="34" charset="-127"/>
                  </a:endParaRPr>
                </a:p>
              </p:txBody>
            </p:sp>
          </p:grpSp>
          <p:grpSp>
            <p:nvGrpSpPr>
              <p:cNvPr id="17" name="그룹 41">
                <a:extLst>
                  <a:ext uri="{FF2B5EF4-FFF2-40B4-BE49-F238E27FC236}">
                    <a16:creationId xmlns:a16="http://schemas.microsoft.com/office/drawing/2014/main" xmlns="" id="{3DB764B7-EB7C-4681-B39D-C0AF4CE9AC9F}"/>
                  </a:ext>
                </a:extLst>
              </p:cNvPr>
              <p:cNvGrpSpPr/>
              <p:nvPr/>
            </p:nvGrpSpPr>
            <p:grpSpPr>
              <a:xfrm>
                <a:off x="6342979" y="3957518"/>
                <a:ext cx="305196" cy="305196"/>
                <a:chOff x="2460435" y="1380960"/>
                <a:chExt cx="914400" cy="914400"/>
              </a:xfrm>
              <a:solidFill>
                <a:schemeClr val="accent3"/>
              </a:solidFill>
            </p:grpSpPr>
            <p:sp>
              <p:nvSpPr>
                <p:cNvPr id="24" name="타원 42">
                  <a:extLst>
                    <a:ext uri="{FF2B5EF4-FFF2-40B4-BE49-F238E27FC236}">
                      <a16:creationId xmlns:a16="http://schemas.microsoft.com/office/drawing/2014/main" xmlns="" id="{A86F5423-6150-49A5-8740-8CD8402CB9BD}"/>
                    </a:ext>
                  </a:extLst>
                </p:cNvPr>
                <p:cNvSpPr/>
                <p:nvPr/>
              </p:nvSpPr>
              <p:spPr>
                <a:xfrm>
                  <a:off x="2460435" y="1380960"/>
                  <a:ext cx="914400" cy="9144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Noto Sans CJK KR Black" panose="020B0A00000000000000" pitchFamily="34" charset="-127"/>
                    <a:ea typeface="Noto Sans CJK KR Black" panose="020B0A00000000000000" pitchFamily="34" charset="-127"/>
                  </a:endParaRPr>
                </a:p>
              </p:txBody>
            </p:sp>
            <p:sp>
              <p:nvSpPr>
                <p:cNvPr id="25" name="타원 43">
                  <a:extLst>
                    <a:ext uri="{FF2B5EF4-FFF2-40B4-BE49-F238E27FC236}">
                      <a16:creationId xmlns:a16="http://schemas.microsoft.com/office/drawing/2014/main" xmlns="" id="{7675F7AB-E80E-4E10-B3C3-6284DA20501F}"/>
                    </a:ext>
                  </a:extLst>
                </p:cNvPr>
                <p:cNvSpPr/>
                <p:nvPr/>
              </p:nvSpPr>
              <p:spPr>
                <a:xfrm>
                  <a:off x="2528509" y="1449034"/>
                  <a:ext cx="778251" cy="778251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Noto Sans CJK KR Black" panose="020B0A00000000000000" pitchFamily="34" charset="-127"/>
                    <a:ea typeface="Noto Sans CJK KR Black" panose="020B0A00000000000000" pitchFamily="34" charset="-127"/>
                  </a:endParaRPr>
                </a:p>
              </p:txBody>
            </p:sp>
          </p:grpSp>
          <p:grpSp>
            <p:nvGrpSpPr>
              <p:cNvPr id="18" name="그룹 45">
                <a:extLst>
                  <a:ext uri="{FF2B5EF4-FFF2-40B4-BE49-F238E27FC236}">
                    <a16:creationId xmlns:a16="http://schemas.microsoft.com/office/drawing/2014/main" xmlns="" id="{5F25B1FC-4A86-45A9-9DE6-27A7EA2D42A4}"/>
                  </a:ext>
                </a:extLst>
              </p:cNvPr>
              <p:cNvGrpSpPr/>
              <p:nvPr/>
            </p:nvGrpSpPr>
            <p:grpSpPr>
              <a:xfrm>
                <a:off x="6322640" y="3721994"/>
                <a:ext cx="305196" cy="305196"/>
                <a:chOff x="2460435" y="1380960"/>
                <a:chExt cx="914400" cy="914400"/>
              </a:xfrm>
              <a:solidFill>
                <a:schemeClr val="accent3"/>
              </a:solidFill>
            </p:grpSpPr>
            <p:sp>
              <p:nvSpPr>
                <p:cNvPr id="21" name="타원 46">
                  <a:extLst>
                    <a:ext uri="{FF2B5EF4-FFF2-40B4-BE49-F238E27FC236}">
                      <a16:creationId xmlns:a16="http://schemas.microsoft.com/office/drawing/2014/main" xmlns="" id="{D22D1D1C-DFED-4024-9077-28B8CDCFC733}"/>
                    </a:ext>
                  </a:extLst>
                </p:cNvPr>
                <p:cNvSpPr/>
                <p:nvPr/>
              </p:nvSpPr>
              <p:spPr>
                <a:xfrm>
                  <a:off x="2460435" y="1380960"/>
                  <a:ext cx="914400" cy="9144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Noto Sans CJK KR Black" panose="020B0A00000000000000" pitchFamily="34" charset="-127"/>
                    <a:ea typeface="Noto Sans CJK KR Black" panose="020B0A00000000000000" pitchFamily="34" charset="-127"/>
                  </a:endParaRPr>
                </a:p>
              </p:txBody>
            </p:sp>
            <p:sp>
              <p:nvSpPr>
                <p:cNvPr id="22" name="타원 47">
                  <a:extLst>
                    <a:ext uri="{FF2B5EF4-FFF2-40B4-BE49-F238E27FC236}">
                      <a16:creationId xmlns:a16="http://schemas.microsoft.com/office/drawing/2014/main" xmlns="" id="{91F98B61-D047-4C8E-844D-C07387CC4EC0}"/>
                    </a:ext>
                  </a:extLst>
                </p:cNvPr>
                <p:cNvSpPr/>
                <p:nvPr/>
              </p:nvSpPr>
              <p:spPr>
                <a:xfrm>
                  <a:off x="2528509" y="1449034"/>
                  <a:ext cx="778251" cy="778251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Noto Sans CJK KR Black" panose="020B0A00000000000000" pitchFamily="34" charset="-127"/>
                    <a:ea typeface="Noto Sans CJK KR Black" panose="020B0A00000000000000" pitchFamily="34" charset="-127"/>
                  </a:endParaRPr>
                </a:p>
              </p:txBody>
            </p:sp>
          </p:grpSp>
          <p:sp>
            <p:nvSpPr>
              <p:cNvPr id="19" name="이등변 삼각형 58">
                <a:extLst>
                  <a:ext uri="{FF2B5EF4-FFF2-40B4-BE49-F238E27FC236}">
                    <a16:creationId xmlns:a16="http://schemas.microsoft.com/office/drawing/2014/main" xmlns="" id="{E70BEB54-0C9A-4DA8-B509-4C5D5DB5E05E}"/>
                  </a:ext>
                </a:extLst>
              </p:cNvPr>
              <p:cNvSpPr/>
              <p:nvPr/>
            </p:nvSpPr>
            <p:spPr>
              <a:xfrm rot="10800000">
                <a:off x="5637159" y="2598826"/>
                <a:ext cx="945777" cy="489015"/>
              </a:xfrm>
              <a:prstGeom prst="triangl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Noto Sans CJK KR Black" panose="020B0A00000000000000" pitchFamily="34" charset="-127"/>
                  <a:ea typeface="Noto Sans CJK KR Black" panose="020B0A00000000000000" pitchFamily="34" charset="-127"/>
                </a:endParaRPr>
              </a:p>
            </p:txBody>
          </p:sp>
          <p:sp>
            <p:nvSpPr>
              <p:cNvPr id="20" name="직사각형 59">
                <a:extLst>
                  <a:ext uri="{FF2B5EF4-FFF2-40B4-BE49-F238E27FC236}">
                    <a16:creationId xmlns:a16="http://schemas.microsoft.com/office/drawing/2014/main" xmlns="" id="{7758D5A1-2628-4909-8429-9CEAEEC42FBA}"/>
                  </a:ext>
                </a:extLst>
              </p:cNvPr>
              <p:cNvSpPr/>
              <p:nvPr/>
            </p:nvSpPr>
            <p:spPr>
              <a:xfrm>
                <a:off x="6088867" y="3022230"/>
                <a:ext cx="36000" cy="7200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Noto Sans CJK KR Black" panose="020B0A00000000000000" pitchFamily="34" charset="-127"/>
                  <a:ea typeface="Noto Sans CJK KR Black" panose="020B0A00000000000000" pitchFamily="34" charset="-127"/>
                </a:endParaRPr>
              </a:p>
            </p:txBody>
          </p:sp>
        </p:grp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519AA71C-8442-4959-BF89-470001339678}"/>
              </a:ext>
            </a:extLst>
          </p:cNvPr>
          <p:cNvSpPr txBox="1"/>
          <p:nvPr/>
        </p:nvSpPr>
        <p:spPr>
          <a:xfrm>
            <a:off x="6788053" y="2186593"/>
            <a:ext cx="3528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accent2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  <a:cs typeface="Arial" pitchFamily="34" charset="0"/>
              </a:rPr>
              <a:t>정의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xmlns="" id="{C776C8F2-EF91-4435-B46B-C17E3199D78D}"/>
              </a:ext>
            </a:extLst>
          </p:cNvPr>
          <p:cNvSpPr txBox="1"/>
          <p:nvPr/>
        </p:nvSpPr>
        <p:spPr>
          <a:xfrm>
            <a:off x="6788052" y="2306355"/>
            <a:ext cx="5108673" cy="39292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 latinLnBrk="1">
              <a:lnSpc>
                <a:spcPct val="150000"/>
              </a:lnSpc>
              <a:spcAft>
                <a:spcPts val="800"/>
              </a:spcAft>
            </a:pPr>
            <a:r>
              <a:rPr lang="en-US" sz="1600" kern="100" dirty="0">
                <a:latin typeface="Noto Sans CJK KR Black" panose="020B0A00000000000000" pitchFamily="34" charset="-127"/>
                <a:ea typeface="Noto Sans CJK KR Black" panose="020B0A00000000000000" pitchFamily="34" charset="-127"/>
                <a:cs typeface="Times New Roman" panose="02020603050405020304" pitchFamily="18" charset="0"/>
              </a:rPr>
              <a:t> </a:t>
            </a:r>
          </a:p>
          <a:p>
            <a:pPr marL="171450" lvl="0" indent="-171450" algn="just" latinLnBrk="1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600" kern="100" dirty="0">
                <a:solidFill>
                  <a:schemeClr val="accent1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  <a:cs typeface="Times New Roman" panose="02020603050405020304" pitchFamily="18" charset="0"/>
              </a:rPr>
              <a:t>bagging</a:t>
            </a:r>
            <a:r>
              <a:rPr lang="en-US" sz="1600" kern="100" dirty="0">
                <a:latin typeface="Noto Sans CJK KR Black" panose="020B0A00000000000000" pitchFamily="34" charset="-127"/>
                <a:ea typeface="Noto Sans CJK KR Black" panose="020B0A00000000000000" pitchFamily="34" charset="-127"/>
                <a:cs typeface="Times New Roman" panose="02020603050405020304" pitchFamily="18" charset="0"/>
              </a:rPr>
              <a:t>(</a:t>
            </a:r>
            <a:r>
              <a:rPr lang="en-US" sz="1600" kern="100" dirty="0" err="1">
                <a:latin typeface="Noto Sans CJK KR Black" panose="020B0A00000000000000" pitchFamily="34" charset="-127"/>
                <a:ea typeface="Noto Sans CJK KR Black" panose="020B0A00000000000000" pitchFamily="34" charset="-127"/>
                <a:cs typeface="Times New Roman" panose="02020603050405020304" pitchFamily="18" charset="0"/>
              </a:rPr>
              <a:t>bootstrap+aggregating</a:t>
            </a:r>
            <a:r>
              <a:rPr lang="en-US" sz="1600" kern="100" dirty="0">
                <a:latin typeface="Noto Sans CJK KR Black" panose="020B0A00000000000000" pitchFamily="34" charset="-127"/>
                <a:ea typeface="Noto Sans CJK KR Black" panose="020B0A00000000000000" pitchFamily="34" charset="-127"/>
                <a:cs typeface="Times New Roman" panose="02020603050405020304" pitchFamily="18" charset="0"/>
              </a:rPr>
              <a:t>) </a:t>
            </a:r>
            <a:r>
              <a:rPr lang="ko-KR" altLang="en-US" sz="1600" kern="100" dirty="0">
                <a:latin typeface="Noto Sans CJK KR Black" panose="020B0A00000000000000" pitchFamily="34" charset="-127"/>
                <a:ea typeface="Noto Sans CJK KR Black" panose="020B0A00000000000000" pitchFamily="34" charset="-127"/>
                <a:cs typeface="Times New Roman" panose="02020603050405020304" pitchFamily="18" charset="0"/>
              </a:rPr>
              <a:t>방법론의 일종</a:t>
            </a:r>
            <a:endParaRPr lang="en-CA" altLang="ko-KR" sz="1600" kern="100" dirty="0">
              <a:latin typeface="Noto Sans CJK KR Black" panose="020B0A00000000000000" pitchFamily="34" charset="-127"/>
              <a:ea typeface="Noto Sans CJK KR Black" panose="020B0A00000000000000" pitchFamily="34" charset="-127"/>
              <a:cs typeface="Times New Roman" panose="02020603050405020304" pitchFamily="18" charset="0"/>
            </a:endParaRPr>
          </a:p>
          <a:p>
            <a:pPr marL="171450" lvl="0" indent="-171450" algn="just" latinLnBrk="1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600" kern="100" dirty="0">
                <a:latin typeface="Noto Sans CJK KR Black" panose="020B0A00000000000000" pitchFamily="34" charset="-127"/>
                <a:ea typeface="Noto Sans CJK KR Black" panose="020B0A00000000000000" pitchFamily="34" charset="-127"/>
                <a:cs typeface="Times New Roman" panose="02020603050405020304" pitchFamily="18" charset="0"/>
              </a:rPr>
              <a:t>training data</a:t>
            </a:r>
            <a:r>
              <a:rPr lang="ko-KR" altLang="en-US" sz="1600" kern="100" dirty="0">
                <a:latin typeface="Noto Sans CJK KR Black" panose="020B0A00000000000000" pitchFamily="34" charset="-127"/>
                <a:ea typeface="Noto Sans CJK KR Black" panose="020B0A00000000000000" pitchFamily="34" charset="-127"/>
                <a:cs typeface="Times New Roman" panose="02020603050405020304" pitchFamily="18" charset="0"/>
              </a:rPr>
              <a:t>로부터 여러 개의</a:t>
            </a:r>
            <a:r>
              <a:rPr lang="en-US" sz="1600" kern="100" dirty="0">
                <a:latin typeface="Noto Sans CJK KR Black" panose="020B0A00000000000000" pitchFamily="34" charset="-127"/>
                <a:ea typeface="Noto Sans CJK KR Black" panose="020B0A00000000000000" pitchFamily="34" charset="-127"/>
                <a:cs typeface="Times New Roman" panose="02020603050405020304" pitchFamily="18" charset="0"/>
              </a:rPr>
              <a:t> bag</a:t>
            </a:r>
            <a:r>
              <a:rPr lang="ko-KR" altLang="en-US" sz="1600" kern="100" dirty="0">
                <a:latin typeface="Noto Sans CJK KR Black" panose="020B0A00000000000000" pitchFamily="34" charset="-127"/>
                <a:ea typeface="Noto Sans CJK KR Black" panose="020B0A00000000000000" pitchFamily="34" charset="-127"/>
                <a:cs typeface="Times New Roman" panose="02020603050405020304" pitchFamily="18" charset="0"/>
              </a:rPr>
              <a:t>을 형성</a:t>
            </a:r>
            <a:r>
              <a:rPr lang="en-US" sz="1600" kern="100" dirty="0">
                <a:latin typeface="Noto Sans CJK KR Black" panose="020B0A00000000000000" pitchFamily="34" charset="-127"/>
                <a:ea typeface="Noto Sans CJK KR Black" panose="020B0A00000000000000" pitchFamily="34" charset="-127"/>
                <a:cs typeface="Times New Roman" panose="02020603050405020304" pitchFamily="18" charset="0"/>
              </a:rPr>
              <a:t>(bootstrap)</a:t>
            </a:r>
            <a:r>
              <a:rPr lang="ko-KR" altLang="en-US" sz="1600" kern="100" dirty="0">
                <a:latin typeface="Noto Sans CJK KR Black" panose="020B0A00000000000000" pitchFamily="34" charset="-127"/>
                <a:ea typeface="Noto Sans CJK KR Black" panose="020B0A00000000000000" pitchFamily="34" charset="-127"/>
                <a:cs typeface="Times New Roman" panose="02020603050405020304" pitchFamily="18" charset="0"/>
              </a:rPr>
              <a:t>해</a:t>
            </a:r>
            <a:r>
              <a:rPr lang="en-US" sz="1600" kern="100" dirty="0">
                <a:latin typeface="Noto Sans CJK KR Black" panose="020B0A00000000000000" pitchFamily="34" charset="-127"/>
                <a:ea typeface="Noto Sans CJK KR Black" panose="020B0A00000000000000" pitchFamily="34" charset="-127"/>
                <a:cs typeface="Times New Roman" panose="02020603050405020304" pitchFamily="18" charset="0"/>
              </a:rPr>
              <a:t> tree</a:t>
            </a:r>
            <a:r>
              <a:rPr lang="ko-KR" altLang="en-US" sz="1600" kern="100" dirty="0" err="1">
                <a:latin typeface="Noto Sans CJK KR Black" panose="020B0A00000000000000" pitchFamily="34" charset="-127"/>
                <a:ea typeface="Noto Sans CJK KR Black" panose="020B0A00000000000000" pitchFamily="34" charset="-127"/>
                <a:cs typeface="Times New Roman" panose="02020603050405020304" pitchFamily="18" charset="0"/>
              </a:rPr>
              <a:t>를</a:t>
            </a:r>
            <a:r>
              <a:rPr lang="ko-KR" altLang="en-US" sz="1600" kern="100" dirty="0">
                <a:latin typeface="Noto Sans CJK KR Black" panose="020B0A00000000000000" pitchFamily="34" charset="-127"/>
                <a:ea typeface="Noto Sans CJK KR Black" panose="020B0A00000000000000" pitchFamily="34" charset="-127"/>
                <a:cs typeface="Times New Roman" panose="02020603050405020304" pitchFamily="18" charset="0"/>
              </a:rPr>
              <a:t> 병렬적으로 나열</a:t>
            </a:r>
            <a:endParaRPr lang="en-CA" altLang="ko-KR" sz="1600" kern="100" dirty="0">
              <a:latin typeface="Noto Sans CJK KR Black" panose="020B0A00000000000000" pitchFamily="34" charset="-127"/>
              <a:ea typeface="Noto Sans CJK KR Black" panose="020B0A00000000000000" pitchFamily="34" charset="-127"/>
              <a:cs typeface="Times New Roman" panose="02020603050405020304" pitchFamily="18" charset="0"/>
            </a:endParaRPr>
          </a:p>
          <a:p>
            <a:pPr marL="628594" lvl="1" indent="-171450" algn="just" latinLnBrk="1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ko-KR" altLang="en-US" sz="1600" kern="100" dirty="0">
                <a:latin typeface="Noto Sans CJK KR Black" panose="020B0A00000000000000" pitchFamily="34" charset="-127"/>
                <a:ea typeface="Noto Sans CJK KR Black" panose="020B0A00000000000000" pitchFamily="34" charset="-127"/>
                <a:cs typeface="Times New Roman" panose="02020603050405020304" pitchFamily="18" charset="0"/>
              </a:rPr>
              <a:t>이를 모아</a:t>
            </a:r>
            <a:r>
              <a:rPr lang="en-US" sz="1600" kern="100" dirty="0">
                <a:latin typeface="Noto Sans CJK KR Black" panose="020B0A00000000000000" pitchFamily="34" charset="-127"/>
                <a:ea typeface="Noto Sans CJK KR Black" panose="020B0A00000000000000" pitchFamily="34" charset="-127"/>
                <a:cs typeface="Times New Roman" panose="02020603050405020304" pitchFamily="18" charset="0"/>
              </a:rPr>
              <a:t>(aggregate) </a:t>
            </a:r>
            <a:r>
              <a:rPr lang="ko-KR" altLang="en-US" sz="1600" kern="100" dirty="0">
                <a:latin typeface="Noto Sans CJK KR Black" panose="020B0A00000000000000" pitchFamily="34" charset="-127"/>
                <a:ea typeface="Noto Sans CJK KR Black" panose="020B0A00000000000000" pitchFamily="34" charset="-127"/>
                <a:cs typeface="Times New Roman" panose="02020603050405020304" pitchFamily="18" charset="0"/>
              </a:rPr>
              <a:t>다수결 내지 평균 등의 방법으로 </a:t>
            </a:r>
            <a:r>
              <a:rPr lang="ko-KR" altLang="en-US" sz="1600" kern="100" dirty="0" err="1">
                <a:latin typeface="Noto Sans CJK KR Black" panose="020B0A00000000000000" pitchFamily="34" charset="-127"/>
                <a:ea typeface="Noto Sans CJK KR Black" panose="020B0A00000000000000" pitchFamily="34" charset="-127"/>
                <a:cs typeface="Times New Roman" panose="02020603050405020304" pitchFamily="18" charset="0"/>
              </a:rPr>
              <a:t>예측치를</a:t>
            </a:r>
            <a:r>
              <a:rPr lang="ko-KR" altLang="en-US" sz="1600" kern="100" dirty="0">
                <a:latin typeface="Noto Sans CJK KR Black" panose="020B0A00000000000000" pitchFamily="34" charset="-127"/>
                <a:ea typeface="Noto Sans CJK KR Black" panose="020B0A00000000000000" pitchFamily="34" charset="-127"/>
                <a:cs typeface="Times New Roman" panose="02020603050405020304" pitchFamily="18" charset="0"/>
              </a:rPr>
              <a:t> 구해주는 모형</a:t>
            </a:r>
            <a:endParaRPr lang="en-CA" altLang="ko-KR" sz="1600" kern="100" dirty="0">
              <a:latin typeface="Noto Sans CJK KR Black" panose="020B0A00000000000000" pitchFamily="34" charset="-127"/>
              <a:ea typeface="Noto Sans CJK KR Black" panose="020B0A00000000000000" pitchFamily="34" charset="-127"/>
              <a:cs typeface="Times New Roman" panose="02020603050405020304" pitchFamily="18" charset="0"/>
            </a:endParaRPr>
          </a:p>
          <a:p>
            <a:pPr marL="171450" lvl="0" indent="-171450" algn="just" latinLnBrk="1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ko-KR" altLang="en-US" sz="1600" kern="100" dirty="0">
                <a:solidFill>
                  <a:schemeClr val="accent1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  <a:cs typeface="Times New Roman" panose="02020603050405020304" pitchFamily="18" charset="0"/>
              </a:rPr>
              <a:t>앙상블</a:t>
            </a:r>
            <a:r>
              <a:rPr lang="en-US" sz="1600" kern="100" dirty="0">
                <a:latin typeface="Noto Sans CJK KR Black" panose="020B0A00000000000000" pitchFamily="34" charset="-127"/>
                <a:ea typeface="Noto Sans CJK KR Black" panose="020B0A00000000000000" pitchFamily="34" charset="-127"/>
                <a:cs typeface="Times New Roman" panose="02020603050405020304" pitchFamily="18" charset="0"/>
              </a:rPr>
              <a:t>(ensemble) </a:t>
            </a:r>
            <a:r>
              <a:rPr lang="ko-KR" altLang="en-US" sz="1600" kern="100" dirty="0">
                <a:latin typeface="Noto Sans CJK KR Black" panose="020B0A00000000000000" pitchFamily="34" charset="-127"/>
                <a:ea typeface="Noto Sans CJK KR Black" panose="020B0A00000000000000" pitchFamily="34" charset="-127"/>
                <a:cs typeface="Times New Roman" panose="02020603050405020304" pitchFamily="18" charset="0"/>
              </a:rPr>
              <a:t>방법의 대표적인 예</a:t>
            </a:r>
            <a:endParaRPr lang="en-US" sz="1600" kern="100" dirty="0">
              <a:latin typeface="Noto Sans CJK KR Black" panose="020B0A00000000000000" pitchFamily="34" charset="-127"/>
              <a:ea typeface="Noto Sans CJK KR Black" panose="020B0A00000000000000" pitchFamily="34" charset="-127"/>
              <a:cs typeface="Times New Roman" panose="02020603050405020304" pitchFamily="18" charset="0"/>
            </a:endParaRPr>
          </a:p>
          <a:p>
            <a:pPr marL="628594" lvl="1" indent="-171450" algn="just" latinLnBrk="1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600" kern="100" dirty="0">
                <a:latin typeface="Noto Sans CJK KR Black" panose="020B0A00000000000000" pitchFamily="34" charset="-127"/>
                <a:ea typeface="Noto Sans CJK KR Black" panose="020B0A00000000000000" pitchFamily="34" charset="-127"/>
                <a:cs typeface="Times New Roman" panose="02020603050405020304" pitchFamily="18" charset="0"/>
              </a:rPr>
              <a:t>(</a:t>
            </a:r>
            <a:r>
              <a:rPr lang="ko-KR" altLang="en-US" sz="1600" kern="100" dirty="0">
                <a:latin typeface="Noto Sans CJK KR Black" panose="020B0A00000000000000" pitchFamily="34" charset="-127"/>
                <a:ea typeface="Noto Sans CJK KR Black" panose="020B0A00000000000000" pitchFamily="34" charset="-127"/>
                <a:cs typeface="Times New Roman" panose="02020603050405020304" pitchFamily="18" charset="0"/>
              </a:rPr>
              <a:t>앙상블</a:t>
            </a:r>
            <a:r>
              <a:rPr lang="en-US" sz="1600" kern="100" dirty="0">
                <a:latin typeface="Noto Sans CJK KR Black" panose="020B0A00000000000000" pitchFamily="34" charset="-127"/>
                <a:ea typeface="Noto Sans CJK KR Black" panose="020B0A00000000000000" pitchFamily="34" charset="-127"/>
                <a:cs typeface="Times New Roman" panose="02020603050405020304" pitchFamily="18" charset="0"/>
              </a:rPr>
              <a:t>: weak model</a:t>
            </a:r>
            <a:r>
              <a:rPr lang="ko-KR" altLang="en-US" sz="1600" kern="100" dirty="0">
                <a:latin typeface="Noto Sans CJK KR Black" panose="020B0A00000000000000" pitchFamily="34" charset="-127"/>
                <a:ea typeface="Noto Sans CJK KR Black" panose="020B0A00000000000000" pitchFamily="34" charset="-127"/>
                <a:cs typeface="Times New Roman" panose="02020603050405020304" pitchFamily="18" charset="0"/>
              </a:rPr>
              <a:t>을 모두 모아 예측에 활용하여 하나의</a:t>
            </a:r>
            <a:r>
              <a:rPr lang="en-US" sz="1600" kern="100" dirty="0">
                <a:latin typeface="Noto Sans CJK KR Black" panose="020B0A00000000000000" pitchFamily="34" charset="-127"/>
                <a:ea typeface="Noto Sans CJK KR Black" panose="020B0A00000000000000" pitchFamily="34" charset="-127"/>
                <a:cs typeface="Times New Roman" panose="02020603050405020304" pitchFamily="18" charset="0"/>
              </a:rPr>
              <a:t> strong model</a:t>
            </a:r>
            <a:r>
              <a:rPr lang="ko-KR" altLang="en-US" sz="1600" kern="100" dirty="0">
                <a:latin typeface="Noto Sans CJK KR Black" panose="020B0A00000000000000" pitchFamily="34" charset="-127"/>
                <a:ea typeface="Noto Sans CJK KR Black" panose="020B0A00000000000000" pitchFamily="34" charset="-127"/>
                <a:cs typeface="Times New Roman" panose="02020603050405020304" pitchFamily="18" charset="0"/>
              </a:rPr>
              <a:t>을 만드는 방법</a:t>
            </a:r>
            <a:r>
              <a:rPr lang="en-US" sz="1600" kern="100" dirty="0">
                <a:latin typeface="Noto Sans CJK KR Black" panose="020B0A00000000000000" pitchFamily="34" charset="-127"/>
                <a:ea typeface="Noto Sans CJK KR Black" panose="020B0A00000000000000" pitchFamily="34" charset="-127"/>
                <a:cs typeface="Times New Roman" panose="02020603050405020304" pitchFamily="18" charset="0"/>
              </a:rPr>
              <a:t>)</a:t>
            </a:r>
            <a:endParaRPr lang="en-CA" sz="1600" kern="100" dirty="0">
              <a:latin typeface="Noto Sans CJK KR Black" panose="020B0A00000000000000" pitchFamily="34" charset="-127"/>
              <a:ea typeface="Noto Sans CJK KR Black" panose="020B0A00000000000000" pitchFamily="34" charset="-127"/>
              <a:cs typeface="Times New Roman" panose="02020603050405020304" pitchFamily="18" charset="0"/>
            </a:endParaRPr>
          </a:p>
        </p:txBody>
      </p:sp>
      <p:grpSp>
        <p:nvGrpSpPr>
          <p:cNvPr id="53" name="Group 98">
            <a:extLst>
              <a:ext uri="{FF2B5EF4-FFF2-40B4-BE49-F238E27FC236}">
                <a16:creationId xmlns:a16="http://schemas.microsoft.com/office/drawing/2014/main" xmlns="" id="{D58BEC44-4769-451A-9004-0423F57F97EA}"/>
              </a:ext>
            </a:extLst>
          </p:cNvPr>
          <p:cNvGrpSpPr/>
          <p:nvPr/>
        </p:nvGrpSpPr>
        <p:grpSpPr>
          <a:xfrm>
            <a:off x="547001" y="2417428"/>
            <a:ext cx="3273911" cy="3096856"/>
            <a:chOff x="2563849" y="4232493"/>
            <a:chExt cx="2339316" cy="1247644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xmlns="" id="{22238934-3D03-4B86-A532-1BD469AEC9D4}"/>
                </a:ext>
              </a:extLst>
            </p:cNvPr>
            <p:cNvSpPr txBox="1"/>
            <p:nvPr/>
          </p:nvSpPr>
          <p:spPr>
            <a:xfrm>
              <a:off x="2563849" y="4499696"/>
              <a:ext cx="2339316" cy="980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lvl="0" indent="-171450" algn="just" latinLnBrk="1">
                <a:lnSpc>
                  <a:spcPct val="150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ko-KR" altLang="en-US" kern="100" dirty="0">
                  <a:latin typeface="Noto Sans CJK KR Black" panose="020B0A00000000000000" pitchFamily="34" charset="-127"/>
                  <a:ea typeface="Noto Sans CJK KR Black" panose="020B0A00000000000000" pitchFamily="34" charset="-127"/>
                  <a:cs typeface="Times New Roman" panose="02020603050405020304" pitchFamily="18" charset="0"/>
                </a:rPr>
                <a:t>예측하고자 하는 변수</a:t>
              </a:r>
              <a:endParaRPr lang="en-US" altLang="ko-KR" kern="100" dirty="0">
                <a:latin typeface="Noto Sans CJK KR Black" panose="020B0A00000000000000" pitchFamily="34" charset="-127"/>
                <a:ea typeface="Noto Sans CJK KR Black" panose="020B0A00000000000000" pitchFamily="34" charset="-127"/>
                <a:cs typeface="Times New Roman" panose="02020603050405020304" pitchFamily="18" charset="0"/>
              </a:endParaRPr>
            </a:p>
            <a:p>
              <a:pPr marL="628594" lvl="1" indent="-171450" algn="just" latinLnBrk="1">
                <a:lnSpc>
                  <a:spcPct val="150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ko-KR" altLang="en-US" kern="100" dirty="0">
                  <a:solidFill>
                    <a:schemeClr val="accent1"/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  <a:cs typeface="Times New Roman" panose="02020603050405020304" pitchFamily="18" charset="0"/>
                </a:rPr>
                <a:t>범주형</a:t>
              </a:r>
              <a:r>
                <a:rPr lang="en-US" altLang="ko-KR" kern="100" dirty="0">
                  <a:latin typeface="Noto Sans CJK KR Black" panose="020B0A00000000000000" pitchFamily="34" charset="-127"/>
                  <a:ea typeface="Noto Sans CJK KR Black" panose="020B0A00000000000000" pitchFamily="34" charset="-127"/>
                  <a:cs typeface="Times New Roman" panose="02020603050405020304" pitchFamily="18" charset="0"/>
                </a:rPr>
                <a:t>:</a:t>
              </a:r>
              <a:r>
                <a:rPr lang="ko-KR" altLang="en-US" kern="100" dirty="0">
                  <a:latin typeface="Noto Sans CJK KR Black" panose="020B0A00000000000000" pitchFamily="34" charset="-127"/>
                  <a:ea typeface="Noto Sans CJK KR Black" panose="020B0A00000000000000" pitchFamily="34" charset="-127"/>
                  <a:cs typeface="Times New Roman" panose="02020603050405020304" pitchFamily="18" charset="0"/>
                </a:rPr>
                <a:t> 다수결 방법</a:t>
              </a:r>
              <a:endParaRPr lang="en-US" altLang="ko-KR" kern="100" dirty="0">
                <a:latin typeface="Noto Sans CJK KR Black" panose="020B0A00000000000000" pitchFamily="34" charset="-127"/>
                <a:ea typeface="Noto Sans CJK KR Black" panose="020B0A00000000000000" pitchFamily="34" charset="-127"/>
                <a:cs typeface="Times New Roman" panose="02020603050405020304" pitchFamily="18" charset="0"/>
              </a:endParaRPr>
            </a:p>
            <a:p>
              <a:pPr marL="628594" lvl="1" indent="-171450" algn="just" latinLnBrk="1">
                <a:lnSpc>
                  <a:spcPct val="150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ko-KR" altLang="en-US" kern="100" dirty="0" err="1">
                  <a:solidFill>
                    <a:schemeClr val="accent1"/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  <a:cs typeface="Times New Roman" panose="02020603050405020304" pitchFamily="18" charset="0"/>
                </a:rPr>
                <a:t>연속형</a:t>
              </a:r>
              <a:r>
                <a:rPr lang="en-US" altLang="ko-KR" kern="100" dirty="0">
                  <a:latin typeface="Noto Sans CJK KR Black" panose="020B0A00000000000000" pitchFamily="34" charset="-127"/>
                  <a:ea typeface="Noto Sans CJK KR Black" panose="020B0A00000000000000" pitchFamily="34" charset="-127"/>
                  <a:cs typeface="Times New Roman" panose="02020603050405020304" pitchFamily="18" charset="0"/>
                </a:rPr>
                <a:t>:</a:t>
              </a:r>
              <a:r>
                <a:rPr lang="ko-KR" altLang="en-US" kern="100" dirty="0">
                  <a:latin typeface="Noto Sans CJK KR Black" panose="020B0A00000000000000" pitchFamily="34" charset="-127"/>
                  <a:ea typeface="Noto Sans CJK KR Black" panose="020B0A00000000000000" pitchFamily="34" charset="-127"/>
                  <a:cs typeface="Times New Roman" panose="02020603050405020304" pitchFamily="18" charset="0"/>
                </a:rPr>
                <a:t> 회귀 트리</a:t>
              </a:r>
              <a:endParaRPr lang="en-CA" altLang="ko-KR" kern="100" dirty="0">
                <a:latin typeface="Noto Sans CJK KR Black" panose="020B0A00000000000000" pitchFamily="34" charset="-127"/>
                <a:ea typeface="Noto Sans CJK KR Black" panose="020B0A00000000000000" pitchFamily="34" charset="-127"/>
                <a:cs typeface="Times New Roman" panose="02020603050405020304" pitchFamily="18" charset="0"/>
              </a:endParaRPr>
            </a:p>
            <a:p>
              <a:pPr marL="1085736" lvl="2" indent="-171450" algn="just" latinLnBrk="1">
                <a:lnSpc>
                  <a:spcPct val="150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ko-KR" altLang="en-US" kern="100" dirty="0">
                  <a:latin typeface="Noto Sans CJK KR Black" panose="020B0A00000000000000" pitchFamily="34" charset="-127"/>
                  <a:ea typeface="Noto Sans CJK KR Black" panose="020B0A00000000000000" pitchFamily="34" charset="-127"/>
                  <a:cs typeface="Times New Roman" panose="02020603050405020304" pitchFamily="18" charset="0"/>
                </a:rPr>
                <a:t>모든 트리의 </a:t>
              </a:r>
              <a:r>
                <a:rPr lang="ko-KR" altLang="en-US" kern="100" dirty="0" err="1">
                  <a:latin typeface="Noto Sans CJK KR Black" panose="020B0A00000000000000" pitchFamily="34" charset="-127"/>
                  <a:ea typeface="Noto Sans CJK KR Black" panose="020B0A00000000000000" pitchFamily="34" charset="-127"/>
                  <a:cs typeface="Times New Roman" panose="02020603050405020304" pitchFamily="18" charset="0"/>
                </a:rPr>
                <a:t>예측값의</a:t>
              </a:r>
              <a:r>
                <a:rPr lang="ko-KR" altLang="en-US" kern="100" dirty="0">
                  <a:latin typeface="Noto Sans CJK KR Black" panose="020B0A00000000000000" pitchFamily="34" charset="-127"/>
                  <a:ea typeface="Noto Sans CJK KR Black" panose="020B0A00000000000000" pitchFamily="34" charset="-127"/>
                  <a:cs typeface="Times New Roman" panose="02020603050405020304" pitchFamily="18" charset="0"/>
                </a:rPr>
                <a:t> 평균을 </a:t>
              </a:r>
              <a:r>
                <a:rPr lang="ko-KR" altLang="en-US" kern="100" dirty="0" err="1">
                  <a:latin typeface="Noto Sans CJK KR Black" panose="020B0A00000000000000" pitchFamily="34" charset="-127"/>
                  <a:ea typeface="Noto Sans CJK KR Black" panose="020B0A00000000000000" pitchFamily="34" charset="-127"/>
                  <a:cs typeface="Times New Roman" panose="02020603050405020304" pitchFamily="18" charset="0"/>
                </a:rPr>
                <a:t>구해줌</a:t>
              </a:r>
              <a:endParaRPr lang="en-CA" kern="100" dirty="0">
                <a:latin typeface="Noto Sans CJK KR Black" panose="020B0A00000000000000" pitchFamily="34" charset="-127"/>
                <a:ea typeface="Noto Sans CJK KR Black" panose="020B0A00000000000000" pitchFamily="34" charset="-127"/>
                <a:cs typeface="Times New Roman" panose="02020603050405020304" pitchFamily="18" charset="0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xmlns="" id="{BC8B43F2-6DE2-482D-A1F4-7C61C8A1DF46}"/>
                </a:ext>
              </a:extLst>
            </p:cNvPr>
            <p:cNvSpPr txBox="1"/>
            <p:nvPr/>
          </p:nvSpPr>
          <p:spPr>
            <a:xfrm>
              <a:off x="2563849" y="4232493"/>
              <a:ext cx="2339316" cy="1859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>
                  <a:solidFill>
                    <a:schemeClr val="accent5"/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  <a:cs typeface="Arial" pitchFamily="34" charset="0"/>
                </a:rPr>
                <a:t>예측 방식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8571491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003098" y="653125"/>
            <a:ext cx="1849348" cy="724247"/>
          </a:xfrm>
        </p:spPr>
        <p:txBody>
          <a:bodyPr>
            <a:normAutofit lnSpcReduction="10000"/>
          </a:bodyPr>
          <a:lstStyle/>
          <a:p>
            <a:r>
              <a:rPr lang="ko-KR" altLang="en-US" sz="4800" dirty="0">
                <a:solidFill>
                  <a:schemeClr val="accent5"/>
                </a:solidFill>
              </a:rPr>
              <a:t>장점</a:t>
            </a:r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BDF22E0A-DE54-4397-A806-C0480E8F4DE3}"/>
              </a:ext>
            </a:extLst>
          </p:cNvPr>
          <p:cNvSpPr txBox="1"/>
          <p:nvPr/>
        </p:nvSpPr>
        <p:spPr>
          <a:xfrm>
            <a:off x="1512621" y="1466828"/>
            <a:ext cx="916675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 latinLnBrk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accent1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차이점</a:t>
            </a:r>
            <a:r>
              <a:rPr lang="en-US" altLang="ko-KR" dirty="0">
                <a:solidFill>
                  <a:schemeClr val="accent1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:</a:t>
            </a:r>
            <a:r>
              <a:rPr lang="en-US" dirty="0">
                <a:solidFill>
                  <a:schemeClr val="accent1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 </a:t>
            </a:r>
            <a:r>
              <a:rPr lang="en-US" dirty="0">
                <a:solidFill>
                  <a:schemeClr val="tx2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parameter </a:t>
            </a:r>
            <a:r>
              <a:rPr lang="en-US" dirty="0" err="1">
                <a:solidFill>
                  <a:schemeClr val="tx2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mtry</a:t>
            </a:r>
            <a:endParaRPr lang="en-US" dirty="0">
              <a:solidFill>
                <a:schemeClr val="tx2"/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  <a:p>
            <a:pPr marL="742894" lvl="1" indent="-285750" latinLnBrk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accent1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자동으로</a:t>
            </a:r>
            <a:r>
              <a:rPr lang="en-US" dirty="0">
                <a:solidFill>
                  <a:schemeClr val="accent1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 node</a:t>
            </a:r>
            <a:r>
              <a:rPr lang="ko-KR" altLang="en-US" dirty="0">
                <a:solidFill>
                  <a:schemeClr val="accent1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별로 분류에 활용할 독립변수를 전체 독립 변수들 중에서 랜덤으로 </a:t>
            </a:r>
            <a:r>
              <a:rPr lang="ko-KR" altLang="en-US" dirty="0" err="1">
                <a:solidFill>
                  <a:schemeClr val="accent1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뽑아줌</a:t>
            </a:r>
            <a:r>
              <a:rPr lang="en-US" dirty="0">
                <a:solidFill>
                  <a:schemeClr val="accent1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 </a:t>
            </a:r>
          </a:p>
          <a:p>
            <a:pPr marL="742894" lvl="1" indent="-285750" latinLnBrk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accent1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mtry</a:t>
            </a:r>
            <a:r>
              <a:rPr lang="ko-KR" altLang="en-US" dirty="0" err="1">
                <a:solidFill>
                  <a:schemeClr val="accent1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를</a:t>
            </a:r>
            <a:r>
              <a:rPr lang="ko-KR" altLang="en-US" dirty="0">
                <a:solidFill>
                  <a:schemeClr val="accent1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 달리 하면서 </a:t>
            </a:r>
            <a:r>
              <a:rPr lang="ko-KR" altLang="en-US" dirty="0" err="1">
                <a:solidFill>
                  <a:schemeClr val="accent1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랜덤포레스트를</a:t>
            </a:r>
            <a:r>
              <a:rPr lang="ko-KR" altLang="en-US" dirty="0">
                <a:solidFill>
                  <a:schemeClr val="accent1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 돌려주면 예측의 정확성이</a:t>
            </a:r>
            <a:r>
              <a:rPr lang="en-US" dirty="0">
                <a:solidFill>
                  <a:schemeClr val="accent1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 </a:t>
            </a:r>
            <a:r>
              <a:rPr lang="en-US" dirty="0" err="1">
                <a:solidFill>
                  <a:schemeClr val="accent1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mtry</a:t>
            </a:r>
            <a:r>
              <a:rPr lang="ko-KR" altLang="en-US" dirty="0">
                <a:solidFill>
                  <a:schemeClr val="accent1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별로 조금씩 달라지게 되고</a:t>
            </a:r>
            <a:r>
              <a:rPr lang="en-US" dirty="0">
                <a:solidFill>
                  <a:schemeClr val="accent1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, </a:t>
            </a:r>
            <a:r>
              <a:rPr lang="ko-KR" altLang="en-US" dirty="0">
                <a:solidFill>
                  <a:schemeClr val="accent1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이때 최적의 예측력을 가진</a:t>
            </a:r>
            <a:r>
              <a:rPr lang="en-US" dirty="0">
                <a:solidFill>
                  <a:schemeClr val="accent1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 </a:t>
            </a:r>
            <a:r>
              <a:rPr lang="en-US" dirty="0" err="1">
                <a:solidFill>
                  <a:schemeClr val="accent1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mtry</a:t>
            </a:r>
            <a:r>
              <a:rPr lang="ko-KR" altLang="en-US" dirty="0" err="1">
                <a:solidFill>
                  <a:schemeClr val="accent1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를</a:t>
            </a:r>
            <a:r>
              <a:rPr lang="ko-KR" altLang="en-US" dirty="0">
                <a:solidFill>
                  <a:schemeClr val="accent1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 최종 </a:t>
            </a:r>
            <a:r>
              <a:rPr lang="ko-KR" altLang="en-US" dirty="0" err="1">
                <a:solidFill>
                  <a:schemeClr val="accent1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모수로</a:t>
            </a:r>
            <a:r>
              <a:rPr lang="ko-KR" altLang="en-US" dirty="0">
                <a:solidFill>
                  <a:schemeClr val="accent1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 확정하면 되는 것입니다</a:t>
            </a:r>
            <a:r>
              <a:rPr lang="en-US" dirty="0">
                <a:solidFill>
                  <a:schemeClr val="accent1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.</a:t>
            </a:r>
          </a:p>
          <a:p>
            <a:pPr marL="285750" indent="-285750" latinLnBrk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 err="1">
                <a:solidFill>
                  <a:schemeClr val="accent3">
                    <a:lumMod val="5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배깅</a:t>
            </a:r>
            <a:r>
              <a:rPr lang="ko-KR" altLang="en-US" dirty="0"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 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방법을 따름</a:t>
            </a:r>
            <a:endParaRPr lang="en-CA" altLang="ko-KR" dirty="0">
              <a:solidFill>
                <a:schemeClr val="accent6">
                  <a:lumMod val="75000"/>
                </a:schemeClr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  <a:p>
            <a:pPr marL="742894" lvl="1" indent="-285750" latinLnBrk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여러 트리들을 모아 평균을 내어 분산이 적어지게 되고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, 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좋은 예측력을 가지게 됨</a:t>
            </a:r>
            <a:endParaRPr lang="en-CA" dirty="0">
              <a:solidFill>
                <a:schemeClr val="accent6">
                  <a:lumMod val="75000"/>
                </a:schemeClr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xmlns="" id="{D5E20AFF-24B0-4834-B210-577B17EBBDD2}"/>
              </a:ext>
            </a:extLst>
          </p:cNvPr>
          <p:cNvSpPr/>
          <p:nvPr/>
        </p:nvSpPr>
        <p:spPr>
          <a:xfrm>
            <a:off x="1240638" y="614912"/>
            <a:ext cx="762460" cy="76246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>
                  <a:lumMod val="75000"/>
                  <a:lumOff val="25000"/>
                </a:schemeClr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graphicFrame>
        <p:nvGraphicFramePr>
          <p:cNvPr id="35" name="Chart 18">
            <a:extLst>
              <a:ext uri="{FF2B5EF4-FFF2-40B4-BE49-F238E27FC236}">
                <a16:creationId xmlns:a16="http://schemas.microsoft.com/office/drawing/2014/main" xmlns="" id="{2EDEA3F4-AF09-4DBA-A1C9-16272D18D49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86331400"/>
              </p:ext>
            </p:extLst>
          </p:nvPr>
        </p:nvGraphicFramePr>
        <p:xfrm>
          <a:off x="931984" y="5997436"/>
          <a:ext cx="3888000" cy="4913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1" name="Frame 17">
            <a:extLst>
              <a:ext uri="{FF2B5EF4-FFF2-40B4-BE49-F238E27FC236}">
                <a16:creationId xmlns:a16="http://schemas.microsoft.com/office/drawing/2014/main" xmlns="" id="{FB624DA5-8561-46AE-8E18-5EED6D851726}"/>
              </a:ext>
            </a:extLst>
          </p:cNvPr>
          <p:cNvSpPr/>
          <p:nvPr/>
        </p:nvSpPr>
        <p:spPr>
          <a:xfrm>
            <a:off x="1462652" y="825465"/>
            <a:ext cx="318434" cy="318434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96A35985-2B81-4841-98AA-6A44D69C2C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7687" y="323828"/>
            <a:ext cx="25527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17578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55">
            <a:extLst>
              <a:ext uri="{FF2B5EF4-FFF2-40B4-BE49-F238E27FC236}">
                <a16:creationId xmlns:a16="http://schemas.microsoft.com/office/drawing/2014/main" xmlns="" id="{67B27A2A-FB18-45E4-A9CE-3325DDF3F039}"/>
              </a:ext>
            </a:extLst>
          </p:cNvPr>
          <p:cNvSpPr/>
          <p:nvPr/>
        </p:nvSpPr>
        <p:spPr>
          <a:xfrm>
            <a:off x="4629" y="1194474"/>
            <a:ext cx="3669150" cy="5359876"/>
          </a:xfrm>
          <a:custGeom>
            <a:avLst/>
            <a:gdLst/>
            <a:ahLst/>
            <a:cxnLst/>
            <a:rect l="l" t="t" r="r" b="b"/>
            <a:pathLst>
              <a:path w="3294587" h="5795631">
                <a:moveTo>
                  <a:pt x="0" y="0"/>
                </a:moveTo>
                <a:lnTo>
                  <a:pt x="3294587" y="2889259"/>
                </a:lnTo>
                <a:lnTo>
                  <a:pt x="0" y="5795631"/>
                </a:lnTo>
                <a:close/>
              </a:path>
            </a:pathLst>
          </a:cu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xmlns="" id="{763FF770-D07E-46E3-97C8-FA60C0FBC24F}"/>
              </a:ext>
            </a:extLst>
          </p:cNvPr>
          <p:cNvCxnSpPr>
            <a:cxnSpLocks/>
          </p:cNvCxnSpPr>
          <p:nvPr/>
        </p:nvCxnSpPr>
        <p:spPr>
          <a:xfrm>
            <a:off x="4323185" y="3901955"/>
            <a:ext cx="1342897" cy="852921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xmlns="" id="{EBECBF2F-C007-42B1-BB09-7A95EF1C1335}"/>
              </a:ext>
            </a:extLst>
          </p:cNvPr>
          <p:cNvCxnSpPr>
            <a:cxnSpLocks/>
          </p:cNvCxnSpPr>
          <p:nvPr/>
        </p:nvCxnSpPr>
        <p:spPr>
          <a:xfrm flipV="1">
            <a:off x="4271284" y="2401420"/>
            <a:ext cx="1394798" cy="1161266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xmlns="" id="{2E16D446-9E8C-405B-BD09-6E062FB899BA}"/>
              </a:ext>
            </a:extLst>
          </p:cNvPr>
          <p:cNvSpPr/>
          <p:nvPr/>
        </p:nvSpPr>
        <p:spPr>
          <a:xfrm>
            <a:off x="2230233" y="2585327"/>
            <a:ext cx="2126710" cy="2169549"/>
          </a:xfrm>
          <a:prstGeom prst="ellipse">
            <a:avLst/>
          </a:prstGeom>
          <a:solidFill>
            <a:schemeClr val="accent6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latin typeface="Noto Sans CJK KR Black" panose="020B0A00000000000000" pitchFamily="34" charset="-127"/>
              <a:ea typeface="Noto Sans CJK KR Black" panose="020B0A00000000000000" pitchFamily="34" charset="-127"/>
              <a:cs typeface="Arial" pitchFamily="34" charset="0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xmlns="" id="{D141ED69-69D6-4DB7-BF68-54354C998A3D}"/>
              </a:ext>
            </a:extLst>
          </p:cNvPr>
          <p:cNvSpPr/>
          <p:nvPr/>
        </p:nvSpPr>
        <p:spPr>
          <a:xfrm>
            <a:off x="5666082" y="4462424"/>
            <a:ext cx="916465" cy="916465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latin typeface="Noto Sans CJK KR Black" panose="020B0A00000000000000" pitchFamily="34" charset="-127"/>
              <a:ea typeface="Noto Sans CJK KR Black" panose="020B0A00000000000000" pitchFamily="34" charset="-127"/>
              <a:cs typeface="Arial" pitchFamily="34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xmlns="" id="{B81854BC-4F94-40A5-B53F-824261E31C09}"/>
              </a:ext>
            </a:extLst>
          </p:cNvPr>
          <p:cNvSpPr/>
          <p:nvPr/>
        </p:nvSpPr>
        <p:spPr>
          <a:xfrm>
            <a:off x="5666082" y="1816783"/>
            <a:ext cx="916465" cy="916465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latin typeface="Noto Sans CJK KR Black" panose="020B0A00000000000000" pitchFamily="34" charset="-127"/>
              <a:ea typeface="Noto Sans CJK KR Black" panose="020B0A00000000000000" pitchFamily="34" charset="-127"/>
              <a:cs typeface="Arial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3BD754A5-64F0-4C60-A78F-733E25A953EC}"/>
              </a:ext>
            </a:extLst>
          </p:cNvPr>
          <p:cNvSpPr txBox="1"/>
          <p:nvPr/>
        </p:nvSpPr>
        <p:spPr>
          <a:xfrm>
            <a:off x="6904101" y="1611531"/>
            <a:ext cx="424945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000" dirty="0">
                <a:solidFill>
                  <a:schemeClr val="accent1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  <a:cs typeface="Arial" pitchFamily="34" charset="0"/>
              </a:rPr>
              <a:t>트리들이 </a:t>
            </a:r>
            <a:r>
              <a:rPr lang="en-US" altLang="ko-KR" sz="2000" dirty="0">
                <a:solidFill>
                  <a:schemeClr val="accent1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  <a:cs typeface="Arial" pitchFamily="34" charset="0"/>
              </a:rPr>
              <a:t>overfit </a:t>
            </a:r>
            <a:r>
              <a:rPr lang="ko-KR" altLang="en-US" sz="2000" dirty="0">
                <a:solidFill>
                  <a:schemeClr val="accent1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  <a:cs typeface="Arial" pitchFamily="34" charset="0"/>
              </a:rPr>
              <a:t>된다면 </a:t>
            </a:r>
            <a:endParaRPr lang="en-CA" altLang="ko-KR" sz="2000" dirty="0">
              <a:solidFill>
                <a:schemeClr val="accent1"/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  <a:cs typeface="Arial" pitchFamily="34" charset="0"/>
            </a:endParaRPr>
          </a:p>
          <a:p>
            <a:pPr>
              <a:lnSpc>
                <a:spcPct val="200000"/>
              </a:lnSpc>
            </a:pPr>
            <a:r>
              <a:rPr lang="en-US" altLang="ko-KR" sz="2000" dirty="0">
                <a:solidFill>
                  <a:schemeClr val="accent1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  <a:cs typeface="Arial" pitchFamily="34" charset="0"/>
              </a:rPr>
              <a:t>test data</a:t>
            </a:r>
            <a:r>
              <a:rPr lang="ko-KR" altLang="en-US" sz="2000" dirty="0">
                <a:solidFill>
                  <a:schemeClr val="accent1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  <a:cs typeface="Arial" pitchFamily="34" charset="0"/>
              </a:rPr>
              <a:t>로까지 일반화 시킬 수 없음</a:t>
            </a:r>
            <a:endParaRPr lang="en-US" altLang="ko-KR" sz="2000" dirty="0">
              <a:solidFill>
                <a:schemeClr val="accent1"/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  <a:cs typeface="Arial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494DC165-AC17-4BB5-9BC8-4E1F4B59A8DE}"/>
              </a:ext>
            </a:extLst>
          </p:cNvPr>
          <p:cNvSpPr txBox="1"/>
          <p:nvPr/>
        </p:nvSpPr>
        <p:spPr>
          <a:xfrm>
            <a:off x="6904101" y="4419013"/>
            <a:ext cx="387122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dirty="0" err="1">
                <a:solidFill>
                  <a:schemeClr val="accent2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maxdepth</a:t>
            </a:r>
            <a:r>
              <a:rPr lang="en-US" sz="2000" dirty="0">
                <a:solidFill>
                  <a:schemeClr val="accent2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 </a:t>
            </a:r>
            <a:r>
              <a:rPr lang="ko-KR" altLang="en-US" sz="2000" dirty="0">
                <a:solidFill>
                  <a:schemeClr val="accent2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등의 </a:t>
            </a:r>
            <a:r>
              <a:rPr lang="ko-KR" altLang="en-US" sz="2000" dirty="0" err="1">
                <a:solidFill>
                  <a:schemeClr val="accent2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모수를</a:t>
            </a:r>
            <a:r>
              <a:rPr lang="ko-KR" altLang="en-US" sz="2000" dirty="0">
                <a:solidFill>
                  <a:schemeClr val="accent2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 튜닝하여 </a:t>
            </a:r>
            <a:endParaRPr lang="en-CA" altLang="ko-KR" sz="2000" dirty="0">
              <a:solidFill>
                <a:schemeClr val="accent2"/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2000" dirty="0">
                <a:solidFill>
                  <a:schemeClr val="accent2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트리 깊이 조절하여 단점 보완</a:t>
            </a:r>
            <a:endParaRPr lang="en-US" altLang="ko-KR" sz="2000" dirty="0">
              <a:solidFill>
                <a:schemeClr val="accent2"/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  <a:cs typeface="Arial" pitchFamily="34" charset="0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886047" y="3384469"/>
            <a:ext cx="2767459" cy="724247"/>
          </a:xfrm>
        </p:spPr>
        <p:txBody>
          <a:bodyPr>
            <a:normAutofit fontScale="92500" lnSpcReduction="10000"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단점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3" name="Rectangle 7">
            <a:extLst>
              <a:ext uri="{FF2B5EF4-FFF2-40B4-BE49-F238E27FC236}">
                <a16:creationId xmlns:a16="http://schemas.microsoft.com/office/drawing/2014/main" xmlns="" id="{EAB10552-0265-1141-B37F-C307937A1131}"/>
              </a:ext>
            </a:extLst>
          </p:cNvPr>
          <p:cNvSpPr/>
          <p:nvPr/>
        </p:nvSpPr>
        <p:spPr>
          <a:xfrm>
            <a:off x="5888531" y="2019272"/>
            <a:ext cx="471567" cy="471567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01869" y="2055482"/>
                </a:moveTo>
                <a:lnTo>
                  <a:pt x="869869" y="2055482"/>
                </a:lnTo>
                <a:lnTo>
                  <a:pt x="869869" y="2919482"/>
                </a:lnTo>
                <a:lnTo>
                  <a:pt x="401869" y="2919482"/>
                </a:lnTo>
                <a:close/>
                <a:moveTo>
                  <a:pt x="1121949" y="1695482"/>
                </a:moveTo>
                <a:lnTo>
                  <a:pt x="1589949" y="1695482"/>
                </a:lnTo>
                <a:lnTo>
                  <a:pt x="1589949" y="2919482"/>
                </a:lnTo>
                <a:lnTo>
                  <a:pt x="1121949" y="2919482"/>
                </a:lnTo>
                <a:close/>
                <a:moveTo>
                  <a:pt x="1842029" y="1335482"/>
                </a:moveTo>
                <a:lnTo>
                  <a:pt x="2310029" y="1335482"/>
                </a:lnTo>
                <a:lnTo>
                  <a:pt x="2310029" y="2919482"/>
                </a:lnTo>
                <a:lnTo>
                  <a:pt x="1842029" y="2919482"/>
                </a:lnTo>
                <a:close/>
                <a:moveTo>
                  <a:pt x="2562109" y="975482"/>
                </a:moveTo>
                <a:lnTo>
                  <a:pt x="3030109" y="975482"/>
                </a:lnTo>
                <a:lnTo>
                  <a:pt x="3030109" y="2919482"/>
                </a:lnTo>
                <a:lnTo>
                  <a:pt x="2562109" y="2919482"/>
                </a:lnTo>
                <a:close/>
                <a:moveTo>
                  <a:pt x="2321888" y="224805"/>
                </a:moveTo>
                <a:lnTo>
                  <a:pt x="2880631" y="247420"/>
                </a:lnTo>
                <a:lnTo>
                  <a:pt x="2620844" y="742612"/>
                </a:lnTo>
                <a:lnTo>
                  <a:pt x="2546105" y="613161"/>
                </a:lnTo>
                <a:lnTo>
                  <a:pt x="541555" y="1770488"/>
                </a:lnTo>
                <a:lnTo>
                  <a:pt x="392077" y="1511585"/>
                </a:lnTo>
                <a:lnTo>
                  <a:pt x="2396627" y="354257"/>
                </a:lnTo>
                <a:close/>
                <a:moveTo>
                  <a:pt x="0" y="0"/>
                </a:moveTo>
                <a:lnTo>
                  <a:pt x="180000" y="0"/>
                </a:lnTo>
                <a:lnTo>
                  <a:pt x="180000" y="3059999"/>
                </a:lnTo>
                <a:lnTo>
                  <a:pt x="3240000" y="3059999"/>
                </a:lnTo>
                <a:lnTo>
                  <a:pt x="3240000" y="3239999"/>
                </a:lnTo>
                <a:lnTo>
                  <a:pt x="180000" y="3239999"/>
                </a:lnTo>
                <a:lnTo>
                  <a:pt x="180000" y="3240000"/>
                </a:lnTo>
                <a:lnTo>
                  <a:pt x="0" y="3240000"/>
                </a:lnTo>
                <a:lnTo>
                  <a:pt x="0" y="3239999"/>
                </a:lnTo>
                <a:lnTo>
                  <a:pt x="0" y="305999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34" name="Oval 21">
            <a:extLst>
              <a:ext uri="{FF2B5EF4-FFF2-40B4-BE49-F238E27FC236}">
                <a16:creationId xmlns:a16="http://schemas.microsoft.com/office/drawing/2014/main" xmlns="" id="{41254A61-750C-594F-BAF0-C1AE55C76695}"/>
              </a:ext>
            </a:extLst>
          </p:cNvPr>
          <p:cNvSpPr>
            <a:spLocks noChangeAspect="1"/>
          </p:cNvSpPr>
          <p:nvPr/>
        </p:nvSpPr>
        <p:spPr>
          <a:xfrm>
            <a:off x="5899383" y="4680199"/>
            <a:ext cx="476931" cy="480914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9584549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09401" y="556008"/>
            <a:ext cx="11573197" cy="724247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chemeClr val="accent5"/>
                </a:solidFill>
              </a:rPr>
              <a:t>OOB</a:t>
            </a:r>
          </a:p>
        </p:txBody>
      </p:sp>
      <p:grpSp>
        <p:nvGrpSpPr>
          <p:cNvPr id="3" name="그룹 10">
            <a:extLst>
              <a:ext uri="{FF2B5EF4-FFF2-40B4-BE49-F238E27FC236}">
                <a16:creationId xmlns:a16="http://schemas.microsoft.com/office/drawing/2014/main" xmlns="" id="{D8C1AD75-2D1A-4742-8C19-9784944F24E9}"/>
              </a:ext>
            </a:extLst>
          </p:cNvPr>
          <p:cNvGrpSpPr/>
          <p:nvPr/>
        </p:nvGrpSpPr>
        <p:grpSpPr>
          <a:xfrm>
            <a:off x="9174648" y="1829475"/>
            <a:ext cx="2105711" cy="3577379"/>
            <a:chOff x="9174647" y="1829474"/>
            <a:chExt cx="2105711" cy="3577379"/>
          </a:xfrm>
        </p:grpSpPr>
        <p:sp>
          <p:nvSpPr>
            <p:cNvPr id="4" name="Isosceles Triangle 3">
              <a:extLst>
                <a:ext uri="{FF2B5EF4-FFF2-40B4-BE49-F238E27FC236}">
                  <a16:creationId xmlns:a16="http://schemas.microsoft.com/office/drawing/2014/main" xmlns="" id="{1DB1C570-B555-4CF7-B2E9-609B5A377763}"/>
                </a:ext>
              </a:extLst>
            </p:cNvPr>
            <p:cNvSpPr/>
            <p:nvPr/>
          </p:nvSpPr>
          <p:spPr>
            <a:xfrm rot="5400000">
              <a:off x="10415746" y="4542240"/>
              <a:ext cx="1029884" cy="699341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latin typeface="Noto Sans CJK KR Black" panose="020B0A00000000000000" pitchFamily="34" charset="-127"/>
                <a:ea typeface="Noto Sans CJK KR Black" panose="020B0A00000000000000" pitchFamily="34" charset="-127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xmlns="" id="{50B5053D-ECEE-407F-AA8C-EB8AF49AD937}"/>
                </a:ext>
              </a:extLst>
            </p:cNvPr>
            <p:cNvSpPr/>
            <p:nvPr/>
          </p:nvSpPr>
          <p:spPr>
            <a:xfrm>
              <a:off x="9174647" y="1829474"/>
              <a:ext cx="2068190" cy="3024336"/>
            </a:xfrm>
            <a:prstGeom prst="rect">
              <a:avLst/>
            </a:prstGeom>
            <a:solidFill>
              <a:schemeClr val="bg1"/>
            </a:solidFill>
            <a:ln w="63500">
              <a:solidFill>
                <a:schemeClr val="accent4"/>
              </a:solidFill>
            </a:ln>
            <a:effectLst>
              <a:innerShdw blurRad="127000" dist="127000" dir="13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latin typeface="Noto Sans CJK KR Black" panose="020B0A00000000000000" pitchFamily="34" charset="-127"/>
                <a:ea typeface="Noto Sans CJK KR Black" panose="020B0A00000000000000" pitchFamily="34" charset="-127"/>
                <a:cs typeface="Arial" pitchFamily="34" charset="0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968C726E-7B47-4B71-989A-C23D21A07ABC}"/>
              </a:ext>
            </a:extLst>
          </p:cNvPr>
          <p:cNvSpPr txBox="1"/>
          <p:nvPr/>
        </p:nvSpPr>
        <p:spPr>
          <a:xfrm>
            <a:off x="9303181" y="2064369"/>
            <a:ext cx="2158716" cy="255454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dirty="0">
                <a:solidFill>
                  <a:schemeClr val="accent1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각 트리가 생성될 때 </a:t>
            </a:r>
            <a:r>
              <a:rPr lang="ko-KR" altLang="en-US" sz="1600" dirty="0" err="1">
                <a:solidFill>
                  <a:schemeClr val="accent1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트리형성에</a:t>
            </a:r>
            <a:r>
              <a:rPr lang="ko-KR" altLang="en-US" sz="1600" dirty="0">
                <a:solidFill>
                  <a:schemeClr val="accent1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 기여하지 않은</a:t>
            </a:r>
            <a:r>
              <a:rPr lang="en-US" sz="1600" dirty="0">
                <a:solidFill>
                  <a:schemeClr val="accent1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 </a:t>
            </a:r>
            <a:r>
              <a:rPr lang="en-US" sz="1600" dirty="0" err="1">
                <a:solidFill>
                  <a:schemeClr val="accent1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obs</a:t>
            </a:r>
            <a:r>
              <a:rPr lang="ko-KR" altLang="en-US" sz="1600" dirty="0">
                <a:solidFill>
                  <a:schemeClr val="accent1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들이 해당</a:t>
            </a:r>
            <a:r>
              <a:rPr lang="en-US" sz="1600" dirty="0">
                <a:solidFill>
                  <a:schemeClr val="accent1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 bag</a:t>
            </a:r>
            <a:r>
              <a:rPr lang="ko-KR" altLang="en-US" sz="1600" dirty="0">
                <a:solidFill>
                  <a:schemeClr val="accent1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에 들어가지 않았기 때문</a:t>
            </a:r>
            <a:endParaRPr lang="ko-KR" altLang="en-US" sz="1600" b="1" dirty="0">
              <a:solidFill>
                <a:schemeClr val="accent1"/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  <a:cs typeface="Arial" pitchFamily="34" charset="0"/>
            </a:endParaRPr>
          </a:p>
        </p:txBody>
      </p:sp>
      <p:grpSp>
        <p:nvGrpSpPr>
          <p:cNvPr id="9" name="그룹 7">
            <a:extLst>
              <a:ext uri="{FF2B5EF4-FFF2-40B4-BE49-F238E27FC236}">
                <a16:creationId xmlns:a16="http://schemas.microsoft.com/office/drawing/2014/main" xmlns="" id="{42F89DBD-193D-4DF5-A929-8EA37FFBE2D1}"/>
              </a:ext>
            </a:extLst>
          </p:cNvPr>
          <p:cNvGrpSpPr/>
          <p:nvPr/>
        </p:nvGrpSpPr>
        <p:grpSpPr>
          <a:xfrm>
            <a:off x="6425714" y="1829475"/>
            <a:ext cx="2105711" cy="3577379"/>
            <a:chOff x="6425713" y="1829474"/>
            <a:chExt cx="2105711" cy="3577379"/>
          </a:xfrm>
        </p:grpSpPr>
        <p:sp>
          <p:nvSpPr>
            <p:cNvPr id="10" name="Isosceles Triangle 9">
              <a:extLst>
                <a:ext uri="{FF2B5EF4-FFF2-40B4-BE49-F238E27FC236}">
                  <a16:creationId xmlns:a16="http://schemas.microsoft.com/office/drawing/2014/main" xmlns="" id="{A3413A88-CF5F-425E-825E-FE8F3CD71F9A}"/>
                </a:ext>
              </a:extLst>
            </p:cNvPr>
            <p:cNvSpPr/>
            <p:nvPr/>
          </p:nvSpPr>
          <p:spPr>
            <a:xfrm rot="5400000">
              <a:off x="7666812" y="4542240"/>
              <a:ext cx="1029884" cy="699341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latin typeface="Noto Sans CJK KR Black" panose="020B0A00000000000000" pitchFamily="34" charset="-127"/>
                <a:ea typeface="Noto Sans CJK KR Black" panose="020B0A00000000000000" pitchFamily="34" charset="-127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xmlns="" id="{89106013-3C51-49D7-84C8-11E9AECF8DEE}"/>
                </a:ext>
              </a:extLst>
            </p:cNvPr>
            <p:cNvSpPr/>
            <p:nvPr/>
          </p:nvSpPr>
          <p:spPr>
            <a:xfrm>
              <a:off x="6425713" y="1829474"/>
              <a:ext cx="2068190" cy="3024336"/>
            </a:xfrm>
            <a:prstGeom prst="rect">
              <a:avLst/>
            </a:prstGeom>
            <a:solidFill>
              <a:schemeClr val="bg1"/>
            </a:solidFill>
            <a:ln w="63500">
              <a:solidFill>
                <a:schemeClr val="accent3"/>
              </a:solidFill>
            </a:ln>
            <a:effectLst>
              <a:innerShdw blurRad="127000" dist="127000" dir="13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latin typeface="Noto Sans CJK KR Black" panose="020B0A00000000000000" pitchFamily="34" charset="-127"/>
                <a:ea typeface="Noto Sans CJK KR Black" panose="020B0A00000000000000" pitchFamily="34" charset="-127"/>
                <a:cs typeface="Arial" pitchFamily="34" charset="0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780B34D7-C0D3-411B-8DEE-42E4EDBD53A6}"/>
              </a:ext>
            </a:extLst>
          </p:cNvPr>
          <p:cNvSpPr txBox="1"/>
          <p:nvPr/>
        </p:nvSpPr>
        <p:spPr>
          <a:xfrm>
            <a:off x="6589747" y="2057091"/>
            <a:ext cx="1841453" cy="255454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dirty="0">
                <a:solidFill>
                  <a:schemeClr val="accent3">
                    <a:lumMod val="75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트리의 개수가 많지 않을 때 </a:t>
            </a:r>
            <a:endParaRPr lang="en-CA" altLang="ko-KR" sz="1600" dirty="0">
              <a:solidFill>
                <a:schemeClr val="accent3">
                  <a:lumMod val="75000"/>
                </a:schemeClr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  <a:p>
            <a:pPr>
              <a:lnSpc>
                <a:spcPct val="200000"/>
              </a:lnSpc>
            </a:pPr>
            <a:endParaRPr lang="en-CA" sz="1600" dirty="0">
              <a:solidFill>
                <a:schemeClr val="accent3">
                  <a:lumMod val="75000"/>
                </a:schemeClr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OOB</a:t>
            </a:r>
            <a:r>
              <a:rPr lang="ko-KR" altLang="en-US" sz="1600" dirty="0" err="1">
                <a:solidFill>
                  <a:schemeClr val="accent3">
                    <a:lumMod val="75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를</a:t>
            </a:r>
            <a:r>
              <a:rPr lang="ko-KR" altLang="en-US" sz="1600" dirty="0">
                <a:solidFill>
                  <a:schemeClr val="accent3">
                    <a:lumMod val="75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 써주는 것이 더 좋은 성능</a:t>
            </a:r>
            <a:endParaRPr lang="ko-KR" altLang="en-US" sz="1600" b="1" dirty="0">
              <a:solidFill>
                <a:schemeClr val="accent3">
                  <a:lumMod val="75000"/>
                </a:schemeClr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  <a:cs typeface="Arial" pitchFamily="34" charset="0"/>
            </a:endParaRPr>
          </a:p>
        </p:txBody>
      </p:sp>
      <p:grpSp>
        <p:nvGrpSpPr>
          <p:cNvPr id="15" name="그룹 4">
            <a:extLst>
              <a:ext uri="{FF2B5EF4-FFF2-40B4-BE49-F238E27FC236}">
                <a16:creationId xmlns:a16="http://schemas.microsoft.com/office/drawing/2014/main" xmlns="" id="{D590009E-5078-4D5C-9934-A502F1C34B09}"/>
              </a:ext>
            </a:extLst>
          </p:cNvPr>
          <p:cNvGrpSpPr/>
          <p:nvPr/>
        </p:nvGrpSpPr>
        <p:grpSpPr>
          <a:xfrm>
            <a:off x="3676779" y="1829474"/>
            <a:ext cx="2105711" cy="3567854"/>
            <a:chOff x="3676778" y="1829474"/>
            <a:chExt cx="2105711" cy="3567854"/>
          </a:xfrm>
        </p:grpSpPr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xmlns="" id="{55EB54C3-D3B6-4D0F-BD21-12868CAE4AE4}"/>
                </a:ext>
              </a:extLst>
            </p:cNvPr>
            <p:cNvSpPr/>
            <p:nvPr/>
          </p:nvSpPr>
          <p:spPr>
            <a:xfrm rot="5400000">
              <a:off x="4917877" y="4532715"/>
              <a:ext cx="1029884" cy="699341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latin typeface="Noto Sans CJK KR Black" panose="020B0A00000000000000" pitchFamily="34" charset="-127"/>
                <a:ea typeface="Noto Sans CJK KR Black" panose="020B0A00000000000000" pitchFamily="34" charset="-127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xmlns="" id="{9F89A89A-CD0F-4A71-8067-9326D0E5F9BC}"/>
                </a:ext>
              </a:extLst>
            </p:cNvPr>
            <p:cNvSpPr/>
            <p:nvPr/>
          </p:nvSpPr>
          <p:spPr>
            <a:xfrm>
              <a:off x="3676778" y="1829474"/>
              <a:ext cx="2068190" cy="3024336"/>
            </a:xfrm>
            <a:prstGeom prst="rect">
              <a:avLst/>
            </a:prstGeom>
            <a:solidFill>
              <a:schemeClr val="bg1"/>
            </a:solidFill>
            <a:ln w="63500">
              <a:solidFill>
                <a:schemeClr val="accent2"/>
              </a:solidFill>
            </a:ln>
            <a:effectLst>
              <a:innerShdw blurRad="127000" dist="127000" dir="13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latin typeface="Noto Sans CJK KR Black" panose="020B0A00000000000000" pitchFamily="34" charset="-127"/>
                <a:ea typeface="Noto Sans CJK KR Black" panose="020B0A00000000000000" pitchFamily="34" charset="-127"/>
                <a:cs typeface="Arial" pitchFamily="34" charset="0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74CF96F5-18C9-410F-9ED1-657AFA375AF2}"/>
              </a:ext>
            </a:extLst>
          </p:cNvPr>
          <p:cNvSpPr txBox="1"/>
          <p:nvPr/>
        </p:nvSpPr>
        <p:spPr>
          <a:xfrm>
            <a:off x="3933514" y="2741476"/>
            <a:ext cx="1842807" cy="1200329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dirty="0">
                <a:solidFill>
                  <a:schemeClr val="accent2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Out Of Bag </a:t>
            </a:r>
            <a:r>
              <a:rPr lang="ko-KR" altLang="en-US" dirty="0">
                <a:solidFill>
                  <a:schemeClr val="accent2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방식</a:t>
            </a:r>
            <a:endParaRPr lang="ko-KR" altLang="en-US" b="1" dirty="0">
              <a:solidFill>
                <a:schemeClr val="accent2"/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  <a:cs typeface="Arial" pitchFamily="34" charset="0"/>
            </a:endParaRP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xmlns="" id="{A760981A-D28D-43FE-B84E-4FDA3FA64C78}"/>
              </a:ext>
            </a:extLst>
          </p:cNvPr>
          <p:cNvGrpSpPr/>
          <p:nvPr/>
        </p:nvGrpSpPr>
        <p:grpSpPr>
          <a:xfrm>
            <a:off x="927844" y="1829475"/>
            <a:ext cx="2124760" cy="3567853"/>
            <a:chOff x="927844" y="1829475"/>
            <a:chExt cx="2124760" cy="3567853"/>
          </a:xfrm>
        </p:grpSpPr>
        <p:grpSp>
          <p:nvGrpSpPr>
            <p:cNvPr id="21" name="그룹 3">
              <a:extLst>
                <a:ext uri="{FF2B5EF4-FFF2-40B4-BE49-F238E27FC236}">
                  <a16:creationId xmlns:a16="http://schemas.microsoft.com/office/drawing/2014/main" xmlns="" id="{9B2B715F-BEBC-4C36-8BD9-461D838C64BB}"/>
                </a:ext>
              </a:extLst>
            </p:cNvPr>
            <p:cNvGrpSpPr/>
            <p:nvPr/>
          </p:nvGrpSpPr>
          <p:grpSpPr>
            <a:xfrm>
              <a:off x="927844" y="1829475"/>
              <a:ext cx="2124760" cy="3567853"/>
              <a:chOff x="927844" y="1829474"/>
              <a:chExt cx="2124760" cy="3567853"/>
            </a:xfrm>
          </p:grpSpPr>
          <p:sp>
            <p:nvSpPr>
              <p:cNvPr id="22" name="Isosceles Triangle 21">
                <a:extLst>
                  <a:ext uri="{FF2B5EF4-FFF2-40B4-BE49-F238E27FC236}">
                    <a16:creationId xmlns:a16="http://schemas.microsoft.com/office/drawing/2014/main" xmlns="" id="{F632CAC4-47C5-427E-B858-B8A3ACDBA77B}"/>
                  </a:ext>
                </a:extLst>
              </p:cNvPr>
              <p:cNvSpPr/>
              <p:nvPr/>
            </p:nvSpPr>
            <p:spPr>
              <a:xfrm rot="5400000">
                <a:off x="2187992" y="4532715"/>
                <a:ext cx="1029884" cy="699340"/>
              </a:xfrm>
              <a:prstGeom prst="triangl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>
                  <a:latin typeface="Noto Sans CJK KR Black" panose="020B0A00000000000000" pitchFamily="34" charset="-127"/>
                  <a:ea typeface="Noto Sans CJK KR Black" panose="020B0A00000000000000" pitchFamily="34" charset="-127"/>
                </a:endParaRP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xmlns="" id="{ECC316DB-B01E-4E20-8072-74715A47F5A1}"/>
                  </a:ext>
                </a:extLst>
              </p:cNvPr>
              <p:cNvSpPr/>
              <p:nvPr/>
            </p:nvSpPr>
            <p:spPr>
              <a:xfrm>
                <a:off x="927844" y="1829474"/>
                <a:ext cx="2068189" cy="3024336"/>
              </a:xfrm>
              <a:prstGeom prst="rect">
                <a:avLst/>
              </a:prstGeom>
              <a:solidFill>
                <a:schemeClr val="bg1"/>
              </a:solidFill>
              <a:ln w="63500">
                <a:solidFill>
                  <a:schemeClr val="accent1"/>
                </a:solidFill>
              </a:ln>
              <a:effectLst>
                <a:innerShdw blurRad="127000" dist="127000" dir="13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>
                  <a:latin typeface="Noto Sans CJK KR Black" panose="020B0A00000000000000" pitchFamily="34" charset="-127"/>
                  <a:ea typeface="Noto Sans CJK KR Black" panose="020B0A00000000000000" pitchFamily="34" charset="-127"/>
                  <a:cs typeface="Arial" pitchFamily="34" charset="0"/>
                </a:endParaRPr>
              </a:p>
            </p:txBody>
          </p: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xmlns="" id="{CC85DBCB-6A9F-44A3-BC8F-B3D910A53090}"/>
                </a:ext>
              </a:extLst>
            </p:cNvPr>
            <p:cNvSpPr txBox="1"/>
            <p:nvPr/>
          </p:nvSpPr>
          <p:spPr>
            <a:xfrm>
              <a:off x="1016796" y="2464479"/>
              <a:ext cx="1911166" cy="1754326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ko-KR" altLang="en-US" dirty="0" err="1">
                  <a:solidFill>
                    <a:schemeClr val="accent4"/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랜덤포레스트의</a:t>
              </a:r>
              <a:r>
                <a:rPr lang="ko-KR" altLang="en-US" dirty="0">
                  <a:solidFill>
                    <a:schemeClr val="accent4"/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 성능을 올려줄 수 있는 방법</a:t>
              </a:r>
              <a:endParaRPr lang="ko-KR" altLang="en-US" b="1" dirty="0">
                <a:solidFill>
                  <a:schemeClr val="accent4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5338940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948A2979-A456-4286-B8FC-8FF4C0C58EFD}"/>
              </a:ext>
            </a:extLst>
          </p:cNvPr>
          <p:cNvSpPr txBox="1"/>
          <p:nvPr/>
        </p:nvSpPr>
        <p:spPr>
          <a:xfrm>
            <a:off x="5175850" y="1309003"/>
            <a:ext cx="6159398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accent1">
                    <a:lumMod val="75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Purpose of Analysis</a:t>
            </a:r>
            <a:endParaRPr lang="en-US" sz="4800" b="1" dirty="0">
              <a:solidFill>
                <a:schemeClr val="accent1">
                  <a:lumMod val="75000"/>
                </a:schemeClr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35784B83-6120-4373-9C1F-DC8EEE6D58B3}"/>
              </a:ext>
            </a:extLst>
          </p:cNvPr>
          <p:cNvSpPr txBox="1"/>
          <p:nvPr/>
        </p:nvSpPr>
        <p:spPr>
          <a:xfrm>
            <a:off x="5370591" y="2932387"/>
            <a:ext cx="6140799" cy="121450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약국 회사들의 재고 관리 효율성 증대를 위한 </a:t>
            </a:r>
            <a:endParaRPr lang="en-CA" altLang="ko-KR" sz="2000" dirty="0"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일별 </a:t>
            </a:r>
            <a:r>
              <a:rPr lang="ko-KR" altLang="en-US" sz="3200" dirty="0">
                <a:solidFill>
                  <a:schemeClr val="accent2">
                    <a:lumMod val="75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판매량</a:t>
            </a:r>
            <a:r>
              <a:rPr lang="ko-KR" altLang="en-US" sz="2000" dirty="0"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 예측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xmlns="" id="{5E2ACF8F-412B-4259-9576-1D195438BE9E}"/>
              </a:ext>
            </a:extLst>
          </p:cNvPr>
          <p:cNvGrpSpPr/>
          <p:nvPr/>
        </p:nvGrpSpPr>
        <p:grpSpPr>
          <a:xfrm>
            <a:off x="836570" y="1968266"/>
            <a:ext cx="3501633" cy="3070608"/>
            <a:chOff x="2894307" y="788255"/>
            <a:chExt cx="5026316" cy="4527967"/>
          </a:xfrm>
          <a:solidFill>
            <a:schemeClr val="accent1"/>
          </a:solidFill>
          <a:effectLst>
            <a:outerShdw blurRad="469900" dist="50800" dir="4800000" algn="ctr" rotWithShape="0">
              <a:srgbClr val="000000">
                <a:alpha val="64000"/>
              </a:srgbClr>
            </a:outerShdw>
          </a:effectLst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xmlns="" id="{120A5C67-A09E-41E0-8719-B15397341675}"/>
                </a:ext>
              </a:extLst>
            </p:cNvPr>
            <p:cNvGrpSpPr/>
            <p:nvPr/>
          </p:nvGrpSpPr>
          <p:grpSpPr>
            <a:xfrm>
              <a:off x="3617375" y="788255"/>
              <a:ext cx="4303248" cy="4527967"/>
              <a:chOff x="5266044" y="3820965"/>
              <a:chExt cx="2472245" cy="2601348"/>
            </a:xfrm>
            <a:grpFill/>
          </p:grpSpPr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xmlns="" id="{B4C59625-C7FB-408D-B215-BD166DC61295}"/>
                  </a:ext>
                </a:extLst>
              </p:cNvPr>
              <p:cNvSpPr/>
              <p:nvPr/>
            </p:nvSpPr>
            <p:spPr>
              <a:xfrm>
                <a:off x="6011852" y="5793663"/>
                <a:ext cx="266700" cy="628650"/>
              </a:xfrm>
              <a:custGeom>
                <a:avLst/>
                <a:gdLst>
                  <a:gd name="connsiteX0" fmla="*/ 7144 w 266700"/>
                  <a:gd name="connsiteY0" fmla="*/ 243364 h 628650"/>
                  <a:gd name="connsiteX1" fmla="*/ 259556 w 266700"/>
                  <a:gd name="connsiteY1" fmla="*/ 627221 h 628650"/>
                  <a:gd name="connsiteX2" fmla="*/ 193834 w 266700"/>
                  <a:gd name="connsiteY2" fmla="*/ 7144 h 628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6700" h="628650">
                    <a:moveTo>
                      <a:pt x="7144" y="243364"/>
                    </a:moveTo>
                    <a:lnTo>
                      <a:pt x="259556" y="627221"/>
                    </a:lnTo>
                    <a:lnTo>
                      <a:pt x="193834" y="714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ysClr val="windowText" lastClr="000000"/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endParaRPr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xmlns="" id="{40908E7C-5307-428C-9E05-94ABF7F940A2}"/>
                  </a:ext>
                </a:extLst>
              </p:cNvPr>
              <p:cNvSpPr/>
              <p:nvPr/>
            </p:nvSpPr>
            <p:spPr>
              <a:xfrm>
                <a:off x="6016614" y="5793663"/>
                <a:ext cx="228600" cy="342900"/>
              </a:xfrm>
              <a:custGeom>
                <a:avLst/>
                <a:gdLst>
                  <a:gd name="connsiteX0" fmla="*/ 7144 w 228600"/>
                  <a:gd name="connsiteY0" fmla="*/ 243364 h 342900"/>
                  <a:gd name="connsiteX1" fmla="*/ 224314 w 228600"/>
                  <a:gd name="connsiteY1" fmla="*/ 340519 h 342900"/>
                  <a:gd name="connsiteX2" fmla="*/ 189071 w 228600"/>
                  <a:gd name="connsiteY2" fmla="*/ 7144 h 342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8600" h="342900">
                    <a:moveTo>
                      <a:pt x="7144" y="243364"/>
                    </a:moveTo>
                    <a:lnTo>
                      <a:pt x="224314" y="340519"/>
                    </a:lnTo>
                    <a:lnTo>
                      <a:pt x="189071" y="714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ysClr val="windowText" lastClr="000000"/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endParaRPr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xmlns="" id="{5098541D-8915-4926-8EAA-271CB0CCF89D}"/>
                  </a:ext>
                </a:extLst>
              </p:cNvPr>
              <p:cNvSpPr/>
              <p:nvPr/>
            </p:nvSpPr>
            <p:spPr>
              <a:xfrm>
                <a:off x="6002327" y="5438381"/>
                <a:ext cx="914400" cy="609600"/>
              </a:xfrm>
              <a:custGeom>
                <a:avLst/>
                <a:gdLst>
                  <a:gd name="connsiteX0" fmla="*/ 915829 w 914400"/>
                  <a:gd name="connsiteY0" fmla="*/ 362426 h 609600"/>
                  <a:gd name="connsiteX1" fmla="*/ 7144 w 914400"/>
                  <a:gd name="connsiteY1" fmla="*/ 603409 h 609600"/>
                  <a:gd name="connsiteX2" fmla="*/ 411004 w 914400"/>
                  <a:gd name="connsiteY2" fmla="*/ 7144 h 609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14400" h="609600">
                    <a:moveTo>
                      <a:pt x="915829" y="362426"/>
                    </a:moveTo>
                    <a:lnTo>
                      <a:pt x="7144" y="603409"/>
                    </a:lnTo>
                    <a:lnTo>
                      <a:pt x="411004" y="714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ysClr val="windowText" lastClr="000000"/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endParaRPr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xmlns="" id="{E487868F-3510-4147-938A-BE68F2183A54}"/>
                  </a:ext>
                </a:extLst>
              </p:cNvPr>
              <p:cNvSpPr/>
              <p:nvPr/>
            </p:nvSpPr>
            <p:spPr>
              <a:xfrm>
                <a:off x="6188064" y="5469813"/>
                <a:ext cx="733425" cy="333375"/>
              </a:xfrm>
              <a:custGeom>
                <a:avLst/>
                <a:gdLst>
                  <a:gd name="connsiteX0" fmla="*/ 730091 w 733425"/>
                  <a:gd name="connsiteY0" fmla="*/ 330994 h 333375"/>
                  <a:gd name="connsiteX1" fmla="*/ 7144 w 733425"/>
                  <a:gd name="connsiteY1" fmla="*/ 305276 h 333375"/>
                  <a:gd name="connsiteX2" fmla="*/ 198596 w 733425"/>
                  <a:gd name="connsiteY2" fmla="*/ 7144 h 333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33425" h="333375">
                    <a:moveTo>
                      <a:pt x="730091" y="330994"/>
                    </a:moveTo>
                    <a:lnTo>
                      <a:pt x="7144" y="305276"/>
                    </a:lnTo>
                    <a:lnTo>
                      <a:pt x="198596" y="714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ysClr val="windowText" lastClr="000000"/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endParaRPr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xmlns="" id="{D92633D7-D0C2-417C-9461-9559C8CE68E8}"/>
                  </a:ext>
                </a:extLst>
              </p:cNvPr>
              <p:cNvSpPr/>
              <p:nvPr/>
            </p:nvSpPr>
            <p:spPr>
              <a:xfrm>
                <a:off x="5266044" y="5024043"/>
                <a:ext cx="1819275" cy="781050"/>
              </a:xfrm>
              <a:custGeom>
                <a:avLst/>
                <a:gdLst>
                  <a:gd name="connsiteX0" fmla="*/ 7144 w 1819275"/>
                  <a:gd name="connsiteY0" fmla="*/ 210026 h 781050"/>
                  <a:gd name="connsiteX1" fmla="*/ 1652111 w 1819275"/>
                  <a:gd name="connsiteY1" fmla="*/ 776764 h 781050"/>
                  <a:gd name="connsiteX2" fmla="*/ 1814036 w 1819275"/>
                  <a:gd name="connsiteY2" fmla="*/ 7144 h 781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19275" h="781050">
                    <a:moveTo>
                      <a:pt x="7144" y="210026"/>
                    </a:moveTo>
                    <a:lnTo>
                      <a:pt x="1652111" y="776764"/>
                    </a:lnTo>
                    <a:lnTo>
                      <a:pt x="1814036" y="714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ysClr val="windowText" lastClr="000000"/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endParaRPr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xmlns="" id="{716C971D-B04E-4997-98E7-0D28B39A7AE2}"/>
                  </a:ext>
                </a:extLst>
              </p:cNvPr>
              <p:cNvSpPr/>
              <p:nvPr/>
            </p:nvSpPr>
            <p:spPr>
              <a:xfrm>
                <a:off x="5266044" y="5140248"/>
                <a:ext cx="1790700" cy="304800"/>
              </a:xfrm>
              <a:custGeom>
                <a:avLst/>
                <a:gdLst>
                  <a:gd name="connsiteX0" fmla="*/ 7144 w 1790700"/>
                  <a:gd name="connsiteY0" fmla="*/ 93821 h 304800"/>
                  <a:gd name="connsiteX1" fmla="*/ 1727359 w 1790700"/>
                  <a:gd name="connsiteY1" fmla="*/ 305276 h 304800"/>
                  <a:gd name="connsiteX2" fmla="*/ 1792129 w 1790700"/>
                  <a:gd name="connsiteY2" fmla="*/ 7144 h 304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90700" h="304800">
                    <a:moveTo>
                      <a:pt x="7144" y="93821"/>
                    </a:moveTo>
                    <a:lnTo>
                      <a:pt x="1727359" y="305276"/>
                    </a:lnTo>
                    <a:lnTo>
                      <a:pt x="1792129" y="714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ysClr val="windowText" lastClr="000000"/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endParaRPr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xmlns="" id="{7EF1BC10-5394-4692-A653-21E97C02C741}"/>
                  </a:ext>
                </a:extLst>
              </p:cNvPr>
              <p:cNvSpPr/>
              <p:nvPr/>
            </p:nvSpPr>
            <p:spPr>
              <a:xfrm>
                <a:off x="5273188" y="3820965"/>
                <a:ext cx="2465101" cy="1458824"/>
              </a:xfrm>
              <a:custGeom>
                <a:avLst/>
                <a:gdLst>
                  <a:gd name="connsiteX0" fmla="*/ 92869 w 2847975"/>
                  <a:gd name="connsiteY0" fmla="*/ 282416 h 1504950"/>
                  <a:gd name="connsiteX1" fmla="*/ 2715101 w 2847975"/>
                  <a:gd name="connsiteY1" fmla="*/ 7144 h 1504950"/>
                  <a:gd name="connsiteX2" fmla="*/ 2843689 w 2847975"/>
                  <a:gd name="connsiteY2" fmla="*/ 1497806 h 1504950"/>
                  <a:gd name="connsiteX3" fmla="*/ 7144 w 2847975"/>
                  <a:gd name="connsiteY3" fmla="*/ 1452086 h 1504950"/>
                  <a:gd name="connsiteX0" fmla="*/ 85725 w 2836545"/>
                  <a:gd name="connsiteY0" fmla="*/ 243434 h 1458824"/>
                  <a:gd name="connsiteX1" fmla="*/ 2400189 w 2836545"/>
                  <a:gd name="connsiteY1" fmla="*/ 0 h 1458824"/>
                  <a:gd name="connsiteX2" fmla="*/ 2836545 w 2836545"/>
                  <a:gd name="connsiteY2" fmla="*/ 1458824 h 1458824"/>
                  <a:gd name="connsiteX3" fmla="*/ 0 w 2836545"/>
                  <a:gd name="connsiteY3" fmla="*/ 1413104 h 1458824"/>
                  <a:gd name="connsiteX4" fmla="*/ 85725 w 2836545"/>
                  <a:gd name="connsiteY4" fmla="*/ 243434 h 1458824"/>
                  <a:gd name="connsiteX0" fmla="*/ 85725 w 2465101"/>
                  <a:gd name="connsiteY0" fmla="*/ 243434 h 1458824"/>
                  <a:gd name="connsiteX1" fmla="*/ 2400189 w 2465101"/>
                  <a:gd name="connsiteY1" fmla="*/ 0 h 1458824"/>
                  <a:gd name="connsiteX2" fmla="*/ 2465101 w 2465101"/>
                  <a:gd name="connsiteY2" fmla="*/ 1458824 h 1458824"/>
                  <a:gd name="connsiteX3" fmla="*/ 0 w 2465101"/>
                  <a:gd name="connsiteY3" fmla="*/ 1413104 h 1458824"/>
                  <a:gd name="connsiteX4" fmla="*/ 85725 w 2465101"/>
                  <a:gd name="connsiteY4" fmla="*/ 243434 h 14588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65101" h="1458824">
                    <a:moveTo>
                      <a:pt x="85725" y="243434"/>
                    </a:moveTo>
                    <a:lnTo>
                      <a:pt x="2400189" y="0"/>
                    </a:lnTo>
                    <a:lnTo>
                      <a:pt x="2465101" y="1458824"/>
                    </a:lnTo>
                    <a:lnTo>
                      <a:pt x="0" y="1413104"/>
                    </a:lnTo>
                    <a:lnTo>
                      <a:pt x="85725" y="24343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ysClr val="windowText" lastClr="000000"/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endParaRPr>
              </a:p>
            </p:txBody>
          </p:sp>
        </p:grp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xmlns="" id="{6BB05B07-7AC0-439B-831A-7713EFCBADB2}"/>
                </a:ext>
              </a:extLst>
            </p:cNvPr>
            <p:cNvSpPr/>
            <p:nvPr/>
          </p:nvSpPr>
          <p:spPr>
            <a:xfrm rot="1779947">
              <a:off x="3205947" y="3169645"/>
              <a:ext cx="247650" cy="238125"/>
            </a:xfrm>
            <a:custGeom>
              <a:avLst/>
              <a:gdLst>
                <a:gd name="connsiteX0" fmla="*/ 71914 w 247650"/>
                <a:gd name="connsiteY0" fmla="*/ 231934 h 238125"/>
                <a:gd name="connsiteX1" fmla="*/ 242411 w 247650"/>
                <a:gd name="connsiteY1" fmla="*/ 7144 h 238125"/>
                <a:gd name="connsiteX2" fmla="*/ 7144 w 247650"/>
                <a:gd name="connsiteY2" fmla="*/ 34766 h 23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7650" h="238125">
                  <a:moveTo>
                    <a:pt x="71914" y="231934"/>
                  </a:moveTo>
                  <a:lnTo>
                    <a:pt x="242411" y="7144"/>
                  </a:lnTo>
                  <a:lnTo>
                    <a:pt x="7144" y="3476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solidFill>
                  <a:sysClr val="windowText" lastClr="000000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xmlns="" id="{77CA0A9A-B4C5-44E3-AD6F-D32EC651C94B}"/>
                </a:ext>
              </a:extLst>
            </p:cNvPr>
            <p:cNvSpPr/>
            <p:nvPr/>
          </p:nvSpPr>
          <p:spPr>
            <a:xfrm rot="20731799">
              <a:off x="3220235" y="3315378"/>
              <a:ext cx="409575" cy="342900"/>
            </a:xfrm>
            <a:custGeom>
              <a:avLst/>
              <a:gdLst>
                <a:gd name="connsiteX0" fmla="*/ 407194 w 409575"/>
                <a:gd name="connsiteY0" fmla="*/ 7144 h 342900"/>
                <a:gd name="connsiteX1" fmla="*/ 7144 w 409575"/>
                <a:gd name="connsiteY1" fmla="*/ 270986 h 342900"/>
                <a:gd name="connsiteX2" fmla="*/ 163354 w 409575"/>
                <a:gd name="connsiteY2" fmla="*/ 338614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09575" h="342900">
                  <a:moveTo>
                    <a:pt x="407194" y="7144"/>
                  </a:moveTo>
                  <a:lnTo>
                    <a:pt x="7144" y="270986"/>
                  </a:lnTo>
                  <a:lnTo>
                    <a:pt x="163354" y="33861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solidFill>
                  <a:sysClr val="windowText" lastClr="000000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endParaRPr>
            </a:p>
          </p:txBody>
        </p:sp>
        <p:sp>
          <p:nvSpPr>
            <p:cNvPr id="23" name="Cross 22">
              <a:extLst>
                <a:ext uri="{FF2B5EF4-FFF2-40B4-BE49-F238E27FC236}">
                  <a16:creationId xmlns:a16="http://schemas.microsoft.com/office/drawing/2014/main" xmlns="" id="{F2C440BD-A1EE-4511-A092-66A0C3562169}"/>
                </a:ext>
              </a:extLst>
            </p:cNvPr>
            <p:cNvSpPr/>
            <p:nvPr/>
          </p:nvSpPr>
          <p:spPr>
            <a:xfrm rot="1642289">
              <a:off x="2894307" y="2939798"/>
              <a:ext cx="140339" cy="140339"/>
            </a:xfrm>
            <a:prstGeom prst="plus">
              <a:avLst>
                <a:gd name="adj" fmla="val 4377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ysClr val="windowText" lastClr="000000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endParaRPr>
            </a:p>
          </p:txBody>
        </p:sp>
        <p:sp>
          <p:nvSpPr>
            <p:cNvPr id="24" name="Star: 5 Points 23">
              <a:extLst>
                <a:ext uri="{FF2B5EF4-FFF2-40B4-BE49-F238E27FC236}">
                  <a16:creationId xmlns:a16="http://schemas.microsoft.com/office/drawing/2014/main" xmlns="" id="{1567340D-C398-499C-B7C4-D71207E9DAA5}"/>
                </a:ext>
              </a:extLst>
            </p:cNvPr>
            <p:cNvSpPr/>
            <p:nvPr/>
          </p:nvSpPr>
          <p:spPr>
            <a:xfrm rot="1627316">
              <a:off x="3122393" y="3454277"/>
              <a:ext cx="155440" cy="155440"/>
            </a:xfrm>
            <a:prstGeom prst="star5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ysClr val="windowText" lastClr="000000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xmlns="" id="{A2DAE22E-C2FD-42A4-82EB-6374FBA71F36}"/>
                </a:ext>
              </a:extLst>
            </p:cNvPr>
            <p:cNvSpPr/>
            <p:nvPr/>
          </p:nvSpPr>
          <p:spPr>
            <a:xfrm rot="160678" flipV="1">
              <a:off x="3216871" y="2860160"/>
              <a:ext cx="291865" cy="238731"/>
            </a:xfrm>
            <a:custGeom>
              <a:avLst/>
              <a:gdLst>
                <a:gd name="connsiteX0" fmla="*/ 407194 w 409575"/>
                <a:gd name="connsiteY0" fmla="*/ 7144 h 342900"/>
                <a:gd name="connsiteX1" fmla="*/ 7144 w 409575"/>
                <a:gd name="connsiteY1" fmla="*/ 270986 h 342900"/>
                <a:gd name="connsiteX2" fmla="*/ 163354 w 409575"/>
                <a:gd name="connsiteY2" fmla="*/ 338614 h 342900"/>
                <a:gd name="connsiteX0" fmla="*/ 291865 w 291865"/>
                <a:gd name="connsiteY0" fmla="*/ 0 h 244921"/>
                <a:gd name="connsiteX1" fmla="*/ 0 w 291865"/>
                <a:gd name="connsiteY1" fmla="*/ 177293 h 244921"/>
                <a:gd name="connsiteX2" fmla="*/ 156210 w 291865"/>
                <a:gd name="connsiteY2" fmla="*/ 244921 h 244921"/>
                <a:gd name="connsiteX3" fmla="*/ 291865 w 291865"/>
                <a:gd name="connsiteY3" fmla="*/ 0 h 244921"/>
                <a:gd name="connsiteX0" fmla="*/ 291865 w 291865"/>
                <a:gd name="connsiteY0" fmla="*/ 0 h 202224"/>
                <a:gd name="connsiteX1" fmla="*/ 0 w 291865"/>
                <a:gd name="connsiteY1" fmla="*/ 177293 h 202224"/>
                <a:gd name="connsiteX2" fmla="*/ 138611 w 291865"/>
                <a:gd name="connsiteY2" fmla="*/ 202224 h 202224"/>
                <a:gd name="connsiteX3" fmla="*/ 291865 w 291865"/>
                <a:gd name="connsiteY3" fmla="*/ 0 h 202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1865" h="202224">
                  <a:moveTo>
                    <a:pt x="291865" y="0"/>
                  </a:moveTo>
                  <a:lnTo>
                    <a:pt x="0" y="177293"/>
                  </a:lnTo>
                  <a:lnTo>
                    <a:pt x="138611" y="202224"/>
                  </a:lnTo>
                  <a:cubicBezTo>
                    <a:pt x="219891" y="91734"/>
                    <a:pt x="210585" y="110490"/>
                    <a:pt x="29186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solidFill>
                  <a:sysClr val="windowText" lastClr="000000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xmlns="" id="{47BFF0FC-DCAB-47B2-8C30-94BCD79923D1}"/>
              </a:ext>
            </a:extLst>
          </p:cNvPr>
          <p:cNvGrpSpPr/>
          <p:nvPr/>
        </p:nvGrpSpPr>
        <p:grpSpPr>
          <a:xfrm>
            <a:off x="4024681" y="5610987"/>
            <a:ext cx="8167319" cy="142202"/>
            <a:chOff x="3632040" y="5304907"/>
            <a:chExt cx="8559959" cy="137006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xmlns="" id="{C77B777B-DEA8-4573-8596-03CD5CF4ACD7}"/>
                </a:ext>
              </a:extLst>
            </p:cNvPr>
            <p:cNvGrpSpPr/>
            <p:nvPr/>
          </p:nvGrpSpPr>
          <p:grpSpPr>
            <a:xfrm>
              <a:off x="3632040" y="5310936"/>
              <a:ext cx="4279981" cy="130977"/>
              <a:chOff x="11445923" y="0"/>
              <a:chExt cx="1119115" cy="2552282"/>
            </a:xfrm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xmlns="" id="{AE60B278-363D-4CBD-BEC2-21DBD0331773}"/>
                  </a:ext>
                </a:extLst>
              </p:cNvPr>
              <p:cNvSpPr/>
              <p:nvPr/>
            </p:nvSpPr>
            <p:spPr>
              <a:xfrm>
                <a:off x="11818961" y="0"/>
                <a:ext cx="373038" cy="2552282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>
                  <a:latin typeface="Noto Sans CJK KR Black" panose="020B0A00000000000000" pitchFamily="34" charset="-127"/>
                  <a:ea typeface="Noto Sans CJK KR Black" panose="020B0A00000000000000" pitchFamily="34" charset="-127"/>
                </a:endParaRPr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xmlns="" id="{8BC28E13-95D1-456C-9D5E-99C7C947E1E0}"/>
                  </a:ext>
                </a:extLst>
              </p:cNvPr>
              <p:cNvSpPr/>
              <p:nvPr/>
            </p:nvSpPr>
            <p:spPr>
              <a:xfrm>
                <a:off x="11445923" y="0"/>
                <a:ext cx="373038" cy="2552282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>
                  <a:latin typeface="Noto Sans CJK KR Black" panose="020B0A00000000000000" pitchFamily="34" charset="-127"/>
                  <a:ea typeface="Noto Sans CJK KR Black" panose="020B0A00000000000000" pitchFamily="34" charset="-127"/>
                </a:endParaRPr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xmlns="" id="{B574B2F7-DAB3-42A4-AB9B-0B484B0455E9}"/>
                  </a:ext>
                </a:extLst>
              </p:cNvPr>
              <p:cNvSpPr/>
              <p:nvPr/>
            </p:nvSpPr>
            <p:spPr>
              <a:xfrm>
                <a:off x="12192000" y="0"/>
                <a:ext cx="373038" cy="2552282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>
                  <a:latin typeface="Noto Sans CJK KR Black" panose="020B0A00000000000000" pitchFamily="34" charset="-127"/>
                  <a:ea typeface="Noto Sans CJK KR Black" panose="020B0A00000000000000" pitchFamily="34" charset="-127"/>
                </a:endParaRPr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xmlns="" id="{E451F46C-5462-4285-B560-9B15C506BCF2}"/>
                </a:ext>
              </a:extLst>
            </p:cNvPr>
            <p:cNvGrpSpPr/>
            <p:nvPr/>
          </p:nvGrpSpPr>
          <p:grpSpPr>
            <a:xfrm>
              <a:off x="7912018" y="5304907"/>
              <a:ext cx="4279981" cy="137006"/>
              <a:chOff x="11445923" y="0"/>
              <a:chExt cx="1119115" cy="2552282"/>
            </a:xfrm>
          </p:grpSpPr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xmlns="" id="{B4DDE81F-6471-4E3B-ACB1-05368C5221F6}"/>
                  </a:ext>
                </a:extLst>
              </p:cNvPr>
              <p:cNvSpPr/>
              <p:nvPr/>
            </p:nvSpPr>
            <p:spPr>
              <a:xfrm>
                <a:off x="11818961" y="0"/>
                <a:ext cx="373038" cy="2552282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>
                  <a:latin typeface="Noto Sans CJK KR Black" panose="020B0A00000000000000" pitchFamily="34" charset="-127"/>
                  <a:ea typeface="Noto Sans CJK KR Black" panose="020B0A00000000000000" pitchFamily="34" charset="-127"/>
                </a:endParaRPr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xmlns="" id="{FF199574-BA69-4459-9AAF-BBE602C7B5A9}"/>
                  </a:ext>
                </a:extLst>
              </p:cNvPr>
              <p:cNvSpPr/>
              <p:nvPr/>
            </p:nvSpPr>
            <p:spPr>
              <a:xfrm>
                <a:off x="11445923" y="0"/>
                <a:ext cx="373038" cy="2552282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>
                  <a:latin typeface="Noto Sans CJK KR Black" panose="020B0A00000000000000" pitchFamily="34" charset="-127"/>
                  <a:ea typeface="Noto Sans CJK KR Black" panose="020B0A00000000000000" pitchFamily="34" charset="-127"/>
                </a:endParaRPr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xmlns="" id="{3C84CA51-8DA3-444D-9FC1-163933FD07B1}"/>
                  </a:ext>
                </a:extLst>
              </p:cNvPr>
              <p:cNvSpPr/>
              <p:nvPr/>
            </p:nvSpPr>
            <p:spPr>
              <a:xfrm>
                <a:off x="12192000" y="0"/>
                <a:ext cx="373038" cy="2552282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>
                  <a:latin typeface="Noto Sans CJK KR Black" panose="020B0A00000000000000" pitchFamily="34" charset="-127"/>
                  <a:ea typeface="Noto Sans CJK KR Black" panose="020B0A00000000000000" pitchFamily="34" charset="-127"/>
                </a:endParaRPr>
              </a:p>
            </p:txBody>
          </p:sp>
        </p:grpSp>
      </p:grpSp>
      <p:sp>
        <p:nvSpPr>
          <p:cNvPr id="35" name="Chord 32">
            <a:extLst>
              <a:ext uri="{FF2B5EF4-FFF2-40B4-BE49-F238E27FC236}">
                <a16:creationId xmlns:a16="http://schemas.microsoft.com/office/drawing/2014/main" xmlns="" id="{91C2A8D9-D995-1046-BC03-D50593018EB0}"/>
              </a:ext>
            </a:extLst>
          </p:cNvPr>
          <p:cNvSpPr/>
          <p:nvPr/>
        </p:nvSpPr>
        <p:spPr>
          <a:xfrm>
            <a:off x="2406390" y="2452718"/>
            <a:ext cx="943653" cy="921944"/>
          </a:xfrm>
          <a:custGeom>
            <a:avLst/>
            <a:gdLst/>
            <a:ahLst/>
            <a:cxnLst/>
            <a:rect l="l" t="t" r="r" b="b"/>
            <a:pathLst>
              <a:path w="3240000" h="3211580">
                <a:moveTo>
                  <a:pt x="991906" y="2959580"/>
                </a:moveTo>
                <a:lnTo>
                  <a:pt x="2193254" y="2959580"/>
                </a:lnTo>
                <a:cubicBezTo>
                  <a:pt x="2215674" y="2959580"/>
                  <a:pt x="2233849" y="2977755"/>
                  <a:pt x="2233849" y="3000175"/>
                </a:cubicBezTo>
                <a:lnTo>
                  <a:pt x="2233849" y="3170985"/>
                </a:lnTo>
                <a:cubicBezTo>
                  <a:pt x="2233849" y="3193405"/>
                  <a:pt x="2215674" y="3211580"/>
                  <a:pt x="2193254" y="3211580"/>
                </a:cubicBezTo>
                <a:lnTo>
                  <a:pt x="991906" y="3211580"/>
                </a:lnTo>
                <a:cubicBezTo>
                  <a:pt x="969486" y="3211580"/>
                  <a:pt x="951311" y="3193405"/>
                  <a:pt x="951311" y="3170985"/>
                </a:cubicBezTo>
                <a:lnTo>
                  <a:pt x="951311" y="3000175"/>
                </a:lnTo>
                <a:cubicBezTo>
                  <a:pt x="951311" y="2977755"/>
                  <a:pt x="969486" y="2959580"/>
                  <a:pt x="991906" y="2959580"/>
                </a:cubicBezTo>
                <a:close/>
                <a:moveTo>
                  <a:pt x="1439043" y="1763796"/>
                </a:moveTo>
                <a:lnTo>
                  <a:pt x="1439043" y="2067459"/>
                </a:lnTo>
                <a:lnTo>
                  <a:pt x="1135380" y="2067459"/>
                </a:lnTo>
                <a:lnTo>
                  <a:pt x="1135380" y="2374533"/>
                </a:lnTo>
                <a:lnTo>
                  <a:pt x="1439043" y="2374533"/>
                </a:lnTo>
                <a:lnTo>
                  <a:pt x="1439043" y="2678196"/>
                </a:lnTo>
                <a:lnTo>
                  <a:pt x="1746117" y="2678196"/>
                </a:lnTo>
                <a:lnTo>
                  <a:pt x="1746117" y="2374533"/>
                </a:lnTo>
                <a:lnTo>
                  <a:pt x="2049780" y="2374533"/>
                </a:lnTo>
                <a:lnTo>
                  <a:pt x="2049780" y="2067459"/>
                </a:lnTo>
                <a:lnTo>
                  <a:pt x="1746117" y="2067459"/>
                </a:lnTo>
                <a:lnTo>
                  <a:pt x="1746117" y="1763796"/>
                </a:lnTo>
                <a:close/>
                <a:moveTo>
                  <a:pt x="128358" y="1541040"/>
                </a:moveTo>
                <a:lnTo>
                  <a:pt x="3056915" y="1550917"/>
                </a:lnTo>
                <a:cubicBezTo>
                  <a:pt x="3061111" y="2078028"/>
                  <a:pt x="2781683" y="2566719"/>
                  <a:pt x="2325284" y="2830467"/>
                </a:cubicBezTo>
                <a:lnTo>
                  <a:pt x="2182018" y="2900953"/>
                </a:lnTo>
                <a:lnTo>
                  <a:pt x="1002135" y="2900953"/>
                </a:lnTo>
                <a:cubicBezTo>
                  <a:pt x="950374" y="2879821"/>
                  <a:pt x="900231" y="2854191"/>
                  <a:pt x="851341" y="2825496"/>
                </a:cubicBezTo>
                <a:cubicBezTo>
                  <a:pt x="396732" y="2558675"/>
                  <a:pt x="120607" y="2068110"/>
                  <a:pt x="128358" y="1541040"/>
                </a:cubicBezTo>
                <a:close/>
                <a:moveTo>
                  <a:pt x="61067" y="1230414"/>
                </a:moveTo>
                <a:lnTo>
                  <a:pt x="3178933" y="1230414"/>
                </a:lnTo>
                <a:cubicBezTo>
                  <a:pt x="3212659" y="1230414"/>
                  <a:pt x="3240000" y="1257755"/>
                  <a:pt x="3240000" y="1291481"/>
                </a:cubicBezTo>
                <a:lnTo>
                  <a:pt x="3240000" y="1421347"/>
                </a:lnTo>
                <a:cubicBezTo>
                  <a:pt x="3240000" y="1455073"/>
                  <a:pt x="3212659" y="1482414"/>
                  <a:pt x="3178933" y="1482414"/>
                </a:cubicBezTo>
                <a:lnTo>
                  <a:pt x="61067" y="1482414"/>
                </a:lnTo>
                <a:cubicBezTo>
                  <a:pt x="27341" y="1482414"/>
                  <a:pt x="0" y="1455073"/>
                  <a:pt x="0" y="1421347"/>
                </a:cubicBezTo>
                <a:lnTo>
                  <a:pt x="0" y="1291481"/>
                </a:lnTo>
                <a:cubicBezTo>
                  <a:pt x="0" y="1257755"/>
                  <a:pt x="27341" y="1230414"/>
                  <a:pt x="61067" y="1230414"/>
                </a:cubicBezTo>
                <a:close/>
                <a:moveTo>
                  <a:pt x="2481726" y="315922"/>
                </a:moveTo>
                <a:lnTo>
                  <a:pt x="2862412" y="696608"/>
                </a:lnTo>
                <a:lnTo>
                  <a:pt x="2420437" y="1138584"/>
                </a:lnTo>
                <a:lnTo>
                  <a:pt x="1659064" y="1138584"/>
                </a:lnTo>
                <a:close/>
                <a:moveTo>
                  <a:pt x="2730827" y="0"/>
                </a:moveTo>
                <a:cubicBezTo>
                  <a:pt x="2765703" y="0"/>
                  <a:pt x="2800581" y="13305"/>
                  <a:pt x="2827191" y="39915"/>
                </a:cubicBezTo>
                <a:lnTo>
                  <a:pt x="3143636" y="356360"/>
                </a:lnTo>
                <a:cubicBezTo>
                  <a:pt x="3196857" y="409581"/>
                  <a:pt x="3196857" y="495868"/>
                  <a:pt x="3143636" y="549088"/>
                </a:cubicBezTo>
                <a:lnTo>
                  <a:pt x="3082882" y="609843"/>
                </a:lnTo>
                <a:cubicBezTo>
                  <a:pt x="3029661" y="663063"/>
                  <a:pt x="2943375" y="663064"/>
                  <a:pt x="2890155" y="609843"/>
                </a:cubicBezTo>
                <a:lnTo>
                  <a:pt x="2573708" y="293397"/>
                </a:lnTo>
                <a:cubicBezTo>
                  <a:pt x="2520488" y="240176"/>
                  <a:pt x="2520488" y="153889"/>
                  <a:pt x="2573708" y="100669"/>
                </a:cubicBezTo>
                <a:lnTo>
                  <a:pt x="2634463" y="39914"/>
                </a:lnTo>
                <a:cubicBezTo>
                  <a:pt x="2661073" y="13305"/>
                  <a:pt x="2695950" y="0"/>
                  <a:pt x="273082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0058827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BBFC999B-DC05-415E-8D2F-B903A8AF4A8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16078" y="604697"/>
            <a:ext cx="11573197" cy="724247"/>
          </a:xfrm>
        </p:spPr>
        <p:txBody>
          <a:bodyPr/>
          <a:lstStyle/>
          <a:p>
            <a:r>
              <a:rPr lang="en-US" sz="4400" dirty="0">
                <a:solidFill>
                  <a:schemeClr val="accent5"/>
                </a:solidFill>
              </a:rPr>
              <a:t>Drugstore </a:t>
            </a:r>
            <a:r>
              <a:rPr lang="ko-KR" altLang="en-US" sz="4400" dirty="0">
                <a:solidFill>
                  <a:schemeClr val="accent5"/>
                </a:solidFill>
              </a:rPr>
              <a:t>데이터에 적용</a:t>
            </a:r>
            <a:r>
              <a:rPr lang="en-CA" sz="4400" dirty="0">
                <a:solidFill>
                  <a:schemeClr val="accent5"/>
                </a:solidFill>
              </a:rPr>
              <a:t> </a:t>
            </a:r>
            <a:endParaRPr lang="en-US" sz="4400" dirty="0">
              <a:solidFill>
                <a:schemeClr val="accent5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BEBD5963-82EA-45CF-83B3-A5183192B3B6}"/>
              </a:ext>
            </a:extLst>
          </p:cNvPr>
          <p:cNvSpPr txBox="1"/>
          <p:nvPr/>
        </p:nvSpPr>
        <p:spPr>
          <a:xfrm>
            <a:off x="4790705" y="1662608"/>
            <a:ext cx="7098569" cy="47295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lvl="0" indent="-171450" algn="just" latinLnBrk="1">
              <a:lnSpc>
                <a:spcPct val="20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ko-KR" altLang="en-US" sz="1600" kern="100" dirty="0" err="1">
                <a:latin typeface="Noto Sans CJK KR Black" panose="020B0A00000000000000" pitchFamily="34" charset="-127"/>
                <a:ea typeface="Noto Sans CJK KR Black" panose="020B0A00000000000000" pitchFamily="34" charset="-127"/>
                <a:cs typeface="Times New Roman" panose="02020603050405020304" pitchFamily="18" charset="0"/>
              </a:rPr>
              <a:t>랜덤포레스트</a:t>
            </a:r>
            <a:r>
              <a:rPr lang="ko-KR" altLang="en-US" sz="1600" kern="100" dirty="0">
                <a:latin typeface="Noto Sans CJK KR Black" panose="020B0A00000000000000" pitchFamily="34" charset="-127"/>
                <a:ea typeface="Noto Sans CJK KR Black" panose="020B0A00000000000000" pitchFamily="34" charset="-127"/>
                <a:cs typeface="Times New Roman" panose="02020603050405020304" pitchFamily="18" charset="0"/>
              </a:rPr>
              <a:t> 모델을 만든 후</a:t>
            </a:r>
            <a:r>
              <a:rPr lang="en-US" sz="1600" kern="100" dirty="0">
                <a:latin typeface="Noto Sans CJK KR Black" panose="020B0A00000000000000" pitchFamily="34" charset="-127"/>
                <a:ea typeface="Noto Sans CJK KR Black" panose="020B0A00000000000000" pitchFamily="34" charset="-127"/>
                <a:cs typeface="Times New Roman" panose="02020603050405020304" pitchFamily="18" charset="0"/>
              </a:rPr>
              <a:t>, test data</a:t>
            </a:r>
            <a:r>
              <a:rPr lang="ko-KR" altLang="en-US" sz="1600" kern="100" dirty="0" err="1">
                <a:latin typeface="Noto Sans CJK KR Black" panose="020B0A00000000000000" pitchFamily="34" charset="-127"/>
                <a:ea typeface="Noto Sans CJK KR Black" panose="020B0A00000000000000" pitchFamily="34" charset="-127"/>
                <a:cs typeface="Times New Roman" panose="02020603050405020304" pitchFamily="18" charset="0"/>
              </a:rPr>
              <a:t>를</a:t>
            </a:r>
            <a:r>
              <a:rPr lang="ko-KR" altLang="en-US" sz="1600" kern="100" dirty="0">
                <a:latin typeface="Noto Sans CJK KR Black" panose="020B0A00000000000000" pitchFamily="34" charset="-127"/>
                <a:ea typeface="Noto Sans CJK KR Black" panose="020B0A00000000000000" pitchFamily="34" charset="-127"/>
                <a:cs typeface="Times New Roman" panose="02020603050405020304" pitchFamily="18" charset="0"/>
              </a:rPr>
              <a:t> 돌려</a:t>
            </a:r>
            <a:r>
              <a:rPr lang="en-US" sz="1600" kern="100" dirty="0">
                <a:latin typeface="Noto Sans CJK KR Black" panose="020B0A00000000000000" pitchFamily="34" charset="-127"/>
                <a:ea typeface="Noto Sans CJK KR Black" panose="020B0A00000000000000" pitchFamily="34" charset="-127"/>
                <a:cs typeface="Times New Roman" panose="02020603050405020304" pitchFamily="18" charset="0"/>
              </a:rPr>
              <a:t> RMSPE </a:t>
            </a:r>
            <a:r>
              <a:rPr lang="ko-KR" altLang="en-US" sz="1600" kern="100" dirty="0">
                <a:latin typeface="Noto Sans CJK KR Black" panose="020B0A00000000000000" pitchFamily="34" charset="-127"/>
                <a:ea typeface="Noto Sans CJK KR Black" panose="020B0A00000000000000" pitchFamily="34" charset="-127"/>
                <a:cs typeface="Times New Roman" panose="02020603050405020304" pitchFamily="18" charset="0"/>
              </a:rPr>
              <a:t>값을 구해줍니다</a:t>
            </a:r>
            <a:r>
              <a:rPr lang="en-US" sz="1600" kern="100" dirty="0">
                <a:latin typeface="Noto Sans CJK KR Black" panose="020B0A00000000000000" pitchFamily="34" charset="-127"/>
                <a:ea typeface="Noto Sans CJK KR Black" panose="020B0A00000000000000" pitchFamily="34" charset="-127"/>
                <a:cs typeface="Times New Roman" panose="02020603050405020304" pitchFamily="18" charset="0"/>
              </a:rPr>
              <a:t>. </a:t>
            </a:r>
          </a:p>
          <a:p>
            <a:pPr marL="171450" lvl="0" indent="-171450" algn="just" latinLnBrk="1">
              <a:lnSpc>
                <a:spcPct val="20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ko-KR" altLang="en-US" sz="1600" kern="100" dirty="0">
                <a:latin typeface="Noto Sans CJK KR Black" panose="020B0A00000000000000" pitchFamily="34" charset="-127"/>
                <a:ea typeface="Noto Sans CJK KR Black" panose="020B0A00000000000000" pitchFamily="34" charset="-127"/>
                <a:cs typeface="Times New Roman" panose="02020603050405020304" pitchFamily="18" charset="0"/>
              </a:rPr>
              <a:t>이때</a:t>
            </a:r>
            <a:r>
              <a:rPr lang="en-US" sz="1600" kern="100" dirty="0">
                <a:latin typeface="Noto Sans CJK KR Black" panose="020B0A00000000000000" pitchFamily="34" charset="-127"/>
                <a:ea typeface="Noto Sans CJK KR Black" panose="020B0A00000000000000" pitchFamily="34" charset="-127"/>
                <a:cs typeface="Times New Roman" panose="02020603050405020304" pitchFamily="18" charset="0"/>
              </a:rPr>
              <a:t> RMSPE</a:t>
            </a:r>
            <a:r>
              <a:rPr lang="ko-KR" altLang="en-US" sz="1600" kern="100" dirty="0">
                <a:latin typeface="Noto Sans CJK KR Black" panose="020B0A00000000000000" pitchFamily="34" charset="-127"/>
                <a:ea typeface="Noto Sans CJK KR Black" panose="020B0A00000000000000" pitchFamily="34" charset="-127"/>
                <a:cs typeface="Times New Roman" panose="02020603050405020304" pitchFamily="18" charset="0"/>
              </a:rPr>
              <a:t>의 </a:t>
            </a:r>
            <a:r>
              <a:rPr lang="ko-KR" altLang="en-US" sz="1600" kern="100" dirty="0" err="1">
                <a:latin typeface="Noto Sans CJK KR Black" panose="020B0A00000000000000" pitchFamily="34" charset="-127"/>
                <a:ea typeface="Noto Sans CJK KR Black" panose="020B0A00000000000000" pitchFamily="34" charset="-127"/>
                <a:cs typeface="Times New Roman" panose="02020603050405020304" pitchFamily="18" charset="0"/>
              </a:rPr>
              <a:t>도출식의</a:t>
            </a:r>
            <a:r>
              <a:rPr lang="ko-KR" altLang="en-US" sz="1600" kern="100" dirty="0">
                <a:latin typeface="Noto Sans CJK KR Black" panose="020B0A00000000000000" pitchFamily="34" charset="-127"/>
                <a:ea typeface="Noto Sans CJK KR Black" panose="020B0A00000000000000" pitchFamily="34" charset="-127"/>
                <a:cs typeface="Times New Roman" panose="02020603050405020304" pitchFamily="18" charset="0"/>
              </a:rPr>
              <a:t> 특성상</a:t>
            </a:r>
            <a:r>
              <a:rPr lang="en-US" sz="1600" kern="100" dirty="0">
                <a:latin typeface="Noto Sans CJK KR Black" panose="020B0A00000000000000" pitchFamily="34" charset="-127"/>
                <a:ea typeface="Noto Sans CJK KR Black" panose="020B0A00000000000000" pitchFamily="34" charset="-127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latin typeface="Noto Sans CJK KR Black" panose="020B0A00000000000000" pitchFamily="34" charset="-127"/>
                <a:ea typeface="Noto Sans CJK KR Black" panose="020B0A00000000000000" pitchFamily="34" charset="-127"/>
                <a:cs typeface="Times New Roman" panose="02020603050405020304" pitchFamily="18" charset="0"/>
              </a:rPr>
              <a:t>yi</a:t>
            </a:r>
            <a:r>
              <a:rPr lang="en-US" sz="1600" kern="100" dirty="0">
                <a:latin typeface="Noto Sans CJK KR Black" panose="020B0A00000000000000" pitchFamily="34" charset="-127"/>
                <a:ea typeface="Noto Sans CJK KR Black" panose="020B0A00000000000000" pitchFamily="34" charset="-127"/>
                <a:cs typeface="Times New Roman" panose="02020603050405020304" pitchFamily="18" charset="0"/>
              </a:rPr>
              <a:t>(</a:t>
            </a:r>
            <a:r>
              <a:rPr lang="ko-KR" altLang="en-US" sz="1600" kern="100" dirty="0" err="1">
                <a:latin typeface="Noto Sans CJK KR Black" panose="020B0A00000000000000" pitchFamily="34" charset="-127"/>
                <a:ea typeface="Noto Sans CJK KR Black" panose="020B0A00000000000000" pitchFamily="34" charset="-127"/>
                <a:cs typeface="Times New Roman" panose="02020603050405020304" pitchFamily="18" charset="0"/>
              </a:rPr>
              <a:t>실제값</a:t>
            </a:r>
            <a:r>
              <a:rPr lang="en-US" sz="1600" kern="100" dirty="0">
                <a:latin typeface="Noto Sans CJK KR Black" panose="020B0A00000000000000" pitchFamily="34" charset="-127"/>
                <a:ea typeface="Noto Sans CJK KR Black" panose="020B0A00000000000000" pitchFamily="34" charset="-127"/>
                <a:cs typeface="Times New Roman" panose="02020603050405020304" pitchFamily="18" charset="0"/>
              </a:rPr>
              <a:t>)</a:t>
            </a:r>
            <a:r>
              <a:rPr lang="ko-KR" altLang="en-US" sz="1600" kern="100" dirty="0">
                <a:latin typeface="Noto Sans CJK KR Black" panose="020B0A00000000000000" pitchFamily="34" charset="-127"/>
                <a:ea typeface="Noto Sans CJK KR Black" panose="020B0A00000000000000" pitchFamily="34" charset="-127"/>
                <a:cs typeface="Times New Roman" panose="02020603050405020304" pitchFamily="18" charset="0"/>
              </a:rPr>
              <a:t>이</a:t>
            </a:r>
            <a:r>
              <a:rPr lang="en-US" sz="1600" kern="100" dirty="0">
                <a:latin typeface="Noto Sans CJK KR Black" panose="020B0A00000000000000" pitchFamily="34" charset="-127"/>
                <a:ea typeface="Noto Sans CJK KR Black" panose="020B0A00000000000000" pitchFamily="34" charset="-127"/>
                <a:cs typeface="Times New Roman" panose="02020603050405020304" pitchFamily="18" charset="0"/>
              </a:rPr>
              <a:t> 0</a:t>
            </a:r>
            <a:r>
              <a:rPr lang="ko-KR" altLang="en-US" sz="1600" kern="100" dirty="0">
                <a:latin typeface="Noto Sans CJK KR Black" panose="020B0A00000000000000" pitchFamily="34" charset="-127"/>
                <a:ea typeface="Noto Sans CJK KR Black" panose="020B0A00000000000000" pitchFamily="34" charset="-127"/>
                <a:cs typeface="Times New Roman" panose="02020603050405020304" pitchFamily="18" charset="0"/>
              </a:rPr>
              <a:t>인 경우는 구할 수가 없게 되므로</a:t>
            </a:r>
            <a:r>
              <a:rPr lang="en-US" sz="1600" kern="100" dirty="0">
                <a:latin typeface="Noto Sans CJK KR Black" panose="020B0A00000000000000" pitchFamily="34" charset="-127"/>
                <a:ea typeface="Noto Sans CJK KR Black" panose="020B0A00000000000000" pitchFamily="34" charset="-127"/>
                <a:cs typeface="Times New Roman" panose="02020603050405020304" pitchFamily="18" charset="0"/>
              </a:rPr>
              <a:t>, 0</a:t>
            </a:r>
            <a:r>
              <a:rPr lang="ko-KR" altLang="en-US" sz="1600" kern="100" dirty="0">
                <a:latin typeface="Noto Sans CJK KR Black" panose="020B0A00000000000000" pitchFamily="34" charset="-127"/>
                <a:ea typeface="Noto Sans CJK KR Black" panose="020B0A00000000000000" pitchFamily="34" charset="-127"/>
                <a:cs typeface="Times New Roman" panose="02020603050405020304" pitchFamily="18" charset="0"/>
              </a:rPr>
              <a:t>을</a:t>
            </a:r>
            <a:r>
              <a:rPr lang="en-US" sz="1600" kern="100" dirty="0">
                <a:latin typeface="Noto Sans CJK KR Black" panose="020B0A00000000000000" pitchFamily="34" charset="-127"/>
                <a:ea typeface="Noto Sans CJK KR Black" panose="020B0A00000000000000" pitchFamily="34" charset="-127"/>
                <a:cs typeface="Times New Roman" panose="02020603050405020304" pitchFamily="18" charset="0"/>
              </a:rPr>
              <a:t> 0.001</a:t>
            </a:r>
            <a:r>
              <a:rPr lang="ko-KR" altLang="en-US" sz="1600" kern="100" dirty="0">
                <a:latin typeface="Noto Sans CJK KR Black" panose="020B0A00000000000000" pitchFamily="34" charset="-127"/>
                <a:ea typeface="Noto Sans CJK KR Black" panose="020B0A00000000000000" pitchFamily="34" charset="-127"/>
                <a:cs typeface="Times New Roman" panose="02020603050405020304" pitchFamily="18" charset="0"/>
              </a:rPr>
              <a:t>로 살짝 바꿔주어 일단 값이 나오게 해주는 방법이 있습니다</a:t>
            </a:r>
            <a:r>
              <a:rPr lang="en-US" sz="1600" kern="100" dirty="0">
                <a:latin typeface="Noto Sans CJK KR Black" panose="020B0A00000000000000" pitchFamily="34" charset="-127"/>
                <a:ea typeface="Noto Sans CJK KR Black" panose="020B0A00000000000000" pitchFamily="34" charset="-127"/>
                <a:cs typeface="Times New Roman" panose="02020603050405020304" pitchFamily="18" charset="0"/>
              </a:rPr>
              <a:t>. </a:t>
            </a:r>
            <a:r>
              <a:rPr lang="ko-KR" altLang="en-US" sz="1600" kern="100" dirty="0">
                <a:latin typeface="Noto Sans CJK KR Black" panose="020B0A00000000000000" pitchFamily="34" charset="-127"/>
                <a:ea typeface="Noto Sans CJK KR Black" panose="020B0A00000000000000" pitchFamily="34" charset="-127"/>
                <a:cs typeface="Times New Roman" panose="02020603050405020304" pitchFamily="18" charset="0"/>
              </a:rPr>
              <a:t>그러나</a:t>
            </a:r>
            <a:r>
              <a:rPr lang="en-US" sz="1600" kern="100" dirty="0">
                <a:latin typeface="Noto Sans CJK KR Black" panose="020B0A00000000000000" pitchFamily="34" charset="-127"/>
                <a:ea typeface="Noto Sans CJK KR Black" panose="020B0A00000000000000" pitchFamily="34" charset="-127"/>
                <a:cs typeface="Times New Roman" panose="02020603050405020304" pitchFamily="18" charset="0"/>
              </a:rPr>
              <a:t> drugstore </a:t>
            </a:r>
            <a:r>
              <a:rPr lang="ko-KR" altLang="en-US" sz="1600" kern="100" dirty="0">
                <a:latin typeface="Noto Sans CJK KR Black" panose="020B0A00000000000000" pitchFamily="34" charset="-127"/>
                <a:ea typeface="Noto Sans CJK KR Black" panose="020B0A00000000000000" pitchFamily="34" charset="-127"/>
                <a:cs typeface="Times New Roman" panose="02020603050405020304" pitchFamily="18" charset="0"/>
              </a:rPr>
              <a:t>데이터의 특성상</a:t>
            </a:r>
            <a:r>
              <a:rPr lang="en-US" sz="1600" kern="100" dirty="0">
                <a:latin typeface="Noto Sans CJK KR Black" panose="020B0A00000000000000" pitchFamily="34" charset="-127"/>
                <a:ea typeface="Noto Sans CJK KR Black" panose="020B0A00000000000000" pitchFamily="34" charset="-127"/>
                <a:cs typeface="Times New Roman" panose="02020603050405020304" pitchFamily="18" charset="0"/>
              </a:rPr>
              <a:t> trainset</a:t>
            </a:r>
            <a:r>
              <a:rPr lang="ko-KR" altLang="en-US" sz="1600" kern="100" dirty="0">
                <a:latin typeface="Noto Sans CJK KR Black" panose="020B0A00000000000000" pitchFamily="34" charset="-127"/>
                <a:ea typeface="Noto Sans CJK KR Black" panose="020B0A00000000000000" pitchFamily="34" charset="-127"/>
                <a:cs typeface="Times New Roman" panose="02020603050405020304" pitchFamily="18" charset="0"/>
              </a:rPr>
              <a:t>에서</a:t>
            </a:r>
            <a:r>
              <a:rPr lang="en-US" sz="1600" kern="100" dirty="0">
                <a:latin typeface="Noto Sans CJK KR Black" panose="020B0A00000000000000" pitchFamily="34" charset="-127"/>
                <a:ea typeface="Noto Sans CJK KR Black" panose="020B0A00000000000000" pitchFamily="34" charset="-127"/>
                <a:cs typeface="Times New Roman" panose="02020603050405020304" pitchFamily="18" charset="0"/>
              </a:rPr>
              <a:t> Sales</a:t>
            </a:r>
            <a:r>
              <a:rPr lang="ko-KR" altLang="en-US" sz="1600" kern="100" dirty="0">
                <a:latin typeface="Noto Sans CJK KR Black" panose="020B0A00000000000000" pitchFamily="34" charset="-127"/>
                <a:ea typeface="Noto Sans CJK KR Black" panose="020B0A00000000000000" pitchFamily="34" charset="-127"/>
                <a:cs typeface="Times New Roman" panose="02020603050405020304" pitchFamily="18" charset="0"/>
              </a:rPr>
              <a:t>가</a:t>
            </a:r>
            <a:r>
              <a:rPr lang="en-US" sz="1600" kern="100" dirty="0">
                <a:latin typeface="Noto Sans CJK KR Black" panose="020B0A00000000000000" pitchFamily="34" charset="-127"/>
                <a:ea typeface="Noto Sans CJK KR Black" panose="020B0A00000000000000" pitchFamily="34" charset="-127"/>
                <a:cs typeface="Times New Roman" panose="02020603050405020304" pitchFamily="18" charset="0"/>
              </a:rPr>
              <a:t> 0</a:t>
            </a:r>
            <a:r>
              <a:rPr lang="ko-KR" altLang="en-US" sz="1600" kern="100" dirty="0">
                <a:latin typeface="Noto Sans CJK KR Black" panose="020B0A00000000000000" pitchFamily="34" charset="-127"/>
                <a:ea typeface="Noto Sans CJK KR Black" panose="020B0A00000000000000" pitchFamily="34" charset="-127"/>
                <a:cs typeface="Times New Roman" panose="02020603050405020304" pitchFamily="18" charset="0"/>
              </a:rPr>
              <a:t>인</a:t>
            </a:r>
            <a:r>
              <a:rPr lang="en-US" sz="1600" kern="100" dirty="0">
                <a:latin typeface="Noto Sans CJK KR Black" panose="020B0A00000000000000" pitchFamily="34" charset="-127"/>
                <a:ea typeface="Noto Sans CJK KR Black" panose="020B0A00000000000000" pitchFamily="34" charset="-127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latin typeface="Noto Sans CJK KR Black" panose="020B0A00000000000000" pitchFamily="34" charset="-127"/>
                <a:ea typeface="Noto Sans CJK KR Black" panose="020B0A00000000000000" pitchFamily="34" charset="-127"/>
                <a:cs typeface="Times New Roman" panose="02020603050405020304" pitchFamily="18" charset="0"/>
              </a:rPr>
              <a:t>obs</a:t>
            </a:r>
            <a:r>
              <a:rPr lang="ko-KR" altLang="en-US" sz="1600" kern="100" dirty="0">
                <a:latin typeface="Noto Sans CJK KR Black" panose="020B0A00000000000000" pitchFamily="34" charset="-127"/>
                <a:ea typeface="Noto Sans CJK KR Black" panose="020B0A00000000000000" pitchFamily="34" charset="-127"/>
                <a:cs typeface="Times New Roman" panose="02020603050405020304" pitchFamily="18" charset="0"/>
              </a:rPr>
              <a:t>들은 모두</a:t>
            </a:r>
            <a:r>
              <a:rPr lang="en-US" sz="1600" kern="100" dirty="0">
                <a:latin typeface="Noto Sans CJK KR Black" panose="020B0A00000000000000" pitchFamily="34" charset="-127"/>
                <a:ea typeface="Noto Sans CJK KR Black" panose="020B0A00000000000000" pitchFamily="34" charset="-127"/>
                <a:cs typeface="Times New Roman" panose="02020603050405020304" pitchFamily="18" charset="0"/>
              </a:rPr>
              <a:t> open </a:t>
            </a:r>
            <a:r>
              <a:rPr lang="ko-KR" altLang="en-US" sz="1600" kern="100" dirty="0">
                <a:latin typeface="Noto Sans CJK KR Black" panose="020B0A00000000000000" pitchFamily="34" charset="-127"/>
                <a:ea typeface="Noto Sans CJK KR Black" panose="020B0A00000000000000" pitchFamily="34" charset="-127"/>
                <a:cs typeface="Times New Roman" panose="02020603050405020304" pitchFamily="18" charset="0"/>
              </a:rPr>
              <a:t>변수가</a:t>
            </a:r>
            <a:r>
              <a:rPr lang="en-US" sz="1600" kern="100" dirty="0">
                <a:latin typeface="Noto Sans CJK KR Black" panose="020B0A00000000000000" pitchFamily="34" charset="-127"/>
                <a:ea typeface="Noto Sans CJK KR Black" panose="020B0A00000000000000" pitchFamily="34" charset="-127"/>
                <a:cs typeface="Times New Roman" panose="02020603050405020304" pitchFamily="18" charset="0"/>
              </a:rPr>
              <a:t> 0</a:t>
            </a:r>
            <a:r>
              <a:rPr lang="ko-KR" altLang="en-US" sz="1600" kern="100" dirty="0">
                <a:latin typeface="Noto Sans CJK KR Black" panose="020B0A00000000000000" pitchFamily="34" charset="-127"/>
                <a:ea typeface="Noto Sans CJK KR Black" panose="020B0A00000000000000" pitchFamily="34" charset="-127"/>
                <a:cs typeface="Times New Roman" panose="02020603050405020304" pitchFamily="18" charset="0"/>
              </a:rPr>
              <a:t>인 관측치들이므로</a:t>
            </a:r>
            <a:r>
              <a:rPr lang="en-US" sz="1600" kern="100" dirty="0">
                <a:latin typeface="Noto Sans CJK KR Black" panose="020B0A00000000000000" pitchFamily="34" charset="-127"/>
                <a:ea typeface="Noto Sans CJK KR Black" panose="020B0A00000000000000" pitchFamily="34" charset="-127"/>
                <a:cs typeface="Times New Roman" panose="02020603050405020304" pitchFamily="18" charset="0"/>
              </a:rPr>
              <a:t>, </a:t>
            </a:r>
            <a:r>
              <a:rPr lang="ko-KR" altLang="en-US" sz="1600" kern="100" dirty="0">
                <a:latin typeface="Noto Sans CJK KR Black" panose="020B0A00000000000000" pitchFamily="34" charset="-127"/>
                <a:ea typeface="Noto Sans CJK KR Black" panose="020B0A00000000000000" pitchFamily="34" charset="-127"/>
                <a:cs typeface="Times New Roman" panose="02020603050405020304" pitchFamily="18" charset="0"/>
              </a:rPr>
              <a:t>만약 이를 포함하여 </a:t>
            </a:r>
            <a:r>
              <a:rPr lang="ko-KR" altLang="en-US" sz="1600" kern="100" dirty="0" err="1">
                <a:latin typeface="Noto Sans CJK KR Black" panose="020B0A00000000000000" pitchFamily="34" charset="-127"/>
                <a:ea typeface="Noto Sans CJK KR Black" panose="020B0A00000000000000" pitchFamily="34" charset="-127"/>
                <a:cs typeface="Times New Roman" panose="02020603050405020304" pitchFamily="18" charset="0"/>
              </a:rPr>
              <a:t>랜포모델을</a:t>
            </a:r>
            <a:r>
              <a:rPr lang="ko-KR" altLang="en-US" sz="1600" kern="100" dirty="0">
                <a:latin typeface="Noto Sans CJK KR Black" panose="020B0A00000000000000" pitchFamily="34" charset="-127"/>
                <a:ea typeface="Noto Sans CJK KR Black" panose="020B0A00000000000000" pitchFamily="34" charset="-127"/>
                <a:cs typeface="Times New Roman" panose="02020603050405020304" pitchFamily="18" charset="0"/>
              </a:rPr>
              <a:t> 형성할 경우</a:t>
            </a:r>
            <a:r>
              <a:rPr lang="en-US" sz="1600" kern="100" dirty="0">
                <a:latin typeface="Noto Sans CJK KR Black" panose="020B0A00000000000000" pitchFamily="34" charset="-127"/>
                <a:ea typeface="Noto Sans CJK KR Black" panose="020B0A00000000000000" pitchFamily="34" charset="-127"/>
                <a:cs typeface="Times New Roman" panose="02020603050405020304" pitchFamily="18" charset="0"/>
              </a:rPr>
              <a:t> test data</a:t>
            </a:r>
            <a:r>
              <a:rPr lang="ko-KR" altLang="en-US" sz="1600" kern="100" dirty="0" err="1">
                <a:latin typeface="Noto Sans CJK KR Black" panose="020B0A00000000000000" pitchFamily="34" charset="-127"/>
                <a:ea typeface="Noto Sans CJK KR Black" panose="020B0A00000000000000" pitchFamily="34" charset="-127"/>
                <a:cs typeface="Times New Roman" panose="02020603050405020304" pitchFamily="18" charset="0"/>
              </a:rPr>
              <a:t>를</a:t>
            </a:r>
            <a:r>
              <a:rPr lang="ko-KR" altLang="en-US" sz="1600" kern="100" dirty="0">
                <a:latin typeface="Noto Sans CJK KR Black" panose="020B0A00000000000000" pitchFamily="34" charset="-127"/>
                <a:ea typeface="Noto Sans CJK KR Black" panose="020B0A00000000000000" pitchFamily="34" charset="-127"/>
                <a:cs typeface="Times New Roman" panose="02020603050405020304" pitchFamily="18" charset="0"/>
              </a:rPr>
              <a:t> 넣고 돌리면</a:t>
            </a:r>
            <a:r>
              <a:rPr lang="en-US" sz="1600" kern="100" dirty="0">
                <a:latin typeface="Noto Sans CJK KR Black" panose="020B0A00000000000000" pitchFamily="34" charset="-127"/>
                <a:ea typeface="Noto Sans CJK KR Black" panose="020B0A00000000000000" pitchFamily="34" charset="-127"/>
                <a:cs typeface="Times New Roman" panose="02020603050405020304" pitchFamily="18" charset="0"/>
              </a:rPr>
              <a:t> Sales </a:t>
            </a:r>
            <a:r>
              <a:rPr lang="ko-KR" altLang="en-US" sz="1600" kern="100" dirty="0">
                <a:latin typeface="Noto Sans CJK KR Black" panose="020B0A00000000000000" pitchFamily="34" charset="-127"/>
                <a:ea typeface="Noto Sans CJK KR Black" panose="020B0A00000000000000" pitchFamily="34" charset="-127"/>
                <a:cs typeface="Times New Roman" panose="02020603050405020304" pitchFamily="18" charset="0"/>
              </a:rPr>
              <a:t>변수가 </a:t>
            </a:r>
            <a:r>
              <a:rPr lang="ko-KR" altLang="en-US" sz="1600" kern="100" dirty="0" err="1">
                <a:latin typeface="Noto Sans CJK KR Black" panose="020B0A00000000000000" pitchFamily="34" charset="-127"/>
                <a:ea typeface="Noto Sans CJK KR Black" panose="020B0A00000000000000" pitchFamily="34" charset="-127"/>
                <a:cs typeface="Times New Roman" panose="02020603050405020304" pitchFamily="18" charset="0"/>
              </a:rPr>
              <a:t>범주형이</a:t>
            </a:r>
            <a:r>
              <a:rPr lang="ko-KR" altLang="en-US" sz="1600" kern="100" dirty="0">
                <a:latin typeface="Noto Sans CJK KR Black" panose="020B0A00000000000000" pitchFamily="34" charset="-127"/>
                <a:ea typeface="Noto Sans CJK KR Black" panose="020B0A00000000000000" pitchFamily="34" charset="-127"/>
                <a:cs typeface="Times New Roman" panose="02020603050405020304" pitchFamily="18" charset="0"/>
              </a:rPr>
              <a:t> 아닌 </a:t>
            </a:r>
            <a:r>
              <a:rPr lang="ko-KR" altLang="en-US" sz="1600" kern="100" dirty="0" err="1">
                <a:latin typeface="Noto Sans CJK KR Black" panose="020B0A00000000000000" pitchFamily="34" charset="-127"/>
                <a:ea typeface="Noto Sans CJK KR Black" panose="020B0A00000000000000" pitchFamily="34" charset="-127"/>
                <a:cs typeface="Times New Roman" panose="02020603050405020304" pitchFamily="18" charset="0"/>
              </a:rPr>
              <a:t>연속형이라서</a:t>
            </a:r>
            <a:r>
              <a:rPr lang="en-US" sz="1600" kern="100" dirty="0">
                <a:latin typeface="Noto Sans CJK KR Black" panose="020B0A00000000000000" pitchFamily="34" charset="-127"/>
                <a:ea typeface="Noto Sans CJK KR Black" panose="020B0A00000000000000" pitchFamily="34" charset="-127"/>
                <a:cs typeface="Times New Roman" panose="02020603050405020304" pitchFamily="18" charset="0"/>
              </a:rPr>
              <a:t> open</a:t>
            </a:r>
            <a:r>
              <a:rPr lang="ko-KR" altLang="en-US" sz="1600" kern="100" dirty="0">
                <a:latin typeface="Noto Sans CJK KR Black" panose="020B0A00000000000000" pitchFamily="34" charset="-127"/>
                <a:ea typeface="Noto Sans CJK KR Black" panose="020B0A00000000000000" pitchFamily="34" charset="-127"/>
                <a:cs typeface="Times New Roman" panose="02020603050405020304" pitchFamily="18" charset="0"/>
              </a:rPr>
              <a:t>을 하지 않은</a:t>
            </a:r>
            <a:r>
              <a:rPr lang="en-US" sz="1600" kern="100" dirty="0">
                <a:latin typeface="Noto Sans CJK KR Black" panose="020B0A00000000000000" pitchFamily="34" charset="-127"/>
                <a:ea typeface="Noto Sans CJK KR Black" panose="020B0A00000000000000" pitchFamily="34" charset="-127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latin typeface="Noto Sans CJK KR Black" panose="020B0A00000000000000" pitchFamily="34" charset="-127"/>
                <a:ea typeface="Noto Sans CJK KR Black" panose="020B0A00000000000000" pitchFamily="34" charset="-127"/>
                <a:cs typeface="Times New Roman" panose="02020603050405020304" pitchFamily="18" charset="0"/>
              </a:rPr>
              <a:t>obs</a:t>
            </a:r>
            <a:r>
              <a:rPr lang="ko-KR" altLang="en-US" sz="1600" kern="100" dirty="0">
                <a:latin typeface="Noto Sans CJK KR Black" panose="020B0A00000000000000" pitchFamily="34" charset="-127"/>
                <a:ea typeface="Noto Sans CJK KR Black" panose="020B0A00000000000000" pitchFamily="34" charset="-127"/>
                <a:cs typeface="Times New Roman" panose="02020603050405020304" pitchFamily="18" charset="0"/>
              </a:rPr>
              <a:t>임에도 불구하고</a:t>
            </a:r>
            <a:r>
              <a:rPr lang="en-US" sz="1600" kern="100" dirty="0">
                <a:latin typeface="Noto Sans CJK KR Black" panose="020B0A00000000000000" pitchFamily="34" charset="-127"/>
                <a:ea typeface="Noto Sans CJK KR Black" panose="020B0A00000000000000" pitchFamily="34" charset="-127"/>
                <a:cs typeface="Times New Roman" panose="02020603050405020304" pitchFamily="18" charset="0"/>
              </a:rPr>
              <a:t> 0</a:t>
            </a:r>
            <a:r>
              <a:rPr lang="ko-KR" altLang="en-US" sz="1600" kern="100" dirty="0">
                <a:latin typeface="Noto Sans CJK KR Black" panose="020B0A00000000000000" pitchFamily="34" charset="-127"/>
                <a:ea typeface="Noto Sans CJK KR Black" panose="020B0A00000000000000" pitchFamily="34" charset="-127"/>
                <a:cs typeface="Times New Roman" panose="02020603050405020304" pitchFamily="18" charset="0"/>
              </a:rPr>
              <a:t>을 넘는 값이 나오게 됩니다</a:t>
            </a:r>
            <a:r>
              <a:rPr lang="en-US" sz="1600" kern="100" dirty="0">
                <a:latin typeface="Noto Sans CJK KR Black" panose="020B0A00000000000000" pitchFamily="34" charset="-127"/>
                <a:ea typeface="Noto Sans CJK KR Black" panose="020B0A00000000000000" pitchFamily="34" charset="-127"/>
                <a:cs typeface="Times New Roman" panose="02020603050405020304" pitchFamily="18" charset="0"/>
              </a:rPr>
              <a:t>. </a:t>
            </a:r>
            <a:r>
              <a:rPr lang="ko-KR" altLang="en-US" sz="1600" kern="100" dirty="0">
                <a:latin typeface="Noto Sans CJK KR Black" panose="020B0A00000000000000" pitchFamily="34" charset="-127"/>
                <a:ea typeface="Noto Sans CJK KR Black" panose="020B0A00000000000000" pitchFamily="34" charset="-127"/>
                <a:cs typeface="Times New Roman" panose="02020603050405020304" pitchFamily="18" charset="0"/>
              </a:rPr>
              <a:t>영업을 하지 않은 날의 약국이 그 날에 매출을 올린다는 것은 말이 되지 않는다고 보아도 과언이 아닙니다</a:t>
            </a:r>
            <a:r>
              <a:rPr lang="en-US" sz="1600" kern="100" dirty="0">
                <a:latin typeface="Noto Sans CJK KR Black" panose="020B0A00000000000000" pitchFamily="34" charset="-127"/>
                <a:ea typeface="Noto Sans CJK KR Black" panose="020B0A00000000000000" pitchFamily="34" charset="-127"/>
                <a:cs typeface="Times New Roman" panose="02020603050405020304" pitchFamily="18" charset="0"/>
              </a:rPr>
              <a:t>.  </a:t>
            </a:r>
          </a:p>
          <a:p>
            <a:pPr marL="171450" lvl="0" indent="-171450" algn="just" latinLnBrk="1">
              <a:lnSpc>
                <a:spcPct val="20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600" kern="100" dirty="0">
                <a:latin typeface="Noto Sans CJK KR Black" panose="020B0A00000000000000" pitchFamily="34" charset="-127"/>
                <a:ea typeface="Noto Sans CJK KR Black" panose="020B0A00000000000000" pitchFamily="34" charset="-127"/>
                <a:cs typeface="Times New Roman" panose="02020603050405020304" pitchFamily="18" charset="0"/>
              </a:rPr>
              <a:t>Open</a:t>
            </a:r>
            <a:r>
              <a:rPr lang="ko-KR" altLang="en-US" sz="1600" kern="100" dirty="0">
                <a:latin typeface="Noto Sans CJK KR Black" panose="020B0A00000000000000" pitchFamily="34" charset="-127"/>
                <a:ea typeface="Noto Sans CJK KR Black" panose="020B0A00000000000000" pitchFamily="34" charset="-127"/>
                <a:cs typeface="Times New Roman" panose="02020603050405020304" pitchFamily="18" charset="0"/>
              </a:rPr>
              <a:t>이</a:t>
            </a:r>
            <a:r>
              <a:rPr lang="en-US" sz="1600" kern="100" dirty="0">
                <a:latin typeface="Noto Sans CJK KR Black" panose="020B0A00000000000000" pitchFamily="34" charset="-127"/>
                <a:ea typeface="Noto Sans CJK KR Black" panose="020B0A00000000000000" pitchFamily="34" charset="-127"/>
                <a:cs typeface="Times New Roman" panose="02020603050405020304" pitchFamily="18" charset="0"/>
              </a:rPr>
              <a:t> 0</a:t>
            </a:r>
            <a:r>
              <a:rPr lang="ko-KR" altLang="en-US" sz="1600" kern="100" dirty="0">
                <a:latin typeface="Noto Sans CJK KR Black" panose="020B0A00000000000000" pitchFamily="34" charset="-127"/>
                <a:ea typeface="Noto Sans CJK KR Black" panose="020B0A00000000000000" pitchFamily="34" charset="-127"/>
                <a:cs typeface="Times New Roman" panose="02020603050405020304" pitchFamily="18" charset="0"/>
              </a:rPr>
              <a:t>인</a:t>
            </a:r>
            <a:r>
              <a:rPr lang="en-US" sz="1600" kern="100" dirty="0">
                <a:latin typeface="Noto Sans CJK KR Black" panose="020B0A00000000000000" pitchFamily="34" charset="-127"/>
                <a:ea typeface="Noto Sans CJK KR Black" panose="020B0A00000000000000" pitchFamily="34" charset="-127"/>
                <a:cs typeface="Times New Roman" panose="02020603050405020304" pitchFamily="18" charset="0"/>
              </a:rPr>
              <a:t> test data</a:t>
            </a:r>
            <a:r>
              <a:rPr lang="ko-KR" altLang="en-US" sz="1600" kern="100" dirty="0">
                <a:latin typeface="Noto Sans CJK KR Black" panose="020B0A00000000000000" pitchFamily="34" charset="-127"/>
                <a:ea typeface="Noto Sans CJK KR Black" panose="020B0A00000000000000" pitchFamily="34" charset="-127"/>
                <a:cs typeface="Times New Roman" panose="02020603050405020304" pitchFamily="18" charset="0"/>
              </a:rPr>
              <a:t>는 그냥</a:t>
            </a:r>
            <a:r>
              <a:rPr lang="en-US" sz="1600" kern="100" dirty="0">
                <a:latin typeface="Noto Sans CJK KR Black" panose="020B0A00000000000000" pitchFamily="34" charset="-127"/>
                <a:ea typeface="Noto Sans CJK KR Black" panose="020B0A00000000000000" pitchFamily="34" charset="-127"/>
                <a:cs typeface="Times New Roman" panose="02020603050405020304" pitchFamily="18" charset="0"/>
              </a:rPr>
              <a:t> sales</a:t>
            </a:r>
            <a:r>
              <a:rPr lang="ko-KR" altLang="en-US" sz="1600" kern="100" dirty="0">
                <a:latin typeface="Noto Sans CJK KR Black" panose="020B0A00000000000000" pitchFamily="34" charset="-127"/>
                <a:ea typeface="Noto Sans CJK KR Black" panose="020B0A00000000000000" pitchFamily="34" charset="-127"/>
                <a:cs typeface="Times New Roman" panose="02020603050405020304" pitchFamily="18" charset="0"/>
              </a:rPr>
              <a:t>도</a:t>
            </a:r>
            <a:r>
              <a:rPr lang="en-US" sz="1600" kern="100" dirty="0">
                <a:latin typeface="Noto Sans CJK KR Black" panose="020B0A00000000000000" pitchFamily="34" charset="-127"/>
                <a:ea typeface="Noto Sans CJK KR Black" panose="020B0A00000000000000" pitchFamily="34" charset="-127"/>
                <a:cs typeface="Times New Roman" panose="02020603050405020304" pitchFamily="18" charset="0"/>
              </a:rPr>
              <a:t> 0</a:t>
            </a:r>
            <a:r>
              <a:rPr lang="ko-KR" altLang="en-US" sz="1600" kern="100" dirty="0" err="1">
                <a:latin typeface="Noto Sans CJK KR Black" panose="020B0A00000000000000" pitchFamily="34" charset="-127"/>
                <a:ea typeface="Noto Sans CJK KR Black" panose="020B0A00000000000000" pitchFamily="34" charset="-127"/>
                <a:cs typeface="Times New Roman" panose="02020603050405020304" pitchFamily="18" charset="0"/>
              </a:rPr>
              <a:t>으로</a:t>
            </a:r>
            <a:r>
              <a:rPr lang="ko-KR" altLang="en-US" sz="1600" kern="100" dirty="0">
                <a:latin typeface="Noto Sans CJK KR Black" panose="020B0A00000000000000" pitchFamily="34" charset="-127"/>
                <a:ea typeface="Noto Sans CJK KR Black" panose="020B0A00000000000000" pitchFamily="34" charset="-127"/>
                <a:cs typeface="Times New Roman" panose="02020603050405020304" pitchFamily="18" charset="0"/>
              </a:rPr>
              <a:t> 예측</a:t>
            </a:r>
            <a:endParaRPr lang="en-CA" sz="1600" kern="100" dirty="0">
              <a:latin typeface="Noto Sans CJK KR Black" panose="020B0A00000000000000" pitchFamily="34" charset="-127"/>
              <a:ea typeface="Noto Sans CJK KR Black" panose="020B0A00000000000000" pitchFamily="34" charset="-127"/>
              <a:cs typeface="Times New Roman" panose="02020603050405020304" pitchFamily="18" charset="0"/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xmlns="" id="{95A27610-9F82-407D-AA13-218951716894}"/>
              </a:ext>
            </a:extLst>
          </p:cNvPr>
          <p:cNvGrpSpPr/>
          <p:nvPr/>
        </p:nvGrpSpPr>
        <p:grpSpPr>
          <a:xfrm rot="20670820">
            <a:off x="2710212" y="3618596"/>
            <a:ext cx="1626558" cy="1505979"/>
            <a:chOff x="1064519" y="1872500"/>
            <a:chExt cx="1561257" cy="1445520"/>
          </a:xfrm>
        </p:grpSpPr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xmlns="" id="{620EEB4E-06ED-44F0-BB83-42A268F75222}"/>
                </a:ext>
              </a:extLst>
            </p:cNvPr>
            <p:cNvSpPr/>
            <p:nvPr/>
          </p:nvSpPr>
          <p:spPr>
            <a:xfrm>
              <a:off x="1634779" y="2819951"/>
              <a:ext cx="110877" cy="179829"/>
            </a:xfrm>
            <a:custGeom>
              <a:avLst/>
              <a:gdLst>
                <a:gd name="connsiteX0" fmla="*/ 95575 w 110877"/>
                <a:gd name="connsiteY0" fmla="*/ 170244 h 179829"/>
                <a:gd name="connsiteX1" fmla="*/ 68653 w 110877"/>
                <a:gd name="connsiteY1" fmla="*/ 178699 h 179829"/>
                <a:gd name="connsiteX2" fmla="*/ 41280 w 110877"/>
                <a:gd name="connsiteY2" fmla="*/ 164423 h 179829"/>
                <a:gd name="connsiteX3" fmla="*/ 1260 w 110877"/>
                <a:gd name="connsiteY3" fmla="*/ 37088 h 179829"/>
                <a:gd name="connsiteX4" fmla="*/ 15536 w 110877"/>
                <a:gd name="connsiteY4" fmla="*/ 9715 h 179829"/>
                <a:gd name="connsiteX5" fmla="*/ 42458 w 110877"/>
                <a:gd name="connsiteY5" fmla="*/ 1260 h 179829"/>
                <a:gd name="connsiteX6" fmla="*/ 69831 w 110877"/>
                <a:gd name="connsiteY6" fmla="*/ 15536 h 179829"/>
                <a:gd name="connsiteX7" fmla="*/ 109851 w 110877"/>
                <a:gd name="connsiteY7" fmla="*/ 142872 h 179829"/>
                <a:gd name="connsiteX8" fmla="*/ 95575 w 110877"/>
                <a:gd name="connsiteY8" fmla="*/ 170244 h 179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0877" h="179829">
                  <a:moveTo>
                    <a:pt x="95575" y="170244"/>
                  </a:moveTo>
                  <a:lnTo>
                    <a:pt x="68653" y="178699"/>
                  </a:lnTo>
                  <a:cubicBezTo>
                    <a:pt x="57184" y="182302"/>
                    <a:pt x="44884" y="175858"/>
                    <a:pt x="41280" y="164423"/>
                  </a:cubicBezTo>
                  <a:lnTo>
                    <a:pt x="1260" y="37088"/>
                  </a:lnTo>
                  <a:cubicBezTo>
                    <a:pt x="-2343" y="25619"/>
                    <a:pt x="4102" y="13318"/>
                    <a:pt x="15536" y="9715"/>
                  </a:cubicBezTo>
                  <a:lnTo>
                    <a:pt x="42458" y="1260"/>
                  </a:lnTo>
                  <a:cubicBezTo>
                    <a:pt x="53927" y="-2343"/>
                    <a:pt x="66228" y="4102"/>
                    <a:pt x="69831" y="15536"/>
                  </a:cubicBezTo>
                  <a:lnTo>
                    <a:pt x="109851" y="142872"/>
                  </a:lnTo>
                  <a:cubicBezTo>
                    <a:pt x="113454" y="154341"/>
                    <a:pt x="107044" y="166641"/>
                    <a:pt x="95575" y="170244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Noto Sans CJK KR Black" panose="020B0A00000000000000" pitchFamily="34" charset="-127"/>
                <a:ea typeface="Noto Sans CJK KR Black" panose="020B0A00000000000000" pitchFamily="34" charset="-127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xmlns="" id="{A23A5F8A-D025-4F68-9E6F-A77A48EB3781}"/>
                </a:ext>
              </a:extLst>
            </p:cNvPr>
            <p:cNvSpPr/>
            <p:nvPr/>
          </p:nvSpPr>
          <p:spPr>
            <a:xfrm>
              <a:off x="2539846" y="2271312"/>
              <a:ext cx="85930" cy="302834"/>
            </a:xfrm>
            <a:custGeom>
              <a:avLst/>
              <a:gdLst>
                <a:gd name="connsiteX0" fmla="*/ 17377 w 85929"/>
                <a:gd name="connsiteY0" fmla="*/ 260 h 302833"/>
                <a:gd name="connsiteX1" fmla="*/ 1646 w 85929"/>
                <a:gd name="connsiteY1" fmla="*/ 145163 h 302833"/>
                <a:gd name="connsiteX2" fmla="*/ 260 w 85929"/>
                <a:gd name="connsiteY2" fmla="*/ 145163 h 302833"/>
                <a:gd name="connsiteX3" fmla="*/ 953 w 85929"/>
                <a:gd name="connsiteY3" fmla="*/ 151434 h 302833"/>
                <a:gd name="connsiteX4" fmla="*/ 260 w 85929"/>
                <a:gd name="connsiteY4" fmla="*/ 157706 h 302833"/>
                <a:gd name="connsiteX5" fmla="*/ 1646 w 85929"/>
                <a:gd name="connsiteY5" fmla="*/ 157706 h 302833"/>
                <a:gd name="connsiteX6" fmla="*/ 17377 w 85929"/>
                <a:gd name="connsiteY6" fmla="*/ 302643 h 302833"/>
                <a:gd name="connsiteX7" fmla="*/ 85843 w 85929"/>
                <a:gd name="connsiteY7" fmla="*/ 244433 h 302833"/>
                <a:gd name="connsiteX8" fmla="*/ 85843 w 85929"/>
                <a:gd name="connsiteY8" fmla="*/ 157706 h 302833"/>
                <a:gd name="connsiteX9" fmla="*/ 85843 w 85929"/>
                <a:gd name="connsiteY9" fmla="*/ 145163 h 302833"/>
                <a:gd name="connsiteX10" fmla="*/ 85843 w 85929"/>
                <a:gd name="connsiteY10" fmla="*/ 58436 h 302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5929" h="302833">
                  <a:moveTo>
                    <a:pt x="17377" y="260"/>
                  </a:moveTo>
                  <a:lnTo>
                    <a:pt x="1646" y="145163"/>
                  </a:lnTo>
                  <a:lnTo>
                    <a:pt x="260" y="145163"/>
                  </a:lnTo>
                  <a:lnTo>
                    <a:pt x="953" y="151434"/>
                  </a:lnTo>
                  <a:lnTo>
                    <a:pt x="260" y="157706"/>
                  </a:lnTo>
                  <a:lnTo>
                    <a:pt x="1646" y="157706"/>
                  </a:lnTo>
                  <a:lnTo>
                    <a:pt x="17377" y="302643"/>
                  </a:lnTo>
                  <a:lnTo>
                    <a:pt x="85843" y="244433"/>
                  </a:lnTo>
                  <a:lnTo>
                    <a:pt x="85843" y="157706"/>
                  </a:lnTo>
                  <a:lnTo>
                    <a:pt x="85843" y="145163"/>
                  </a:lnTo>
                  <a:lnTo>
                    <a:pt x="85843" y="58436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Noto Sans CJK KR Black" panose="020B0A00000000000000" pitchFamily="34" charset="-127"/>
                <a:ea typeface="Noto Sans CJK KR Black" panose="020B0A00000000000000" pitchFamily="34" charset="-127"/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xmlns="" id="{2B42E08C-8FE5-487E-BC35-77DF011B5DA4}"/>
                </a:ext>
              </a:extLst>
            </p:cNvPr>
            <p:cNvSpPr/>
            <p:nvPr/>
          </p:nvSpPr>
          <p:spPr>
            <a:xfrm>
              <a:off x="1326355" y="2477085"/>
              <a:ext cx="459448" cy="840935"/>
            </a:xfrm>
            <a:custGeom>
              <a:avLst/>
              <a:gdLst>
                <a:gd name="connsiteX0" fmla="*/ 423750 w 459447"/>
                <a:gd name="connsiteY0" fmla="*/ 795051 h 840935"/>
                <a:gd name="connsiteX1" fmla="*/ 284980 w 459447"/>
                <a:gd name="connsiteY1" fmla="*/ 838674 h 840935"/>
                <a:gd name="connsiteX2" fmla="*/ 221122 w 459447"/>
                <a:gd name="connsiteY2" fmla="*/ 805342 h 840935"/>
                <a:gd name="connsiteX3" fmla="*/ 2590 w 459447"/>
                <a:gd name="connsiteY3" fmla="*/ 110072 h 840935"/>
                <a:gd name="connsiteX4" fmla="*/ 35922 w 459447"/>
                <a:gd name="connsiteY4" fmla="*/ 46213 h 840935"/>
                <a:gd name="connsiteX5" fmla="*/ 174692 w 459447"/>
                <a:gd name="connsiteY5" fmla="*/ 2590 h 840935"/>
                <a:gd name="connsiteX6" fmla="*/ 238551 w 459447"/>
                <a:gd name="connsiteY6" fmla="*/ 35922 h 840935"/>
                <a:gd name="connsiteX7" fmla="*/ 457048 w 459447"/>
                <a:gd name="connsiteY7" fmla="*/ 731227 h 840935"/>
                <a:gd name="connsiteX8" fmla="*/ 423750 w 459447"/>
                <a:gd name="connsiteY8" fmla="*/ 795051 h 840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9447" h="840935">
                  <a:moveTo>
                    <a:pt x="423750" y="795051"/>
                  </a:moveTo>
                  <a:lnTo>
                    <a:pt x="284980" y="838674"/>
                  </a:lnTo>
                  <a:cubicBezTo>
                    <a:pt x="258266" y="847059"/>
                    <a:pt x="229507" y="832091"/>
                    <a:pt x="221122" y="805342"/>
                  </a:cubicBezTo>
                  <a:lnTo>
                    <a:pt x="2590" y="110072"/>
                  </a:lnTo>
                  <a:cubicBezTo>
                    <a:pt x="-5795" y="83357"/>
                    <a:pt x="9173" y="54598"/>
                    <a:pt x="35922" y="46213"/>
                  </a:cubicBezTo>
                  <a:lnTo>
                    <a:pt x="174692" y="2590"/>
                  </a:lnTo>
                  <a:cubicBezTo>
                    <a:pt x="201407" y="-5795"/>
                    <a:pt x="230165" y="9173"/>
                    <a:pt x="238551" y="35922"/>
                  </a:cubicBezTo>
                  <a:lnTo>
                    <a:pt x="457048" y="731227"/>
                  </a:lnTo>
                  <a:cubicBezTo>
                    <a:pt x="465468" y="757942"/>
                    <a:pt x="450465" y="786666"/>
                    <a:pt x="423750" y="795051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Noto Sans CJK KR Black" panose="020B0A00000000000000" pitchFamily="34" charset="-127"/>
                <a:ea typeface="Noto Sans CJK KR Black" panose="020B0A00000000000000" pitchFamily="34" charset="-127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xmlns="" id="{9810FBDC-B7DE-4829-B156-4D8F1256CA88}"/>
                </a:ext>
              </a:extLst>
            </p:cNvPr>
            <p:cNvSpPr/>
            <p:nvPr/>
          </p:nvSpPr>
          <p:spPr>
            <a:xfrm>
              <a:off x="1471820" y="1927904"/>
              <a:ext cx="1038782" cy="989580"/>
            </a:xfrm>
            <a:custGeom>
              <a:avLst/>
              <a:gdLst>
                <a:gd name="connsiteX0" fmla="*/ 541133 w 1038782"/>
                <a:gd name="connsiteY0" fmla="*/ 221633 h 989580"/>
                <a:gd name="connsiteX1" fmla="*/ 260 w 1038782"/>
                <a:gd name="connsiteY1" fmla="*/ 221633 h 989580"/>
                <a:gd name="connsiteX2" fmla="*/ 260 w 1038782"/>
                <a:gd name="connsiteY2" fmla="*/ 487393 h 989580"/>
                <a:gd name="connsiteX3" fmla="*/ 260 w 1038782"/>
                <a:gd name="connsiteY3" fmla="*/ 502326 h 989580"/>
                <a:gd name="connsiteX4" fmla="*/ 260 w 1038782"/>
                <a:gd name="connsiteY4" fmla="*/ 768086 h 989580"/>
                <a:gd name="connsiteX5" fmla="*/ 541133 w 1038782"/>
                <a:gd name="connsiteY5" fmla="*/ 768086 h 989580"/>
                <a:gd name="connsiteX6" fmla="*/ 1038626 w 1038782"/>
                <a:gd name="connsiteY6" fmla="*/ 989459 h 989580"/>
                <a:gd name="connsiteX7" fmla="*/ 1038626 w 1038782"/>
                <a:gd name="connsiteY7" fmla="*/ 502326 h 989580"/>
                <a:gd name="connsiteX8" fmla="*/ 1038626 w 1038782"/>
                <a:gd name="connsiteY8" fmla="*/ 487393 h 989580"/>
                <a:gd name="connsiteX9" fmla="*/ 1038626 w 1038782"/>
                <a:gd name="connsiteY9" fmla="*/ 260 h 989580"/>
                <a:gd name="connsiteX10" fmla="*/ 541133 w 1038782"/>
                <a:gd name="connsiteY10" fmla="*/ 221633 h 989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38782" h="989580">
                  <a:moveTo>
                    <a:pt x="541133" y="221633"/>
                  </a:moveTo>
                  <a:lnTo>
                    <a:pt x="260" y="221633"/>
                  </a:lnTo>
                  <a:lnTo>
                    <a:pt x="260" y="487393"/>
                  </a:lnTo>
                  <a:lnTo>
                    <a:pt x="260" y="502326"/>
                  </a:lnTo>
                  <a:lnTo>
                    <a:pt x="260" y="768086"/>
                  </a:lnTo>
                  <a:lnTo>
                    <a:pt x="541133" y="768086"/>
                  </a:lnTo>
                  <a:cubicBezTo>
                    <a:pt x="541133" y="768086"/>
                    <a:pt x="851521" y="802319"/>
                    <a:pt x="1038626" y="989459"/>
                  </a:cubicBezTo>
                  <a:lnTo>
                    <a:pt x="1038626" y="502326"/>
                  </a:lnTo>
                  <a:lnTo>
                    <a:pt x="1038626" y="487393"/>
                  </a:lnTo>
                  <a:lnTo>
                    <a:pt x="1038626" y="260"/>
                  </a:lnTo>
                  <a:cubicBezTo>
                    <a:pt x="851486" y="187400"/>
                    <a:pt x="541133" y="221633"/>
                    <a:pt x="541133" y="221633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Noto Sans CJK KR Black" panose="020B0A00000000000000" pitchFamily="34" charset="-127"/>
                <a:ea typeface="Noto Sans CJK KR Black" panose="020B0A00000000000000" pitchFamily="34" charset="-127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xmlns="" id="{977B3F1A-7361-4CDC-8D96-D9C7790A42E4}"/>
                </a:ext>
              </a:extLst>
            </p:cNvPr>
            <p:cNvSpPr/>
            <p:nvPr/>
          </p:nvSpPr>
          <p:spPr>
            <a:xfrm>
              <a:off x="2510221" y="1872500"/>
              <a:ext cx="59597" cy="1100458"/>
            </a:xfrm>
            <a:custGeom>
              <a:avLst/>
              <a:gdLst>
                <a:gd name="connsiteX0" fmla="*/ 41562 w 59596"/>
                <a:gd name="connsiteY0" fmla="*/ 1100267 h 1100457"/>
                <a:gd name="connsiteX1" fmla="*/ 18277 w 59596"/>
                <a:gd name="connsiteY1" fmla="*/ 1100267 h 1100457"/>
                <a:gd name="connsiteX2" fmla="*/ 260 w 59596"/>
                <a:gd name="connsiteY2" fmla="*/ 1082250 h 1100457"/>
                <a:gd name="connsiteX3" fmla="*/ 260 w 59596"/>
                <a:gd name="connsiteY3" fmla="*/ 18277 h 1100457"/>
                <a:gd name="connsiteX4" fmla="*/ 18277 w 59596"/>
                <a:gd name="connsiteY4" fmla="*/ 260 h 1100457"/>
                <a:gd name="connsiteX5" fmla="*/ 41562 w 59596"/>
                <a:gd name="connsiteY5" fmla="*/ 260 h 1100457"/>
                <a:gd name="connsiteX6" fmla="*/ 59579 w 59596"/>
                <a:gd name="connsiteY6" fmla="*/ 18277 h 1100457"/>
                <a:gd name="connsiteX7" fmla="*/ 59579 w 59596"/>
                <a:gd name="connsiteY7" fmla="*/ 1082250 h 1100457"/>
                <a:gd name="connsiteX8" fmla="*/ 41562 w 59596"/>
                <a:gd name="connsiteY8" fmla="*/ 1100267 h 110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596" h="1100457">
                  <a:moveTo>
                    <a:pt x="41562" y="1100267"/>
                  </a:moveTo>
                  <a:lnTo>
                    <a:pt x="18277" y="1100267"/>
                  </a:lnTo>
                  <a:cubicBezTo>
                    <a:pt x="8368" y="1100267"/>
                    <a:pt x="260" y="1092159"/>
                    <a:pt x="260" y="1082250"/>
                  </a:cubicBezTo>
                  <a:lnTo>
                    <a:pt x="260" y="18277"/>
                  </a:lnTo>
                  <a:cubicBezTo>
                    <a:pt x="260" y="8368"/>
                    <a:pt x="8368" y="260"/>
                    <a:pt x="18277" y="260"/>
                  </a:cubicBezTo>
                  <a:lnTo>
                    <a:pt x="41562" y="260"/>
                  </a:lnTo>
                  <a:cubicBezTo>
                    <a:pt x="51471" y="260"/>
                    <a:pt x="59579" y="8368"/>
                    <a:pt x="59579" y="18277"/>
                  </a:cubicBezTo>
                  <a:lnTo>
                    <a:pt x="59579" y="1082250"/>
                  </a:lnTo>
                  <a:cubicBezTo>
                    <a:pt x="59579" y="1092159"/>
                    <a:pt x="51471" y="1100267"/>
                    <a:pt x="41562" y="1100267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Noto Sans CJK KR Black" panose="020B0A00000000000000" pitchFamily="34" charset="-127"/>
                <a:ea typeface="Noto Sans CJK KR Black" panose="020B0A00000000000000" pitchFamily="34" charset="-127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xmlns="" id="{67BAA5B1-430A-4745-A139-442DA0F46DB5}"/>
                </a:ext>
              </a:extLst>
            </p:cNvPr>
            <p:cNvSpPr/>
            <p:nvPr/>
          </p:nvSpPr>
          <p:spPr>
            <a:xfrm>
              <a:off x="1064519" y="2288498"/>
              <a:ext cx="126123" cy="267492"/>
            </a:xfrm>
            <a:custGeom>
              <a:avLst/>
              <a:gdLst>
                <a:gd name="connsiteX0" fmla="*/ 260 w 126122"/>
                <a:gd name="connsiteY0" fmla="*/ 260 h 267491"/>
                <a:gd name="connsiteX1" fmla="*/ 126071 w 126122"/>
                <a:gd name="connsiteY1" fmla="*/ 260 h 267491"/>
                <a:gd name="connsiteX2" fmla="*/ 126071 w 126122"/>
                <a:gd name="connsiteY2" fmla="*/ 267266 h 267491"/>
                <a:gd name="connsiteX3" fmla="*/ 260 w 126122"/>
                <a:gd name="connsiteY3" fmla="*/ 267266 h 26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122" h="267491">
                  <a:moveTo>
                    <a:pt x="260" y="260"/>
                  </a:moveTo>
                  <a:lnTo>
                    <a:pt x="126071" y="260"/>
                  </a:lnTo>
                  <a:lnTo>
                    <a:pt x="126071" y="267266"/>
                  </a:lnTo>
                  <a:lnTo>
                    <a:pt x="260" y="267266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Noto Sans CJK KR Black" panose="020B0A00000000000000" pitchFamily="34" charset="-127"/>
                <a:ea typeface="Noto Sans CJK KR Black" panose="020B0A00000000000000" pitchFamily="34" charset="-127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xmlns="" id="{DE5CE5B4-1C11-4FCB-9D7B-4F295529D84D}"/>
                </a:ext>
              </a:extLst>
            </p:cNvPr>
            <p:cNvSpPr/>
            <p:nvPr/>
          </p:nvSpPr>
          <p:spPr>
            <a:xfrm>
              <a:off x="1122660" y="2149278"/>
              <a:ext cx="349610" cy="545724"/>
            </a:xfrm>
            <a:custGeom>
              <a:avLst/>
              <a:gdLst>
                <a:gd name="connsiteX0" fmla="*/ 132620 w 349610"/>
                <a:gd name="connsiteY0" fmla="*/ 260 h 545724"/>
                <a:gd name="connsiteX1" fmla="*/ 260 w 349610"/>
                <a:gd name="connsiteY1" fmla="*/ 78463 h 545724"/>
                <a:gd name="connsiteX2" fmla="*/ 260 w 349610"/>
                <a:gd name="connsiteY2" fmla="*/ 269727 h 545724"/>
                <a:gd name="connsiteX3" fmla="*/ 260 w 349610"/>
                <a:gd name="connsiteY3" fmla="*/ 276206 h 545724"/>
                <a:gd name="connsiteX4" fmla="*/ 260 w 349610"/>
                <a:gd name="connsiteY4" fmla="*/ 467469 h 545724"/>
                <a:gd name="connsiteX5" fmla="*/ 132620 w 349610"/>
                <a:gd name="connsiteY5" fmla="*/ 545673 h 545724"/>
                <a:gd name="connsiteX6" fmla="*/ 349420 w 349610"/>
                <a:gd name="connsiteY6" fmla="*/ 545673 h 545724"/>
                <a:gd name="connsiteX7" fmla="*/ 349420 w 349610"/>
                <a:gd name="connsiteY7" fmla="*/ 276206 h 545724"/>
                <a:gd name="connsiteX8" fmla="*/ 349420 w 349610"/>
                <a:gd name="connsiteY8" fmla="*/ 269727 h 545724"/>
                <a:gd name="connsiteX9" fmla="*/ 349420 w 349610"/>
                <a:gd name="connsiteY9" fmla="*/ 260 h 545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9610" h="545724">
                  <a:moveTo>
                    <a:pt x="132620" y="260"/>
                  </a:moveTo>
                  <a:lnTo>
                    <a:pt x="260" y="78463"/>
                  </a:lnTo>
                  <a:lnTo>
                    <a:pt x="260" y="269727"/>
                  </a:lnTo>
                  <a:lnTo>
                    <a:pt x="260" y="276206"/>
                  </a:lnTo>
                  <a:lnTo>
                    <a:pt x="260" y="467469"/>
                  </a:lnTo>
                  <a:lnTo>
                    <a:pt x="132620" y="545673"/>
                  </a:lnTo>
                  <a:lnTo>
                    <a:pt x="349420" y="545673"/>
                  </a:lnTo>
                  <a:lnTo>
                    <a:pt x="349420" y="276206"/>
                  </a:lnTo>
                  <a:lnTo>
                    <a:pt x="349420" y="269727"/>
                  </a:lnTo>
                  <a:lnTo>
                    <a:pt x="349420" y="26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Noto Sans CJK KR Black" panose="020B0A00000000000000" pitchFamily="34" charset="-127"/>
                <a:ea typeface="Noto Sans CJK KR Black" panose="020B0A00000000000000" pitchFamily="34" charset="-127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xmlns="" id="{84AB299D-12B9-46D3-A5FF-DA39C6242B4B}"/>
              </a:ext>
            </a:extLst>
          </p:cNvPr>
          <p:cNvGrpSpPr/>
          <p:nvPr/>
        </p:nvGrpSpPr>
        <p:grpSpPr>
          <a:xfrm>
            <a:off x="1045733" y="3262848"/>
            <a:ext cx="2775264" cy="3626866"/>
            <a:chOff x="1126074" y="2670966"/>
            <a:chExt cx="2734161" cy="3573152"/>
          </a:xfrm>
        </p:grpSpPr>
        <p:sp>
          <p:nvSpPr>
            <p:cNvPr id="18" name="Freeform 15">
              <a:extLst>
                <a:ext uri="{FF2B5EF4-FFF2-40B4-BE49-F238E27FC236}">
                  <a16:creationId xmlns:a16="http://schemas.microsoft.com/office/drawing/2014/main" xmlns="" id="{CA7407F4-C03D-4AF6-A332-92AC9B19029B}"/>
                </a:ext>
              </a:extLst>
            </p:cNvPr>
            <p:cNvSpPr/>
            <p:nvPr/>
          </p:nvSpPr>
          <p:spPr>
            <a:xfrm rot="1258431">
              <a:off x="3177475" y="3781009"/>
              <a:ext cx="682760" cy="881775"/>
            </a:xfrm>
            <a:custGeom>
              <a:avLst/>
              <a:gdLst>
                <a:gd name="connsiteX0" fmla="*/ 237850 w 650123"/>
                <a:gd name="connsiteY0" fmla="*/ 850974 h 866830"/>
                <a:gd name="connsiteX1" fmla="*/ 0 w 650123"/>
                <a:gd name="connsiteY1" fmla="*/ 63427 h 866830"/>
                <a:gd name="connsiteX2" fmla="*/ 153281 w 650123"/>
                <a:gd name="connsiteY2" fmla="*/ 184994 h 866830"/>
                <a:gd name="connsiteX3" fmla="*/ 216708 w 650123"/>
                <a:gd name="connsiteY3" fmla="*/ 5286 h 866830"/>
                <a:gd name="connsiteX4" fmla="*/ 317133 w 650123"/>
                <a:gd name="connsiteY4" fmla="*/ 184994 h 866830"/>
                <a:gd name="connsiteX5" fmla="*/ 359418 w 650123"/>
                <a:gd name="connsiteY5" fmla="*/ 0 h 866830"/>
                <a:gd name="connsiteX6" fmla="*/ 475700 w 650123"/>
                <a:gd name="connsiteY6" fmla="*/ 126853 h 866830"/>
                <a:gd name="connsiteX7" fmla="*/ 539126 w 650123"/>
                <a:gd name="connsiteY7" fmla="*/ 36999 h 866830"/>
                <a:gd name="connsiteX8" fmla="*/ 650123 w 650123"/>
                <a:gd name="connsiteY8" fmla="*/ 866830 h 866830"/>
                <a:gd name="connsiteX9" fmla="*/ 237850 w 650123"/>
                <a:gd name="connsiteY9" fmla="*/ 850974 h 866830"/>
                <a:gd name="connsiteX0" fmla="*/ 197028 w 609301"/>
                <a:gd name="connsiteY0" fmla="*/ 850974 h 866830"/>
                <a:gd name="connsiteX1" fmla="*/ 0 w 609301"/>
                <a:gd name="connsiteY1" fmla="*/ 60706 h 866830"/>
                <a:gd name="connsiteX2" fmla="*/ 112459 w 609301"/>
                <a:gd name="connsiteY2" fmla="*/ 184994 h 866830"/>
                <a:gd name="connsiteX3" fmla="*/ 175886 w 609301"/>
                <a:gd name="connsiteY3" fmla="*/ 5286 h 866830"/>
                <a:gd name="connsiteX4" fmla="*/ 276311 w 609301"/>
                <a:gd name="connsiteY4" fmla="*/ 184994 h 866830"/>
                <a:gd name="connsiteX5" fmla="*/ 318596 w 609301"/>
                <a:gd name="connsiteY5" fmla="*/ 0 h 866830"/>
                <a:gd name="connsiteX6" fmla="*/ 434878 w 609301"/>
                <a:gd name="connsiteY6" fmla="*/ 126853 h 866830"/>
                <a:gd name="connsiteX7" fmla="*/ 498304 w 609301"/>
                <a:gd name="connsiteY7" fmla="*/ 36999 h 866830"/>
                <a:gd name="connsiteX8" fmla="*/ 609301 w 609301"/>
                <a:gd name="connsiteY8" fmla="*/ 866830 h 866830"/>
                <a:gd name="connsiteX9" fmla="*/ 197028 w 609301"/>
                <a:gd name="connsiteY9" fmla="*/ 850974 h 866830"/>
                <a:gd name="connsiteX0" fmla="*/ 208370 w 620643"/>
                <a:gd name="connsiteY0" fmla="*/ 850974 h 866830"/>
                <a:gd name="connsiteX1" fmla="*/ 11342 w 620643"/>
                <a:gd name="connsiteY1" fmla="*/ 60706 h 866830"/>
                <a:gd name="connsiteX2" fmla="*/ 123801 w 620643"/>
                <a:gd name="connsiteY2" fmla="*/ 184994 h 866830"/>
                <a:gd name="connsiteX3" fmla="*/ 187228 w 620643"/>
                <a:gd name="connsiteY3" fmla="*/ 5286 h 866830"/>
                <a:gd name="connsiteX4" fmla="*/ 287653 w 620643"/>
                <a:gd name="connsiteY4" fmla="*/ 184994 h 866830"/>
                <a:gd name="connsiteX5" fmla="*/ 329938 w 620643"/>
                <a:gd name="connsiteY5" fmla="*/ 0 h 866830"/>
                <a:gd name="connsiteX6" fmla="*/ 446220 w 620643"/>
                <a:gd name="connsiteY6" fmla="*/ 126853 h 866830"/>
                <a:gd name="connsiteX7" fmla="*/ 509646 w 620643"/>
                <a:gd name="connsiteY7" fmla="*/ 36999 h 866830"/>
                <a:gd name="connsiteX8" fmla="*/ 620643 w 620643"/>
                <a:gd name="connsiteY8" fmla="*/ 866830 h 866830"/>
                <a:gd name="connsiteX9" fmla="*/ 208370 w 620643"/>
                <a:gd name="connsiteY9" fmla="*/ 850974 h 866830"/>
                <a:gd name="connsiteX0" fmla="*/ 208370 w 620643"/>
                <a:gd name="connsiteY0" fmla="*/ 850974 h 866830"/>
                <a:gd name="connsiteX1" fmla="*/ 11342 w 620643"/>
                <a:gd name="connsiteY1" fmla="*/ 60706 h 866830"/>
                <a:gd name="connsiteX2" fmla="*/ 123801 w 620643"/>
                <a:gd name="connsiteY2" fmla="*/ 184994 h 866830"/>
                <a:gd name="connsiteX3" fmla="*/ 187228 w 620643"/>
                <a:gd name="connsiteY3" fmla="*/ 5286 h 866830"/>
                <a:gd name="connsiteX4" fmla="*/ 287653 w 620643"/>
                <a:gd name="connsiteY4" fmla="*/ 184994 h 866830"/>
                <a:gd name="connsiteX5" fmla="*/ 329938 w 620643"/>
                <a:gd name="connsiteY5" fmla="*/ 0 h 866830"/>
                <a:gd name="connsiteX6" fmla="*/ 446220 w 620643"/>
                <a:gd name="connsiteY6" fmla="*/ 126853 h 866830"/>
                <a:gd name="connsiteX7" fmla="*/ 509646 w 620643"/>
                <a:gd name="connsiteY7" fmla="*/ 36999 h 866830"/>
                <a:gd name="connsiteX8" fmla="*/ 620643 w 620643"/>
                <a:gd name="connsiteY8" fmla="*/ 866830 h 866830"/>
                <a:gd name="connsiteX9" fmla="*/ 208370 w 620643"/>
                <a:gd name="connsiteY9" fmla="*/ 850974 h 866830"/>
                <a:gd name="connsiteX0" fmla="*/ 209189 w 621462"/>
                <a:gd name="connsiteY0" fmla="*/ 850974 h 866830"/>
                <a:gd name="connsiteX1" fmla="*/ 12161 w 621462"/>
                <a:gd name="connsiteY1" fmla="*/ 60706 h 866830"/>
                <a:gd name="connsiteX2" fmla="*/ 124620 w 621462"/>
                <a:gd name="connsiteY2" fmla="*/ 184994 h 866830"/>
                <a:gd name="connsiteX3" fmla="*/ 188047 w 621462"/>
                <a:gd name="connsiteY3" fmla="*/ 5286 h 866830"/>
                <a:gd name="connsiteX4" fmla="*/ 288472 w 621462"/>
                <a:gd name="connsiteY4" fmla="*/ 184994 h 866830"/>
                <a:gd name="connsiteX5" fmla="*/ 330757 w 621462"/>
                <a:gd name="connsiteY5" fmla="*/ 0 h 866830"/>
                <a:gd name="connsiteX6" fmla="*/ 447039 w 621462"/>
                <a:gd name="connsiteY6" fmla="*/ 126853 h 866830"/>
                <a:gd name="connsiteX7" fmla="*/ 510465 w 621462"/>
                <a:gd name="connsiteY7" fmla="*/ 36999 h 866830"/>
                <a:gd name="connsiteX8" fmla="*/ 621462 w 621462"/>
                <a:gd name="connsiteY8" fmla="*/ 866830 h 866830"/>
                <a:gd name="connsiteX9" fmla="*/ 209189 w 621462"/>
                <a:gd name="connsiteY9" fmla="*/ 850974 h 866830"/>
                <a:gd name="connsiteX0" fmla="*/ 160744 w 624724"/>
                <a:gd name="connsiteY0" fmla="*/ 812874 h 866830"/>
                <a:gd name="connsiteX1" fmla="*/ 15423 w 624724"/>
                <a:gd name="connsiteY1" fmla="*/ 60706 h 866830"/>
                <a:gd name="connsiteX2" fmla="*/ 127882 w 624724"/>
                <a:gd name="connsiteY2" fmla="*/ 184994 h 866830"/>
                <a:gd name="connsiteX3" fmla="*/ 191309 w 624724"/>
                <a:gd name="connsiteY3" fmla="*/ 5286 h 866830"/>
                <a:gd name="connsiteX4" fmla="*/ 291734 w 624724"/>
                <a:gd name="connsiteY4" fmla="*/ 184994 h 866830"/>
                <a:gd name="connsiteX5" fmla="*/ 334019 w 624724"/>
                <a:gd name="connsiteY5" fmla="*/ 0 h 866830"/>
                <a:gd name="connsiteX6" fmla="*/ 450301 w 624724"/>
                <a:gd name="connsiteY6" fmla="*/ 126853 h 866830"/>
                <a:gd name="connsiteX7" fmla="*/ 513727 w 624724"/>
                <a:gd name="connsiteY7" fmla="*/ 36999 h 866830"/>
                <a:gd name="connsiteX8" fmla="*/ 624724 w 624724"/>
                <a:gd name="connsiteY8" fmla="*/ 866830 h 866830"/>
                <a:gd name="connsiteX9" fmla="*/ 160744 w 624724"/>
                <a:gd name="connsiteY9" fmla="*/ 812874 h 866830"/>
                <a:gd name="connsiteX0" fmla="*/ 206607 w 621601"/>
                <a:gd name="connsiteY0" fmla="*/ 853696 h 866830"/>
                <a:gd name="connsiteX1" fmla="*/ 12300 w 621601"/>
                <a:gd name="connsiteY1" fmla="*/ 60706 h 866830"/>
                <a:gd name="connsiteX2" fmla="*/ 124759 w 621601"/>
                <a:gd name="connsiteY2" fmla="*/ 184994 h 866830"/>
                <a:gd name="connsiteX3" fmla="*/ 188186 w 621601"/>
                <a:gd name="connsiteY3" fmla="*/ 5286 h 866830"/>
                <a:gd name="connsiteX4" fmla="*/ 288611 w 621601"/>
                <a:gd name="connsiteY4" fmla="*/ 184994 h 866830"/>
                <a:gd name="connsiteX5" fmla="*/ 330896 w 621601"/>
                <a:gd name="connsiteY5" fmla="*/ 0 h 866830"/>
                <a:gd name="connsiteX6" fmla="*/ 447178 w 621601"/>
                <a:gd name="connsiteY6" fmla="*/ 126853 h 866830"/>
                <a:gd name="connsiteX7" fmla="*/ 510604 w 621601"/>
                <a:gd name="connsiteY7" fmla="*/ 36999 h 866830"/>
                <a:gd name="connsiteX8" fmla="*/ 621601 w 621601"/>
                <a:gd name="connsiteY8" fmla="*/ 866830 h 866830"/>
                <a:gd name="connsiteX9" fmla="*/ 206607 w 621601"/>
                <a:gd name="connsiteY9" fmla="*/ 853696 h 866830"/>
                <a:gd name="connsiteX0" fmla="*/ 206607 w 621601"/>
                <a:gd name="connsiteY0" fmla="*/ 853696 h 866830"/>
                <a:gd name="connsiteX1" fmla="*/ 12300 w 621601"/>
                <a:gd name="connsiteY1" fmla="*/ 60706 h 866830"/>
                <a:gd name="connsiteX2" fmla="*/ 124759 w 621601"/>
                <a:gd name="connsiteY2" fmla="*/ 184994 h 866830"/>
                <a:gd name="connsiteX3" fmla="*/ 188186 w 621601"/>
                <a:gd name="connsiteY3" fmla="*/ 5286 h 866830"/>
                <a:gd name="connsiteX4" fmla="*/ 288611 w 621601"/>
                <a:gd name="connsiteY4" fmla="*/ 184994 h 866830"/>
                <a:gd name="connsiteX5" fmla="*/ 330896 w 621601"/>
                <a:gd name="connsiteY5" fmla="*/ 0 h 866830"/>
                <a:gd name="connsiteX6" fmla="*/ 447178 w 621601"/>
                <a:gd name="connsiteY6" fmla="*/ 126853 h 866830"/>
                <a:gd name="connsiteX7" fmla="*/ 510604 w 621601"/>
                <a:gd name="connsiteY7" fmla="*/ 36999 h 866830"/>
                <a:gd name="connsiteX8" fmla="*/ 621601 w 621601"/>
                <a:gd name="connsiteY8" fmla="*/ 866830 h 866830"/>
                <a:gd name="connsiteX9" fmla="*/ 206607 w 621601"/>
                <a:gd name="connsiteY9" fmla="*/ 853696 h 866830"/>
                <a:gd name="connsiteX0" fmla="*/ 206607 w 621601"/>
                <a:gd name="connsiteY0" fmla="*/ 853696 h 866830"/>
                <a:gd name="connsiteX1" fmla="*/ 12300 w 621601"/>
                <a:gd name="connsiteY1" fmla="*/ 60706 h 866830"/>
                <a:gd name="connsiteX2" fmla="*/ 124759 w 621601"/>
                <a:gd name="connsiteY2" fmla="*/ 184994 h 866830"/>
                <a:gd name="connsiteX3" fmla="*/ 188186 w 621601"/>
                <a:gd name="connsiteY3" fmla="*/ 5286 h 866830"/>
                <a:gd name="connsiteX4" fmla="*/ 288611 w 621601"/>
                <a:gd name="connsiteY4" fmla="*/ 184994 h 866830"/>
                <a:gd name="connsiteX5" fmla="*/ 330896 w 621601"/>
                <a:gd name="connsiteY5" fmla="*/ 0 h 866830"/>
                <a:gd name="connsiteX6" fmla="*/ 447178 w 621601"/>
                <a:gd name="connsiteY6" fmla="*/ 126853 h 866830"/>
                <a:gd name="connsiteX7" fmla="*/ 510604 w 621601"/>
                <a:gd name="connsiteY7" fmla="*/ 36999 h 866830"/>
                <a:gd name="connsiteX8" fmla="*/ 621601 w 621601"/>
                <a:gd name="connsiteY8" fmla="*/ 866830 h 866830"/>
                <a:gd name="connsiteX9" fmla="*/ 206607 w 621601"/>
                <a:gd name="connsiteY9" fmla="*/ 853696 h 866830"/>
                <a:gd name="connsiteX0" fmla="*/ 209190 w 621463"/>
                <a:gd name="connsiteY0" fmla="*/ 864582 h 866830"/>
                <a:gd name="connsiteX1" fmla="*/ 12162 w 621463"/>
                <a:gd name="connsiteY1" fmla="*/ 60706 h 866830"/>
                <a:gd name="connsiteX2" fmla="*/ 124621 w 621463"/>
                <a:gd name="connsiteY2" fmla="*/ 184994 h 866830"/>
                <a:gd name="connsiteX3" fmla="*/ 188048 w 621463"/>
                <a:gd name="connsiteY3" fmla="*/ 5286 h 866830"/>
                <a:gd name="connsiteX4" fmla="*/ 288473 w 621463"/>
                <a:gd name="connsiteY4" fmla="*/ 184994 h 866830"/>
                <a:gd name="connsiteX5" fmla="*/ 330758 w 621463"/>
                <a:gd name="connsiteY5" fmla="*/ 0 h 866830"/>
                <a:gd name="connsiteX6" fmla="*/ 447040 w 621463"/>
                <a:gd name="connsiteY6" fmla="*/ 126853 h 866830"/>
                <a:gd name="connsiteX7" fmla="*/ 510466 w 621463"/>
                <a:gd name="connsiteY7" fmla="*/ 36999 h 866830"/>
                <a:gd name="connsiteX8" fmla="*/ 621463 w 621463"/>
                <a:gd name="connsiteY8" fmla="*/ 866830 h 866830"/>
                <a:gd name="connsiteX9" fmla="*/ 209190 w 621463"/>
                <a:gd name="connsiteY9" fmla="*/ 864582 h 866830"/>
                <a:gd name="connsiteX0" fmla="*/ 209190 w 586084"/>
                <a:gd name="connsiteY0" fmla="*/ 864582 h 869551"/>
                <a:gd name="connsiteX1" fmla="*/ 12162 w 586084"/>
                <a:gd name="connsiteY1" fmla="*/ 60706 h 869551"/>
                <a:gd name="connsiteX2" fmla="*/ 124621 w 586084"/>
                <a:gd name="connsiteY2" fmla="*/ 184994 h 869551"/>
                <a:gd name="connsiteX3" fmla="*/ 188048 w 586084"/>
                <a:gd name="connsiteY3" fmla="*/ 5286 h 869551"/>
                <a:gd name="connsiteX4" fmla="*/ 288473 w 586084"/>
                <a:gd name="connsiteY4" fmla="*/ 184994 h 869551"/>
                <a:gd name="connsiteX5" fmla="*/ 330758 w 586084"/>
                <a:gd name="connsiteY5" fmla="*/ 0 h 869551"/>
                <a:gd name="connsiteX6" fmla="*/ 447040 w 586084"/>
                <a:gd name="connsiteY6" fmla="*/ 126853 h 869551"/>
                <a:gd name="connsiteX7" fmla="*/ 510466 w 586084"/>
                <a:gd name="connsiteY7" fmla="*/ 36999 h 869551"/>
                <a:gd name="connsiteX8" fmla="*/ 586084 w 586084"/>
                <a:gd name="connsiteY8" fmla="*/ 869551 h 869551"/>
                <a:gd name="connsiteX9" fmla="*/ 209190 w 586084"/>
                <a:gd name="connsiteY9" fmla="*/ 864582 h 869551"/>
                <a:gd name="connsiteX0" fmla="*/ 209190 w 602413"/>
                <a:gd name="connsiteY0" fmla="*/ 864582 h 864582"/>
                <a:gd name="connsiteX1" fmla="*/ 12162 w 602413"/>
                <a:gd name="connsiteY1" fmla="*/ 60706 h 864582"/>
                <a:gd name="connsiteX2" fmla="*/ 124621 w 602413"/>
                <a:gd name="connsiteY2" fmla="*/ 184994 h 864582"/>
                <a:gd name="connsiteX3" fmla="*/ 188048 w 602413"/>
                <a:gd name="connsiteY3" fmla="*/ 5286 h 864582"/>
                <a:gd name="connsiteX4" fmla="*/ 288473 w 602413"/>
                <a:gd name="connsiteY4" fmla="*/ 184994 h 864582"/>
                <a:gd name="connsiteX5" fmla="*/ 330758 w 602413"/>
                <a:gd name="connsiteY5" fmla="*/ 0 h 864582"/>
                <a:gd name="connsiteX6" fmla="*/ 447040 w 602413"/>
                <a:gd name="connsiteY6" fmla="*/ 126853 h 864582"/>
                <a:gd name="connsiteX7" fmla="*/ 510466 w 602413"/>
                <a:gd name="connsiteY7" fmla="*/ 36999 h 864582"/>
                <a:gd name="connsiteX8" fmla="*/ 602413 w 602413"/>
                <a:gd name="connsiteY8" fmla="*/ 864109 h 864582"/>
                <a:gd name="connsiteX9" fmla="*/ 209190 w 602413"/>
                <a:gd name="connsiteY9" fmla="*/ 864582 h 864582"/>
                <a:gd name="connsiteX0" fmla="*/ 209190 w 618742"/>
                <a:gd name="connsiteY0" fmla="*/ 864582 h 864582"/>
                <a:gd name="connsiteX1" fmla="*/ 12162 w 618742"/>
                <a:gd name="connsiteY1" fmla="*/ 60706 h 864582"/>
                <a:gd name="connsiteX2" fmla="*/ 124621 w 618742"/>
                <a:gd name="connsiteY2" fmla="*/ 184994 h 864582"/>
                <a:gd name="connsiteX3" fmla="*/ 188048 w 618742"/>
                <a:gd name="connsiteY3" fmla="*/ 5286 h 864582"/>
                <a:gd name="connsiteX4" fmla="*/ 288473 w 618742"/>
                <a:gd name="connsiteY4" fmla="*/ 184994 h 864582"/>
                <a:gd name="connsiteX5" fmla="*/ 330758 w 618742"/>
                <a:gd name="connsiteY5" fmla="*/ 0 h 864582"/>
                <a:gd name="connsiteX6" fmla="*/ 447040 w 618742"/>
                <a:gd name="connsiteY6" fmla="*/ 126853 h 864582"/>
                <a:gd name="connsiteX7" fmla="*/ 510466 w 618742"/>
                <a:gd name="connsiteY7" fmla="*/ 36999 h 864582"/>
                <a:gd name="connsiteX8" fmla="*/ 618742 w 618742"/>
                <a:gd name="connsiteY8" fmla="*/ 578595 h 864582"/>
                <a:gd name="connsiteX9" fmla="*/ 602413 w 618742"/>
                <a:gd name="connsiteY9" fmla="*/ 864109 h 864582"/>
                <a:gd name="connsiteX10" fmla="*/ 209190 w 618742"/>
                <a:gd name="connsiteY10" fmla="*/ 864582 h 864582"/>
                <a:gd name="connsiteX0" fmla="*/ 209190 w 618742"/>
                <a:gd name="connsiteY0" fmla="*/ 864582 h 864582"/>
                <a:gd name="connsiteX1" fmla="*/ 12162 w 618742"/>
                <a:gd name="connsiteY1" fmla="*/ 60706 h 864582"/>
                <a:gd name="connsiteX2" fmla="*/ 124621 w 618742"/>
                <a:gd name="connsiteY2" fmla="*/ 184994 h 864582"/>
                <a:gd name="connsiteX3" fmla="*/ 188048 w 618742"/>
                <a:gd name="connsiteY3" fmla="*/ 5286 h 864582"/>
                <a:gd name="connsiteX4" fmla="*/ 288473 w 618742"/>
                <a:gd name="connsiteY4" fmla="*/ 184994 h 864582"/>
                <a:gd name="connsiteX5" fmla="*/ 330758 w 618742"/>
                <a:gd name="connsiteY5" fmla="*/ 0 h 864582"/>
                <a:gd name="connsiteX6" fmla="*/ 447040 w 618742"/>
                <a:gd name="connsiteY6" fmla="*/ 126853 h 864582"/>
                <a:gd name="connsiteX7" fmla="*/ 510466 w 618742"/>
                <a:gd name="connsiteY7" fmla="*/ 36999 h 864582"/>
                <a:gd name="connsiteX8" fmla="*/ 618742 w 618742"/>
                <a:gd name="connsiteY8" fmla="*/ 578595 h 864582"/>
                <a:gd name="connsiteX9" fmla="*/ 602413 w 618742"/>
                <a:gd name="connsiteY9" fmla="*/ 864109 h 864582"/>
                <a:gd name="connsiteX10" fmla="*/ 209190 w 618742"/>
                <a:gd name="connsiteY10" fmla="*/ 864582 h 864582"/>
                <a:gd name="connsiteX0" fmla="*/ 209190 w 618742"/>
                <a:gd name="connsiteY0" fmla="*/ 864582 h 864582"/>
                <a:gd name="connsiteX1" fmla="*/ 12162 w 618742"/>
                <a:gd name="connsiteY1" fmla="*/ 60706 h 864582"/>
                <a:gd name="connsiteX2" fmla="*/ 124621 w 618742"/>
                <a:gd name="connsiteY2" fmla="*/ 184994 h 864582"/>
                <a:gd name="connsiteX3" fmla="*/ 188048 w 618742"/>
                <a:gd name="connsiteY3" fmla="*/ 5286 h 864582"/>
                <a:gd name="connsiteX4" fmla="*/ 288473 w 618742"/>
                <a:gd name="connsiteY4" fmla="*/ 184994 h 864582"/>
                <a:gd name="connsiteX5" fmla="*/ 330758 w 618742"/>
                <a:gd name="connsiteY5" fmla="*/ 0 h 864582"/>
                <a:gd name="connsiteX6" fmla="*/ 447040 w 618742"/>
                <a:gd name="connsiteY6" fmla="*/ 126853 h 864582"/>
                <a:gd name="connsiteX7" fmla="*/ 510466 w 618742"/>
                <a:gd name="connsiteY7" fmla="*/ 36999 h 864582"/>
                <a:gd name="connsiteX8" fmla="*/ 618742 w 618742"/>
                <a:gd name="connsiteY8" fmla="*/ 578595 h 864582"/>
                <a:gd name="connsiteX9" fmla="*/ 602413 w 618742"/>
                <a:gd name="connsiteY9" fmla="*/ 864109 h 864582"/>
                <a:gd name="connsiteX10" fmla="*/ 209190 w 618742"/>
                <a:gd name="connsiteY10" fmla="*/ 864582 h 864582"/>
                <a:gd name="connsiteX0" fmla="*/ 209190 w 619592"/>
                <a:gd name="connsiteY0" fmla="*/ 864582 h 864582"/>
                <a:gd name="connsiteX1" fmla="*/ 12162 w 619592"/>
                <a:gd name="connsiteY1" fmla="*/ 60706 h 864582"/>
                <a:gd name="connsiteX2" fmla="*/ 124621 w 619592"/>
                <a:gd name="connsiteY2" fmla="*/ 184994 h 864582"/>
                <a:gd name="connsiteX3" fmla="*/ 188048 w 619592"/>
                <a:gd name="connsiteY3" fmla="*/ 5286 h 864582"/>
                <a:gd name="connsiteX4" fmla="*/ 288473 w 619592"/>
                <a:gd name="connsiteY4" fmla="*/ 184994 h 864582"/>
                <a:gd name="connsiteX5" fmla="*/ 330758 w 619592"/>
                <a:gd name="connsiteY5" fmla="*/ 0 h 864582"/>
                <a:gd name="connsiteX6" fmla="*/ 447040 w 619592"/>
                <a:gd name="connsiteY6" fmla="*/ 126853 h 864582"/>
                <a:gd name="connsiteX7" fmla="*/ 510466 w 619592"/>
                <a:gd name="connsiteY7" fmla="*/ 36999 h 864582"/>
                <a:gd name="connsiteX8" fmla="*/ 618742 w 619592"/>
                <a:gd name="connsiteY8" fmla="*/ 578595 h 864582"/>
                <a:gd name="connsiteX9" fmla="*/ 602413 w 619592"/>
                <a:gd name="connsiteY9" fmla="*/ 864109 h 864582"/>
                <a:gd name="connsiteX10" fmla="*/ 209190 w 619592"/>
                <a:gd name="connsiteY10" fmla="*/ 864582 h 864582"/>
                <a:gd name="connsiteX0" fmla="*/ 209190 w 620629"/>
                <a:gd name="connsiteY0" fmla="*/ 864582 h 864582"/>
                <a:gd name="connsiteX1" fmla="*/ 12162 w 620629"/>
                <a:gd name="connsiteY1" fmla="*/ 60706 h 864582"/>
                <a:gd name="connsiteX2" fmla="*/ 124621 w 620629"/>
                <a:gd name="connsiteY2" fmla="*/ 184994 h 864582"/>
                <a:gd name="connsiteX3" fmla="*/ 188048 w 620629"/>
                <a:gd name="connsiteY3" fmla="*/ 5286 h 864582"/>
                <a:gd name="connsiteX4" fmla="*/ 288473 w 620629"/>
                <a:gd name="connsiteY4" fmla="*/ 184994 h 864582"/>
                <a:gd name="connsiteX5" fmla="*/ 330758 w 620629"/>
                <a:gd name="connsiteY5" fmla="*/ 0 h 864582"/>
                <a:gd name="connsiteX6" fmla="*/ 447040 w 620629"/>
                <a:gd name="connsiteY6" fmla="*/ 126853 h 864582"/>
                <a:gd name="connsiteX7" fmla="*/ 510466 w 620629"/>
                <a:gd name="connsiteY7" fmla="*/ 36999 h 864582"/>
                <a:gd name="connsiteX8" fmla="*/ 618742 w 620629"/>
                <a:gd name="connsiteY8" fmla="*/ 578595 h 864582"/>
                <a:gd name="connsiteX9" fmla="*/ 602413 w 620629"/>
                <a:gd name="connsiteY9" fmla="*/ 864109 h 864582"/>
                <a:gd name="connsiteX10" fmla="*/ 209190 w 620629"/>
                <a:gd name="connsiteY10" fmla="*/ 864582 h 864582"/>
                <a:gd name="connsiteX0" fmla="*/ 209190 w 618743"/>
                <a:gd name="connsiteY0" fmla="*/ 864582 h 864582"/>
                <a:gd name="connsiteX1" fmla="*/ 12162 w 618743"/>
                <a:gd name="connsiteY1" fmla="*/ 60706 h 864582"/>
                <a:gd name="connsiteX2" fmla="*/ 124621 w 618743"/>
                <a:gd name="connsiteY2" fmla="*/ 184994 h 864582"/>
                <a:gd name="connsiteX3" fmla="*/ 188048 w 618743"/>
                <a:gd name="connsiteY3" fmla="*/ 5286 h 864582"/>
                <a:gd name="connsiteX4" fmla="*/ 288473 w 618743"/>
                <a:gd name="connsiteY4" fmla="*/ 184994 h 864582"/>
                <a:gd name="connsiteX5" fmla="*/ 330758 w 618743"/>
                <a:gd name="connsiteY5" fmla="*/ 0 h 864582"/>
                <a:gd name="connsiteX6" fmla="*/ 447040 w 618743"/>
                <a:gd name="connsiteY6" fmla="*/ 126853 h 864582"/>
                <a:gd name="connsiteX7" fmla="*/ 510466 w 618743"/>
                <a:gd name="connsiteY7" fmla="*/ 36999 h 864582"/>
                <a:gd name="connsiteX8" fmla="*/ 618742 w 618743"/>
                <a:gd name="connsiteY8" fmla="*/ 578595 h 864582"/>
                <a:gd name="connsiteX9" fmla="*/ 602413 w 618743"/>
                <a:gd name="connsiteY9" fmla="*/ 864109 h 864582"/>
                <a:gd name="connsiteX10" fmla="*/ 209190 w 618743"/>
                <a:gd name="connsiteY10" fmla="*/ 864582 h 864582"/>
                <a:gd name="connsiteX0" fmla="*/ 209190 w 618743"/>
                <a:gd name="connsiteY0" fmla="*/ 864582 h 864582"/>
                <a:gd name="connsiteX1" fmla="*/ 12162 w 618743"/>
                <a:gd name="connsiteY1" fmla="*/ 60706 h 864582"/>
                <a:gd name="connsiteX2" fmla="*/ 124621 w 618743"/>
                <a:gd name="connsiteY2" fmla="*/ 184994 h 864582"/>
                <a:gd name="connsiteX3" fmla="*/ 188048 w 618743"/>
                <a:gd name="connsiteY3" fmla="*/ 5286 h 864582"/>
                <a:gd name="connsiteX4" fmla="*/ 288473 w 618743"/>
                <a:gd name="connsiteY4" fmla="*/ 184994 h 864582"/>
                <a:gd name="connsiteX5" fmla="*/ 330758 w 618743"/>
                <a:gd name="connsiteY5" fmla="*/ 0 h 864582"/>
                <a:gd name="connsiteX6" fmla="*/ 447040 w 618743"/>
                <a:gd name="connsiteY6" fmla="*/ 126853 h 864582"/>
                <a:gd name="connsiteX7" fmla="*/ 510466 w 618743"/>
                <a:gd name="connsiteY7" fmla="*/ 36999 h 864582"/>
                <a:gd name="connsiteX8" fmla="*/ 618742 w 618743"/>
                <a:gd name="connsiteY8" fmla="*/ 578595 h 864582"/>
                <a:gd name="connsiteX9" fmla="*/ 602413 w 618743"/>
                <a:gd name="connsiteY9" fmla="*/ 864109 h 864582"/>
                <a:gd name="connsiteX10" fmla="*/ 209190 w 618743"/>
                <a:gd name="connsiteY10" fmla="*/ 864582 h 864582"/>
                <a:gd name="connsiteX0" fmla="*/ 209190 w 618745"/>
                <a:gd name="connsiteY0" fmla="*/ 864582 h 864582"/>
                <a:gd name="connsiteX1" fmla="*/ 12162 w 618745"/>
                <a:gd name="connsiteY1" fmla="*/ 60706 h 864582"/>
                <a:gd name="connsiteX2" fmla="*/ 124621 w 618745"/>
                <a:gd name="connsiteY2" fmla="*/ 184994 h 864582"/>
                <a:gd name="connsiteX3" fmla="*/ 188048 w 618745"/>
                <a:gd name="connsiteY3" fmla="*/ 5286 h 864582"/>
                <a:gd name="connsiteX4" fmla="*/ 288473 w 618745"/>
                <a:gd name="connsiteY4" fmla="*/ 184994 h 864582"/>
                <a:gd name="connsiteX5" fmla="*/ 330758 w 618745"/>
                <a:gd name="connsiteY5" fmla="*/ 0 h 864582"/>
                <a:gd name="connsiteX6" fmla="*/ 447040 w 618745"/>
                <a:gd name="connsiteY6" fmla="*/ 126853 h 864582"/>
                <a:gd name="connsiteX7" fmla="*/ 510466 w 618745"/>
                <a:gd name="connsiteY7" fmla="*/ 36999 h 864582"/>
                <a:gd name="connsiteX8" fmla="*/ 618742 w 618745"/>
                <a:gd name="connsiteY8" fmla="*/ 578595 h 864582"/>
                <a:gd name="connsiteX9" fmla="*/ 602413 w 618745"/>
                <a:gd name="connsiteY9" fmla="*/ 864109 h 864582"/>
                <a:gd name="connsiteX10" fmla="*/ 209190 w 618745"/>
                <a:gd name="connsiteY10" fmla="*/ 864582 h 864582"/>
                <a:gd name="connsiteX0" fmla="*/ 209190 w 618745"/>
                <a:gd name="connsiteY0" fmla="*/ 864582 h 864582"/>
                <a:gd name="connsiteX1" fmla="*/ 12162 w 618745"/>
                <a:gd name="connsiteY1" fmla="*/ 60706 h 864582"/>
                <a:gd name="connsiteX2" fmla="*/ 124621 w 618745"/>
                <a:gd name="connsiteY2" fmla="*/ 184994 h 864582"/>
                <a:gd name="connsiteX3" fmla="*/ 188048 w 618745"/>
                <a:gd name="connsiteY3" fmla="*/ 5286 h 864582"/>
                <a:gd name="connsiteX4" fmla="*/ 288473 w 618745"/>
                <a:gd name="connsiteY4" fmla="*/ 184994 h 864582"/>
                <a:gd name="connsiteX5" fmla="*/ 330758 w 618745"/>
                <a:gd name="connsiteY5" fmla="*/ 0 h 864582"/>
                <a:gd name="connsiteX6" fmla="*/ 430711 w 618745"/>
                <a:gd name="connsiteY6" fmla="*/ 121410 h 864582"/>
                <a:gd name="connsiteX7" fmla="*/ 510466 w 618745"/>
                <a:gd name="connsiteY7" fmla="*/ 36999 h 864582"/>
                <a:gd name="connsiteX8" fmla="*/ 618742 w 618745"/>
                <a:gd name="connsiteY8" fmla="*/ 578595 h 864582"/>
                <a:gd name="connsiteX9" fmla="*/ 602413 w 618745"/>
                <a:gd name="connsiteY9" fmla="*/ 864109 h 864582"/>
                <a:gd name="connsiteX10" fmla="*/ 209190 w 618745"/>
                <a:gd name="connsiteY10" fmla="*/ 864582 h 864582"/>
                <a:gd name="connsiteX0" fmla="*/ 209190 w 618745"/>
                <a:gd name="connsiteY0" fmla="*/ 864582 h 864582"/>
                <a:gd name="connsiteX1" fmla="*/ 12162 w 618745"/>
                <a:gd name="connsiteY1" fmla="*/ 60706 h 864582"/>
                <a:gd name="connsiteX2" fmla="*/ 124621 w 618745"/>
                <a:gd name="connsiteY2" fmla="*/ 184994 h 864582"/>
                <a:gd name="connsiteX3" fmla="*/ 188048 w 618745"/>
                <a:gd name="connsiteY3" fmla="*/ 5286 h 864582"/>
                <a:gd name="connsiteX4" fmla="*/ 288473 w 618745"/>
                <a:gd name="connsiteY4" fmla="*/ 184994 h 864582"/>
                <a:gd name="connsiteX5" fmla="*/ 330758 w 618745"/>
                <a:gd name="connsiteY5" fmla="*/ 0 h 864582"/>
                <a:gd name="connsiteX6" fmla="*/ 430711 w 618745"/>
                <a:gd name="connsiteY6" fmla="*/ 121410 h 864582"/>
                <a:gd name="connsiteX7" fmla="*/ 510466 w 618745"/>
                <a:gd name="connsiteY7" fmla="*/ 36999 h 864582"/>
                <a:gd name="connsiteX8" fmla="*/ 618742 w 618745"/>
                <a:gd name="connsiteY8" fmla="*/ 578595 h 864582"/>
                <a:gd name="connsiteX9" fmla="*/ 602413 w 618745"/>
                <a:gd name="connsiteY9" fmla="*/ 864109 h 864582"/>
                <a:gd name="connsiteX10" fmla="*/ 209190 w 618745"/>
                <a:gd name="connsiteY10" fmla="*/ 864582 h 864582"/>
                <a:gd name="connsiteX0" fmla="*/ 209190 w 618782"/>
                <a:gd name="connsiteY0" fmla="*/ 864582 h 864582"/>
                <a:gd name="connsiteX1" fmla="*/ 12162 w 618782"/>
                <a:gd name="connsiteY1" fmla="*/ 60706 h 864582"/>
                <a:gd name="connsiteX2" fmla="*/ 124621 w 618782"/>
                <a:gd name="connsiteY2" fmla="*/ 184994 h 864582"/>
                <a:gd name="connsiteX3" fmla="*/ 188048 w 618782"/>
                <a:gd name="connsiteY3" fmla="*/ 5286 h 864582"/>
                <a:gd name="connsiteX4" fmla="*/ 288473 w 618782"/>
                <a:gd name="connsiteY4" fmla="*/ 184994 h 864582"/>
                <a:gd name="connsiteX5" fmla="*/ 330758 w 618782"/>
                <a:gd name="connsiteY5" fmla="*/ 0 h 864582"/>
                <a:gd name="connsiteX6" fmla="*/ 430711 w 618782"/>
                <a:gd name="connsiteY6" fmla="*/ 121410 h 864582"/>
                <a:gd name="connsiteX7" fmla="*/ 510466 w 618782"/>
                <a:gd name="connsiteY7" fmla="*/ 36999 h 864582"/>
                <a:gd name="connsiteX8" fmla="*/ 618742 w 618782"/>
                <a:gd name="connsiteY8" fmla="*/ 578595 h 864582"/>
                <a:gd name="connsiteX9" fmla="*/ 602413 w 618782"/>
                <a:gd name="connsiteY9" fmla="*/ 864109 h 864582"/>
                <a:gd name="connsiteX10" fmla="*/ 209190 w 618782"/>
                <a:gd name="connsiteY10" fmla="*/ 864582 h 864582"/>
                <a:gd name="connsiteX0" fmla="*/ 209190 w 618782"/>
                <a:gd name="connsiteY0" fmla="*/ 864664 h 864664"/>
                <a:gd name="connsiteX1" fmla="*/ 12162 w 618782"/>
                <a:gd name="connsiteY1" fmla="*/ 60788 h 864664"/>
                <a:gd name="connsiteX2" fmla="*/ 124621 w 618782"/>
                <a:gd name="connsiteY2" fmla="*/ 185076 h 864664"/>
                <a:gd name="connsiteX3" fmla="*/ 188048 w 618782"/>
                <a:gd name="connsiteY3" fmla="*/ 5368 h 864664"/>
                <a:gd name="connsiteX4" fmla="*/ 288473 w 618782"/>
                <a:gd name="connsiteY4" fmla="*/ 185076 h 864664"/>
                <a:gd name="connsiteX5" fmla="*/ 330758 w 618782"/>
                <a:gd name="connsiteY5" fmla="*/ 82 h 864664"/>
                <a:gd name="connsiteX6" fmla="*/ 430711 w 618782"/>
                <a:gd name="connsiteY6" fmla="*/ 121492 h 864664"/>
                <a:gd name="connsiteX7" fmla="*/ 510466 w 618782"/>
                <a:gd name="connsiteY7" fmla="*/ 37081 h 864664"/>
                <a:gd name="connsiteX8" fmla="*/ 618742 w 618782"/>
                <a:gd name="connsiteY8" fmla="*/ 578677 h 864664"/>
                <a:gd name="connsiteX9" fmla="*/ 602413 w 618782"/>
                <a:gd name="connsiteY9" fmla="*/ 864191 h 864664"/>
                <a:gd name="connsiteX10" fmla="*/ 209190 w 618782"/>
                <a:gd name="connsiteY10" fmla="*/ 864664 h 864664"/>
                <a:gd name="connsiteX0" fmla="*/ 209190 w 618782"/>
                <a:gd name="connsiteY0" fmla="*/ 864664 h 864664"/>
                <a:gd name="connsiteX1" fmla="*/ 12162 w 618782"/>
                <a:gd name="connsiteY1" fmla="*/ 60788 h 864664"/>
                <a:gd name="connsiteX2" fmla="*/ 124621 w 618782"/>
                <a:gd name="connsiteY2" fmla="*/ 185076 h 864664"/>
                <a:gd name="connsiteX3" fmla="*/ 188048 w 618782"/>
                <a:gd name="connsiteY3" fmla="*/ 5368 h 864664"/>
                <a:gd name="connsiteX4" fmla="*/ 288473 w 618782"/>
                <a:gd name="connsiteY4" fmla="*/ 185076 h 864664"/>
                <a:gd name="connsiteX5" fmla="*/ 330758 w 618782"/>
                <a:gd name="connsiteY5" fmla="*/ 82 h 864664"/>
                <a:gd name="connsiteX6" fmla="*/ 430711 w 618782"/>
                <a:gd name="connsiteY6" fmla="*/ 121492 h 864664"/>
                <a:gd name="connsiteX7" fmla="*/ 510466 w 618782"/>
                <a:gd name="connsiteY7" fmla="*/ 37081 h 864664"/>
                <a:gd name="connsiteX8" fmla="*/ 618742 w 618782"/>
                <a:gd name="connsiteY8" fmla="*/ 578677 h 864664"/>
                <a:gd name="connsiteX9" fmla="*/ 602413 w 618782"/>
                <a:gd name="connsiteY9" fmla="*/ 864191 h 864664"/>
                <a:gd name="connsiteX10" fmla="*/ 209190 w 618782"/>
                <a:gd name="connsiteY10" fmla="*/ 864664 h 864664"/>
                <a:gd name="connsiteX0" fmla="*/ 209190 w 618782"/>
                <a:gd name="connsiteY0" fmla="*/ 864666 h 864666"/>
                <a:gd name="connsiteX1" fmla="*/ 12162 w 618782"/>
                <a:gd name="connsiteY1" fmla="*/ 60790 h 864666"/>
                <a:gd name="connsiteX2" fmla="*/ 124621 w 618782"/>
                <a:gd name="connsiteY2" fmla="*/ 185078 h 864666"/>
                <a:gd name="connsiteX3" fmla="*/ 188048 w 618782"/>
                <a:gd name="connsiteY3" fmla="*/ 5370 h 864666"/>
                <a:gd name="connsiteX4" fmla="*/ 288473 w 618782"/>
                <a:gd name="connsiteY4" fmla="*/ 185078 h 864666"/>
                <a:gd name="connsiteX5" fmla="*/ 330758 w 618782"/>
                <a:gd name="connsiteY5" fmla="*/ 84 h 864666"/>
                <a:gd name="connsiteX6" fmla="*/ 430711 w 618782"/>
                <a:gd name="connsiteY6" fmla="*/ 121494 h 864666"/>
                <a:gd name="connsiteX7" fmla="*/ 510466 w 618782"/>
                <a:gd name="connsiteY7" fmla="*/ 37083 h 864666"/>
                <a:gd name="connsiteX8" fmla="*/ 618742 w 618782"/>
                <a:gd name="connsiteY8" fmla="*/ 578679 h 864666"/>
                <a:gd name="connsiteX9" fmla="*/ 602413 w 618782"/>
                <a:gd name="connsiteY9" fmla="*/ 864193 h 864666"/>
                <a:gd name="connsiteX10" fmla="*/ 209190 w 618782"/>
                <a:gd name="connsiteY10" fmla="*/ 864666 h 864666"/>
                <a:gd name="connsiteX0" fmla="*/ 209190 w 618782"/>
                <a:gd name="connsiteY0" fmla="*/ 864666 h 864666"/>
                <a:gd name="connsiteX1" fmla="*/ 12162 w 618782"/>
                <a:gd name="connsiteY1" fmla="*/ 60790 h 864666"/>
                <a:gd name="connsiteX2" fmla="*/ 124621 w 618782"/>
                <a:gd name="connsiteY2" fmla="*/ 185078 h 864666"/>
                <a:gd name="connsiteX3" fmla="*/ 188048 w 618782"/>
                <a:gd name="connsiteY3" fmla="*/ 5370 h 864666"/>
                <a:gd name="connsiteX4" fmla="*/ 288473 w 618782"/>
                <a:gd name="connsiteY4" fmla="*/ 185078 h 864666"/>
                <a:gd name="connsiteX5" fmla="*/ 330758 w 618782"/>
                <a:gd name="connsiteY5" fmla="*/ 84 h 864666"/>
                <a:gd name="connsiteX6" fmla="*/ 430711 w 618782"/>
                <a:gd name="connsiteY6" fmla="*/ 121494 h 864666"/>
                <a:gd name="connsiteX7" fmla="*/ 510466 w 618782"/>
                <a:gd name="connsiteY7" fmla="*/ 37083 h 864666"/>
                <a:gd name="connsiteX8" fmla="*/ 618742 w 618782"/>
                <a:gd name="connsiteY8" fmla="*/ 578679 h 864666"/>
                <a:gd name="connsiteX9" fmla="*/ 602413 w 618782"/>
                <a:gd name="connsiteY9" fmla="*/ 864193 h 864666"/>
                <a:gd name="connsiteX10" fmla="*/ 209190 w 618782"/>
                <a:gd name="connsiteY10" fmla="*/ 864666 h 864666"/>
                <a:gd name="connsiteX0" fmla="*/ 209190 w 618782"/>
                <a:gd name="connsiteY0" fmla="*/ 864666 h 864666"/>
                <a:gd name="connsiteX1" fmla="*/ 12162 w 618782"/>
                <a:gd name="connsiteY1" fmla="*/ 60790 h 864666"/>
                <a:gd name="connsiteX2" fmla="*/ 124621 w 618782"/>
                <a:gd name="connsiteY2" fmla="*/ 185078 h 864666"/>
                <a:gd name="connsiteX3" fmla="*/ 188048 w 618782"/>
                <a:gd name="connsiteY3" fmla="*/ 5370 h 864666"/>
                <a:gd name="connsiteX4" fmla="*/ 285752 w 618782"/>
                <a:gd name="connsiteY4" fmla="*/ 149700 h 864666"/>
                <a:gd name="connsiteX5" fmla="*/ 330758 w 618782"/>
                <a:gd name="connsiteY5" fmla="*/ 84 h 864666"/>
                <a:gd name="connsiteX6" fmla="*/ 430711 w 618782"/>
                <a:gd name="connsiteY6" fmla="*/ 121494 h 864666"/>
                <a:gd name="connsiteX7" fmla="*/ 510466 w 618782"/>
                <a:gd name="connsiteY7" fmla="*/ 37083 h 864666"/>
                <a:gd name="connsiteX8" fmla="*/ 618742 w 618782"/>
                <a:gd name="connsiteY8" fmla="*/ 578679 h 864666"/>
                <a:gd name="connsiteX9" fmla="*/ 602413 w 618782"/>
                <a:gd name="connsiteY9" fmla="*/ 864193 h 864666"/>
                <a:gd name="connsiteX10" fmla="*/ 209190 w 618782"/>
                <a:gd name="connsiteY10" fmla="*/ 864666 h 864666"/>
                <a:gd name="connsiteX0" fmla="*/ 209190 w 618782"/>
                <a:gd name="connsiteY0" fmla="*/ 864666 h 864666"/>
                <a:gd name="connsiteX1" fmla="*/ 12162 w 618782"/>
                <a:gd name="connsiteY1" fmla="*/ 60790 h 864666"/>
                <a:gd name="connsiteX2" fmla="*/ 124621 w 618782"/>
                <a:gd name="connsiteY2" fmla="*/ 185078 h 864666"/>
                <a:gd name="connsiteX3" fmla="*/ 188048 w 618782"/>
                <a:gd name="connsiteY3" fmla="*/ 5370 h 864666"/>
                <a:gd name="connsiteX4" fmla="*/ 285752 w 618782"/>
                <a:gd name="connsiteY4" fmla="*/ 149700 h 864666"/>
                <a:gd name="connsiteX5" fmla="*/ 330758 w 618782"/>
                <a:gd name="connsiteY5" fmla="*/ 84 h 864666"/>
                <a:gd name="connsiteX6" fmla="*/ 430711 w 618782"/>
                <a:gd name="connsiteY6" fmla="*/ 121494 h 864666"/>
                <a:gd name="connsiteX7" fmla="*/ 510466 w 618782"/>
                <a:gd name="connsiteY7" fmla="*/ 37083 h 864666"/>
                <a:gd name="connsiteX8" fmla="*/ 618742 w 618782"/>
                <a:gd name="connsiteY8" fmla="*/ 578679 h 864666"/>
                <a:gd name="connsiteX9" fmla="*/ 602413 w 618782"/>
                <a:gd name="connsiteY9" fmla="*/ 864193 h 864666"/>
                <a:gd name="connsiteX10" fmla="*/ 209190 w 618782"/>
                <a:gd name="connsiteY10" fmla="*/ 864666 h 864666"/>
                <a:gd name="connsiteX0" fmla="*/ 209190 w 618782"/>
                <a:gd name="connsiteY0" fmla="*/ 864666 h 864666"/>
                <a:gd name="connsiteX1" fmla="*/ 12162 w 618782"/>
                <a:gd name="connsiteY1" fmla="*/ 60790 h 864666"/>
                <a:gd name="connsiteX2" fmla="*/ 124621 w 618782"/>
                <a:gd name="connsiteY2" fmla="*/ 185078 h 864666"/>
                <a:gd name="connsiteX3" fmla="*/ 188048 w 618782"/>
                <a:gd name="connsiteY3" fmla="*/ 5370 h 864666"/>
                <a:gd name="connsiteX4" fmla="*/ 274866 w 618782"/>
                <a:gd name="connsiteY4" fmla="*/ 144257 h 864666"/>
                <a:gd name="connsiteX5" fmla="*/ 330758 w 618782"/>
                <a:gd name="connsiteY5" fmla="*/ 84 h 864666"/>
                <a:gd name="connsiteX6" fmla="*/ 430711 w 618782"/>
                <a:gd name="connsiteY6" fmla="*/ 121494 h 864666"/>
                <a:gd name="connsiteX7" fmla="*/ 510466 w 618782"/>
                <a:gd name="connsiteY7" fmla="*/ 37083 h 864666"/>
                <a:gd name="connsiteX8" fmla="*/ 618742 w 618782"/>
                <a:gd name="connsiteY8" fmla="*/ 578679 h 864666"/>
                <a:gd name="connsiteX9" fmla="*/ 602413 w 618782"/>
                <a:gd name="connsiteY9" fmla="*/ 864193 h 864666"/>
                <a:gd name="connsiteX10" fmla="*/ 209190 w 618782"/>
                <a:gd name="connsiteY10" fmla="*/ 864666 h 864666"/>
                <a:gd name="connsiteX0" fmla="*/ 209190 w 618782"/>
                <a:gd name="connsiteY0" fmla="*/ 864666 h 864666"/>
                <a:gd name="connsiteX1" fmla="*/ 12162 w 618782"/>
                <a:gd name="connsiteY1" fmla="*/ 60790 h 864666"/>
                <a:gd name="connsiteX2" fmla="*/ 124621 w 618782"/>
                <a:gd name="connsiteY2" fmla="*/ 185078 h 864666"/>
                <a:gd name="connsiteX3" fmla="*/ 188048 w 618782"/>
                <a:gd name="connsiteY3" fmla="*/ 5370 h 864666"/>
                <a:gd name="connsiteX4" fmla="*/ 274866 w 618782"/>
                <a:gd name="connsiteY4" fmla="*/ 144257 h 864666"/>
                <a:gd name="connsiteX5" fmla="*/ 330758 w 618782"/>
                <a:gd name="connsiteY5" fmla="*/ 84 h 864666"/>
                <a:gd name="connsiteX6" fmla="*/ 430711 w 618782"/>
                <a:gd name="connsiteY6" fmla="*/ 121494 h 864666"/>
                <a:gd name="connsiteX7" fmla="*/ 510466 w 618782"/>
                <a:gd name="connsiteY7" fmla="*/ 37083 h 864666"/>
                <a:gd name="connsiteX8" fmla="*/ 618742 w 618782"/>
                <a:gd name="connsiteY8" fmla="*/ 578679 h 864666"/>
                <a:gd name="connsiteX9" fmla="*/ 602413 w 618782"/>
                <a:gd name="connsiteY9" fmla="*/ 864193 h 864666"/>
                <a:gd name="connsiteX10" fmla="*/ 209190 w 618782"/>
                <a:gd name="connsiteY10" fmla="*/ 864666 h 864666"/>
                <a:gd name="connsiteX0" fmla="*/ 209190 w 618782"/>
                <a:gd name="connsiteY0" fmla="*/ 864666 h 864666"/>
                <a:gd name="connsiteX1" fmla="*/ 12162 w 618782"/>
                <a:gd name="connsiteY1" fmla="*/ 60790 h 864666"/>
                <a:gd name="connsiteX2" fmla="*/ 124621 w 618782"/>
                <a:gd name="connsiteY2" fmla="*/ 185078 h 864666"/>
                <a:gd name="connsiteX3" fmla="*/ 188048 w 618782"/>
                <a:gd name="connsiteY3" fmla="*/ 5370 h 864666"/>
                <a:gd name="connsiteX4" fmla="*/ 274866 w 618782"/>
                <a:gd name="connsiteY4" fmla="*/ 144257 h 864666"/>
                <a:gd name="connsiteX5" fmla="*/ 330758 w 618782"/>
                <a:gd name="connsiteY5" fmla="*/ 84 h 864666"/>
                <a:gd name="connsiteX6" fmla="*/ 430711 w 618782"/>
                <a:gd name="connsiteY6" fmla="*/ 121494 h 864666"/>
                <a:gd name="connsiteX7" fmla="*/ 510466 w 618782"/>
                <a:gd name="connsiteY7" fmla="*/ 37083 h 864666"/>
                <a:gd name="connsiteX8" fmla="*/ 618742 w 618782"/>
                <a:gd name="connsiteY8" fmla="*/ 578679 h 864666"/>
                <a:gd name="connsiteX9" fmla="*/ 602413 w 618782"/>
                <a:gd name="connsiteY9" fmla="*/ 864193 h 864666"/>
                <a:gd name="connsiteX10" fmla="*/ 209190 w 618782"/>
                <a:gd name="connsiteY10" fmla="*/ 864666 h 864666"/>
                <a:gd name="connsiteX0" fmla="*/ 209190 w 618782"/>
                <a:gd name="connsiteY0" fmla="*/ 864666 h 864666"/>
                <a:gd name="connsiteX1" fmla="*/ 12162 w 618782"/>
                <a:gd name="connsiteY1" fmla="*/ 60790 h 864666"/>
                <a:gd name="connsiteX2" fmla="*/ 124621 w 618782"/>
                <a:gd name="connsiteY2" fmla="*/ 185078 h 864666"/>
                <a:gd name="connsiteX3" fmla="*/ 188048 w 618782"/>
                <a:gd name="connsiteY3" fmla="*/ 5370 h 864666"/>
                <a:gd name="connsiteX4" fmla="*/ 274866 w 618782"/>
                <a:gd name="connsiteY4" fmla="*/ 144257 h 864666"/>
                <a:gd name="connsiteX5" fmla="*/ 330758 w 618782"/>
                <a:gd name="connsiteY5" fmla="*/ 84 h 864666"/>
                <a:gd name="connsiteX6" fmla="*/ 430711 w 618782"/>
                <a:gd name="connsiteY6" fmla="*/ 121494 h 864666"/>
                <a:gd name="connsiteX7" fmla="*/ 510466 w 618782"/>
                <a:gd name="connsiteY7" fmla="*/ 37083 h 864666"/>
                <a:gd name="connsiteX8" fmla="*/ 618742 w 618782"/>
                <a:gd name="connsiteY8" fmla="*/ 578679 h 864666"/>
                <a:gd name="connsiteX9" fmla="*/ 602413 w 618782"/>
                <a:gd name="connsiteY9" fmla="*/ 864193 h 864666"/>
                <a:gd name="connsiteX10" fmla="*/ 209190 w 618782"/>
                <a:gd name="connsiteY10" fmla="*/ 864666 h 864666"/>
                <a:gd name="connsiteX0" fmla="*/ 209190 w 618782"/>
                <a:gd name="connsiteY0" fmla="*/ 864666 h 864666"/>
                <a:gd name="connsiteX1" fmla="*/ 12162 w 618782"/>
                <a:gd name="connsiteY1" fmla="*/ 60790 h 864666"/>
                <a:gd name="connsiteX2" fmla="*/ 124621 w 618782"/>
                <a:gd name="connsiteY2" fmla="*/ 185078 h 864666"/>
                <a:gd name="connsiteX3" fmla="*/ 188048 w 618782"/>
                <a:gd name="connsiteY3" fmla="*/ 5370 h 864666"/>
                <a:gd name="connsiteX4" fmla="*/ 274866 w 618782"/>
                <a:gd name="connsiteY4" fmla="*/ 144257 h 864666"/>
                <a:gd name="connsiteX5" fmla="*/ 330758 w 618782"/>
                <a:gd name="connsiteY5" fmla="*/ 84 h 864666"/>
                <a:gd name="connsiteX6" fmla="*/ 430711 w 618782"/>
                <a:gd name="connsiteY6" fmla="*/ 121494 h 864666"/>
                <a:gd name="connsiteX7" fmla="*/ 510466 w 618782"/>
                <a:gd name="connsiteY7" fmla="*/ 37083 h 864666"/>
                <a:gd name="connsiteX8" fmla="*/ 618742 w 618782"/>
                <a:gd name="connsiteY8" fmla="*/ 578679 h 864666"/>
                <a:gd name="connsiteX9" fmla="*/ 602413 w 618782"/>
                <a:gd name="connsiteY9" fmla="*/ 864193 h 864666"/>
                <a:gd name="connsiteX10" fmla="*/ 209190 w 618782"/>
                <a:gd name="connsiteY10" fmla="*/ 864666 h 864666"/>
                <a:gd name="connsiteX0" fmla="*/ 209190 w 618782"/>
                <a:gd name="connsiteY0" fmla="*/ 864666 h 864666"/>
                <a:gd name="connsiteX1" fmla="*/ 12162 w 618782"/>
                <a:gd name="connsiteY1" fmla="*/ 60790 h 864666"/>
                <a:gd name="connsiteX2" fmla="*/ 124621 w 618782"/>
                <a:gd name="connsiteY2" fmla="*/ 185078 h 864666"/>
                <a:gd name="connsiteX3" fmla="*/ 188048 w 618782"/>
                <a:gd name="connsiteY3" fmla="*/ 5370 h 864666"/>
                <a:gd name="connsiteX4" fmla="*/ 274866 w 618782"/>
                <a:gd name="connsiteY4" fmla="*/ 144257 h 864666"/>
                <a:gd name="connsiteX5" fmla="*/ 330758 w 618782"/>
                <a:gd name="connsiteY5" fmla="*/ 84 h 864666"/>
                <a:gd name="connsiteX6" fmla="*/ 430711 w 618782"/>
                <a:gd name="connsiteY6" fmla="*/ 121494 h 864666"/>
                <a:gd name="connsiteX7" fmla="*/ 510466 w 618782"/>
                <a:gd name="connsiteY7" fmla="*/ 37083 h 864666"/>
                <a:gd name="connsiteX8" fmla="*/ 618742 w 618782"/>
                <a:gd name="connsiteY8" fmla="*/ 578679 h 864666"/>
                <a:gd name="connsiteX9" fmla="*/ 602413 w 618782"/>
                <a:gd name="connsiteY9" fmla="*/ 864193 h 864666"/>
                <a:gd name="connsiteX10" fmla="*/ 209190 w 618782"/>
                <a:gd name="connsiteY10" fmla="*/ 864666 h 864666"/>
                <a:gd name="connsiteX0" fmla="*/ 209190 w 618782"/>
                <a:gd name="connsiteY0" fmla="*/ 864666 h 864666"/>
                <a:gd name="connsiteX1" fmla="*/ 12162 w 618782"/>
                <a:gd name="connsiteY1" fmla="*/ 60790 h 864666"/>
                <a:gd name="connsiteX2" fmla="*/ 124621 w 618782"/>
                <a:gd name="connsiteY2" fmla="*/ 185078 h 864666"/>
                <a:gd name="connsiteX3" fmla="*/ 188048 w 618782"/>
                <a:gd name="connsiteY3" fmla="*/ 5370 h 864666"/>
                <a:gd name="connsiteX4" fmla="*/ 274866 w 618782"/>
                <a:gd name="connsiteY4" fmla="*/ 144257 h 864666"/>
                <a:gd name="connsiteX5" fmla="*/ 330758 w 618782"/>
                <a:gd name="connsiteY5" fmla="*/ 84 h 864666"/>
                <a:gd name="connsiteX6" fmla="*/ 430711 w 618782"/>
                <a:gd name="connsiteY6" fmla="*/ 121494 h 864666"/>
                <a:gd name="connsiteX7" fmla="*/ 510466 w 618782"/>
                <a:gd name="connsiteY7" fmla="*/ 37083 h 864666"/>
                <a:gd name="connsiteX8" fmla="*/ 618742 w 618782"/>
                <a:gd name="connsiteY8" fmla="*/ 578679 h 864666"/>
                <a:gd name="connsiteX9" fmla="*/ 602413 w 618782"/>
                <a:gd name="connsiteY9" fmla="*/ 864193 h 864666"/>
                <a:gd name="connsiteX10" fmla="*/ 209190 w 618782"/>
                <a:gd name="connsiteY10" fmla="*/ 864666 h 864666"/>
                <a:gd name="connsiteX0" fmla="*/ 209190 w 618782"/>
                <a:gd name="connsiteY0" fmla="*/ 864666 h 864666"/>
                <a:gd name="connsiteX1" fmla="*/ 12162 w 618782"/>
                <a:gd name="connsiteY1" fmla="*/ 60790 h 864666"/>
                <a:gd name="connsiteX2" fmla="*/ 124621 w 618782"/>
                <a:gd name="connsiteY2" fmla="*/ 185078 h 864666"/>
                <a:gd name="connsiteX3" fmla="*/ 188048 w 618782"/>
                <a:gd name="connsiteY3" fmla="*/ 5370 h 864666"/>
                <a:gd name="connsiteX4" fmla="*/ 274866 w 618782"/>
                <a:gd name="connsiteY4" fmla="*/ 144257 h 864666"/>
                <a:gd name="connsiteX5" fmla="*/ 330758 w 618782"/>
                <a:gd name="connsiteY5" fmla="*/ 84 h 864666"/>
                <a:gd name="connsiteX6" fmla="*/ 430711 w 618782"/>
                <a:gd name="connsiteY6" fmla="*/ 121494 h 864666"/>
                <a:gd name="connsiteX7" fmla="*/ 510466 w 618782"/>
                <a:gd name="connsiteY7" fmla="*/ 37083 h 864666"/>
                <a:gd name="connsiteX8" fmla="*/ 618742 w 618782"/>
                <a:gd name="connsiteY8" fmla="*/ 578679 h 864666"/>
                <a:gd name="connsiteX9" fmla="*/ 602413 w 618782"/>
                <a:gd name="connsiteY9" fmla="*/ 864193 h 864666"/>
                <a:gd name="connsiteX10" fmla="*/ 209190 w 618782"/>
                <a:gd name="connsiteY10" fmla="*/ 864666 h 864666"/>
                <a:gd name="connsiteX0" fmla="*/ 212601 w 622193"/>
                <a:gd name="connsiteY0" fmla="*/ 864666 h 864666"/>
                <a:gd name="connsiteX1" fmla="*/ 15573 w 622193"/>
                <a:gd name="connsiteY1" fmla="*/ 60790 h 864666"/>
                <a:gd name="connsiteX2" fmla="*/ 128032 w 622193"/>
                <a:gd name="connsiteY2" fmla="*/ 185078 h 864666"/>
                <a:gd name="connsiteX3" fmla="*/ 191459 w 622193"/>
                <a:gd name="connsiteY3" fmla="*/ 5370 h 864666"/>
                <a:gd name="connsiteX4" fmla="*/ 278277 w 622193"/>
                <a:gd name="connsiteY4" fmla="*/ 144257 h 864666"/>
                <a:gd name="connsiteX5" fmla="*/ 334169 w 622193"/>
                <a:gd name="connsiteY5" fmla="*/ 84 h 864666"/>
                <a:gd name="connsiteX6" fmla="*/ 434122 w 622193"/>
                <a:gd name="connsiteY6" fmla="*/ 121494 h 864666"/>
                <a:gd name="connsiteX7" fmla="*/ 513877 w 622193"/>
                <a:gd name="connsiteY7" fmla="*/ 37083 h 864666"/>
                <a:gd name="connsiteX8" fmla="*/ 622153 w 622193"/>
                <a:gd name="connsiteY8" fmla="*/ 578679 h 864666"/>
                <a:gd name="connsiteX9" fmla="*/ 605824 w 622193"/>
                <a:gd name="connsiteY9" fmla="*/ 864193 h 864666"/>
                <a:gd name="connsiteX10" fmla="*/ 212601 w 622193"/>
                <a:gd name="connsiteY10" fmla="*/ 864666 h 864666"/>
                <a:gd name="connsiteX0" fmla="*/ 198912 w 608504"/>
                <a:gd name="connsiteY0" fmla="*/ 864666 h 864666"/>
                <a:gd name="connsiteX1" fmla="*/ 28798 w 608504"/>
                <a:gd name="connsiteY1" fmla="*/ 510643 h 864666"/>
                <a:gd name="connsiteX2" fmla="*/ 1884 w 608504"/>
                <a:gd name="connsiteY2" fmla="*/ 60790 h 864666"/>
                <a:gd name="connsiteX3" fmla="*/ 114343 w 608504"/>
                <a:gd name="connsiteY3" fmla="*/ 185078 h 864666"/>
                <a:gd name="connsiteX4" fmla="*/ 177770 w 608504"/>
                <a:gd name="connsiteY4" fmla="*/ 5370 h 864666"/>
                <a:gd name="connsiteX5" fmla="*/ 264588 w 608504"/>
                <a:gd name="connsiteY5" fmla="*/ 144257 h 864666"/>
                <a:gd name="connsiteX6" fmla="*/ 320480 w 608504"/>
                <a:gd name="connsiteY6" fmla="*/ 84 h 864666"/>
                <a:gd name="connsiteX7" fmla="*/ 420433 w 608504"/>
                <a:gd name="connsiteY7" fmla="*/ 121494 h 864666"/>
                <a:gd name="connsiteX8" fmla="*/ 500188 w 608504"/>
                <a:gd name="connsiteY8" fmla="*/ 37083 h 864666"/>
                <a:gd name="connsiteX9" fmla="*/ 608464 w 608504"/>
                <a:gd name="connsiteY9" fmla="*/ 578679 h 864666"/>
                <a:gd name="connsiteX10" fmla="*/ 592135 w 608504"/>
                <a:gd name="connsiteY10" fmla="*/ 864193 h 864666"/>
                <a:gd name="connsiteX11" fmla="*/ 198912 w 608504"/>
                <a:gd name="connsiteY11" fmla="*/ 864666 h 864666"/>
                <a:gd name="connsiteX0" fmla="*/ 201622 w 611214"/>
                <a:gd name="connsiteY0" fmla="*/ 864666 h 864666"/>
                <a:gd name="connsiteX1" fmla="*/ 31508 w 611214"/>
                <a:gd name="connsiteY1" fmla="*/ 510643 h 864666"/>
                <a:gd name="connsiteX2" fmla="*/ 4594 w 611214"/>
                <a:gd name="connsiteY2" fmla="*/ 60790 h 864666"/>
                <a:gd name="connsiteX3" fmla="*/ 117053 w 611214"/>
                <a:gd name="connsiteY3" fmla="*/ 185078 h 864666"/>
                <a:gd name="connsiteX4" fmla="*/ 180480 w 611214"/>
                <a:gd name="connsiteY4" fmla="*/ 5370 h 864666"/>
                <a:gd name="connsiteX5" fmla="*/ 267298 w 611214"/>
                <a:gd name="connsiteY5" fmla="*/ 144257 h 864666"/>
                <a:gd name="connsiteX6" fmla="*/ 323190 w 611214"/>
                <a:gd name="connsiteY6" fmla="*/ 84 h 864666"/>
                <a:gd name="connsiteX7" fmla="*/ 423143 w 611214"/>
                <a:gd name="connsiteY7" fmla="*/ 121494 h 864666"/>
                <a:gd name="connsiteX8" fmla="*/ 502898 w 611214"/>
                <a:gd name="connsiteY8" fmla="*/ 37083 h 864666"/>
                <a:gd name="connsiteX9" fmla="*/ 611174 w 611214"/>
                <a:gd name="connsiteY9" fmla="*/ 578679 h 864666"/>
                <a:gd name="connsiteX10" fmla="*/ 594845 w 611214"/>
                <a:gd name="connsiteY10" fmla="*/ 864193 h 864666"/>
                <a:gd name="connsiteX11" fmla="*/ 201622 w 611214"/>
                <a:gd name="connsiteY11" fmla="*/ 864666 h 864666"/>
                <a:gd name="connsiteX0" fmla="*/ 231567 w 641159"/>
                <a:gd name="connsiteY0" fmla="*/ 864666 h 864666"/>
                <a:gd name="connsiteX1" fmla="*/ 61453 w 641159"/>
                <a:gd name="connsiteY1" fmla="*/ 510643 h 864666"/>
                <a:gd name="connsiteX2" fmla="*/ 34539 w 641159"/>
                <a:gd name="connsiteY2" fmla="*/ 60790 h 864666"/>
                <a:gd name="connsiteX3" fmla="*/ 146998 w 641159"/>
                <a:gd name="connsiteY3" fmla="*/ 185078 h 864666"/>
                <a:gd name="connsiteX4" fmla="*/ 210425 w 641159"/>
                <a:gd name="connsiteY4" fmla="*/ 5370 h 864666"/>
                <a:gd name="connsiteX5" fmla="*/ 297243 w 641159"/>
                <a:gd name="connsiteY5" fmla="*/ 144257 h 864666"/>
                <a:gd name="connsiteX6" fmla="*/ 353135 w 641159"/>
                <a:gd name="connsiteY6" fmla="*/ 84 h 864666"/>
                <a:gd name="connsiteX7" fmla="*/ 453088 w 641159"/>
                <a:gd name="connsiteY7" fmla="*/ 121494 h 864666"/>
                <a:gd name="connsiteX8" fmla="*/ 532843 w 641159"/>
                <a:gd name="connsiteY8" fmla="*/ 37083 h 864666"/>
                <a:gd name="connsiteX9" fmla="*/ 641119 w 641159"/>
                <a:gd name="connsiteY9" fmla="*/ 578679 h 864666"/>
                <a:gd name="connsiteX10" fmla="*/ 624790 w 641159"/>
                <a:gd name="connsiteY10" fmla="*/ 864193 h 864666"/>
                <a:gd name="connsiteX11" fmla="*/ 231567 w 641159"/>
                <a:gd name="connsiteY11" fmla="*/ 864666 h 864666"/>
                <a:gd name="connsiteX0" fmla="*/ 231567 w 641159"/>
                <a:gd name="connsiteY0" fmla="*/ 864666 h 864666"/>
                <a:gd name="connsiteX1" fmla="*/ 61453 w 641159"/>
                <a:gd name="connsiteY1" fmla="*/ 510643 h 864666"/>
                <a:gd name="connsiteX2" fmla="*/ 34539 w 641159"/>
                <a:gd name="connsiteY2" fmla="*/ 60790 h 864666"/>
                <a:gd name="connsiteX3" fmla="*/ 144276 w 641159"/>
                <a:gd name="connsiteY3" fmla="*/ 138814 h 864666"/>
                <a:gd name="connsiteX4" fmla="*/ 210425 w 641159"/>
                <a:gd name="connsiteY4" fmla="*/ 5370 h 864666"/>
                <a:gd name="connsiteX5" fmla="*/ 297243 w 641159"/>
                <a:gd name="connsiteY5" fmla="*/ 144257 h 864666"/>
                <a:gd name="connsiteX6" fmla="*/ 353135 w 641159"/>
                <a:gd name="connsiteY6" fmla="*/ 84 h 864666"/>
                <a:gd name="connsiteX7" fmla="*/ 453088 w 641159"/>
                <a:gd name="connsiteY7" fmla="*/ 121494 h 864666"/>
                <a:gd name="connsiteX8" fmla="*/ 532843 w 641159"/>
                <a:gd name="connsiteY8" fmla="*/ 37083 h 864666"/>
                <a:gd name="connsiteX9" fmla="*/ 641119 w 641159"/>
                <a:gd name="connsiteY9" fmla="*/ 578679 h 864666"/>
                <a:gd name="connsiteX10" fmla="*/ 624790 w 641159"/>
                <a:gd name="connsiteY10" fmla="*/ 864193 h 864666"/>
                <a:gd name="connsiteX11" fmla="*/ 231567 w 641159"/>
                <a:gd name="connsiteY11" fmla="*/ 864666 h 864666"/>
                <a:gd name="connsiteX0" fmla="*/ 231567 w 641159"/>
                <a:gd name="connsiteY0" fmla="*/ 864666 h 864666"/>
                <a:gd name="connsiteX1" fmla="*/ 61453 w 641159"/>
                <a:gd name="connsiteY1" fmla="*/ 510643 h 864666"/>
                <a:gd name="connsiteX2" fmla="*/ 34539 w 641159"/>
                <a:gd name="connsiteY2" fmla="*/ 60790 h 864666"/>
                <a:gd name="connsiteX3" fmla="*/ 155162 w 641159"/>
                <a:gd name="connsiteY3" fmla="*/ 130650 h 864666"/>
                <a:gd name="connsiteX4" fmla="*/ 210425 w 641159"/>
                <a:gd name="connsiteY4" fmla="*/ 5370 h 864666"/>
                <a:gd name="connsiteX5" fmla="*/ 297243 w 641159"/>
                <a:gd name="connsiteY5" fmla="*/ 144257 h 864666"/>
                <a:gd name="connsiteX6" fmla="*/ 353135 w 641159"/>
                <a:gd name="connsiteY6" fmla="*/ 84 h 864666"/>
                <a:gd name="connsiteX7" fmla="*/ 453088 w 641159"/>
                <a:gd name="connsiteY7" fmla="*/ 121494 h 864666"/>
                <a:gd name="connsiteX8" fmla="*/ 532843 w 641159"/>
                <a:gd name="connsiteY8" fmla="*/ 37083 h 864666"/>
                <a:gd name="connsiteX9" fmla="*/ 641119 w 641159"/>
                <a:gd name="connsiteY9" fmla="*/ 578679 h 864666"/>
                <a:gd name="connsiteX10" fmla="*/ 624790 w 641159"/>
                <a:gd name="connsiteY10" fmla="*/ 864193 h 864666"/>
                <a:gd name="connsiteX11" fmla="*/ 231567 w 641159"/>
                <a:gd name="connsiteY11" fmla="*/ 864666 h 864666"/>
                <a:gd name="connsiteX0" fmla="*/ 231567 w 641159"/>
                <a:gd name="connsiteY0" fmla="*/ 864666 h 864666"/>
                <a:gd name="connsiteX1" fmla="*/ 61453 w 641159"/>
                <a:gd name="connsiteY1" fmla="*/ 510643 h 864666"/>
                <a:gd name="connsiteX2" fmla="*/ 34539 w 641159"/>
                <a:gd name="connsiteY2" fmla="*/ 60790 h 864666"/>
                <a:gd name="connsiteX3" fmla="*/ 155162 w 641159"/>
                <a:gd name="connsiteY3" fmla="*/ 130650 h 864666"/>
                <a:gd name="connsiteX4" fmla="*/ 210425 w 641159"/>
                <a:gd name="connsiteY4" fmla="*/ 5370 h 864666"/>
                <a:gd name="connsiteX5" fmla="*/ 297243 w 641159"/>
                <a:gd name="connsiteY5" fmla="*/ 144257 h 864666"/>
                <a:gd name="connsiteX6" fmla="*/ 353135 w 641159"/>
                <a:gd name="connsiteY6" fmla="*/ 84 h 864666"/>
                <a:gd name="connsiteX7" fmla="*/ 453088 w 641159"/>
                <a:gd name="connsiteY7" fmla="*/ 121494 h 864666"/>
                <a:gd name="connsiteX8" fmla="*/ 532843 w 641159"/>
                <a:gd name="connsiteY8" fmla="*/ 37083 h 864666"/>
                <a:gd name="connsiteX9" fmla="*/ 641119 w 641159"/>
                <a:gd name="connsiteY9" fmla="*/ 578679 h 864666"/>
                <a:gd name="connsiteX10" fmla="*/ 624790 w 641159"/>
                <a:gd name="connsiteY10" fmla="*/ 864193 h 864666"/>
                <a:gd name="connsiteX11" fmla="*/ 231567 w 641159"/>
                <a:gd name="connsiteY11" fmla="*/ 864666 h 864666"/>
                <a:gd name="connsiteX0" fmla="*/ 231567 w 641159"/>
                <a:gd name="connsiteY0" fmla="*/ 864666 h 864666"/>
                <a:gd name="connsiteX1" fmla="*/ 61453 w 641159"/>
                <a:gd name="connsiteY1" fmla="*/ 510643 h 864666"/>
                <a:gd name="connsiteX2" fmla="*/ 34539 w 641159"/>
                <a:gd name="connsiteY2" fmla="*/ 60790 h 864666"/>
                <a:gd name="connsiteX3" fmla="*/ 155162 w 641159"/>
                <a:gd name="connsiteY3" fmla="*/ 130650 h 864666"/>
                <a:gd name="connsiteX4" fmla="*/ 210425 w 641159"/>
                <a:gd name="connsiteY4" fmla="*/ 5370 h 864666"/>
                <a:gd name="connsiteX5" fmla="*/ 297243 w 641159"/>
                <a:gd name="connsiteY5" fmla="*/ 117043 h 864666"/>
                <a:gd name="connsiteX6" fmla="*/ 353135 w 641159"/>
                <a:gd name="connsiteY6" fmla="*/ 84 h 864666"/>
                <a:gd name="connsiteX7" fmla="*/ 453088 w 641159"/>
                <a:gd name="connsiteY7" fmla="*/ 121494 h 864666"/>
                <a:gd name="connsiteX8" fmla="*/ 532843 w 641159"/>
                <a:gd name="connsiteY8" fmla="*/ 37083 h 864666"/>
                <a:gd name="connsiteX9" fmla="*/ 641119 w 641159"/>
                <a:gd name="connsiteY9" fmla="*/ 578679 h 864666"/>
                <a:gd name="connsiteX10" fmla="*/ 624790 w 641159"/>
                <a:gd name="connsiteY10" fmla="*/ 864193 h 864666"/>
                <a:gd name="connsiteX11" fmla="*/ 231567 w 641159"/>
                <a:gd name="connsiteY11" fmla="*/ 864666 h 864666"/>
                <a:gd name="connsiteX0" fmla="*/ 231567 w 641159"/>
                <a:gd name="connsiteY0" fmla="*/ 864666 h 864666"/>
                <a:gd name="connsiteX1" fmla="*/ 61453 w 641159"/>
                <a:gd name="connsiteY1" fmla="*/ 510643 h 864666"/>
                <a:gd name="connsiteX2" fmla="*/ 34539 w 641159"/>
                <a:gd name="connsiteY2" fmla="*/ 60790 h 864666"/>
                <a:gd name="connsiteX3" fmla="*/ 155162 w 641159"/>
                <a:gd name="connsiteY3" fmla="*/ 130650 h 864666"/>
                <a:gd name="connsiteX4" fmla="*/ 210425 w 641159"/>
                <a:gd name="connsiteY4" fmla="*/ 5370 h 864666"/>
                <a:gd name="connsiteX5" fmla="*/ 276446 w 641159"/>
                <a:gd name="connsiteY5" fmla="*/ 64329 h 864666"/>
                <a:gd name="connsiteX6" fmla="*/ 297243 w 641159"/>
                <a:gd name="connsiteY6" fmla="*/ 117043 h 864666"/>
                <a:gd name="connsiteX7" fmla="*/ 353135 w 641159"/>
                <a:gd name="connsiteY7" fmla="*/ 84 h 864666"/>
                <a:gd name="connsiteX8" fmla="*/ 453088 w 641159"/>
                <a:gd name="connsiteY8" fmla="*/ 121494 h 864666"/>
                <a:gd name="connsiteX9" fmla="*/ 532843 w 641159"/>
                <a:gd name="connsiteY9" fmla="*/ 37083 h 864666"/>
                <a:gd name="connsiteX10" fmla="*/ 641119 w 641159"/>
                <a:gd name="connsiteY10" fmla="*/ 578679 h 864666"/>
                <a:gd name="connsiteX11" fmla="*/ 624790 w 641159"/>
                <a:gd name="connsiteY11" fmla="*/ 864193 h 864666"/>
                <a:gd name="connsiteX12" fmla="*/ 231567 w 641159"/>
                <a:gd name="connsiteY12" fmla="*/ 864666 h 864666"/>
                <a:gd name="connsiteX0" fmla="*/ 231567 w 641159"/>
                <a:gd name="connsiteY0" fmla="*/ 864666 h 864666"/>
                <a:gd name="connsiteX1" fmla="*/ 61453 w 641159"/>
                <a:gd name="connsiteY1" fmla="*/ 510643 h 864666"/>
                <a:gd name="connsiteX2" fmla="*/ 34539 w 641159"/>
                <a:gd name="connsiteY2" fmla="*/ 60790 h 864666"/>
                <a:gd name="connsiteX3" fmla="*/ 155162 w 641159"/>
                <a:gd name="connsiteY3" fmla="*/ 130650 h 864666"/>
                <a:gd name="connsiteX4" fmla="*/ 210425 w 641159"/>
                <a:gd name="connsiteY4" fmla="*/ 5370 h 864666"/>
                <a:gd name="connsiteX5" fmla="*/ 276446 w 641159"/>
                <a:gd name="connsiteY5" fmla="*/ 64329 h 864666"/>
                <a:gd name="connsiteX6" fmla="*/ 297243 w 641159"/>
                <a:gd name="connsiteY6" fmla="*/ 117043 h 864666"/>
                <a:gd name="connsiteX7" fmla="*/ 353135 w 641159"/>
                <a:gd name="connsiteY7" fmla="*/ 84 h 864666"/>
                <a:gd name="connsiteX8" fmla="*/ 453088 w 641159"/>
                <a:gd name="connsiteY8" fmla="*/ 121494 h 864666"/>
                <a:gd name="connsiteX9" fmla="*/ 532843 w 641159"/>
                <a:gd name="connsiteY9" fmla="*/ 37083 h 864666"/>
                <a:gd name="connsiteX10" fmla="*/ 641119 w 641159"/>
                <a:gd name="connsiteY10" fmla="*/ 578679 h 864666"/>
                <a:gd name="connsiteX11" fmla="*/ 624790 w 641159"/>
                <a:gd name="connsiteY11" fmla="*/ 864193 h 864666"/>
                <a:gd name="connsiteX12" fmla="*/ 231567 w 641159"/>
                <a:gd name="connsiteY12" fmla="*/ 864666 h 864666"/>
                <a:gd name="connsiteX0" fmla="*/ 231567 w 641159"/>
                <a:gd name="connsiteY0" fmla="*/ 864666 h 864666"/>
                <a:gd name="connsiteX1" fmla="*/ 61453 w 641159"/>
                <a:gd name="connsiteY1" fmla="*/ 510643 h 864666"/>
                <a:gd name="connsiteX2" fmla="*/ 34539 w 641159"/>
                <a:gd name="connsiteY2" fmla="*/ 60790 h 864666"/>
                <a:gd name="connsiteX3" fmla="*/ 155162 w 641159"/>
                <a:gd name="connsiteY3" fmla="*/ 130650 h 864666"/>
                <a:gd name="connsiteX4" fmla="*/ 210425 w 641159"/>
                <a:gd name="connsiteY4" fmla="*/ 5370 h 864666"/>
                <a:gd name="connsiteX5" fmla="*/ 276446 w 641159"/>
                <a:gd name="connsiteY5" fmla="*/ 64329 h 864666"/>
                <a:gd name="connsiteX6" fmla="*/ 297243 w 641159"/>
                <a:gd name="connsiteY6" fmla="*/ 117043 h 864666"/>
                <a:gd name="connsiteX7" fmla="*/ 353135 w 641159"/>
                <a:gd name="connsiteY7" fmla="*/ 84 h 864666"/>
                <a:gd name="connsiteX8" fmla="*/ 453088 w 641159"/>
                <a:gd name="connsiteY8" fmla="*/ 121494 h 864666"/>
                <a:gd name="connsiteX9" fmla="*/ 532843 w 641159"/>
                <a:gd name="connsiteY9" fmla="*/ 37083 h 864666"/>
                <a:gd name="connsiteX10" fmla="*/ 641119 w 641159"/>
                <a:gd name="connsiteY10" fmla="*/ 578679 h 864666"/>
                <a:gd name="connsiteX11" fmla="*/ 624790 w 641159"/>
                <a:gd name="connsiteY11" fmla="*/ 864193 h 864666"/>
                <a:gd name="connsiteX12" fmla="*/ 231567 w 641159"/>
                <a:gd name="connsiteY12" fmla="*/ 864666 h 864666"/>
                <a:gd name="connsiteX0" fmla="*/ 231567 w 641159"/>
                <a:gd name="connsiteY0" fmla="*/ 864666 h 864666"/>
                <a:gd name="connsiteX1" fmla="*/ 61453 w 641159"/>
                <a:gd name="connsiteY1" fmla="*/ 510643 h 864666"/>
                <a:gd name="connsiteX2" fmla="*/ 34539 w 641159"/>
                <a:gd name="connsiteY2" fmla="*/ 60790 h 864666"/>
                <a:gd name="connsiteX3" fmla="*/ 155162 w 641159"/>
                <a:gd name="connsiteY3" fmla="*/ 130650 h 864666"/>
                <a:gd name="connsiteX4" fmla="*/ 210425 w 641159"/>
                <a:gd name="connsiteY4" fmla="*/ 5370 h 864666"/>
                <a:gd name="connsiteX5" fmla="*/ 297243 w 641159"/>
                <a:gd name="connsiteY5" fmla="*/ 117043 h 864666"/>
                <a:gd name="connsiteX6" fmla="*/ 353135 w 641159"/>
                <a:gd name="connsiteY6" fmla="*/ 84 h 864666"/>
                <a:gd name="connsiteX7" fmla="*/ 453088 w 641159"/>
                <a:gd name="connsiteY7" fmla="*/ 121494 h 864666"/>
                <a:gd name="connsiteX8" fmla="*/ 532843 w 641159"/>
                <a:gd name="connsiteY8" fmla="*/ 37083 h 864666"/>
                <a:gd name="connsiteX9" fmla="*/ 641119 w 641159"/>
                <a:gd name="connsiteY9" fmla="*/ 578679 h 864666"/>
                <a:gd name="connsiteX10" fmla="*/ 624790 w 641159"/>
                <a:gd name="connsiteY10" fmla="*/ 864193 h 864666"/>
                <a:gd name="connsiteX11" fmla="*/ 231567 w 641159"/>
                <a:gd name="connsiteY11" fmla="*/ 864666 h 864666"/>
                <a:gd name="connsiteX0" fmla="*/ 231567 w 641159"/>
                <a:gd name="connsiteY0" fmla="*/ 864666 h 864666"/>
                <a:gd name="connsiteX1" fmla="*/ 61453 w 641159"/>
                <a:gd name="connsiteY1" fmla="*/ 510643 h 864666"/>
                <a:gd name="connsiteX2" fmla="*/ 34539 w 641159"/>
                <a:gd name="connsiteY2" fmla="*/ 60790 h 864666"/>
                <a:gd name="connsiteX3" fmla="*/ 155162 w 641159"/>
                <a:gd name="connsiteY3" fmla="*/ 130650 h 864666"/>
                <a:gd name="connsiteX4" fmla="*/ 210425 w 641159"/>
                <a:gd name="connsiteY4" fmla="*/ 5370 h 864666"/>
                <a:gd name="connsiteX5" fmla="*/ 297243 w 641159"/>
                <a:gd name="connsiteY5" fmla="*/ 117043 h 864666"/>
                <a:gd name="connsiteX6" fmla="*/ 353135 w 641159"/>
                <a:gd name="connsiteY6" fmla="*/ 84 h 864666"/>
                <a:gd name="connsiteX7" fmla="*/ 453088 w 641159"/>
                <a:gd name="connsiteY7" fmla="*/ 121494 h 864666"/>
                <a:gd name="connsiteX8" fmla="*/ 532843 w 641159"/>
                <a:gd name="connsiteY8" fmla="*/ 37083 h 864666"/>
                <a:gd name="connsiteX9" fmla="*/ 641119 w 641159"/>
                <a:gd name="connsiteY9" fmla="*/ 578679 h 864666"/>
                <a:gd name="connsiteX10" fmla="*/ 624790 w 641159"/>
                <a:gd name="connsiteY10" fmla="*/ 864193 h 864666"/>
                <a:gd name="connsiteX11" fmla="*/ 231567 w 641159"/>
                <a:gd name="connsiteY11" fmla="*/ 864666 h 864666"/>
                <a:gd name="connsiteX0" fmla="*/ 231567 w 641159"/>
                <a:gd name="connsiteY0" fmla="*/ 864666 h 864666"/>
                <a:gd name="connsiteX1" fmla="*/ 99553 w 641159"/>
                <a:gd name="connsiteY1" fmla="*/ 807279 h 864666"/>
                <a:gd name="connsiteX2" fmla="*/ 61453 w 641159"/>
                <a:gd name="connsiteY2" fmla="*/ 510643 h 864666"/>
                <a:gd name="connsiteX3" fmla="*/ 34539 w 641159"/>
                <a:gd name="connsiteY3" fmla="*/ 60790 h 864666"/>
                <a:gd name="connsiteX4" fmla="*/ 155162 w 641159"/>
                <a:gd name="connsiteY4" fmla="*/ 130650 h 864666"/>
                <a:gd name="connsiteX5" fmla="*/ 210425 w 641159"/>
                <a:gd name="connsiteY5" fmla="*/ 5370 h 864666"/>
                <a:gd name="connsiteX6" fmla="*/ 297243 w 641159"/>
                <a:gd name="connsiteY6" fmla="*/ 117043 h 864666"/>
                <a:gd name="connsiteX7" fmla="*/ 353135 w 641159"/>
                <a:gd name="connsiteY7" fmla="*/ 84 h 864666"/>
                <a:gd name="connsiteX8" fmla="*/ 453088 w 641159"/>
                <a:gd name="connsiteY8" fmla="*/ 121494 h 864666"/>
                <a:gd name="connsiteX9" fmla="*/ 532843 w 641159"/>
                <a:gd name="connsiteY9" fmla="*/ 37083 h 864666"/>
                <a:gd name="connsiteX10" fmla="*/ 641119 w 641159"/>
                <a:gd name="connsiteY10" fmla="*/ 578679 h 864666"/>
                <a:gd name="connsiteX11" fmla="*/ 624790 w 641159"/>
                <a:gd name="connsiteY11" fmla="*/ 864193 h 864666"/>
                <a:gd name="connsiteX12" fmla="*/ 231567 w 641159"/>
                <a:gd name="connsiteY12" fmla="*/ 864666 h 864666"/>
                <a:gd name="connsiteX0" fmla="*/ 231567 w 641159"/>
                <a:gd name="connsiteY0" fmla="*/ 864666 h 864666"/>
                <a:gd name="connsiteX1" fmla="*/ 99553 w 641159"/>
                <a:gd name="connsiteY1" fmla="*/ 807279 h 864666"/>
                <a:gd name="connsiteX2" fmla="*/ 61453 w 641159"/>
                <a:gd name="connsiteY2" fmla="*/ 510643 h 864666"/>
                <a:gd name="connsiteX3" fmla="*/ 34539 w 641159"/>
                <a:gd name="connsiteY3" fmla="*/ 60790 h 864666"/>
                <a:gd name="connsiteX4" fmla="*/ 155162 w 641159"/>
                <a:gd name="connsiteY4" fmla="*/ 130650 h 864666"/>
                <a:gd name="connsiteX5" fmla="*/ 210425 w 641159"/>
                <a:gd name="connsiteY5" fmla="*/ 5370 h 864666"/>
                <a:gd name="connsiteX6" fmla="*/ 297243 w 641159"/>
                <a:gd name="connsiteY6" fmla="*/ 117043 h 864666"/>
                <a:gd name="connsiteX7" fmla="*/ 353135 w 641159"/>
                <a:gd name="connsiteY7" fmla="*/ 84 h 864666"/>
                <a:gd name="connsiteX8" fmla="*/ 453088 w 641159"/>
                <a:gd name="connsiteY8" fmla="*/ 121494 h 864666"/>
                <a:gd name="connsiteX9" fmla="*/ 532843 w 641159"/>
                <a:gd name="connsiteY9" fmla="*/ 37083 h 864666"/>
                <a:gd name="connsiteX10" fmla="*/ 641119 w 641159"/>
                <a:gd name="connsiteY10" fmla="*/ 578679 h 864666"/>
                <a:gd name="connsiteX11" fmla="*/ 624790 w 641159"/>
                <a:gd name="connsiteY11" fmla="*/ 864193 h 864666"/>
                <a:gd name="connsiteX12" fmla="*/ 231567 w 641159"/>
                <a:gd name="connsiteY12" fmla="*/ 864666 h 864666"/>
                <a:gd name="connsiteX0" fmla="*/ 231567 w 641159"/>
                <a:gd name="connsiteY0" fmla="*/ 864666 h 864666"/>
                <a:gd name="connsiteX1" fmla="*/ 197525 w 641159"/>
                <a:gd name="connsiteY1" fmla="*/ 793672 h 864666"/>
                <a:gd name="connsiteX2" fmla="*/ 99553 w 641159"/>
                <a:gd name="connsiteY2" fmla="*/ 807279 h 864666"/>
                <a:gd name="connsiteX3" fmla="*/ 61453 w 641159"/>
                <a:gd name="connsiteY3" fmla="*/ 510643 h 864666"/>
                <a:gd name="connsiteX4" fmla="*/ 34539 w 641159"/>
                <a:gd name="connsiteY4" fmla="*/ 60790 h 864666"/>
                <a:gd name="connsiteX5" fmla="*/ 155162 w 641159"/>
                <a:gd name="connsiteY5" fmla="*/ 130650 h 864666"/>
                <a:gd name="connsiteX6" fmla="*/ 210425 w 641159"/>
                <a:gd name="connsiteY6" fmla="*/ 5370 h 864666"/>
                <a:gd name="connsiteX7" fmla="*/ 297243 w 641159"/>
                <a:gd name="connsiteY7" fmla="*/ 117043 h 864666"/>
                <a:gd name="connsiteX8" fmla="*/ 353135 w 641159"/>
                <a:gd name="connsiteY8" fmla="*/ 84 h 864666"/>
                <a:gd name="connsiteX9" fmla="*/ 453088 w 641159"/>
                <a:gd name="connsiteY9" fmla="*/ 121494 h 864666"/>
                <a:gd name="connsiteX10" fmla="*/ 532843 w 641159"/>
                <a:gd name="connsiteY10" fmla="*/ 37083 h 864666"/>
                <a:gd name="connsiteX11" fmla="*/ 641119 w 641159"/>
                <a:gd name="connsiteY11" fmla="*/ 578679 h 864666"/>
                <a:gd name="connsiteX12" fmla="*/ 624790 w 641159"/>
                <a:gd name="connsiteY12" fmla="*/ 864193 h 864666"/>
                <a:gd name="connsiteX13" fmla="*/ 231567 w 641159"/>
                <a:gd name="connsiteY13" fmla="*/ 864666 h 864666"/>
                <a:gd name="connsiteX0" fmla="*/ 231567 w 641159"/>
                <a:gd name="connsiteY0" fmla="*/ 864666 h 864666"/>
                <a:gd name="connsiteX1" fmla="*/ 202968 w 641159"/>
                <a:gd name="connsiteY1" fmla="*/ 801837 h 864666"/>
                <a:gd name="connsiteX2" fmla="*/ 99553 w 641159"/>
                <a:gd name="connsiteY2" fmla="*/ 807279 h 864666"/>
                <a:gd name="connsiteX3" fmla="*/ 61453 w 641159"/>
                <a:gd name="connsiteY3" fmla="*/ 510643 h 864666"/>
                <a:gd name="connsiteX4" fmla="*/ 34539 w 641159"/>
                <a:gd name="connsiteY4" fmla="*/ 60790 h 864666"/>
                <a:gd name="connsiteX5" fmla="*/ 155162 w 641159"/>
                <a:gd name="connsiteY5" fmla="*/ 130650 h 864666"/>
                <a:gd name="connsiteX6" fmla="*/ 210425 w 641159"/>
                <a:gd name="connsiteY6" fmla="*/ 5370 h 864666"/>
                <a:gd name="connsiteX7" fmla="*/ 297243 w 641159"/>
                <a:gd name="connsiteY7" fmla="*/ 117043 h 864666"/>
                <a:gd name="connsiteX8" fmla="*/ 353135 w 641159"/>
                <a:gd name="connsiteY8" fmla="*/ 84 h 864666"/>
                <a:gd name="connsiteX9" fmla="*/ 453088 w 641159"/>
                <a:gd name="connsiteY9" fmla="*/ 121494 h 864666"/>
                <a:gd name="connsiteX10" fmla="*/ 532843 w 641159"/>
                <a:gd name="connsiteY10" fmla="*/ 37083 h 864666"/>
                <a:gd name="connsiteX11" fmla="*/ 641119 w 641159"/>
                <a:gd name="connsiteY11" fmla="*/ 578679 h 864666"/>
                <a:gd name="connsiteX12" fmla="*/ 624790 w 641159"/>
                <a:gd name="connsiteY12" fmla="*/ 864193 h 864666"/>
                <a:gd name="connsiteX13" fmla="*/ 231567 w 641159"/>
                <a:gd name="connsiteY13" fmla="*/ 864666 h 864666"/>
                <a:gd name="connsiteX0" fmla="*/ 231567 w 641159"/>
                <a:gd name="connsiteY0" fmla="*/ 864666 h 864666"/>
                <a:gd name="connsiteX1" fmla="*/ 202968 w 641159"/>
                <a:gd name="connsiteY1" fmla="*/ 801837 h 864666"/>
                <a:gd name="connsiteX2" fmla="*/ 99553 w 641159"/>
                <a:gd name="connsiteY2" fmla="*/ 807279 h 864666"/>
                <a:gd name="connsiteX3" fmla="*/ 61453 w 641159"/>
                <a:gd name="connsiteY3" fmla="*/ 510643 h 864666"/>
                <a:gd name="connsiteX4" fmla="*/ 34539 w 641159"/>
                <a:gd name="connsiteY4" fmla="*/ 60790 h 864666"/>
                <a:gd name="connsiteX5" fmla="*/ 155162 w 641159"/>
                <a:gd name="connsiteY5" fmla="*/ 130650 h 864666"/>
                <a:gd name="connsiteX6" fmla="*/ 210425 w 641159"/>
                <a:gd name="connsiteY6" fmla="*/ 5370 h 864666"/>
                <a:gd name="connsiteX7" fmla="*/ 297243 w 641159"/>
                <a:gd name="connsiteY7" fmla="*/ 117043 h 864666"/>
                <a:gd name="connsiteX8" fmla="*/ 353135 w 641159"/>
                <a:gd name="connsiteY8" fmla="*/ 84 h 864666"/>
                <a:gd name="connsiteX9" fmla="*/ 453088 w 641159"/>
                <a:gd name="connsiteY9" fmla="*/ 121494 h 864666"/>
                <a:gd name="connsiteX10" fmla="*/ 532843 w 641159"/>
                <a:gd name="connsiteY10" fmla="*/ 37083 h 864666"/>
                <a:gd name="connsiteX11" fmla="*/ 641119 w 641159"/>
                <a:gd name="connsiteY11" fmla="*/ 578679 h 864666"/>
                <a:gd name="connsiteX12" fmla="*/ 624790 w 641159"/>
                <a:gd name="connsiteY12" fmla="*/ 864193 h 864666"/>
                <a:gd name="connsiteX13" fmla="*/ 231567 w 641159"/>
                <a:gd name="connsiteY13" fmla="*/ 864666 h 864666"/>
                <a:gd name="connsiteX0" fmla="*/ 231567 w 641159"/>
                <a:gd name="connsiteY0" fmla="*/ 864666 h 864666"/>
                <a:gd name="connsiteX1" fmla="*/ 202968 w 641159"/>
                <a:gd name="connsiteY1" fmla="*/ 801837 h 864666"/>
                <a:gd name="connsiteX2" fmla="*/ 99553 w 641159"/>
                <a:gd name="connsiteY2" fmla="*/ 807279 h 864666"/>
                <a:gd name="connsiteX3" fmla="*/ 61453 w 641159"/>
                <a:gd name="connsiteY3" fmla="*/ 510643 h 864666"/>
                <a:gd name="connsiteX4" fmla="*/ 34539 w 641159"/>
                <a:gd name="connsiteY4" fmla="*/ 60790 h 864666"/>
                <a:gd name="connsiteX5" fmla="*/ 155162 w 641159"/>
                <a:gd name="connsiteY5" fmla="*/ 130650 h 864666"/>
                <a:gd name="connsiteX6" fmla="*/ 210425 w 641159"/>
                <a:gd name="connsiteY6" fmla="*/ 5370 h 864666"/>
                <a:gd name="connsiteX7" fmla="*/ 297243 w 641159"/>
                <a:gd name="connsiteY7" fmla="*/ 117043 h 864666"/>
                <a:gd name="connsiteX8" fmla="*/ 353135 w 641159"/>
                <a:gd name="connsiteY8" fmla="*/ 84 h 864666"/>
                <a:gd name="connsiteX9" fmla="*/ 453088 w 641159"/>
                <a:gd name="connsiteY9" fmla="*/ 121494 h 864666"/>
                <a:gd name="connsiteX10" fmla="*/ 532843 w 641159"/>
                <a:gd name="connsiteY10" fmla="*/ 37083 h 864666"/>
                <a:gd name="connsiteX11" fmla="*/ 641119 w 641159"/>
                <a:gd name="connsiteY11" fmla="*/ 578679 h 864666"/>
                <a:gd name="connsiteX12" fmla="*/ 624790 w 641159"/>
                <a:gd name="connsiteY12" fmla="*/ 864193 h 864666"/>
                <a:gd name="connsiteX13" fmla="*/ 231567 w 641159"/>
                <a:gd name="connsiteY13" fmla="*/ 864666 h 864666"/>
                <a:gd name="connsiteX0" fmla="*/ 231567 w 641159"/>
                <a:gd name="connsiteY0" fmla="*/ 864666 h 864666"/>
                <a:gd name="connsiteX1" fmla="*/ 202968 w 641159"/>
                <a:gd name="connsiteY1" fmla="*/ 801837 h 864666"/>
                <a:gd name="connsiteX2" fmla="*/ 99553 w 641159"/>
                <a:gd name="connsiteY2" fmla="*/ 807279 h 864666"/>
                <a:gd name="connsiteX3" fmla="*/ 61453 w 641159"/>
                <a:gd name="connsiteY3" fmla="*/ 510643 h 864666"/>
                <a:gd name="connsiteX4" fmla="*/ 34539 w 641159"/>
                <a:gd name="connsiteY4" fmla="*/ 60790 h 864666"/>
                <a:gd name="connsiteX5" fmla="*/ 155162 w 641159"/>
                <a:gd name="connsiteY5" fmla="*/ 130650 h 864666"/>
                <a:gd name="connsiteX6" fmla="*/ 210425 w 641159"/>
                <a:gd name="connsiteY6" fmla="*/ 5370 h 864666"/>
                <a:gd name="connsiteX7" fmla="*/ 297243 w 641159"/>
                <a:gd name="connsiteY7" fmla="*/ 117043 h 864666"/>
                <a:gd name="connsiteX8" fmla="*/ 353135 w 641159"/>
                <a:gd name="connsiteY8" fmla="*/ 84 h 864666"/>
                <a:gd name="connsiteX9" fmla="*/ 453088 w 641159"/>
                <a:gd name="connsiteY9" fmla="*/ 121494 h 864666"/>
                <a:gd name="connsiteX10" fmla="*/ 532843 w 641159"/>
                <a:gd name="connsiteY10" fmla="*/ 37083 h 864666"/>
                <a:gd name="connsiteX11" fmla="*/ 641119 w 641159"/>
                <a:gd name="connsiteY11" fmla="*/ 578679 h 864666"/>
                <a:gd name="connsiteX12" fmla="*/ 624790 w 641159"/>
                <a:gd name="connsiteY12" fmla="*/ 864193 h 864666"/>
                <a:gd name="connsiteX13" fmla="*/ 231567 w 641159"/>
                <a:gd name="connsiteY13" fmla="*/ 864666 h 864666"/>
                <a:gd name="connsiteX0" fmla="*/ 231567 w 641159"/>
                <a:gd name="connsiteY0" fmla="*/ 864666 h 864666"/>
                <a:gd name="connsiteX1" fmla="*/ 202968 w 641159"/>
                <a:gd name="connsiteY1" fmla="*/ 801837 h 864666"/>
                <a:gd name="connsiteX2" fmla="*/ 99553 w 641159"/>
                <a:gd name="connsiteY2" fmla="*/ 807279 h 864666"/>
                <a:gd name="connsiteX3" fmla="*/ 61453 w 641159"/>
                <a:gd name="connsiteY3" fmla="*/ 510643 h 864666"/>
                <a:gd name="connsiteX4" fmla="*/ 34539 w 641159"/>
                <a:gd name="connsiteY4" fmla="*/ 60790 h 864666"/>
                <a:gd name="connsiteX5" fmla="*/ 155162 w 641159"/>
                <a:gd name="connsiteY5" fmla="*/ 130650 h 864666"/>
                <a:gd name="connsiteX6" fmla="*/ 210425 w 641159"/>
                <a:gd name="connsiteY6" fmla="*/ 5370 h 864666"/>
                <a:gd name="connsiteX7" fmla="*/ 297243 w 641159"/>
                <a:gd name="connsiteY7" fmla="*/ 117043 h 864666"/>
                <a:gd name="connsiteX8" fmla="*/ 353135 w 641159"/>
                <a:gd name="connsiteY8" fmla="*/ 84 h 864666"/>
                <a:gd name="connsiteX9" fmla="*/ 453088 w 641159"/>
                <a:gd name="connsiteY9" fmla="*/ 121494 h 864666"/>
                <a:gd name="connsiteX10" fmla="*/ 532843 w 641159"/>
                <a:gd name="connsiteY10" fmla="*/ 37083 h 864666"/>
                <a:gd name="connsiteX11" fmla="*/ 641119 w 641159"/>
                <a:gd name="connsiteY11" fmla="*/ 578679 h 864666"/>
                <a:gd name="connsiteX12" fmla="*/ 624790 w 641159"/>
                <a:gd name="connsiteY12" fmla="*/ 864193 h 864666"/>
                <a:gd name="connsiteX13" fmla="*/ 231567 w 641159"/>
                <a:gd name="connsiteY13" fmla="*/ 864666 h 864666"/>
                <a:gd name="connsiteX0" fmla="*/ 257487 w 667079"/>
                <a:gd name="connsiteY0" fmla="*/ 864666 h 864666"/>
                <a:gd name="connsiteX1" fmla="*/ 228888 w 667079"/>
                <a:gd name="connsiteY1" fmla="*/ 801837 h 864666"/>
                <a:gd name="connsiteX2" fmla="*/ 125473 w 667079"/>
                <a:gd name="connsiteY2" fmla="*/ 807279 h 864666"/>
                <a:gd name="connsiteX3" fmla="*/ 288 w 667079"/>
                <a:gd name="connsiteY3" fmla="*/ 595007 h 864666"/>
                <a:gd name="connsiteX4" fmla="*/ 87373 w 667079"/>
                <a:gd name="connsiteY4" fmla="*/ 510643 h 864666"/>
                <a:gd name="connsiteX5" fmla="*/ 60459 w 667079"/>
                <a:gd name="connsiteY5" fmla="*/ 60790 h 864666"/>
                <a:gd name="connsiteX6" fmla="*/ 181082 w 667079"/>
                <a:gd name="connsiteY6" fmla="*/ 130650 h 864666"/>
                <a:gd name="connsiteX7" fmla="*/ 236345 w 667079"/>
                <a:gd name="connsiteY7" fmla="*/ 5370 h 864666"/>
                <a:gd name="connsiteX8" fmla="*/ 323163 w 667079"/>
                <a:gd name="connsiteY8" fmla="*/ 117043 h 864666"/>
                <a:gd name="connsiteX9" fmla="*/ 379055 w 667079"/>
                <a:gd name="connsiteY9" fmla="*/ 84 h 864666"/>
                <a:gd name="connsiteX10" fmla="*/ 479008 w 667079"/>
                <a:gd name="connsiteY10" fmla="*/ 121494 h 864666"/>
                <a:gd name="connsiteX11" fmla="*/ 558763 w 667079"/>
                <a:gd name="connsiteY11" fmla="*/ 37083 h 864666"/>
                <a:gd name="connsiteX12" fmla="*/ 667039 w 667079"/>
                <a:gd name="connsiteY12" fmla="*/ 578679 h 864666"/>
                <a:gd name="connsiteX13" fmla="*/ 650710 w 667079"/>
                <a:gd name="connsiteY13" fmla="*/ 864193 h 864666"/>
                <a:gd name="connsiteX14" fmla="*/ 257487 w 667079"/>
                <a:gd name="connsiteY14" fmla="*/ 864666 h 864666"/>
                <a:gd name="connsiteX0" fmla="*/ 260201 w 669793"/>
                <a:gd name="connsiteY0" fmla="*/ 864666 h 864666"/>
                <a:gd name="connsiteX1" fmla="*/ 231602 w 669793"/>
                <a:gd name="connsiteY1" fmla="*/ 801837 h 864666"/>
                <a:gd name="connsiteX2" fmla="*/ 128187 w 669793"/>
                <a:gd name="connsiteY2" fmla="*/ 807279 h 864666"/>
                <a:gd name="connsiteX3" fmla="*/ 281 w 669793"/>
                <a:gd name="connsiteY3" fmla="*/ 526971 h 864666"/>
                <a:gd name="connsiteX4" fmla="*/ 90087 w 669793"/>
                <a:gd name="connsiteY4" fmla="*/ 510643 h 864666"/>
                <a:gd name="connsiteX5" fmla="*/ 63173 w 669793"/>
                <a:gd name="connsiteY5" fmla="*/ 60790 h 864666"/>
                <a:gd name="connsiteX6" fmla="*/ 183796 w 669793"/>
                <a:gd name="connsiteY6" fmla="*/ 130650 h 864666"/>
                <a:gd name="connsiteX7" fmla="*/ 239059 w 669793"/>
                <a:gd name="connsiteY7" fmla="*/ 5370 h 864666"/>
                <a:gd name="connsiteX8" fmla="*/ 325877 w 669793"/>
                <a:gd name="connsiteY8" fmla="*/ 117043 h 864666"/>
                <a:gd name="connsiteX9" fmla="*/ 381769 w 669793"/>
                <a:gd name="connsiteY9" fmla="*/ 84 h 864666"/>
                <a:gd name="connsiteX10" fmla="*/ 481722 w 669793"/>
                <a:gd name="connsiteY10" fmla="*/ 121494 h 864666"/>
                <a:gd name="connsiteX11" fmla="*/ 561477 w 669793"/>
                <a:gd name="connsiteY11" fmla="*/ 37083 h 864666"/>
                <a:gd name="connsiteX12" fmla="*/ 669753 w 669793"/>
                <a:gd name="connsiteY12" fmla="*/ 578679 h 864666"/>
                <a:gd name="connsiteX13" fmla="*/ 653424 w 669793"/>
                <a:gd name="connsiteY13" fmla="*/ 864193 h 864666"/>
                <a:gd name="connsiteX14" fmla="*/ 260201 w 669793"/>
                <a:gd name="connsiteY14" fmla="*/ 864666 h 864666"/>
                <a:gd name="connsiteX0" fmla="*/ 259920 w 669512"/>
                <a:gd name="connsiteY0" fmla="*/ 864666 h 864666"/>
                <a:gd name="connsiteX1" fmla="*/ 231321 w 669512"/>
                <a:gd name="connsiteY1" fmla="*/ 801837 h 864666"/>
                <a:gd name="connsiteX2" fmla="*/ 127906 w 669512"/>
                <a:gd name="connsiteY2" fmla="*/ 807279 h 864666"/>
                <a:gd name="connsiteX3" fmla="*/ 0 w 669512"/>
                <a:gd name="connsiteY3" fmla="*/ 526971 h 864666"/>
                <a:gd name="connsiteX4" fmla="*/ 89806 w 669512"/>
                <a:gd name="connsiteY4" fmla="*/ 510643 h 864666"/>
                <a:gd name="connsiteX5" fmla="*/ 62892 w 669512"/>
                <a:gd name="connsiteY5" fmla="*/ 60790 h 864666"/>
                <a:gd name="connsiteX6" fmla="*/ 183515 w 669512"/>
                <a:gd name="connsiteY6" fmla="*/ 130650 h 864666"/>
                <a:gd name="connsiteX7" fmla="*/ 238778 w 669512"/>
                <a:gd name="connsiteY7" fmla="*/ 5370 h 864666"/>
                <a:gd name="connsiteX8" fmla="*/ 325596 w 669512"/>
                <a:gd name="connsiteY8" fmla="*/ 117043 h 864666"/>
                <a:gd name="connsiteX9" fmla="*/ 381488 w 669512"/>
                <a:gd name="connsiteY9" fmla="*/ 84 h 864666"/>
                <a:gd name="connsiteX10" fmla="*/ 481441 w 669512"/>
                <a:gd name="connsiteY10" fmla="*/ 121494 h 864666"/>
                <a:gd name="connsiteX11" fmla="*/ 561196 w 669512"/>
                <a:gd name="connsiteY11" fmla="*/ 37083 h 864666"/>
                <a:gd name="connsiteX12" fmla="*/ 669472 w 669512"/>
                <a:gd name="connsiteY12" fmla="*/ 578679 h 864666"/>
                <a:gd name="connsiteX13" fmla="*/ 653143 w 669512"/>
                <a:gd name="connsiteY13" fmla="*/ 864193 h 864666"/>
                <a:gd name="connsiteX14" fmla="*/ 259920 w 669512"/>
                <a:gd name="connsiteY14" fmla="*/ 864666 h 864666"/>
                <a:gd name="connsiteX0" fmla="*/ 259920 w 669512"/>
                <a:gd name="connsiteY0" fmla="*/ 864666 h 864666"/>
                <a:gd name="connsiteX1" fmla="*/ 231321 w 669512"/>
                <a:gd name="connsiteY1" fmla="*/ 801837 h 864666"/>
                <a:gd name="connsiteX2" fmla="*/ 127906 w 669512"/>
                <a:gd name="connsiteY2" fmla="*/ 807279 h 864666"/>
                <a:gd name="connsiteX3" fmla="*/ 0 w 669512"/>
                <a:gd name="connsiteY3" fmla="*/ 526971 h 864666"/>
                <a:gd name="connsiteX4" fmla="*/ 89806 w 669512"/>
                <a:gd name="connsiteY4" fmla="*/ 510643 h 864666"/>
                <a:gd name="connsiteX5" fmla="*/ 62892 w 669512"/>
                <a:gd name="connsiteY5" fmla="*/ 60790 h 864666"/>
                <a:gd name="connsiteX6" fmla="*/ 183515 w 669512"/>
                <a:gd name="connsiteY6" fmla="*/ 130650 h 864666"/>
                <a:gd name="connsiteX7" fmla="*/ 238778 w 669512"/>
                <a:gd name="connsiteY7" fmla="*/ 5370 h 864666"/>
                <a:gd name="connsiteX8" fmla="*/ 325596 w 669512"/>
                <a:gd name="connsiteY8" fmla="*/ 117043 h 864666"/>
                <a:gd name="connsiteX9" fmla="*/ 381488 w 669512"/>
                <a:gd name="connsiteY9" fmla="*/ 84 h 864666"/>
                <a:gd name="connsiteX10" fmla="*/ 481441 w 669512"/>
                <a:gd name="connsiteY10" fmla="*/ 121494 h 864666"/>
                <a:gd name="connsiteX11" fmla="*/ 561196 w 669512"/>
                <a:gd name="connsiteY11" fmla="*/ 37083 h 864666"/>
                <a:gd name="connsiteX12" fmla="*/ 669472 w 669512"/>
                <a:gd name="connsiteY12" fmla="*/ 578679 h 864666"/>
                <a:gd name="connsiteX13" fmla="*/ 653143 w 669512"/>
                <a:gd name="connsiteY13" fmla="*/ 864193 h 864666"/>
                <a:gd name="connsiteX14" fmla="*/ 259920 w 669512"/>
                <a:gd name="connsiteY14" fmla="*/ 864666 h 864666"/>
                <a:gd name="connsiteX0" fmla="*/ 259920 w 669512"/>
                <a:gd name="connsiteY0" fmla="*/ 864666 h 864666"/>
                <a:gd name="connsiteX1" fmla="*/ 231321 w 669512"/>
                <a:gd name="connsiteY1" fmla="*/ 801837 h 864666"/>
                <a:gd name="connsiteX2" fmla="*/ 127906 w 669512"/>
                <a:gd name="connsiteY2" fmla="*/ 807279 h 864666"/>
                <a:gd name="connsiteX3" fmla="*/ 0 w 669512"/>
                <a:gd name="connsiteY3" fmla="*/ 526971 h 864666"/>
                <a:gd name="connsiteX4" fmla="*/ 89806 w 669512"/>
                <a:gd name="connsiteY4" fmla="*/ 510643 h 864666"/>
                <a:gd name="connsiteX5" fmla="*/ 62892 w 669512"/>
                <a:gd name="connsiteY5" fmla="*/ 60790 h 864666"/>
                <a:gd name="connsiteX6" fmla="*/ 183515 w 669512"/>
                <a:gd name="connsiteY6" fmla="*/ 130650 h 864666"/>
                <a:gd name="connsiteX7" fmla="*/ 238778 w 669512"/>
                <a:gd name="connsiteY7" fmla="*/ 5370 h 864666"/>
                <a:gd name="connsiteX8" fmla="*/ 325596 w 669512"/>
                <a:gd name="connsiteY8" fmla="*/ 117043 h 864666"/>
                <a:gd name="connsiteX9" fmla="*/ 381488 w 669512"/>
                <a:gd name="connsiteY9" fmla="*/ 84 h 864666"/>
                <a:gd name="connsiteX10" fmla="*/ 481441 w 669512"/>
                <a:gd name="connsiteY10" fmla="*/ 121494 h 864666"/>
                <a:gd name="connsiteX11" fmla="*/ 561196 w 669512"/>
                <a:gd name="connsiteY11" fmla="*/ 37083 h 864666"/>
                <a:gd name="connsiteX12" fmla="*/ 669472 w 669512"/>
                <a:gd name="connsiteY12" fmla="*/ 578679 h 864666"/>
                <a:gd name="connsiteX13" fmla="*/ 653143 w 669512"/>
                <a:gd name="connsiteY13" fmla="*/ 864193 h 864666"/>
                <a:gd name="connsiteX14" fmla="*/ 259920 w 669512"/>
                <a:gd name="connsiteY14" fmla="*/ 864666 h 864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69512" h="864666">
                  <a:moveTo>
                    <a:pt x="259920" y="864666"/>
                  </a:moveTo>
                  <a:cubicBezTo>
                    <a:pt x="237695" y="826606"/>
                    <a:pt x="245159" y="825008"/>
                    <a:pt x="231321" y="801837"/>
                  </a:cubicBezTo>
                  <a:cubicBezTo>
                    <a:pt x="184826" y="794994"/>
                    <a:pt x="202292" y="803651"/>
                    <a:pt x="127906" y="807279"/>
                  </a:cubicBezTo>
                  <a:cubicBezTo>
                    <a:pt x="107042" y="780972"/>
                    <a:pt x="6350" y="576410"/>
                    <a:pt x="0" y="526971"/>
                  </a:cubicBezTo>
                  <a:cubicBezTo>
                    <a:pt x="58964" y="502024"/>
                    <a:pt x="28977" y="523479"/>
                    <a:pt x="89806" y="510643"/>
                  </a:cubicBezTo>
                  <a:cubicBezTo>
                    <a:pt x="46082" y="333121"/>
                    <a:pt x="-8516" y="81486"/>
                    <a:pt x="62892" y="60790"/>
                  </a:cubicBezTo>
                  <a:cubicBezTo>
                    <a:pt x="138478" y="39627"/>
                    <a:pt x="162358" y="62006"/>
                    <a:pt x="183515" y="130650"/>
                  </a:cubicBezTo>
                  <a:cubicBezTo>
                    <a:pt x="185607" y="62583"/>
                    <a:pt x="163207" y="19009"/>
                    <a:pt x="238778" y="5370"/>
                  </a:cubicBezTo>
                  <a:cubicBezTo>
                    <a:pt x="335937" y="-2341"/>
                    <a:pt x="301811" y="117924"/>
                    <a:pt x="325596" y="117043"/>
                  </a:cubicBezTo>
                  <a:cubicBezTo>
                    <a:pt x="328806" y="55378"/>
                    <a:pt x="299358" y="7320"/>
                    <a:pt x="381488" y="84"/>
                  </a:cubicBezTo>
                  <a:cubicBezTo>
                    <a:pt x="488285" y="-2989"/>
                    <a:pt x="459008" y="78303"/>
                    <a:pt x="481441" y="121494"/>
                  </a:cubicBezTo>
                  <a:cubicBezTo>
                    <a:pt x="497140" y="80657"/>
                    <a:pt x="482904" y="31655"/>
                    <a:pt x="561196" y="37083"/>
                  </a:cubicBezTo>
                  <a:cubicBezTo>
                    <a:pt x="672580" y="39816"/>
                    <a:pt x="669666" y="488862"/>
                    <a:pt x="669472" y="578679"/>
                  </a:cubicBezTo>
                  <a:cubicBezTo>
                    <a:pt x="666751" y="690178"/>
                    <a:pt x="672193" y="766300"/>
                    <a:pt x="653143" y="864193"/>
                  </a:cubicBezTo>
                  <a:cubicBezTo>
                    <a:pt x="514812" y="859815"/>
                    <a:pt x="460845" y="856509"/>
                    <a:pt x="259920" y="864666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 dirty="0">
                <a:latin typeface="Noto Sans CJK KR Black" panose="020B0A00000000000000" pitchFamily="34" charset="-127"/>
                <a:ea typeface="Noto Sans CJK KR Black" panose="020B0A00000000000000" pitchFamily="34" charset="-127"/>
              </a:endParaRPr>
            </a:p>
          </p:txBody>
        </p:sp>
        <p:sp>
          <p:nvSpPr>
            <p:cNvPr id="13" name="Freeform 18">
              <a:extLst>
                <a:ext uri="{FF2B5EF4-FFF2-40B4-BE49-F238E27FC236}">
                  <a16:creationId xmlns:a16="http://schemas.microsoft.com/office/drawing/2014/main" xmlns="" id="{36C19356-2709-4D4D-B922-7AA6298EEBA4}"/>
                </a:ext>
              </a:extLst>
            </p:cNvPr>
            <p:cNvSpPr>
              <a:spLocks/>
            </p:cNvSpPr>
            <p:nvPr/>
          </p:nvSpPr>
          <p:spPr bwMode="auto">
            <a:xfrm rot="20940928" flipH="1">
              <a:off x="1126074" y="2670966"/>
              <a:ext cx="1656184" cy="1909514"/>
            </a:xfrm>
            <a:custGeom>
              <a:avLst/>
              <a:gdLst>
                <a:gd name="connsiteX0" fmla="*/ 853425 w 1656184"/>
                <a:gd name="connsiteY0" fmla="*/ 0 h 1909514"/>
                <a:gd name="connsiteX1" fmla="*/ 789249 w 1656184"/>
                <a:gd name="connsiteY1" fmla="*/ 5234 h 1909514"/>
                <a:gd name="connsiteX2" fmla="*/ 628247 w 1656184"/>
                <a:gd name="connsiteY2" fmla="*/ 41869 h 1909514"/>
                <a:gd name="connsiteX3" fmla="*/ 580396 w 1656184"/>
                <a:gd name="connsiteY3" fmla="*/ 59896 h 1909514"/>
                <a:gd name="connsiteX4" fmla="*/ 533110 w 1656184"/>
                <a:gd name="connsiteY4" fmla="*/ 80250 h 1909514"/>
                <a:gd name="connsiteX5" fmla="*/ 486948 w 1656184"/>
                <a:gd name="connsiteY5" fmla="*/ 104673 h 1909514"/>
                <a:gd name="connsiteX6" fmla="*/ 444164 w 1656184"/>
                <a:gd name="connsiteY6" fmla="*/ 132005 h 1909514"/>
                <a:gd name="connsiteX7" fmla="*/ 403069 w 1656184"/>
                <a:gd name="connsiteY7" fmla="*/ 162825 h 1909514"/>
                <a:gd name="connsiteX8" fmla="*/ 365352 w 1656184"/>
                <a:gd name="connsiteY8" fmla="*/ 196553 h 1909514"/>
                <a:gd name="connsiteX9" fmla="*/ 330449 w 1656184"/>
                <a:gd name="connsiteY9" fmla="*/ 233188 h 1909514"/>
                <a:gd name="connsiteX10" fmla="*/ 298924 w 1656184"/>
                <a:gd name="connsiteY10" fmla="*/ 273313 h 1909514"/>
                <a:gd name="connsiteX11" fmla="*/ 271340 w 1656184"/>
                <a:gd name="connsiteY11" fmla="*/ 315764 h 1909514"/>
                <a:gd name="connsiteX12" fmla="*/ 247696 w 1656184"/>
                <a:gd name="connsiteY12" fmla="*/ 361123 h 1909514"/>
                <a:gd name="connsiteX13" fmla="*/ 227993 w 1656184"/>
                <a:gd name="connsiteY13" fmla="*/ 409970 h 1909514"/>
                <a:gd name="connsiteX14" fmla="*/ 196468 w 1656184"/>
                <a:gd name="connsiteY14" fmla="*/ 544301 h 1909514"/>
                <a:gd name="connsiteX15" fmla="*/ 193653 w 1656184"/>
                <a:gd name="connsiteY15" fmla="*/ 576865 h 1909514"/>
                <a:gd name="connsiteX16" fmla="*/ 192528 w 1656184"/>
                <a:gd name="connsiteY16" fmla="*/ 607686 h 1909514"/>
                <a:gd name="connsiteX17" fmla="*/ 193653 w 1656184"/>
                <a:gd name="connsiteY17" fmla="*/ 636180 h 1909514"/>
                <a:gd name="connsiteX18" fmla="*/ 194216 w 1656184"/>
                <a:gd name="connsiteY18" fmla="*/ 664674 h 1909514"/>
                <a:gd name="connsiteX19" fmla="*/ 194216 w 1656184"/>
                <a:gd name="connsiteY19" fmla="*/ 691424 h 1909514"/>
                <a:gd name="connsiteX20" fmla="*/ 191402 w 1656184"/>
                <a:gd name="connsiteY20" fmla="*/ 716430 h 1909514"/>
                <a:gd name="connsiteX21" fmla="*/ 182958 w 1656184"/>
                <a:gd name="connsiteY21" fmla="*/ 742016 h 1909514"/>
                <a:gd name="connsiteX22" fmla="*/ 167758 w 1656184"/>
                <a:gd name="connsiteY22" fmla="*/ 772837 h 1909514"/>
                <a:gd name="connsiteX23" fmla="*/ 149181 w 1656184"/>
                <a:gd name="connsiteY23" fmla="*/ 801331 h 1909514"/>
                <a:gd name="connsiteX24" fmla="*/ 128915 w 1656184"/>
                <a:gd name="connsiteY24" fmla="*/ 826336 h 1909514"/>
                <a:gd name="connsiteX25" fmla="*/ 107523 w 1656184"/>
                <a:gd name="connsiteY25" fmla="*/ 851923 h 1909514"/>
                <a:gd name="connsiteX26" fmla="*/ 85005 w 1656184"/>
                <a:gd name="connsiteY26" fmla="*/ 875184 h 1909514"/>
                <a:gd name="connsiteX27" fmla="*/ 62487 w 1656184"/>
                <a:gd name="connsiteY27" fmla="*/ 898445 h 1909514"/>
                <a:gd name="connsiteX28" fmla="*/ 41095 w 1656184"/>
                <a:gd name="connsiteY28" fmla="*/ 924031 h 1909514"/>
                <a:gd name="connsiteX29" fmla="*/ 33777 w 1656184"/>
                <a:gd name="connsiteY29" fmla="*/ 931009 h 1909514"/>
                <a:gd name="connsiteX30" fmla="*/ 24769 w 1656184"/>
                <a:gd name="connsiteY30" fmla="*/ 939732 h 1909514"/>
                <a:gd name="connsiteX31" fmla="*/ 15200 w 1656184"/>
                <a:gd name="connsiteY31" fmla="*/ 950199 h 1909514"/>
                <a:gd name="connsiteX32" fmla="*/ 7319 w 1656184"/>
                <a:gd name="connsiteY32" fmla="*/ 960666 h 1909514"/>
                <a:gd name="connsiteX33" fmla="*/ 2252 w 1656184"/>
                <a:gd name="connsiteY33" fmla="*/ 973460 h 1909514"/>
                <a:gd name="connsiteX34" fmla="*/ 0 w 1656184"/>
                <a:gd name="connsiteY34" fmla="*/ 987416 h 1909514"/>
                <a:gd name="connsiteX35" fmla="*/ 2815 w 1656184"/>
                <a:gd name="connsiteY35" fmla="*/ 1001955 h 1909514"/>
                <a:gd name="connsiteX36" fmla="*/ 10133 w 1656184"/>
                <a:gd name="connsiteY36" fmla="*/ 1015911 h 1909514"/>
                <a:gd name="connsiteX37" fmla="*/ 22518 w 1656184"/>
                <a:gd name="connsiteY37" fmla="*/ 1027541 h 1909514"/>
                <a:gd name="connsiteX38" fmla="*/ 36592 w 1656184"/>
                <a:gd name="connsiteY38" fmla="*/ 1035682 h 1909514"/>
                <a:gd name="connsiteX39" fmla="*/ 54043 w 1656184"/>
                <a:gd name="connsiteY39" fmla="*/ 1043243 h 1909514"/>
                <a:gd name="connsiteX40" fmla="*/ 72621 w 1656184"/>
                <a:gd name="connsiteY40" fmla="*/ 1049639 h 1909514"/>
                <a:gd name="connsiteX41" fmla="*/ 91197 w 1656184"/>
                <a:gd name="connsiteY41" fmla="*/ 1056035 h 1909514"/>
                <a:gd name="connsiteX42" fmla="*/ 109212 w 1656184"/>
                <a:gd name="connsiteY42" fmla="*/ 1062432 h 1909514"/>
                <a:gd name="connsiteX43" fmla="*/ 126663 w 1656184"/>
                <a:gd name="connsiteY43" fmla="*/ 1069992 h 1909514"/>
                <a:gd name="connsiteX44" fmla="*/ 142425 w 1656184"/>
                <a:gd name="connsiteY44" fmla="*/ 1078133 h 1909514"/>
                <a:gd name="connsiteX45" fmla="*/ 153685 w 1656184"/>
                <a:gd name="connsiteY45" fmla="*/ 1088601 h 1909514"/>
                <a:gd name="connsiteX46" fmla="*/ 150306 w 1656184"/>
                <a:gd name="connsiteY46" fmla="*/ 1102557 h 1909514"/>
                <a:gd name="connsiteX47" fmla="*/ 144114 w 1656184"/>
                <a:gd name="connsiteY47" fmla="*/ 1115351 h 1909514"/>
                <a:gd name="connsiteX48" fmla="*/ 137921 w 1656184"/>
                <a:gd name="connsiteY48" fmla="*/ 1128725 h 1909514"/>
                <a:gd name="connsiteX49" fmla="*/ 131166 w 1656184"/>
                <a:gd name="connsiteY49" fmla="*/ 1141518 h 1909514"/>
                <a:gd name="connsiteX50" fmla="*/ 124974 w 1656184"/>
                <a:gd name="connsiteY50" fmla="*/ 1154312 h 1909514"/>
                <a:gd name="connsiteX51" fmla="*/ 120471 w 1656184"/>
                <a:gd name="connsiteY51" fmla="*/ 1167105 h 1909514"/>
                <a:gd name="connsiteX52" fmla="*/ 118781 w 1656184"/>
                <a:gd name="connsiteY52" fmla="*/ 1178735 h 1909514"/>
                <a:gd name="connsiteX53" fmla="*/ 119907 w 1656184"/>
                <a:gd name="connsiteY53" fmla="*/ 1191529 h 1909514"/>
                <a:gd name="connsiteX54" fmla="*/ 126100 w 1656184"/>
                <a:gd name="connsiteY54" fmla="*/ 1203159 h 1909514"/>
                <a:gd name="connsiteX55" fmla="*/ 137359 w 1656184"/>
                <a:gd name="connsiteY55" fmla="*/ 1214790 h 1909514"/>
                <a:gd name="connsiteX56" fmla="*/ 153685 w 1656184"/>
                <a:gd name="connsiteY56" fmla="*/ 1226420 h 1909514"/>
                <a:gd name="connsiteX57" fmla="*/ 150306 w 1656184"/>
                <a:gd name="connsiteY57" fmla="*/ 1235725 h 1909514"/>
                <a:gd name="connsiteX58" fmla="*/ 145240 w 1656184"/>
                <a:gd name="connsiteY58" fmla="*/ 1245029 h 1909514"/>
                <a:gd name="connsiteX59" fmla="*/ 141300 w 1656184"/>
                <a:gd name="connsiteY59" fmla="*/ 1256077 h 1909514"/>
                <a:gd name="connsiteX60" fmla="*/ 140174 w 1656184"/>
                <a:gd name="connsiteY60" fmla="*/ 1267708 h 1909514"/>
                <a:gd name="connsiteX61" fmla="*/ 142425 w 1656184"/>
                <a:gd name="connsiteY61" fmla="*/ 1279339 h 1909514"/>
                <a:gd name="connsiteX62" fmla="*/ 148618 w 1656184"/>
                <a:gd name="connsiteY62" fmla="*/ 1289806 h 1909514"/>
                <a:gd name="connsiteX63" fmla="*/ 156499 w 1656184"/>
                <a:gd name="connsiteY63" fmla="*/ 1297947 h 1909514"/>
                <a:gd name="connsiteX64" fmla="*/ 166632 w 1656184"/>
                <a:gd name="connsiteY64" fmla="*/ 1305506 h 1909514"/>
                <a:gd name="connsiteX65" fmla="*/ 176765 w 1656184"/>
                <a:gd name="connsiteY65" fmla="*/ 1310740 h 1909514"/>
                <a:gd name="connsiteX66" fmla="*/ 186335 w 1656184"/>
                <a:gd name="connsiteY66" fmla="*/ 1317137 h 1909514"/>
                <a:gd name="connsiteX67" fmla="*/ 195343 w 1656184"/>
                <a:gd name="connsiteY67" fmla="*/ 1325860 h 1909514"/>
                <a:gd name="connsiteX68" fmla="*/ 200408 w 1656184"/>
                <a:gd name="connsiteY68" fmla="*/ 1335164 h 1909514"/>
                <a:gd name="connsiteX69" fmla="*/ 205475 w 1656184"/>
                <a:gd name="connsiteY69" fmla="*/ 1352028 h 1909514"/>
                <a:gd name="connsiteX70" fmla="*/ 205475 w 1656184"/>
                <a:gd name="connsiteY70" fmla="*/ 1371218 h 1909514"/>
                <a:gd name="connsiteX71" fmla="*/ 203787 w 1656184"/>
                <a:gd name="connsiteY71" fmla="*/ 1389245 h 1909514"/>
                <a:gd name="connsiteX72" fmla="*/ 199283 w 1656184"/>
                <a:gd name="connsiteY72" fmla="*/ 1407854 h 1909514"/>
                <a:gd name="connsiteX73" fmla="*/ 195343 w 1656184"/>
                <a:gd name="connsiteY73" fmla="*/ 1425881 h 1909514"/>
                <a:gd name="connsiteX74" fmla="*/ 192528 w 1656184"/>
                <a:gd name="connsiteY74" fmla="*/ 1442163 h 1909514"/>
                <a:gd name="connsiteX75" fmla="*/ 190276 w 1656184"/>
                <a:gd name="connsiteY75" fmla="*/ 1465424 h 1909514"/>
                <a:gd name="connsiteX76" fmla="*/ 192528 w 1656184"/>
                <a:gd name="connsiteY76" fmla="*/ 1486358 h 1909514"/>
                <a:gd name="connsiteX77" fmla="*/ 198719 w 1656184"/>
                <a:gd name="connsiteY77" fmla="*/ 1505548 h 1909514"/>
                <a:gd name="connsiteX78" fmla="*/ 206601 w 1656184"/>
                <a:gd name="connsiteY78" fmla="*/ 1522413 h 1909514"/>
                <a:gd name="connsiteX79" fmla="*/ 217860 w 1656184"/>
                <a:gd name="connsiteY79" fmla="*/ 1535787 h 1909514"/>
                <a:gd name="connsiteX80" fmla="*/ 232497 w 1656184"/>
                <a:gd name="connsiteY80" fmla="*/ 1548581 h 1909514"/>
                <a:gd name="connsiteX81" fmla="*/ 246570 w 1656184"/>
                <a:gd name="connsiteY81" fmla="*/ 1559048 h 1909514"/>
                <a:gd name="connsiteX82" fmla="*/ 262896 w 1656184"/>
                <a:gd name="connsiteY82" fmla="*/ 1567771 h 1909514"/>
                <a:gd name="connsiteX83" fmla="*/ 279221 w 1656184"/>
                <a:gd name="connsiteY83" fmla="*/ 1575331 h 1909514"/>
                <a:gd name="connsiteX84" fmla="*/ 295546 w 1656184"/>
                <a:gd name="connsiteY84" fmla="*/ 1579401 h 1909514"/>
                <a:gd name="connsiteX85" fmla="*/ 325383 w 1656184"/>
                <a:gd name="connsiteY85" fmla="*/ 1584635 h 1909514"/>
                <a:gd name="connsiteX86" fmla="*/ 356908 w 1656184"/>
                <a:gd name="connsiteY86" fmla="*/ 1586961 h 1909514"/>
                <a:gd name="connsiteX87" fmla="*/ 390121 w 1656184"/>
                <a:gd name="connsiteY87" fmla="*/ 1585798 h 1909514"/>
                <a:gd name="connsiteX88" fmla="*/ 422772 w 1656184"/>
                <a:gd name="connsiteY88" fmla="*/ 1582309 h 1909514"/>
                <a:gd name="connsiteX89" fmla="*/ 455423 w 1656184"/>
                <a:gd name="connsiteY89" fmla="*/ 1578238 h 1909514"/>
                <a:gd name="connsiteX90" fmla="*/ 486385 w 1656184"/>
                <a:gd name="connsiteY90" fmla="*/ 1571841 h 1909514"/>
                <a:gd name="connsiteX91" fmla="*/ 513969 w 1656184"/>
                <a:gd name="connsiteY91" fmla="*/ 1564281 h 1909514"/>
                <a:gd name="connsiteX92" fmla="*/ 529900 w 1656184"/>
                <a:gd name="connsiteY92" fmla="*/ 1558923 h 1909514"/>
                <a:gd name="connsiteX93" fmla="*/ 627355 w 1656184"/>
                <a:gd name="connsiteY93" fmla="*/ 1909514 h 1909514"/>
                <a:gd name="connsiteX94" fmla="*/ 699234 w 1656184"/>
                <a:gd name="connsiteY94" fmla="*/ 1702328 h 1909514"/>
                <a:gd name="connsiteX95" fmla="*/ 697686 w 1656184"/>
                <a:gd name="connsiteY95" fmla="*/ 1708838 h 1909514"/>
                <a:gd name="connsiteX96" fmla="*/ 1413007 w 1656184"/>
                <a:gd name="connsiteY96" fmla="*/ 1487444 h 1909514"/>
                <a:gd name="connsiteX97" fmla="*/ 1412429 w 1656184"/>
                <a:gd name="connsiteY97" fmla="*/ 1485195 h 1909514"/>
                <a:gd name="connsiteX98" fmla="*/ 1405111 w 1656184"/>
                <a:gd name="connsiteY98" fmla="*/ 1455538 h 1909514"/>
                <a:gd name="connsiteX99" fmla="*/ 1398918 w 1656184"/>
                <a:gd name="connsiteY99" fmla="*/ 1425881 h 1909514"/>
                <a:gd name="connsiteX100" fmla="*/ 1394978 w 1656184"/>
                <a:gd name="connsiteY100" fmla="*/ 1398549 h 1909514"/>
                <a:gd name="connsiteX101" fmla="*/ 1392163 w 1656184"/>
                <a:gd name="connsiteY101" fmla="*/ 1372381 h 1909514"/>
                <a:gd name="connsiteX102" fmla="*/ 1391037 w 1656184"/>
                <a:gd name="connsiteY102" fmla="*/ 1350865 h 1909514"/>
                <a:gd name="connsiteX103" fmla="*/ 1392163 w 1656184"/>
                <a:gd name="connsiteY103" fmla="*/ 1332837 h 1909514"/>
                <a:gd name="connsiteX104" fmla="*/ 1401171 w 1656184"/>
                <a:gd name="connsiteY104" fmla="*/ 1295039 h 1909514"/>
                <a:gd name="connsiteX105" fmla="*/ 1412429 w 1656184"/>
                <a:gd name="connsiteY105" fmla="*/ 1260148 h 1909514"/>
                <a:gd name="connsiteX106" fmla="*/ 1426503 w 1656184"/>
                <a:gd name="connsiteY106" fmla="*/ 1227001 h 1909514"/>
                <a:gd name="connsiteX107" fmla="*/ 1443954 w 1656184"/>
                <a:gd name="connsiteY107" fmla="*/ 1197926 h 1909514"/>
                <a:gd name="connsiteX108" fmla="*/ 1469849 w 1656184"/>
                <a:gd name="connsiteY108" fmla="*/ 1161872 h 1909514"/>
                <a:gd name="connsiteX109" fmla="*/ 1496308 w 1656184"/>
                <a:gd name="connsiteY109" fmla="*/ 1125818 h 1909514"/>
                <a:gd name="connsiteX110" fmla="*/ 1522767 w 1656184"/>
                <a:gd name="connsiteY110" fmla="*/ 1090926 h 1909514"/>
                <a:gd name="connsiteX111" fmla="*/ 1549788 w 1656184"/>
                <a:gd name="connsiteY111" fmla="*/ 1053710 h 1909514"/>
                <a:gd name="connsiteX112" fmla="*/ 1573995 w 1656184"/>
                <a:gd name="connsiteY112" fmla="*/ 1015911 h 1909514"/>
                <a:gd name="connsiteX113" fmla="*/ 1597637 w 1656184"/>
                <a:gd name="connsiteY113" fmla="*/ 976949 h 1909514"/>
                <a:gd name="connsiteX114" fmla="*/ 1617341 w 1656184"/>
                <a:gd name="connsiteY114" fmla="*/ 934499 h 1909514"/>
                <a:gd name="connsiteX115" fmla="*/ 1633666 w 1656184"/>
                <a:gd name="connsiteY115" fmla="*/ 889140 h 1909514"/>
                <a:gd name="connsiteX116" fmla="*/ 1646051 w 1656184"/>
                <a:gd name="connsiteY116" fmla="*/ 836222 h 1909514"/>
                <a:gd name="connsiteX117" fmla="*/ 1652807 w 1656184"/>
                <a:gd name="connsiteY117" fmla="*/ 782141 h 1909514"/>
                <a:gd name="connsiteX118" fmla="*/ 1656184 w 1656184"/>
                <a:gd name="connsiteY118" fmla="*/ 726897 h 1909514"/>
                <a:gd name="connsiteX119" fmla="*/ 1655059 w 1656184"/>
                <a:gd name="connsiteY119" fmla="*/ 671072 h 1909514"/>
                <a:gd name="connsiteX120" fmla="*/ 1651118 w 1656184"/>
                <a:gd name="connsiteY120" fmla="*/ 616409 h 1909514"/>
                <a:gd name="connsiteX121" fmla="*/ 1642674 w 1656184"/>
                <a:gd name="connsiteY121" fmla="*/ 563490 h 1909514"/>
                <a:gd name="connsiteX122" fmla="*/ 1631415 w 1656184"/>
                <a:gd name="connsiteY122" fmla="*/ 511736 h 1909514"/>
                <a:gd name="connsiteX123" fmla="*/ 1617341 w 1656184"/>
                <a:gd name="connsiteY123" fmla="*/ 464051 h 1909514"/>
                <a:gd name="connsiteX124" fmla="*/ 1601579 w 1656184"/>
                <a:gd name="connsiteY124" fmla="*/ 420438 h 1909514"/>
                <a:gd name="connsiteX125" fmla="*/ 1583565 w 1656184"/>
                <a:gd name="connsiteY125" fmla="*/ 381475 h 1909514"/>
                <a:gd name="connsiteX126" fmla="*/ 1556543 w 1656184"/>
                <a:gd name="connsiteY126" fmla="*/ 334954 h 1909514"/>
                <a:gd name="connsiteX127" fmla="*/ 1527270 w 1656184"/>
                <a:gd name="connsiteY127" fmla="*/ 290759 h 1909514"/>
                <a:gd name="connsiteX128" fmla="*/ 1494056 w 1656184"/>
                <a:gd name="connsiteY128" fmla="*/ 249471 h 1909514"/>
                <a:gd name="connsiteX129" fmla="*/ 1458590 w 1656184"/>
                <a:gd name="connsiteY129" fmla="*/ 209928 h 1909514"/>
                <a:gd name="connsiteX130" fmla="*/ 1419747 w 1656184"/>
                <a:gd name="connsiteY130" fmla="*/ 174455 h 1909514"/>
                <a:gd name="connsiteX131" fmla="*/ 1376400 w 1656184"/>
                <a:gd name="connsiteY131" fmla="*/ 141309 h 1909514"/>
                <a:gd name="connsiteX132" fmla="*/ 1331365 w 1656184"/>
                <a:gd name="connsiteY132" fmla="*/ 111652 h 1909514"/>
                <a:gd name="connsiteX133" fmla="*/ 1283515 w 1656184"/>
                <a:gd name="connsiteY133" fmla="*/ 85483 h 1909514"/>
                <a:gd name="connsiteX134" fmla="*/ 1231161 w 1656184"/>
                <a:gd name="connsiteY134" fmla="*/ 63386 h 1909514"/>
                <a:gd name="connsiteX135" fmla="*/ 1177119 w 1656184"/>
                <a:gd name="connsiteY135" fmla="*/ 43033 h 1909514"/>
                <a:gd name="connsiteX136" fmla="*/ 1118572 w 1656184"/>
                <a:gd name="connsiteY136" fmla="*/ 27332 h 1909514"/>
                <a:gd name="connsiteX137" fmla="*/ 1057210 w 1656184"/>
                <a:gd name="connsiteY137" fmla="*/ 14538 h 1909514"/>
                <a:gd name="connsiteX138" fmla="*/ 993036 w 1656184"/>
                <a:gd name="connsiteY138" fmla="*/ 5815 h 1909514"/>
                <a:gd name="connsiteX139" fmla="*/ 925482 w 1656184"/>
                <a:gd name="connsiteY139" fmla="*/ 582 h 1909514"/>
                <a:gd name="connsiteX140" fmla="*/ 853425 w 1656184"/>
                <a:gd name="connsiteY140" fmla="*/ 0 h 1909514"/>
                <a:gd name="connsiteX0" fmla="*/ 853425 w 1656184"/>
                <a:gd name="connsiteY0" fmla="*/ 0 h 1909514"/>
                <a:gd name="connsiteX1" fmla="*/ 789249 w 1656184"/>
                <a:gd name="connsiteY1" fmla="*/ 5234 h 1909514"/>
                <a:gd name="connsiteX2" fmla="*/ 628247 w 1656184"/>
                <a:gd name="connsiteY2" fmla="*/ 41869 h 1909514"/>
                <a:gd name="connsiteX3" fmla="*/ 580396 w 1656184"/>
                <a:gd name="connsiteY3" fmla="*/ 59896 h 1909514"/>
                <a:gd name="connsiteX4" fmla="*/ 533110 w 1656184"/>
                <a:gd name="connsiteY4" fmla="*/ 80250 h 1909514"/>
                <a:gd name="connsiteX5" fmla="*/ 486948 w 1656184"/>
                <a:gd name="connsiteY5" fmla="*/ 104673 h 1909514"/>
                <a:gd name="connsiteX6" fmla="*/ 444164 w 1656184"/>
                <a:gd name="connsiteY6" fmla="*/ 132005 h 1909514"/>
                <a:gd name="connsiteX7" fmla="*/ 403069 w 1656184"/>
                <a:gd name="connsiteY7" fmla="*/ 162825 h 1909514"/>
                <a:gd name="connsiteX8" fmla="*/ 365352 w 1656184"/>
                <a:gd name="connsiteY8" fmla="*/ 196553 h 1909514"/>
                <a:gd name="connsiteX9" fmla="*/ 330449 w 1656184"/>
                <a:gd name="connsiteY9" fmla="*/ 233188 h 1909514"/>
                <a:gd name="connsiteX10" fmla="*/ 298924 w 1656184"/>
                <a:gd name="connsiteY10" fmla="*/ 273313 h 1909514"/>
                <a:gd name="connsiteX11" fmla="*/ 271340 w 1656184"/>
                <a:gd name="connsiteY11" fmla="*/ 315764 h 1909514"/>
                <a:gd name="connsiteX12" fmla="*/ 247696 w 1656184"/>
                <a:gd name="connsiteY12" fmla="*/ 361123 h 1909514"/>
                <a:gd name="connsiteX13" fmla="*/ 227993 w 1656184"/>
                <a:gd name="connsiteY13" fmla="*/ 409970 h 1909514"/>
                <a:gd name="connsiteX14" fmla="*/ 196468 w 1656184"/>
                <a:gd name="connsiteY14" fmla="*/ 544301 h 1909514"/>
                <a:gd name="connsiteX15" fmla="*/ 193653 w 1656184"/>
                <a:gd name="connsiteY15" fmla="*/ 576865 h 1909514"/>
                <a:gd name="connsiteX16" fmla="*/ 192528 w 1656184"/>
                <a:gd name="connsiteY16" fmla="*/ 607686 h 1909514"/>
                <a:gd name="connsiteX17" fmla="*/ 193653 w 1656184"/>
                <a:gd name="connsiteY17" fmla="*/ 636180 h 1909514"/>
                <a:gd name="connsiteX18" fmla="*/ 194216 w 1656184"/>
                <a:gd name="connsiteY18" fmla="*/ 664674 h 1909514"/>
                <a:gd name="connsiteX19" fmla="*/ 194216 w 1656184"/>
                <a:gd name="connsiteY19" fmla="*/ 691424 h 1909514"/>
                <a:gd name="connsiteX20" fmla="*/ 191402 w 1656184"/>
                <a:gd name="connsiteY20" fmla="*/ 716430 h 1909514"/>
                <a:gd name="connsiteX21" fmla="*/ 182958 w 1656184"/>
                <a:gd name="connsiteY21" fmla="*/ 742016 h 1909514"/>
                <a:gd name="connsiteX22" fmla="*/ 167758 w 1656184"/>
                <a:gd name="connsiteY22" fmla="*/ 772837 h 1909514"/>
                <a:gd name="connsiteX23" fmla="*/ 149181 w 1656184"/>
                <a:gd name="connsiteY23" fmla="*/ 801331 h 1909514"/>
                <a:gd name="connsiteX24" fmla="*/ 128915 w 1656184"/>
                <a:gd name="connsiteY24" fmla="*/ 826336 h 1909514"/>
                <a:gd name="connsiteX25" fmla="*/ 107523 w 1656184"/>
                <a:gd name="connsiteY25" fmla="*/ 851923 h 1909514"/>
                <a:gd name="connsiteX26" fmla="*/ 85005 w 1656184"/>
                <a:gd name="connsiteY26" fmla="*/ 875184 h 1909514"/>
                <a:gd name="connsiteX27" fmla="*/ 62487 w 1656184"/>
                <a:gd name="connsiteY27" fmla="*/ 898445 h 1909514"/>
                <a:gd name="connsiteX28" fmla="*/ 41095 w 1656184"/>
                <a:gd name="connsiteY28" fmla="*/ 924031 h 1909514"/>
                <a:gd name="connsiteX29" fmla="*/ 33777 w 1656184"/>
                <a:gd name="connsiteY29" fmla="*/ 931009 h 1909514"/>
                <a:gd name="connsiteX30" fmla="*/ 24769 w 1656184"/>
                <a:gd name="connsiteY30" fmla="*/ 939732 h 1909514"/>
                <a:gd name="connsiteX31" fmla="*/ 15200 w 1656184"/>
                <a:gd name="connsiteY31" fmla="*/ 950199 h 1909514"/>
                <a:gd name="connsiteX32" fmla="*/ 7319 w 1656184"/>
                <a:gd name="connsiteY32" fmla="*/ 960666 h 1909514"/>
                <a:gd name="connsiteX33" fmla="*/ 2252 w 1656184"/>
                <a:gd name="connsiteY33" fmla="*/ 973460 h 1909514"/>
                <a:gd name="connsiteX34" fmla="*/ 0 w 1656184"/>
                <a:gd name="connsiteY34" fmla="*/ 987416 h 1909514"/>
                <a:gd name="connsiteX35" fmla="*/ 2815 w 1656184"/>
                <a:gd name="connsiteY35" fmla="*/ 1001955 h 1909514"/>
                <a:gd name="connsiteX36" fmla="*/ 10133 w 1656184"/>
                <a:gd name="connsiteY36" fmla="*/ 1015911 h 1909514"/>
                <a:gd name="connsiteX37" fmla="*/ 22518 w 1656184"/>
                <a:gd name="connsiteY37" fmla="*/ 1027541 h 1909514"/>
                <a:gd name="connsiteX38" fmla="*/ 36592 w 1656184"/>
                <a:gd name="connsiteY38" fmla="*/ 1035682 h 1909514"/>
                <a:gd name="connsiteX39" fmla="*/ 54043 w 1656184"/>
                <a:gd name="connsiteY39" fmla="*/ 1043243 h 1909514"/>
                <a:gd name="connsiteX40" fmla="*/ 72621 w 1656184"/>
                <a:gd name="connsiteY40" fmla="*/ 1049639 h 1909514"/>
                <a:gd name="connsiteX41" fmla="*/ 91197 w 1656184"/>
                <a:gd name="connsiteY41" fmla="*/ 1056035 h 1909514"/>
                <a:gd name="connsiteX42" fmla="*/ 109212 w 1656184"/>
                <a:gd name="connsiteY42" fmla="*/ 1062432 h 1909514"/>
                <a:gd name="connsiteX43" fmla="*/ 126663 w 1656184"/>
                <a:gd name="connsiteY43" fmla="*/ 1069992 h 1909514"/>
                <a:gd name="connsiteX44" fmla="*/ 142425 w 1656184"/>
                <a:gd name="connsiteY44" fmla="*/ 1078133 h 1909514"/>
                <a:gd name="connsiteX45" fmla="*/ 153685 w 1656184"/>
                <a:gd name="connsiteY45" fmla="*/ 1088601 h 1909514"/>
                <a:gd name="connsiteX46" fmla="*/ 150306 w 1656184"/>
                <a:gd name="connsiteY46" fmla="*/ 1102557 h 1909514"/>
                <a:gd name="connsiteX47" fmla="*/ 144114 w 1656184"/>
                <a:gd name="connsiteY47" fmla="*/ 1115351 h 1909514"/>
                <a:gd name="connsiteX48" fmla="*/ 137921 w 1656184"/>
                <a:gd name="connsiteY48" fmla="*/ 1128725 h 1909514"/>
                <a:gd name="connsiteX49" fmla="*/ 131166 w 1656184"/>
                <a:gd name="connsiteY49" fmla="*/ 1141518 h 1909514"/>
                <a:gd name="connsiteX50" fmla="*/ 124974 w 1656184"/>
                <a:gd name="connsiteY50" fmla="*/ 1154312 h 1909514"/>
                <a:gd name="connsiteX51" fmla="*/ 120471 w 1656184"/>
                <a:gd name="connsiteY51" fmla="*/ 1167105 h 1909514"/>
                <a:gd name="connsiteX52" fmla="*/ 118781 w 1656184"/>
                <a:gd name="connsiteY52" fmla="*/ 1178735 h 1909514"/>
                <a:gd name="connsiteX53" fmla="*/ 119907 w 1656184"/>
                <a:gd name="connsiteY53" fmla="*/ 1191529 h 1909514"/>
                <a:gd name="connsiteX54" fmla="*/ 126100 w 1656184"/>
                <a:gd name="connsiteY54" fmla="*/ 1203159 h 1909514"/>
                <a:gd name="connsiteX55" fmla="*/ 137359 w 1656184"/>
                <a:gd name="connsiteY55" fmla="*/ 1214790 h 1909514"/>
                <a:gd name="connsiteX56" fmla="*/ 153685 w 1656184"/>
                <a:gd name="connsiteY56" fmla="*/ 1226420 h 1909514"/>
                <a:gd name="connsiteX57" fmla="*/ 150306 w 1656184"/>
                <a:gd name="connsiteY57" fmla="*/ 1235725 h 1909514"/>
                <a:gd name="connsiteX58" fmla="*/ 145240 w 1656184"/>
                <a:gd name="connsiteY58" fmla="*/ 1245029 h 1909514"/>
                <a:gd name="connsiteX59" fmla="*/ 141300 w 1656184"/>
                <a:gd name="connsiteY59" fmla="*/ 1256077 h 1909514"/>
                <a:gd name="connsiteX60" fmla="*/ 140174 w 1656184"/>
                <a:gd name="connsiteY60" fmla="*/ 1267708 h 1909514"/>
                <a:gd name="connsiteX61" fmla="*/ 142425 w 1656184"/>
                <a:gd name="connsiteY61" fmla="*/ 1279339 h 1909514"/>
                <a:gd name="connsiteX62" fmla="*/ 148618 w 1656184"/>
                <a:gd name="connsiteY62" fmla="*/ 1289806 h 1909514"/>
                <a:gd name="connsiteX63" fmla="*/ 156499 w 1656184"/>
                <a:gd name="connsiteY63" fmla="*/ 1297947 h 1909514"/>
                <a:gd name="connsiteX64" fmla="*/ 166632 w 1656184"/>
                <a:gd name="connsiteY64" fmla="*/ 1305506 h 1909514"/>
                <a:gd name="connsiteX65" fmla="*/ 176765 w 1656184"/>
                <a:gd name="connsiteY65" fmla="*/ 1310740 h 1909514"/>
                <a:gd name="connsiteX66" fmla="*/ 186335 w 1656184"/>
                <a:gd name="connsiteY66" fmla="*/ 1317137 h 1909514"/>
                <a:gd name="connsiteX67" fmla="*/ 195343 w 1656184"/>
                <a:gd name="connsiteY67" fmla="*/ 1325860 h 1909514"/>
                <a:gd name="connsiteX68" fmla="*/ 200408 w 1656184"/>
                <a:gd name="connsiteY68" fmla="*/ 1335164 h 1909514"/>
                <a:gd name="connsiteX69" fmla="*/ 205475 w 1656184"/>
                <a:gd name="connsiteY69" fmla="*/ 1352028 h 1909514"/>
                <a:gd name="connsiteX70" fmla="*/ 205475 w 1656184"/>
                <a:gd name="connsiteY70" fmla="*/ 1371218 h 1909514"/>
                <a:gd name="connsiteX71" fmla="*/ 203787 w 1656184"/>
                <a:gd name="connsiteY71" fmla="*/ 1389245 h 1909514"/>
                <a:gd name="connsiteX72" fmla="*/ 199283 w 1656184"/>
                <a:gd name="connsiteY72" fmla="*/ 1407854 h 1909514"/>
                <a:gd name="connsiteX73" fmla="*/ 195343 w 1656184"/>
                <a:gd name="connsiteY73" fmla="*/ 1425881 h 1909514"/>
                <a:gd name="connsiteX74" fmla="*/ 192528 w 1656184"/>
                <a:gd name="connsiteY74" fmla="*/ 1442163 h 1909514"/>
                <a:gd name="connsiteX75" fmla="*/ 190276 w 1656184"/>
                <a:gd name="connsiteY75" fmla="*/ 1465424 h 1909514"/>
                <a:gd name="connsiteX76" fmla="*/ 192528 w 1656184"/>
                <a:gd name="connsiteY76" fmla="*/ 1486358 h 1909514"/>
                <a:gd name="connsiteX77" fmla="*/ 198719 w 1656184"/>
                <a:gd name="connsiteY77" fmla="*/ 1505548 h 1909514"/>
                <a:gd name="connsiteX78" fmla="*/ 206601 w 1656184"/>
                <a:gd name="connsiteY78" fmla="*/ 1522413 h 1909514"/>
                <a:gd name="connsiteX79" fmla="*/ 217860 w 1656184"/>
                <a:gd name="connsiteY79" fmla="*/ 1535787 h 1909514"/>
                <a:gd name="connsiteX80" fmla="*/ 232497 w 1656184"/>
                <a:gd name="connsiteY80" fmla="*/ 1548581 h 1909514"/>
                <a:gd name="connsiteX81" fmla="*/ 246570 w 1656184"/>
                <a:gd name="connsiteY81" fmla="*/ 1559048 h 1909514"/>
                <a:gd name="connsiteX82" fmla="*/ 262896 w 1656184"/>
                <a:gd name="connsiteY82" fmla="*/ 1567771 h 1909514"/>
                <a:gd name="connsiteX83" fmla="*/ 279221 w 1656184"/>
                <a:gd name="connsiteY83" fmla="*/ 1575331 h 1909514"/>
                <a:gd name="connsiteX84" fmla="*/ 295546 w 1656184"/>
                <a:gd name="connsiteY84" fmla="*/ 1579401 h 1909514"/>
                <a:gd name="connsiteX85" fmla="*/ 325383 w 1656184"/>
                <a:gd name="connsiteY85" fmla="*/ 1584635 h 1909514"/>
                <a:gd name="connsiteX86" fmla="*/ 356908 w 1656184"/>
                <a:gd name="connsiteY86" fmla="*/ 1586961 h 1909514"/>
                <a:gd name="connsiteX87" fmla="*/ 390121 w 1656184"/>
                <a:gd name="connsiteY87" fmla="*/ 1585798 h 1909514"/>
                <a:gd name="connsiteX88" fmla="*/ 422772 w 1656184"/>
                <a:gd name="connsiteY88" fmla="*/ 1582309 h 1909514"/>
                <a:gd name="connsiteX89" fmla="*/ 455423 w 1656184"/>
                <a:gd name="connsiteY89" fmla="*/ 1578238 h 1909514"/>
                <a:gd name="connsiteX90" fmla="*/ 486385 w 1656184"/>
                <a:gd name="connsiteY90" fmla="*/ 1571841 h 1909514"/>
                <a:gd name="connsiteX91" fmla="*/ 513969 w 1656184"/>
                <a:gd name="connsiteY91" fmla="*/ 1564281 h 1909514"/>
                <a:gd name="connsiteX92" fmla="*/ 529900 w 1656184"/>
                <a:gd name="connsiteY92" fmla="*/ 1558923 h 1909514"/>
                <a:gd name="connsiteX93" fmla="*/ 627355 w 1656184"/>
                <a:gd name="connsiteY93" fmla="*/ 1909514 h 1909514"/>
                <a:gd name="connsiteX94" fmla="*/ 699234 w 1656184"/>
                <a:gd name="connsiteY94" fmla="*/ 1702328 h 1909514"/>
                <a:gd name="connsiteX95" fmla="*/ 1413007 w 1656184"/>
                <a:gd name="connsiteY95" fmla="*/ 1487444 h 1909514"/>
                <a:gd name="connsiteX96" fmla="*/ 1412429 w 1656184"/>
                <a:gd name="connsiteY96" fmla="*/ 1485195 h 1909514"/>
                <a:gd name="connsiteX97" fmla="*/ 1405111 w 1656184"/>
                <a:gd name="connsiteY97" fmla="*/ 1455538 h 1909514"/>
                <a:gd name="connsiteX98" fmla="*/ 1398918 w 1656184"/>
                <a:gd name="connsiteY98" fmla="*/ 1425881 h 1909514"/>
                <a:gd name="connsiteX99" fmla="*/ 1394978 w 1656184"/>
                <a:gd name="connsiteY99" fmla="*/ 1398549 h 1909514"/>
                <a:gd name="connsiteX100" fmla="*/ 1392163 w 1656184"/>
                <a:gd name="connsiteY100" fmla="*/ 1372381 h 1909514"/>
                <a:gd name="connsiteX101" fmla="*/ 1391037 w 1656184"/>
                <a:gd name="connsiteY101" fmla="*/ 1350865 h 1909514"/>
                <a:gd name="connsiteX102" fmla="*/ 1392163 w 1656184"/>
                <a:gd name="connsiteY102" fmla="*/ 1332837 h 1909514"/>
                <a:gd name="connsiteX103" fmla="*/ 1401171 w 1656184"/>
                <a:gd name="connsiteY103" fmla="*/ 1295039 h 1909514"/>
                <a:gd name="connsiteX104" fmla="*/ 1412429 w 1656184"/>
                <a:gd name="connsiteY104" fmla="*/ 1260148 h 1909514"/>
                <a:gd name="connsiteX105" fmla="*/ 1426503 w 1656184"/>
                <a:gd name="connsiteY105" fmla="*/ 1227001 h 1909514"/>
                <a:gd name="connsiteX106" fmla="*/ 1443954 w 1656184"/>
                <a:gd name="connsiteY106" fmla="*/ 1197926 h 1909514"/>
                <a:gd name="connsiteX107" fmla="*/ 1469849 w 1656184"/>
                <a:gd name="connsiteY107" fmla="*/ 1161872 h 1909514"/>
                <a:gd name="connsiteX108" fmla="*/ 1496308 w 1656184"/>
                <a:gd name="connsiteY108" fmla="*/ 1125818 h 1909514"/>
                <a:gd name="connsiteX109" fmla="*/ 1522767 w 1656184"/>
                <a:gd name="connsiteY109" fmla="*/ 1090926 h 1909514"/>
                <a:gd name="connsiteX110" fmla="*/ 1549788 w 1656184"/>
                <a:gd name="connsiteY110" fmla="*/ 1053710 h 1909514"/>
                <a:gd name="connsiteX111" fmla="*/ 1573995 w 1656184"/>
                <a:gd name="connsiteY111" fmla="*/ 1015911 h 1909514"/>
                <a:gd name="connsiteX112" fmla="*/ 1597637 w 1656184"/>
                <a:gd name="connsiteY112" fmla="*/ 976949 h 1909514"/>
                <a:gd name="connsiteX113" fmla="*/ 1617341 w 1656184"/>
                <a:gd name="connsiteY113" fmla="*/ 934499 h 1909514"/>
                <a:gd name="connsiteX114" fmla="*/ 1633666 w 1656184"/>
                <a:gd name="connsiteY114" fmla="*/ 889140 h 1909514"/>
                <a:gd name="connsiteX115" fmla="*/ 1646051 w 1656184"/>
                <a:gd name="connsiteY115" fmla="*/ 836222 h 1909514"/>
                <a:gd name="connsiteX116" fmla="*/ 1652807 w 1656184"/>
                <a:gd name="connsiteY116" fmla="*/ 782141 h 1909514"/>
                <a:gd name="connsiteX117" fmla="*/ 1656184 w 1656184"/>
                <a:gd name="connsiteY117" fmla="*/ 726897 h 1909514"/>
                <a:gd name="connsiteX118" fmla="*/ 1655059 w 1656184"/>
                <a:gd name="connsiteY118" fmla="*/ 671072 h 1909514"/>
                <a:gd name="connsiteX119" fmla="*/ 1651118 w 1656184"/>
                <a:gd name="connsiteY119" fmla="*/ 616409 h 1909514"/>
                <a:gd name="connsiteX120" fmla="*/ 1642674 w 1656184"/>
                <a:gd name="connsiteY120" fmla="*/ 563490 h 1909514"/>
                <a:gd name="connsiteX121" fmla="*/ 1631415 w 1656184"/>
                <a:gd name="connsiteY121" fmla="*/ 511736 h 1909514"/>
                <a:gd name="connsiteX122" fmla="*/ 1617341 w 1656184"/>
                <a:gd name="connsiteY122" fmla="*/ 464051 h 1909514"/>
                <a:gd name="connsiteX123" fmla="*/ 1601579 w 1656184"/>
                <a:gd name="connsiteY123" fmla="*/ 420438 h 1909514"/>
                <a:gd name="connsiteX124" fmla="*/ 1583565 w 1656184"/>
                <a:gd name="connsiteY124" fmla="*/ 381475 h 1909514"/>
                <a:gd name="connsiteX125" fmla="*/ 1556543 w 1656184"/>
                <a:gd name="connsiteY125" fmla="*/ 334954 h 1909514"/>
                <a:gd name="connsiteX126" fmla="*/ 1527270 w 1656184"/>
                <a:gd name="connsiteY126" fmla="*/ 290759 h 1909514"/>
                <a:gd name="connsiteX127" fmla="*/ 1494056 w 1656184"/>
                <a:gd name="connsiteY127" fmla="*/ 249471 h 1909514"/>
                <a:gd name="connsiteX128" fmla="*/ 1458590 w 1656184"/>
                <a:gd name="connsiteY128" fmla="*/ 209928 h 1909514"/>
                <a:gd name="connsiteX129" fmla="*/ 1419747 w 1656184"/>
                <a:gd name="connsiteY129" fmla="*/ 174455 h 1909514"/>
                <a:gd name="connsiteX130" fmla="*/ 1376400 w 1656184"/>
                <a:gd name="connsiteY130" fmla="*/ 141309 h 1909514"/>
                <a:gd name="connsiteX131" fmla="*/ 1331365 w 1656184"/>
                <a:gd name="connsiteY131" fmla="*/ 111652 h 1909514"/>
                <a:gd name="connsiteX132" fmla="*/ 1283515 w 1656184"/>
                <a:gd name="connsiteY132" fmla="*/ 85483 h 1909514"/>
                <a:gd name="connsiteX133" fmla="*/ 1231161 w 1656184"/>
                <a:gd name="connsiteY133" fmla="*/ 63386 h 1909514"/>
                <a:gd name="connsiteX134" fmla="*/ 1177119 w 1656184"/>
                <a:gd name="connsiteY134" fmla="*/ 43033 h 1909514"/>
                <a:gd name="connsiteX135" fmla="*/ 1118572 w 1656184"/>
                <a:gd name="connsiteY135" fmla="*/ 27332 h 1909514"/>
                <a:gd name="connsiteX136" fmla="*/ 1057210 w 1656184"/>
                <a:gd name="connsiteY136" fmla="*/ 14538 h 1909514"/>
                <a:gd name="connsiteX137" fmla="*/ 993036 w 1656184"/>
                <a:gd name="connsiteY137" fmla="*/ 5815 h 1909514"/>
                <a:gd name="connsiteX138" fmla="*/ 925482 w 1656184"/>
                <a:gd name="connsiteY138" fmla="*/ 582 h 1909514"/>
                <a:gd name="connsiteX139" fmla="*/ 853425 w 1656184"/>
                <a:gd name="connsiteY139" fmla="*/ 0 h 1909514"/>
                <a:gd name="connsiteX0" fmla="*/ 853425 w 1656184"/>
                <a:gd name="connsiteY0" fmla="*/ 0 h 1909514"/>
                <a:gd name="connsiteX1" fmla="*/ 789249 w 1656184"/>
                <a:gd name="connsiteY1" fmla="*/ 5234 h 1909514"/>
                <a:gd name="connsiteX2" fmla="*/ 628247 w 1656184"/>
                <a:gd name="connsiteY2" fmla="*/ 41869 h 1909514"/>
                <a:gd name="connsiteX3" fmla="*/ 580396 w 1656184"/>
                <a:gd name="connsiteY3" fmla="*/ 59896 h 1909514"/>
                <a:gd name="connsiteX4" fmla="*/ 533110 w 1656184"/>
                <a:gd name="connsiteY4" fmla="*/ 80250 h 1909514"/>
                <a:gd name="connsiteX5" fmla="*/ 486948 w 1656184"/>
                <a:gd name="connsiteY5" fmla="*/ 104673 h 1909514"/>
                <a:gd name="connsiteX6" fmla="*/ 444164 w 1656184"/>
                <a:gd name="connsiteY6" fmla="*/ 132005 h 1909514"/>
                <a:gd name="connsiteX7" fmla="*/ 403069 w 1656184"/>
                <a:gd name="connsiteY7" fmla="*/ 162825 h 1909514"/>
                <a:gd name="connsiteX8" fmla="*/ 365352 w 1656184"/>
                <a:gd name="connsiteY8" fmla="*/ 196553 h 1909514"/>
                <a:gd name="connsiteX9" fmla="*/ 330449 w 1656184"/>
                <a:gd name="connsiteY9" fmla="*/ 233188 h 1909514"/>
                <a:gd name="connsiteX10" fmla="*/ 298924 w 1656184"/>
                <a:gd name="connsiteY10" fmla="*/ 273313 h 1909514"/>
                <a:gd name="connsiteX11" fmla="*/ 271340 w 1656184"/>
                <a:gd name="connsiteY11" fmla="*/ 315764 h 1909514"/>
                <a:gd name="connsiteX12" fmla="*/ 247696 w 1656184"/>
                <a:gd name="connsiteY12" fmla="*/ 361123 h 1909514"/>
                <a:gd name="connsiteX13" fmla="*/ 227993 w 1656184"/>
                <a:gd name="connsiteY13" fmla="*/ 409970 h 1909514"/>
                <a:gd name="connsiteX14" fmla="*/ 196468 w 1656184"/>
                <a:gd name="connsiteY14" fmla="*/ 544301 h 1909514"/>
                <a:gd name="connsiteX15" fmla="*/ 193653 w 1656184"/>
                <a:gd name="connsiteY15" fmla="*/ 576865 h 1909514"/>
                <a:gd name="connsiteX16" fmla="*/ 192528 w 1656184"/>
                <a:gd name="connsiteY16" fmla="*/ 607686 h 1909514"/>
                <a:gd name="connsiteX17" fmla="*/ 193653 w 1656184"/>
                <a:gd name="connsiteY17" fmla="*/ 636180 h 1909514"/>
                <a:gd name="connsiteX18" fmla="*/ 194216 w 1656184"/>
                <a:gd name="connsiteY18" fmla="*/ 664674 h 1909514"/>
                <a:gd name="connsiteX19" fmla="*/ 194216 w 1656184"/>
                <a:gd name="connsiteY19" fmla="*/ 691424 h 1909514"/>
                <a:gd name="connsiteX20" fmla="*/ 191402 w 1656184"/>
                <a:gd name="connsiteY20" fmla="*/ 716430 h 1909514"/>
                <a:gd name="connsiteX21" fmla="*/ 182958 w 1656184"/>
                <a:gd name="connsiteY21" fmla="*/ 742016 h 1909514"/>
                <a:gd name="connsiteX22" fmla="*/ 167758 w 1656184"/>
                <a:gd name="connsiteY22" fmla="*/ 772837 h 1909514"/>
                <a:gd name="connsiteX23" fmla="*/ 149181 w 1656184"/>
                <a:gd name="connsiteY23" fmla="*/ 801331 h 1909514"/>
                <a:gd name="connsiteX24" fmla="*/ 128915 w 1656184"/>
                <a:gd name="connsiteY24" fmla="*/ 826336 h 1909514"/>
                <a:gd name="connsiteX25" fmla="*/ 107523 w 1656184"/>
                <a:gd name="connsiteY25" fmla="*/ 851923 h 1909514"/>
                <a:gd name="connsiteX26" fmla="*/ 85005 w 1656184"/>
                <a:gd name="connsiteY26" fmla="*/ 875184 h 1909514"/>
                <a:gd name="connsiteX27" fmla="*/ 62487 w 1656184"/>
                <a:gd name="connsiteY27" fmla="*/ 898445 h 1909514"/>
                <a:gd name="connsiteX28" fmla="*/ 41095 w 1656184"/>
                <a:gd name="connsiteY28" fmla="*/ 924031 h 1909514"/>
                <a:gd name="connsiteX29" fmla="*/ 33777 w 1656184"/>
                <a:gd name="connsiteY29" fmla="*/ 931009 h 1909514"/>
                <a:gd name="connsiteX30" fmla="*/ 24769 w 1656184"/>
                <a:gd name="connsiteY30" fmla="*/ 939732 h 1909514"/>
                <a:gd name="connsiteX31" fmla="*/ 15200 w 1656184"/>
                <a:gd name="connsiteY31" fmla="*/ 950199 h 1909514"/>
                <a:gd name="connsiteX32" fmla="*/ 7319 w 1656184"/>
                <a:gd name="connsiteY32" fmla="*/ 960666 h 1909514"/>
                <a:gd name="connsiteX33" fmla="*/ 2252 w 1656184"/>
                <a:gd name="connsiteY33" fmla="*/ 973460 h 1909514"/>
                <a:gd name="connsiteX34" fmla="*/ 0 w 1656184"/>
                <a:gd name="connsiteY34" fmla="*/ 987416 h 1909514"/>
                <a:gd name="connsiteX35" fmla="*/ 2815 w 1656184"/>
                <a:gd name="connsiteY35" fmla="*/ 1001955 h 1909514"/>
                <a:gd name="connsiteX36" fmla="*/ 10133 w 1656184"/>
                <a:gd name="connsiteY36" fmla="*/ 1015911 h 1909514"/>
                <a:gd name="connsiteX37" fmla="*/ 22518 w 1656184"/>
                <a:gd name="connsiteY37" fmla="*/ 1027541 h 1909514"/>
                <a:gd name="connsiteX38" fmla="*/ 36592 w 1656184"/>
                <a:gd name="connsiteY38" fmla="*/ 1035682 h 1909514"/>
                <a:gd name="connsiteX39" fmla="*/ 54043 w 1656184"/>
                <a:gd name="connsiteY39" fmla="*/ 1043243 h 1909514"/>
                <a:gd name="connsiteX40" fmla="*/ 72621 w 1656184"/>
                <a:gd name="connsiteY40" fmla="*/ 1049639 h 1909514"/>
                <a:gd name="connsiteX41" fmla="*/ 91197 w 1656184"/>
                <a:gd name="connsiteY41" fmla="*/ 1056035 h 1909514"/>
                <a:gd name="connsiteX42" fmla="*/ 109212 w 1656184"/>
                <a:gd name="connsiteY42" fmla="*/ 1062432 h 1909514"/>
                <a:gd name="connsiteX43" fmla="*/ 126663 w 1656184"/>
                <a:gd name="connsiteY43" fmla="*/ 1069992 h 1909514"/>
                <a:gd name="connsiteX44" fmla="*/ 142425 w 1656184"/>
                <a:gd name="connsiteY44" fmla="*/ 1078133 h 1909514"/>
                <a:gd name="connsiteX45" fmla="*/ 153685 w 1656184"/>
                <a:gd name="connsiteY45" fmla="*/ 1088601 h 1909514"/>
                <a:gd name="connsiteX46" fmla="*/ 150306 w 1656184"/>
                <a:gd name="connsiteY46" fmla="*/ 1102557 h 1909514"/>
                <a:gd name="connsiteX47" fmla="*/ 144114 w 1656184"/>
                <a:gd name="connsiteY47" fmla="*/ 1115351 h 1909514"/>
                <a:gd name="connsiteX48" fmla="*/ 137921 w 1656184"/>
                <a:gd name="connsiteY48" fmla="*/ 1128725 h 1909514"/>
                <a:gd name="connsiteX49" fmla="*/ 131166 w 1656184"/>
                <a:gd name="connsiteY49" fmla="*/ 1141518 h 1909514"/>
                <a:gd name="connsiteX50" fmla="*/ 124974 w 1656184"/>
                <a:gd name="connsiteY50" fmla="*/ 1154312 h 1909514"/>
                <a:gd name="connsiteX51" fmla="*/ 120471 w 1656184"/>
                <a:gd name="connsiteY51" fmla="*/ 1167105 h 1909514"/>
                <a:gd name="connsiteX52" fmla="*/ 118781 w 1656184"/>
                <a:gd name="connsiteY52" fmla="*/ 1178735 h 1909514"/>
                <a:gd name="connsiteX53" fmla="*/ 119907 w 1656184"/>
                <a:gd name="connsiteY53" fmla="*/ 1191529 h 1909514"/>
                <a:gd name="connsiteX54" fmla="*/ 126100 w 1656184"/>
                <a:gd name="connsiteY54" fmla="*/ 1203159 h 1909514"/>
                <a:gd name="connsiteX55" fmla="*/ 137359 w 1656184"/>
                <a:gd name="connsiteY55" fmla="*/ 1214790 h 1909514"/>
                <a:gd name="connsiteX56" fmla="*/ 153685 w 1656184"/>
                <a:gd name="connsiteY56" fmla="*/ 1226420 h 1909514"/>
                <a:gd name="connsiteX57" fmla="*/ 150306 w 1656184"/>
                <a:gd name="connsiteY57" fmla="*/ 1235725 h 1909514"/>
                <a:gd name="connsiteX58" fmla="*/ 145240 w 1656184"/>
                <a:gd name="connsiteY58" fmla="*/ 1245029 h 1909514"/>
                <a:gd name="connsiteX59" fmla="*/ 141300 w 1656184"/>
                <a:gd name="connsiteY59" fmla="*/ 1256077 h 1909514"/>
                <a:gd name="connsiteX60" fmla="*/ 140174 w 1656184"/>
                <a:gd name="connsiteY60" fmla="*/ 1267708 h 1909514"/>
                <a:gd name="connsiteX61" fmla="*/ 142425 w 1656184"/>
                <a:gd name="connsiteY61" fmla="*/ 1279339 h 1909514"/>
                <a:gd name="connsiteX62" fmla="*/ 148618 w 1656184"/>
                <a:gd name="connsiteY62" fmla="*/ 1289806 h 1909514"/>
                <a:gd name="connsiteX63" fmla="*/ 156499 w 1656184"/>
                <a:gd name="connsiteY63" fmla="*/ 1297947 h 1909514"/>
                <a:gd name="connsiteX64" fmla="*/ 166632 w 1656184"/>
                <a:gd name="connsiteY64" fmla="*/ 1305506 h 1909514"/>
                <a:gd name="connsiteX65" fmla="*/ 176765 w 1656184"/>
                <a:gd name="connsiteY65" fmla="*/ 1310740 h 1909514"/>
                <a:gd name="connsiteX66" fmla="*/ 186335 w 1656184"/>
                <a:gd name="connsiteY66" fmla="*/ 1317137 h 1909514"/>
                <a:gd name="connsiteX67" fmla="*/ 195343 w 1656184"/>
                <a:gd name="connsiteY67" fmla="*/ 1325860 h 1909514"/>
                <a:gd name="connsiteX68" fmla="*/ 200408 w 1656184"/>
                <a:gd name="connsiteY68" fmla="*/ 1335164 h 1909514"/>
                <a:gd name="connsiteX69" fmla="*/ 205475 w 1656184"/>
                <a:gd name="connsiteY69" fmla="*/ 1352028 h 1909514"/>
                <a:gd name="connsiteX70" fmla="*/ 205475 w 1656184"/>
                <a:gd name="connsiteY70" fmla="*/ 1371218 h 1909514"/>
                <a:gd name="connsiteX71" fmla="*/ 203787 w 1656184"/>
                <a:gd name="connsiteY71" fmla="*/ 1389245 h 1909514"/>
                <a:gd name="connsiteX72" fmla="*/ 199283 w 1656184"/>
                <a:gd name="connsiteY72" fmla="*/ 1407854 h 1909514"/>
                <a:gd name="connsiteX73" fmla="*/ 195343 w 1656184"/>
                <a:gd name="connsiteY73" fmla="*/ 1425881 h 1909514"/>
                <a:gd name="connsiteX74" fmla="*/ 192528 w 1656184"/>
                <a:gd name="connsiteY74" fmla="*/ 1442163 h 1909514"/>
                <a:gd name="connsiteX75" fmla="*/ 190276 w 1656184"/>
                <a:gd name="connsiteY75" fmla="*/ 1465424 h 1909514"/>
                <a:gd name="connsiteX76" fmla="*/ 192528 w 1656184"/>
                <a:gd name="connsiteY76" fmla="*/ 1486358 h 1909514"/>
                <a:gd name="connsiteX77" fmla="*/ 198719 w 1656184"/>
                <a:gd name="connsiteY77" fmla="*/ 1505548 h 1909514"/>
                <a:gd name="connsiteX78" fmla="*/ 206601 w 1656184"/>
                <a:gd name="connsiteY78" fmla="*/ 1522413 h 1909514"/>
                <a:gd name="connsiteX79" fmla="*/ 217860 w 1656184"/>
                <a:gd name="connsiteY79" fmla="*/ 1535787 h 1909514"/>
                <a:gd name="connsiteX80" fmla="*/ 232497 w 1656184"/>
                <a:gd name="connsiteY80" fmla="*/ 1548581 h 1909514"/>
                <a:gd name="connsiteX81" fmla="*/ 246570 w 1656184"/>
                <a:gd name="connsiteY81" fmla="*/ 1559048 h 1909514"/>
                <a:gd name="connsiteX82" fmla="*/ 262896 w 1656184"/>
                <a:gd name="connsiteY82" fmla="*/ 1567771 h 1909514"/>
                <a:gd name="connsiteX83" fmla="*/ 279221 w 1656184"/>
                <a:gd name="connsiteY83" fmla="*/ 1575331 h 1909514"/>
                <a:gd name="connsiteX84" fmla="*/ 295546 w 1656184"/>
                <a:gd name="connsiteY84" fmla="*/ 1579401 h 1909514"/>
                <a:gd name="connsiteX85" fmla="*/ 325383 w 1656184"/>
                <a:gd name="connsiteY85" fmla="*/ 1584635 h 1909514"/>
                <a:gd name="connsiteX86" fmla="*/ 356908 w 1656184"/>
                <a:gd name="connsiteY86" fmla="*/ 1586961 h 1909514"/>
                <a:gd name="connsiteX87" fmla="*/ 390121 w 1656184"/>
                <a:gd name="connsiteY87" fmla="*/ 1585798 h 1909514"/>
                <a:gd name="connsiteX88" fmla="*/ 422772 w 1656184"/>
                <a:gd name="connsiteY88" fmla="*/ 1582309 h 1909514"/>
                <a:gd name="connsiteX89" fmla="*/ 455423 w 1656184"/>
                <a:gd name="connsiteY89" fmla="*/ 1578238 h 1909514"/>
                <a:gd name="connsiteX90" fmla="*/ 486385 w 1656184"/>
                <a:gd name="connsiteY90" fmla="*/ 1571841 h 1909514"/>
                <a:gd name="connsiteX91" fmla="*/ 513969 w 1656184"/>
                <a:gd name="connsiteY91" fmla="*/ 1564281 h 1909514"/>
                <a:gd name="connsiteX92" fmla="*/ 529900 w 1656184"/>
                <a:gd name="connsiteY92" fmla="*/ 1558923 h 1909514"/>
                <a:gd name="connsiteX93" fmla="*/ 627355 w 1656184"/>
                <a:gd name="connsiteY93" fmla="*/ 1909514 h 1909514"/>
                <a:gd name="connsiteX94" fmla="*/ 1413007 w 1656184"/>
                <a:gd name="connsiteY94" fmla="*/ 1487444 h 1909514"/>
                <a:gd name="connsiteX95" fmla="*/ 1412429 w 1656184"/>
                <a:gd name="connsiteY95" fmla="*/ 1485195 h 1909514"/>
                <a:gd name="connsiteX96" fmla="*/ 1405111 w 1656184"/>
                <a:gd name="connsiteY96" fmla="*/ 1455538 h 1909514"/>
                <a:gd name="connsiteX97" fmla="*/ 1398918 w 1656184"/>
                <a:gd name="connsiteY97" fmla="*/ 1425881 h 1909514"/>
                <a:gd name="connsiteX98" fmla="*/ 1394978 w 1656184"/>
                <a:gd name="connsiteY98" fmla="*/ 1398549 h 1909514"/>
                <a:gd name="connsiteX99" fmla="*/ 1392163 w 1656184"/>
                <a:gd name="connsiteY99" fmla="*/ 1372381 h 1909514"/>
                <a:gd name="connsiteX100" fmla="*/ 1391037 w 1656184"/>
                <a:gd name="connsiteY100" fmla="*/ 1350865 h 1909514"/>
                <a:gd name="connsiteX101" fmla="*/ 1392163 w 1656184"/>
                <a:gd name="connsiteY101" fmla="*/ 1332837 h 1909514"/>
                <a:gd name="connsiteX102" fmla="*/ 1401171 w 1656184"/>
                <a:gd name="connsiteY102" fmla="*/ 1295039 h 1909514"/>
                <a:gd name="connsiteX103" fmla="*/ 1412429 w 1656184"/>
                <a:gd name="connsiteY103" fmla="*/ 1260148 h 1909514"/>
                <a:gd name="connsiteX104" fmla="*/ 1426503 w 1656184"/>
                <a:gd name="connsiteY104" fmla="*/ 1227001 h 1909514"/>
                <a:gd name="connsiteX105" fmla="*/ 1443954 w 1656184"/>
                <a:gd name="connsiteY105" fmla="*/ 1197926 h 1909514"/>
                <a:gd name="connsiteX106" fmla="*/ 1469849 w 1656184"/>
                <a:gd name="connsiteY106" fmla="*/ 1161872 h 1909514"/>
                <a:gd name="connsiteX107" fmla="*/ 1496308 w 1656184"/>
                <a:gd name="connsiteY107" fmla="*/ 1125818 h 1909514"/>
                <a:gd name="connsiteX108" fmla="*/ 1522767 w 1656184"/>
                <a:gd name="connsiteY108" fmla="*/ 1090926 h 1909514"/>
                <a:gd name="connsiteX109" fmla="*/ 1549788 w 1656184"/>
                <a:gd name="connsiteY109" fmla="*/ 1053710 h 1909514"/>
                <a:gd name="connsiteX110" fmla="*/ 1573995 w 1656184"/>
                <a:gd name="connsiteY110" fmla="*/ 1015911 h 1909514"/>
                <a:gd name="connsiteX111" fmla="*/ 1597637 w 1656184"/>
                <a:gd name="connsiteY111" fmla="*/ 976949 h 1909514"/>
                <a:gd name="connsiteX112" fmla="*/ 1617341 w 1656184"/>
                <a:gd name="connsiteY112" fmla="*/ 934499 h 1909514"/>
                <a:gd name="connsiteX113" fmla="*/ 1633666 w 1656184"/>
                <a:gd name="connsiteY113" fmla="*/ 889140 h 1909514"/>
                <a:gd name="connsiteX114" fmla="*/ 1646051 w 1656184"/>
                <a:gd name="connsiteY114" fmla="*/ 836222 h 1909514"/>
                <a:gd name="connsiteX115" fmla="*/ 1652807 w 1656184"/>
                <a:gd name="connsiteY115" fmla="*/ 782141 h 1909514"/>
                <a:gd name="connsiteX116" fmla="*/ 1656184 w 1656184"/>
                <a:gd name="connsiteY116" fmla="*/ 726897 h 1909514"/>
                <a:gd name="connsiteX117" fmla="*/ 1655059 w 1656184"/>
                <a:gd name="connsiteY117" fmla="*/ 671072 h 1909514"/>
                <a:gd name="connsiteX118" fmla="*/ 1651118 w 1656184"/>
                <a:gd name="connsiteY118" fmla="*/ 616409 h 1909514"/>
                <a:gd name="connsiteX119" fmla="*/ 1642674 w 1656184"/>
                <a:gd name="connsiteY119" fmla="*/ 563490 h 1909514"/>
                <a:gd name="connsiteX120" fmla="*/ 1631415 w 1656184"/>
                <a:gd name="connsiteY120" fmla="*/ 511736 h 1909514"/>
                <a:gd name="connsiteX121" fmla="*/ 1617341 w 1656184"/>
                <a:gd name="connsiteY121" fmla="*/ 464051 h 1909514"/>
                <a:gd name="connsiteX122" fmla="*/ 1601579 w 1656184"/>
                <a:gd name="connsiteY122" fmla="*/ 420438 h 1909514"/>
                <a:gd name="connsiteX123" fmla="*/ 1583565 w 1656184"/>
                <a:gd name="connsiteY123" fmla="*/ 381475 h 1909514"/>
                <a:gd name="connsiteX124" fmla="*/ 1556543 w 1656184"/>
                <a:gd name="connsiteY124" fmla="*/ 334954 h 1909514"/>
                <a:gd name="connsiteX125" fmla="*/ 1527270 w 1656184"/>
                <a:gd name="connsiteY125" fmla="*/ 290759 h 1909514"/>
                <a:gd name="connsiteX126" fmla="*/ 1494056 w 1656184"/>
                <a:gd name="connsiteY126" fmla="*/ 249471 h 1909514"/>
                <a:gd name="connsiteX127" fmla="*/ 1458590 w 1656184"/>
                <a:gd name="connsiteY127" fmla="*/ 209928 h 1909514"/>
                <a:gd name="connsiteX128" fmla="*/ 1419747 w 1656184"/>
                <a:gd name="connsiteY128" fmla="*/ 174455 h 1909514"/>
                <a:gd name="connsiteX129" fmla="*/ 1376400 w 1656184"/>
                <a:gd name="connsiteY129" fmla="*/ 141309 h 1909514"/>
                <a:gd name="connsiteX130" fmla="*/ 1331365 w 1656184"/>
                <a:gd name="connsiteY130" fmla="*/ 111652 h 1909514"/>
                <a:gd name="connsiteX131" fmla="*/ 1283515 w 1656184"/>
                <a:gd name="connsiteY131" fmla="*/ 85483 h 1909514"/>
                <a:gd name="connsiteX132" fmla="*/ 1231161 w 1656184"/>
                <a:gd name="connsiteY132" fmla="*/ 63386 h 1909514"/>
                <a:gd name="connsiteX133" fmla="*/ 1177119 w 1656184"/>
                <a:gd name="connsiteY133" fmla="*/ 43033 h 1909514"/>
                <a:gd name="connsiteX134" fmla="*/ 1118572 w 1656184"/>
                <a:gd name="connsiteY134" fmla="*/ 27332 h 1909514"/>
                <a:gd name="connsiteX135" fmla="*/ 1057210 w 1656184"/>
                <a:gd name="connsiteY135" fmla="*/ 14538 h 1909514"/>
                <a:gd name="connsiteX136" fmla="*/ 993036 w 1656184"/>
                <a:gd name="connsiteY136" fmla="*/ 5815 h 1909514"/>
                <a:gd name="connsiteX137" fmla="*/ 925482 w 1656184"/>
                <a:gd name="connsiteY137" fmla="*/ 582 h 1909514"/>
                <a:gd name="connsiteX138" fmla="*/ 853425 w 1656184"/>
                <a:gd name="connsiteY138" fmla="*/ 0 h 1909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</a:cxnLst>
              <a:rect l="l" t="t" r="r" b="b"/>
              <a:pathLst>
                <a:path w="1656184" h="1909514">
                  <a:moveTo>
                    <a:pt x="853425" y="0"/>
                  </a:moveTo>
                  <a:lnTo>
                    <a:pt x="789249" y="5234"/>
                  </a:lnTo>
                  <a:lnTo>
                    <a:pt x="628247" y="41869"/>
                  </a:lnTo>
                  <a:lnTo>
                    <a:pt x="580396" y="59896"/>
                  </a:lnTo>
                  <a:lnTo>
                    <a:pt x="533110" y="80250"/>
                  </a:lnTo>
                  <a:lnTo>
                    <a:pt x="486948" y="104673"/>
                  </a:lnTo>
                  <a:lnTo>
                    <a:pt x="444164" y="132005"/>
                  </a:lnTo>
                  <a:lnTo>
                    <a:pt x="403069" y="162825"/>
                  </a:lnTo>
                  <a:lnTo>
                    <a:pt x="365352" y="196553"/>
                  </a:lnTo>
                  <a:lnTo>
                    <a:pt x="330449" y="233188"/>
                  </a:lnTo>
                  <a:lnTo>
                    <a:pt x="298924" y="273313"/>
                  </a:lnTo>
                  <a:lnTo>
                    <a:pt x="271340" y="315764"/>
                  </a:lnTo>
                  <a:lnTo>
                    <a:pt x="247696" y="361123"/>
                  </a:lnTo>
                  <a:lnTo>
                    <a:pt x="227993" y="409970"/>
                  </a:lnTo>
                  <a:lnTo>
                    <a:pt x="196468" y="544301"/>
                  </a:lnTo>
                  <a:lnTo>
                    <a:pt x="193653" y="576865"/>
                  </a:lnTo>
                  <a:lnTo>
                    <a:pt x="192528" y="607686"/>
                  </a:lnTo>
                  <a:lnTo>
                    <a:pt x="193653" y="636180"/>
                  </a:lnTo>
                  <a:cubicBezTo>
                    <a:pt x="193840" y="645678"/>
                    <a:pt x="194028" y="655177"/>
                    <a:pt x="194216" y="664674"/>
                  </a:cubicBezTo>
                  <a:lnTo>
                    <a:pt x="194216" y="691424"/>
                  </a:lnTo>
                  <a:lnTo>
                    <a:pt x="191402" y="716430"/>
                  </a:lnTo>
                  <a:lnTo>
                    <a:pt x="182958" y="742016"/>
                  </a:lnTo>
                  <a:lnTo>
                    <a:pt x="167758" y="772837"/>
                  </a:lnTo>
                  <a:lnTo>
                    <a:pt x="149181" y="801331"/>
                  </a:lnTo>
                  <a:lnTo>
                    <a:pt x="128915" y="826336"/>
                  </a:lnTo>
                  <a:lnTo>
                    <a:pt x="107523" y="851923"/>
                  </a:lnTo>
                  <a:lnTo>
                    <a:pt x="85005" y="875184"/>
                  </a:lnTo>
                  <a:lnTo>
                    <a:pt x="62487" y="898445"/>
                  </a:lnTo>
                  <a:lnTo>
                    <a:pt x="41095" y="924031"/>
                  </a:lnTo>
                  <a:lnTo>
                    <a:pt x="33777" y="931009"/>
                  </a:lnTo>
                  <a:lnTo>
                    <a:pt x="24769" y="939732"/>
                  </a:lnTo>
                  <a:lnTo>
                    <a:pt x="15200" y="950199"/>
                  </a:lnTo>
                  <a:lnTo>
                    <a:pt x="7319" y="960666"/>
                  </a:lnTo>
                  <a:lnTo>
                    <a:pt x="2252" y="973460"/>
                  </a:lnTo>
                  <a:lnTo>
                    <a:pt x="0" y="987416"/>
                  </a:lnTo>
                  <a:lnTo>
                    <a:pt x="2815" y="1001955"/>
                  </a:lnTo>
                  <a:lnTo>
                    <a:pt x="10133" y="1015911"/>
                  </a:lnTo>
                  <a:lnTo>
                    <a:pt x="22518" y="1027541"/>
                  </a:lnTo>
                  <a:lnTo>
                    <a:pt x="36592" y="1035682"/>
                  </a:lnTo>
                  <a:lnTo>
                    <a:pt x="54043" y="1043243"/>
                  </a:lnTo>
                  <a:lnTo>
                    <a:pt x="72621" y="1049639"/>
                  </a:lnTo>
                  <a:lnTo>
                    <a:pt x="91197" y="1056035"/>
                  </a:lnTo>
                  <a:lnTo>
                    <a:pt x="109212" y="1062432"/>
                  </a:lnTo>
                  <a:lnTo>
                    <a:pt x="126663" y="1069992"/>
                  </a:lnTo>
                  <a:lnTo>
                    <a:pt x="142425" y="1078133"/>
                  </a:lnTo>
                  <a:lnTo>
                    <a:pt x="153685" y="1088601"/>
                  </a:lnTo>
                  <a:lnTo>
                    <a:pt x="150306" y="1102557"/>
                  </a:lnTo>
                  <a:lnTo>
                    <a:pt x="144114" y="1115351"/>
                  </a:lnTo>
                  <a:lnTo>
                    <a:pt x="137921" y="1128725"/>
                  </a:lnTo>
                  <a:lnTo>
                    <a:pt x="131166" y="1141518"/>
                  </a:lnTo>
                  <a:lnTo>
                    <a:pt x="124974" y="1154312"/>
                  </a:lnTo>
                  <a:lnTo>
                    <a:pt x="120471" y="1167105"/>
                  </a:lnTo>
                  <a:lnTo>
                    <a:pt x="118781" y="1178735"/>
                  </a:lnTo>
                  <a:cubicBezTo>
                    <a:pt x="119156" y="1183000"/>
                    <a:pt x="119532" y="1187264"/>
                    <a:pt x="119907" y="1191529"/>
                  </a:cubicBezTo>
                  <a:lnTo>
                    <a:pt x="126100" y="1203159"/>
                  </a:lnTo>
                  <a:lnTo>
                    <a:pt x="137359" y="1214790"/>
                  </a:lnTo>
                  <a:lnTo>
                    <a:pt x="153685" y="1226420"/>
                  </a:lnTo>
                  <a:lnTo>
                    <a:pt x="150306" y="1235725"/>
                  </a:lnTo>
                  <a:lnTo>
                    <a:pt x="145240" y="1245029"/>
                  </a:lnTo>
                  <a:lnTo>
                    <a:pt x="141300" y="1256077"/>
                  </a:lnTo>
                  <a:lnTo>
                    <a:pt x="140174" y="1267708"/>
                  </a:lnTo>
                  <a:lnTo>
                    <a:pt x="142425" y="1279339"/>
                  </a:lnTo>
                  <a:lnTo>
                    <a:pt x="148618" y="1289806"/>
                  </a:lnTo>
                  <a:lnTo>
                    <a:pt x="156499" y="1297947"/>
                  </a:lnTo>
                  <a:lnTo>
                    <a:pt x="166632" y="1305506"/>
                  </a:lnTo>
                  <a:lnTo>
                    <a:pt x="176765" y="1310740"/>
                  </a:lnTo>
                  <a:lnTo>
                    <a:pt x="186335" y="1317137"/>
                  </a:lnTo>
                  <a:lnTo>
                    <a:pt x="195343" y="1325860"/>
                  </a:lnTo>
                  <a:lnTo>
                    <a:pt x="200408" y="1335164"/>
                  </a:lnTo>
                  <a:lnTo>
                    <a:pt x="205475" y="1352028"/>
                  </a:lnTo>
                  <a:lnTo>
                    <a:pt x="205475" y="1371218"/>
                  </a:lnTo>
                  <a:lnTo>
                    <a:pt x="203787" y="1389245"/>
                  </a:lnTo>
                  <a:lnTo>
                    <a:pt x="199283" y="1407854"/>
                  </a:lnTo>
                  <a:lnTo>
                    <a:pt x="195343" y="1425881"/>
                  </a:lnTo>
                  <a:lnTo>
                    <a:pt x="192528" y="1442163"/>
                  </a:lnTo>
                  <a:lnTo>
                    <a:pt x="190276" y="1465424"/>
                  </a:lnTo>
                  <a:lnTo>
                    <a:pt x="192528" y="1486358"/>
                  </a:lnTo>
                  <a:lnTo>
                    <a:pt x="198719" y="1505548"/>
                  </a:lnTo>
                  <a:lnTo>
                    <a:pt x="206601" y="1522413"/>
                  </a:lnTo>
                  <a:lnTo>
                    <a:pt x="217860" y="1535787"/>
                  </a:lnTo>
                  <a:lnTo>
                    <a:pt x="232497" y="1548581"/>
                  </a:lnTo>
                  <a:lnTo>
                    <a:pt x="246570" y="1559048"/>
                  </a:lnTo>
                  <a:lnTo>
                    <a:pt x="262896" y="1567771"/>
                  </a:lnTo>
                  <a:lnTo>
                    <a:pt x="279221" y="1575331"/>
                  </a:lnTo>
                  <a:lnTo>
                    <a:pt x="295546" y="1579401"/>
                  </a:lnTo>
                  <a:lnTo>
                    <a:pt x="325383" y="1584635"/>
                  </a:lnTo>
                  <a:lnTo>
                    <a:pt x="356908" y="1586961"/>
                  </a:lnTo>
                  <a:lnTo>
                    <a:pt x="390121" y="1585798"/>
                  </a:lnTo>
                  <a:lnTo>
                    <a:pt x="422772" y="1582309"/>
                  </a:lnTo>
                  <a:lnTo>
                    <a:pt x="455423" y="1578238"/>
                  </a:lnTo>
                  <a:lnTo>
                    <a:pt x="486385" y="1571841"/>
                  </a:lnTo>
                  <a:lnTo>
                    <a:pt x="513969" y="1564281"/>
                  </a:lnTo>
                  <a:lnTo>
                    <a:pt x="529900" y="1558923"/>
                  </a:lnTo>
                  <a:lnTo>
                    <a:pt x="627355" y="1909514"/>
                  </a:lnTo>
                  <a:lnTo>
                    <a:pt x="1413007" y="1487444"/>
                  </a:lnTo>
                  <a:lnTo>
                    <a:pt x="1412429" y="1485195"/>
                  </a:lnTo>
                  <a:lnTo>
                    <a:pt x="1405111" y="1455538"/>
                  </a:lnTo>
                  <a:lnTo>
                    <a:pt x="1398918" y="1425881"/>
                  </a:lnTo>
                  <a:lnTo>
                    <a:pt x="1394978" y="1398549"/>
                  </a:lnTo>
                  <a:lnTo>
                    <a:pt x="1392163" y="1372381"/>
                  </a:lnTo>
                  <a:cubicBezTo>
                    <a:pt x="1391788" y="1365209"/>
                    <a:pt x="1391412" y="1358037"/>
                    <a:pt x="1391037" y="1350865"/>
                  </a:cubicBezTo>
                  <a:cubicBezTo>
                    <a:pt x="1391412" y="1344856"/>
                    <a:pt x="1391788" y="1338846"/>
                    <a:pt x="1392163" y="1332837"/>
                  </a:cubicBezTo>
                  <a:lnTo>
                    <a:pt x="1401171" y="1295039"/>
                  </a:lnTo>
                  <a:lnTo>
                    <a:pt x="1412429" y="1260148"/>
                  </a:lnTo>
                  <a:lnTo>
                    <a:pt x="1426503" y="1227001"/>
                  </a:lnTo>
                  <a:lnTo>
                    <a:pt x="1443954" y="1197926"/>
                  </a:lnTo>
                  <a:lnTo>
                    <a:pt x="1469849" y="1161872"/>
                  </a:lnTo>
                  <a:lnTo>
                    <a:pt x="1496308" y="1125818"/>
                  </a:lnTo>
                  <a:lnTo>
                    <a:pt x="1522767" y="1090926"/>
                  </a:lnTo>
                  <a:lnTo>
                    <a:pt x="1549788" y="1053710"/>
                  </a:lnTo>
                  <a:lnTo>
                    <a:pt x="1573995" y="1015911"/>
                  </a:lnTo>
                  <a:lnTo>
                    <a:pt x="1597637" y="976949"/>
                  </a:lnTo>
                  <a:lnTo>
                    <a:pt x="1617341" y="934499"/>
                  </a:lnTo>
                  <a:lnTo>
                    <a:pt x="1633666" y="889140"/>
                  </a:lnTo>
                  <a:lnTo>
                    <a:pt x="1646051" y="836222"/>
                  </a:lnTo>
                  <a:lnTo>
                    <a:pt x="1652807" y="782141"/>
                  </a:lnTo>
                  <a:lnTo>
                    <a:pt x="1656184" y="726897"/>
                  </a:lnTo>
                  <a:lnTo>
                    <a:pt x="1655059" y="671072"/>
                  </a:lnTo>
                  <a:lnTo>
                    <a:pt x="1651118" y="616409"/>
                  </a:lnTo>
                  <a:lnTo>
                    <a:pt x="1642674" y="563490"/>
                  </a:lnTo>
                  <a:lnTo>
                    <a:pt x="1631415" y="511736"/>
                  </a:lnTo>
                  <a:lnTo>
                    <a:pt x="1617341" y="464051"/>
                  </a:lnTo>
                  <a:lnTo>
                    <a:pt x="1601579" y="420438"/>
                  </a:lnTo>
                  <a:lnTo>
                    <a:pt x="1583565" y="381475"/>
                  </a:lnTo>
                  <a:lnTo>
                    <a:pt x="1556543" y="334954"/>
                  </a:lnTo>
                  <a:lnTo>
                    <a:pt x="1527270" y="290759"/>
                  </a:lnTo>
                  <a:lnTo>
                    <a:pt x="1494056" y="249471"/>
                  </a:lnTo>
                  <a:lnTo>
                    <a:pt x="1458590" y="209928"/>
                  </a:lnTo>
                  <a:lnTo>
                    <a:pt x="1419747" y="174455"/>
                  </a:lnTo>
                  <a:lnTo>
                    <a:pt x="1376400" y="141309"/>
                  </a:lnTo>
                  <a:lnTo>
                    <a:pt x="1331365" y="111652"/>
                  </a:lnTo>
                  <a:lnTo>
                    <a:pt x="1283515" y="85483"/>
                  </a:lnTo>
                  <a:lnTo>
                    <a:pt x="1231161" y="63386"/>
                  </a:lnTo>
                  <a:lnTo>
                    <a:pt x="1177119" y="43033"/>
                  </a:lnTo>
                  <a:lnTo>
                    <a:pt x="1118572" y="27332"/>
                  </a:lnTo>
                  <a:lnTo>
                    <a:pt x="1057210" y="14538"/>
                  </a:lnTo>
                  <a:lnTo>
                    <a:pt x="993036" y="5815"/>
                  </a:lnTo>
                  <a:lnTo>
                    <a:pt x="925482" y="582"/>
                  </a:lnTo>
                  <a:lnTo>
                    <a:pt x="853425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1" dirty="0">
                <a:latin typeface="Noto Sans CJK KR Black" panose="020B0A00000000000000" pitchFamily="34" charset="-127"/>
                <a:ea typeface="Noto Sans CJK KR Black" panose="020B0A00000000000000" pitchFamily="34" charset="-127"/>
              </a:endParaRPr>
            </a:p>
          </p:txBody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xmlns="" id="{12882230-09B0-4081-ACDC-764E05CA7BDC}"/>
                </a:ext>
              </a:extLst>
            </p:cNvPr>
            <p:cNvSpPr/>
            <p:nvPr/>
          </p:nvSpPr>
          <p:spPr>
            <a:xfrm>
              <a:off x="1358088" y="4198964"/>
              <a:ext cx="1089158" cy="611109"/>
            </a:xfrm>
            <a:custGeom>
              <a:avLst/>
              <a:gdLst>
                <a:gd name="connsiteX0" fmla="*/ 0 w 1094108"/>
                <a:gd name="connsiteY0" fmla="*/ 200851 h 581411"/>
                <a:gd name="connsiteX1" fmla="*/ 95139 w 1094108"/>
                <a:gd name="connsiteY1" fmla="*/ 0 h 581411"/>
                <a:gd name="connsiteX2" fmla="*/ 1025396 w 1094108"/>
                <a:gd name="connsiteY2" fmla="*/ 338276 h 581411"/>
                <a:gd name="connsiteX3" fmla="*/ 1094108 w 1094108"/>
                <a:gd name="connsiteY3" fmla="*/ 412273 h 581411"/>
                <a:gd name="connsiteX4" fmla="*/ 1078252 w 1094108"/>
                <a:gd name="connsiteY4" fmla="*/ 517984 h 581411"/>
                <a:gd name="connsiteX5" fmla="*/ 1014825 w 1094108"/>
                <a:gd name="connsiteY5" fmla="*/ 480985 h 581411"/>
                <a:gd name="connsiteX6" fmla="*/ 998968 w 1094108"/>
                <a:gd name="connsiteY6" fmla="*/ 581411 h 581411"/>
                <a:gd name="connsiteX7" fmla="*/ 0 w 1094108"/>
                <a:gd name="connsiteY7" fmla="*/ 200851 h 581411"/>
                <a:gd name="connsiteX0" fmla="*/ 0 w 1094108"/>
                <a:gd name="connsiteY0" fmla="*/ 200851 h 581411"/>
                <a:gd name="connsiteX1" fmla="*/ 95139 w 1094108"/>
                <a:gd name="connsiteY1" fmla="*/ 0 h 581411"/>
                <a:gd name="connsiteX2" fmla="*/ 1025396 w 1094108"/>
                <a:gd name="connsiteY2" fmla="*/ 338276 h 581411"/>
                <a:gd name="connsiteX3" fmla="*/ 1094108 w 1094108"/>
                <a:gd name="connsiteY3" fmla="*/ 412273 h 581411"/>
                <a:gd name="connsiteX4" fmla="*/ 1078252 w 1094108"/>
                <a:gd name="connsiteY4" fmla="*/ 517984 h 581411"/>
                <a:gd name="connsiteX5" fmla="*/ 1014825 w 1094108"/>
                <a:gd name="connsiteY5" fmla="*/ 480985 h 581411"/>
                <a:gd name="connsiteX6" fmla="*/ 998968 w 1094108"/>
                <a:gd name="connsiteY6" fmla="*/ 581411 h 581411"/>
                <a:gd name="connsiteX7" fmla="*/ 0 w 1094108"/>
                <a:gd name="connsiteY7" fmla="*/ 200851 h 581411"/>
                <a:gd name="connsiteX0" fmla="*/ 0 w 1094108"/>
                <a:gd name="connsiteY0" fmla="*/ 200851 h 581411"/>
                <a:gd name="connsiteX1" fmla="*/ 95139 w 1094108"/>
                <a:gd name="connsiteY1" fmla="*/ 0 h 581411"/>
                <a:gd name="connsiteX2" fmla="*/ 1010547 w 1094108"/>
                <a:gd name="connsiteY2" fmla="*/ 293729 h 581411"/>
                <a:gd name="connsiteX3" fmla="*/ 1094108 w 1094108"/>
                <a:gd name="connsiteY3" fmla="*/ 412273 h 581411"/>
                <a:gd name="connsiteX4" fmla="*/ 1078252 w 1094108"/>
                <a:gd name="connsiteY4" fmla="*/ 517984 h 581411"/>
                <a:gd name="connsiteX5" fmla="*/ 1014825 w 1094108"/>
                <a:gd name="connsiteY5" fmla="*/ 480985 h 581411"/>
                <a:gd name="connsiteX6" fmla="*/ 998968 w 1094108"/>
                <a:gd name="connsiteY6" fmla="*/ 581411 h 581411"/>
                <a:gd name="connsiteX7" fmla="*/ 0 w 1094108"/>
                <a:gd name="connsiteY7" fmla="*/ 200851 h 581411"/>
                <a:gd name="connsiteX0" fmla="*/ 0 w 1094108"/>
                <a:gd name="connsiteY0" fmla="*/ 230550 h 611110"/>
                <a:gd name="connsiteX1" fmla="*/ 119888 w 1094108"/>
                <a:gd name="connsiteY1" fmla="*/ 0 h 611110"/>
                <a:gd name="connsiteX2" fmla="*/ 1010547 w 1094108"/>
                <a:gd name="connsiteY2" fmla="*/ 323428 h 611110"/>
                <a:gd name="connsiteX3" fmla="*/ 1094108 w 1094108"/>
                <a:gd name="connsiteY3" fmla="*/ 441972 h 611110"/>
                <a:gd name="connsiteX4" fmla="*/ 1078252 w 1094108"/>
                <a:gd name="connsiteY4" fmla="*/ 547683 h 611110"/>
                <a:gd name="connsiteX5" fmla="*/ 1014825 w 1094108"/>
                <a:gd name="connsiteY5" fmla="*/ 510684 h 611110"/>
                <a:gd name="connsiteX6" fmla="*/ 998968 w 1094108"/>
                <a:gd name="connsiteY6" fmla="*/ 611110 h 611110"/>
                <a:gd name="connsiteX7" fmla="*/ 0 w 1094108"/>
                <a:gd name="connsiteY7" fmla="*/ 230550 h 611110"/>
                <a:gd name="connsiteX0" fmla="*/ 0 w 1089158"/>
                <a:gd name="connsiteY0" fmla="*/ 210751 h 611110"/>
                <a:gd name="connsiteX1" fmla="*/ 114938 w 1089158"/>
                <a:gd name="connsiteY1" fmla="*/ 0 h 611110"/>
                <a:gd name="connsiteX2" fmla="*/ 1005597 w 1089158"/>
                <a:gd name="connsiteY2" fmla="*/ 323428 h 611110"/>
                <a:gd name="connsiteX3" fmla="*/ 1089158 w 1089158"/>
                <a:gd name="connsiteY3" fmla="*/ 441972 h 611110"/>
                <a:gd name="connsiteX4" fmla="*/ 1073302 w 1089158"/>
                <a:gd name="connsiteY4" fmla="*/ 547683 h 611110"/>
                <a:gd name="connsiteX5" fmla="*/ 1009875 w 1089158"/>
                <a:gd name="connsiteY5" fmla="*/ 510684 h 611110"/>
                <a:gd name="connsiteX6" fmla="*/ 994018 w 1089158"/>
                <a:gd name="connsiteY6" fmla="*/ 611110 h 611110"/>
                <a:gd name="connsiteX7" fmla="*/ 0 w 1089158"/>
                <a:gd name="connsiteY7" fmla="*/ 210751 h 611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89158" h="611110">
                  <a:moveTo>
                    <a:pt x="0" y="210751"/>
                  </a:moveTo>
                  <a:lnTo>
                    <a:pt x="114938" y="0"/>
                  </a:lnTo>
                  <a:lnTo>
                    <a:pt x="1005597" y="323428"/>
                  </a:lnTo>
                  <a:lnTo>
                    <a:pt x="1089158" y="441972"/>
                  </a:lnTo>
                  <a:lnTo>
                    <a:pt x="1073302" y="547683"/>
                  </a:lnTo>
                  <a:lnTo>
                    <a:pt x="1009875" y="510684"/>
                  </a:lnTo>
                  <a:lnTo>
                    <a:pt x="994018" y="611110"/>
                  </a:lnTo>
                  <a:cubicBezTo>
                    <a:pt x="629604" y="505207"/>
                    <a:pt x="332989" y="337604"/>
                    <a:pt x="0" y="210751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 dirty="0">
                <a:latin typeface="Noto Sans CJK KR Black" panose="020B0A00000000000000" pitchFamily="34" charset="-127"/>
                <a:ea typeface="Noto Sans CJK KR Black" panose="020B0A00000000000000" pitchFamily="34" charset="-127"/>
              </a:endParaRPr>
            </a:p>
          </p:txBody>
        </p:sp>
        <p:sp>
          <p:nvSpPr>
            <p:cNvPr id="17" name="Freeform 14">
              <a:extLst>
                <a:ext uri="{FF2B5EF4-FFF2-40B4-BE49-F238E27FC236}">
                  <a16:creationId xmlns:a16="http://schemas.microsoft.com/office/drawing/2014/main" xmlns="" id="{908C5288-C1B2-4B4E-84F2-259C8FE515DD}"/>
                </a:ext>
              </a:extLst>
            </p:cNvPr>
            <p:cNvSpPr/>
            <p:nvPr/>
          </p:nvSpPr>
          <p:spPr>
            <a:xfrm>
              <a:off x="3145709" y="4476837"/>
              <a:ext cx="591981" cy="227104"/>
            </a:xfrm>
            <a:custGeom>
              <a:avLst/>
              <a:gdLst>
                <a:gd name="connsiteX0" fmla="*/ 5285 w 739976"/>
                <a:gd name="connsiteY0" fmla="*/ 68712 h 206136"/>
                <a:gd name="connsiteX1" fmla="*/ 0 w 739976"/>
                <a:gd name="connsiteY1" fmla="*/ 5285 h 206136"/>
                <a:gd name="connsiteX2" fmla="*/ 158566 w 739976"/>
                <a:gd name="connsiteY2" fmla="*/ 0 h 206136"/>
                <a:gd name="connsiteX3" fmla="*/ 163852 w 739976"/>
                <a:gd name="connsiteY3" fmla="*/ 58141 h 206136"/>
                <a:gd name="connsiteX4" fmla="*/ 739976 w 739976"/>
                <a:gd name="connsiteY4" fmla="*/ 84569 h 206136"/>
                <a:gd name="connsiteX5" fmla="*/ 671264 w 739976"/>
                <a:gd name="connsiteY5" fmla="*/ 206136 h 206136"/>
                <a:gd name="connsiteX6" fmla="*/ 110996 w 739976"/>
                <a:gd name="connsiteY6" fmla="*/ 174423 h 206136"/>
                <a:gd name="connsiteX7" fmla="*/ 89854 w 739976"/>
                <a:gd name="connsiteY7" fmla="*/ 84569 h 206136"/>
                <a:gd name="connsiteX8" fmla="*/ 5285 w 739976"/>
                <a:gd name="connsiteY8" fmla="*/ 68712 h 206136"/>
                <a:gd name="connsiteX0" fmla="*/ 5285 w 739976"/>
                <a:gd name="connsiteY0" fmla="*/ 110997 h 206136"/>
                <a:gd name="connsiteX1" fmla="*/ 0 w 739976"/>
                <a:gd name="connsiteY1" fmla="*/ 5285 h 206136"/>
                <a:gd name="connsiteX2" fmla="*/ 158566 w 739976"/>
                <a:gd name="connsiteY2" fmla="*/ 0 h 206136"/>
                <a:gd name="connsiteX3" fmla="*/ 163852 w 739976"/>
                <a:gd name="connsiteY3" fmla="*/ 58141 h 206136"/>
                <a:gd name="connsiteX4" fmla="*/ 739976 w 739976"/>
                <a:gd name="connsiteY4" fmla="*/ 84569 h 206136"/>
                <a:gd name="connsiteX5" fmla="*/ 671264 w 739976"/>
                <a:gd name="connsiteY5" fmla="*/ 206136 h 206136"/>
                <a:gd name="connsiteX6" fmla="*/ 110996 w 739976"/>
                <a:gd name="connsiteY6" fmla="*/ 174423 h 206136"/>
                <a:gd name="connsiteX7" fmla="*/ 89854 w 739976"/>
                <a:gd name="connsiteY7" fmla="*/ 84569 h 206136"/>
                <a:gd name="connsiteX8" fmla="*/ 5285 w 739976"/>
                <a:gd name="connsiteY8" fmla="*/ 110997 h 206136"/>
                <a:gd name="connsiteX0" fmla="*/ 5285 w 739976"/>
                <a:gd name="connsiteY0" fmla="*/ 110997 h 206136"/>
                <a:gd name="connsiteX1" fmla="*/ 0 w 739976"/>
                <a:gd name="connsiteY1" fmla="*/ 5285 h 206136"/>
                <a:gd name="connsiteX2" fmla="*/ 158566 w 739976"/>
                <a:gd name="connsiteY2" fmla="*/ 0 h 206136"/>
                <a:gd name="connsiteX3" fmla="*/ 163852 w 739976"/>
                <a:gd name="connsiteY3" fmla="*/ 58141 h 206136"/>
                <a:gd name="connsiteX4" fmla="*/ 739976 w 739976"/>
                <a:gd name="connsiteY4" fmla="*/ 84569 h 206136"/>
                <a:gd name="connsiteX5" fmla="*/ 671264 w 739976"/>
                <a:gd name="connsiteY5" fmla="*/ 206136 h 206136"/>
                <a:gd name="connsiteX6" fmla="*/ 110996 w 739976"/>
                <a:gd name="connsiteY6" fmla="*/ 174423 h 206136"/>
                <a:gd name="connsiteX7" fmla="*/ 89854 w 739976"/>
                <a:gd name="connsiteY7" fmla="*/ 84569 h 206136"/>
                <a:gd name="connsiteX8" fmla="*/ 5285 w 739976"/>
                <a:gd name="connsiteY8" fmla="*/ 110997 h 206136"/>
                <a:gd name="connsiteX0" fmla="*/ 5285 w 671264"/>
                <a:gd name="connsiteY0" fmla="*/ 110997 h 206136"/>
                <a:gd name="connsiteX1" fmla="*/ 0 w 671264"/>
                <a:gd name="connsiteY1" fmla="*/ 5285 h 206136"/>
                <a:gd name="connsiteX2" fmla="*/ 158566 w 671264"/>
                <a:gd name="connsiteY2" fmla="*/ 0 h 206136"/>
                <a:gd name="connsiteX3" fmla="*/ 163852 w 671264"/>
                <a:gd name="connsiteY3" fmla="*/ 58141 h 206136"/>
                <a:gd name="connsiteX4" fmla="*/ 581409 w 671264"/>
                <a:gd name="connsiteY4" fmla="*/ 52856 h 206136"/>
                <a:gd name="connsiteX5" fmla="*/ 671264 w 671264"/>
                <a:gd name="connsiteY5" fmla="*/ 206136 h 206136"/>
                <a:gd name="connsiteX6" fmla="*/ 110996 w 671264"/>
                <a:gd name="connsiteY6" fmla="*/ 174423 h 206136"/>
                <a:gd name="connsiteX7" fmla="*/ 89854 w 671264"/>
                <a:gd name="connsiteY7" fmla="*/ 84569 h 206136"/>
                <a:gd name="connsiteX8" fmla="*/ 5285 w 671264"/>
                <a:gd name="connsiteY8" fmla="*/ 110997 h 206136"/>
                <a:gd name="connsiteX0" fmla="*/ 5285 w 591981"/>
                <a:gd name="connsiteY0" fmla="*/ 110997 h 190279"/>
                <a:gd name="connsiteX1" fmla="*/ 0 w 591981"/>
                <a:gd name="connsiteY1" fmla="*/ 5285 h 190279"/>
                <a:gd name="connsiteX2" fmla="*/ 158566 w 591981"/>
                <a:gd name="connsiteY2" fmla="*/ 0 h 190279"/>
                <a:gd name="connsiteX3" fmla="*/ 163852 w 591981"/>
                <a:gd name="connsiteY3" fmla="*/ 58141 h 190279"/>
                <a:gd name="connsiteX4" fmla="*/ 581409 w 591981"/>
                <a:gd name="connsiteY4" fmla="*/ 52856 h 190279"/>
                <a:gd name="connsiteX5" fmla="*/ 591981 w 591981"/>
                <a:gd name="connsiteY5" fmla="*/ 190279 h 190279"/>
                <a:gd name="connsiteX6" fmla="*/ 110996 w 591981"/>
                <a:gd name="connsiteY6" fmla="*/ 174423 h 190279"/>
                <a:gd name="connsiteX7" fmla="*/ 89854 w 591981"/>
                <a:gd name="connsiteY7" fmla="*/ 84569 h 190279"/>
                <a:gd name="connsiteX8" fmla="*/ 5285 w 591981"/>
                <a:gd name="connsiteY8" fmla="*/ 110997 h 190279"/>
                <a:gd name="connsiteX0" fmla="*/ 5285 w 591981"/>
                <a:gd name="connsiteY0" fmla="*/ 110997 h 190279"/>
                <a:gd name="connsiteX1" fmla="*/ 0 w 591981"/>
                <a:gd name="connsiteY1" fmla="*/ 5285 h 190279"/>
                <a:gd name="connsiteX2" fmla="*/ 158566 w 591981"/>
                <a:gd name="connsiteY2" fmla="*/ 0 h 190279"/>
                <a:gd name="connsiteX3" fmla="*/ 163852 w 591981"/>
                <a:gd name="connsiteY3" fmla="*/ 58141 h 190279"/>
                <a:gd name="connsiteX4" fmla="*/ 581409 w 591981"/>
                <a:gd name="connsiteY4" fmla="*/ 52856 h 190279"/>
                <a:gd name="connsiteX5" fmla="*/ 591981 w 591981"/>
                <a:gd name="connsiteY5" fmla="*/ 190279 h 190279"/>
                <a:gd name="connsiteX6" fmla="*/ 110996 w 591981"/>
                <a:gd name="connsiteY6" fmla="*/ 174423 h 190279"/>
                <a:gd name="connsiteX7" fmla="*/ 89854 w 591981"/>
                <a:gd name="connsiteY7" fmla="*/ 84569 h 190279"/>
                <a:gd name="connsiteX8" fmla="*/ 5285 w 591981"/>
                <a:gd name="connsiteY8" fmla="*/ 110997 h 190279"/>
                <a:gd name="connsiteX0" fmla="*/ 5285 w 591981"/>
                <a:gd name="connsiteY0" fmla="*/ 142240 h 221522"/>
                <a:gd name="connsiteX1" fmla="*/ 0 w 591981"/>
                <a:gd name="connsiteY1" fmla="*/ 36528 h 221522"/>
                <a:gd name="connsiteX2" fmla="*/ 163774 w 591981"/>
                <a:gd name="connsiteY2" fmla="*/ 0 h 221522"/>
                <a:gd name="connsiteX3" fmla="*/ 163852 w 591981"/>
                <a:gd name="connsiteY3" fmla="*/ 89384 h 221522"/>
                <a:gd name="connsiteX4" fmla="*/ 581409 w 591981"/>
                <a:gd name="connsiteY4" fmla="*/ 84099 h 221522"/>
                <a:gd name="connsiteX5" fmla="*/ 591981 w 591981"/>
                <a:gd name="connsiteY5" fmla="*/ 221522 h 221522"/>
                <a:gd name="connsiteX6" fmla="*/ 110996 w 591981"/>
                <a:gd name="connsiteY6" fmla="*/ 205666 h 221522"/>
                <a:gd name="connsiteX7" fmla="*/ 89854 w 591981"/>
                <a:gd name="connsiteY7" fmla="*/ 115812 h 221522"/>
                <a:gd name="connsiteX8" fmla="*/ 5285 w 591981"/>
                <a:gd name="connsiteY8" fmla="*/ 142240 h 221522"/>
                <a:gd name="connsiteX0" fmla="*/ 5285 w 591981"/>
                <a:gd name="connsiteY0" fmla="*/ 142240 h 221522"/>
                <a:gd name="connsiteX1" fmla="*/ 0 w 591981"/>
                <a:gd name="connsiteY1" fmla="*/ 36528 h 221522"/>
                <a:gd name="connsiteX2" fmla="*/ 163774 w 591981"/>
                <a:gd name="connsiteY2" fmla="*/ 0 h 221522"/>
                <a:gd name="connsiteX3" fmla="*/ 163852 w 591981"/>
                <a:gd name="connsiteY3" fmla="*/ 89384 h 221522"/>
                <a:gd name="connsiteX4" fmla="*/ 581409 w 591981"/>
                <a:gd name="connsiteY4" fmla="*/ 84099 h 221522"/>
                <a:gd name="connsiteX5" fmla="*/ 591981 w 591981"/>
                <a:gd name="connsiteY5" fmla="*/ 221522 h 221522"/>
                <a:gd name="connsiteX6" fmla="*/ 110996 w 591981"/>
                <a:gd name="connsiteY6" fmla="*/ 205666 h 221522"/>
                <a:gd name="connsiteX7" fmla="*/ 105475 w 591981"/>
                <a:gd name="connsiteY7" fmla="*/ 136641 h 221522"/>
                <a:gd name="connsiteX8" fmla="*/ 5285 w 591981"/>
                <a:gd name="connsiteY8" fmla="*/ 142240 h 221522"/>
                <a:gd name="connsiteX0" fmla="*/ 5285 w 591981"/>
                <a:gd name="connsiteY0" fmla="*/ 142240 h 227104"/>
                <a:gd name="connsiteX1" fmla="*/ 0 w 591981"/>
                <a:gd name="connsiteY1" fmla="*/ 36528 h 227104"/>
                <a:gd name="connsiteX2" fmla="*/ 163774 w 591981"/>
                <a:gd name="connsiteY2" fmla="*/ 0 h 227104"/>
                <a:gd name="connsiteX3" fmla="*/ 163852 w 591981"/>
                <a:gd name="connsiteY3" fmla="*/ 89384 h 227104"/>
                <a:gd name="connsiteX4" fmla="*/ 581409 w 591981"/>
                <a:gd name="connsiteY4" fmla="*/ 84099 h 227104"/>
                <a:gd name="connsiteX5" fmla="*/ 591981 w 591981"/>
                <a:gd name="connsiteY5" fmla="*/ 221522 h 227104"/>
                <a:gd name="connsiteX6" fmla="*/ 116204 w 591981"/>
                <a:gd name="connsiteY6" fmla="*/ 226495 h 227104"/>
                <a:gd name="connsiteX7" fmla="*/ 105475 w 591981"/>
                <a:gd name="connsiteY7" fmla="*/ 136641 h 227104"/>
                <a:gd name="connsiteX8" fmla="*/ 5285 w 591981"/>
                <a:gd name="connsiteY8" fmla="*/ 142240 h 227104"/>
                <a:gd name="connsiteX0" fmla="*/ 5285 w 591981"/>
                <a:gd name="connsiteY0" fmla="*/ 142240 h 227104"/>
                <a:gd name="connsiteX1" fmla="*/ 0 w 591981"/>
                <a:gd name="connsiteY1" fmla="*/ 36528 h 227104"/>
                <a:gd name="connsiteX2" fmla="*/ 163774 w 591981"/>
                <a:gd name="connsiteY2" fmla="*/ 0 h 227104"/>
                <a:gd name="connsiteX3" fmla="*/ 195095 w 591981"/>
                <a:gd name="connsiteY3" fmla="*/ 84177 h 227104"/>
                <a:gd name="connsiteX4" fmla="*/ 581409 w 591981"/>
                <a:gd name="connsiteY4" fmla="*/ 84099 h 227104"/>
                <a:gd name="connsiteX5" fmla="*/ 591981 w 591981"/>
                <a:gd name="connsiteY5" fmla="*/ 221522 h 227104"/>
                <a:gd name="connsiteX6" fmla="*/ 116204 w 591981"/>
                <a:gd name="connsiteY6" fmla="*/ 226495 h 227104"/>
                <a:gd name="connsiteX7" fmla="*/ 105475 w 591981"/>
                <a:gd name="connsiteY7" fmla="*/ 136641 h 227104"/>
                <a:gd name="connsiteX8" fmla="*/ 5285 w 591981"/>
                <a:gd name="connsiteY8" fmla="*/ 142240 h 227104"/>
                <a:gd name="connsiteX0" fmla="*/ 5285 w 591981"/>
                <a:gd name="connsiteY0" fmla="*/ 142240 h 227104"/>
                <a:gd name="connsiteX1" fmla="*/ 0 w 591981"/>
                <a:gd name="connsiteY1" fmla="*/ 36528 h 227104"/>
                <a:gd name="connsiteX2" fmla="*/ 163774 w 591981"/>
                <a:gd name="connsiteY2" fmla="*/ 0 h 227104"/>
                <a:gd name="connsiteX3" fmla="*/ 195095 w 591981"/>
                <a:gd name="connsiteY3" fmla="*/ 84177 h 227104"/>
                <a:gd name="connsiteX4" fmla="*/ 581409 w 591981"/>
                <a:gd name="connsiteY4" fmla="*/ 84099 h 227104"/>
                <a:gd name="connsiteX5" fmla="*/ 591981 w 591981"/>
                <a:gd name="connsiteY5" fmla="*/ 221522 h 227104"/>
                <a:gd name="connsiteX6" fmla="*/ 116204 w 591981"/>
                <a:gd name="connsiteY6" fmla="*/ 226495 h 227104"/>
                <a:gd name="connsiteX7" fmla="*/ 105475 w 591981"/>
                <a:gd name="connsiteY7" fmla="*/ 136641 h 227104"/>
                <a:gd name="connsiteX8" fmla="*/ 5285 w 591981"/>
                <a:gd name="connsiteY8" fmla="*/ 142240 h 227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1981" h="227104">
                  <a:moveTo>
                    <a:pt x="5285" y="142240"/>
                  </a:moveTo>
                  <a:lnTo>
                    <a:pt x="0" y="36528"/>
                  </a:lnTo>
                  <a:lnTo>
                    <a:pt x="163774" y="0"/>
                  </a:lnTo>
                  <a:cubicBezTo>
                    <a:pt x="163800" y="29795"/>
                    <a:pt x="195069" y="54382"/>
                    <a:pt x="195095" y="84177"/>
                  </a:cubicBezTo>
                  <a:cubicBezTo>
                    <a:pt x="397943" y="29168"/>
                    <a:pt x="389368" y="75290"/>
                    <a:pt x="581409" y="84099"/>
                  </a:cubicBezTo>
                  <a:lnTo>
                    <a:pt x="591981" y="221522"/>
                  </a:lnTo>
                  <a:cubicBezTo>
                    <a:pt x="431653" y="200380"/>
                    <a:pt x="276532" y="231780"/>
                    <a:pt x="116204" y="226495"/>
                  </a:cubicBezTo>
                  <a:lnTo>
                    <a:pt x="105475" y="136641"/>
                  </a:lnTo>
                  <a:lnTo>
                    <a:pt x="5285" y="14224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 dirty="0">
                <a:latin typeface="Noto Sans CJK KR Black" panose="020B0A00000000000000" pitchFamily="34" charset="-127"/>
                <a:ea typeface="Noto Sans CJK KR Black" panose="020B0A00000000000000" pitchFamily="34" charset="-127"/>
              </a:endParaRPr>
            </a:p>
          </p:txBody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xmlns="" id="{6BB015EF-DA86-423C-8231-A3A162BBB486}"/>
                </a:ext>
              </a:extLst>
            </p:cNvPr>
            <p:cNvSpPr/>
            <p:nvPr/>
          </p:nvSpPr>
          <p:spPr>
            <a:xfrm>
              <a:off x="1130675" y="4343401"/>
              <a:ext cx="2709784" cy="1900717"/>
            </a:xfrm>
            <a:custGeom>
              <a:avLst/>
              <a:gdLst>
                <a:gd name="connsiteX0" fmla="*/ 19050 w 2628900"/>
                <a:gd name="connsiteY0" fmla="*/ 95250 h 2085975"/>
                <a:gd name="connsiteX1" fmla="*/ 0 w 2628900"/>
                <a:gd name="connsiteY1" fmla="*/ 2085975 h 2085975"/>
                <a:gd name="connsiteX2" fmla="*/ 1685925 w 2628900"/>
                <a:gd name="connsiteY2" fmla="*/ 2085975 h 2085975"/>
                <a:gd name="connsiteX3" fmla="*/ 1704975 w 2628900"/>
                <a:gd name="connsiteY3" fmla="*/ 1581150 h 2085975"/>
                <a:gd name="connsiteX4" fmla="*/ 2628900 w 2628900"/>
                <a:gd name="connsiteY4" fmla="*/ 47625 h 2085975"/>
                <a:gd name="connsiteX5" fmla="*/ 1914525 w 2628900"/>
                <a:gd name="connsiteY5" fmla="*/ 0 h 2085975"/>
                <a:gd name="connsiteX6" fmla="*/ 1914525 w 2628900"/>
                <a:gd name="connsiteY6" fmla="*/ 762000 h 2085975"/>
                <a:gd name="connsiteX7" fmla="*/ 1133475 w 2628900"/>
                <a:gd name="connsiteY7" fmla="*/ 533400 h 2085975"/>
                <a:gd name="connsiteX8" fmla="*/ 19050 w 2628900"/>
                <a:gd name="connsiteY8" fmla="*/ 95250 h 2085975"/>
                <a:gd name="connsiteX0" fmla="*/ 95250 w 2628900"/>
                <a:gd name="connsiteY0" fmla="*/ 66675 h 2085975"/>
                <a:gd name="connsiteX1" fmla="*/ 0 w 2628900"/>
                <a:gd name="connsiteY1" fmla="*/ 2085975 h 2085975"/>
                <a:gd name="connsiteX2" fmla="*/ 1685925 w 2628900"/>
                <a:gd name="connsiteY2" fmla="*/ 2085975 h 2085975"/>
                <a:gd name="connsiteX3" fmla="*/ 1704975 w 2628900"/>
                <a:gd name="connsiteY3" fmla="*/ 1581150 h 2085975"/>
                <a:gd name="connsiteX4" fmla="*/ 2628900 w 2628900"/>
                <a:gd name="connsiteY4" fmla="*/ 47625 h 2085975"/>
                <a:gd name="connsiteX5" fmla="*/ 1914525 w 2628900"/>
                <a:gd name="connsiteY5" fmla="*/ 0 h 2085975"/>
                <a:gd name="connsiteX6" fmla="*/ 1914525 w 2628900"/>
                <a:gd name="connsiteY6" fmla="*/ 762000 h 2085975"/>
                <a:gd name="connsiteX7" fmla="*/ 1133475 w 2628900"/>
                <a:gd name="connsiteY7" fmla="*/ 533400 h 2085975"/>
                <a:gd name="connsiteX8" fmla="*/ 95250 w 2628900"/>
                <a:gd name="connsiteY8" fmla="*/ 66675 h 2085975"/>
                <a:gd name="connsiteX0" fmla="*/ 232470 w 2766120"/>
                <a:gd name="connsiteY0" fmla="*/ 66675 h 2085975"/>
                <a:gd name="connsiteX1" fmla="*/ 137220 w 2766120"/>
                <a:gd name="connsiteY1" fmla="*/ 2085975 h 2085975"/>
                <a:gd name="connsiteX2" fmla="*/ 1823145 w 2766120"/>
                <a:gd name="connsiteY2" fmla="*/ 2085975 h 2085975"/>
                <a:gd name="connsiteX3" fmla="*/ 1842195 w 2766120"/>
                <a:gd name="connsiteY3" fmla="*/ 1581150 h 2085975"/>
                <a:gd name="connsiteX4" fmla="*/ 2766120 w 2766120"/>
                <a:gd name="connsiteY4" fmla="*/ 47625 h 2085975"/>
                <a:gd name="connsiteX5" fmla="*/ 2051745 w 2766120"/>
                <a:gd name="connsiteY5" fmla="*/ 0 h 2085975"/>
                <a:gd name="connsiteX6" fmla="*/ 2051745 w 2766120"/>
                <a:gd name="connsiteY6" fmla="*/ 762000 h 2085975"/>
                <a:gd name="connsiteX7" fmla="*/ 1270695 w 2766120"/>
                <a:gd name="connsiteY7" fmla="*/ 533400 h 2085975"/>
                <a:gd name="connsiteX8" fmla="*/ 232470 w 2766120"/>
                <a:gd name="connsiteY8" fmla="*/ 66675 h 2085975"/>
                <a:gd name="connsiteX0" fmla="*/ 232470 w 2766120"/>
                <a:gd name="connsiteY0" fmla="*/ 66675 h 2085975"/>
                <a:gd name="connsiteX1" fmla="*/ 137220 w 2766120"/>
                <a:gd name="connsiteY1" fmla="*/ 2085975 h 2085975"/>
                <a:gd name="connsiteX2" fmla="*/ 1823145 w 2766120"/>
                <a:gd name="connsiteY2" fmla="*/ 2085975 h 2085975"/>
                <a:gd name="connsiteX3" fmla="*/ 1842195 w 2766120"/>
                <a:gd name="connsiteY3" fmla="*/ 1581150 h 2085975"/>
                <a:gd name="connsiteX4" fmla="*/ 2766120 w 2766120"/>
                <a:gd name="connsiteY4" fmla="*/ 47625 h 2085975"/>
                <a:gd name="connsiteX5" fmla="*/ 2051745 w 2766120"/>
                <a:gd name="connsiteY5" fmla="*/ 0 h 2085975"/>
                <a:gd name="connsiteX6" fmla="*/ 2051745 w 2766120"/>
                <a:gd name="connsiteY6" fmla="*/ 762000 h 2085975"/>
                <a:gd name="connsiteX7" fmla="*/ 1270695 w 2766120"/>
                <a:gd name="connsiteY7" fmla="*/ 533400 h 2085975"/>
                <a:gd name="connsiteX8" fmla="*/ 232470 w 2766120"/>
                <a:gd name="connsiteY8" fmla="*/ 66675 h 2085975"/>
                <a:gd name="connsiteX0" fmla="*/ 232470 w 2766120"/>
                <a:gd name="connsiteY0" fmla="*/ 66675 h 2085975"/>
                <a:gd name="connsiteX1" fmla="*/ 137220 w 2766120"/>
                <a:gd name="connsiteY1" fmla="*/ 2085975 h 2085975"/>
                <a:gd name="connsiteX2" fmla="*/ 1823145 w 2766120"/>
                <a:gd name="connsiteY2" fmla="*/ 2085975 h 2085975"/>
                <a:gd name="connsiteX3" fmla="*/ 1842195 w 2766120"/>
                <a:gd name="connsiteY3" fmla="*/ 1581150 h 2085975"/>
                <a:gd name="connsiteX4" fmla="*/ 2766120 w 2766120"/>
                <a:gd name="connsiteY4" fmla="*/ 47625 h 2085975"/>
                <a:gd name="connsiteX5" fmla="*/ 2051745 w 2766120"/>
                <a:gd name="connsiteY5" fmla="*/ 0 h 2085975"/>
                <a:gd name="connsiteX6" fmla="*/ 2051745 w 2766120"/>
                <a:gd name="connsiteY6" fmla="*/ 762000 h 2085975"/>
                <a:gd name="connsiteX7" fmla="*/ 1270695 w 2766120"/>
                <a:gd name="connsiteY7" fmla="*/ 533400 h 2085975"/>
                <a:gd name="connsiteX8" fmla="*/ 232470 w 2766120"/>
                <a:gd name="connsiteY8" fmla="*/ 66675 h 2085975"/>
                <a:gd name="connsiteX0" fmla="*/ 232470 w 2766120"/>
                <a:gd name="connsiteY0" fmla="*/ 66675 h 2085975"/>
                <a:gd name="connsiteX1" fmla="*/ 137220 w 2766120"/>
                <a:gd name="connsiteY1" fmla="*/ 2085975 h 2085975"/>
                <a:gd name="connsiteX2" fmla="*/ 1823145 w 2766120"/>
                <a:gd name="connsiteY2" fmla="*/ 2085975 h 2085975"/>
                <a:gd name="connsiteX3" fmla="*/ 1842195 w 2766120"/>
                <a:gd name="connsiteY3" fmla="*/ 1581150 h 2085975"/>
                <a:gd name="connsiteX4" fmla="*/ 2766120 w 2766120"/>
                <a:gd name="connsiteY4" fmla="*/ 47625 h 2085975"/>
                <a:gd name="connsiteX5" fmla="*/ 2051745 w 2766120"/>
                <a:gd name="connsiteY5" fmla="*/ 0 h 2085975"/>
                <a:gd name="connsiteX6" fmla="*/ 2051745 w 2766120"/>
                <a:gd name="connsiteY6" fmla="*/ 762000 h 2085975"/>
                <a:gd name="connsiteX7" fmla="*/ 1270695 w 2766120"/>
                <a:gd name="connsiteY7" fmla="*/ 533400 h 2085975"/>
                <a:gd name="connsiteX8" fmla="*/ 232470 w 2766120"/>
                <a:gd name="connsiteY8" fmla="*/ 66675 h 2085975"/>
                <a:gd name="connsiteX0" fmla="*/ 232470 w 2766120"/>
                <a:gd name="connsiteY0" fmla="*/ 114300 h 2133600"/>
                <a:gd name="connsiteX1" fmla="*/ 137220 w 2766120"/>
                <a:gd name="connsiteY1" fmla="*/ 2133600 h 2133600"/>
                <a:gd name="connsiteX2" fmla="*/ 1823145 w 2766120"/>
                <a:gd name="connsiteY2" fmla="*/ 2133600 h 2133600"/>
                <a:gd name="connsiteX3" fmla="*/ 1842195 w 2766120"/>
                <a:gd name="connsiteY3" fmla="*/ 1628775 h 2133600"/>
                <a:gd name="connsiteX4" fmla="*/ 2766120 w 2766120"/>
                <a:gd name="connsiteY4" fmla="*/ 95250 h 2133600"/>
                <a:gd name="connsiteX5" fmla="*/ 1908870 w 2766120"/>
                <a:gd name="connsiteY5" fmla="*/ 0 h 2133600"/>
                <a:gd name="connsiteX6" fmla="*/ 2051745 w 2766120"/>
                <a:gd name="connsiteY6" fmla="*/ 809625 h 2133600"/>
                <a:gd name="connsiteX7" fmla="*/ 1270695 w 2766120"/>
                <a:gd name="connsiteY7" fmla="*/ 581025 h 2133600"/>
                <a:gd name="connsiteX8" fmla="*/ 232470 w 2766120"/>
                <a:gd name="connsiteY8" fmla="*/ 114300 h 2133600"/>
                <a:gd name="connsiteX0" fmla="*/ 232470 w 2766120"/>
                <a:gd name="connsiteY0" fmla="*/ 151521 h 2170821"/>
                <a:gd name="connsiteX1" fmla="*/ 137220 w 2766120"/>
                <a:gd name="connsiteY1" fmla="*/ 2170821 h 2170821"/>
                <a:gd name="connsiteX2" fmla="*/ 1823145 w 2766120"/>
                <a:gd name="connsiteY2" fmla="*/ 2170821 h 2170821"/>
                <a:gd name="connsiteX3" fmla="*/ 1842195 w 2766120"/>
                <a:gd name="connsiteY3" fmla="*/ 1665996 h 2170821"/>
                <a:gd name="connsiteX4" fmla="*/ 2766120 w 2766120"/>
                <a:gd name="connsiteY4" fmla="*/ 132471 h 2170821"/>
                <a:gd name="connsiteX5" fmla="*/ 1908870 w 2766120"/>
                <a:gd name="connsiteY5" fmla="*/ 37221 h 2170821"/>
                <a:gd name="connsiteX6" fmla="*/ 1937445 w 2766120"/>
                <a:gd name="connsiteY6" fmla="*/ 808746 h 2170821"/>
                <a:gd name="connsiteX7" fmla="*/ 1270695 w 2766120"/>
                <a:gd name="connsiteY7" fmla="*/ 618246 h 2170821"/>
                <a:gd name="connsiteX8" fmla="*/ 232470 w 2766120"/>
                <a:gd name="connsiteY8" fmla="*/ 151521 h 2170821"/>
                <a:gd name="connsiteX0" fmla="*/ 232470 w 2766120"/>
                <a:gd name="connsiteY0" fmla="*/ 176078 h 2195378"/>
                <a:gd name="connsiteX1" fmla="*/ 137220 w 2766120"/>
                <a:gd name="connsiteY1" fmla="*/ 2195378 h 2195378"/>
                <a:gd name="connsiteX2" fmla="*/ 1823145 w 2766120"/>
                <a:gd name="connsiteY2" fmla="*/ 2195378 h 2195378"/>
                <a:gd name="connsiteX3" fmla="*/ 1842195 w 2766120"/>
                <a:gd name="connsiteY3" fmla="*/ 1690553 h 2195378"/>
                <a:gd name="connsiteX4" fmla="*/ 2766120 w 2766120"/>
                <a:gd name="connsiteY4" fmla="*/ 157028 h 2195378"/>
                <a:gd name="connsiteX5" fmla="*/ 1908870 w 2766120"/>
                <a:gd name="connsiteY5" fmla="*/ 61778 h 2195378"/>
                <a:gd name="connsiteX6" fmla="*/ 1937445 w 2766120"/>
                <a:gd name="connsiteY6" fmla="*/ 833303 h 2195378"/>
                <a:gd name="connsiteX7" fmla="*/ 1270695 w 2766120"/>
                <a:gd name="connsiteY7" fmla="*/ 642803 h 2195378"/>
                <a:gd name="connsiteX8" fmla="*/ 232470 w 2766120"/>
                <a:gd name="connsiteY8" fmla="*/ 176078 h 2195378"/>
                <a:gd name="connsiteX0" fmla="*/ 232470 w 2661345"/>
                <a:gd name="connsiteY0" fmla="*/ 155790 h 2175090"/>
                <a:gd name="connsiteX1" fmla="*/ 137220 w 2661345"/>
                <a:gd name="connsiteY1" fmla="*/ 2175090 h 2175090"/>
                <a:gd name="connsiteX2" fmla="*/ 1823145 w 2661345"/>
                <a:gd name="connsiteY2" fmla="*/ 2175090 h 2175090"/>
                <a:gd name="connsiteX3" fmla="*/ 1842195 w 2661345"/>
                <a:gd name="connsiteY3" fmla="*/ 1670265 h 2175090"/>
                <a:gd name="connsiteX4" fmla="*/ 2661345 w 2661345"/>
                <a:gd name="connsiteY4" fmla="*/ 117690 h 2175090"/>
                <a:gd name="connsiteX5" fmla="*/ 1908870 w 2661345"/>
                <a:gd name="connsiteY5" fmla="*/ 41490 h 2175090"/>
                <a:gd name="connsiteX6" fmla="*/ 1937445 w 2661345"/>
                <a:gd name="connsiteY6" fmla="*/ 813015 h 2175090"/>
                <a:gd name="connsiteX7" fmla="*/ 1270695 w 2661345"/>
                <a:gd name="connsiteY7" fmla="*/ 622515 h 2175090"/>
                <a:gd name="connsiteX8" fmla="*/ 232470 w 2661345"/>
                <a:gd name="connsiteY8" fmla="*/ 155790 h 2175090"/>
                <a:gd name="connsiteX0" fmla="*/ 232470 w 2709520"/>
                <a:gd name="connsiteY0" fmla="*/ 155790 h 2175090"/>
                <a:gd name="connsiteX1" fmla="*/ 137220 w 2709520"/>
                <a:gd name="connsiteY1" fmla="*/ 2175090 h 2175090"/>
                <a:gd name="connsiteX2" fmla="*/ 1823145 w 2709520"/>
                <a:gd name="connsiteY2" fmla="*/ 2175090 h 2175090"/>
                <a:gd name="connsiteX3" fmla="*/ 1842195 w 2709520"/>
                <a:gd name="connsiteY3" fmla="*/ 1670265 h 2175090"/>
                <a:gd name="connsiteX4" fmla="*/ 2661345 w 2709520"/>
                <a:gd name="connsiteY4" fmla="*/ 117690 h 2175090"/>
                <a:gd name="connsiteX5" fmla="*/ 1908870 w 2709520"/>
                <a:gd name="connsiteY5" fmla="*/ 41490 h 2175090"/>
                <a:gd name="connsiteX6" fmla="*/ 1937445 w 2709520"/>
                <a:gd name="connsiteY6" fmla="*/ 813015 h 2175090"/>
                <a:gd name="connsiteX7" fmla="*/ 1270695 w 2709520"/>
                <a:gd name="connsiteY7" fmla="*/ 622515 h 2175090"/>
                <a:gd name="connsiteX8" fmla="*/ 232470 w 2709520"/>
                <a:gd name="connsiteY8" fmla="*/ 155790 h 2175090"/>
                <a:gd name="connsiteX0" fmla="*/ 232470 w 2725405"/>
                <a:gd name="connsiteY0" fmla="*/ 155790 h 2175090"/>
                <a:gd name="connsiteX1" fmla="*/ 137220 w 2725405"/>
                <a:gd name="connsiteY1" fmla="*/ 2175090 h 2175090"/>
                <a:gd name="connsiteX2" fmla="*/ 1823145 w 2725405"/>
                <a:gd name="connsiteY2" fmla="*/ 2175090 h 2175090"/>
                <a:gd name="connsiteX3" fmla="*/ 1842195 w 2725405"/>
                <a:gd name="connsiteY3" fmla="*/ 1670265 h 2175090"/>
                <a:gd name="connsiteX4" fmla="*/ 2661345 w 2725405"/>
                <a:gd name="connsiteY4" fmla="*/ 117690 h 2175090"/>
                <a:gd name="connsiteX5" fmla="*/ 1908870 w 2725405"/>
                <a:gd name="connsiteY5" fmla="*/ 41490 h 2175090"/>
                <a:gd name="connsiteX6" fmla="*/ 1937445 w 2725405"/>
                <a:gd name="connsiteY6" fmla="*/ 813015 h 2175090"/>
                <a:gd name="connsiteX7" fmla="*/ 1270695 w 2725405"/>
                <a:gd name="connsiteY7" fmla="*/ 622515 h 2175090"/>
                <a:gd name="connsiteX8" fmla="*/ 232470 w 2725405"/>
                <a:gd name="connsiteY8" fmla="*/ 155790 h 2175090"/>
                <a:gd name="connsiteX0" fmla="*/ 232470 w 2760521"/>
                <a:gd name="connsiteY0" fmla="*/ 155790 h 2175090"/>
                <a:gd name="connsiteX1" fmla="*/ 137220 w 2760521"/>
                <a:gd name="connsiteY1" fmla="*/ 2175090 h 2175090"/>
                <a:gd name="connsiteX2" fmla="*/ 1823145 w 2760521"/>
                <a:gd name="connsiteY2" fmla="*/ 2175090 h 2175090"/>
                <a:gd name="connsiteX3" fmla="*/ 1842195 w 2760521"/>
                <a:gd name="connsiteY3" fmla="*/ 1670265 h 2175090"/>
                <a:gd name="connsiteX4" fmla="*/ 2699445 w 2760521"/>
                <a:gd name="connsiteY4" fmla="*/ 117690 h 2175090"/>
                <a:gd name="connsiteX5" fmla="*/ 1908870 w 2760521"/>
                <a:gd name="connsiteY5" fmla="*/ 41490 h 2175090"/>
                <a:gd name="connsiteX6" fmla="*/ 1937445 w 2760521"/>
                <a:gd name="connsiteY6" fmla="*/ 813015 h 2175090"/>
                <a:gd name="connsiteX7" fmla="*/ 1270695 w 2760521"/>
                <a:gd name="connsiteY7" fmla="*/ 622515 h 2175090"/>
                <a:gd name="connsiteX8" fmla="*/ 232470 w 2760521"/>
                <a:gd name="connsiteY8" fmla="*/ 155790 h 2175090"/>
                <a:gd name="connsiteX0" fmla="*/ 232470 w 2757220"/>
                <a:gd name="connsiteY0" fmla="*/ 155790 h 2175090"/>
                <a:gd name="connsiteX1" fmla="*/ 137220 w 2757220"/>
                <a:gd name="connsiteY1" fmla="*/ 2175090 h 2175090"/>
                <a:gd name="connsiteX2" fmla="*/ 1823145 w 2757220"/>
                <a:gd name="connsiteY2" fmla="*/ 2175090 h 2175090"/>
                <a:gd name="connsiteX3" fmla="*/ 1842195 w 2757220"/>
                <a:gd name="connsiteY3" fmla="*/ 1670265 h 2175090"/>
                <a:gd name="connsiteX4" fmla="*/ 2699445 w 2757220"/>
                <a:gd name="connsiteY4" fmla="*/ 117690 h 2175090"/>
                <a:gd name="connsiteX5" fmla="*/ 1908870 w 2757220"/>
                <a:gd name="connsiteY5" fmla="*/ 41490 h 2175090"/>
                <a:gd name="connsiteX6" fmla="*/ 1937445 w 2757220"/>
                <a:gd name="connsiteY6" fmla="*/ 813015 h 2175090"/>
                <a:gd name="connsiteX7" fmla="*/ 1270695 w 2757220"/>
                <a:gd name="connsiteY7" fmla="*/ 622515 h 2175090"/>
                <a:gd name="connsiteX8" fmla="*/ 232470 w 2757220"/>
                <a:gd name="connsiteY8" fmla="*/ 155790 h 2175090"/>
                <a:gd name="connsiteX0" fmla="*/ 232470 w 2741311"/>
                <a:gd name="connsiteY0" fmla="*/ 155790 h 2175090"/>
                <a:gd name="connsiteX1" fmla="*/ 137220 w 2741311"/>
                <a:gd name="connsiteY1" fmla="*/ 2175090 h 2175090"/>
                <a:gd name="connsiteX2" fmla="*/ 1823145 w 2741311"/>
                <a:gd name="connsiteY2" fmla="*/ 2175090 h 2175090"/>
                <a:gd name="connsiteX3" fmla="*/ 1842195 w 2741311"/>
                <a:gd name="connsiteY3" fmla="*/ 1670265 h 2175090"/>
                <a:gd name="connsiteX4" fmla="*/ 2699445 w 2741311"/>
                <a:gd name="connsiteY4" fmla="*/ 117690 h 2175090"/>
                <a:gd name="connsiteX5" fmla="*/ 1908870 w 2741311"/>
                <a:gd name="connsiteY5" fmla="*/ 41490 h 2175090"/>
                <a:gd name="connsiteX6" fmla="*/ 1937445 w 2741311"/>
                <a:gd name="connsiteY6" fmla="*/ 813015 h 2175090"/>
                <a:gd name="connsiteX7" fmla="*/ 1270695 w 2741311"/>
                <a:gd name="connsiteY7" fmla="*/ 622515 h 2175090"/>
                <a:gd name="connsiteX8" fmla="*/ 232470 w 2741311"/>
                <a:gd name="connsiteY8" fmla="*/ 155790 h 2175090"/>
                <a:gd name="connsiteX0" fmla="*/ 232470 w 2741311"/>
                <a:gd name="connsiteY0" fmla="*/ 155790 h 2175090"/>
                <a:gd name="connsiteX1" fmla="*/ 137220 w 2741311"/>
                <a:gd name="connsiteY1" fmla="*/ 2175090 h 2175090"/>
                <a:gd name="connsiteX2" fmla="*/ 1823145 w 2741311"/>
                <a:gd name="connsiteY2" fmla="*/ 2175090 h 2175090"/>
                <a:gd name="connsiteX3" fmla="*/ 1842195 w 2741311"/>
                <a:gd name="connsiteY3" fmla="*/ 1670265 h 2175090"/>
                <a:gd name="connsiteX4" fmla="*/ 2699445 w 2741311"/>
                <a:gd name="connsiteY4" fmla="*/ 117690 h 2175090"/>
                <a:gd name="connsiteX5" fmla="*/ 1908870 w 2741311"/>
                <a:gd name="connsiteY5" fmla="*/ 41490 h 2175090"/>
                <a:gd name="connsiteX6" fmla="*/ 1937445 w 2741311"/>
                <a:gd name="connsiteY6" fmla="*/ 813015 h 2175090"/>
                <a:gd name="connsiteX7" fmla="*/ 1270695 w 2741311"/>
                <a:gd name="connsiteY7" fmla="*/ 622515 h 2175090"/>
                <a:gd name="connsiteX8" fmla="*/ 232470 w 2741311"/>
                <a:gd name="connsiteY8" fmla="*/ 155790 h 2175090"/>
                <a:gd name="connsiteX0" fmla="*/ 232470 w 2741311"/>
                <a:gd name="connsiteY0" fmla="*/ 155790 h 2175090"/>
                <a:gd name="connsiteX1" fmla="*/ 137220 w 2741311"/>
                <a:gd name="connsiteY1" fmla="*/ 2175090 h 2175090"/>
                <a:gd name="connsiteX2" fmla="*/ 1823145 w 2741311"/>
                <a:gd name="connsiteY2" fmla="*/ 2175090 h 2175090"/>
                <a:gd name="connsiteX3" fmla="*/ 1842195 w 2741311"/>
                <a:gd name="connsiteY3" fmla="*/ 1670265 h 2175090"/>
                <a:gd name="connsiteX4" fmla="*/ 2699445 w 2741311"/>
                <a:gd name="connsiteY4" fmla="*/ 117690 h 2175090"/>
                <a:gd name="connsiteX5" fmla="*/ 1908870 w 2741311"/>
                <a:gd name="connsiteY5" fmla="*/ 41490 h 2175090"/>
                <a:gd name="connsiteX6" fmla="*/ 1937445 w 2741311"/>
                <a:gd name="connsiteY6" fmla="*/ 813015 h 2175090"/>
                <a:gd name="connsiteX7" fmla="*/ 1270695 w 2741311"/>
                <a:gd name="connsiteY7" fmla="*/ 622515 h 2175090"/>
                <a:gd name="connsiteX8" fmla="*/ 232470 w 2741311"/>
                <a:gd name="connsiteY8" fmla="*/ 155790 h 2175090"/>
                <a:gd name="connsiteX0" fmla="*/ 232470 w 2741311"/>
                <a:gd name="connsiteY0" fmla="*/ 147713 h 2167013"/>
                <a:gd name="connsiteX1" fmla="*/ 137220 w 2741311"/>
                <a:gd name="connsiteY1" fmla="*/ 2167013 h 2167013"/>
                <a:gd name="connsiteX2" fmla="*/ 1823145 w 2741311"/>
                <a:gd name="connsiteY2" fmla="*/ 2167013 h 2167013"/>
                <a:gd name="connsiteX3" fmla="*/ 1842195 w 2741311"/>
                <a:gd name="connsiteY3" fmla="*/ 1662188 h 2167013"/>
                <a:gd name="connsiteX4" fmla="*/ 2699445 w 2741311"/>
                <a:gd name="connsiteY4" fmla="*/ 109613 h 2167013"/>
                <a:gd name="connsiteX5" fmla="*/ 1908870 w 2741311"/>
                <a:gd name="connsiteY5" fmla="*/ 33413 h 2167013"/>
                <a:gd name="connsiteX6" fmla="*/ 1937445 w 2741311"/>
                <a:gd name="connsiteY6" fmla="*/ 804938 h 2167013"/>
                <a:gd name="connsiteX7" fmla="*/ 1270695 w 2741311"/>
                <a:gd name="connsiteY7" fmla="*/ 614438 h 2167013"/>
                <a:gd name="connsiteX8" fmla="*/ 232470 w 2741311"/>
                <a:gd name="connsiteY8" fmla="*/ 147713 h 2167013"/>
                <a:gd name="connsiteX0" fmla="*/ 232470 w 2741311"/>
                <a:gd name="connsiteY0" fmla="*/ 95560 h 2114860"/>
                <a:gd name="connsiteX1" fmla="*/ 137220 w 2741311"/>
                <a:gd name="connsiteY1" fmla="*/ 2114860 h 2114860"/>
                <a:gd name="connsiteX2" fmla="*/ 1823145 w 2741311"/>
                <a:gd name="connsiteY2" fmla="*/ 2114860 h 2114860"/>
                <a:gd name="connsiteX3" fmla="*/ 1842195 w 2741311"/>
                <a:gd name="connsiteY3" fmla="*/ 1610035 h 2114860"/>
                <a:gd name="connsiteX4" fmla="*/ 2699445 w 2741311"/>
                <a:gd name="connsiteY4" fmla="*/ 57460 h 2114860"/>
                <a:gd name="connsiteX5" fmla="*/ 1927920 w 2741311"/>
                <a:gd name="connsiteY5" fmla="*/ 47935 h 2114860"/>
                <a:gd name="connsiteX6" fmla="*/ 1937445 w 2741311"/>
                <a:gd name="connsiteY6" fmla="*/ 752785 h 2114860"/>
                <a:gd name="connsiteX7" fmla="*/ 1270695 w 2741311"/>
                <a:gd name="connsiteY7" fmla="*/ 562285 h 2114860"/>
                <a:gd name="connsiteX8" fmla="*/ 232470 w 2741311"/>
                <a:gd name="connsiteY8" fmla="*/ 95560 h 2114860"/>
                <a:gd name="connsiteX0" fmla="*/ 232470 w 2741311"/>
                <a:gd name="connsiteY0" fmla="*/ 189280 h 2208580"/>
                <a:gd name="connsiteX1" fmla="*/ 137220 w 2741311"/>
                <a:gd name="connsiteY1" fmla="*/ 2208580 h 2208580"/>
                <a:gd name="connsiteX2" fmla="*/ 1823145 w 2741311"/>
                <a:gd name="connsiteY2" fmla="*/ 2208580 h 2208580"/>
                <a:gd name="connsiteX3" fmla="*/ 1842195 w 2741311"/>
                <a:gd name="connsiteY3" fmla="*/ 1703755 h 2208580"/>
                <a:gd name="connsiteX4" fmla="*/ 2699445 w 2741311"/>
                <a:gd name="connsiteY4" fmla="*/ 151180 h 2208580"/>
                <a:gd name="connsiteX5" fmla="*/ 1908870 w 2741311"/>
                <a:gd name="connsiteY5" fmla="*/ 27355 h 2208580"/>
                <a:gd name="connsiteX6" fmla="*/ 1937445 w 2741311"/>
                <a:gd name="connsiteY6" fmla="*/ 846505 h 2208580"/>
                <a:gd name="connsiteX7" fmla="*/ 1270695 w 2741311"/>
                <a:gd name="connsiteY7" fmla="*/ 656005 h 2208580"/>
                <a:gd name="connsiteX8" fmla="*/ 232470 w 2741311"/>
                <a:gd name="connsiteY8" fmla="*/ 189280 h 2208580"/>
                <a:gd name="connsiteX0" fmla="*/ 232470 w 2741311"/>
                <a:gd name="connsiteY0" fmla="*/ 213274 h 2232574"/>
                <a:gd name="connsiteX1" fmla="*/ 137220 w 2741311"/>
                <a:gd name="connsiteY1" fmla="*/ 2232574 h 2232574"/>
                <a:gd name="connsiteX2" fmla="*/ 1823145 w 2741311"/>
                <a:gd name="connsiteY2" fmla="*/ 2232574 h 2232574"/>
                <a:gd name="connsiteX3" fmla="*/ 1842195 w 2741311"/>
                <a:gd name="connsiteY3" fmla="*/ 1727749 h 2232574"/>
                <a:gd name="connsiteX4" fmla="*/ 2699445 w 2741311"/>
                <a:gd name="connsiteY4" fmla="*/ 175174 h 2232574"/>
                <a:gd name="connsiteX5" fmla="*/ 2127946 w 2741311"/>
                <a:gd name="connsiteY5" fmla="*/ 127549 h 2232574"/>
                <a:gd name="connsiteX6" fmla="*/ 1908870 w 2741311"/>
                <a:gd name="connsiteY6" fmla="*/ 51349 h 2232574"/>
                <a:gd name="connsiteX7" fmla="*/ 1937445 w 2741311"/>
                <a:gd name="connsiteY7" fmla="*/ 870499 h 2232574"/>
                <a:gd name="connsiteX8" fmla="*/ 1270695 w 2741311"/>
                <a:gd name="connsiteY8" fmla="*/ 679999 h 2232574"/>
                <a:gd name="connsiteX9" fmla="*/ 232470 w 2741311"/>
                <a:gd name="connsiteY9" fmla="*/ 213274 h 2232574"/>
                <a:gd name="connsiteX0" fmla="*/ 232470 w 2741311"/>
                <a:gd name="connsiteY0" fmla="*/ 214182 h 2233482"/>
                <a:gd name="connsiteX1" fmla="*/ 137220 w 2741311"/>
                <a:gd name="connsiteY1" fmla="*/ 2233482 h 2233482"/>
                <a:gd name="connsiteX2" fmla="*/ 1823145 w 2741311"/>
                <a:gd name="connsiteY2" fmla="*/ 2233482 h 2233482"/>
                <a:gd name="connsiteX3" fmla="*/ 1842195 w 2741311"/>
                <a:gd name="connsiteY3" fmla="*/ 1728657 h 2233482"/>
                <a:gd name="connsiteX4" fmla="*/ 2699445 w 2741311"/>
                <a:gd name="connsiteY4" fmla="*/ 176082 h 2233482"/>
                <a:gd name="connsiteX5" fmla="*/ 2048663 w 2741311"/>
                <a:gd name="connsiteY5" fmla="*/ 123172 h 2233482"/>
                <a:gd name="connsiteX6" fmla="*/ 1908870 w 2741311"/>
                <a:gd name="connsiteY6" fmla="*/ 52257 h 2233482"/>
                <a:gd name="connsiteX7" fmla="*/ 1937445 w 2741311"/>
                <a:gd name="connsiteY7" fmla="*/ 871407 h 2233482"/>
                <a:gd name="connsiteX8" fmla="*/ 1270695 w 2741311"/>
                <a:gd name="connsiteY8" fmla="*/ 680907 h 2233482"/>
                <a:gd name="connsiteX9" fmla="*/ 232470 w 2741311"/>
                <a:gd name="connsiteY9" fmla="*/ 214182 h 2233482"/>
                <a:gd name="connsiteX0" fmla="*/ 232470 w 2741311"/>
                <a:gd name="connsiteY0" fmla="*/ 228069 h 2247369"/>
                <a:gd name="connsiteX1" fmla="*/ 137220 w 2741311"/>
                <a:gd name="connsiteY1" fmla="*/ 2247369 h 2247369"/>
                <a:gd name="connsiteX2" fmla="*/ 1823145 w 2741311"/>
                <a:gd name="connsiteY2" fmla="*/ 2247369 h 2247369"/>
                <a:gd name="connsiteX3" fmla="*/ 1842195 w 2741311"/>
                <a:gd name="connsiteY3" fmla="*/ 1742544 h 2247369"/>
                <a:gd name="connsiteX4" fmla="*/ 2699445 w 2741311"/>
                <a:gd name="connsiteY4" fmla="*/ 189969 h 2247369"/>
                <a:gd name="connsiteX5" fmla="*/ 2048663 w 2741311"/>
                <a:gd name="connsiteY5" fmla="*/ 137059 h 2247369"/>
                <a:gd name="connsiteX6" fmla="*/ 1908870 w 2741311"/>
                <a:gd name="connsiteY6" fmla="*/ 66144 h 2247369"/>
                <a:gd name="connsiteX7" fmla="*/ 1937445 w 2741311"/>
                <a:gd name="connsiteY7" fmla="*/ 885294 h 2247369"/>
                <a:gd name="connsiteX8" fmla="*/ 1270695 w 2741311"/>
                <a:gd name="connsiteY8" fmla="*/ 694794 h 2247369"/>
                <a:gd name="connsiteX9" fmla="*/ 232470 w 2741311"/>
                <a:gd name="connsiteY9" fmla="*/ 228069 h 2247369"/>
                <a:gd name="connsiteX0" fmla="*/ 232470 w 2741311"/>
                <a:gd name="connsiteY0" fmla="*/ 175032 h 2194332"/>
                <a:gd name="connsiteX1" fmla="*/ 137220 w 2741311"/>
                <a:gd name="connsiteY1" fmla="*/ 2194332 h 2194332"/>
                <a:gd name="connsiteX2" fmla="*/ 1823145 w 2741311"/>
                <a:gd name="connsiteY2" fmla="*/ 2194332 h 2194332"/>
                <a:gd name="connsiteX3" fmla="*/ 1842195 w 2741311"/>
                <a:gd name="connsiteY3" fmla="*/ 1689507 h 2194332"/>
                <a:gd name="connsiteX4" fmla="*/ 2699445 w 2741311"/>
                <a:gd name="connsiteY4" fmla="*/ 136932 h 2194332"/>
                <a:gd name="connsiteX5" fmla="*/ 2048663 w 2741311"/>
                <a:gd name="connsiteY5" fmla="*/ 84022 h 2194332"/>
                <a:gd name="connsiteX6" fmla="*/ 1908870 w 2741311"/>
                <a:gd name="connsiteY6" fmla="*/ 13107 h 2194332"/>
                <a:gd name="connsiteX7" fmla="*/ 1937445 w 2741311"/>
                <a:gd name="connsiteY7" fmla="*/ 832257 h 2194332"/>
                <a:gd name="connsiteX8" fmla="*/ 1270695 w 2741311"/>
                <a:gd name="connsiteY8" fmla="*/ 641757 h 2194332"/>
                <a:gd name="connsiteX9" fmla="*/ 232470 w 2741311"/>
                <a:gd name="connsiteY9" fmla="*/ 175032 h 2194332"/>
                <a:gd name="connsiteX0" fmla="*/ 232470 w 2741311"/>
                <a:gd name="connsiteY0" fmla="*/ 175032 h 2194332"/>
                <a:gd name="connsiteX1" fmla="*/ 137220 w 2741311"/>
                <a:gd name="connsiteY1" fmla="*/ 2194332 h 2194332"/>
                <a:gd name="connsiteX2" fmla="*/ 1823145 w 2741311"/>
                <a:gd name="connsiteY2" fmla="*/ 2194332 h 2194332"/>
                <a:gd name="connsiteX3" fmla="*/ 1842195 w 2741311"/>
                <a:gd name="connsiteY3" fmla="*/ 1689507 h 2194332"/>
                <a:gd name="connsiteX4" fmla="*/ 2699445 w 2741311"/>
                <a:gd name="connsiteY4" fmla="*/ 136932 h 2194332"/>
                <a:gd name="connsiteX5" fmla="*/ 2048663 w 2741311"/>
                <a:gd name="connsiteY5" fmla="*/ 84022 h 2194332"/>
                <a:gd name="connsiteX6" fmla="*/ 1908870 w 2741311"/>
                <a:gd name="connsiteY6" fmla="*/ 13107 h 2194332"/>
                <a:gd name="connsiteX7" fmla="*/ 1937445 w 2741311"/>
                <a:gd name="connsiteY7" fmla="*/ 832257 h 2194332"/>
                <a:gd name="connsiteX8" fmla="*/ 1270695 w 2741311"/>
                <a:gd name="connsiteY8" fmla="*/ 641757 h 2194332"/>
                <a:gd name="connsiteX9" fmla="*/ 232470 w 2741311"/>
                <a:gd name="connsiteY9" fmla="*/ 175032 h 2194332"/>
                <a:gd name="connsiteX0" fmla="*/ 232470 w 2741311"/>
                <a:gd name="connsiteY0" fmla="*/ 232422 h 2251722"/>
                <a:gd name="connsiteX1" fmla="*/ 137220 w 2741311"/>
                <a:gd name="connsiteY1" fmla="*/ 2251722 h 2251722"/>
                <a:gd name="connsiteX2" fmla="*/ 1823145 w 2741311"/>
                <a:gd name="connsiteY2" fmla="*/ 2251722 h 2251722"/>
                <a:gd name="connsiteX3" fmla="*/ 1842195 w 2741311"/>
                <a:gd name="connsiteY3" fmla="*/ 1746897 h 2251722"/>
                <a:gd name="connsiteX4" fmla="*/ 2699445 w 2741311"/>
                <a:gd name="connsiteY4" fmla="*/ 194322 h 2251722"/>
                <a:gd name="connsiteX5" fmla="*/ 2048663 w 2741311"/>
                <a:gd name="connsiteY5" fmla="*/ 141412 h 2251722"/>
                <a:gd name="connsiteX6" fmla="*/ 2040679 w 2741311"/>
                <a:gd name="connsiteY6" fmla="*/ 48749 h 2251722"/>
                <a:gd name="connsiteX7" fmla="*/ 1908870 w 2741311"/>
                <a:gd name="connsiteY7" fmla="*/ 70497 h 2251722"/>
                <a:gd name="connsiteX8" fmla="*/ 1937445 w 2741311"/>
                <a:gd name="connsiteY8" fmla="*/ 889647 h 2251722"/>
                <a:gd name="connsiteX9" fmla="*/ 1270695 w 2741311"/>
                <a:gd name="connsiteY9" fmla="*/ 699147 h 2251722"/>
                <a:gd name="connsiteX10" fmla="*/ 232470 w 2741311"/>
                <a:gd name="connsiteY10" fmla="*/ 232422 h 2251722"/>
                <a:gd name="connsiteX0" fmla="*/ 232470 w 2741311"/>
                <a:gd name="connsiteY0" fmla="*/ 232422 h 2251722"/>
                <a:gd name="connsiteX1" fmla="*/ 137220 w 2741311"/>
                <a:gd name="connsiteY1" fmla="*/ 2251722 h 2251722"/>
                <a:gd name="connsiteX2" fmla="*/ 1823145 w 2741311"/>
                <a:gd name="connsiteY2" fmla="*/ 2251722 h 2251722"/>
                <a:gd name="connsiteX3" fmla="*/ 1842195 w 2741311"/>
                <a:gd name="connsiteY3" fmla="*/ 1746897 h 2251722"/>
                <a:gd name="connsiteX4" fmla="*/ 2699445 w 2741311"/>
                <a:gd name="connsiteY4" fmla="*/ 194322 h 2251722"/>
                <a:gd name="connsiteX5" fmla="*/ 2048663 w 2741311"/>
                <a:gd name="connsiteY5" fmla="*/ 141412 h 2251722"/>
                <a:gd name="connsiteX6" fmla="*/ 2040679 w 2741311"/>
                <a:gd name="connsiteY6" fmla="*/ 48749 h 2251722"/>
                <a:gd name="connsiteX7" fmla="*/ 1908870 w 2741311"/>
                <a:gd name="connsiteY7" fmla="*/ 70497 h 2251722"/>
                <a:gd name="connsiteX8" fmla="*/ 1937445 w 2741311"/>
                <a:gd name="connsiteY8" fmla="*/ 889647 h 2251722"/>
                <a:gd name="connsiteX9" fmla="*/ 1270695 w 2741311"/>
                <a:gd name="connsiteY9" fmla="*/ 699147 h 2251722"/>
                <a:gd name="connsiteX10" fmla="*/ 232470 w 2741311"/>
                <a:gd name="connsiteY10" fmla="*/ 232422 h 2251722"/>
                <a:gd name="connsiteX0" fmla="*/ 232470 w 2741311"/>
                <a:gd name="connsiteY0" fmla="*/ 232422 h 2251722"/>
                <a:gd name="connsiteX1" fmla="*/ 137220 w 2741311"/>
                <a:gd name="connsiteY1" fmla="*/ 2251722 h 2251722"/>
                <a:gd name="connsiteX2" fmla="*/ 1823145 w 2741311"/>
                <a:gd name="connsiteY2" fmla="*/ 2251722 h 2251722"/>
                <a:gd name="connsiteX3" fmla="*/ 1842195 w 2741311"/>
                <a:gd name="connsiteY3" fmla="*/ 1746897 h 2251722"/>
                <a:gd name="connsiteX4" fmla="*/ 2699445 w 2741311"/>
                <a:gd name="connsiteY4" fmla="*/ 194322 h 2251722"/>
                <a:gd name="connsiteX5" fmla="*/ 2048663 w 2741311"/>
                <a:gd name="connsiteY5" fmla="*/ 141412 h 2251722"/>
                <a:gd name="connsiteX6" fmla="*/ 2040679 w 2741311"/>
                <a:gd name="connsiteY6" fmla="*/ 48749 h 2251722"/>
                <a:gd name="connsiteX7" fmla="*/ 1908870 w 2741311"/>
                <a:gd name="connsiteY7" fmla="*/ 70497 h 2251722"/>
                <a:gd name="connsiteX8" fmla="*/ 1937445 w 2741311"/>
                <a:gd name="connsiteY8" fmla="*/ 889647 h 2251722"/>
                <a:gd name="connsiteX9" fmla="*/ 1270695 w 2741311"/>
                <a:gd name="connsiteY9" fmla="*/ 699147 h 2251722"/>
                <a:gd name="connsiteX10" fmla="*/ 232470 w 2741311"/>
                <a:gd name="connsiteY10" fmla="*/ 232422 h 2251722"/>
                <a:gd name="connsiteX0" fmla="*/ 232470 w 2741311"/>
                <a:gd name="connsiteY0" fmla="*/ 188264 h 2207564"/>
                <a:gd name="connsiteX1" fmla="*/ 137220 w 2741311"/>
                <a:gd name="connsiteY1" fmla="*/ 2207564 h 2207564"/>
                <a:gd name="connsiteX2" fmla="*/ 1823145 w 2741311"/>
                <a:gd name="connsiteY2" fmla="*/ 2207564 h 2207564"/>
                <a:gd name="connsiteX3" fmla="*/ 1842195 w 2741311"/>
                <a:gd name="connsiteY3" fmla="*/ 1702739 h 2207564"/>
                <a:gd name="connsiteX4" fmla="*/ 2699445 w 2741311"/>
                <a:gd name="connsiteY4" fmla="*/ 150164 h 2207564"/>
                <a:gd name="connsiteX5" fmla="*/ 2048663 w 2741311"/>
                <a:gd name="connsiteY5" fmla="*/ 97254 h 2207564"/>
                <a:gd name="connsiteX6" fmla="*/ 2040679 w 2741311"/>
                <a:gd name="connsiteY6" fmla="*/ 4591 h 2207564"/>
                <a:gd name="connsiteX7" fmla="*/ 1908870 w 2741311"/>
                <a:gd name="connsiteY7" fmla="*/ 26339 h 2207564"/>
                <a:gd name="connsiteX8" fmla="*/ 1937445 w 2741311"/>
                <a:gd name="connsiteY8" fmla="*/ 845489 h 2207564"/>
                <a:gd name="connsiteX9" fmla="*/ 1270695 w 2741311"/>
                <a:gd name="connsiteY9" fmla="*/ 654989 h 2207564"/>
                <a:gd name="connsiteX10" fmla="*/ 232470 w 2741311"/>
                <a:gd name="connsiteY10" fmla="*/ 188264 h 2207564"/>
                <a:gd name="connsiteX0" fmla="*/ 232470 w 2741311"/>
                <a:gd name="connsiteY0" fmla="*/ 183976 h 2203276"/>
                <a:gd name="connsiteX1" fmla="*/ 137220 w 2741311"/>
                <a:gd name="connsiteY1" fmla="*/ 2203276 h 2203276"/>
                <a:gd name="connsiteX2" fmla="*/ 1823145 w 2741311"/>
                <a:gd name="connsiteY2" fmla="*/ 2203276 h 2203276"/>
                <a:gd name="connsiteX3" fmla="*/ 1842195 w 2741311"/>
                <a:gd name="connsiteY3" fmla="*/ 1698451 h 2203276"/>
                <a:gd name="connsiteX4" fmla="*/ 2699445 w 2741311"/>
                <a:gd name="connsiteY4" fmla="*/ 145876 h 2203276"/>
                <a:gd name="connsiteX5" fmla="*/ 2048663 w 2741311"/>
                <a:gd name="connsiteY5" fmla="*/ 92966 h 2203276"/>
                <a:gd name="connsiteX6" fmla="*/ 2040679 w 2741311"/>
                <a:gd name="connsiteY6" fmla="*/ 303 h 2203276"/>
                <a:gd name="connsiteX7" fmla="*/ 1908870 w 2741311"/>
                <a:gd name="connsiteY7" fmla="*/ 22051 h 2203276"/>
                <a:gd name="connsiteX8" fmla="*/ 1937445 w 2741311"/>
                <a:gd name="connsiteY8" fmla="*/ 841201 h 2203276"/>
                <a:gd name="connsiteX9" fmla="*/ 1270695 w 2741311"/>
                <a:gd name="connsiteY9" fmla="*/ 650701 h 2203276"/>
                <a:gd name="connsiteX10" fmla="*/ 232470 w 2741311"/>
                <a:gd name="connsiteY10" fmla="*/ 183976 h 2203276"/>
                <a:gd name="connsiteX0" fmla="*/ 232470 w 2741311"/>
                <a:gd name="connsiteY0" fmla="*/ 183976 h 2203276"/>
                <a:gd name="connsiteX1" fmla="*/ 137220 w 2741311"/>
                <a:gd name="connsiteY1" fmla="*/ 2203276 h 2203276"/>
                <a:gd name="connsiteX2" fmla="*/ 1823145 w 2741311"/>
                <a:gd name="connsiteY2" fmla="*/ 2203276 h 2203276"/>
                <a:gd name="connsiteX3" fmla="*/ 1842195 w 2741311"/>
                <a:gd name="connsiteY3" fmla="*/ 1698451 h 2203276"/>
                <a:gd name="connsiteX4" fmla="*/ 2699445 w 2741311"/>
                <a:gd name="connsiteY4" fmla="*/ 145876 h 2203276"/>
                <a:gd name="connsiteX5" fmla="*/ 2048663 w 2741311"/>
                <a:gd name="connsiteY5" fmla="*/ 92966 h 2203276"/>
                <a:gd name="connsiteX6" fmla="*/ 2040679 w 2741311"/>
                <a:gd name="connsiteY6" fmla="*/ 303 h 2203276"/>
                <a:gd name="connsiteX7" fmla="*/ 1908870 w 2741311"/>
                <a:gd name="connsiteY7" fmla="*/ 22051 h 2203276"/>
                <a:gd name="connsiteX8" fmla="*/ 1937445 w 2741311"/>
                <a:gd name="connsiteY8" fmla="*/ 841201 h 2203276"/>
                <a:gd name="connsiteX9" fmla="*/ 1270695 w 2741311"/>
                <a:gd name="connsiteY9" fmla="*/ 650701 h 2203276"/>
                <a:gd name="connsiteX10" fmla="*/ 232470 w 2741311"/>
                <a:gd name="connsiteY10" fmla="*/ 183976 h 2203276"/>
                <a:gd name="connsiteX0" fmla="*/ 232470 w 2662372"/>
                <a:gd name="connsiteY0" fmla="*/ 183976 h 2203276"/>
                <a:gd name="connsiteX1" fmla="*/ 137220 w 2662372"/>
                <a:gd name="connsiteY1" fmla="*/ 2203276 h 2203276"/>
                <a:gd name="connsiteX2" fmla="*/ 1823145 w 2662372"/>
                <a:gd name="connsiteY2" fmla="*/ 2203276 h 2203276"/>
                <a:gd name="connsiteX3" fmla="*/ 1842195 w 2662372"/>
                <a:gd name="connsiteY3" fmla="*/ 1698451 h 2203276"/>
                <a:gd name="connsiteX4" fmla="*/ 2614876 w 2662372"/>
                <a:gd name="connsiteY4" fmla="*/ 119448 h 2203276"/>
                <a:gd name="connsiteX5" fmla="*/ 2048663 w 2662372"/>
                <a:gd name="connsiteY5" fmla="*/ 92966 h 2203276"/>
                <a:gd name="connsiteX6" fmla="*/ 2040679 w 2662372"/>
                <a:gd name="connsiteY6" fmla="*/ 303 h 2203276"/>
                <a:gd name="connsiteX7" fmla="*/ 1908870 w 2662372"/>
                <a:gd name="connsiteY7" fmla="*/ 22051 h 2203276"/>
                <a:gd name="connsiteX8" fmla="*/ 1937445 w 2662372"/>
                <a:gd name="connsiteY8" fmla="*/ 841201 h 2203276"/>
                <a:gd name="connsiteX9" fmla="*/ 1270695 w 2662372"/>
                <a:gd name="connsiteY9" fmla="*/ 650701 h 2203276"/>
                <a:gd name="connsiteX10" fmla="*/ 232470 w 2662372"/>
                <a:gd name="connsiteY10" fmla="*/ 183976 h 2203276"/>
                <a:gd name="connsiteX0" fmla="*/ 232470 w 2662372"/>
                <a:gd name="connsiteY0" fmla="*/ 183976 h 2203276"/>
                <a:gd name="connsiteX1" fmla="*/ 137220 w 2662372"/>
                <a:gd name="connsiteY1" fmla="*/ 2203276 h 2203276"/>
                <a:gd name="connsiteX2" fmla="*/ 1823145 w 2662372"/>
                <a:gd name="connsiteY2" fmla="*/ 2203276 h 2203276"/>
                <a:gd name="connsiteX3" fmla="*/ 1842195 w 2662372"/>
                <a:gd name="connsiteY3" fmla="*/ 1698451 h 2203276"/>
                <a:gd name="connsiteX4" fmla="*/ 2614876 w 2662372"/>
                <a:gd name="connsiteY4" fmla="*/ 119448 h 2203276"/>
                <a:gd name="connsiteX5" fmla="*/ 2048663 w 2662372"/>
                <a:gd name="connsiteY5" fmla="*/ 92966 h 2203276"/>
                <a:gd name="connsiteX6" fmla="*/ 2040679 w 2662372"/>
                <a:gd name="connsiteY6" fmla="*/ 303 h 2203276"/>
                <a:gd name="connsiteX7" fmla="*/ 1908870 w 2662372"/>
                <a:gd name="connsiteY7" fmla="*/ 22051 h 2203276"/>
                <a:gd name="connsiteX8" fmla="*/ 1937445 w 2662372"/>
                <a:gd name="connsiteY8" fmla="*/ 841201 h 2203276"/>
                <a:gd name="connsiteX9" fmla="*/ 1270695 w 2662372"/>
                <a:gd name="connsiteY9" fmla="*/ 650701 h 2203276"/>
                <a:gd name="connsiteX10" fmla="*/ 232470 w 2662372"/>
                <a:gd name="connsiteY10" fmla="*/ 183976 h 2203276"/>
                <a:gd name="connsiteX0" fmla="*/ 232470 w 2664220"/>
                <a:gd name="connsiteY0" fmla="*/ 183976 h 2203276"/>
                <a:gd name="connsiteX1" fmla="*/ 137220 w 2664220"/>
                <a:gd name="connsiteY1" fmla="*/ 2203276 h 2203276"/>
                <a:gd name="connsiteX2" fmla="*/ 1823145 w 2664220"/>
                <a:gd name="connsiteY2" fmla="*/ 2203276 h 2203276"/>
                <a:gd name="connsiteX3" fmla="*/ 1842195 w 2664220"/>
                <a:gd name="connsiteY3" fmla="*/ 1698451 h 2203276"/>
                <a:gd name="connsiteX4" fmla="*/ 2614876 w 2664220"/>
                <a:gd name="connsiteY4" fmla="*/ 119448 h 2203276"/>
                <a:gd name="connsiteX5" fmla="*/ 2048663 w 2664220"/>
                <a:gd name="connsiteY5" fmla="*/ 92966 h 2203276"/>
                <a:gd name="connsiteX6" fmla="*/ 2040679 w 2664220"/>
                <a:gd name="connsiteY6" fmla="*/ 303 h 2203276"/>
                <a:gd name="connsiteX7" fmla="*/ 1908870 w 2664220"/>
                <a:gd name="connsiteY7" fmla="*/ 22051 h 2203276"/>
                <a:gd name="connsiteX8" fmla="*/ 1937445 w 2664220"/>
                <a:gd name="connsiteY8" fmla="*/ 841201 h 2203276"/>
                <a:gd name="connsiteX9" fmla="*/ 1270695 w 2664220"/>
                <a:gd name="connsiteY9" fmla="*/ 650701 h 2203276"/>
                <a:gd name="connsiteX10" fmla="*/ 232470 w 2664220"/>
                <a:gd name="connsiteY10" fmla="*/ 183976 h 2203276"/>
                <a:gd name="connsiteX0" fmla="*/ 232470 w 2695242"/>
                <a:gd name="connsiteY0" fmla="*/ 183976 h 2203276"/>
                <a:gd name="connsiteX1" fmla="*/ 137220 w 2695242"/>
                <a:gd name="connsiteY1" fmla="*/ 2203276 h 2203276"/>
                <a:gd name="connsiteX2" fmla="*/ 1823145 w 2695242"/>
                <a:gd name="connsiteY2" fmla="*/ 2203276 h 2203276"/>
                <a:gd name="connsiteX3" fmla="*/ 1842195 w 2695242"/>
                <a:gd name="connsiteY3" fmla="*/ 1698451 h 2203276"/>
                <a:gd name="connsiteX4" fmla="*/ 2614876 w 2695242"/>
                <a:gd name="connsiteY4" fmla="*/ 119448 h 2203276"/>
                <a:gd name="connsiteX5" fmla="*/ 2048663 w 2695242"/>
                <a:gd name="connsiteY5" fmla="*/ 92966 h 2203276"/>
                <a:gd name="connsiteX6" fmla="*/ 2040679 w 2695242"/>
                <a:gd name="connsiteY6" fmla="*/ 303 h 2203276"/>
                <a:gd name="connsiteX7" fmla="*/ 1908870 w 2695242"/>
                <a:gd name="connsiteY7" fmla="*/ 22051 h 2203276"/>
                <a:gd name="connsiteX8" fmla="*/ 1937445 w 2695242"/>
                <a:gd name="connsiteY8" fmla="*/ 841201 h 2203276"/>
                <a:gd name="connsiteX9" fmla="*/ 1270695 w 2695242"/>
                <a:gd name="connsiteY9" fmla="*/ 650701 h 2203276"/>
                <a:gd name="connsiteX10" fmla="*/ 232470 w 2695242"/>
                <a:gd name="connsiteY10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48663 w 2718665"/>
                <a:gd name="connsiteY5" fmla="*/ 92966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37445 w 2718665"/>
                <a:gd name="connsiteY8" fmla="*/ 841201 h 2203276"/>
                <a:gd name="connsiteX9" fmla="*/ 1270695 w 2718665"/>
                <a:gd name="connsiteY9" fmla="*/ 650701 h 2203276"/>
                <a:gd name="connsiteX10" fmla="*/ 232470 w 2718665"/>
                <a:gd name="connsiteY10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48663 w 2718665"/>
                <a:gd name="connsiteY5" fmla="*/ 92966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37445 w 2718665"/>
                <a:gd name="connsiteY8" fmla="*/ 841201 h 2203276"/>
                <a:gd name="connsiteX9" fmla="*/ 1395842 w 2718665"/>
                <a:gd name="connsiteY9" fmla="*/ 576428 h 2203276"/>
                <a:gd name="connsiteX10" fmla="*/ 1270695 w 2718665"/>
                <a:gd name="connsiteY10" fmla="*/ 650701 h 2203276"/>
                <a:gd name="connsiteX11" fmla="*/ 232470 w 2718665"/>
                <a:gd name="connsiteY11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48663 w 2718665"/>
                <a:gd name="connsiteY5" fmla="*/ 92966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37445 w 2718665"/>
                <a:gd name="connsiteY8" fmla="*/ 841201 h 2203276"/>
                <a:gd name="connsiteX9" fmla="*/ 1395842 w 2718665"/>
                <a:gd name="connsiteY9" fmla="*/ 576428 h 2203276"/>
                <a:gd name="connsiteX10" fmla="*/ 1270695 w 2718665"/>
                <a:gd name="connsiteY10" fmla="*/ 650701 h 2203276"/>
                <a:gd name="connsiteX11" fmla="*/ 232470 w 2718665"/>
                <a:gd name="connsiteY11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48663 w 2718665"/>
                <a:gd name="connsiteY5" fmla="*/ 92966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37445 w 2718665"/>
                <a:gd name="connsiteY8" fmla="*/ 820059 h 2203276"/>
                <a:gd name="connsiteX9" fmla="*/ 1395842 w 2718665"/>
                <a:gd name="connsiteY9" fmla="*/ 576428 h 2203276"/>
                <a:gd name="connsiteX10" fmla="*/ 1270695 w 2718665"/>
                <a:gd name="connsiteY10" fmla="*/ 650701 h 2203276"/>
                <a:gd name="connsiteX11" fmla="*/ 232470 w 2718665"/>
                <a:gd name="connsiteY11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48663 w 2718665"/>
                <a:gd name="connsiteY5" fmla="*/ 92966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11018 w 2718665"/>
                <a:gd name="connsiteY8" fmla="*/ 783060 h 2203276"/>
                <a:gd name="connsiteX9" fmla="*/ 1395842 w 2718665"/>
                <a:gd name="connsiteY9" fmla="*/ 576428 h 2203276"/>
                <a:gd name="connsiteX10" fmla="*/ 1270695 w 2718665"/>
                <a:gd name="connsiteY10" fmla="*/ 650701 h 2203276"/>
                <a:gd name="connsiteX11" fmla="*/ 232470 w 2718665"/>
                <a:gd name="connsiteY11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48663 w 2718665"/>
                <a:gd name="connsiteY5" fmla="*/ 92966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11018 w 2718665"/>
                <a:gd name="connsiteY8" fmla="*/ 783060 h 2203276"/>
                <a:gd name="connsiteX9" fmla="*/ 1395842 w 2718665"/>
                <a:gd name="connsiteY9" fmla="*/ 576428 h 2203276"/>
                <a:gd name="connsiteX10" fmla="*/ 1270695 w 2718665"/>
                <a:gd name="connsiteY10" fmla="*/ 650701 h 2203276"/>
                <a:gd name="connsiteX11" fmla="*/ 232470 w 2718665"/>
                <a:gd name="connsiteY11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48663 w 2718665"/>
                <a:gd name="connsiteY5" fmla="*/ 92966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11018 w 2718665"/>
                <a:gd name="connsiteY8" fmla="*/ 783060 h 2203276"/>
                <a:gd name="connsiteX9" fmla="*/ 1395842 w 2718665"/>
                <a:gd name="connsiteY9" fmla="*/ 576428 h 2203276"/>
                <a:gd name="connsiteX10" fmla="*/ 1270695 w 2718665"/>
                <a:gd name="connsiteY10" fmla="*/ 650701 h 2203276"/>
                <a:gd name="connsiteX11" fmla="*/ 232470 w 2718665"/>
                <a:gd name="connsiteY11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48663 w 2718665"/>
                <a:gd name="connsiteY5" fmla="*/ 92966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11018 w 2718665"/>
                <a:gd name="connsiteY8" fmla="*/ 783060 h 2203276"/>
                <a:gd name="connsiteX9" fmla="*/ 1395842 w 2718665"/>
                <a:gd name="connsiteY9" fmla="*/ 576428 h 2203276"/>
                <a:gd name="connsiteX10" fmla="*/ 1270695 w 2718665"/>
                <a:gd name="connsiteY10" fmla="*/ 650701 h 2203276"/>
                <a:gd name="connsiteX11" fmla="*/ 232470 w 2718665"/>
                <a:gd name="connsiteY11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48663 w 2718665"/>
                <a:gd name="connsiteY5" fmla="*/ 92966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11018 w 2718665"/>
                <a:gd name="connsiteY8" fmla="*/ 783060 h 2203276"/>
                <a:gd name="connsiteX9" fmla="*/ 1210848 w 2718665"/>
                <a:gd name="connsiteY9" fmla="*/ 513001 h 2203276"/>
                <a:gd name="connsiteX10" fmla="*/ 1270695 w 2718665"/>
                <a:gd name="connsiteY10" fmla="*/ 650701 h 2203276"/>
                <a:gd name="connsiteX11" fmla="*/ 232470 w 2718665"/>
                <a:gd name="connsiteY11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48663 w 2718665"/>
                <a:gd name="connsiteY5" fmla="*/ 92966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11018 w 2718665"/>
                <a:gd name="connsiteY8" fmla="*/ 783060 h 2203276"/>
                <a:gd name="connsiteX9" fmla="*/ 1210848 w 2718665"/>
                <a:gd name="connsiteY9" fmla="*/ 513001 h 2203276"/>
                <a:gd name="connsiteX10" fmla="*/ 1270695 w 2718665"/>
                <a:gd name="connsiteY10" fmla="*/ 650701 h 2203276"/>
                <a:gd name="connsiteX11" fmla="*/ 232470 w 2718665"/>
                <a:gd name="connsiteY11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48663 w 2718665"/>
                <a:gd name="connsiteY5" fmla="*/ 92966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11018 w 2718665"/>
                <a:gd name="connsiteY8" fmla="*/ 783060 h 2203276"/>
                <a:gd name="connsiteX9" fmla="*/ 1210848 w 2718665"/>
                <a:gd name="connsiteY9" fmla="*/ 513001 h 2203276"/>
                <a:gd name="connsiteX10" fmla="*/ 1122700 w 2718665"/>
                <a:gd name="connsiteY10" fmla="*/ 497420 h 2203276"/>
                <a:gd name="connsiteX11" fmla="*/ 232470 w 2718665"/>
                <a:gd name="connsiteY11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48663 w 2718665"/>
                <a:gd name="connsiteY5" fmla="*/ 92966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11018 w 2718665"/>
                <a:gd name="connsiteY8" fmla="*/ 783060 h 2203276"/>
                <a:gd name="connsiteX9" fmla="*/ 1210848 w 2718665"/>
                <a:gd name="connsiteY9" fmla="*/ 513001 h 2203276"/>
                <a:gd name="connsiteX10" fmla="*/ 1122700 w 2718665"/>
                <a:gd name="connsiteY10" fmla="*/ 497420 h 2203276"/>
                <a:gd name="connsiteX11" fmla="*/ 232470 w 2718665"/>
                <a:gd name="connsiteY11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48663 w 2718665"/>
                <a:gd name="connsiteY5" fmla="*/ 92966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11018 w 2718665"/>
                <a:gd name="connsiteY8" fmla="*/ 783060 h 2203276"/>
                <a:gd name="connsiteX9" fmla="*/ 1237275 w 2718665"/>
                <a:gd name="connsiteY9" fmla="*/ 497145 h 2203276"/>
                <a:gd name="connsiteX10" fmla="*/ 1122700 w 2718665"/>
                <a:gd name="connsiteY10" fmla="*/ 497420 h 2203276"/>
                <a:gd name="connsiteX11" fmla="*/ 232470 w 2718665"/>
                <a:gd name="connsiteY11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48663 w 2718665"/>
                <a:gd name="connsiteY5" fmla="*/ 92966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11018 w 2718665"/>
                <a:gd name="connsiteY8" fmla="*/ 783060 h 2203276"/>
                <a:gd name="connsiteX9" fmla="*/ 1237275 w 2718665"/>
                <a:gd name="connsiteY9" fmla="*/ 497145 h 2203276"/>
                <a:gd name="connsiteX10" fmla="*/ 1122700 w 2718665"/>
                <a:gd name="connsiteY10" fmla="*/ 497420 h 2203276"/>
                <a:gd name="connsiteX11" fmla="*/ 232470 w 2718665"/>
                <a:gd name="connsiteY11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48663 w 2718665"/>
                <a:gd name="connsiteY5" fmla="*/ 92966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11018 w 2718665"/>
                <a:gd name="connsiteY8" fmla="*/ 783060 h 2203276"/>
                <a:gd name="connsiteX9" fmla="*/ 1237275 w 2718665"/>
                <a:gd name="connsiteY9" fmla="*/ 497145 h 2203276"/>
                <a:gd name="connsiteX10" fmla="*/ 1122700 w 2718665"/>
                <a:gd name="connsiteY10" fmla="*/ 497420 h 2203276"/>
                <a:gd name="connsiteX11" fmla="*/ 232470 w 2718665"/>
                <a:gd name="connsiteY11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64991 w 2718665"/>
                <a:gd name="connsiteY5" fmla="*/ 98409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11018 w 2718665"/>
                <a:gd name="connsiteY8" fmla="*/ 783060 h 2203276"/>
                <a:gd name="connsiteX9" fmla="*/ 1237275 w 2718665"/>
                <a:gd name="connsiteY9" fmla="*/ 497145 h 2203276"/>
                <a:gd name="connsiteX10" fmla="*/ 1122700 w 2718665"/>
                <a:gd name="connsiteY10" fmla="*/ 497420 h 2203276"/>
                <a:gd name="connsiteX11" fmla="*/ 232470 w 2718665"/>
                <a:gd name="connsiteY11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64991 w 2718665"/>
                <a:gd name="connsiteY5" fmla="*/ 98409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11018 w 2718665"/>
                <a:gd name="connsiteY8" fmla="*/ 783060 h 2203276"/>
                <a:gd name="connsiteX9" fmla="*/ 1237275 w 2718665"/>
                <a:gd name="connsiteY9" fmla="*/ 497145 h 2203276"/>
                <a:gd name="connsiteX10" fmla="*/ 1122700 w 2718665"/>
                <a:gd name="connsiteY10" fmla="*/ 497420 h 2203276"/>
                <a:gd name="connsiteX11" fmla="*/ 232470 w 2718665"/>
                <a:gd name="connsiteY11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64991 w 2718665"/>
                <a:gd name="connsiteY5" fmla="*/ 98409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11018 w 2718665"/>
                <a:gd name="connsiteY8" fmla="*/ 783060 h 2203276"/>
                <a:gd name="connsiteX9" fmla="*/ 1237275 w 2718665"/>
                <a:gd name="connsiteY9" fmla="*/ 497145 h 2203276"/>
                <a:gd name="connsiteX10" fmla="*/ 1122700 w 2718665"/>
                <a:gd name="connsiteY10" fmla="*/ 497420 h 2203276"/>
                <a:gd name="connsiteX11" fmla="*/ 232470 w 2718665"/>
                <a:gd name="connsiteY11" fmla="*/ 183976 h 2203276"/>
                <a:gd name="connsiteX0" fmla="*/ 232470 w 2770027"/>
                <a:gd name="connsiteY0" fmla="*/ 183976 h 2203276"/>
                <a:gd name="connsiteX1" fmla="*/ 137220 w 2770027"/>
                <a:gd name="connsiteY1" fmla="*/ 2203276 h 2203276"/>
                <a:gd name="connsiteX2" fmla="*/ 1823145 w 2770027"/>
                <a:gd name="connsiteY2" fmla="*/ 2203276 h 2203276"/>
                <a:gd name="connsiteX3" fmla="*/ 1842195 w 2770027"/>
                <a:gd name="connsiteY3" fmla="*/ 1698451 h 2203276"/>
                <a:gd name="connsiteX4" fmla="*/ 2674747 w 2770027"/>
                <a:gd name="connsiteY4" fmla="*/ 130334 h 2203276"/>
                <a:gd name="connsiteX5" fmla="*/ 2064991 w 2770027"/>
                <a:gd name="connsiteY5" fmla="*/ 98409 h 2203276"/>
                <a:gd name="connsiteX6" fmla="*/ 2040679 w 2770027"/>
                <a:gd name="connsiteY6" fmla="*/ 303 h 2203276"/>
                <a:gd name="connsiteX7" fmla="*/ 1908870 w 2770027"/>
                <a:gd name="connsiteY7" fmla="*/ 22051 h 2203276"/>
                <a:gd name="connsiteX8" fmla="*/ 1911018 w 2770027"/>
                <a:gd name="connsiteY8" fmla="*/ 783060 h 2203276"/>
                <a:gd name="connsiteX9" fmla="*/ 1237275 w 2770027"/>
                <a:gd name="connsiteY9" fmla="*/ 497145 h 2203276"/>
                <a:gd name="connsiteX10" fmla="*/ 1122700 w 2770027"/>
                <a:gd name="connsiteY10" fmla="*/ 497420 h 2203276"/>
                <a:gd name="connsiteX11" fmla="*/ 232470 w 2770027"/>
                <a:gd name="connsiteY11" fmla="*/ 183976 h 2203276"/>
                <a:gd name="connsiteX0" fmla="*/ 232470 w 2770027"/>
                <a:gd name="connsiteY0" fmla="*/ 183976 h 2203276"/>
                <a:gd name="connsiteX1" fmla="*/ 137220 w 2770027"/>
                <a:gd name="connsiteY1" fmla="*/ 2203276 h 2203276"/>
                <a:gd name="connsiteX2" fmla="*/ 1823145 w 2770027"/>
                <a:gd name="connsiteY2" fmla="*/ 2203276 h 2203276"/>
                <a:gd name="connsiteX3" fmla="*/ 1842195 w 2770027"/>
                <a:gd name="connsiteY3" fmla="*/ 1698451 h 2203276"/>
                <a:gd name="connsiteX4" fmla="*/ 2674747 w 2770027"/>
                <a:gd name="connsiteY4" fmla="*/ 130334 h 2203276"/>
                <a:gd name="connsiteX5" fmla="*/ 2064991 w 2770027"/>
                <a:gd name="connsiteY5" fmla="*/ 98409 h 2203276"/>
                <a:gd name="connsiteX6" fmla="*/ 2040679 w 2770027"/>
                <a:gd name="connsiteY6" fmla="*/ 303 h 2203276"/>
                <a:gd name="connsiteX7" fmla="*/ 1908870 w 2770027"/>
                <a:gd name="connsiteY7" fmla="*/ 22051 h 2203276"/>
                <a:gd name="connsiteX8" fmla="*/ 1911018 w 2770027"/>
                <a:gd name="connsiteY8" fmla="*/ 783060 h 2203276"/>
                <a:gd name="connsiteX9" fmla="*/ 1237275 w 2770027"/>
                <a:gd name="connsiteY9" fmla="*/ 497145 h 2203276"/>
                <a:gd name="connsiteX10" fmla="*/ 1122700 w 2770027"/>
                <a:gd name="connsiteY10" fmla="*/ 497420 h 2203276"/>
                <a:gd name="connsiteX11" fmla="*/ 232470 w 2770027"/>
                <a:gd name="connsiteY11" fmla="*/ 183976 h 2203276"/>
                <a:gd name="connsiteX0" fmla="*/ 226782 w 2764339"/>
                <a:gd name="connsiteY0" fmla="*/ 183976 h 2400339"/>
                <a:gd name="connsiteX1" fmla="*/ 150300 w 2764339"/>
                <a:gd name="connsiteY1" fmla="*/ 2400339 h 2400339"/>
                <a:gd name="connsiteX2" fmla="*/ 1817457 w 2764339"/>
                <a:gd name="connsiteY2" fmla="*/ 2203276 h 2400339"/>
                <a:gd name="connsiteX3" fmla="*/ 1836507 w 2764339"/>
                <a:gd name="connsiteY3" fmla="*/ 1698451 h 2400339"/>
                <a:gd name="connsiteX4" fmla="*/ 2669059 w 2764339"/>
                <a:gd name="connsiteY4" fmla="*/ 130334 h 2400339"/>
                <a:gd name="connsiteX5" fmla="*/ 2059303 w 2764339"/>
                <a:gd name="connsiteY5" fmla="*/ 98409 h 2400339"/>
                <a:gd name="connsiteX6" fmla="*/ 2034991 w 2764339"/>
                <a:gd name="connsiteY6" fmla="*/ 303 h 2400339"/>
                <a:gd name="connsiteX7" fmla="*/ 1903182 w 2764339"/>
                <a:gd name="connsiteY7" fmla="*/ 22051 h 2400339"/>
                <a:gd name="connsiteX8" fmla="*/ 1905330 w 2764339"/>
                <a:gd name="connsiteY8" fmla="*/ 783060 h 2400339"/>
                <a:gd name="connsiteX9" fmla="*/ 1231587 w 2764339"/>
                <a:gd name="connsiteY9" fmla="*/ 497145 h 2400339"/>
                <a:gd name="connsiteX10" fmla="*/ 1117012 w 2764339"/>
                <a:gd name="connsiteY10" fmla="*/ 497420 h 2400339"/>
                <a:gd name="connsiteX11" fmla="*/ 226782 w 2764339"/>
                <a:gd name="connsiteY11" fmla="*/ 183976 h 2400339"/>
                <a:gd name="connsiteX0" fmla="*/ 226782 w 2764339"/>
                <a:gd name="connsiteY0" fmla="*/ 183976 h 2400339"/>
                <a:gd name="connsiteX1" fmla="*/ 150300 w 2764339"/>
                <a:gd name="connsiteY1" fmla="*/ 2400339 h 2400339"/>
                <a:gd name="connsiteX2" fmla="*/ 1873761 w 2764339"/>
                <a:gd name="connsiteY2" fmla="*/ 2390955 h 2400339"/>
                <a:gd name="connsiteX3" fmla="*/ 1836507 w 2764339"/>
                <a:gd name="connsiteY3" fmla="*/ 1698451 h 2400339"/>
                <a:gd name="connsiteX4" fmla="*/ 2669059 w 2764339"/>
                <a:gd name="connsiteY4" fmla="*/ 130334 h 2400339"/>
                <a:gd name="connsiteX5" fmla="*/ 2059303 w 2764339"/>
                <a:gd name="connsiteY5" fmla="*/ 98409 h 2400339"/>
                <a:gd name="connsiteX6" fmla="*/ 2034991 w 2764339"/>
                <a:gd name="connsiteY6" fmla="*/ 303 h 2400339"/>
                <a:gd name="connsiteX7" fmla="*/ 1903182 w 2764339"/>
                <a:gd name="connsiteY7" fmla="*/ 22051 h 2400339"/>
                <a:gd name="connsiteX8" fmla="*/ 1905330 w 2764339"/>
                <a:gd name="connsiteY8" fmla="*/ 783060 h 2400339"/>
                <a:gd name="connsiteX9" fmla="*/ 1231587 w 2764339"/>
                <a:gd name="connsiteY9" fmla="*/ 497145 h 2400339"/>
                <a:gd name="connsiteX10" fmla="*/ 1117012 w 2764339"/>
                <a:gd name="connsiteY10" fmla="*/ 497420 h 2400339"/>
                <a:gd name="connsiteX11" fmla="*/ 226782 w 2764339"/>
                <a:gd name="connsiteY11" fmla="*/ 183976 h 2400339"/>
                <a:gd name="connsiteX0" fmla="*/ 226782 w 2764339"/>
                <a:gd name="connsiteY0" fmla="*/ 183976 h 2400339"/>
                <a:gd name="connsiteX1" fmla="*/ 150300 w 2764339"/>
                <a:gd name="connsiteY1" fmla="*/ 2400339 h 2400339"/>
                <a:gd name="connsiteX2" fmla="*/ 1873761 w 2764339"/>
                <a:gd name="connsiteY2" fmla="*/ 2390955 h 2400339"/>
                <a:gd name="connsiteX3" fmla="*/ 1836507 w 2764339"/>
                <a:gd name="connsiteY3" fmla="*/ 1698451 h 2400339"/>
                <a:gd name="connsiteX4" fmla="*/ 2669059 w 2764339"/>
                <a:gd name="connsiteY4" fmla="*/ 130334 h 2400339"/>
                <a:gd name="connsiteX5" fmla="*/ 2059303 w 2764339"/>
                <a:gd name="connsiteY5" fmla="*/ 98409 h 2400339"/>
                <a:gd name="connsiteX6" fmla="*/ 2034991 w 2764339"/>
                <a:gd name="connsiteY6" fmla="*/ 303 h 2400339"/>
                <a:gd name="connsiteX7" fmla="*/ 1903182 w 2764339"/>
                <a:gd name="connsiteY7" fmla="*/ 22051 h 2400339"/>
                <a:gd name="connsiteX8" fmla="*/ 1905330 w 2764339"/>
                <a:gd name="connsiteY8" fmla="*/ 783060 h 2400339"/>
                <a:gd name="connsiteX9" fmla="*/ 1231587 w 2764339"/>
                <a:gd name="connsiteY9" fmla="*/ 497145 h 2400339"/>
                <a:gd name="connsiteX10" fmla="*/ 1135780 w 2764339"/>
                <a:gd name="connsiteY10" fmla="*/ 572491 h 2400339"/>
                <a:gd name="connsiteX11" fmla="*/ 226782 w 2764339"/>
                <a:gd name="connsiteY11" fmla="*/ 183976 h 2400339"/>
                <a:gd name="connsiteX0" fmla="*/ 226782 w 2764339"/>
                <a:gd name="connsiteY0" fmla="*/ 183976 h 2400339"/>
                <a:gd name="connsiteX1" fmla="*/ 150300 w 2764339"/>
                <a:gd name="connsiteY1" fmla="*/ 2400339 h 2400339"/>
                <a:gd name="connsiteX2" fmla="*/ 1873761 w 2764339"/>
                <a:gd name="connsiteY2" fmla="*/ 2390955 h 2400339"/>
                <a:gd name="connsiteX3" fmla="*/ 1836507 w 2764339"/>
                <a:gd name="connsiteY3" fmla="*/ 1698451 h 2400339"/>
                <a:gd name="connsiteX4" fmla="*/ 2669059 w 2764339"/>
                <a:gd name="connsiteY4" fmla="*/ 130334 h 2400339"/>
                <a:gd name="connsiteX5" fmla="*/ 2059303 w 2764339"/>
                <a:gd name="connsiteY5" fmla="*/ 98409 h 2400339"/>
                <a:gd name="connsiteX6" fmla="*/ 2034991 w 2764339"/>
                <a:gd name="connsiteY6" fmla="*/ 303 h 2400339"/>
                <a:gd name="connsiteX7" fmla="*/ 1903182 w 2764339"/>
                <a:gd name="connsiteY7" fmla="*/ 22051 h 2400339"/>
                <a:gd name="connsiteX8" fmla="*/ 1905330 w 2764339"/>
                <a:gd name="connsiteY8" fmla="*/ 783060 h 2400339"/>
                <a:gd name="connsiteX9" fmla="*/ 1231587 w 2764339"/>
                <a:gd name="connsiteY9" fmla="*/ 497145 h 2400339"/>
                <a:gd name="connsiteX10" fmla="*/ 1135780 w 2764339"/>
                <a:gd name="connsiteY10" fmla="*/ 572491 h 2400339"/>
                <a:gd name="connsiteX11" fmla="*/ 226782 w 2764339"/>
                <a:gd name="connsiteY11" fmla="*/ 183976 h 2400339"/>
                <a:gd name="connsiteX0" fmla="*/ 226782 w 2764339"/>
                <a:gd name="connsiteY0" fmla="*/ 183976 h 2400339"/>
                <a:gd name="connsiteX1" fmla="*/ 150300 w 2764339"/>
                <a:gd name="connsiteY1" fmla="*/ 2400339 h 2400339"/>
                <a:gd name="connsiteX2" fmla="*/ 1873761 w 2764339"/>
                <a:gd name="connsiteY2" fmla="*/ 2390955 h 2400339"/>
                <a:gd name="connsiteX3" fmla="*/ 1836507 w 2764339"/>
                <a:gd name="connsiteY3" fmla="*/ 1698451 h 2400339"/>
                <a:gd name="connsiteX4" fmla="*/ 2669059 w 2764339"/>
                <a:gd name="connsiteY4" fmla="*/ 130334 h 2400339"/>
                <a:gd name="connsiteX5" fmla="*/ 2059303 w 2764339"/>
                <a:gd name="connsiteY5" fmla="*/ 98409 h 2400339"/>
                <a:gd name="connsiteX6" fmla="*/ 2034991 w 2764339"/>
                <a:gd name="connsiteY6" fmla="*/ 303 h 2400339"/>
                <a:gd name="connsiteX7" fmla="*/ 1903182 w 2764339"/>
                <a:gd name="connsiteY7" fmla="*/ 22051 h 2400339"/>
                <a:gd name="connsiteX8" fmla="*/ 1905330 w 2764339"/>
                <a:gd name="connsiteY8" fmla="*/ 783060 h 2400339"/>
                <a:gd name="connsiteX9" fmla="*/ 1231587 w 2764339"/>
                <a:gd name="connsiteY9" fmla="*/ 497145 h 2400339"/>
                <a:gd name="connsiteX10" fmla="*/ 1135780 w 2764339"/>
                <a:gd name="connsiteY10" fmla="*/ 572491 h 2400339"/>
                <a:gd name="connsiteX11" fmla="*/ 226782 w 2764339"/>
                <a:gd name="connsiteY11" fmla="*/ 183976 h 2400339"/>
                <a:gd name="connsiteX0" fmla="*/ 231749 w 2769306"/>
                <a:gd name="connsiteY0" fmla="*/ 183976 h 2390955"/>
                <a:gd name="connsiteX1" fmla="*/ 138828 w 2769306"/>
                <a:gd name="connsiteY1" fmla="*/ 2064983 h 2390955"/>
                <a:gd name="connsiteX2" fmla="*/ 1878728 w 2769306"/>
                <a:gd name="connsiteY2" fmla="*/ 2390955 h 2390955"/>
                <a:gd name="connsiteX3" fmla="*/ 1841474 w 2769306"/>
                <a:gd name="connsiteY3" fmla="*/ 1698451 h 2390955"/>
                <a:gd name="connsiteX4" fmla="*/ 2674026 w 2769306"/>
                <a:gd name="connsiteY4" fmla="*/ 130334 h 2390955"/>
                <a:gd name="connsiteX5" fmla="*/ 2064270 w 2769306"/>
                <a:gd name="connsiteY5" fmla="*/ 98409 h 2390955"/>
                <a:gd name="connsiteX6" fmla="*/ 2039958 w 2769306"/>
                <a:gd name="connsiteY6" fmla="*/ 303 h 2390955"/>
                <a:gd name="connsiteX7" fmla="*/ 1908149 w 2769306"/>
                <a:gd name="connsiteY7" fmla="*/ 22051 h 2390955"/>
                <a:gd name="connsiteX8" fmla="*/ 1910297 w 2769306"/>
                <a:gd name="connsiteY8" fmla="*/ 783060 h 2390955"/>
                <a:gd name="connsiteX9" fmla="*/ 1236554 w 2769306"/>
                <a:gd name="connsiteY9" fmla="*/ 497145 h 2390955"/>
                <a:gd name="connsiteX10" fmla="*/ 1140747 w 2769306"/>
                <a:gd name="connsiteY10" fmla="*/ 572491 h 2390955"/>
                <a:gd name="connsiteX11" fmla="*/ 231749 w 2769306"/>
                <a:gd name="connsiteY11" fmla="*/ 183976 h 2390955"/>
                <a:gd name="connsiteX0" fmla="*/ 221873 w 2759430"/>
                <a:gd name="connsiteY0" fmla="*/ 183976 h 2390955"/>
                <a:gd name="connsiteX1" fmla="*/ 128952 w 2759430"/>
                <a:gd name="connsiteY1" fmla="*/ 2064983 h 2390955"/>
                <a:gd name="connsiteX2" fmla="*/ 1868852 w 2759430"/>
                <a:gd name="connsiteY2" fmla="*/ 2390955 h 2390955"/>
                <a:gd name="connsiteX3" fmla="*/ 1831598 w 2759430"/>
                <a:gd name="connsiteY3" fmla="*/ 1698451 h 2390955"/>
                <a:gd name="connsiteX4" fmla="*/ 2664150 w 2759430"/>
                <a:gd name="connsiteY4" fmla="*/ 130334 h 2390955"/>
                <a:gd name="connsiteX5" fmla="*/ 2054394 w 2759430"/>
                <a:gd name="connsiteY5" fmla="*/ 98409 h 2390955"/>
                <a:gd name="connsiteX6" fmla="*/ 2030082 w 2759430"/>
                <a:gd name="connsiteY6" fmla="*/ 303 h 2390955"/>
                <a:gd name="connsiteX7" fmla="*/ 1898273 w 2759430"/>
                <a:gd name="connsiteY7" fmla="*/ 22051 h 2390955"/>
                <a:gd name="connsiteX8" fmla="*/ 1900421 w 2759430"/>
                <a:gd name="connsiteY8" fmla="*/ 783060 h 2390955"/>
                <a:gd name="connsiteX9" fmla="*/ 1226678 w 2759430"/>
                <a:gd name="connsiteY9" fmla="*/ 497145 h 2390955"/>
                <a:gd name="connsiteX10" fmla="*/ 1130871 w 2759430"/>
                <a:gd name="connsiteY10" fmla="*/ 572491 h 2390955"/>
                <a:gd name="connsiteX11" fmla="*/ 221873 w 2759430"/>
                <a:gd name="connsiteY11" fmla="*/ 183976 h 2390955"/>
                <a:gd name="connsiteX0" fmla="*/ 221873 w 2759430"/>
                <a:gd name="connsiteY0" fmla="*/ 183976 h 2065462"/>
                <a:gd name="connsiteX1" fmla="*/ 128952 w 2759430"/>
                <a:gd name="connsiteY1" fmla="*/ 2064983 h 2065462"/>
                <a:gd name="connsiteX2" fmla="*/ 1852414 w 2759430"/>
                <a:gd name="connsiteY2" fmla="*/ 2065462 h 2065462"/>
                <a:gd name="connsiteX3" fmla="*/ 1831598 w 2759430"/>
                <a:gd name="connsiteY3" fmla="*/ 1698451 h 2065462"/>
                <a:gd name="connsiteX4" fmla="*/ 2664150 w 2759430"/>
                <a:gd name="connsiteY4" fmla="*/ 130334 h 2065462"/>
                <a:gd name="connsiteX5" fmla="*/ 2054394 w 2759430"/>
                <a:gd name="connsiteY5" fmla="*/ 98409 h 2065462"/>
                <a:gd name="connsiteX6" fmla="*/ 2030082 w 2759430"/>
                <a:gd name="connsiteY6" fmla="*/ 303 h 2065462"/>
                <a:gd name="connsiteX7" fmla="*/ 1898273 w 2759430"/>
                <a:gd name="connsiteY7" fmla="*/ 22051 h 2065462"/>
                <a:gd name="connsiteX8" fmla="*/ 1900421 w 2759430"/>
                <a:gd name="connsiteY8" fmla="*/ 783060 h 2065462"/>
                <a:gd name="connsiteX9" fmla="*/ 1226678 w 2759430"/>
                <a:gd name="connsiteY9" fmla="*/ 497145 h 2065462"/>
                <a:gd name="connsiteX10" fmla="*/ 1130871 w 2759430"/>
                <a:gd name="connsiteY10" fmla="*/ 572491 h 2065462"/>
                <a:gd name="connsiteX11" fmla="*/ 221873 w 2759430"/>
                <a:gd name="connsiteY11" fmla="*/ 183976 h 2065462"/>
                <a:gd name="connsiteX0" fmla="*/ 221873 w 2759430"/>
                <a:gd name="connsiteY0" fmla="*/ 183976 h 2068751"/>
                <a:gd name="connsiteX1" fmla="*/ 128952 w 2759430"/>
                <a:gd name="connsiteY1" fmla="*/ 2064983 h 2068751"/>
                <a:gd name="connsiteX2" fmla="*/ 1852414 w 2759430"/>
                <a:gd name="connsiteY2" fmla="*/ 2068751 h 2068751"/>
                <a:gd name="connsiteX3" fmla="*/ 1831598 w 2759430"/>
                <a:gd name="connsiteY3" fmla="*/ 1698451 h 2068751"/>
                <a:gd name="connsiteX4" fmla="*/ 2664150 w 2759430"/>
                <a:gd name="connsiteY4" fmla="*/ 130334 h 2068751"/>
                <a:gd name="connsiteX5" fmla="*/ 2054394 w 2759430"/>
                <a:gd name="connsiteY5" fmla="*/ 98409 h 2068751"/>
                <a:gd name="connsiteX6" fmla="*/ 2030082 w 2759430"/>
                <a:gd name="connsiteY6" fmla="*/ 303 h 2068751"/>
                <a:gd name="connsiteX7" fmla="*/ 1898273 w 2759430"/>
                <a:gd name="connsiteY7" fmla="*/ 22051 h 2068751"/>
                <a:gd name="connsiteX8" fmla="*/ 1900421 w 2759430"/>
                <a:gd name="connsiteY8" fmla="*/ 783060 h 2068751"/>
                <a:gd name="connsiteX9" fmla="*/ 1226678 w 2759430"/>
                <a:gd name="connsiteY9" fmla="*/ 497145 h 2068751"/>
                <a:gd name="connsiteX10" fmla="*/ 1130871 w 2759430"/>
                <a:gd name="connsiteY10" fmla="*/ 572491 h 2068751"/>
                <a:gd name="connsiteX11" fmla="*/ 221873 w 2759430"/>
                <a:gd name="connsiteY11" fmla="*/ 183976 h 2068751"/>
                <a:gd name="connsiteX0" fmla="*/ 221873 w 2759430"/>
                <a:gd name="connsiteY0" fmla="*/ 183976 h 2077670"/>
                <a:gd name="connsiteX1" fmla="*/ 128952 w 2759430"/>
                <a:gd name="connsiteY1" fmla="*/ 2064983 h 2077670"/>
                <a:gd name="connsiteX2" fmla="*/ 1861333 w 2759430"/>
                <a:gd name="connsiteY2" fmla="*/ 2077670 h 2077670"/>
                <a:gd name="connsiteX3" fmla="*/ 1831598 w 2759430"/>
                <a:gd name="connsiteY3" fmla="*/ 1698451 h 2077670"/>
                <a:gd name="connsiteX4" fmla="*/ 2664150 w 2759430"/>
                <a:gd name="connsiteY4" fmla="*/ 130334 h 2077670"/>
                <a:gd name="connsiteX5" fmla="*/ 2054394 w 2759430"/>
                <a:gd name="connsiteY5" fmla="*/ 98409 h 2077670"/>
                <a:gd name="connsiteX6" fmla="*/ 2030082 w 2759430"/>
                <a:gd name="connsiteY6" fmla="*/ 303 h 2077670"/>
                <a:gd name="connsiteX7" fmla="*/ 1898273 w 2759430"/>
                <a:gd name="connsiteY7" fmla="*/ 22051 h 2077670"/>
                <a:gd name="connsiteX8" fmla="*/ 1900421 w 2759430"/>
                <a:gd name="connsiteY8" fmla="*/ 783060 h 2077670"/>
                <a:gd name="connsiteX9" fmla="*/ 1226678 w 2759430"/>
                <a:gd name="connsiteY9" fmla="*/ 497145 h 2077670"/>
                <a:gd name="connsiteX10" fmla="*/ 1130871 w 2759430"/>
                <a:gd name="connsiteY10" fmla="*/ 572491 h 2077670"/>
                <a:gd name="connsiteX11" fmla="*/ 221873 w 2759430"/>
                <a:gd name="connsiteY11" fmla="*/ 183976 h 2077670"/>
                <a:gd name="connsiteX0" fmla="*/ 221873 w 2760753"/>
                <a:gd name="connsiteY0" fmla="*/ 183976 h 2077670"/>
                <a:gd name="connsiteX1" fmla="*/ 128952 w 2760753"/>
                <a:gd name="connsiteY1" fmla="*/ 2064983 h 2077670"/>
                <a:gd name="connsiteX2" fmla="*/ 1861333 w 2760753"/>
                <a:gd name="connsiteY2" fmla="*/ 2077670 h 2077670"/>
                <a:gd name="connsiteX3" fmla="*/ 1841497 w 2760753"/>
                <a:gd name="connsiteY3" fmla="*/ 1807346 h 2077670"/>
                <a:gd name="connsiteX4" fmla="*/ 2664150 w 2760753"/>
                <a:gd name="connsiteY4" fmla="*/ 130334 h 2077670"/>
                <a:gd name="connsiteX5" fmla="*/ 2054394 w 2760753"/>
                <a:gd name="connsiteY5" fmla="*/ 98409 h 2077670"/>
                <a:gd name="connsiteX6" fmla="*/ 2030082 w 2760753"/>
                <a:gd name="connsiteY6" fmla="*/ 303 h 2077670"/>
                <a:gd name="connsiteX7" fmla="*/ 1898273 w 2760753"/>
                <a:gd name="connsiteY7" fmla="*/ 22051 h 2077670"/>
                <a:gd name="connsiteX8" fmla="*/ 1900421 w 2760753"/>
                <a:gd name="connsiteY8" fmla="*/ 783060 h 2077670"/>
                <a:gd name="connsiteX9" fmla="*/ 1226678 w 2760753"/>
                <a:gd name="connsiteY9" fmla="*/ 497145 h 2077670"/>
                <a:gd name="connsiteX10" fmla="*/ 1130871 w 2760753"/>
                <a:gd name="connsiteY10" fmla="*/ 572491 h 2077670"/>
                <a:gd name="connsiteX11" fmla="*/ 221873 w 2760753"/>
                <a:gd name="connsiteY11" fmla="*/ 183976 h 2077670"/>
                <a:gd name="connsiteX0" fmla="*/ 221873 w 2756874"/>
                <a:gd name="connsiteY0" fmla="*/ 183976 h 2077670"/>
                <a:gd name="connsiteX1" fmla="*/ 128952 w 2756874"/>
                <a:gd name="connsiteY1" fmla="*/ 2064983 h 2077670"/>
                <a:gd name="connsiteX2" fmla="*/ 1861333 w 2756874"/>
                <a:gd name="connsiteY2" fmla="*/ 2077670 h 2077670"/>
                <a:gd name="connsiteX3" fmla="*/ 1811798 w 2756874"/>
                <a:gd name="connsiteY3" fmla="*/ 1807346 h 2077670"/>
                <a:gd name="connsiteX4" fmla="*/ 2664150 w 2756874"/>
                <a:gd name="connsiteY4" fmla="*/ 130334 h 2077670"/>
                <a:gd name="connsiteX5" fmla="*/ 2054394 w 2756874"/>
                <a:gd name="connsiteY5" fmla="*/ 98409 h 2077670"/>
                <a:gd name="connsiteX6" fmla="*/ 2030082 w 2756874"/>
                <a:gd name="connsiteY6" fmla="*/ 303 h 2077670"/>
                <a:gd name="connsiteX7" fmla="*/ 1898273 w 2756874"/>
                <a:gd name="connsiteY7" fmla="*/ 22051 h 2077670"/>
                <a:gd name="connsiteX8" fmla="*/ 1900421 w 2756874"/>
                <a:gd name="connsiteY8" fmla="*/ 783060 h 2077670"/>
                <a:gd name="connsiteX9" fmla="*/ 1226678 w 2756874"/>
                <a:gd name="connsiteY9" fmla="*/ 497145 h 2077670"/>
                <a:gd name="connsiteX10" fmla="*/ 1130871 w 2756874"/>
                <a:gd name="connsiteY10" fmla="*/ 572491 h 2077670"/>
                <a:gd name="connsiteX11" fmla="*/ 221873 w 2756874"/>
                <a:gd name="connsiteY11" fmla="*/ 183976 h 2077670"/>
                <a:gd name="connsiteX0" fmla="*/ 221873 w 2764111"/>
                <a:gd name="connsiteY0" fmla="*/ 183976 h 2077670"/>
                <a:gd name="connsiteX1" fmla="*/ 128952 w 2764111"/>
                <a:gd name="connsiteY1" fmla="*/ 2064983 h 2077670"/>
                <a:gd name="connsiteX2" fmla="*/ 1861333 w 2764111"/>
                <a:gd name="connsiteY2" fmla="*/ 2077670 h 2077670"/>
                <a:gd name="connsiteX3" fmla="*/ 1811798 w 2764111"/>
                <a:gd name="connsiteY3" fmla="*/ 1807346 h 2077670"/>
                <a:gd name="connsiteX4" fmla="*/ 2664150 w 2764111"/>
                <a:gd name="connsiteY4" fmla="*/ 130334 h 2077670"/>
                <a:gd name="connsiteX5" fmla="*/ 2054394 w 2764111"/>
                <a:gd name="connsiteY5" fmla="*/ 98409 h 2077670"/>
                <a:gd name="connsiteX6" fmla="*/ 2030082 w 2764111"/>
                <a:gd name="connsiteY6" fmla="*/ 303 h 2077670"/>
                <a:gd name="connsiteX7" fmla="*/ 1898273 w 2764111"/>
                <a:gd name="connsiteY7" fmla="*/ 22051 h 2077670"/>
                <a:gd name="connsiteX8" fmla="*/ 1900421 w 2764111"/>
                <a:gd name="connsiteY8" fmla="*/ 783060 h 2077670"/>
                <a:gd name="connsiteX9" fmla="*/ 1226678 w 2764111"/>
                <a:gd name="connsiteY9" fmla="*/ 497145 h 2077670"/>
                <a:gd name="connsiteX10" fmla="*/ 1130871 w 2764111"/>
                <a:gd name="connsiteY10" fmla="*/ 572491 h 2077670"/>
                <a:gd name="connsiteX11" fmla="*/ 221873 w 2764111"/>
                <a:gd name="connsiteY11" fmla="*/ 183976 h 2077670"/>
                <a:gd name="connsiteX0" fmla="*/ 221873 w 2749398"/>
                <a:gd name="connsiteY0" fmla="*/ 183976 h 2077670"/>
                <a:gd name="connsiteX1" fmla="*/ 128952 w 2749398"/>
                <a:gd name="connsiteY1" fmla="*/ 2064983 h 2077670"/>
                <a:gd name="connsiteX2" fmla="*/ 1861333 w 2749398"/>
                <a:gd name="connsiteY2" fmla="*/ 2077670 h 2077670"/>
                <a:gd name="connsiteX3" fmla="*/ 1811798 w 2749398"/>
                <a:gd name="connsiteY3" fmla="*/ 1807346 h 2077670"/>
                <a:gd name="connsiteX4" fmla="*/ 2664150 w 2749398"/>
                <a:gd name="connsiteY4" fmla="*/ 130334 h 2077670"/>
                <a:gd name="connsiteX5" fmla="*/ 2054394 w 2749398"/>
                <a:gd name="connsiteY5" fmla="*/ 98409 h 2077670"/>
                <a:gd name="connsiteX6" fmla="*/ 2030082 w 2749398"/>
                <a:gd name="connsiteY6" fmla="*/ 303 h 2077670"/>
                <a:gd name="connsiteX7" fmla="*/ 1898273 w 2749398"/>
                <a:gd name="connsiteY7" fmla="*/ 22051 h 2077670"/>
                <a:gd name="connsiteX8" fmla="*/ 1900421 w 2749398"/>
                <a:gd name="connsiteY8" fmla="*/ 783060 h 2077670"/>
                <a:gd name="connsiteX9" fmla="*/ 1226678 w 2749398"/>
                <a:gd name="connsiteY9" fmla="*/ 497145 h 2077670"/>
                <a:gd name="connsiteX10" fmla="*/ 1130871 w 2749398"/>
                <a:gd name="connsiteY10" fmla="*/ 572491 h 2077670"/>
                <a:gd name="connsiteX11" fmla="*/ 221873 w 2749398"/>
                <a:gd name="connsiteY11" fmla="*/ 183976 h 2077670"/>
                <a:gd name="connsiteX0" fmla="*/ 221873 w 2749398"/>
                <a:gd name="connsiteY0" fmla="*/ 183976 h 2077670"/>
                <a:gd name="connsiteX1" fmla="*/ 128952 w 2749398"/>
                <a:gd name="connsiteY1" fmla="*/ 2064983 h 2077670"/>
                <a:gd name="connsiteX2" fmla="*/ 1861333 w 2749398"/>
                <a:gd name="connsiteY2" fmla="*/ 2077670 h 2077670"/>
                <a:gd name="connsiteX3" fmla="*/ 1811798 w 2749398"/>
                <a:gd name="connsiteY3" fmla="*/ 1807346 h 2077670"/>
                <a:gd name="connsiteX4" fmla="*/ 2664150 w 2749398"/>
                <a:gd name="connsiteY4" fmla="*/ 130334 h 2077670"/>
                <a:gd name="connsiteX5" fmla="*/ 2074193 w 2749398"/>
                <a:gd name="connsiteY5" fmla="*/ 375596 h 2077670"/>
                <a:gd name="connsiteX6" fmla="*/ 2030082 w 2749398"/>
                <a:gd name="connsiteY6" fmla="*/ 303 h 2077670"/>
                <a:gd name="connsiteX7" fmla="*/ 1898273 w 2749398"/>
                <a:gd name="connsiteY7" fmla="*/ 22051 h 2077670"/>
                <a:gd name="connsiteX8" fmla="*/ 1900421 w 2749398"/>
                <a:gd name="connsiteY8" fmla="*/ 783060 h 2077670"/>
                <a:gd name="connsiteX9" fmla="*/ 1226678 w 2749398"/>
                <a:gd name="connsiteY9" fmla="*/ 497145 h 2077670"/>
                <a:gd name="connsiteX10" fmla="*/ 1130871 w 2749398"/>
                <a:gd name="connsiteY10" fmla="*/ 572491 h 2077670"/>
                <a:gd name="connsiteX11" fmla="*/ 221873 w 2749398"/>
                <a:gd name="connsiteY11" fmla="*/ 183976 h 2077670"/>
                <a:gd name="connsiteX0" fmla="*/ 221873 w 2758225"/>
                <a:gd name="connsiteY0" fmla="*/ 183976 h 2109781"/>
                <a:gd name="connsiteX1" fmla="*/ 128952 w 2758225"/>
                <a:gd name="connsiteY1" fmla="*/ 2064983 h 2109781"/>
                <a:gd name="connsiteX2" fmla="*/ 1861333 w 2758225"/>
                <a:gd name="connsiteY2" fmla="*/ 2077670 h 2109781"/>
                <a:gd name="connsiteX3" fmla="*/ 1811798 w 2758225"/>
                <a:gd name="connsiteY3" fmla="*/ 1807346 h 2109781"/>
                <a:gd name="connsiteX4" fmla="*/ 2674050 w 2758225"/>
                <a:gd name="connsiteY4" fmla="*/ 407521 h 2109781"/>
                <a:gd name="connsiteX5" fmla="*/ 2074193 w 2758225"/>
                <a:gd name="connsiteY5" fmla="*/ 375596 h 2109781"/>
                <a:gd name="connsiteX6" fmla="*/ 2030082 w 2758225"/>
                <a:gd name="connsiteY6" fmla="*/ 303 h 2109781"/>
                <a:gd name="connsiteX7" fmla="*/ 1898273 w 2758225"/>
                <a:gd name="connsiteY7" fmla="*/ 22051 h 2109781"/>
                <a:gd name="connsiteX8" fmla="*/ 1900421 w 2758225"/>
                <a:gd name="connsiteY8" fmla="*/ 783060 h 2109781"/>
                <a:gd name="connsiteX9" fmla="*/ 1226678 w 2758225"/>
                <a:gd name="connsiteY9" fmla="*/ 497145 h 2109781"/>
                <a:gd name="connsiteX10" fmla="*/ 1130871 w 2758225"/>
                <a:gd name="connsiteY10" fmla="*/ 572491 h 2109781"/>
                <a:gd name="connsiteX11" fmla="*/ 221873 w 2758225"/>
                <a:gd name="connsiteY11" fmla="*/ 183976 h 2109781"/>
                <a:gd name="connsiteX0" fmla="*/ 221873 w 2758225"/>
                <a:gd name="connsiteY0" fmla="*/ 162543 h 2088348"/>
                <a:gd name="connsiteX1" fmla="*/ 128952 w 2758225"/>
                <a:gd name="connsiteY1" fmla="*/ 2043550 h 2088348"/>
                <a:gd name="connsiteX2" fmla="*/ 1861333 w 2758225"/>
                <a:gd name="connsiteY2" fmla="*/ 2056237 h 2088348"/>
                <a:gd name="connsiteX3" fmla="*/ 1811798 w 2758225"/>
                <a:gd name="connsiteY3" fmla="*/ 1785913 h 2088348"/>
                <a:gd name="connsiteX4" fmla="*/ 2674050 w 2758225"/>
                <a:gd name="connsiteY4" fmla="*/ 386088 h 2088348"/>
                <a:gd name="connsiteX5" fmla="*/ 2074193 w 2758225"/>
                <a:gd name="connsiteY5" fmla="*/ 354163 h 2088348"/>
                <a:gd name="connsiteX6" fmla="*/ 2059780 w 2758225"/>
                <a:gd name="connsiteY6" fmla="*/ 513445 h 2088348"/>
                <a:gd name="connsiteX7" fmla="*/ 1898273 w 2758225"/>
                <a:gd name="connsiteY7" fmla="*/ 618 h 2088348"/>
                <a:gd name="connsiteX8" fmla="*/ 1900421 w 2758225"/>
                <a:gd name="connsiteY8" fmla="*/ 761627 h 2088348"/>
                <a:gd name="connsiteX9" fmla="*/ 1226678 w 2758225"/>
                <a:gd name="connsiteY9" fmla="*/ 475712 h 2088348"/>
                <a:gd name="connsiteX10" fmla="*/ 1130871 w 2758225"/>
                <a:gd name="connsiteY10" fmla="*/ 551058 h 2088348"/>
                <a:gd name="connsiteX11" fmla="*/ 221873 w 2758225"/>
                <a:gd name="connsiteY11" fmla="*/ 162543 h 2088348"/>
                <a:gd name="connsiteX0" fmla="*/ 221873 w 2758225"/>
                <a:gd name="connsiteY0" fmla="*/ 0 h 1925805"/>
                <a:gd name="connsiteX1" fmla="*/ 128952 w 2758225"/>
                <a:gd name="connsiteY1" fmla="*/ 1881007 h 1925805"/>
                <a:gd name="connsiteX2" fmla="*/ 1861333 w 2758225"/>
                <a:gd name="connsiteY2" fmla="*/ 1893694 h 1925805"/>
                <a:gd name="connsiteX3" fmla="*/ 1811798 w 2758225"/>
                <a:gd name="connsiteY3" fmla="*/ 1623370 h 1925805"/>
                <a:gd name="connsiteX4" fmla="*/ 2674050 w 2758225"/>
                <a:gd name="connsiteY4" fmla="*/ 223545 h 1925805"/>
                <a:gd name="connsiteX5" fmla="*/ 2074193 w 2758225"/>
                <a:gd name="connsiteY5" fmla="*/ 191620 h 1925805"/>
                <a:gd name="connsiteX6" fmla="*/ 2059780 w 2758225"/>
                <a:gd name="connsiteY6" fmla="*/ 350902 h 1925805"/>
                <a:gd name="connsiteX7" fmla="*/ 1947770 w 2758225"/>
                <a:gd name="connsiteY7" fmla="*/ 323152 h 1925805"/>
                <a:gd name="connsiteX8" fmla="*/ 1900421 w 2758225"/>
                <a:gd name="connsiteY8" fmla="*/ 599084 h 1925805"/>
                <a:gd name="connsiteX9" fmla="*/ 1226678 w 2758225"/>
                <a:gd name="connsiteY9" fmla="*/ 313169 h 1925805"/>
                <a:gd name="connsiteX10" fmla="*/ 1130871 w 2758225"/>
                <a:gd name="connsiteY10" fmla="*/ 388515 h 1925805"/>
                <a:gd name="connsiteX11" fmla="*/ 221873 w 2758225"/>
                <a:gd name="connsiteY11" fmla="*/ 0 h 1925805"/>
                <a:gd name="connsiteX0" fmla="*/ 221873 w 2758225"/>
                <a:gd name="connsiteY0" fmla="*/ 0 h 1925805"/>
                <a:gd name="connsiteX1" fmla="*/ 128952 w 2758225"/>
                <a:gd name="connsiteY1" fmla="*/ 1881007 h 1925805"/>
                <a:gd name="connsiteX2" fmla="*/ 1861333 w 2758225"/>
                <a:gd name="connsiteY2" fmla="*/ 1893694 h 1925805"/>
                <a:gd name="connsiteX3" fmla="*/ 1811798 w 2758225"/>
                <a:gd name="connsiteY3" fmla="*/ 1623370 h 1925805"/>
                <a:gd name="connsiteX4" fmla="*/ 2674050 w 2758225"/>
                <a:gd name="connsiteY4" fmla="*/ 223545 h 1925805"/>
                <a:gd name="connsiteX5" fmla="*/ 2074193 w 2758225"/>
                <a:gd name="connsiteY5" fmla="*/ 191620 h 1925805"/>
                <a:gd name="connsiteX6" fmla="*/ 2059780 w 2758225"/>
                <a:gd name="connsiteY6" fmla="*/ 350902 h 1925805"/>
                <a:gd name="connsiteX7" fmla="*/ 1918072 w 2758225"/>
                <a:gd name="connsiteY7" fmla="*/ 333052 h 1925805"/>
                <a:gd name="connsiteX8" fmla="*/ 1900421 w 2758225"/>
                <a:gd name="connsiteY8" fmla="*/ 599084 h 1925805"/>
                <a:gd name="connsiteX9" fmla="*/ 1226678 w 2758225"/>
                <a:gd name="connsiteY9" fmla="*/ 313169 h 1925805"/>
                <a:gd name="connsiteX10" fmla="*/ 1130871 w 2758225"/>
                <a:gd name="connsiteY10" fmla="*/ 388515 h 1925805"/>
                <a:gd name="connsiteX11" fmla="*/ 221873 w 2758225"/>
                <a:gd name="connsiteY11" fmla="*/ 0 h 1925805"/>
                <a:gd name="connsiteX0" fmla="*/ 221873 w 2758225"/>
                <a:gd name="connsiteY0" fmla="*/ 0 h 1925805"/>
                <a:gd name="connsiteX1" fmla="*/ 128952 w 2758225"/>
                <a:gd name="connsiteY1" fmla="*/ 1881007 h 1925805"/>
                <a:gd name="connsiteX2" fmla="*/ 1861333 w 2758225"/>
                <a:gd name="connsiteY2" fmla="*/ 1893694 h 1925805"/>
                <a:gd name="connsiteX3" fmla="*/ 1811798 w 2758225"/>
                <a:gd name="connsiteY3" fmla="*/ 1623370 h 1925805"/>
                <a:gd name="connsiteX4" fmla="*/ 2674050 w 2758225"/>
                <a:gd name="connsiteY4" fmla="*/ 223545 h 1925805"/>
                <a:gd name="connsiteX5" fmla="*/ 2074193 w 2758225"/>
                <a:gd name="connsiteY5" fmla="*/ 191620 h 1925805"/>
                <a:gd name="connsiteX6" fmla="*/ 2059780 w 2758225"/>
                <a:gd name="connsiteY6" fmla="*/ 350902 h 1925805"/>
                <a:gd name="connsiteX7" fmla="*/ 1918072 w 2758225"/>
                <a:gd name="connsiteY7" fmla="*/ 333052 h 1925805"/>
                <a:gd name="connsiteX8" fmla="*/ 1940020 w 2758225"/>
                <a:gd name="connsiteY8" fmla="*/ 698080 h 1925805"/>
                <a:gd name="connsiteX9" fmla="*/ 1226678 w 2758225"/>
                <a:gd name="connsiteY9" fmla="*/ 313169 h 1925805"/>
                <a:gd name="connsiteX10" fmla="*/ 1130871 w 2758225"/>
                <a:gd name="connsiteY10" fmla="*/ 388515 h 1925805"/>
                <a:gd name="connsiteX11" fmla="*/ 221873 w 2758225"/>
                <a:gd name="connsiteY11" fmla="*/ 0 h 1925805"/>
                <a:gd name="connsiteX0" fmla="*/ 221873 w 2758225"/>
                <a:gd name="connsiteY0" fmla="*/ 0 h 1925805"/>
                <a:gd name="connsiteX1" fmla="*/ 128952 w 2758225"/>
                <a:gd name="connsiteY1" fmla="*/ 1881007 h 1925805"/>
                <a:gd name="connsiteX2" fmla="*/ 1861333 w 2758225"/>
                <a:gd name="connsiteY2" fmla="*/ 1893694 h 1925805"/>
                <a:gd name="connsiteX3" fmla="*/ 1811798 w 2758225"/>
                <a:gd name="connsiteY3" fmla="*/ 1623370 h 1925805"/>
                <a:gd name="connsiteX4" fmla="*/ 2674050 w 2758225"/>
                <a:gd name="connsiteY4" fmla="*/ 223545 h 1925805"/>
                <a:gd name="connsiteX5" fmla="*/ 2074193 w 2758225"/>
                <a:gd name="connsiteY5" fmla="*/ 191620 h 1925805"/>
                <a:gd name="connsiteX6" fmla="*/ 2059780 w 2758225"/>
                <a:gd name="connsiteY6" fmla="*/ 350902 h 1925805"/>
                <a:gd name="connsiteX7" fmla="*/ 1918072 w 2758225"/>
                <a:gd name="connsiteY7" fmla="*/ 333052 h 1925805"/>
                <a:gd name="connsiteX8" fmla="*/ 1940020 w 2758225"/>
                <a:gd name="connsiteY8" fmla="*/ 698080 h 1925805"/>
                <a:gd name="connsiteX9" fmla="*/ 1226678 w 2758225"/>
                <a:gd name="connsiteY9" fmla="*/ 313169 h 1925805"/>
                <a:gd name="connsiteX10" fmla="*/ 1130871 w 2758225"/>
                <a:gd name="connsiteY10" fmla="*/ 388515 h 1925805"/>
                <a:gd name="connsiteX11" fmla="*/ 221873 w 2758225"/>
                <a:gd name="connsiteY11" fmla="*/ 0 h 1925805"/>
                <a:gd name="connsiteX0" fmla="*/ 221873 w 2758225"/>
                <a:gd name="connsiteY0" fmla="*/ 0 h 1925805"/>
                <a:gd name="connsiteX1" fmla="*/ 128952 w 2758225"/>
                <a:gd name="connsiteY1" fmla="*/ 1881007 h 1925805"/>
                <a:gd name="connsiteX2" fmla="*/ 1861333 w 2758225"/>
                <a:gd name="connsiteY2" fmla="*/ 1893694 h 1925805"/>
                <a:gd name="connsiteX3" fmla="*/ 1811798 w 2758225"/>
                <a:gd name="connsiteY3" fmla="*/ 1623370 h 1925805"/>
                <a:gd name="connsiteX4" fmla="*/ 2674050 w 2758225"/>
                <a:gd name="connsiteY4" fmla="*/ 223545 h 1925805"/>
                <a:gd name="connsiteX5" fmla="*/ 2074193 w 2758225"/>
                <a:gd name="connsiteY5" fmla="*/ 191620 h 1925805"/>
                <a:gd name="connsiteX6" fmla="*/ 2059780 w 2758225"/>
                <a:gd name="connsiteY6" fmla="*/ 350902 h 1925805"/>
                <a:gd name="connsiteX7" fmla="*/ 1932922 w 2758225"/>
                <a:gd name="connsiteY7" fmla="*/ 441947 h 1925805"/>
                <a:gd name="connsiteX8" fmla="*/ 1940020 w 2758225"/>
                <a:gd name="connsiteY8" fmla="*/ 698080 h 1925805"/>
                <a:gd name="connsiteX9" fmla="*/ 1226678 w 2758225"/>
                <a:gd name="connsiteY9" fmla="*/ 313169 h 1925805"/>
                <a:gd name="connsiteX10" fmla="*/ 1130871 w 2758225"/>
                <a:gd name="connsiteY10" fmla="*/ 388515 h 1925805"/>
                <a:gd name="connsiteX11" fmla="*/ 221873 w 2758225"/>
                <a:gd name="connsiteY11" fmla="*/ 0 h 1925805"/>
                <a:gd name="connsiteX0" fmla="*/ 221873 w 2758225"/>
                <a:gd name="connsiteY0" fmla="*/ 0 h 1925805"/>
                <a:gd name="connsiteX1" fmla="*/ 128952 w 2758225"/>
                <a:gd name="connsiteY1" fmla="*/ 1881007 h 1925805"/>
                <a:gd name="connsiteX2" fmla="*/ 1861333 w 2758225"/>
                <a:gd name="connsiteY2" fmla="*/ 1893694 h 1925805"/>
                <a:gd name="connsiteX3" fmla="*/ 1811798 w 2758225"/>
                <a:gd name="connsiteY3" fmla="*/ 1623370 h 1925805"/>
                <a:gd name="connsiteX4" fmla="*/ 2674050 w 2758225"/>
                <a:gd name="connsiteY4" fmla="*/ 223545 h 1925805"/>
                <a:gd name="connsiteX5" fmla="*/ 2074193 w 2758225"/>
                <a:gd name="connsiteY5" fmla="*/ 191620 h 1925805"/>
                <a:gd name="connsiteX6" fmla="*/ 2074630 w 2758225"/>
                <a:gd name="connsiteY6" fmla="*/ 425149 h 1925805"/>
                <a:gd name="connsiteX7" fmla="*/ 1932922 w 2758225"/>
                <a:gd name="connsiteY7" fmla="*/ 441947 h 1925805"/>
                <a:gd name="connsiteX8" fmla="*/ 1940020 w 2758225"/>
                <a:gd name="connsiteY8" fmla="*/ 698080 h 1925805"/>
                <a:gd name="connsiteX9" fmla="*/ 1226678 w 2758225"/>
                <a:gd name="connsiteY9" fmla="*/ 313169 h 1925805"/>
                <a:gd name="connsiteX10" fmla="*/ 1130871 w 2758225"/>
                <a:gd name="connsiteY10" fmla="*/ 388515 h 1925805"/>
                <a:gd name="connsiteX11" fmla="*/ 221873 w 2758225"/>
                <a:gd name="connsiteY11" fmla="*/ 0 h 1925805"/>
                <a:gd name="connsiteX0" fmla="*/ 221873 w 2758225"/>
                <a:gd name="connsiteY0" fmla="*/ 0 h 1925805"/>
                <a:gd name="connsiteX1" fmla="*/ 128952 w 2758225"/>
                <a:gd name="connsiteY1" fmla="*/ 1881007 h 1925805"/>
                <a:gd name="connsiteX2" fmla="*/ 1861333 w 2758225"/>
                <a:gd name="connsiteY2" fmla="*/ 1893694 h 1925805"/>
                <a:gd name="connsiteX3" fmla="*/ 1811798 w 2758225"/>
                <a:gd name="connsiteY3" fmla="*/ 1623370 h 1925805"/>
                <a:gd name="connsiteX4" fmla="*/ 2674050 w 2758225"/>
                <a:gd name="connsiteY4" fmla="*/ 223545 h 1925805"/>
                <a:gd name="connsiteX5" fmla="*/ 2079142 w 2758225"/>
                <a:gd name="connsiteY5" fmla="*/ 335163 h 1925805"/>
                <a:gd name="connsiteX6" fmla="*/ 2074630 w 2758225"/>
                <a:gd name="connsiteY6" fmla="*/ 425149 h 1925805"/>
                <a:gd name="connsiteX7" fmla="*/ 1932922 w 2758225"/>
                <a:gd name="connsiteY7" fmla="*/ 441947 h 1925805"/>
                <a:gd name="connsiteX8" fmla="*/ 1940020 w 2758225"/>
                <a:gd name="connsiteY8" fmla="*/ 698080 h 1925805"/>
                <a:gd name="connsiteX9" fmla="*/ 1226678 w 2758225"/>
                <a:gd name="connsiteY9" fmla="*/ 313169 h 1925805"/>
                <a:gd name="connsiteX10" fmla="*/ 1130871 w 2758225"/>
                <a:gd name="connsiteY10" fmla="*/ 388515 h 1925805"/>
                <a:gd name="connsiteX11" fmla="*/ 221873 w 2758225"/>
                <a:gd name="connsiteY11" fmla="*/ 0 h 1925805"/>
                <a:gd name="connsiteX0" fmla="*/ 221873 w 2753809"/>
                <a:gd name="connsiteY0" fmla="*/ 0 h 1962926"/>
                <a:gd name="connsiteX1" fmla="*/ 128952 w 2753809"/>
                <a:gd name="connsiteY1" fmla="*/ 1881007 h 1962926"/>
                <a:gd name="connsiteX2" fmla="*/ 1861333 w 2753809"/>
                <a:gd name="connsiteY2" fmla="*/ 1893694 h 1962926"/>
                <a:gd name="connsiteX3" fmla="*/ 1811798 w 2753809"/>
                <a:gd name="connsiteY3" fmla="*/ 1623370 h 1962926"/>
                <a:gd name="connsiteX4" fmla="*/ 2669101 w 2753809"/>
                <a:gd name="connsiteY4" fmla="*/ 357189 h 1962926"/>
                <a:gd name="connsiteX5" fmla="*/ 2079142 w 2753809"/>
                <a:gd name="connsiteY5" fmla="*/ 335163 h 1962926"/>
                <a:gd name="connsiteX6" fmla="*/ 2074630 w 2753809"/>
                <a:gd name="connsiteY6" fmla="*/ 425149 h 1962926"/>
                <a:gd name="connsiteX7" fmla="*/ 1932922 w 2753809"/>
                <a:gd name="connsiteY7" fmla="*/ 441947 h 1962926"/>
                <a:gd name="connsiteX8" fmla="*/ 1940020 w 2753809"/>
                <a:gd name="connsiteY8" fmla="*/ 698080 h 1962926"/>
                <a:gd name="connsiteX9" fmla="*/ 1226678 w 2753809"/>
                <a:gd name="connsiteY9" fmla="*/ 313169 h 1962926"/>
                <a:gd name="connsiteX10" fmla="*/ 1130871 w 2753809"/>
                <a:gd name="connsiteY10" fmla="*/ 388515 h 1962926"/>
                <a:gd name="connsiteX11" fmla="*/ 221873 w 2753809"/>
                <a:gd name="connsiteY11" fmla="*/ 0 h 1962926"/>
                <a:gd name="connsiteX0" fmla="*/ 221873 w 2753809"/>
                <a:gd name="connsiteY0" fmla="*/ 0 h 1952784"/>
                <a:gd name="connsiteX1" fmla="*/ 128952 w 2753809"/>
                <a:gd name="connsiteY1" fmla="*/ 1881007 h 1952784"/>
                <a:gd name="connsiteX2" fmla="*/ 1861333 w 2753809"/>
                <a:gd name="connsiteY2" fmla="*/ 1893694 h 1952784"/>
                <a:gd name="connsiteX3" fmla="*/ 1811798 w 2753809"/>
                <a:gd name="connsiteY3" fmla="*/ 1623370 h 1952784"/>
                <a:gd name="connsiteX4" fmla="*/ 2669101 w 2753809"/>
                <a:gd name="connsiteY4" fmla="*/ 322540 h 1952784"/>
                <a:gd name="connsiteX5" fmla="*/ 2079142 w 2753809"/>
                <a:gd name="connsiteY5" fmla="*/ 335163 h 1952784"/>
                <a:gd name="connsiteX6" fmla="*/ 2074630 w 2753809"/>
                <a:gd name="connsiteY6" fmla="*/ 425149 h 1952784"/>
                <a:gd name="connsiteX7" fmla="*/ 1932922 w 2753809"/>
                <a:gd name="connsiteY7" fmla="*/ 441947 h 1952784"/>
                <a:gd name="connsiteX8" fmla="*/ 1940020 w 2753809"/>
                <a:gd name="connsiteY8" fmla="*/ 698080 h 1952784"/>
                <a:gd name="connsiteX9" fmla="*/ 1226678 w 2753809"/>
                <a:gd name="connsiteY9" fmla="*/ 313169 h 1952784"/>
                <a:gd name="connsiteX10" fmla="*/ 1130871 w 2753809"/>
                <a:gd name="connsiteY10" fmla="*/ 388515 h 1952784"/>
                <a:gd name="connsiteX11" fmla="*/ 221873 w 2753809"/>
                <a:gd name="connsiteY11" fmla="*/ 0 h 1952784"/>
                <a:gd name="connsiteX0" fmla="*/ 221873 w 2753809"/>
                <a:gd name="connsiteY0" fmla="*/ 0 h 1952784"/>
                <a:gd name="connsiteX1" fmla="*/ 128952 w 2753809"/>
                <a:gd name="connsiteY1" fmla="*/ 1881007 h 1952784"/>
                <a:gd name="connsiteX2" fmla="*/ 1861333 w 2753809"/>
                <a:gd name="connsiteY2" fmla="*/ 1893694 h 1952784"/>
                <a:gd name="connsiteX3" fmla="*/ 1811798 w 2753809"/>
                <a:gd name="connsiteY3" fmla="*/ 1623370 h 1952784"/>
                <a:gd name="connsiteX4" fmla="*/ 2669101 w 2753809"/>
                <a:gd name="connsiteY4" fmla="*/ 322540 h 1952784"/>
                <a:gd name="connsiteX5" fmla="*/ 2079142 w 2753809"/>
                <a:gd name="connsiteY5" fmla="*/ 335163 h 1952784"/>
                <a:gd name="connsiteX6" fmla="*/ 2074630 w 2753809"/>
                <a:gd name="connsiteY6" fmla="*/ 425149 h 1952784"/>
                <a:gd name="connsiteX7" fmla="*/ 1932922 w 2753809"/>
                <a:gd name="connsiteY7" fmla="*/ 441947 h 1952784"/>
                <a:gd name="connsiteX8" fmla="*/ 1940020 w 2753809"/>
                <a:gd name="connsiteY8" fmla="*/ 698080 h 1952784"/>
                <a:gd name="connsiteX9" fmla="*/ 1226678 w 2753809"/>
                <a:gd name="connsiteY9" fmla="*/ 313169 h 1952784"/>
                <a:gd name="connsiteX10" fmla="*/ 1130871 w 2753809"/>
                <a:gd name="connsiteY10" fmla="*/ 388515 h 1952784"/>
                <a:gd name="connsiteX11" fmla="*/ 221873 w 2753809"/>
                <a:gd name="connsiteY11" fmla="*/ 0 h 1952784"/>
                <a:gd name="connsiteX0" fmla="*/ 221873 w 2709782"/>
                <a:gd name="connsiteY0" fmla="*/ 0 h 1900716"/>
                <a:gd name="connsiteX1" fmla="*/ 128952 w 2709782"/>
                <a:gd name="connsiteY1" fmla="*/ 1881007 h 1900716"/>
                <a:gd name="connsiteX2" fmla="*/ 1861333 w 2709782"/>
                <a:gd name="connsiteY2" fmla="*/ 1893694 h 1900716"/>
                <a:gd name="connsiteX3" fmla="*/ 1811798 w 2709782"/>
                <a:gd name="connsiteY3" fmla="*/ 1623370 h 1900716"/>
                <a:gd name="connsiteX4" fmla="*/ 2669101 w 2709782"/>
                <a:gd name="connsiteY4" fmla="*/ 322540 h 1900716"/>
                <a:gd name="connsiteX5" fmla="*/ 2079142 w 2709782"/>
                <a:gd name="connsiteY5" fmla="*/ 335163 h 1900716"/>
                <a:gd name="connsiteX6" fmla="*/ 2074630 w 2709782"/>
                <a:gd name="connsiteY6" fmla="*/ 425149 h 1900716"/>
                <a:gd name="connsiteX7" fmla="*/ 1932922 w 2709782"/>
                <a:gd name="connsiteY7" fmla="*/ 441947 h 1900716"/>
                <a:gd name="connsiteX8" fmla="*/ 1940020 w 2709782"/>
                <a:gd name="connsiteY8" fmla="*/ 698080 h 1900716"/>
                <a:gd name="connsiteX9" fmla="*/ 1226678 w 2709782"/>
                <a:gd name="connsiteY9" fmla="*/ 313169 h 1900716"/>
                <a:gd name="connsiteX10" fmla="*/ 1130871 w 2709782"/>
                <a:gd name="connsiteY10" fmla="*/ 388515 h 1900716"/>
                <a:gd name="connsiteX11" fmla="*/ 221873 w 2709782"/>
                <a:gd name="connsiteY11" fmla="*/ 0 h 1900716"/>
                <a:gd name="connsiteX0" fmla="*/ 221873 w 2709782"/>
                <a:gd name="connsiteY0" fmla="*/ 0 h 1900716"/>
                <a:gd name="connsiteX1" fmla="*/ 128952 w 2709782"/>
                <a:gd name="connsiteY1" fmla="*/ 1881007 h 1900716"/>
                <a:gd name="connsiteX2" fmla="*/ 1861333 w 2709782"/>
                <a:gd name="connsiteY2" fmla="*/ 1893694 h 1900716"/>
                <a:gd name="connsiteX3" fmla="*/ 1811798 w 2709782"/>
                <a:gd name="connsiteY3" fmla="*/ 1623370 h 1900716"/>
                <a:gd name="connsiteX4" fmla="*/ 2669101 w 2709782"/>
                <a:gd name="connsiteY4" fmla="*/ 322540 h 1900716"/>
                <a:gd name="connsiteX5" fmla="*/ 2098940 w 2709782"/>
                <a:gd name="connsiteY5" fmla="*/ 340113 h 1900716"/>
                <a:gd name="connsiteX6" fmla="*/ 2074630 w 2709782"/>
                <a:gd name="connsiteY6" fmla="*/ 425149 h 1900716"/>
                <a:gd name="connsiteX7" fmla="*/ 1932922 w 2709782"/>
                <a:gd name="connsiteY7" fmla="*/ 441947 h 1900716"/>
                <a:gd name="connsiteX8" fmla="*/ 1940020 w 2709782"/>
                <a:gd name="connsiteY8" fmla="*/ 698080 h 1900716"/>
                <a:gd name="connsiteX9" fmla="*/ 1226678 w 2709782"/>
                <a:gd name="connsiteY9" fmla="*/ 313169 h 1900716"/>
                <a:gd name="connsiteX10" fmla="*/ 1130871 w 2709782"/>
                <a:gd name="connsiteY10" fmla="*/ 388515 h 1900716"/>
                <a:gd name="connsiteX11" fmla="*/ 221873 w 2709782"/>
                <a:gd name="connsiteY11" fmla="*/ 0 h 1900716"/>
                <a:gd name="connsiteX0" fmla="*/ 221873 w 2709782"/>
                <a:gd name="connsiteY0" fmla="*/ 0 h 1900716"/>
                <a:gd name="connsiteX1" fmla="*/ 128952 w 2709782"/>
                <a:gd name="connsiteY1" fmla="*/ 1881007 h 1900716"/>
                <a:gd name="connsiteX2" fmla="*/ 1861333 w 2709782"/>
                <a:gd name="connsiteY2" fmla="*/ 1893694 h 1900716"/>
                <a:gd name="connsiteX3" fmla="*/ 1811798 w 2709782"/>
                <a:gd name="connsiteY3" fmla="*/ 1623370 h 1900716"/>
                <a:gd name="connsiteX4" fmla="*/ 2669101 w 2709782"/>
                <a:gd name="connsiteY4" fmla="*/ 322540 h 1900716"/>
                <a:gd name="connsiteX5" fmla="*/ 2098940 w 2709782"/>
                <a:gd name="connsiteY5" fmla="*/ 340113 h 1900716"/>
                <a:gd name="connsiteX6" fmla="*/ 2104328 w 2709782"/>
                <a:gd name="connsiteY6" fmla="*/ 266756 h 1900716"/>
                <a:gd name="connsiteX7" fmla="*/ 1932922 w 2709782"/>
                <a:gd name="connsiteY7" fmla="*/ 441947 h 1900716"/>
                <a:gd name="connsiteX8" fmla="*/ 1940020 w 2709782"/>
                <a:gd name="connsiteY8" fmla="*/ 698080 h 1900716"/>
                <a:gd name="connsiteX9" fmla="*/ 1226678 w 2709782"/>
                <a:gd name="connsiteY9" fmla="*/ 313169 h 1900716"/>
                <a:gd name="connsiteX10" fmla="*/ 1130871 w 2709782"/>
                <a:gd name="connsiteY10" fmla="*/ 388515 h 1900716"/>
                <a:gd name="connsiteX11" fmla="*/ 221873 w 2709782"/>
                <a:gd name="connsiteY11" fmla="*/ 0 h 1900716"/>
                <a:gd name="connsiteX0" fmla="*/ 221873 w 2709782"/>
                <a:gd name="connsiteY0" fmla="*/ 0 h 1900716"/>
                <a:gd name="connsiteX1" fmla="*/ 128952 w 2709782"/>
                <a:gd name="connsiteY1" fmla="*/ 1881007 h 1900716"/>
                <a:gd name="connsiteX2" fmla="*/ 1861333 w 2709782"/>
                <a:gd name="connsiteY2" fmla="*/ 1893694 h 1900716"/>
                <a:gd name="connsiteX3" fmla="*/ 1811798 w 2709782"/>
                <a:gd name="connsiteY3" fmla="*/ 1623370 h 1900716"/>
                <a:gd name="connsiteX4" fmla="*/ 2669101 w 2709782"/>
                <a:gd name="connsiteY4" fmla="*/ 322540 h 1900716"/>
                <a:gd name="connsiteX5" fmla="*/ 2098940 w 2709782"/>
                <a:gd name="connsiteY5" fmla="*/ 340113 h 1900716"/>
                <a:gd name="connsiteX6" fmla="*/ 2104328 w 2709782"/>
                <a:gd name="connsiteY6" fmla="*/ 266756 h 1900716"/>
                <a:gd name="connsiteX7" fmla="*/ 1987370 w 2709782"/>
                <a:gd name="connsiteY7" fmla="*/ 283554 h 1900716"/>
                <a:gd name="connsiteX8" fmla="*/ 1940020 w 2709782"/>
                <a:gd name="connsiteY8" fmla="*/ 698080 h 1900716"/>
                <a:gd name="connsiteX9" fmla="*/ 1226678 w 2709782"/>
                <a:gd name="connsiteY9" fmla="*/ 313169 h 1900716"/>
                <a:gd name="connsiteX10" fmla="*/ 1130871 w 2709782"/>
                <a:gd name="connsiteY10" fmla="*/ 388515 h 1900716"/>
                <a:gd name="connsiteX11" fmla="*/ 221873 w 2709782"/>
                <a:gd name="connsiteY11" fmla="*/ 0 h 1900716"/>
                <a:gd name="connsiteX0" fmla="*/ 221873 w 2709782"/>
                <a:gd name="connsiteY0" fmla="*/ 0 h 1900716"/>
                <a:gd name="connsiteX1" fmla="*/ 128952 w 2709782"/>
                <a:gd name="connsiteY1" fmla="*/ 1881007 h 1900716"/>
                <a:gd name="connsiteX2" fmla="*/ 1861333 w 2709782"/>
                <a:gd name="connsiteY2" fmla="*/ 1893694 h 1900716"/>
                <a:gd name="connsiteX3" fmla="*/ 1811798 w 2709782"/>
                <a:gd name="connsiteY3" fmla="*/ 1623370 h 1900716"/>
                <a:gd name="connsiteX4" fmla="*/ 2669101 w 2709782"/>
                <a:gd name="connsiteY4" fmla="*/ 322540 h 1900716"/>
                <a:gd name="connsiteX5" fmla="*/ 2098940 w 2709782"/>
                <a:gd name="connsiteY5" fmla="*/ 340113 h 1900716"/>
                <a:gd name="connsiteX6" fmla="*/ 2104328 w 2709782"/>
                <a:gd name="connsiteY6" fmla="*/ 266756 h 1900716"/>
                <a:gd name="connsiteX7" fmla="*/ 1987370 w 2709782"/>
                <a:gd name="connsiteY7" fmla="*/ 283554 h 1900716"/>
                <a:gd name="connsiteX8" fmla="*/ 2009316 w 2709782"/>
                <a:gd name="connsiteY8" fmla="*/ 717879 h 1900716"/>
                <a:gd name="connsiteX9" fmla="*/ 1226678 w 2709782"/>
                <a:gd name="connsiteY9" fmla="*/ 313169 h 1900716"/>
                <a:gd name="connsiteX10" fmla="*/ 1130871 w 2709782"/>
                <a:gd name="connsiteY10" fmla="*/ 388515 h 1900716"/>
                <a:gd name="connsiteX11" fmla="*/ 221873 w 2709782"/>
                <a:gd name="connsiteY11" fmla="*/ 0 h 1900716"/>
                <a:gd name="connsiteX0" fmla="*/ 221873 w 2709782"/>
                <a:gd name="connsiteY0" fmla="*/ 0 h 1900716"/>
                <a:gd name="connsiteX1" fmla="*/ 128952 w 2709782"/>
                <a:gd name="connsiteY1" fmla="*/ 1881007 h 1900716"/>
                <a:gd name="connsiteX2" fmla="*/ 1861333 w 2709782"/>
                <a:gd name="connsiteY2" fmla="*/ 1893694 h 1900716"/>
                <a:gd name="connsiteX3" fmla="*/ 1811798 w 2709782"/>
                <a:gd name="connsiteY3" fmla="*/ 1623370 h 1900716"/>
                <a:gd name="connsiteX4" fmla="*/ 2669101 w 2709782"/>
                <a:gd name="connsiteY4" fmla="*/ 322540 h 1900716"/>
                <a:gd name="connsiteX5" fmla="*/ 2098940 w 2709782"/>
                <a:gd name="connsiteY5" fmla="*/ 340113 h 1900716"/>
                <a:gd name="connsiteX6" fmla="*/ 2104328 w 2709782"/>
                <a:gd name="connsiteY6" fmla="*/ 266756 h 1900716"/>
                <a:gd name="connsiteX7" fmla="*/ 1987370 w 2709782"/>
                <a:gd name="connsiteY7" fmla="*/ 283554 h 1900716"/>
                <a:gd name="connsiteX8" fmla="*/ 2029115 w 2709782"/>
                <a:gd name="connsiteY8" fmla="*/ 861422 h 1900716"/>
                <a:gd name="connsiteX9" fmla="*/ 1226678 w 2709782"/>
                <a:gd name="connsiteY9" fmla="*/ 313169 h 1900716"/>
                <a:gd name="connsiteX10" fmla="*/ 1130871 w 2709782"/>
                <a:gd name="connsiteY10" fmla="*/ 388515 h 1900716"/>
                <a:gd name="connsiteX11" fmla="*/ 221873 w 2709782"/>
                <a:gd name="connsiteY11" fmla="*/ 0 h 1900716"/>
                <a:gd name="connsiteX0" fmla="*/ 221873 w 2709782"/>
                <a:gd name="connsiteY0" fmla="*/ 0 h 1900716"/>
                <a:gd name="connsiteX1" fmla="*/ 128952 w 2709782"/>
                <a:gd name="connsiteY1" fmla="*/ 1881007 h 1900716"/>
                <a:gd name="connsiteX2" fmla="*/ 1861333 w 2709782"/>
                <a:gd name="connsiteY2" fmla="*/ 1893694 h 1900716"/>
                <a:gd name="connsiteX3" fmla="*/ 1811798 w 2709782"/>
                <a:gd name="connsiteY3" fmla="*/ 1623370 h 1900716"/>
                <a:gd name="connsiteX4" fmla="*/ 2669101 w 2709782"/>
                <a:gd name="connsiteY4" fmla="*/ 322540 h 1900716"/>
                <a:gd name="connsiteX5" fmla="*/ 2098940 w 2709782"/>
                <a:gd name="connsiteY5" fmla="*/ 340113 h 1900716"/>
                <a:gd name="connsiteX6" fmla="*/ 2104328 w 2709782"/>
                <a:gd name="connsiteY6" fmla="*/ 266756 h 1900716"/>
                <a:gd name="connsiteX7" fmla="*/ 1987370 w 2709782"/>
                <a:gd name="connsiteY7" fmla="*/ 283554 h 1900716"/>
                <a:gd name="connsiteX8" fmla="*/ 2029115 w 2709782"/>
                <a:gd name="connsiteY8" fmla="*/ 861422 h 1900716"/>
                <a:gd name="connsiteX9" fmla="*/ 1665772 w 2709782"/>
                <a:gd name="connsiteY9" fmla="*/ 522224 h 1900716"/>
                <a:gd name="connsiteX10" fmla="*/ 1226678 w 2709782"/>
                <a:gd name="connsiteY10" fmla="*/ 313169 h 1900716"/>
                <a:gd name="connsiteX11" fmla="*/ 1130871 w 2709782"/>
                <a:gd name="connsiteY11" fmla="*/ 388515 h 1900716"/>
                <a:gd name="connsiteX12" fmla="*/ 221873 w 2709782"/>
                <a:gd name="connsiteY12" fmla="*/ 0 h 1900716"/>
                <a:gd name="connsiteX0" fmla="*/ 221873 w 2709782"/>
                <a:gd name="connsiteY0" fmla="*/ 0 h 1900716"/>
                <a:gd name="connsiteX1" fmla="*/ 128952 w 2709782"/>
                <a:gd name="connsiteY1" fmla="*/ 1881007 h 1900716"/>
                <a:gd name="connsiteX2" fmla="*/ 1861333 w 2709782"/>
                <a:gd name="connsiteY2" fmla="*/ 1893694 h 1900716"/>
                <a:gd name="connsiteX3" fmla="*/ 1811798 w 2709782"/>
                <a:gd name="connsiteY3" fmla="*/ 1623370 h 1900716"/>
                <a:gd name="connsiteX4" fmla="*/ 2669101 w 2709782"/>
                <a:gd name="connsiteY4" fmla="*/ 322540 h 1900716"/>
                <a:gd name="connsiteX5" fmla="*/ 2098940 w 2709782"/>
                <a:gd name="connsiteY5" fmla="*/ 340113 h 1900716"/>
                <a:gd name="connsiteX6" fmla="*/ 2104328 w 2709782"/>
                <a:gd name="connsiteY6" fmla="*/ 266756 h 1900716"/>
                <a:gd name="connsiteX7" fmla="*/ 1987370 w 2709782"/>
                <a:gd name="connsiteY7" fmla="*/ 283554 h 1900716"/>
                <a:gd name="connsiteX8" fmla="*/ 2029115 w 2709782"/>
                <a:gd name="connsiteY8" fmla="*/ 861422 h 1900716"/>
                <a:gd name="connsiteX9" fmla="*/ 1546978 w 2709782"/>
                <a:gd name="connsiteY9" fmla="*/ 447977 h 1900716"/>
                <a:gd name="connsiteX10" fmla="*/ 1226678 w 2709782"/>
                <a:gd name="connsiteY10" fmla="*/ 313169 h 1900716"/>
                <a:gd name="connsiteX11" fmla="*/ 1130871 w 2709782"/>
                <a:gd name="connsiteY11" fmla="*/ 388515 h 1900716"/>
                <a:gd name="connsiteX12" fmla="*/ 221873 w 2709782"/>
                <a:gd name="connsiteY12" fmla="*/ 0 h 1900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09782" h="1900716">
                  <a:moveTo>
                    <a:pt x="221873" y="0"/>
                  </a:moveTo>
                  <a:cubicBezTo>
                    <a:pt x="-257552" y="739775"/>
                    <a:pt x="200156" y="1655049"/>
                    <a:pt x="128952" y="1881007"/>
                  </a:cubicBezTo>
                  <a:lnTo>
                    <a:pt x="1861333" y="1893694"/>
                  </a:lnTo>
                  <a:cubicBezTo>
                    <a:pt x="1851421" y="1767288"/>
                    <a:pt x="1821710" y="1749776"/>
                    <a:pt x="1811798" y="1623370"/>
                  </a:cubicBezTo>
                  <a:cubicBezTo>
                    <a:pt x="2488388" y="2190050"/>
                    <a:pt x="2833837" y="1950617"/>
                    <a:pt x="2669101" y="322540"/>
                  </a:cubicBezTo>
                  <a:cubicBezTo>
                    <a:pt x="2260425" y="300724"/>
                    <a:pt x="2236145" y="330814"/>
                    <a:pt x="2098940" y="340113"/>
                  </a:cubicBezTo>
                  <a:cubicBezTo>
                    <a:pt x="2090924" y="281495"/>
                    <a:pt x="2127627" y="315574"/>
                    <a:pt x="2104328" y="266756"/>
                  </a:cubicBezTo>
                  <a:cubicBezTo>
                    <a:pt x="2038744" y="265508"/>
                    <a:pt x="2090026" y="262329"/>
                    <a:pt x="1987370" y="283554"/>
                  </a:cubicBezTo>
                  <a:cubicBezTo>
                    <a:pt x="1973922" y="463120"/>
                    <a:pt x="2019590" y="604247"/>
                    <a:pt x="2029115" y="861422"/>
                  </a:cubicBezTo>
                  <a:cubicBezTo>
                    <a:pt x="1974690" y="912750"/>
                    <a:pt x="1680717" y="539352"/>
                    <a:pt x="1546978" y="447977"/>
                  </a:cubicBezTo>
                  <a:cubicBezTo>
                    <a:pt x="1413239" y="356602"/>
                    <a:pt x="1315003" y="347003"/>
                    <a:pt x="1226678" y="313169"/>
                  </a:cubicBezTo>
                  <a:cubicBezTo>
                    <a:pt x="1226550" y="434700"/>
                    <a:pt x="1264864" y="504137"/>
                    <a:pt x="1130871" y="388515"/>
                  </a:cubicBezTo>
                  <a:cubicBezTo>
                    <a:pt x="766733" y="297358"/>
                    <a:pt x="654943" y="201789"/>
                    <a:pt x="221873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 dirty="0">
                <a:latin typeface="Noto Sans CJK KR Black" panose="020B0A00000000000000" pitchFamily="34" charset="-127"/>
                <a:ea typeface="Noto Sans CJK KR Black" panose="020B0A00000000000000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296877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56634D92-DDA9-449E-9A4A-DA4A58A137F2}"/>
              </a:ext>
            </a:extLst>
          </p:cNvPr>
          <p:cNvSpPr/>
          <p:nvPr/>
        </p:nvSpPr>
        <p:spPr>
          <a:xfrm>
            <a:off x="577258" y="2908122"/>
            <a:ext cx="2703824" cy="139306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4"/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6D5C7914-E3C7-4A19-8993-19344F9A2F93}"/>
              </a:ext>
            </a:extLst>
          </p:cNvPr>
          <p:cNvSpPr txBox="1">
            <a:spLocks/>
          </p:cNvSpPr>
          <p:nvPr/>
        </p:nvSpPr>
        <p:spPr>
          <a:xfrm>
            <a:off x="577258" y="3003007"/>
            <a:ext cx="2703824" cy="1203290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altLang="ko-KR" sz="4400" b="1" dirty="0">
                <a:solidFill>
                  <a:schemeClr val="bg1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Boosting</a:t>
            </a:r>
            <a:endParaRPr lang="en-US" altLang="ko-KR" sz="4400" b="1" dirty="0">
              <a:solidFill>
                <a:schemeClr val="bg1"/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  <a:cs typeface="Arial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36954424-C109-44C8-95CF-AD270EB6A407}"/>
              </a:ext>
            </a:extLst>
          </p:cNvPr>
          <p:cNvSpPr txBox="1"/>
          <p:nvPr/>
        </p:nvSpPr>
        <p:spPr>
          <a:xfrm>
            <a:off x="4210376" y="4190661"/>
            <a:ext cx="661249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schemeClr val="accent1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  <a:cs typeface="Arial" pitchFamily="34" charset="0"/>
              </a:rPr>
              <a:t>순차적으로 </a:t>
            </a:r>
            <a:r>
              <a:rPr lang="en-US" altLang="ko-KR" sz="2000" b="1" dirty="0">
                <a:solidFill>
                  <a:schemeClr val="accent1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  <a:cs typeface="Arial" pitchFamily="34" charset="0"/>
              </a:rPr>
              <a:t>tree </a:t>
            </a:r>
            <a:r>
              <a:rPr lang="ko-KR" altLang="en-US" sz="2000" b="1" dirty="0">
                <a:solidFill>
                  <a:schemeClr val="accent1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  <a:cs typeface="Arial" pitchFamily="34" charset="0"/>
              </a:rPr>
              <a:t>생성</a:t>
            </a:r>
            <a:endParaRPr lang="en-CA" altLang="ko-KR" sz="2000" b="1" dirty="0">
              <a:solidFill>
                <a:schemeClr val="accent1"/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  <a:cs typeface="Arial" pitchFamily="34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schemeClr val="accent1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  <a:cs typeface="Arial" pitchFamily="34" charset="0"/>
              </a:rPr>
              <a:t>오답에 높은 가중치</a:t>
            </a:r>
            <a:r>
              <a:rPr lang="en-US" altLang="ko-KR" sz="2000" b="1" dirty="0">
                <a:solidFill>
                  <a:schemeClr val="accent1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  <a:cs typeface="Arial" pitchFamily="34" charset="0"/>
              </a:rPr>
              <a:t>, </a:t>
            </a:r>
            <a:r>
              <a:rPr lang="ko-KR" altLang="en-US" sz="2000" b="1" dirty="0">
                <a:solidFill>
                  <a:schemeClr val="accent1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  <a:cs typeface="Arial" pitchFamily="34" charset="0"/>
              </a:rPr>
              <a:t>정답에 낮은 가중치 </a:t>
            </a:r>
            <a:r>
              <a:rPr lang="en-US" altLang="ko-KR" sz="2000" b="1" dirty="0">
                <a:solidFill>
                  <a:schemeClr val="accent1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  <a:cs typeface="Arial" pitchFamily="34" charset="0"/>
                <a:sym typeface="Wingdings" pitchFamily="2" charset="2"/>
              </a:rPr>
              <a:t> </a:t>
            </a:r>
            <a:r>
              <a:rPr lang="ko-KR" altLang="en-US" sz="2000" b="1" dirty="0">
                <a:solidFill>
                  <a:schemeClr val="accent1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  <a:cs typeface="Arial" pitchFamily="34" charset="0"/>
                <a:sym typeface="Wingdings" pitchFamily="2" charset="2"/>
              </a:rPr>
              <a:t>오답에 집중</a:t>
            </a:r>
            <a:endParaRPr lang="en-CA" altLang="ko-KR" sz="2000" b="1" dirty="0">
              <a:solidFill>
                <a:schemeClr val="accent1"/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  <a:cs typeface="Arial" pitchFamily="34" charset="0"/>
              <a:sym typeface="Wingdings" pitchFamily="2" charset="2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schemeClr val="accent1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  <a:cs typeface="Arial" pitchFamily="34" charset="0"/>
                <a:sym typeface="Wingdings" pitchFamily="2" charset="2"/>
              </a:rPr>
              <a:t>높은 정확도</a:t>
            </a:r>
            <a:endParaRPr lang="en-CA" altLang="ko-KR" sz="2000" b="1" dirty="0">
              <a:solidFill>
                <a:schemeClr val="accent1"/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  <a:cs typeface="Arial" pitchFamily="34" charset="0"/>
              <a:sym typeface="Wingdings" pitchFamily="2" charset="2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solidFill>
                  <a:schemeClr val="accent1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  <a:cs typeface="Arial" pitchFamily="34" charset="0"/>
                <a:sym typeface="Wingdings" pitchFamily="2" charset="2"/>
              </a:rPr>
              <a:t>Outlier</a:t>
            </a:r>
            <a:r>
              <a:rPr lang="ko-KR" altLang="en-US" sz="2000" b="1" dirty="0">
                <a:solidFill>
                  <a:schemeClr val="accent1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  <a:cs typeface="Arial" pitchFamily="34" charset="0"/>
                <a:sym typeface="Wingdings" pitchFamily="2" charset="2"/>
              </a:rPr>
              <a:t>에 취약</a:t>
            </a:r>
            <a:endParaRPr lang="ko-KR" altLang="en-US" sz="2000" b="1" dirty="0">
              <a:solidFill>
                <a:schemeClr val="accent1"/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  <a:cs typeface="Arial" pitchFamily="34" charset="0"/>
            </a:endParaRPr>
          </a:p>
        </p:txBody>
      </p:sp>
      <p:pic>
        <p:nvPicPr>
          <p:cNvPr id="19" name="그림 6">
            <a:extLst>
              <a:ext uri="{FF2B5EF4-FFF2-40B4-BE49-F238E27FC236}">
                <a16:creationId xmlns:a16="http://schemas.microsoft.com/office/drawing/2014/main" xmlns="" id="{109FEA68-1EB0-5C4D-BAB5-C120DD90E4D2}"/>
              </a:ext>
            </a:extLst>
          </p:cNvPr>
          <p:cNvPicPr>
            <a:picLocks noGrp="1" noChangeAspect="1"/>
          </p:cNvPicPr>
          <p:nvPr>
            <p:ph type="pic" idx="1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0" r="630"/>
          <a:stretch>
            <a:fillRect/>
          </a:stretch>
        </p:blipFill>
        <p:spPr>
          <a:xfrm>
            <a:off x="3418507" y="1061450"/>
            <a:ext cx="8196235" cy="3362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04064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F1B6ECB4-BB23-43BE-93E7-DE48B0DCDD72}"/>
              </a:ext>
            </a:extLst>
          </p:cNvPr>
          <p:cNvSpPr txBox="1"/>
          <p:nvPr/>
        </p:nvSpPr>
        <p:spPr>
          <a:xfrm>
            <a:off x="1142104" y="3275957"/>
            <a:ext cx="39734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accent3">
                    <a:lumMod val="75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Gradient Descent</a:t>
            </a:r>
            <a:r>
              <a:rPr lang="ko-KR" altLang="en-US" dirty="0">
                <a:solidFill>
                  <a:schemeClr val="accent3">
                    <a:lumMod val="75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 사용</a:t>
            </a:r>
            <a:endParaRPr lang="en-CA" altLang="ko-KR" dirty="0">
              <a:solidFill>
                <a:schemeClr val="accent3">
                  <a:lumMod val="75000"/>
                </a:schemeClr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accent3">
                    <a:lumMod val="75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손실 함수 최소화 하는 방법</a:t>
            </a:r>
          </a:p>
        </p:txBody>
      </p:sp>
      <p:sp>
        <p:nvSpPr>
          <p:cNvPr id="40" name="Text Placeholder 13">
            <a:extLst>
              <a:ext uri="{FF2B5EF4-FFF2-40B4-BE49-F238E27FC236}">
                <a16:creationId xmlns:a16="http://schemas.microsoft.com/office/drawing/2014/main" xmlns="" id="{F61B7451-E002-4FB0-9C16-C8B37A6BDCE5}"/>
              </a:ext>
            </a:extLst>
          </p:cNvPr>
          <p:cNvSpPr txBox="1">
            <a:spLocks/>
          </p:cNvSpPr>
          <p:nvPr/>
        </p:nvSpPr>
        <p:spPr>
          <a:xfrm>
            <a:off x="967873" y="696690"/>
            <a:ext cx="3281905" cy="2357762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altLang="ko-KR" sz="4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Gradient Boosting</a:t>
            </a:r>
            <a:endParaRPr lang="en-US" altLang="ko-KR" sz="48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  <a:cs typeface="Arial" pitchFamily="34" charset="0"/>
            </a:endParaRPr>
          </a:p>
        </p:txBody>
      </p:sp>
      <p:sp>
        <p:nvSpPr>
          <p:cNvPr id="13" name="자유형: 도형 27">
            <a:extLst>
              <a:ext uri="{FF2B5EF4-FFF2-40B4-BE49-F238E27FC236}">
                <a16:creationId xmlns:a16="http://schemas.microsoft.com/office/drawing/2014/main" xmlns="" id="{5C6DA5C3-7B78-4621-AEF8-559F8E50A6DB}"/>
              </a:ext>
            </a:extLst>
          </p:cNvPr>
          <p:cNvSpPr/>
          <p:nvPr/>
        </p:nvSpPr>
        <p:spPr>
          <a:xfrm>
            <a:off x="10755082" y="1558843"/>
            <a:ext cx="1436918" cy="2386152"/>
          </a:xfrm>
          <a:custGeom>
            <a:avLst/>
            <a:gdLst>
              <a:gd name="connsiteX0" fmla="*/ 1193076 w 1436918"/>
              <a:gd name="connsiteY0" fmla="*/ 0 h 2386152"/>
              <a:gd name="connsiteX1" fmla="*/ 1436918 w 1436918"/>
              <a:gd name="connsiteY1" fmla="*/ 243842 h 2386152"/>
              <a:gd name="connsiteX2" fmla="*/ 1436918 w 1436918"/>
              <a:gd name="connsiteY2" fmla="*/ 2142310 h 2386152"/>
              <a:gd name="connsiteX3" fmla="*/ 1193076 w 1436918"/>
              <a:gd name="connsiteY3" fmla="*/ 2386152 h 2386152"/>
              <a:gd name="connsiteX4" fmla="*/ 0 w 1436918"/>
              <a:gd name="connsiteY4" fmla="*/ 1193076 h 2386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36918" h="2386152">
                <a:moveTo>
                  <a:pt x="1193076" y="0"/>
                </a:moveTo>
                <a:lnTo>
                  <a:pt x="1436918" y="243842"/>
                </a:lnTo>
                <a:lnTo>
                  <a:pt x="1436918" y="2142310"/>
                </a:lnTo>
                <a:lnTo>
                  <a:pt x="1193076" y="2386152"/>
                </a:lnTo>
                <a:lnTo>
                  <a:pt x="0" y="1193076"/>
                </a:lnTo>
                <a:close/>
              </a:path>
            </a:pathLst>
          </a:custGeom>
          <a:solidFill>
            <a:schemeClr val="accent3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14" name="자유형: 도형 30">
            <a:extLst>
              <a:ext uri="{FF2B5EF4-FFF2-40B4-BE49-F238E27FC236}">
                <a16:creationId xmlns:a16="http://schemas.microsoft.com/office/drawing/2014/main" xmlns="" id="{2C268D95-6831-4266-B85D-064EBE9CA51C}"/>
              </a:ext>
            </a:extLst>
          </p:cNvPr>
          <p:cNvSpPr/>
          <p:nvPr/>
        </p:nvSpPr>
        <p:spPr>
          <a:xfrm>
            <a:off x="8155574" y="2"/>
            <a:ext cx="2386152" cy="1393379"/>
          </a:xfrm>
          <a:custGeom>
            <a:avLst/>
            <a:gdLst>
              <a:gd name="connsiteX0" fmla="*/ 200303 w 2386152"/>
              <a:gd name="connsiteY0" fmla="*/ 0 h 1393379"/>
              <a:gd name="connsiteX1" fmla="*/ 2185849 w 2386152"/>
              <a:gd name="connsiteY1" fmla="*/ 0 h 1393379"/>
              <a:gd name="connsiteX2" fmla="*/ 2386152 w 2386152"/>
              <a:gd name="connsiteY2" fmla="*/ 200303 h 1393379"/>
              <a:gd name="connsiteX3" fmla="*/ 1193076 w 2386152"/>
              <a:gd name="connsiteY3" fmla="*/ 1393379 h 1393379"/>
              <a:gd name="connsiteX4" fmla="*/ 0 w 2386152"/>
              <a:gd name="connsiteY4" fmla="*/ 200303 h 1393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86152" h="1393379">
                <a:moveTo>
                  <a:pt x="200303" y="0"/>
                </a:moveTo>
                <a:lnTo>
                  <a:pt x="2185849" y="0"/>
                </a:lnTo>
                <a:lnTo>
                  <a:pt x="2386152" y="200303"/>
                </a:lnTo>
                <a:lnTo>
                  <a:pt x="1193076" y="1393379"/>
                </a:lnTo>
                <a:lnTo>
                  <a:pt x="0" y="200303"/>
                </a:lnTo>
                <a:close/>
              </a:path>
            </a:pathLst>
          </a:custGeom>
          <a:solidFill>
            <a:schemeClr val="accent3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15" name="자유형: 도형 34">
            <a:extLst>
              <a:ext uri="{FF2B5EF4-FFF2-40B4-BE49-F238E27FC236}">
                <a16:creationId xmlns:a16="http://schemas.microsoft.com/office/drawing/2014/main" xmlns="" id="{6459F166-C1AE-49BD-A7FB-4CDE1C54BAAC}"/>
              </a:ext>
            </a:extLst>
          </p:cNvPr>
          <p:cNvSpPr/>
          <p:nvPr/>
        </p:nvSpPr>
        <p:spPr>
          <a:xfrm>
            <a:off x="10755082" y="0"/>
            <a:ext cx="1436918" cy="1393380"/>
          </a:xfrm>
          <a:custGeom>
            <a:avLst/>
            <a:gdLst>
              <a:gd name="connsiteX0" fmla="*/ 200304 w 1436918"/>
              <a:gd name="connsiteY0" fmla="*/ 0 h 1393380"/>
              <a:gd name="connsiteX1" fmla="*/ 1436918 w 1436918"/>
              <a:gd name="connsiteY1" fmla="*/ 0 h 1393380"/>
              <a:gd name="connsiteX2" fmla="*/ 1436918 w 1436918"/>
              <a:gd name="connsiteY2" fmla="*/ 1149538 h 1393380"/>
              <a:gd name="connsiteX3" fmla="*/ 1193076 w 1436918"/>
              <a:gd name="connsiteY3" fmla="*/ 1393380 h 1393380"/>
              <a:gd name="connsiteX4" fmla="*/ 0 w 1436918"/>
              <a:gd name="connsiteY4" fmla="*/ 200304 h 1393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36918" h="1393380">
                <a:moveTo>
                  <a:pt x="200304" y="0"/>
                </a:moveTo>
                <a:lnTo>
                  <a:pt x="1436918" y="0"/>
                </a:lnTo>
                <a:lnTo>
                  <a:pt x="1436918" y="1149538"/>
                </a:lnTo>
                <a:lnTo>
                  <a:pt x="1193076" y="1393380"/>
                </a:lnTo>
                <a:lnTo>
                  <a:pt x="0" y="200304"/>
                </a:lnTo>
                <a:close/>
              </a:path>
            </a:pathLst>
          </a:custGeom>
          <a:solidFill>
            <a:schemeClr val="accent3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16" name="자유형: 도형 35">
            <a:extLst>
              <a:ext uri="{FF2B5EF4-FFF2-40B4-BE49-F238E27FC236}">
                <a16:creationId xmlns:a16="http://schemas.microsoft.com/office/drawing/2014/main" xmlns="" id="{8657D5CE-DB48-4940-860E-BAB55C81C910}"/>
              </a:ext>
            </a:extLst>
          </p:cNvPr>
          <p:cNvSpPr/>
          <p:nvPr/>
        </p:nvSpPr>
        <p:spPr>
          <a:xfrm rot="10800000">
            <a:off x="6836223" y="5464622"/>
            <a:ext cx="2386152" cy="1393379"/>
          </a:xfrm>
          <a:custGeom>
            <a:avLst/>
            <a:gdLst>
              <a:gd name="connsiteX0" fmla="*/ 200303 w 2386152"/>
              <a:gd name="connsiteY0" fmla="*/ 0 h 1393379"/>
              <a:gd name="connsiteX1" fmla="*/ 2185849 w 2386152"/>
              <a:gd name="connsiteY1" fmla="*/ 0 h 1393379"/>
              <a:gd name="connsiteX2" fmla="*/ 2386152 w 2386152"/>
              <a:gd name="connsiteY2" fmla="*/ 200303 h 1393379"/>
              <a:gd name="connsiteX3" fmla="*/ 1193076 w 2386152"/>
              <a:gd name="connsiteY3" fmla="*/ 1393379 h 1393379"/>
              <a:gd name="connsiteX4" fmla="*/ 0 w 2386152"/>
              <a:gd name="connsiteY4" fmla="*/ 200303 h 1393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86152" h="1393379">
                <a:moveTo>
                  <a:pt x="200303" y="0"/>
                </a:moveTo>
                <a:lnTo>
                  <a:pt x="2185849" y="0"/>
                </a:lnTo>
                <a:lnTo>
                  <a:pt x="2386152" y="200303"/>
                </a:lnTo>
                <a:lnTo>
                  <a:pt x="1193076" y="1393379"/>
                </a:lnTo>
                <a:lnTo>
                  <a:pt x="0" y="200303"/>
                </a:lnTo>
                <a:close/>
              </a:path>
            </a:pathLst>
          </a:custGeom>
          <a:solidFill>
            <a:schemeClr val="accent3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CEACBCAB-CEAA-4FBB-817A-DA1980DF9AD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DB828209-E6BF-4237-9516-5C4BF92B40E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551710" y="438595"/>
            <a:ext cx="3644538" cy="3666309"/>
          </a:xfrm>
        </p:spPr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8CA97C8F-E75D-420A-ADB5-E73CFEDA5DB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pic>
        <p:nvPicPr>
          <p:cNvPr id="18" name="Picture 4" descr="Image result for gradient descent">
            <a:extLst>
              <a:ext uri="{FF2B5EF4-FFF2-40B4-BE49-F238E27FC236}">
                <a16:creationId xmlns:a16="http://schemas.microsoft.com/office/drawing/2014/main" xmlns="" id="{D6354BC6-0709-C24A-8E07-AA31ECA427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79" b="8584"/>
          <a:stretch/>
        </p:blipFill>
        <p:spPr bwMode="auto">
          <a:xfrm>
            <a:off x="4887002" y="1421887"/>
            <a:ext cx="7183187" cy="3877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872843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23680" y="446719"/>
            <a:ext cx="11573197" cy="724247"/>
          </a:xfrm>
        </p:spPr>
        <p:txBody>
          <a:bodyPr>
            <a:normAutofit lnSpcReduction="10000"/>
          </a:bodyPr>
          <a:lstStyle/>
          <a:p>
            <a:r>
              <a:rPr lang="en-US" altLang="ko-KR" sz="4800" dirty="0" err="1">
                <a:solidFill>
                  <a:schemeClr val="accent5"/>
                </a:solidFill>
              </a:rPr>
              <a:t>XGBoost</a:t>
            </a:r>
            <a:r>
              <a:rPr lang="ko-KR" altLang="en-US" sz="4800" dirty="0">
                <a:solidFill>
                  <a:schemeClr val="accent5"/>
                </a:solidFill>
              </a:rPr>
              <a:t> </a:t>
            </a:r>
            <a:r>
              <a:rPr lang="en-US" altLang="ko-KR" sz="4800" dirty="0">
                <a:solidFill>
                  <a:schemeClr val="accent5"/>
                </a:solidFill>
              </a:rPr>
              <a:t>Modeling</a:t>
            </a:r>
            <a:endParaRPr lang="en-US" sz="4800" dirty="0">
              <a:solidFill>
                <a:schemeClr val="accent5"/>
              </a:solidFill>
            </a:endParaRPr>
          </a:p>
        </p:txBody>
      </p:sp>
      <p:grpSp>
        <p:nvGrpSpPr>
          <p:cNvPr id="3" name="그룹 3">
            <a:extLst>
              <a:ext uri="{FF2B5EF4-FFF2-40B4-BE49-F238E27FC236}">
                <a16:creationId xmlns:a16="http://schemas.microsoft.com/office/drawing/2014/main" xmlns="" id="{D3297B33-85D3-4CA8-B1CA-301A6076E9F4}"/>
              </a:ext>
            </a:extLst>
          </p:cNvPr>
          <p:cNvGrpSpPr/>
          <p:nvPr/>
        </p:nvGrpSpPr>
        <p:grpSpPr>
          <a:xfrm>
            <a:off x="485767" y="2054064"/>
            <a:ext cx="11338600" cy="3392500"/>
            <a:chOff x="485767" y="1968339"/>
            <a:chExt cx="11338600" cy="1942600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xmlns="" id="{3B14B775-12C8-4843-90B9-6AAD78AB06AC}"/>
                </a:ext>
              </a:extLst>
            </p:cNvPr>
            <p:cNvGrpSpPr/>
            <p:nvPr/>
          </p:nvGrpSpPr>
          <p:grpSpPr>
            <a:xfrm>
              <a:off x="485767" y="1968339"/>
              <a:ext cx="5624512" cy="1028614"/>
              <a:chOff x="-1038234" y="1968338"/>
              <a:chExt cx="5624512" cy="1028614"/>
            </a:xfrm>
            <a:solidFill>
              <a:schemeClr val="accent1"/>
            </a:solidFill>
          </p:grpSpPr>
          <p:sp>
            <p:nvSpPr>
              <p:cNvPr id="20" name="Block Arc 19">
                <a:extLst>
                  <a:ext uri="{FF2B5EF4-FFF2-40B4-BE49-F238E27FC236}">
                    <a16:creationId xmlns:a16="http://schemas.microsoft.com/office/drawing/2014/main" xmlns="" id="{FB6A1F82-9893-4B36-B5E8-61BF684C5D5E}"/>
                  </a:ext>
                </a:extLst>
              </p:cNvPr>
              <p:cNvSpPr/>
              <p:nvPr/>
            </p:nvSpPr>
            <p:spPr>
              <a:xfrm>
                <a:off x="-1038234" y="1968338"/>
                <a:ext cx="2003322" cy="1026000"/>
              </a:xfrm>
              <a:prstGeom prst="blockArc">
                <a:avLst>
                  <a:gd name="adj1" fmla="val 5349198"/>
                  <a:gd name="adj2" fmla="val 16233715"/>
                  <a:gd name="adj3" fmla="val 1021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>
                  <a:solidFill>
                    <a:schemeClr val="tx1"/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endParaRPr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xmlns="" id="{7C3ABBC0-B024-49D4-BD31-406B77B87284}"/>
                  </a:ext>
                </a:extLst>
              </p:cNvPr>
              <p:cNvSpPr/>
              <p:nvPr/>
            </p:nvSpPr>
            <p:spPr>
              <a:xfrm>
                <a:off x="-93722" y="1968338"/>
                <a:ext cx="4680000" cy="108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>
                  <a:latin typeface="Noto Sans CJK KR Black" panose="020B0A00000000000000" pitchFamily="34" charset="-127"/>
                  <a:ea typeface="Noto Sans CJK KR Black" panose="020B0A00000000000000" pitchFamily="34" charset="-127"/>
                </a:endParaRPr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xmlns="" id="{5AC984FD-9299-40E6-BF91-A959FDB38932}"/>
                  </a:ext>
                </a:extLst>
              </p:cNvPr>
              <p:cNvSpPr/>
              <p:nvPr/>
            </p:nvSpPr>
            <p:spPr>
              <a:xfrm>
                <a:off x="-36573" y="2888952"/>
                <a:ext cx="3600000" cy="108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>
                  <a:latin typeface="Noto Sans CJK KR Black" panose="020B0A00000000000000" pitchFamily="34" charset="-127"/>
                  <a:ea typeface="Noto Sans CJK KR Black" panose="020B0A00000000000000" pitchFamily="34" charset="-127"/>
                </a:endParaRPr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xmlns="" id="{1ADC62F5-32FD-4212-A463-A53032D3D14E}"/>
                </a:ext>
              </a:extLst>
            </p:cNvPr>
            <p:cNvGrpSpPr/>
            <p:nvPr/>
          </p:nvGrpSpPr>
          <p:grpSpPr>
            <a:xfrm flipH="1">
              <a:off x="7144247" y="2884939"/>
              <a:ext cx="4680120" cy="1026000"/>
              <a:chOff x="-1156367" y="3794981"/>
              <a:chExt cx="4680120" cy="1026000"/>
            </a:xfrm>
            <a:solidFill>
              <a:schemeClr val="accent2"/>
            </a:solidFill>
          </p:grpSpPr>
          <p:sp>
            <p:nvSpPr>
              <p:cNvPr id="14" name="Block Arc 13">
                <a:extLst>
                  <a:ext uri="{FF2B5EF4-FFF2-40B4-BE49-F238E27FC236}">
                    <a16:creationId xmlns:a16="http://schemas.microsoft.com/office/drawing/2014/main" xmlns="" id="{F625AA56-1CB7-4846-939E-C1707354E406}"/>
                  </a:ext>
                </a:extLst>
              </p:cNvPr>
              <p:cNvSpPr/>
              <p:nvPr/>
            </p:nvSpPr>
            <p:spPr>
              <a:xfrm>
                <a:off x="-1156367" y="3794981"/>
                <a:ext cx="2160240" cy="1026000"/>
              </a:xfrm>
              <a:prstGeom prst="blockArc">
                <a:avLst>
                  <a:gd name="adj1" fmla="val 5349198"/>
                  <a:gd name="adj2" fmla="val 16233715"/>
                  <a:gd name="adj3" fmla="val 1021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>
                  <a:solidFill>
                    <a:schemeClr val="tx1"/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endParaRPr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xmlns="" id="{68396D65-15BB-449D-8BD1-7A13347701E3}"/>
                  </a:ext>
                </a:extLst>
              </p:cNvPr>
              <p:cNvSpPr/>
              <p:nvPr/>
            </p:nvSpPr>
            <p:spPr>
              <a:xfrm>
                <a:off x="-76247" y="3794981"/>
                <a:ext cx="3600000" cy="108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>
                  <a:latin typeface="Noto Sans CJK KR Black" panose="020B0A00000000000000" pitchFamily="34" charset="-127"/>
                  <a:ea typeface="Noto Sans CJK KR Black" panose="020B0A00000000000000" pitchFamily="34" charset="-127"/>
                </a:endParaRPr>
              </a:p>
            </p:txBody>
          </p:sp>
        </p:grp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xmlns="" id="{B472D5A4-A3AD-4460-85FB-94929E7F3383}"/>
                </a:ext>
              </a:extLst>
            </p:cNvPr>
            <p:cNvSpPr/>
            <p:nvPr/>
          </p:nvSpPr>
          <p:spPr>
            <a:xfrm>
              <a:off x="5001022" y="2672976"/>
              <a:ext cx="2160240" cy="54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latin typeface="Noto Sans CJK KR Black" panose="020B0A00000000000000" pitchFamily="34" charset="-127"/>
                <a:ea typeface="Noto Sans CJK KR Black" panose="020B0A00000000000000" pitchFamily="34" charset="-127"/>
              </a:endParaRPr>
            </a:p>
          </p:txBody>
        </p:sp>
      </p:grpSp>
      <p:sp>
        <p:nvSpPr>
          <p:cNvPr id="23" name="Oval 22">
            <a:extLst>
              <a:ext uri="{FF2B5EF4-FFF2-40B4-BE49-F238E27FC236}">
                <a16:creationId xmlns:a16="http://schemas.microsoft.com/office/drawing/2014/main" xmlns="" id="{08D8F198-1160-4F7F-B2A2-ACBD47D8A315}"/>
              </a:ext>
            </a:extLst>
          </p:cNvPr>
          <p:cNvSpPr/>
          <p:nvPr/>
        </p:nvSpPr>
        <p:spPr>
          <a:xfrm>
            <a:off x="6133850" y="1882436"/>
            <a:ext cx="532746" cy="532746"/>
          </a:xfrm>
          <a:prstGeom prst="ellipse">
            <a:avLst/>
          </a:prstGeom>
          <a:noFill/>
          <a:ln w="889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25" name="Left Arrow 9215">
            <a:extLst>
              <a:ext uri="{FF2B5EF4-FFF2-40B4-BE49-F238E27FC236}">
                <a16:creationId xmlns:a16="http://schemas.microsoft.com/office/drawing/2014/main" xmlns="" id="{F301D612-5EDD-4875-A461-CFB55576F1AA}"/>
              </a:ext>
            </a:extLst>
          </p:cNvPr>
          <p:cNvSpPr/>
          <p:nvPr/>
        </p:nvSpPr>
        <p:spPr>
          <a:xfrm>
            <a:off x="6210489" y="2007765"/>
            <a:ext cx="374385" cy="311890"/>
          </a:xfrm>
          <a:prstGeom prst="lef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0A9E547F-689C-4299-9EE8-E4E7F87B5C7A}"/>
              </a:ext>
            </a:extLst>
          </p:cNvPr>
          <p:cNvSpPr txBox="1"/>
          <p:nvPr/>
        </p:nvSpPr>
        <p:spPr>
          <a:xfrm>
            <a:off x="5225808" y="2864814"/>
            <a:ext cx="172819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  <a:cs typeface="Arial" pitchFamily="34" charset="0"/>
              </a:rPr>
              <a:t>Content  Here</a:t>
            </a:r>
            <a:endParaRPr lang="ko-KR" altLang="en-US" sz="1400" b="1" dirty="0">
              <a:solidFill>
                <a:schemeClr val="bg1"/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  <a:cs typeface="Arial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A88AAAAB-7BBC-40C4-B3D9-6D2A4C650411}"/>
              </a:ext>
            </a:extLst>
          </p:cNvPr>
          <p:cNvSpPr txBox="1"/>
          <p:nvPr/>
        </p:nvSpPr>
        <p:spPr>
          <a:xfrm>
            <a:off x="1029563" y="2557037"/>
            <a:ext cx="37602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Target</a:t>
            </a:r>
            <a:r>
              <a:rPr lang="ko-KR" altLang="en-US" dirty="0"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 </a:t>
            </a:r>
            <a:r>
              <a:rPr lang="en-US" altLang="ko-KR" dirty="0"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value</a:t>
            </a:r>
            <a:r>
              <a:rPr lang="ko-KR" altLang="en-US" dirty="0"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인 </a:t>
            </a:r>
            <a:r>
              <a:rPr lang="en-US" altLang="ko-KR" dirty="0"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Sales</a:t>
            </a:r>
            <a:r>
              <a:rPr lang="ko-KR" altLang="en-US" dirty="0"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가 </a:t>
            </a:r>
            <a:r>
              <a:rPr lang="ko-KR" altLang="en-US" dirty="0" err="1">
                <a:solidFill>
                  <a:schemeClr val="accent1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수치형</a:t>
            </a:r>
            <a:r>
              <a:rPr lang="ko-KR" altLang="en-US" dirty="0"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 변수이므로 </a:t>
            </a:r>
            <a:r>
              <a:rPr lang="en-US" altLang="ko-KR" dirty="0"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Loss function</a:t>
            </a:r>
            <a:r>
              <a:rPr lang="ko-KR" altLang="en-US" dirty="0"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은 </a:t>
            </a:r>
            <a:r>
              <a:rPr lang="en-US" altLang="ko-KR" dirty="0">
                <a:solidFill>
                  <a:schemeClr val="accent1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MSE</a:t>
            </a:r>
            <a:r>
              <a:rPr lang="ko-KR" altLang="en-US" dirty="0"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사용</a:t>
            </a:r>
            <a:endParaRPr lang="en-US" altLang="ko-KR" dirty="0"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42D46010-6905-44BE-B5CD-DC4F2A59B429}"/>
              </a:ext>
            </a:extLst>
          </p:cNvPr>
          <p:cNvSpPr txBox="1"/>
          <p:nvPr/>
        </p:nvSpPr>
        <p:spPr>
          <a:xfrm>
            <a:off x="6400223" y="5217226"/>
            <a:ext cx="45996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Evaluation function</a:t>
            </a:r>
            <a:r>
              <a:rPr lang="ko-KR" altLang="en-US" dirty="0"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의 경우 </a:t>
            </a:r>
            <a:r>
              <a:rPr lang="en-US" altLang="ko-KR" dirty="0">
                <a:solidFill>
                  <a:schemeClr val="accent1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RMSPE</a:t>
            </a:r>
            <a:r>
              <a:rPr lang="ko-KR" altLang="en-US" dirty="0"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사용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xmlns="" id="{244AAF47-F283-459B-8A7A-88449814E8C5}"/>
              </a:ext>
            </a:extLst>
          </p:cNvPr>
          <p:cNvSpPr txBox="1"/>
          <p:nvPr/>
        </p:nvSpPr>
        <p:spPr>
          <a:xfrm>
            <a:off x="6953999" y="1911626"/>
            <a:ext cx="359999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dirty="0"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Python</a:t>
            </a:r>
            <a:r>
              <a:rPr lang="ko-KR" altLang="en-US" dirty="0"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의 </a:t>
            </a:r>
            <a:r>
              <a:rPr lang="en-US" altLang="ko-KR" dirty="0" err="1">
                <a:solidFill>
                  <a:schemeClr val="accent1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Xgboost</a:t>
            </a:r>
            <a:r>
              <a:rPr lang="en-US" altLang="ko-KR" dirty="0">
                <a:solidFill>
                  <a:schemeClr val="accent1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 </a:t>
            </a:r>
            <a:r>
              <a:rPr lang="ko-KR" altLang="en-US" dirty="0"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모듈 사용</a:t>
            </a:r>
            <a:endParaRPr lang="en-US" altLang="ko-KR" dirty="0"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48" name="Oval 50">
            <a:extLst>
              <a:ext uri="{FF2B5EF4-FFF2-40B4-BE49-F238E27FC236}">
                <a16:creationId xmlns:a16="http://schemas.microsoft.com/office/drawing/2014/main" xmlns="" id="{48819D46-383A-3743-9635-54853BF27426}"/>
              </a:ext>
            </a:extLst>
          </p:cNvPr>
          <p:cNvSpPr>
            <a:spLocks noChangeAspect="1"/>
          </p:cNvSpPr>
          <p:nvPr/>
        </p:nvSpPr>
        <p:spPr>
          <a:xfrm>
            <a:off x="5673281" y="3231343"/>
            <a:ext cx="902127" cy="1018895"/>
          </a:xfrm>
          <a:custGeom>
            <a:avLst/>
            <a:gdLst/>
            <a:ahLst/>
            <a:cxnLst/>
            <a:rect l="l" t="t" r="r" b="b"/>
            <a:pathLst>
              <a:path w="2868687" h="3240000">
                <a:moveTo>
                  <a:pt x="1433799" y="2290728"/>
                </a:moveTo>
                <a:cubicBezTo>
                  <a:pt x="1317650" y="2346839"/>
                  <a:pt x="1203301" y="2394700"/>
                  <a:pt x="1093028" y="2434329"/>
                </a:cubicBezTo>
                <a:cubicBezTo>
                  <a:pt x="1167481" y="2812207"/>
                  <a:pt x="1292592" y="3060000"/>
                  <a:pt x="1434343" y="3060000"/>
                </a:cubicBezTo>
                <a:cubicBezTo>
                  <a:pt x="1576138" y="3060000"/>
                  <a:pt x="1701284" y="2812053"/>
                  <a:pt x="1774025" y="2433735"/>
                </a:cubicBezTo>
                <a:cubicBezTo>
                  <a:pt x="1663854" y="2394452"/>
                  <a:pt x="1549823" y="2346469"/>
                  <a:pt x="1433799" y="2290728"/>
                </a:cubicBezTo>
                <a:close/>
                <a:moveTo>
                  <a:pt x="1824954" y="2078037"/>
                </a:moveTo>
                <a:cubicBezTo>
                  <a:pt x="1794480" y="2097450"/>
                  <a:pt x="1763147" y="2116057"/>
                  <a:pt x="1731343" y="2134419"/>
                </a:cubicBezTo>
                <a:lnTo>
                  <a:pt x="1635415" y="2187161"/>
                </a:lnTo>
                <a:cubicBezTo>
                  <a:pt x="1691788" y="2215044"/>
                  <a:pt x="1747931" y="2239109"/>
                  <a:pt x="1803378" y="2259350"/>
                </a:cubicBezTo>
                <a:cubicBezTo>
                  <a:pt x="1812120" y="2201101"/>
                  <a:pt x="1819148" y="2140526"/>
                  <a:pt x="1824954" y="2078037"/>
                </a:cubicBezTo>
                <a:close/>
                <a:moveTo>
                  <a:pt x="1042306" y="2077178"/>
                </a:moveTo>
                <a:cubicBezTo>
                  <a:pt x="1047949" y="2140175"/>
                  <a:pt x="1055328" y="2201182"/>
                  <a:pt x="1063873" y="2259905"/>
                </a:cubicBezTo>
                <a:cubicBezTo>
                  <a:pt x="1119365" y="2238275"/>
                  <a:pt x="1176217" y="2214355"/>
                  <a:pt x="1233887" y="2187801"/>
                </a:cubicBezTo>
                <a:cubicBezTo>
                  <a:pt x="1201538" y="2170955"/>
                  <a:pt x="1169452" y="2152957"/>
                  <a:pt x="1137343" y="2134419"/>
                </a:cubicBezTo>
                <a:close/>
                <a:moveTo>
                  <a:pt x="559768" y="1732679"/>
                </a:moveTo>
                <a:cubicBezTo>
                  <a:pt x="268524" y="1984850"/>
                  <a:pt x="116369" y="2217202"/>
                  <a:pt x="187266" y="2340000"/>
                </a:cubicBezTo>
                <a:cubicBezTo>
                  <a:pt x="258144" y="2462764"/>
                  <a:pt x="535307" y="2447213"/>
                  <a:pt x="899736" y="2322555"/>
                </a:cubicBezTo>
                <a:cubicBezTo>
                  <a:pt x="878937" y="2207297"/>
                  <a:pt x="863223" y="2084405"/>
                  <a:pt x="853746" y="1955834"/>
                </a:cubicBezTo>
                <a:cubicBezTo>
                  <a:pt x="747454" y="1883220"/>
                  <a:pt x="648878" y="1808453"/>
                  <a:pt x="559768" y="1732679"/>
                </a:cubicBezTo>
                <a:close/>
                <a:moveTo>
                  <a:pt x="2309048" y="1730507"/>
                </a:moveTo>
                <a:cubicBezTo>
                  <a:pt x="2220666" y="1807660"/>
                  <a:pt x="2121792" y="1882664"/>
                  <a:pt x="2015235" y="1955625"/>
                </a:cubicBezTo>
                <a:cubicBezTo>
                  <a:pt x="2005364" y="2084180"/>
                  <a:pt x="1989894" y="2207119"/>
                  <a:pt x="1967330" y="2322070"/>
                </a:cubicBezTo>
                <a:lnTo>
                  <a:pt x="2081685" y="2358048"/>
                </a:lnTo>
                <a:cubicBezTo>
                  <a:pt x="2116015" y="2320492"/>
                  <a:pt x="2165526" y="2297468"/>
                  <a:pt x="2220415" y="2297468"/>
                </a:cubicBezTo>
                <a:cubicBezTo>
                  <a:pt x="2302230" y="2297468"/>
                  <a:pt x="2372097" y="2348622"/>
                  <a:pt x="2399287" y="2420880"/>
                </a:cubicBezTo>
                <a:cubicBezTo>
                  <a:pt x="2542053" y="2432945"/>
                  <a:pt x="2642630" y="2407186"/>
                  <a:pt x="2681420" y="2340000"/>
                </a:cubicBezTo>
                <a:cubicBezTo>
                  <a:pt x="2752393" y="2217071"/>
                  <a:pt x="2599836" y="1984353"/>
                  <a:pt x="2309048" y="1730507"/>
                </a:cubicBezTo>
                <a:close/>
                <a:moveTo>
                  <a:pt x="2026056" y="1510554"/>
                </a:moveTo>
                <a:cubicBezTo>
                  <a:pt x="2027893" y="1546708"/>
                  <a:pt x="2028343" y="1583211"/>
                  <a:pt x="2028343" y="1620000"/>
                </a:cubicBezTo>
                <a:lnTo>
                  <a:pt x="2024251" y="1730716"/>
                </a:lnTo>
                <a:lnTo>
                  <a:pt x="2173722" y="1619092"/>
                </a:lnTo>
                <a:cubicBezTo>
                  <a:pt x="2127526" y="1582190"/>
                  <a:pt x="2078507" y="1545517"/>
                  <a:pt x="2026056" y="1510554"/>
                </a:cubicBezTo>
                <a:close/>
                <a:moveTo>
                  <a:pt x="844436" y="1509285"/>
                </a:moveTo>
                <a:lnTo>
                  <a:pt x="694964" y="1620908"/>
                </a:lnTo>
                <a:cubicBezTo>
                  <a:pt x="741160" y="1657811"/>
                  <a:pt x="790179" y="1694484"/>
                  <a:pt x="842630" y="1729447"/>
                </a:cubicBezTo>
                <a:cubicBezTo>
                  <a:pt x="840793" y="1693293"/>
                  <a:pt x="840343" y="1656790"/>
                  <a:pt x="840343" y="1620000"/>
                </a:cubicBezTo>
                <a:close/>
                <a:moveTo>
                  <a:pt x="1434343" y="1361184"/>
                </a:moveTo>
                <a:cubicBezTo>
                  <a:pt x="1573534" y="1361184"/>
                  <a:pt x="1686371" y="1474021"/>
                  <a:pt x="1686371" y="1613212"/>
                </a:cubicBezTo>
                <a:cubicBezTo>
                  <a:pt x="1686371" y="1752403"/>
                  <a:pt x="1573534" y="1865240"/>
                  <a:pt x="1434343" y="1865240"/>
                </a:cubicBezTo>
                <a:cubicBezTo>
                  <a:pt x="1295152" y="1865240"/>
                  <a:pt x="1182315" y="1752403"/>
                  <a:pt x="1182315" y="1613212"/>
                </a:cubicBezTo>
                <a:cubicBezTo>
                  <a:pt x="1182315" y="1474021"/>
                  <a:pt x="1295152" y="1361184"/>
                  <a:pt x="1434343" y="1361184"/>
                </a:cubicBezTo>
                <a:close/>
                <a:moveTo>
                  <a:pt x="1433770" y="1149513"/>
                </a:moveTo>
                <a:cubicBezTo>
                  <a:pt x="1365445" y="1183896"/>
                  <a:pt x="1296585" y="1221489"/>
                  <a:pt x="1227343" y="1261466"/>
                </a:cubicBezTo>
                <a:lnTo>
                  <a:pt x="1027157" y="1384911"/>
                </a:lnTo>
                <a:cubicBezTo>
                  <a:pt x="1022222" y="1461370"/>
                  <a:pt x="1020343" y="1539922"/>
                  <a:pt x="1020343" y="1620000"/>
                </a:cubicBezTo>
                <a:lnTo>
                  <a:pt x="1028287" y="1855786"/>
                </a:lnTo>
                <a:cubicBezTo>
                  <a:pt x="1091680" y="1898065"/>
                  <a:pt x="1158394" y="1938727"/>
                  <a:pt x="1227343" y="1978535"/>
                </a:cubicBezTo>
                <a:lnTo>
                  <a:pt x="1434916" y="2090488"/>
                </a:lnTo>
                <a:cubicBezTo>
                  <a:pt x="1503241" y="2056105"/>
                  <a:pt x="1572101" y="2018511"/>
                  <a:pt x="1641343" y="1978535"/>
                </a:cubicBezTo>
                <a:lnTo>
                  <a:pt x="1841530" y="1855090"/>
                </a:lnTo>
                <a:cubicBezTo>
                  <a:pt x="1846464" y="1778631"/>
                  <a:pt x="1848343" y="1700079"/>
                  <a:pt x="1848343" y="1620000"/>
                </a:cubicBezTo>
                <a:lnTo>
                  <a:pt x="1840399" y="1384214"/>
                </a:lnTo>
                <a:cubicBezTo>
                  <a:pt x="1777006" y="1341936"/>
                  <a:pt x="1710293" y="1301274"/>
                  <a:pt x="1641343" y="1261466"/>
                </a:cubicBezTo>
                <a:close/>
                <a:moveTo>
                  <a:pt x="1065308" y="980650"/>
                </a:moveTo>
                <a:cubicBezTo>
                  <a:pt x="1056566" y="1038899"/>
                  <a:pt x="1049538" y="1099475"/>
                  <a:pt x="1043732" y="1161964"/>
                </a:cubicBezTo>
                <a:cubicBezTo>
                  <a:pt x="1074206" y="1142551"/>
                  <a:pt x="1105539" y="1123943"/>
                  <a:pt x="1137343" y="1105581"/>
                </a:cubicBezTo>
                <a:lnTo>
                  <a:pt x="1233271" y="1052839"/>
                </a:lnTo>
                <a:cubicBezTo>
                  <a:pt x="1176898" y="1024957"/>
                  <a:pt x="1120756" y="1000892"/>
                  <a:pt x="1065308" y="980650"/>
                </a:cubicBezTo>
                <a:close/>
                <a:moveTo>
                  <a:pt x="1804814" y="980095"/>
                </a:moveTo>
                <a:cubicBezTo>
                  <a:pt x="1749321" y="1001726"/>
                  <a:pt x="1692469" y="1025646"/>
                  <a:pt x="1634800" y="1052200"/>
                </a:cubicBezTo>
                <a:cubicBezTo>
                  <a:pt x="1667149" y="1069046"/>
                  <a:pt x="1699234" y="1087043"/>
                  <a:pt x="1731343" y="1105581"/>
                </a:cubicBezTo>
                <a:lnTo>
                  <a:pt x="1826380" y="1162822"/>
                </a:lnTo>
                <a:cubicBezTo>
                  <a:pt x="1820738" y="1099825"/>
                  <a:pt x="1813359" y="1038819"/>
                  <a:pt x="1804814" y="980095"/>
                </a:cubicBezTo>
                <a:close/>
                <a:moveTo>
                  <a:pt x="2432236" y="816002"/>
                </a:moveTo>
                <a:cubicBezTo>
                  <a:pt x="2308930" y="820546"/>
                  <a:pt x="2149627" y="855445"/>
                  <a:pt x="1968950" y="917446"/>
                </a:cubicBezTo>
                <a:cubicBezTo>
                  <a:pt x="1989749" y="1032703"/>
                  <a:pt x="2005463" y="1155596"/>
                  <a:pt x="2014941" y="1284167"/>
                </a:cubicBezTo>
                <a:cubicBezTo>
                  <a:pt x="2121232" y="1356780"/>
                  <a:pt x="2219808" y="1431548"/>
                  <a:pt x="2308918" y="1507322"/>
                </a:cubicBezTo>
                <a:cubicBezTo>
                  <a:pt x="2600162" y="1255150"/>
                  <a:pt x="2752317" y="1022798"/>
                  <a:pt x="2681420" y="900000"/>
                </a:cubicBezTo>
                <a:cubicBezTo>
                  <a:pt x="2645694" y="838121"/>
                  <a:pt x="2557557" y="811383"/>
                  <a:pt x="2432236" y="816002"/>
                </a:cubicBezTo>
                <a:close/>
                <a:moveTo>
                  <a:pt x="436450" y="816001"/>
                </a:moveTo>
                <a:cubicBezTo>
                  <a:pt x="311129" y="811383"/>
                  <a:pt x="222992" y="838121"/>
                  <a:pt x="187266" y="900000"/>
                </a:cubicBezTo>
                <a:cubicBezTo>
                  <a:pt x="158404" y="949991"/>
                  <a:pt x="166508" y="1018139"/>
                  <a:pt x="206887" y="1097970"/>
                </a:cubicBezTo>
                <a:cubicBezTo>
                  <a:pt x="213842" y="1096217"/>
                  <a:pt x="221021" y="1095812"/>
                  <a:pt x="228294" y="1095812"/>
                </a:cubicBezTo>
                <a:cubicBezTo>
                  <a:pt x="334372" y="1095812"/>
                  <a:pt x="420366" y="1181806"/>
                  <a:pt x="420366" y="1287884"/>
                </a:cubicBezTo>
                <a:cubicBezTo>
                  <a:pt x="420366" y="1314219"/>
                  <a:pt x="415066" y="1339317"/>
                  <a:pt x="405427" y="1362148"/>
                </a:cubicBezTo>
                <a:cubicBezTo>
                  <a:pt x="450585" y="1410442"/>
                  <a:pt x="502437" y="1459559"/>
                  <a:pt x="559639" y="1509493"/>
                </a:cubicBezTo>
                <a:cubicBezTo>
                  <a:pt x="648020" y="1432341"/>
                  <a:pt x="746894" y="1357336"/>
                  <a:pt x="853451" y="1284376"/>
                </a:cubicBezTo>
                <a:cubicBezTo>
                  <a:pt x="863322" y="1155820"/>
                  <a:pt x="878792" y="1032881"/>
                  <a:pt x="901357" y="917930"/>
                </a:cubicBezTo>
                <a:cubicBezTo>
                  <a:pt x="719999" y="855651"/>
                  <a:pt x="560119" y="820559"/>
                  <a:pt x="436450" y="816001"/>
                </a:cubicBezTo>
                <a:close/>
                <a:moveTo>
                  <a:pt x="1434343" y="180000"/>
                </a:moveTo>
                <a:cubicBezTo>
                  <a:pt x="1292548" y="180000"/>
                  <a:pt x="1167402" y="427948"/>
                  <a:pt x="1094661" y="806265"/>
                </a:cubicBezTo>
                <a:cubicBezTo>
                  <a:pt x="1204832" y="845548"/>
                  <a:pt x="1318864" y="893532"/>
                  <a:pt x="1434887" y="949272"/>
                </a:cubicBezTo>
                <a:cubicBezTo>
                  <a:pt x="1551037" y="893162"/>
                  <a:pt x="1665385" y="845301"/>
                  <a:pt x="1775658" y="805671"/>
                </a:cubicBezTo>
                <a:cubicBezTo>
                  <a:pt x="1751860" y="684885"/>
                  <a:pt x="1722886" y="577390"/>
                  <a:pt x="1688823" y="487405"/>
                </a:cubicBezTo>
                <a:cubicBezTo>
                  <a:pt x="1688009" y="487647"/>
                  <a:pt x="1687191" y="487652"/>
                  <a:pt x="1686371" y="487652"/>
                </a:cubicBezTo>
                <a:cubicBezTo>
                  <a:pt x="1580293" y="487652"/>
                  <a:pt x="1494299" y="401658"/>
                  <a:pt x="1494299" y="295580"/>
                </a:cubicBezTo>
                <a:cubicBezTo>
                  <a:pt x="1494299" y="264819"/>
                  <a:pt x="1501530" y="235747"/>
                  <a:pt x="1516122" y="210837"/>
                </a:cubicBezTo>
                <a:cubicBezTo>
                  <a:pt x="1490583" y="189985"/>
                  <a:pt x="1462798" y="180000"/>
                  <a:pt x="1434343" y="180000"/>
                </a:cubicBezTo>
                <a:close/>
                <a:moveTo>
                  <a:pt x="1434343" y="0"/>
                </a:moveTo>
                <a:cubicBezTo>
                  <a:pt x="1509303" y="0"/>
                  <a:pt x="1581019" y="37868"/>
                  <a:pt x="1646062" y="107907"/>
                </a:cubicBezTo>
                <a:cubicBezTo>
                  <a:pt x="1659037" y="104972"/>
                  <a:pt x="1672533" y="103508"/>
                  <a:pt x="1686371" y="103508"/>
                </a:cubicBezTo>
                <a:cubicBezTo>
                  <a:pt x="1792449" y="103508"/>
                  <a:pt x="1878443" y="189502"/>
                  <a:pt x="1878443" y="295580"/>
                </a:cubicBezTo>
                <a:cubicBezTo>
                  <a:pt x="1878443" y="342831"/>
                  <a:pt x="1861381" y="386097"/>
                  <a:pt x="1831228" y="417985"/>
                </a:cubicBezTo>
                <a:cubicBezTo>
                  <a:pt x="1871860" y="515668"/>
                  <a:pt x="1906636" y="628220"/>
                  <a:pt x="1935357" y="752219"/>
                </a:cubicBezTo>
                <a:cubicBezTo>
                  <a:pt x="2379384" y="616814"/>
                  <a:pt x="2731816" y="627289"/>
                  <a:pt x="2837304" y="810000"/>
                </a:cubicBezTo>
                <a:cubicBezTo>
                  <a:pt x="2942793" y="992711"/>
                  <a:pt x="2775650" y="1303161"/>
                  <a:pt x="2436521" y="1620139"/>
                </a:cubicBezTo>
                <a:cubicBezTo>
                  <a:pt x="2775698" y="1936928"/>
                  <a:pt x="2942777" y="2247316"/>
                  <a:pt x="2837304" y="2430000"/>
                </a:cubicBezTo>
                <a:cubicBezTo>
                  <a:pt x="2771439" y="2544083"/>
                  <a:pt x="2609300" y="2591017"/>
                  <a:pt x="2388706" y="2577188"/>
                </a:cubicBezTo>
                <a:cubicBezTo>
                  <a:pt x="2358753" y="2639691"/>
                  <a:pt x="2294480" y="2681612"/>
                  <a:pt x="2220415" y="2681612"/>
                </a:cubicBezTo>
                <a:cubicBezTo>
                  <a:pt x="2122541" y="2681612"/>
                  <a:pt x="2041764" y="2608405"/>
                  <a:pt x="2030773" y="2513644"/>
                </a:cubicBezTo>
                <a:cubicBezTo>
                  <a:pt x="1999304" y="2506661"/>
                  <a:pt x="1967635" y="2497623"/>
                  <a:pt x="1935485" y="2487821"/>
                </a:cubicBezTo>
                <a:cubicBezTo>
                  <a:pt x="1830610" y="2940018"/>
                  <a:pt x="1645322" y="3240000"/>
                  <a:pt x="1434343" y="3240000"/>
                </a:cubicBezTo>
                <a:cubicBezTo>
                  <a:pt x="1223366" y="3240000"/>
                  <a:pt x="1038079" y="2940023"/>
                  <a:pt x="933330" y="2487781"/>
                </a:cubicBezTo>
                <a:cubicBezTo>
                  <a:pt x="489302" y="2623186"/>
                  <a:pt x="136870" y="2612712"/>
                  <a:pt x="31382" y="2430000"/>
                </a:cubicBezTo>
                <a:cubicBezTo>
                  <a:pt x="-74106" y="2247290"/>
                  <a:pt x="93037" y="1936840"/>
                  <a:pt x="432165" y="1619862"/>
                </a:cubicBezTo>
                <a:cubicBezTo>
                  <a:pt x="378689" y="1569916"/>
                  <a:pt x="329491" y="1520128"/>
                  <a:pt x="285801" y="1470219"/>
                </a:cubicBezTo>
                <a:cubicBezTo>
                  <a:pt x="267844" y="1476857"/>
                  <a:pt x="248431" y="1479956"/>
                  <a:pt x="228294" y="1479956"/>
                </a:cubicBezTo>
                <a:cubicBezTo>
                  <a:pt x="122216" y="1479956"/>
                  <a:pt x="36222" y="1393962"/>
                  <a:pt x="36222" y="1287884"/>
                </a:cubicBezTo>
                <a:cubicBezTo>
                  <a:pt x="36222" y="1246866"/>
                  <a:pt x="49080" y="1208850"/>
                  <a:pt x="73868" y="1179672"/>
                </a:cubicBezTo>
                <a:cubicBezTo>
                  <a:pt x="-4733" y="1033688"/>
                  <a:pt x="-23287" y="904690"/>
                  <a:pt x="31382" y="810000"/>
                </a:cubicBezTo>
                <a:cubicBezTo>
                  <a:pt x="136860" y="627306"/>
                  <a:pt x="489234" y="616816"/>
                  <a:pt x="933201" y="752179"/>
                </a:cubicBezTo>
                <a:cubicBezTo>
                  <a:pt x="1038076" y="299982"/>
                  <a:pt x="1223365" y="0"/>
                  <a:pt x="143434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13635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09401" y="748157"/>
            <a:ext cx="11573197" cy="724247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chemeClr val="accent5"/>
                </a:solidFill>
              </a:rPr>
              <a:t>Conclusion</a:t>
            </a:r>
          </a:p>
        </p:txBody>
      </p:sp>
      <p:grpSp>
        <p:nvGrpSpPr>
          <p:cNvPr id="3" name="그룹 8">
            <a:extLst>
              <a:ext uri="{FF2B5EF4-FFF2-40B4-BE49-F238E27FC236}">
                <a16:creationId xmlns:a16="http://schemas.microsoft.com/office/drawing/2014/main" xmlns="" id="{8F7CF1C4-EF35-48F2-93E9-E60CEB25C700}"/>
              </a:ext>
            </a:extLst>
          </p:cNvPr>
          <p:cNvGrpSpPr/>
          <p:nvPr/>
        </p:nvGrpSpPr>
        <p:grpSpPr>
          <a:xfrm>
            <a:off x="5" y="1569320"/>
            <a:ext cx="12191999" cy="1160647"/>
            <a:chOff x="1" y="1412530"/>
            <a:chExt cx="12191999" cy="1160647"/>
          </a:xfrm>
        </p:grpSpPr>
        <p:sp>
          <p:nvSpPr>
            <p:cNvPr id="4" name="Rectangle 35">
              <a:extLst>
                <a:ext uri="{FF2B5EF4-FFF2-40B4-BE49-F238E27FC236}">
                  <a16:creationId xmlns:a16="http://schemas.microsoft.com/office/drawing/2014/main" xmlns="" id="{B6C7D413-79A6-41AA-B322-4CD1CBF2BD90}"/>
                </a:ext>
              </a:extLst>
            </p:cNvPr>
            <p:cNvSpPr/>
            <p:nvPr/>
          </p:nvSpPr>
          <p:spPr>
            <a:xfrm>
              <a:off x="1" y="1412530"/>
              <a:ext cx="3032161" cy="1160647"/>
            </a:xfrm>
            <a:custGeom>
              <a:avLst/>
              <a:gdLst>
                <a:gd name="connsiteX0" fmla="*/ 215205 w 3079941"/>
                <a:gd name="connsiteY0" fmla="*/ 0 h 1160647"/>
                <a:gd name="connsiteX1" fmla="*/ 217231 w 3079941"/>
                <a:gd name="connsiteY1" fmla="*/ 246443 h 1160647"/>
                <a:gd name="connsiteX2" fmla="*/ 255738 w 3079941"/>
                <a:gd name="connsiteY2" fmla="*/ 326429 h 1160647"/>
                <a:gd name="connsiteX3" fmla="*/ 257765 w 3079941"/>
                <a:gd name="connsiteY3" fmla="*/ 326429 h 1160647"/>
                <a:gd name="connsiteX4" fmla="*/ 271952 w 3079941"/>
                <a:gd name="connsiteY4" fmla="*/ 326429 h 1160647"/>
                <a:gd name="connsiteX5" fmla="*/ 271952 w 3079941"/>
                <a:gd name="connsiteY5" fmla="*/ 350208 h 1160647"/>
                <a:gd name="connsiteX6" fmla="*/ 272459 w 3079941"/>
                <a:gd name="connsiteY6" fmla="*/ 351019 h 1160647"/>
                <a:gd name="connsiteX7" fmla="*/ 276005 w 3079941"/>
                <a:gd name="connsiteY7" fmla="*/ 356694 h 1160647"/>
                <a:gd name="connsiteX8" fmla="*/ 276005 w 3079941"/>
                <a:gd name="connsiteY8" fmla="*/ 471268 h 1160647"/>
                <a:gd name="connsiteX9" fmla="*/ 278285 w 3079941"/>
                <a:gd name="connsiteY9" fmla="*/ 471268 h 1160647"/>
                <a:gd name="connsiteX10" fmla="*/ 294246 w 3079941"/>
                <a:gd name="connsiteY10" fmla="*/ 471268 h 1160647"/>
                <a:gd name="connsiteX11" fmla="*/ 294246 w 3079941"/>
                <a:gd name="connsiteY11" fmla="*/ 611783 h 1160647"/>
                <a:gd name="connsiteX12" fmla="*/ 295766 w 3079941"/>
                <a:gd name="connsiteY12" fmla="*/ 611513 h 1160647"/>
                <a:gd name="connsiteX13" fmla="*/ 306406 w 3079941"/>
                <a:gd name="connsiteY13" fmla="*/ 609622 h 1160647"/>
                <a:gd name="connsiteX14" fmla="*/ 304379 w 3079941"/>
                <a:gd name="connsiteY14" fmla="*/ 698254 h 1160647"/>
                <a:gd name="connsiteX15" fmla="*/ 305899 w 3079941"/>
                <a:gd name="connsiteY15" fmla="*/ 698525 h 1160647"/>
                <a:gd name="connsiteX16" fmla="*/ 316539 w 3079941"/>
                <a:gd name="connsiteY16" fmla="*/ 700416 h 1160647"/>
                <a:gd name="connsiteX17" fmla="*/ 316792 w 3079941"/>
                <a:gd name="connsiteY17" fmla="*/ 701227 h 1160647"/>
                <a:gd name="connsiteX18" fmla="*/ 318566 w 3079941"/>
                <a:gd name="connsiteY18" fmla="*/ 706902 h 1160647"/>
                <a:gd name="connsiteX19" fmla="*/ 319326 w 3079941"/>
                <a:gd name="connsiteY19" fmla="*/ 704470 h 1160647"/>
                <a:gd name="connsiteX20" fmla="*/ 324646 w 3079941"/>
                <a:gd name="connsiteY20" fmla="*/ 687446 h 1160647"/>
                <a:gd name="connsiteX21" fmla="*/ 326419 w 3079941"/>
                <a:gd name="connsiteY21" fmla="*/ 687446 h 1160647"/>
                <a:gd name="connsiteX22" fmla="*/ 338833 w 3079941"/>
                <a:gd name="connsiteY22" fmla="*/ 687446 h 1160647"/>
                <a:gd name="connsiteX23" fmla="*/ 338833 w 3079941"/>
                <a:gd name="connsiteY23" fmla="*/ 719872 h 1160647"/>
                <a:gd name="connsiteX24" fmla="*/ 339846 w 3079941"/>
                <a:gd name="connsiteY24" fmla="*/ 720413 h 1160647"/>
                <a:gd name="connsiteX25" fmla="*/ 346940 w 3079941"/>
                <a:gd name="connsiteY25" fmla="*/ 724196 h 1160647"/>
                <a:gd name="connsiteX26" fmla="*/ 346940 w 3079941"/>
                <a:gd name="connsiteY26" fmla="*/ 725547 h 1160647"/>
                <a:gd name="connsiteX27" fmla="*/ 346940 w 3079941"/>
                <a:gd name="connsiteY27" fmla="*/ 735005 h 1160647"/>
                <a:gd name="connsiteX28" fmla="*/ 391527 w 3079941"/>
                <a:gd name="connsiteY28" fmla="*/ 735005 h 1160647"/>
                <a:gd name="connsiteX29" fmla="*/ 391527 w 3079941"/>
                <a:gd name="connsiteY29" fmla="*/ 736086 h 1160647"/>
                <a:gd name="connsiteX30" fmla="*/ 391527 w 3079941"/>
                <a:gd name="connsiteY30" fmla="*/ 743652 h 1160647"/>
                <a:gd name="connsiteX31" fmla="*/ 393553 w 3079941"/>
                <a:gd name="connsiteY31" fmla="*/ 743652 h 1160647"/>
                <a:gd name="connsiteX32" fmla="*/ 407740 w 3079941"/>
                <a:gd name="connsiteY32" fmla="*/ 743652 h 1160647"/>
                <a:gd name="connsiteX33" fmla="*/ 407740 w 3079941"/>
                <a:gd name="connsiteY33" fmla="*/ 713387 h 1160647"/>
                <a:gd name="connsiteX34" fmla="*/ 452327 w 3079941"/>
                <a:gd name="connsiteY34" fmla="*/ 713387 h 1160647"/>
                <a:gd name="connsiteX35" fmla="*/ 452327 w 3079941"/>
                <a:gd name="connsiteY35" fmla="*/ 712036 h 1160647"/>
                <a:gd name="connsiteX36" fmla="*/ 452327 w 3079941"/>
                <a:gd name="connsiteY36" fmla="*/ 702578 h 1160647"/>
                <a:gd name="connsiteX37" fmla="*/ 453341 w 3079941"/>
                <a:gd name="connsiteY37" fmla="*/ 702578 h 1160647"/>
                <a:gd name="connsiteX38" fmla="*/ 460434 w 3079941"/>
                <a:gd name="connsiteY38" fmla="*/ 702578 h 1160647"/>
                <a:gd name="connsiteX39" fmla="*/ 460434 w 3079941"/>
                <a:gd name="connsiteY39" fmla="*/ 700687 h 1160647"/>
                <a:gd name="connsiteX40" fmla="*/ 460434 w 3079941"/>
                <a:gd name="connsiteY40" fmla="*/ 687446 h 1160647"/>
                <a:gd name="connsiteX41" fmla="*/ 461194 w 3079941"/>
                <a:gd name="connsiteY41" fmla="*/ 687446 h 1160647"/>
                <a:gd name="connsiteX42" fmla="*/ 466514 w 3079941"/>
                <a:gd name="connsiteY42" fmla="*/ 687446 h 1160647"/>
                <a:gd name="connsiteX43" fmla="*/ 466514 w 3079941"/>
                <a:gd name="connsiteY43" fmla="*/ 686365 h 1160647"/>
                <a:gd name="connsiteX44" fmla="*/ 466514 w 3079941"/>
                <a:gd name="connsiteY44" fmla="*/ 678798 h 1160647"/>
                <a:gd name="connsiteX45" fmla="*/ 468541 w 3079941"/>
                <a:gd name="connsiteY45" fmla="*/ 678798 h 1160647"/>
                <a:gd name="connsiteX46" fmla="*/ 482728 w 3079941"/>
                <a:gd name="connsiteY46" fmla="*/ 678798 h 1160647"/>
                <a:gd name="connsiteX47" fmla="*/ 482728 w 3079941"/>
                <a:gd name="connsiteY47" fmla="*/ 679879 h 1160647"/>
                <a:gd name="connsiteX48" fmla="*/ 482728 w 3079941"/>
                <a:gd name="connsiteY48" fmla="*/ 687446 h 1160647"/>
                <a:gd name="connsiteX49" fmla="*/ 505021 w 3079941"/>
                <a:gd name="connsiteY49" fmla="*/ 687446 h 1160647"/>
                <a:gd name="connsiteX50" fmla="*/ 505021 w 3079941"/>
                <a:gd name="connsiteY50" fmla="*/ 685554 h 1160647"/>
                <a:gd name="connsiteX51" fmla="*/ 505021 w 3079941"/>
                <a:gd name="connsiteY51" fmla="*/ 672313 h 1160647"/>
                <a:gd name="connsiteX52" fmla="*/ 506795 w 3079941"/>
                <a:gd name="connsiteY52" fmla="*/ 672313 h 1160647"/>
                <a:gd name="connsiteX53" fmla="*/ 519208 w 3079941"/>
                <a:gd name="connsiteY53" fmla="*/ 672313 h 1160647"/>
                <a:gd name="connsiteX54" fmla="*/ 519208 w 3079941"/>
                <a:gd name="connsiteY54" fmla="*/ 696093 h 1160647"/>
                <a:gd name="connsiteX55" fmla="*/ 520222 w 3079941"/>
                <a:gd name="connsiteY55" fmla="*/ 696093 h 1160647"/>
                <a:gd name="connsiteX56" fmla="*/ 527315 w 3079941"/>
                <a:gd name="connsiteY56" fmla="*/ 696093 h 1160647"/>
                <a:gd name="connsiteX57" fmla="*/ 527315 w 3079941"/>
                <a:gd name="connsiteY57" fmla="*/ 695012 h 1160647"/>
                <a:gd name="connsiteX58" fmla="*/ 527315 w 3079941"/>
                <a:gd name="connsiteY58" fmla="*/ 687446 h 1160647"/>
                <a:gd name="connsiteX59" fmla="*/ 529088 w 3079941"/>
                <a:gd name="connsiteY59" fmla="*/ 687446 h 1160647"/>
                <a:gd name="connsiteX60" fmla="*/ 541502 w 3079941"/>
                <a:gd name="connsiteY60" fmla="*/ 687446 h 1160647"/>
                <a:gd name="connsiteX61" fmla="*/ 541502 w 3079941"/>
                <a:gd name="connsiteY61" fmla="*/ 713387 h 1160647"/>
                <a:gd name="connsiteX62" fmla="*/ 543529 w 3079941"/>
                <a:gd name="connsiteY62" fmla="*/ 713387 h 1160647"/>
                <a:gd name="connsiteX63" fmla="*/ 557715 w 3079941"/>
                <a:gd name="connsiteY63" fmla="*/ 713387 h 1160647"/>
                <a:gd name="connsiteX64" fmla="*/ 557715 w 3079941"/>
                <a:gd name="connsiteY64" fmla="*/ 715008 h 1160647"/>
                <a:gd name="connsiteX65" fmla="*/ 557715 w 3079941"/>
                <a:gd name="connsiteY65" fmla="*/ 726358 h 1160647"/>
                <a:gd name="connsiteX66" fmla="*/ 558475 w 3079941"/>
                <a:gd name="connsiteY66" fmla="*/ 726358 h 1160647"/>
                <a:gd name="connsiteX67" fmla="*/ 563796 w 3079941"/>
                <a:gd name="connsiteY67" fmla="*/ 726358 h 1160647"/>
                <a:gd name="connsiteX68" fmla="*/ 563796 w 3079941"/>
                <a:gd name="connsiteY68" fmla="*/ 725547 h 1160647"/>
                <a:gd name="connsiteX69" fmla="*/ 563796 w 3079941"/>
                <a:gd name="connsiteY69" fmla="*/ 719872 h 1160647"/>
                <a:gd name="connsiteX70" fmla="*/ 594196 w 3079941"/>
                <a:gd name="connsiteY70" fmla="*/ 719872 h 1160647"/>
                <a:gd name="connsiteX71" fmla="*/ 594196 w 3079941"/>
                <a:gd name="connsiteY71" fmla="*/ 743652 h 1160647"/>
                <a:gd name="connsiteX72" fmla="*/ 595209 w 3079941"/>
                <a:gd name="connsiteY72" fmla="*/ 743652 h 1160647"/>
                <a:gd name="connsiteX73" fmla="*/ 602303 w 3079941"/>
                <a:gd name="connsiteY73" fmla="*/ 743652 h 1160647"/>
                <a:gd name="connsiteX74" fmla="*/ 602303 w 3079941"/>
                <a:gd name="connsiteY74" fmla="*/ 744733 h 1160647"/>
                <a:gd name="connsiteX75" fmla="*/ 602303 w 3079941"/>
                <a:gd name="connsiteY75" fmla="*/ 752299 h 1160647"/>
                <a:gd name="connsiteX76" fmla="*/ 603063 w 3079941"/>
                <a:gd name="connsiteY76" fmla="*/ 752299 h 1160647"/>
                <a:gd name="connsiteX77" fmla="*/ 608383 w 3079941"/>
                <a:gd name="connsiteY77" fmla="*/ 752299 h 1160647"/>
                <a:gd name="connsiteX78" fmla="*/ 608383 w 3079941"/>
                <a:gd name="connsiteY78" fmla="*/ 750137 h 1160647"/>
                <a:gd name="connsiteX79" fmla="*/ 608383 w 3079941"/>
                <a:gd name="connsiteY79" fmla="*/ 735005 h 1160647"/>
                <a:gd name="connsiteX80" fmla="*/ 609396 w 3079941"/>
                <a:gd name="connsiteY80" fmla="*/ 735005 h 1160647"/>
                <a:gd name="connsiteX81" fmla="*/ 616490 w 3079941"/>
                <a:gd name="connsiteY81" fmla="*/ 735005 h 1160647"/>
                <a:gd name="connsiteX82" fmla="*/ 616490 w 3079941"/>
                <a:gd name="connsiteY82" fmla="*/ 736086 h 1160647"/>
                <a:gd name="connsiteX83" fmla="*/ 616490 w 3079941"/>
                <a:gd name="connsiteY83" fmla="*/ 743652 h 1160647"/>
                <a:gd name="connsiteX84" fmla="*/ 621810 w 3079941"/>
                <a:gd name="connsiteY84" fmla="*/ 741659 h 1160647"/>
                <a:gd name="connsiteX85" fmla="*/ 622570 w 3079941"/>
                <a:gd name="connsiteY85" fmla="*/ 740679 h 1160647"/>
                <a:gd name="connsiteX86" fmla="*/ 622570 w 3079941"/>
                <a:gd name="connsiteY86" fmla="*/ 735005 h 1160647"/>
                <a:gd name="connsiteX87" fmla="*/ 661077 w 3079941"/>
                <a:gd name="connsiteY87" fmla="*/ 735005 h 1160647"/>
                <a:gd name="connsiteX88" fmla="*/ 661077 w 3079941"/>
                <a:gd name="connsiteY88" fmla="*/ 758784 h 1160647"/>
                <a:gd name="connsiteX89" fmla="*/ 663103 w 3079941"/>
                <a:gd name="connsiteY89" fmla="*/ 758784 h 1160647"/>
                <a:gd name="connsiteX90" fmla="*/ 677290 w 3079941"/>
                <a:gd name="connsiteY90" fmla="*/ 758784 h 1160647"/>
                <a:gd name="connsiteX91" fmla="*/ 677290 w 3079941"/>
                <a:gd name="connsiteY91" fmla="*/ 759865 h 1160647"/>
                <a:gd name="connsiteX92" fmla="*/ 677290 w 3079941"/>
                <a:gd name="connsiteY92" fmla="*/ 767431 h 1160647"/>
                <a:gd name="connsiteX93" fmla="*/ 679064 w 3079941"/>
                <a:gd name="connsiteY93" fmla="*/ 767431 h 1160647"/>
                <a:gd name="connsiteX94" fmla="*/ 691477 w 3079941"/>
                <a:gd name="connsiteY94" fmla="*/ 767431 h 1160647"/>
                <a:gd name="connsiteX95" fmla="*/ 691477 w 3079941"/>
                <a:gd name="connsiteY95" fmla="*/ 743652 h 1160647"/>
                <a:gd name="connsiteX96" fmla="*/ 692490 w 3079941"/>
                <a:gd name="connsiteY96" fmla="*/ 743652 h 1160647"/>
                <a:gd name="connsiteX97" fmla="*/ 699584 w 3079941"/>
                <a:gd name="connsiteY97" fmla="*/ 743652 h 1160647"/>
                <a:gd name="connsiteX98" fmla="*/ 699584 w 3079941"/>
                <a:gd name="connsiteY98" fmla="*/ 711225 h 1160647"/>
                <a:gd name="connsiteX99" fmla="*/ 700597 w 3079941"/>
                <a:gd name="connsiteY99" fmla="*/ 711225 h 1160647"/>
                <a:gd name="connsiteX100" fmla="*/ 707691 w 3079941"/>
                <a:gd name="connsiteY100" fmla="*/ 711225 h 1160647"/>
                <a:gd name="connsiteX101" fmla="*/ 707691 w 3079941"/>
                <a:gd name="connsiteY101" fmla="*/ 709334 h 1160647"/>
                <a:gd name="connsiteX102" fmla="*/ 707691 w 3079941"/>
                <a:gd name="connsiteY102" fmla="*/ 696093 h 1160647"/>
                <a:gd name="connsiteX103" fmla="*/ 706424 w 3079941"/>
                <a:gd name="connsiteY103" fmla="*/ 694471 h 1160647"/>
                <a:gd name="connsiteX104" fmla="*/ 711744 w 3079941"/>
                <a:gd name="connsiteY104" fmla="*/ 683122 h 1160647"/>
                <a:gd name="connsiteX105" fmla="*/ 719851 w 3079941"/>
                <a:gd name="connsiteY105" fmla="*/ 711225 h 1160647"/>
                <a:gd name="connsiteX106" fmla="*/ 720611 w 3079941"/>
                <a:gd name="connsiteY106" fmla="*/ 711225 h 1160647"/>
                <a:gd name="connsiteX107" fmla="*/ 725931 w 3079941"/>
                <a:gd name="connsiteY107" fmla="*/ 711225 h 1160647"/>
                <a:gd name="connsiteX108" fmla="*/ 725931 w 3079941"/>
                <a:gd name="connsiteY108" fmla="*/ 605298 h 1160647"/>
                <a:gd name="connsiteX109" fmla="*/ 727451 w 3079941"/>
                <a:gd name="connsiteY109" fmla="*/ 605298 h 1160647"/>
                <a:gd name="connsiteX110" fmla="*/ 738091 w 3079941"/>
                <a:gd name="connsiteY110" fmla="*/ 605298 h 1160647"/>
                <a:gd name="connsiteX111" fmla="*/ 738091 w 3079941"/>
                <a:gd name="connsiteY111" fmla="*/ 557739 h 1160647"/>
                <a:gd name="connsiteX112" fmla="*/ 764438 w 3079941"/>
                <a:gd name="connsiteY112" fmla="*/ 557739 h 1160647"/>
                <a:gd name="connsiteX113" fmla="*/ 764438 w 3079941"/>
                <a:gd name="connsiteY113" fmla="*/ 536121 h 1160647"/>
                <a:gd name="connsiteX114" fmla="*/ 798892 w 3079941"/>
                <a:gd name="connsiteY114" fmla="*/ 536121 h 1160647"/>
                <a:gd name="connsiteX115" fmla="*/ 798892 w 3079941"/>
                <a:gd name="connsiteY115" fmla="*/ 538553 h 1160647"/>
                <a:gd name="connsiteX116" fmla="*/ 798892 w 3079941"/>
                <a:gd name="connsiteY116" fmla="*/ 555577 h 1160647"/>
                <a:gd name="connsiteX117" fmla="*/ 801172 w 3079941"/>
                <a:gd name="connsiteY117" fmla="*/ 555577 h 1160647"/>
                <a:gd name="connsiteX118" fmla="*/ 817132 w 3079941"/>
                <a:gd name="connsiteY118" fmla="*/ 555577 h 1160647"/>
                <a:gd name="connsiteX119" fmla="*/ 817132 w 3079941"/>
                <a:gd name="connsiteY119" fmla="*/ 603136 h 1160647"/>
                <a:gd name="connsiteX120" fmla="*/ 818145 w 3079941"/>
                <a:gd name="connsiteY120" fmla="*/ 603136 h 1160647"/>
                <a:gd name="connsiteX121" fmla="*/ 825239 w 3079941"/>
                <a:gd name="connsiteY121" fmla="*/ 603136 h 1160647"/>
                <a:gd name="connsiteX122" fmla="*/ 839426 w 3079941"/>
                <a:gd name="connsiteY122" fmla="*/ 607460 h 1160647"/>
                <a:gd name="connsiteX123" fmla="*/ 839426 w 3079941"/>
                <a:gd name="connsiteY123" fmla="*/ 646372 h 1160647"/>
                <a:gd name="connsiteX124" fmla="*/ 840439 w 3079941"/>
                <a:gd name="connsiteY124" fmla="*/ 646372 h 1160647"/>
                <a:gd name="connsiteX125" fmla="*/ 847532 w 3079941"/>
                <a:gd name="connsiteY125" fmla="*/ 646372 h 1160647"/>
                <a:gd name="connsiteX126" fmla="*/ 847532 w 3079941"/>
                <a:gd name="connsiteY126" fmla="*/ 647993 h 1160647"/>
                <a:gd name="connsiteX127" fmla="*/ 847532 w 3079941"/>
                <a:gd name="connsiteY127" fmla="*/ 659342 h 1160647"/>
                <a:gd name="connsiteX128" fmla="*/ 849559 w 3079941"/>
                <a:gd name="connsiteY128" fmla="*/ 659342 h 1160647"/>
                <a:gd name="connsiteX129" fmla="*/ 863746 w 3079941"/>
                <a:gd name="connsiteY129" fmla="*/ 659342 h 1160647"/>
                <a:gd name="connsiteX130" fmla="*/ 869826 w 3079941"/>
                <a:gd name="connsiteY130" fmla="*/ 665828 h 1160647"/>
                <a:gd name="connsiteX131" fmla="*/ 869826 w 3079941"/>
                <a:gd name="connsiteY131" fmla="*/ 687446 h 1160647"/>
                <a:gd name="connsiteX132" fmla="*/ 872106 w 3079941"/>
                <a:gd name="connsiteY132" fmla="*/ 687446 h 1160647"/>
                <a:gd name="connsiteX133" fmla="*/ 888066 w 3079941"/>
                <a:gd name="connsiteY133" fmla="*/ 687446 h 1160647"/>
                <a:gd name="connsiteX134" fmla="*/ 888066 w 3079941"/>
                <a:gd name="connsiteY134" fmla="*/ 688526 h 1160647"/>
                <a:gd name="connsiteX135" fmla="*/ 888066 w 3079941"/>
                <a:gd name="connsiteY135" fmla="*/ 696093 h 1160647"/>
                <a:gd name="connsiteX136" fmla="*/ 889333 w 3079941"/>
                <a:gd name="connsiteY136" fmla="*/ 696093 h 1160647"/>
                <a:gd name="connsiteX137" fmla="*/ 898200 w 3079941"/>
                <a:gd name="connsiteY137" fmla="*/ 696093 h 1160647"/>
                <a:gd name="connsiteX138" fmla="*/ 898200 w 3079941"/>
                <a:gd name="connsiteY138" fmla="*/ 698254 h 1160647"/>
                <a:gd name="connsiteX139" fmla="*/ 898200 w 3079941"/>
                <a:gd name="connsiteY139" fmla="*/ 713387 h 1160647"/>
                <a:gd name="connsiteX140" fmla="*/ 902253 w 3079941"/>
                <a:gd name="connsiteY140" fmla="*/ 711495 h 1160647"/>
                <a:gd name="connsiteX141" fmla="*/ 902253 w 3079941"/>
                <a:gd name="connsiteY141" fmla="*/ 698254 h 1160647"/>
                <a:gd name="connsiteX142" fmla="*/ 903266 w 3079941"/>
                <a:gd name="connsiteY142" fmla="*/ 698254 h 1160647"/>
                <a:gd name="connsiteX143" fmla="*/ 910360 w 3079941"/>
                <a:gd name="connsiteY143" fmla="*/ 698254 h 1160647"/>
                <a:gd name="connsiteX144" fmla="*/ 910360 w 3079941"/>
                <a:gd name="connsiteY144" fmla="*/ 699876 h 1160647"/>
                <a:gd name="connsiteX145" fmla="*/ 910360 w 3079941"/>
                <a:gd name="connsiteY145" fmla="*/ 711225 h 1160647"/>
                <a:gd name="connsiteX146" fmla="*/ 911120 w 3079941"/>
                <a:gd name="connsiteY146" fmla="*/ 711225 h 1160647"/>
                <a:gd name="connsiteX147" fmla="*/ 916440 w 3079941"/>
                <a:gd name="connsiteY147" fmla="*/ 711225 h 1160647"/>
                <a:gd name="connsiteX148" fmla="*/ 965080 w 3079941"/>
                <a:gd name="connsiteY148" fmla="*/ 706902 h 1160647"/>
                <a:gd name="connsiteX149" fmla="*/ 965080 w 3079941"/>
                <a:gd name="connsiteY149" fmla="*/ 708253 h 1160647"/>
                <a:gd name="connsiteX150" fmla="*/ 965080 w 3079941"/>
                <a:gd name="connsiteY150" fmla="*/ 717710 h 1160647"/>
                <a:gd name="connsiteX151" fmla="*/ 965840 w 3079941"/>
                <a:gd name="connsiteY151" fmla="*/ 717710 h 1160647"/>
                <a:gd name="connsiteX152" fmla="*/ 971161 w 3079941"/>
                <a:gd name="connsiteY152" fmla="*/ 717710 h 1160647"/>
                <a:gd name="connsiteX153" fmla="*/ 971161 w 3079941"/>
                <a:gd name="connsiteY153" fmla="*/ 719872 h 1160647"/>
                <a:gd name="connsiteX154" fmla="*/ 971161 w 3079941"/>
                <a:gd name="connsiteY154" fmla="*/ 735005 h 1160647"/>
                <a:gd name="connsiteX155" fmla="*/ 973187 w 3079941"/>
                <a:gd name="connsiteY155" fmla="*/ 733654 h 1160647"/>
                <a:gd name="connsiteX156" fmla="*/ 987374 w 3079941"/>
                <a:gd name="connsiteY156" fmla="*/ 724196 h 1160647"/>
                <a:gd name="connsiteX157" fmla="*/ 993454 w 3079941"/>
                <a:gd name="connsiteY157" fmla="*/ 683122 h 1160647"/>
                <a:gd name="connsiteX158" fmla="*/ 994214 w 3079941"/>
                <a:gd name="connsiteY158" fmla="*/ 682852 h 1160647"/>
                <a:gd name="connsiteX159" fmla="*/ 999534 w 3079941"/>
                <a:gd name="connsiteY159" fmla="*/ 680960 h 1160647"/>
                <a:gd name="connsiteX160" fmla="*/ 1001561 w 3079941"/>
                <a:gd name="connsiteY160" fmla="*/ 611783 h 1160647"/>
                <a:gd name="connsiteX161" fmla="*/ 1003588 w 3079941"/>
                <a:gd name="connsiteY161" fmla="*/ 680960 h 1160647"/>
                <a:gd name="connsiteX162" fmla="*/ 1004348 w 3079941"/>
                <a:gd name="connsiteY162" fmla="*/ 681230 h 1160647"/>
                <a:gd name="connsiteX163" fmla="*/ 1009668 w 3079941"/>
                <a:gd name="connsiteY163" fmla="*/ 683122 h 1160647"/>
                <a:gd name="connsiteX164" fmla="*/ 1009668 w 3079941"/>
                <a:gd name="connsiteY164" fmla="*/ 596651 h 1160647"/>
                <a:gd name="connsiteX165" fmla="*/ 1013721 w 3079941"/>
                <a:gd name="connsiteY165" fmla="*/ 564224 h 1160647"/>
                <a:gd name="connsiteX166" fmla="*/ 1052228 w 3079941"/>
                <a:gd name="connsiteY166" fmla="*/ 564224 h 1160647"/>
                <a:gd name="connsiteX167" fmla="*/ 1052228 w 3079941"/>
                <a:gd name="connsiteY167" fmla="*/ 596651 h 1160647"/>
                <a:gd name="connsiteX168" fmla="*/ 1052988 w 3079941"/>
                <a:gd name="connsiteY168" fmla="*/ 596651 h 1160647"/>
                <a:gd name="connsiteX169" fmla="*/ 1058308 w 3079941"/>
                <a:gd name="connsiteY169" fmla="*/ 596651 h 1160647"/>
                <a:gd name="connsiteX170" fmla="*/ 1058308 w 3079941"/>
                <a:gd name="connsiteY170" fmla="*/ 514503 h 1160647"/>
                <a:gd name="connsiteX171" fmla="*/ 1060082 w 3079941"/>
                <a:gd name="connsiteY171" fmla="*/ 514503 h 1160647"/>
                <a:gd name="connsiteX172" fmla="*/ 1072495 w 3079941"/>
                <a:gd name="connsiteY172" fmla="*/ 514503 h 1160647"/>
                <a:gd name="connsiteX173" fmla="*/ 1072495 w 3079941"/>
                <a:gd name="connsiteY173" fmla="*/ 512612 h 1160647"/>
                <a:gd name="connsiteX174" fmla="*/ 1072495 w 3079941"/>
                <a:gd name="connsiteY174" fmla="*/ 499371 h 1160647"/>
                <a:gd name="connsiteX175" fmla="*/ 1094789 w 3079941"/>
                <a:gd name="connsiteY175" fmla="*/ 499371 h 1160647"/>
                <a:gd name="connsiteX176" fmla="*/ 1094789 w 3079941"/>
                <a:gd name="connsiteY176" fmla="*/ 498290 h 1160647"/>
                <a:gd name="connsiteX177" fmla="*/ 1094789 w 3079941"/>
                <a:gd name="connsiteY177" fmla="*/ 490724 h 1160647"/>
                <a:gd name="connsiteX178" fmla="*/ 1096562 w 3079941"/>
                <a:gd name="connsiteY178" fmla="*/ 490724 h 1160647"/>
                <a:gd name="connsiteX179" fmla="*/ 1108976 w 3079941"/>
                <a:gd name="connsiteY179" fmla="*/ 490724 h 1160647"/>
                <a:gd name="connsiteX180" fmla="*/ 1108976 w 3079941"/>
                <a:gd name="connsiteY180" fmla="*/ 491805 h 1160647"/>
                <a:gd name="connsiteX181" fmla="*/ 1108976 w 3079941"/>
                <a:gd name="connsiteY181" fmla="*/ 499371 h 1160647"/>
                <a:gd name="connsiteX182" fmla="*/ 1109736 w 3079941"/>
                <a:gd name="connsiteY182" fmla="*/ 499371 h 1160647"/>
                <a:gd name="connsiteX183" fmla="*/ 1115056 w 3079941"/>
                <a:gd name="connsiteY183" fmla="*/ 499371 h 1160647"/>
                <a:gd name="connsiteX184" fmla="*/ 1125189 w 3079941"/>
                <a:gd name="connsiteY184" fmla="*/ 495047 h 1160647"/>
                <a:gd name="connsiteX185" fmla="*/ 1129242 w 3079941"/>
                <a:gd name="connsiteY185" fmla="*/ 498290 h 1160647"/>
                <a:gd name="connsiteX186" fmla="*/ 1129242 w 3079941"/>
                <a:gd name="connsiteY186" fmla="*/ 490724 h 1160647"/>
                <a:gd name="connsiteX187" fmla="*/ 1131522 w 3079941"/>
                <a:gd name="connsiteY187" fmla="*/ 490724 h 1160647"/>
                <a:gd name="connsiteX188" fmla="*/ 1147483 w 3079941"/>
                <a:gd name="connsiteY188" fmla="*/ 490724 h 1160647"/>
                <a:gd name="connsiteX189" fmla="*/ 1147483 w 3079941"/>
                <a:gd name="connsiteY189" fmla="*/ 491805 h 1160647"/>
                <a:gd name="connsiteX190" fmla="*/ 1147483 w 3079941"/>
                <a:gd name="connsiteY190" fmla="*/ 499371 h 1160647"/>
                <a:gd name="connsiteX191" fmla="*/ 1177883 w 3079941"/>
                <a:gd name="connsiteY191" fmla="*/ 499371 h 1160647"/>
                <a:gd name="connsiteX192" fmla="*/ 1177883 w 3079941"/>
                <a:gd name="connsiteY192" fmla="*/ 500992 h 1160647"/>
                <a:gd name="connsiteX193" fmla="*/ 1177883 w 3079941"/>
                <a:gd name="connsiteY193" fmla="*/ 512342 h 1160647"/>
                <a:gd name="connsiteX194" fmla="*/ 1204230 w 3079941"/>
                <a:gd name="connsiteY194" fmla="*/ 512342 h 1160647"/>
                <a:gd name="connsiteX195" fmla="*/ 1204230 w 3079941"/>
                <a:gd name="connsiteY195" fmla="*/ 542606 h 1160647"/>
                <a:gd name="connsiteX196" fmla="*/ 1204990 w 3079941"/>
                <a:gd name="connsiteY196" fmla="*/ 542606 h 1160647"/>
                <a:gd name="connsiteX197" fmla="*/ 1210310 w 3079941"/>
                <a:gd name="connsiteY197" fmla="*/ 542606 h 1160647"/>
                <a:gd name="connsiteX198" fmla="*/ 1210310 w 3079941"/>
                <a:gd name="connsiteY198" fmla="*/ 543687 h 1160647"/>
                <a:gd name="connsiteX199" fmla="*/ 1210310 w 3079941"/>
                <a:gd name="connsiteY199" fmla="*/ 551254 h 1160647"/>
                <a:gd name="connsiteX200" fmla="*/ 1214364 w 3079941"/>
                <a:gd name="connsiteY200" fmla="*/ 581518 h 1160647"/>
                <a:gd name="connsiteX201" fmla="*/ 1215124 w 3079941"/>
                <a:gd name="connsiteY201" fmla="*/ 581518 h 1160647"/>
                <a:gd name="connsiteX202" fmla="*/ 1220444 w 3079941"/>
                <a:gd name="connsiteY202" fmla="*/ 581518 h 1160647"/>
                <a:gd name="connsiteX203" fmla="*/ 1220444 w 3079941"/>
                <a:gd name="connsiteY203" fmla="*/ 582329 h 1160647"/>
                <a:gd name="connsiteX204" fmla="*/ 1220444 w 3079941"/>
                <a:gd name="connsiteY204" fmla="*/ 588004 h 1160647"/>
                <a:gd name="connsiteX205" fmla="*/ 1221457 w 3079941"/>
                <a:gd name="connsiteY205" fmla="*/ 588004 h 1160647"/>
                <a:gd name="connsiteX206" fmla="*/ 1228550 w 3079941"/>
                <a:gd name="connsiteY206" fmla="*/ 588004 h 1160647"/>
                <a:gd name="connsiteX207" fmla="*/ 1228550 w 3079941"/>
                <a:gd name="connsiteY207" fmla="*/ 618269 h 1160647"/>
                <a:gd name="connsiteX208" fmla="*/ 1230577 w 3079941"/>
                <a:gd name="connsiteY208" fmla="*/ 618269 h 1160647"/>
                <a:gd name="connsiteX209" fmla="*/ 1244764 w 3079941"/>
                <a:gd name="connsiteY209" fmla="*/ 618269 h 1160647"/>
                <a:gd name="connsiteX210" fmla="*/ 1244764 w 3079941"/>
                <a:gd name="connsiteY210" fmla="*/ 642048 h 1160647"/>
                <a:gd name="connsiteX211" fmla="*/ 1246791 w 3079941"/>
                <a:gd name="connsiteY211" fmla="*/ 643669 h 1160647"/>
                <a:gd name="connsiteX212" fmla="*/ 1246791 w 3079941"/>
                <a:gd name="connsiteY212" fmla="*/ 655019 h 1160647"/>
                <a:gd name="connsiteX213" fmla="*/ 1247551 w 3079941"/>
                <a:gd name="connsiteY213" fmla="*/ 655019 h 1160647"/>
                <a:gd name="connsiteX214" fmla="*/ 1252871 w 3079941"/>
                <a:gd name="connsiteY214" fmla="*/ 655019 h 1160647"/>
                <a:gd name="connsiteX215" fmla="*/ 1252871 w 3079941"/>
                <a:gd name="connsiteY215" fmla="*/ 678798 h 1160647"/>
                <a:gd name="connsiteX216" fmla="*/ 1254137 w 3079941"/>
                <a:gd name="connsiteY216" fmla="*/ 678798 h 1160647"/>
                <a:gd name="connsiteX217" fmla="*/ 1263004 w 3079941"/>
                <a:gd name="connsiteY217" fmla="*/ 678798 h 1160647"/>
                <a:gd name="connsiteX218" fmla="*/ 1265031 w 3079941"/>
                <a:gd name="connsiteY218" fmla="*/ 682852 h 1160647"/>
                <a:gd name="connsiteX219" fmla="*/ 1265031 w 3079941"/>
                <a:gd name="connsiteY219" fmla="*/ 696093 h 1160647"/>
                <a:gd name="connsiteX220" fmla="*/ 1266551 w 3079941"/>
                <a:gd name="connsiteY220" fmla="*/ 694201 h 1160647"/>
                <a:gd name="connsiteX221" fmla="*/ 1277191 w 3079941"/>
                <a:gd name="connsiteY221" fmla="*/ 680960 h 1160647"/>
                <a:gd name="connsiteX222" fmla="*/ 1305565 w 3079941"/>
                <a:gd name="connsiteY222" fmla="*/ 680960 h 1160647"/>
                <a:gd name="connsiteX223" fmla="*/ 1305565 w 3079941"/>
                <a:gd name="connsiteY223" fmla="*/ 767431 h 1160647"/>
                <a:gd name="connsiteX224" fmla="*/ 1306325 w 3079941"/>
                <a:gd name="connsiteY224" fmla="*/ 767431 h 1160647"/>
                <a:gd name="connsiteX225" fmla="*/ 1311645 w 3079941"/>
                <a:gd name="connsiteY225" fmla="*/ 767431 h 1160647"/>
                <a:gd name="connsiteX226" fmla="*/ 1312405 w 3079941"/>
                <a:gd name="connsiteY226" fmla="*/ 766080 h 1160647"/>
                <a:gd name="connsiteX227" fmla="*/ 1317725 w 3079941"/>
                <a:gd name="connsiteY227" fmla="*/ 756622 h 1160647"/>
                <a:gd name="connsiteX228" fmla="*/ 1317725 w 3079941"/>
                <a:gd name="connsiteY228" fmla="*/ 758514 h 1160647"/>
                <a:gd name="connsiteX229" fmla="*/ 1317725 w 3079941"/>
                <a:gd name="connsiteY229" fmla="*/ 771755 h 1160647"/>
                <a:gd name="connsiteX230" fmla="*/ 1321778 w 3079941"/>
                <a:gd name="connsiteY230" fmla="*/ 726358 h 1160647"/>
                <a:gd name="connsiteX231" fmla="*/ 1322538 w 3079941"/>
                <a:gd name="connsiteY231" fmla="*/ 726358 h 1160647"/>
                <a:gd name="connsiteX232" fmla="*/ 1327858 w 3079941"/>
                <a:gd name="connsiteY232" fmla="*/ 726358 h 1160647"/>
                <a:gd name="connsiteX233" fmla="*/ 1327858 w 3079941"/>
                <a:gd name="connsiteY233" fmla="*/ 661504 h 1160647"/>
                <a:gd name="connsiteX234" fmla="*/ 1328872 w 3079941"/>
                <a:gd name="connsiteY234" fmla="*/ 661504 h 1160647"/>
                <a:gd name="connsiteX235" fmla="*/ 1335965 w 3079941"/>
                <a:gd name="connsiteY235" fmla="*/ 661504 h 1160647"/>
                <a:gd name="connsiteX236" fmla="*/ 1348125 w 3079941"/>
                <a:gd name="connsiteY236" fmla="*/ 618269 h 1160647"/>
                <a:gd name="connsiteX237" fmla="*/ 1349392 w 3079941"/>
                <a:gd name="connsiteY237" fmla="*/ 618269 h 1160647"/>
                <a:gd name="connsiteX238" fmla="*/ 1358259 w 3079941"/>
                <a:gd name="connsiteY238" fmla="*/ 618269 h 1160647"/>
                <a:gd name="connsiteX239" fmla="*/ 1368392 w 3079941"/>
                <a:gd name="connsiteY239" fmla="*/ 661504 h 1160647"/>
                <a:gd name="connsiteX240" fmla="*/ 1369405 w 3079941"/>
                <a:gd name="connsiteY240" fmla="*/ 661504 h 1160647"/>
                <a:gd name="connsiteX241" fmla="*/ 1376499 w 3079941"/>
                <a:gd name="connsiteY241" fmla="*/ 661504 h 1160647"/>
                <a:gd name="connsiteX242" fmla="*/ 1376499 w 3079941"/>
                <a:gd name="connsiteY242" fmla="*/ 700416 h 1160647"/>
                <a:gd name="connsiteX243" fmla="*/ 1378272 w 3079941"/>
                <a:gd name="connsiteY243" fmla="*/ 700416 h 1160647"/>
                <a:gd name="connsiteX244" fmla="*/ 1390686 w 3079941"/>
                <a:gd name="connsiteY244" fmla="*/ 700416 h 1160647"/>
                <a:gd name="connsiteX245" fmla="*/ 1390686 w 3079941"/>
                <a:gd name="connsiteY245" fmla="*/ 702578 h 1160647"/>
                <a:gd name="connsiteX246" fmla="*/ 1390686 w 3079941"/>
                <a:gd name="connsiteY246" fmla="*/ 717710 h 1160647"/>
                <a:gd name="connsiteX247" fmla="*/ 1394739 w 3079941"/>
                <a:gd name="connsiteY247" fmla="*/ 715549 h 1160647"/>
                <a:gd name="connsiteX248" fmla="*/ 1394739 w 3079941"/>
                <a:gd name="connsiteY248" fmla="*/ 700416 h 1160647"/>
                <a:gd name="connsiteX249" fmla="*/ 1396259 w 3079941"/>
                <a:gd name="connsiteY249" fmla="*/ 700416 h 1160647"/>
                <a:gd name="connsiteX250" fmla="*/ 1406899 w 3079941"/>
                <a:gd name="connsiteY250" fmla="*/ 700416 h 1160647"/>
                <a:gd name="connsiteX251" fmla="*/ 1406899 w 3079941"/>
                <a:gd name="connsiteY251" fmla="*/ 702037 h 1160647"/>
                <a:gd name="connsiteX252" fmla="*/ 1406899 w 3079941"/>
                <a:gd name="connsiteY252" fmla="*/ 713387 h 1160647"/>
                <a:gd name="connsiteX253" fmla="*/ 1437300 w 3079941"/>
                <a:gd name="connsiteY253" fmla="*/ 713387 h 1160647"/>
                <a:gd name="connsiteX254" fmla="*/ 1437300 w 3079941"/>
                <a:gd name="connsiteY254" fmla="*/ 676637 h 1160647"/>
                <a:gd name="connsiteX255" fmla="*/ 1438566 w 3079941"/>
                <a:gd name="connsiteY255" fmla="*/ 676637 h 1160647"/>
                <a:gd name="connsiteX256" fmla="*/ 1447433 w 3079941"/>
                <a:gd name="connsiteY256" fmla="*/ 676637 h 1160647"/>
                <a:gd name="connsiteX257" fmla="*/ 1447433 w 3079941"/>
                <a:gd name="connsiteY257" fmla="*/ 698254 h 1160647"/>
                <a:gd name="connsiteX258" fmla="*/ 1449460 w 3079941"/>
                <a:gd name="connsiteY258" fmla="*/ 665828 h 1160647"/>
                <a:gd name="connsiteX259" fmla="*/ 1471753 w 3079941"/>
                <a:gd name="connsiteY259" fmla="*/ 665828 h 1160647"/>
                <a:gd name="connsiteX260" fmla="*/ 1471753 w 3079941"/>
                <a:gd name="connsiteY260" fmla="*/ 664206 h 1160647"/>
                <a:gd name="connsiteX261" fmla="*/ 1471753 w 3079941"/>
                <a:gd name="connsiteY261" fmla="*/ 652857 h 1160647"/>
                <a:gd name="connsiteX262" fmla="*/ 1472513 w 3079941"/>
                <a:gd name="connsiteY262" fmla="*/ 652857 h 1160647"/>
                <a:gd name="connsiteX263" fmla="*/ 1477833 w 3079941"/>
                <a:gd name="connsiteY263" fmla="*/ 652857 h 1160647"/>
                <a:gd name="connsiteX264" fmla="*/ 1477833 w 3079941"/>
                <a:gd name="connsiteY264" fmla="*/ 650966 h 1160647"/>
                <a:gd name="connsiteX265" fmla="*/ 1477833 w 3079941"/>
                <a:gd name="connsiteY265" fmla="*/ 637725 h 1160647"/>
                <a:gd name="connsiteX266" fmla="*/ 1481887 w 3079941"/>
                <a:gd name="connsiteY266" fmla="*/ 644210 h 1160647"/>
                <a:gd name="connsiteX267" fmla="*/ 1484167 w 3079941"/>
                <a:gd name="connsiteY267" fmla="*/ 644210 h 1160647"/>
                <a:gd name="connsiteX268" fmla="*/ 1500127 w 3079941"/>
                <a:gd name="connsiteY268" fmla="*/ 644210 h 1160647"/>
                <a:gd name="connsiteX269" fmla="*/ 1500127 w 3079941"/>
                <a:gd name="connsiteY269" fmla="*/ 643399 h 1160647"/>
                <a:gd name="connsiteX270" fmla="*/ 1500127 w 3079941"/>
                <a:gd name="connsiteY270" fmla="*/ 637725 h 1160647"/>
                <a:gd name="connsiteX271" fmla="*/ 1500887 w 3079941"/>
                <a:gd name="connsiteY271" fmla="*/ 637725 h 1160647"/>
                <a:gd name="connsiteX272" fmla="*/ 1506207 w 3079941"/>
                <a:gd name="connsiteY272" fmla="*/ 637725 h 1160647"/>
                <a:gd name="connsiteX273" fmla="*/ 1506207 w 3079941"/>
                <a:gd name="connsiteY273" fmla="*/ 639076 h 1160647"/>
                <a:gd name="connsiteX274" fmla="*/ 1506207 w 3079941"/>
                <a:gd name="connsiteY274" fmla="*/ 648534 h 1160647"/>
                <a:gd name="connsiteX275" fmla="*/ 1544714 w 3079941"/>
                <a:gd name="connsiteY275" fmla="*/ 648534 h 1160647"/>
                <a:gd name="connsiteX276" fmla="*/ 1544714 w 3079941"/>
                <a:gd name="connsiteY276" fmla="*/ 786887 h 1160647"/>
                <a:gd name="connsiteX277" fmla="*/ 1546234 w 3079941"/>
                <a:gd name="connsiteY277" fmla="*/ 786887 h 1160647"/>
                <a:gd name="connsiteX278" fmla="*/ 1556874 w 3079941"/>
                <a:gd name="connsiteY278" fmla="*/ 786887 h 1160647"/>
                <a:gd name="connsiteX279" fmla="*/ 1556874 w 3079941"/>
                <a:gd name="connsiteY279" fmla="*/ 773917 h 1160647"/>
                <a:gd name="connsiteX280" fmla="*/ 1560928 w 3079941"/>
                <a:gd name="connsiteY280" fmla="*/ 773917 h 1160647"/>
                <a:gd name="connsiteX281" fmla="*/ 1560928 w 3079941"/>
                <a:gd name="connsiteY281" fmla="*/ 786887 h 1160647"/>
                <a:gd name="connsiteX282" fmla="*/ 1591328 w 3079941"/>
                <a:gd name="connsiteY282" fmla="*/ 786887 h 1160647"/>
                <a:gd name="connsiteX283" fmla="*/ 1591328 w 3079941"/>
                <a:gd name="connsiteY283" fmla="*/ 756622 h 1160647"/>
                <a:gd name="connsiteX284" fmla="*/ 1603488 w 3079941"/>
                <a:gd name="connsiteY284" fmla="*/ 756622 h 1160647"/>
                <a:gd name="connsiteX285" fmla="*/ 1615648 w 3079941"/>
                <a:gd name="connsiteY285" fmla="*/ 754461 h 1160647"/>
                <a:gd name="connsiteX286" fmla="*/ 1619702 w 3079941"/>
                <a:gd name="connsiteY286" fmla="*/ 756622 h 1160647"/>
                <a:gd name="connsiteX287" fmla="*/ 1629835 w 3079941"/>
                <a:gd name="connsiteY287" fmla="*/ 756622 h 1160647"/>
                <a:gd name="connsiteX288" fmla="*/ 1629835 w 3079941"/>
                <a:gd name="connsiteY288" fmla="*/ 786887 h 1160647"/>
                <a:gd name="connsiteX289" fmla="*/ 1637942 w 3079941"/>
                <a:gd name="connsiteY289" fmla="*/ 786887 h 1160647"/>
                <a:gd name="connsiteX290" fmla="*/ 1637942 w 3079941"/>
                <a:gd name="connsiteY290" fmla="*/ 804182 h 1160647"/>
                <a:gd name="connsiteX291" fmla="*/ 1647278 w 3079941"/>
                <a:gd name="connsiteY291" fmla="*/ 805087 h 1160647"/>
                <a:gd name="connsiteX292" fmla="*/ 1660236 w 3079941"/>
                <a:gd name="connsiteY292" fmla="*/ 805087 h 1160647"/>
                <a:gd name="connsiteX293" fmla="*/ 1660236 w 3079941"/>
                <a:gd name="connsiteY293" fmla="*/ 789049 h 1160647"/>
                <a:gd name="connsiteX294" fmla="*/ 1728192 w 3079941"/>
                <a:gd name="connsiteY294" fmla="*/ 789049 h 1160647"/>
                <a:gd name="connsiteX295" fmla="*/ 1728192 w 3079941"/>
                <a:gd name="connsiteY295" fmla="*/ 703796 h 1160647"/>
                <a:gd name="connsiteX296" fmla="*/ 1800200 w 3079941"/>
                <a:gd name="connsiteY296" fmla="*/ 703796 h 1160647"/>
                <a:gd name="connsiteX297" fmla="*/ 1800200 w 3079941"/>
                <a:gd name="connsiteY297" fmla="*/ 782564 h 1160647"/>
                <a:gd name="connsiteX298" fmla="*/ 1802104 w 3079941"/>
                <a:gd name="connsiteY298" fmla="*/ 782564 h 1160647"/>
                <a:gd name="connsiteX299" fmla="*/ 1803346 w 3079941"/>
                <a:gd name="connsiteY299" fmla="*/ 805087 h 1160647"/>
                <a:gd name="connsiteX300" fmla="*/ 1813022 w 3079941"/>
                <a:gd name="connsiteY300" fmla="*/ 805087 h 1160647"/>
                <a:gd name="connsiteX301" fmla="*/ 1814264 w 3079941"/>
                <a:gd name="connsiteY301" fmla="*/ 782564 h 1160647"/>
                <a:gd name="connsiteX302" fmla="*/ 1820344 w 3079941"/>
                <a:gd name="connsiteY302" fmla="*/ 782564 h 1160647"/>
                <a:gd name="connsiteX303" fmla="*/ 1821586 w 3079941"/>
                <a:gd name="connsiteY303" fmla="*/ 805087 h 1160647"/>
                <a:gd name="connsiteX304" fmla="*/ 1872208 w 3079941"/>
                <a:gd name="connsiteY304" fmla="*/ 805087 h 1160647"/>
                <a:gd name="connsiteX305" fmla="*/ 1872208 w 3079941"/>
                <a:gd name="connsiteY305" fmla="*/ 642059 h 1160647"/>
                <a:gd name="connsiteX306" fmla="*/ 2069535 w 3079941"/>
                <a:gd name="connsiteY306" fmla="*/ 642059 h 1160647"/>
                <a:gd name="connsiteX307" fmla="*/ 2069535 w 3079941"/>
                <a:gd name="connsiteY307" fmla="*/ 805087 h 1160647"/>
                <a:gd name="connsiteX308" fmla="*/ 2088232 w 3079941"/>
                <a:gd name="connsiteY308" fmla="*/ 805087 h 1160647"/>
                <a:gd name="connsiteX309" fmla="*/ 2088232 w 3079941"/>
                <a:gd name="connsiteY309" fmla="*/ 722394 h 1160647"/>
                <a:gd name="connsiteX310" fmla="*/ 2183352 w 3079941"/>
                <a:gd name="connsiteY310" fmla="*/ 722394 h 1160647"/>
                <a:gd name="connsiteX311" fmla="*/ 2195282 w 3079941"/>
                <a:gd name="connsiteY311" fmla="*/ 404253 h 1160647"/>
                <a:gd name="connsiteX312" fmla="*/ 2183122 w 3079941"/>
                <a:gd name="connsiteY312" fmla="*/ 382635 h 1160647"/>
                <a:gd name="connsiteX313" fmla="*/ 2177042 w 3079941"/>
                <a:gd name="connsiteY313" fmla="*/ 378311 h 1160647"/>
                <a:gd name="connsiteX314" fmla="*/ 2185149 w 3079941"/>
                <a:gd name="connsiteY314" fmla="*/ 354532 h 1160647"/>
                <a:gd name="connsiteX315" fmla="*/ 2185149 w 3079941"/>
                <a:gd name="connsiteY315" fmla="*/ 337238 h 1160647"/>
                <a:gd name="connsiteX316" fmla="*/ 2199336 w 3079941"/>
                <a:gd name="connsiteY316" fmla="*/ 337238 h 1160647"/>
                <a:gd name="connsiteX317" fmla="*/ 2199336 w 3079941"/>
                <a:gd name="connsiteY317" fmla="*/ 315620 h 1160647"/>
                <a:gd name="connsiteX318" fmla="*/ 2201362 w 3079941"/>
                <a:gd name="connsiteY318" fmla="*/ 311296 h 1160647"/>
                <a:gd name="connsiteX319" fmla="*/ 2201362 w 3079941"/>
                <a:gd name="connsiteY319" fmla="*/ 233472 h 1160647"/>
                <a:gd name="connsiteX320" fmla="*/ 2199336 w 3079941"/>
                <a:gd name="connsiteY320" fmla="*/ 226987 h 1160647"/>
                <a:gd name="connsiteX321" fmla="*/ 2205416 w 3079941"/>
                <a:gd name="connsiteY321" fmla="*/ 220501 h 1160647"/>
                <a:gd name="connsiteX322" fmla="*/ 2205416 w 3079941"/>
                <a:gd name="connsiteY322" fmla="*/ 162133 h 1160647"/>
                <a:gd name="connsiteX323" fmla="*/ 2207442 w 3079941"/>
                <a:gd name="connsiteY323" fmla="*/ 157810 h 1160647"/>
                <a:gd name="connsiteX324" fmla="*/ 2207442 w 3079941"/>
                <a:gd name="connsiteY324" fmla="*/ 101604 h 1160647"/>
                <a:gd name="connsiteX325" fmla="*/ 2209469 w 3079941"/>
                <a:gd name="connsiteY325" fmla="*/ 82148 h 1160647"/>
                <a:gd name="connsiteX326" fmla="*/ 2213523 w 3079941"/>
                <a:gd name="connsiteY326" fmla="*/ 99442 h 1160647"/>
                <a:gd name="connsiteX327" fmla="*/ 2215549 w 3079941"/>
                <a:gd name="connsiteY327" fmla="*/ 157810 h 1160647"/>
                <a:gd name="connsiteX328" fmla="*/ 2217576 w 3079941"/>
                <a:gd name="connsiteY328" fmla="*/ 220501 h 1160647"/>
                <a:gd name="connsiteX329" fmla="*/ 2223656 w 3079941"/>
                <a:gd name="connsiteY329" fmla="*/ 226987 h 1160647"/>
                <a:gd name="connsiteX330" fmla="*/ 2221629 w 3079941"/>
                <a:gd name="connsiteY330" fmla="*/ 233472 h 1160647"/>
                <a:gd name="connsiteX331" fmla="*/ 2221629 w 3079941"/>
                <a:gd name="connsiteY331" fmla="*/ 311296 h 1160647"/>
                <a:gd name="connsiteX332" fmla="*/ 2223656 w 3079941"/>
                <a:gd name="connsiteY332" fmla="*/ 315620 h 1160647"/>
                <a:gd name="connsiteX333" fmla="*/ 2223656 w 3079941"/>
                <a:gd name="connsiteY333" fmla="*/ 337238 h 1160647"/>
                <a:gd name="connsiteX334" fmla="*/ 2237843 w 3079941"/>
                <a:gd name="connsiteY334" fmla="*/ 337238 h 1160647"/>
                <a:gd name="connsiteX335" fmla="*/ 2237843 w 3079941"/>
                <a:gd name="connsiteY335" fmla="*/ 354532 h 1160647"/>
                <a:gd name="connsiteX336" fmla="*/ 2245950 w 3079941"/>
                <a:gd name="connsiteY336" fmla="*/ 378311 h 1160647"/>
                <a:gd name="connsiteX337" fmla="*/ 2239870 w 3079941"/>
                <a:gd name="connsiteY337" fmla="*/ 382635 h 1160647"/>
                <a:gd name="connsiteX338" fmla="*/ 2227709 w 3079941"/>
                <a:gd name="connsiteY338" fmla="*/ 404253 h 1160647"/>
                <a:gd name="connsiteX339" fmla="*/ 2235816 w 3079941"/>
                <a:gd name="connsiteY339" fmla="*/ 657181 h 1160647"/>
                <a:gd name="connsiteX340" fmla="*/ 2300670 w 3079941"/>
                <a:gd name="connsiteY340" fmla="*/ 657181 h 1160647"/>
                <a:gd name="connsiteX341" fmla="*/ 2300670 w 3079941"/>
                <a:gd name="connsiteY341" fmla="*/ 732843 h 1160647"/>
                <a:gd name="connsiteX342" fmla="*/ 2308777 w 3079941"/>
                <a:gd name="connsiteY342" fmla="*/ 732843 h 1160647"/>
                <a:gd name="connsiteX343" fmla="*/ 2310804 w 3079941"/>
                <a:gd name="connsiteY343" fmla="*/ 726358 h 1160647"/>
                <a:gd name="connsiteX344" fmla="*/ 2316884 w 3079941"/>
                <a:gd name="connsiteY344" fmla="*/ 726358 h 1160647"/>
                <a:gd name="connsiteX345" fmla="*/ 2318911 w 3079941"/>
                <a:gd name="connsiteY345" fmla="*/ 735005 h 1160647"/>
                <a:gd name="connsiteX346" fmla="*/ 2331071 w 3079941"/>
                <a:gd name="connsiteY346" fmla="*/ 735005 h 1160647"/>
                <a:gd name="connsiteX347" fmla="*/ 2331071 w 3079941"/>
                <a:gd name="connsiteY347" fmla="*/ 728519 h 1160647"/>
                <a:gd name="connsiteX348" fmla="*/ 2353364 w 3079941"/>
                <a:gd name="connsiteY348" fmla="*/ 728519 h 1160647"/>
                <a:gd name="connsiteX349" fmla="*/ 2353364 w 3079941"/>
                <a:gd name="connsiteY349" fmla="*/ 735005 h 1160647"/>
                <a:gd name="connsiteX350" fmla="*/ 2373631 w 3079941"/>
                <a:gd name="connsiteY350" fmla="*/ 735005 h 1160647"/>
                <a:gd name="connsiteX351" fmla="*/ 2373631 w 3079941"/>
                <a:gd name="connsiteY351" fmla="*/ 780402 h 1160647"/>
                <a:gd name="connsiteX352" fmla="*/ 2387818 w 3079941"/>
                <a:gd name="connsiteY352" fmla="*/ 780402 h 1160647"/>
                <a:gd name="connsiteX353" fmla="*/ 2387818 w 3079941"/>
                <a:gd name="connsiteY353" fmla="*/ 767431 h 1160647"/>
                <a:gd name="connsiteX354" fmla="*/ 2404032 w 3079941"/>
                <a:gd name="connsiteY354" fmla="*/ 767431 h 1160647"/>
                <a:gd name="connsiteX355" fmla="*/ 2404032 w 3079941"/>
                <a:gd name="connsiteY355" fmla="*/ 588004 h 1160647"/>
                <a:gd name="connsiteX356" fmla="*/ 2410112 w 3079941"/>
                <a:gd name="connsiteY356" fmla="*/ 581518 h 1160647"/>
                <a:gd name="connsiteX357" fmla="*/ 2483073 w 3079941"/>
                <a:gd name="connsiteY357" fmla="*/ 581518 h 1160647"/>
                <a:gd name="connsiteX358" fmla="*/ 2483073 w 3079941"/>
                <a:gd name="connsiteY358" fmla="*/ 590166 h 1160647"/>
                <a:gd name="connsiteX359" fmla="*/ 2493206 w 3079941"/>
                <a:gd name="connsiteY359" fmla="*/ 590166 h 1160647"/>
                <a:gd name="connsiteX360" fmla="*/ 2493206 w 3079941"/>
                <a:gd name="connsiteY360" fmla="*/ 704740 h 1160647"/>
                <a:gd name="connsiteX361" fmla="*/ 2515500 w 3079941"/>
                <a:gd name="connsiteY361" fmla="*/ 704740 h 1160647"/>
                <a:gd name="connsiteX362" fmla="*/ 2515500 w 3079941"/>
                <a:gd name="connsiteY362" fmla="*/ 637725 h 1160647"/>
                <a:gd name="connsiteX363" fmla="*/ 2541847 w 3079941"/>
                <a:gd name="connsiteY363" fmla="*/ 637725 h 1160647"/>
                <a:gd name="connsiteX364" fmla="*/ 2545900 w 3079941"/>
                <a:gd name="connsiteY364" fmla="*/ 633401 h 1160647"/>
                <a:gd name="connsiteX365" fmla="*/ 2554007 w 3079941"/>
                <a:gd name="connsiteY365" fmla="*/ 633401 h 1160647"/>
                <a:gd name="connsiteX366" fmla="*/ 2558060 w 3079941"/>
                <a:gd name="connsiteY366" fmla="*/ 637725 h 1160647"/>
                <a:gd name="connsiteX367" fmla="*/ 2580354 w 3079941"/>
                <a:gd name="connsiteY367" fmla="*/ 637725 h 1160647"/>
                <a:gd name="connsiteX368" fmla="*/ 2580354 w 3079941"/>
                <a:gd name="connsiteY368" fmla="*/ 520989 h 1160647"/>
                <a:gd name="connsiteX369" fmla="*/ 2637101 w 3079941"/>
                <a:gd name="connsiteY369" fmla="*/ 510180 h 1160647"/>
                <a:gd name="connsiteX370" fmla="*/ 2637101 w 3079941"/>
                <a:gd name="connsiteY370" fmla="*/ 511261 h 1160647"/>
                <a:gd name="connsiteX371" fmla="*/ 2637101 w 3079941"/>
                <a:gd name="connsiteY371" fmla="*/ 518827 h 1160647"/>
                <a:gd name="connsiteX372" fmla="*/ 2663448 w 3079941"/>
                <a:gd name="connsiteY372" fmla="*/ 518827 h 1160647"/>
                <a:gd name="connsiteX373" fmla="*/ 2663448 w 3079941"/>
                <a:gd name="connsiteY373" fmla="*/ 773917 h 1160647"/>
                <a:gd name="connsiteX374" fmla="*/ 2685742 w 3079941"/>
                <a:gd name="connsiteY374" fmla="*/ 773917 h 1160647"/>
                <a:gd name="connsiteX375" fmla="*/ 2685742 w 3079941"/>
                <a:gd name="connsiteY375" fmla="*/ 769593 h 1160647"/>
                <a:gd name="connsiteX376" fmla="*/ 2697902 w 3079941"/>
                <a:gd name="connsiteY376" fmla="*/ 769593 h 1160647"/>
                <a:gd name="connsiteX377" fmla="*/ 2697902 w 3079941"/>
                <a:gd name="connsiteY377" fmla="*/ 773917 h 1160647"/>
                <a:gd name="connsiteX378" fmla="*/ 2722222 w 3079941"/>
                <a:gd name="connsiteY378" fmla="*/ 773917 h 1160647"/>
                <a:gd name="connsiteX379" fmla="*/ 2722222 w 3079941"/>
                <a:gd name="connsiteY379" fmla="*/ 760946 h 1160647"/>
                <a:gd name="connsiteX380" fmla="*/ 2750596 w 3079941"/>
                <a:gd name="connsiteY380" fmla="*/ 760946 h 1160647"/>
                <a:gd name="connsiteX381" fmla="*/ 2762756 w 3079941"/>
                <a:gd name="connsiteY381" fmla="*/ 756622 h 1160647"/>
                <a:gd name="connsiteX382" fmla="*/ 2783023 w 3079941"/>
                <a:gd name="connsiteY382" fmla="*/ 760946 h 1160647"/>
                <a:gd name="connsiteX383" fmla="*/ 2783023 w 3079941"/>
                <a:gd name="connsiteY383" fmla="*/ 743652 h 1160647"/>
                <a:gd name="connsiteX384" fmla="*/ 2791130 w 3079941"/>
                <a:gd name="connsiteY384" fmla="*/ 743652 h 1160647"/>
                <a:gd name="connsiteX385" fmla="*/ 2791130 w 3079941"/>
                <a:gd name="connsiteY385" fmla="*/ 730681 h 1160647"/>
                <a:gd name="connsiteX386" fmla="*/ 2847877 w 3079941"/>
                <a:gd name="connsiteY386" fmla="*/ 730681 h 1160647"/>
                <a:gd name="connsiteX387" fmla="*/ 2847877 w 3079941"/>
                <a:gd name="connsiteY387" fmla="*/ 700416 h 1160647"/>
                <a:gd name="connsiteX388" fmla="*/ 2866117 w 3079941"/>
                <a:gd name="connsiteY388" fmla="*/ 700416 h 1160647"/>
                <a:gd name="connsiteX389" fmla="*/ 2866117 w 3079941"/>
                <a:gd name="connsiteY389" fmla="*/ 693931 h 1160647"/>
                <a:gd name="connsiteX390" fmla="*/ 2878277 w 3079941"/>
                <a:gd name="connsiteY390" fmla="*/ 693931 h 1160647"/>
                <a:gd name="connsiteX391" fmla="*/ 2878277 w 3079941"/>
                <a:gd name="connsiteY391" fmla="*/ 700416 h 1160647"/>
                <a:gd name="connsiteX392" fmla="*/ 2894491 w 3079941"/>
                <a:gd name="connsiteY392" fmla="*/ 700416 h 1160647"/>
                <a:gd name="connsiteX393" fmla="*/ 2894491 w 3079941"/>
                <a:gd name="connsiteY393" fmla="*/ 750137 h 1160647"/>
                <a:gd name="connsiteX394" fmla="*/ 2926918 w 3079941"/>
                <a:gd name="connsiteY394" fmla="*/ 750137 h 1160647"/>
                <a:gd name="connsiteX395" fmla="*/ 2926918 w 3079941"/>
                <a:gd name="connsiteY395" fmla="*/ 724196 h 1160647"/>
                <a:gd name="connsiteX396" fmla="*/ 2965425 w 3079941"/>
                <a:gd name="connsiteY396" fmla="*/ 724196 h 1160647"/>
                <a:gd name="connsiteX397" fmla="*/ 2965425 w 3079941"/>
                <a:gd name="connsiteY397" fmla="*/ 693931 h 1160647"/>
                <a:gd name="connsiteX398" fmla="*/ 3014066 w 3079941"/>
                <a:gd name="connsiteY398" fmla="*/ 693931 h 1160647"/>
                <a:gd name="connsiteX399" fmla="*/ 3014066 w 3079941"/>
                <a:gd name="connsiteY399" fmla="*/ 805087 h 1160647"/>
                <a:gd name="connsiteX400" fmla="*/ 3014066 w 3079941"/>
                <a:gd name="connsiteY400" fmla="*/ 818866 h 1160647"/>
                <a:gd name="connsiteX401" fmla="*/ 3079941 w 3079941"/>
                <a:gd name="connsiteY401" fmla="*/ 818866 h 1160647"/>
                <a:gd name="connsiteX402" fmla="*/ 3079941 w 3079941"/>
                <a:gd name="connsiteY402" fmla="*/ 924638 h 1160647"/>
                <a:gd name="connsiteX403" fmla="*/ 3079941 w 3079941"/>
                <a:gd name="connsiteY403" fmla="*/ 1030409 h 1160647"/>
                <a:gd name="connsiteX404" fmla="*/ 3079941 w 3079941"/>
                <a:gd name="connsiteY404" fmla="*/ 1160647 h 1160647"/>
                <a:gd name="connsiteX405" fmla="*/ 2842946 w 3079941"/>
                <a:gd name="connsiteY405" fmla="*/ 1160647 h 1160647"/>
                <a:gd name="connsiteX406" fmla="*/ 200958 w 3079941"/>
                <a:gd name="connsiteY406" fmla="*/ 1160647 h 1160647"/>
                <a:gd name="connsiteX407" fmla="*/ 200958 w 3079941"/>
                <a:gd name="connsiteY407" fmla="*/ 1126882 h 1160647"/>
                <a:gd name="connsiteX408" fmla="*/ 0 w 3079941"/>
                <a:gd name="connsiteY408" fmla="*/ 1126882 h 1160647"/>
                <a:gd name="connsiteX409" fmla="*/ 0 w 3079941"/>
                <a:gd name="connsiteY409" fmla="*/ 915339 h 1160647"/>
                <a:gd name="connsiteX410" fmla="*/ 103377 w 3079941"/>
                <a:gd name="connsiteY410" fmla="*/ 915339 h 1160647"/>
                <a:gd name="connsiteX411" fmla="*/ 103377 w 3079941"/>
                <a:gd name="connsiteY411" fmla="*/ 886329 h 1160647"/>
                <a:gd name="connsiteX412" fmla="*/ 55096 w 3079941"/>
                <a:gd name="connsiteY412" fmla="*/ 886329 h 1160647"/>
                <a:gd name="connsiteX413" fmla="*/ 55096 w 3079941"/>
                <a:gd name="connsiteY413" fmla="*/ 724196 h 1160647"/>
                <a:gd name="connsiteX414" fmla="*/ 75363 w 3079941"/>
                <a:gd name="connsiteY414" fmla="*/ 724196 h 1160647"/>
                <a:gd name="connsiteX415" fmla="*/ 75870 w 3079941"/>
                <a:gd name="connsiteY415" fmla="*/ 723115 h 1160647"/>
                <a:gd name="connsiteX416" fmla="*/ 79416 w 3079941"/>
                <a:gd name="connsiteY416" fmla="*/ 715549 h 1160647"/>
                <a:gd name="connsiteX417" fmla="*/ 81190 w 3079941"/>
                <a:gd name="connsiteY417" fmla="*/ 715819 h 1160647"/>
                <a:gd name="connsiteX418" fmla="*/ 93603 w 3079941"/>
                <a:gd name="connsiteY418" fmla="*/ 717710 h 1160647"/>
                <a:gd name="connsiteX419" fmla="*/ 94110 w 3079941"/>
                <a:gd name="connsiteY419" fmla="*/ 719062 h 1160647"/>
                <a:gd name="connsiteX420" fmla="*/ 97656 w 3079941"/>
                <a:gd name="connsiteY420" fmla="*/ 728519 h 1160647"/>
                <a:gd name="connsiteX421" fmla="*/ 124003 w 3079941"/>
                <a:gd name="connsiteY421" fmla="*/ 730681 h 1160647"/>
                <a:gd name="connsiteX422" fmla="*/ 124003 w 3079941"/>
                <a:gd name="connsiteY422" fmla="*/ 607460 h 1160647"/>
                <a:gd name="connsiteX423" fmla="*/ 126030 w 3079941"/>
                <a:gd name="connsiteY423" fmla="*/ 607460 h 1160647"/>
                <a:gd name="connsiteX424" fmla="*/ 140217 w 3079941"/>
                <a:gd name="connsiteY424" fmla="*/ 607460 h 1160647"/>
                <a:gd name="connsiteX425" fmla="*/ 140217 w 3079941"/>
                <a:gd name="connsiteY425" fmla="*/ 471268 h 1160647"/>
                <a:gd name="connsiteX426" fmla="*/ 141990 w 3079941"/>
                <a:gd name="connsiteY426" fmla="*/ 471268 h 1160647"/>
                <a:gd name="connsiteX427" fmla="*/ 154404 w 3079941"/>
                <a:gd name="connsiteY427" fmla="*/ 471268 h 1160647"/>
                <a:gd name="connsiteX428" fmla="*/ 154404 w 3079941"/>
                <a:gd name="connsiteY428" fmla="*/ 356694 h 1160647"/>
                <a:gd name="connsiteX429" fmla="*/ 158457 w 3079941"/>
                <a:gd name="connsiteY429" fmla="*/ 328590 h 1160647"/>
                <a:gd name="connsiteX430" fmla="*/ 160484 w 3079941"/>
                <a:gd name="connsiteY430" fmla="*/ 328590 h 1160647"/>
                <a:gd name="connsiteX431" fmla="*/ 174671 w 3079941"/>
                <a:gd name="connsiteY431" fmla="*/ 328590 h 1160647"/>
                <a:gd name="connsiteX432" fmla="*/ 211151 w 3079941"/>
                <a:gd name="connsiteY432" fmla="*/ 246443 h 1160647"/>
                <a:gd name="connsiteX433" fmla="*/ 215205 w 3079941"/>
                <a:gd name="connsiteY433" fmla="*/ 0 h 1160647"/>
                <a:gd name="connsiteX0" fmla="*/ 215205 w 3079941"/>
                <a:gd name="connsiteY0" fmla="*/ 0 h 1160647"/>
                <a:gd name="connsiteX1" fmla="*/ 217231 w 3079941"/>
                <a:gd name="connsiteY1" fmla="*/ 246443 h 1160647"/>
                <a:gd name="connsiteX2" fmla="*/ 255738 w 3079941"/>
                <a:gd name="connsiteY2" fmla="*/ 326429 h 1160647"/>
                <a:gd name="connsiteX3" fmla="*/ 257765 w 3079941"/>
                <a:gd name="connsiteY3" fmla="*/ 326429 h 1160647"/>
                <a:gd name="connsiteX4" fmla="*/ 271952 w 3079941"/>
                <a:gd name="connsiteY4" fmla="*/ 326429 h 1160647"/>
                <a:gd name="connsiteX5" fmla="*/ 271952 w 3079941"/>
                <a:gd name="connsiteY5" fmla="*/ 350208 h 1160647"/>
                <a:gd name="connsiteX6" fmla="*/ 272459 w 3079941"/>
                <a:gd name="connsiteY6" fmla="*/ 351019 h 1160647"/>
                <a:gd name="connsiteX7" fmla="*/ 276005 w 3079941"/>
                <a:gd name="connsiteY7" fmla="*/ 356694 h 1160647"/>
                <a:gd name="connsiteX8" fmla="*/ 276005 w 3079941"/>
                <a:gd name="connsiteY8" fmla="*/ 471268 h 1160647"/>
                <a:gd name="connsiteX9" fmla="*/ 278285 w 3079941"/>
                <a:gd name="connsiteY9" fmla="*/ 471268 h 1160647"/>
                <a:gd name="connsiteX10" fmla="*/ 294246 w 3079941"/>
                <a:gd name="connsiteY10" fmla="*/ 471268 h 1160647"/>
                <a:gd name="connsiteX11" fmla="*/ 294246 w 3079941"/>
                <a:gd name="connsiteY11" fmla="*/ 611783 h 1160647"/>
                <a:gd name="connsiteX12" fmla="*/ 295766 w 3079941"/>
                <a:gd name="connsiteY12" fmla="*/ 611513 h 1160647"/>
                <a:gd name="connsiteX13" fmla="*/ 306406 w 3079941"/>
                <a:gd name="connsiteY13" fmla="*/ 609622 h 1160647"/>
                <a:gd name="connsiteX14" fmla="*/ 304379 w 3079941"/>
                <a:gd name="connsiteY14" fmla="*/ 698254 h 1160647"/>
                <a:gd name="connsiteX15" fmla="*/ 305899 w 3079941"/>
                <a:gd name="connsiteY15" fmla="*/ 698525 h 1160647"/>
                <a:gd name="connsiteX16" fmla="*/ 316539 w 3079941"/>
                <a:gd name="connsiteY16" fmla="*/ 700416 h 1160647"/>
                <a:gd name="connsiteX17" fmla="*/ 316792 w 3079941"/>
                <a:gd name="connsiteY17" fmla="*/ 701227 h 1160647"/>
                <a:gd name="connsiteX18" fmla="*/ 318566 w 3079941"/>
                <a:gd name="connsiteY18" fmla="*/ 706902 h 1160647"/>
                <a:gd name="connsiteX19" fmla="*/ 319326 w 3079941"/>
                <a:gd name="connsiteY19" fmla="*/ 704470 h 1160647"/>
                <a:gd name="connsiteX20" fmla="*/ 324646 w 3079941"/>
                <a:gd name="connsiteY20" fmla="*/ 687446 h 1160647"/>
                <a:gd name="connsiteX21" fmla="*/ 326419 w 3079941"/>
                <a:gd name="connsiteY21" fmla="*/ 687446 h 1160647"/>
                <a:gd name="connsiteX22" fmla="*/ 338833 w 3079941"/>
                <a:gd name="connsiteY22" fmla="*/ 687446 h 1160647"/>
                <a:gd name="connsiteX23" fmla="*/ 338833 w 3079941"/>
                <a:gd name="connsiteY23" fmla="*/ 719872 h 1160647"/>
                <a:gd name="connsiteX24" fmla="*/ 339846 w 3079941"/>
                <a:gd name="connsiteY24" fmla="*/ 720413 h 1160647"/>
                <a:gd name="connsiteX25" fmla="*/ 346940 w 3079941"/>
                <a:gd name="connsiteY25" fmla="*/ 724196 h 1160647"/>
                <a:gd name="connsiteX26" fmla="*/ 346940 w 3079941"/>
                <a:gd name="connsiteY26" fmla="*/ 725547 h 1160647"/>
                <a:gd name="connsiteX27" fmla="*/ 346940 w 3079941"/>
                <a:gd name="connsiteY27" fmla="*/ 735005 h 1160647"/>
                <a:gd name="connsiteX28" fmla="*/ 391527 w 3079941"/>
                <a:gd name="connsiteY28" fmla="*/ 735005 h 1160647"/>
                <a:gd name="connsiteX29" fmla="*/ 391527 w 3079941"/>
                <a:gd name="connsiteY29" fmla="*/ 736086 h 1160647"/>
                <a:gd name="connsiteX30" fmla="*/ 391527 w 3079941"/>
                <a:gd name="connsiteY30" fmla="*/ 743652 h 1160647"/>
                <a:gd name="connsiteX31" fmla="*/ 393553 w 3079941"/>
                <a:gd name="connsiteY31" fmla="*/ 743652 h 1160647"/>
                <a:gd name="connsiteX32" fmla="*/ 407740 w 3079941"/>
                <a:gd name="connsiteY32" fmla="*/ 743652 h 1160647"/>
                <a:gd name="connsiteX33" fmla="*/ 407740 w 3079941"/>
                <a:gd name="connsiteY33" fmla="*/ 713387 h 1160647"/>
                <a:gd name="connsiteX34" fmla="*/ 452327 w 3079941"/>
                <a:gd name="connsiteY34" fmla="*/ 713387 h 1160647"/>
                <a:gd name="connsiteX35" fmla="*/ 452327 w 3079941"/>
                <a:gd name="connsiteY35" fmla="*/ 712036 h 1160647"/>
                <a:gd name="connsiteX36" fmla="*/ 452327 w 3079941"/>
                <a:gd name="connsiteY36" fmla="*/ 702578 h 1160647"/>
                <a:gd name="connsiteX37" fmla="*/ 453341 w 3079941"/>
                <a:gd name="connsiteY37" fmla="*/ 702578 h 1160647"/>
                <a:gd name="connsiteX38" fmla="*/ 460434 w 3079941"/>
                <a:gd name="connsiteY38" fmla="*/ 702578 h 1160647"/>
                <a:gd name="connsiteX39" fmla="*/ 460434 w 3079941"/>
                <a:gd name="connsiteY39" fmla="*/ 700687 h 1160647"/>
                <a:gd name="connsiteX40" fmla="*/ 460434 w 3079941"/>
                <a:gd name="connsiteY40" fmla="*/ 687446 h 1160647"/>
                <a:gd name="connsiteX41" fmla="*/ 461194 w 3079941"/>
                <a:gd name="connsiteY41" fmla="*/ 687446 h 1160647"/>
                <a:gd name="connsiteX42" fmla="*/ 466514 w 3079941"/>
                <a:gd name="connsiteY42" fmla="*/ 687446 h 1160647"/>
                <a:gd name="connsiteX43" fmla="*/ 466514 w 3079941"/>
                <a:gd name="connsiteY43" fmla="*/ 686365 h 1160647"/>
                <a:gd name="connsiteX44" fmla="*/ 466514 w 3079941"/>
                <a:gd name="connsiteY44" fmla="*/ 678798 h 1160647"/>
                <a:gd name="connsiteX45" fmla="*/ 468541 w 3079941"/>
                <a:gd name="connsiteY45" fmla="*/ 678798 h 1160647"/>
                <a:gd name="connsiteX46" fmla="*/ 482728 w 3079941"/>
                <a:gd name="connsiteY46" fmla="*/ 678798 h 1160647"/>
                <a:gd name="connsiteX47" fmla="*/ 482728 w 3079941"/>
                <a:gd name="connsiteY47" fmla="*/ 679879 h 1160647"/>
                <a:gd name="connsiteX48" fmla="*/ 482728 w 3079941"/>
                <a:gd name="connsiteY48" fmla="*/ 687446 h 1160647"/>
                <a:gd name="connsiteX49" fmla="*/ 505021 w 3079941"/>
                <a:gd name="connsiteY49" fmla="*/ 687446 h 1160647"/>
                <a:gd name="connsiteX50" fmla="*/ 505021 w 3079941"/>
                <a:gd name="connsiteY50" fmla="*/ 685554 h 1160647"/>
                <a:gd name="connsiteX51" fmla="*/ 505021 w 3079941"/>
                <a:gd name="connsiteY51" fmla="*/ 672313 h 1160647"/>
                <a:gd name="connsiteX52" fmla="*/ 506795 w 3079941"/>
                <a:gd name="connsiteY52" fmla="*/ 672313 h 1160647"/>
                <a:gd name="connsiteX53" fmla="*/ 519208 w 3079941"/>
                <a:gd name="connsiteY53" fmla="*/ 672313 h 1160647"/>
                <a:gd name="connsiteX54" fmla="*/ 519208 w 3079941"/>
                <a:gd name="connsiteY54" fmla="*/ 696093 h 1160647"/>
                <a:gd name="connsiteX55" fmla="*/ 520222 w 3079941"/>
                <a:gd name="connsiteY55" fmla="*/ 696093 h 1160647"/>
                <a:gd name="connsiteX56" fmla="*/ 527315 w 3079941"/>
                <a:gd name="connsiteY56" fmla="*/ 696093 h 1160647"/>
                <a:gd name="connsiteX57" fmla="*/ 527315 w 3079941"/>
                <a:gd name="connsiteY57" fmla="*/ 695012 h 1160647"/>
                <a:gd name="connsiteX58" fmla="*/ 527315 w 3079941"/>
                <a:gd name="connsiteY58" fmla="*/ 687446 h 1160647"/>
                <a:gd name="connsiteX59" fmla="*/ 529088 w 3079941"/>
                <a:gd name="connsiteY59" fmla="*/ 687446 h 1160647"/>
                <a:gd name="connsiteX60" fmla="*/ 541502 w 3079941"/>
                <a:gd name="connsiteY60" fmla="*/ 687446 h 1160647"/>
                <a:gd name="connsiteX61" fmla="*/ 541502 w 3079941"/>
                <a:gd name="connsiteY61" fmla="*/ 713387 h 1160647"/>
                <a:gd name="connsiteX62" fmla="*/ 543529 w 3079941"/>
                <a:gd name="connsiteY62" fmla="*/ 713387 h 1160647"/>
                <a:gd name="connsiteX63" fmla="*/ 557715 w 3079941"/>
                <a:gd name="connsiteY63" fmla="*/ 713387 h 1160647"/>
                <a:gd name="connsiteX64" fmla="*/ 557715 w 3079941"/>
                <a:gd name="connsiteY64" fmla="*/ 715008 h 1160647"/>
                <a:gd name="connsiteX65" fmla="*/ 557715 w 3079941"/>
                <a:gd name="connsiteY65" fmla="*/ 726358 h 1160647"/>
                <a:gd name="connsiteX66" fmla="*/ 558475 w 3079941"/>
                <a:gd name="connsiteY66" fmla="*/ 726358 h 1160647"/>
                <a:gd name="connsiteX67" fmla="*/ 563796 w 3079941"/>
                <a:gd name="connsiteY67" fmla="*/ 726358 h 1160647"/>
                <a:gd name="connsiteX68" fmla="*/ 563796 w 3079941"/>
                <a:gd name="connsiteY68" fmla="*/ 725547 h 1160647"/>
                <a:gd name="connsiteX69" fmla="*/ 563796 w 3079941"/>
                <a:gd name="connsiteY69" fmla="*/ 719872 h 1160647"/>
                <a:gd name="connsiteX70" fmla="*/ 594196 w 3079941"/>
                <a:gd name="connsiteY70" fmla="*/ 719872 h 1160647"/>
                <a:gd name="connsiteX71" fmla="*/ 594196 w 3079941"/>
                <a:gd name="connsiteY71" fmla="*/ 743652 h 1160647"/>
                <a:gd name="connsiteX72" fmla="*/ 595209 w 3079941"/>
                <a:gd name="connsiteY72" fmla="*/ 743652 h 1160647"/>
                <a:gd name="connsiteX73" fmla="*/ 602303 w 3079941"/>
                <a:gd name="connsiteY73" fmla="*/ 743652 h 1160647"/>
                <a:gd name="connsiteX74" fmla="*/ 602303 w 3079941"/>
                <a:gd name="connsiteY74" fmla="*/ 744733 h 1160647"/>
                <a:gd name="connsiteX75" fmla="*/ 602303 w 3079941"/>
                <a:gd name="connsiteY75" fmla="*/ 752299 h 1160647"/>
                <a:gd name="connsiteX76" fmla="*/ 603063 w 3079941"/>
                <a:gd name="connsiteY76" fmla="*/ 752299 h 1160647"/>
                <a:gd name="connsiteX77" fmla="*/ 608383 w 3079941"/>
                <a:gd name="connsiteY77" fmla="*/ 752299 h 1160647"/>
                <a:gd name="connsiteX78" fmla="*/ 608383 w 3079941"/>
                <a:gd name="connsiteY78" fmla="*/ 750137 h 1160647"/>
                <a:gd name="connsiteX79" fmla="*/ 608383 w 3079941"/>
                <a:gd name="connsiteY79" fmla="*/ 735005 h 1160647"/>
                <a:gd name="connsiteX80" fmla="*/ 609396 w 3079941"/>
                <a:gd name="connsiteY80" fmla="*/ 735005 h 1160647"/>
                <a:gd name="connsiteX81" fmla="*/ 616490 w 3079941"/>
                <a:gd name="connsiteY81" fmla="*/ 735005 h 1160647"/>
                <a:gd name="connsiteX82" fmla="*/ 616490 w 3079941"/>
                <a:gd name="connsiteY82" fmla="*/ 736086 h 1160647"/>
                <a:gd name="connsiteX83" fmla="*/ 616490 w 3079941"/>
                <a:gd name="connsiteY83" fmla="*/ 743652 h 1160647"/>
                <a:gd name="connsiteX84" fmla="*/ 621810 w 3079941"/>
                <a:gd name="connsiteY84" fmla="*/ 741659 h 1160647"/>
                <a:gd name="connsiteX85" fmla="*/ 622570 w 3079941"/>
                <a:gd name="connsiteY85" fmla="*/ 740679 h 1160647"/>
                <a:gd name="connsiteX86" fmla="*/ 622570 w 3079941"/>
                <a:gd name="connsiteY86" fmla="*/ 735005 h 1160647"/>
                <a:gd name="connsiteX87" fmla="*/ 661077 w 3079941"/>
                <a:gd name="connsiteY87" fmla="*/ 735005 h 1160647"/>
                <a:gd name="connsiteX88" fmla="*/ 661077 w 3079941"/>
                <a:gd name="connsiteY88" fmla="*/ 758784 h 1160647"/>
                <a:gd name="connsiteX89" fmla="*/ 663103 w 3079941"/>
                <a:gd name="connsiteY89" fmla="*/ 758784 h 1160647"/>
                <a:gd name="connsiteX90" fmla="*/ 677290 w 3079941"/>
                <a:gd name="connsiteY90" fmla="*/ 758784 h 1160647"/>
                <a:gd name="connsiteX91" fmla="*/ 677290 w 3079941"/>
                <a:gd name="connsiteY91" fmla="*/ 759865 h 1160647"/>
                <a:gd name="connsiteX92" fmla="*/ 677290 w 3079941"/>
                <a:gd name="connsiteY92" fmla="*/ 767431 h 1160647"/>
                <a:gd name="connsiteX93" fmla="*/ 679064 w 3079941"/>
                <a:gd name="connsiteY93" fmla="*/ 767431 h 1160647"/>
                <a:gd name="connsiteX94" fmla="*/ 691477 w 3079941"/>
                <a:gd name="connsiteY94" fmla="*/ 767431 h 1160647"/>
                <a:gd name="connsiteX95" fmla="*/ 691477 w 3079941"/>
                <a:gd name="connsiteY95" fmla="*/ 743652 h 1160647"/>
                <a:gd name="connsiteX96" fmla="*/ 692490 w 3079941"/>
                <a:gd name="connsiteY96" fmla="*/ 743652 h 1160647"/>
                <a:gd name="connsiteX97" fmla="*/ 699584 w 3079941"/>
                <a:gd name="connsiteY97" fmla="*/ 743652 h 1160647"/>
                <a:gd name="connsiteX98" fmla="*/ 699584 w 3079941"/>
                <a:gd name="connsiteY98" fmla="*/ 711225 h 1160647"/>
                <a:gd name="connsiteX99" fmla="*/ 700597 w 3079941"/>
                <a:gd name="connsiteY99" fmla="*/ 711225 h 1160647"/>
                <a:gd name="connsiteX100" fmla="*/ 707691 w 3079941"/>
                <a:gd name="connsiteY100" fmla="*/ 711225 h 1160647"/>
                <a:gd name="connsiteX101" fmla="*/ 707691 w 3079941"/>
                <a:gd name="connsiteY101" fmla="*/ 709334 h 1160647"/>
                <a:gd name="connsiteX102" fmla="*/ 707691 w 3079941"/>
                <a:gd name="connsiteY102" fmla="*/ 696093 h 1160647"/>
                <a:gd name="connsiteX103" fmla="*/ 706424 w 3079941"/>
                <a:gd name="connsiteY103" fmla="*/ 694471 h 1160647"/>
                <a:gd name="connsiteX104" fmla="*/ 711744 w 3079941"/>
                <a:gd name="connsiteY104" fmla="*/ 683122 h 1160647"/>
                <a:gd name="connsiteX105" fmla="*/ 719851 w 3079941"/>
                <a:gd name="connsiteY105" fmla="*/ 711225 h 1160647"/>
                <a:gd name="connsiteX106" fmla="*/ 720611 w 3079941"/>
                <a:gd name="connsiteY106" fmla="*/ 711225 h 1160647"/>
                <a:gd name="connsiteX107" fmla="*/ 725931 w 3079941"/>
                <a:gd name="connsiteY107" fmla="*/ 711225 h 1160647"/>
                <a:gd name="connsiteX108" fmla="*/ 725931 w 3079941"/>
                <a:gd name="connsiteY108" fmla="*/ 605298 h 1160647"/>
                <a:gd name="connsiteX109" fmla="*/ 727451 w 3079941"/>
                <a:gd name="connsiteY109" fmla="*/ 605298 h 1160647"/>
                <a:gd name="connsiteX110" fmla="*/ 738091 w 3079941"/>
                <a:gd name="connsiteY110" fmla="*/ 605298 h 1160647"/>
                <a:gd name="connsiteX111" fmla="*/ 738091 w 3079941"/>
                <a:gd name="connsiteY111" fmla="*/ 557739 h 1160647"/>
                <a:gd name="connsiteX112" fmla="*/ 764438 w 3079941"/>
                <a:gd name="connsiteY112" fmla="*/ 557739 h 1160647"/>
                <a:gd name="connsiteX113" fmla="*/ 764438 w 3079941"/>
                <a:gd name="connsiteY113" fmla="*/ 536121 h 1160647"/>
                <a:gd name="connsiteX114" fmla="*/ 798892 w 3079941"/>
                <a:gd name="connsiteY114" fmla="*/ 536121 h 1160647"/>
                <a:gd name="connsiteX115" fmla="*/ 798892 w 3079941"/>
                <a:gd name="connsiteY115" fmla="*/ 538553 h 1160647"/>
                <a:gd name="connsiteX116" fmla="*/ 798892 w 3079941"/>
                <a:gd name="connsiteY116" fmla="*/ 555577 h 1160647"/>
                <a:gd name="connsiteX117" fmla="*/ 801172 w 3079941"/>
                <a:gd name="connsiteY117" fmla="*/ 555577 h 1160647"/>
                <a:gd name="connsiteX118" fmla="*/ 817132 w 3079941"/>
                <a:gd name="connsiteY118" fmla="*/ 555577 h 1160647"/>
                <a:gd name="connsiteX119" fmla="*/ 817132 w 3079941"/>
                <a:gd name="connsiteY119" fmla="*/ 603136 h 1160647"/>
                <a:gd name="connsiteX120" fmla="*/ 818145 w 3079941"/>
                <a:gd name="connsiteY120" fmla="*/ 603136 h 1160647"/>
                <a:gd name="connsiteX121" fmla="*/ 825239 w 3079941"/>
                <a:gd name="connsiteY121" fmla="*/ 603136 h 1160647"/>
                <a:gd name="connsiteX122" fmla="*/ 839426 w 3079941"/>
                <a:gd name="connsiteY122" fmla="*/ 607460 h 1160647"/>
                <a:gd name="connsiteX123" fmla="*/ 839426 w 3079941"/>
                <a:gd name="connsiteY123" fmla="*/ 646372 h 1160647"/>
                <a:gd name="connsiteX124" fmla="*/ 840439 w 3079941"/>
                <a:gd name="connsiteY124" fmla="*/ 646372 h 1160647"/>
                <a:gd name="connsiteX125" fmla="*/ 847532 w 3079941"/>
                <a:gd name="connsiteY125" fmla="*/ 646372 h 1160647"/>
                <a:gd name="connsiteX126" fmla="*/ 847532 w 3079941"/>
                <a:gd name="connsiteY126" fmla="*/ 647993 h 1160647"/>
                <a:gd name="connsiteX127" fmla="*/ 847532 w 3079941"/>
                <a:gd name="connsiteY127" fmla="*/ 659342 h 1160647"/>
                <a:gd name="connsiteX128" fmla="*/ 849559 w 3079941"/>
                <a:gd name="connsiteY128" fmla="*/ 659342 h 1160647"/>
                <a:gd name="connsiteX129" fmla="*/ 863746 w 3079941"/>
                <a:gd name="connsiteY129" fmla="*/ 659342 h 1160647"/>
                <a:gd name="connsiteX130" fmla="*/ 869826 w 3079941"/>
                <a:gd name="connsiteY130" fmla="*/ 665828 h 1160647"/>
                <a:gd name="connsiteX131" fmla="*/ 869826 w 3079941"/>
                <a:gd name="connsiteY131" fmla="*/ 687446 h 1160647"/>
                <a:gd name="connsiteX132" fmla="*/ 872106 w 3079941"/>
                <a:gd name="connsiteY132" fmla="*/ 687446 h 1160647"/>
                <a:gd name="connsiteX133" fmla="*/ 888066 w 3079941"/>
                <a:gd name="connsiteY133" fmla="*/ 687446 h 1160647"/>
                <a:gd name="connsiteX134" fmla="*/ 888066 w 3079941"/>
                <a:gd name="connsiteY134" fmla="*/ 688526 h 1160647"/>
                <a:gd name="connsiteX135" fmla="*/ 888066 w 3079941"/>
                <a:gd name="connsiteY135" fmla="*/ 696093 h 1160647"/>
                <a:gd name="connsiteX136" fmla="*/ 889333 w 3079941"/>
                <a:gd name="connsiteY136" fmla="*/ 696093 h 1160647"/>
                <a:gd name="connsiteX137" fmla="*/ 898200 w 3079941"/>
                <a:gd name="connsiteY137" fmla="*/ 696093 h 1160647"/>
                <a:gd name="connsiteX138" fmla="*/ 898200 w 3079941"/>
                <a:gd name="connsiteY138" fmla="*/ 698254 h 1160647"/>
                <a:gd name="connsiteX139" fmla="*/ 898200 w 3079941"/>
                <a:gd name="connsiteY139" fmla="*/ 713387 h 1160647"/>
                <a:gd name="connsiteX140" fmla="*/ 902253 w 3079941"/>
                <a:gd name="connsiteY140" fmla="*/ 711495 h 1160647"/>
                <a:gd name="connsiteX141" fmla="*/ 902253 w 3079941"/>
                <a:gd name="connsiteY141" fmla="*/ 698254 h 1160647"/>
                <a:gd name="connsiteX142" fmla="*/ 903266 w 3079941"/>
                <a:gd name="connsiteY142" fmla="*/ 698254 h 1160647"/>
                <a:gd name="connsiteX143" fmla="*/ 910360 w 3079941"/>
                <a:gd name="connsiteY143" fmla="*/ 698254 h 1160647"/>
                <a:gd name="connsiteX144" fmla="*/ 910360 w 3079941"/>
                <a:gd name="connsiteY144" fmla="*/ 699876 h 1160647"/>
                <a:gd name="connsiteX145" fmla="*/ 910360 w 3079941"/>
                <a:gd name="connsiteY145" fmla="*/ 711225 h 1160647"/>
                <a:gd name="connsiteX146" fmla="*/ 911120 w 3079941"/>
                <a:gd name="connsiteY146" fmla="*/ 711225 h 1160647"/>
                <a:gd name="connsiteX147" fmla="*/ 916440 w 3079941"/>
                <a:gd name="connsiteY147" fmla="*/ 711225 h 1160647"/>
                <a:gd name="connsiteX148" fmla="*/ 965080 w 3079941"/>
                <a:gd name="connsiteY148" fmla="*/ 706902 h 1160647"/>
                <a:gd name="connsiteX149" fmla="*/ 965080 w 3079941"/>
                <a:gd name="connsiteY149" fmla="*/ 708253 h 1160647"/>
                <a:gd name="connsiteX150" fmla="*/ 965080 w 3079941"/>
                <a:gd name="connsiteY150" fmla="*/ 717710 h 1160647"/>
                <a:gd name="connsiteX151" fmla="*/ 965840 w 3079941"/>
                <a:gd name="connsiteY151" fmla="*/ 717710 h 1160647"/>
                <a:gd name="connsiteX152" fmla="*/ 971161 w 3079941"/>
                <a:gd name="connsiteY152" fmla="*/ 717710 h 1160647"/>
                <a:gd name="connsiteX153" fmla="*/ 971161 w 3079941"/>
                <a:gd name="connsiteY153" fmla="*/ 719872 h 1160647"/>
                <a:gd name="connsiteX154" fmla="*/ 971161 w 3079941"/>
                <a:gd name="connsiteY154" fmla="*/ 735005 h 1160647"/>
                <a:gd name="connsiteX155" fmla="*/ 973187 w 3079941"/>
                <a:gd name="connsiteY155" fmla="*/ 733654 h 1160647"/>
                <a:gd name="connsiteX156" fmla="*/ 987374 w 3079941"/>
                <a:gd name="connsiteY156" fmla="*/ 724196 h 1160647"/>
                <a:gd name="connsiteX157" fmla="*/ 993454 w 3079941"/>
                <a:gd name="connsiteY157" fmla="*/ 683122 h 1160647"/>
                <a:gd name="connsiteX158" fmla="*/ 994214 w 3079941"/>
                <a:gd name="connsiteY158" fmla="*/ 682852 h 1160647"/>
                <a:gd name="connsiteX159" fmla="*/ 999534 w 3079941"/>
                <a:gd name="connsiteY159" fmla="*/ 680960 h 1160647"/>
                <a:gd name="connsiteX160" fmla="*/ 1001561 w 3079941"/>
                <a:gd name="connsiteY160" fmla="*/ 611783 h 1160647"/>
                <a:gd name="connsiteX161" fmla="*/ 1003588 w 3079941"/>
                <a:gd name="connsiteY161" fmla="*/ 680960 h 1160647"/>
                <a:gd name="connsiteX162" fmla="*/ 1004348 w 3079941"/>
                <a:gd name="connsiteY162" fmla="*/ 681230 h 1160647"/>
                <a:gd name="connsiteX163" fmla="*/ 1009668 w 3079941"/>
                <a:gd name="connsiteY163" fmla="*/ 683122 h 1160647"/>
                <a:gd name="connsiteX164" fmla="*/ 1009668 w 3079941"/>
                <a:gd name="connsiteY164" fmla="*/ 596651 h 1160647"/>
                <a:gd name="connsiteX165" fmla="*/ 1013721 w 3079941"/>
                <a:gd name="connsiteY165" fmla="*/ 564224 h 1160647"/>
                <a:gd name="connsiteX166" fmla="*/ 1052228 w 3079941"/>
                <a:gd name="connsiteY166" fmla="*/ 564224 h 1160647"/>
                <a:gd name="connsiteX167" fmla="*/ 1052228 w 3079941"/>
                <a:gd name="connsiteY167" fmla="*/ 596651 h 1160647"/>
                <a:gd name="connsiteX168" fmla="*/ 1052988 w 3079941"/>
                <a:gd name="connsiteY168" fmla="*/ 596651 h 1160647"/>
                <a:gd name="connsiteX169" fmla="*/ 1058308 w 3079941"/>
                <a:gd name="connsiteY169" fmla="*/ 596651 h 1160647"/>
                <a:gd name="connsiteX170" fmla="*/ 1058308 w 3079941"/>
                <a:gd name="connsiteY170" fmla="*/ 514503 h 1160647"/>
                <a:gd name="connsiteX171" fmla="*/ 1060082 w 3079941"/>
                <a:gd name="connsiteY171" fmla="*/ 514503 h 1160647"/>
                <a:gd name="connsiteX172" fmla="*/ 1072495 w 3079941"/>
                <a:gd name="connsiteY172" fmla="*/ 514503 h 1160647"/>
                <a:gd name="connsiteX173" fmla="*/ 1072495 w 3079941"/>
                <a:gd name="connsiteY173" fmla="*/ 512612 h 1160647"/>
                <a:gd name="connsiteX174" fmla="*/ 1072495 w 3079941"/>
                <a:gd name="connsiteY174" fmla="*/ 499371 h 1160647"/>
                <a:gd name="connsiteX175" fmla="*/ 1094789 w 3079941"/>
                <a:gd name="connsiteY175" fmla="*/ 499371 h 1160647"/>
                <a:gd name="connsiteX176" fmla="*/ 1094789 w 3079941"/>
                <a:gd name="connsiteY176" fmla="*/ 498290 h 1160647"/>
                <a:gd name="connsiteX177" fmla="*/ 1094789 w 3079941"/>
                <a:gd name="connsiteY177" fmla="*/ 490724 h 1160647"/>
                <a:gd name="connsiteX178" fmla="*/ 1096562 w 3079941"/>
                <a:gd name="connsiteY178" fmla="*/ 490724 h 1160647"/>
                <a:gd name="connsiteX179" fmla="*/ 1108976 w 3079941"/>
                <a:gd name="connsiteY179" fmla="*/ 490724 h 1160647"/>
                <a:gd name="connsiteX180" fmla="*/ 1108976 w 3079941"/>
                <a:gd name="connsiteY180" fmla="*/ 491805 h 1160647"/>
                <a:gd name="connsiteX181" fmla="*/ 1108976 w 3079941"/>
                <a:gd name="connsiteY181" fmla="*/ 499371 h 1160647"/>
                <a:gd name="connsiteX182" fmla="*/ 1109736 w 3079941"/>
                <a:gd name="connsiteY182" fmla="*/ 499371 h 1160647"/>
                <a:gd name="connsiteX183" fmla="*/ 1115056 w 3079941"/>
                <a:gd name="connsiteY183" fmla="*/ 499371 h 1160647"/>
                <a:gd name="connsiteX184" fmla="*/ 1125189 w 3079941"/>
                <a:gd name="connsiteY184" fmla="*/ 495047 h 1160647"/>
                <a:gd name="connsiteX185" fmla="*/ 1129242 w 3079941"/>
                <a:gd name="connsiteY185" fmla="*/ 498290 h 1160647"/>
                <a:gd name="connsiteX186" fmla="*/ 1129242 w 3079941"/>
                <a:gd name="connsiteY186" fmla="*/ 490724 h 1160647"/>
                <a:gd name="connsiteX187" fmla="*/ 1131522 w 3079941"/>
                <a:gd name="connsiteY187" fmla="*/ 490724 h 1160647"/>
                <a:gd name="connsiteX188" fmla="*/ 1147483 w 3079941"/>
                <a:gd name="connsiteY188" fmla="*/ 490724 h 1160647"/>
                <a:gd name="connsiteX189" fmla="*/ 1147483 w 3079941"/>
                <a:gd name="connsiteY189" fmla="*/ 491805 h 1160647"/>
                <a:gd name="connsiteX190" fmla="*/ 1147483 w 3079941"/>
                <a:gd name="connsiteY190" fmla="*/ 499371 h 1160647"/>
                <a:gd name="connsiteX191" fmla="*/ 1177883 w 3079941"/>
                <a:gd name="connsiteY191" fmla="*/ 499371 h 1160647"/>
                <a:gd name="connsiteX192" fmla="*/ 1177883 w 3079941"/>
                <a:gd name="connsiteY192" fmla="*/ 500992 h 1160647"/>
                <a:gd name="connsiteX193" fmla="*/ 1177883 w 3079941"/>
                <a:gd name="connsiteY193" fmla="*/ 512342 h 1160647"/>
                <a:gd name="connsiteX194" fmla="*/ 1204230 w 3079941"/>
                <a:gd name="connsiteY194" fmla="*/ 512342 h 1160647"/>
                <a:gd name="connsiteX195" fmla="*/ 1204230 w 3079941"/>
                <a:gd name="connsiteY195" fmla="*/ 542606 h 1160647"/>
                <a:gd name="connsiteX196" fmla="*/ 1204990 w 3079941"/>
                <a:gd name="connsiteY196" fmla="*/ 542606 h 1160647"/>
                <a:gd name="connsiteX197" fmla="*/ 1210310 w 3079941"/>
                <a:gd name="connsiteY197" fmla="*/ 542606 h 1160647"/>
                <a:gd name="connsiteX198" fmla="*/ 1210310 w 3079941"/>
                <a:gd name="connsiteY198" fmla="*/ 543687 h 1160647"/>
                <a:gd name="connsiteX199" fmla="*/ 1210310 w 3079941"/>
                <a:gd name="connsiteY199" fmla="*/ 551254 h 1160647"/>
                <a:gd name="connsiteX200" fmla="*/ 1214364 w 3079941"/>
                <a:gd name="connsiteY200" fmla="*/ 581518 h 1160647"/>
                <a:gd name="connsiteX201" fmla="*/ 1215124 w 3079941"/>
                <a:gd name="connsiteY201" fmla="*/ 581518 h 1160647"/>
                <a:gd name="connsiteX202" fmla="*/ 1220444 w 3079941"/>
                <a:gd name="connsiteY202" fmla="*/ 581518 h 1160647"/>
                <a:gd name="connsiteX203" fmla="*/ 1220444 w 3079941"/>
                <a:gd name="connsiteY203" fmla="*/ 582329 h 1160647"/>
                <a:gd name="connsiteX204" fmla="*/ 1220444 w 3079941"/>
                <a:gd name="connsiteY204" fmla="*/ 588004 h 1160647"/>
                <a:gd name="connsiteX205" fmla="*/ 1221457 w 3079941"/>
                <a:gd name="connsiteY205" fmla="*/ 588004 h 1160647"/>
                <a:gd name="connsiteX206" fmla="*/ 1228550 w 3079941"/>
                <a:gd name="connsiteY206" fmla="*/ 588004 h 1160647"/>
                <a:gd name="connsiteX207" fmla="*/ 1228550 w 3079941"/>
                <a:gd name="connsiteY207" fmla="*/ 618269 h 1160647"/>
                <a:gd name="connsiteX208" fmla="*/ 1230577 w 3079941"/>
                <a:gd name="connsiteY208" fmla="*/ 618269 h 1160647"/>
                <a:gd name="connsiteX209" fmla="*/ 1244764 w 3079941"/>
                <a:gd name="connsiteY209" fmla="*/ 618269 h 1160647"/>
                <a:gd name="connsiteX210" fmla="*/ 1244764 w 3079941"/>
                <a:gd name="connsiteY210" fmla="*/ 642048 h 1160647"/>
                <a:gd name="connsiteX211" fmla="*/ 1246791 w 3079941"/>
                <a:gd name="connsiteY211" fmla="*/ 643669 h 1160647"/>
                <a:gd name="connsiteX212" fmla="*/ 1246791 w 3079941"/>
                <a:gd name="connsiteY212" fmla="*/ 655019 h 1160647"/>
                <a:gd name="connsiteX213" fmla="*/ 1247551 w 3079941"/>
                <a:gd name="connsiteY213" fmla="*/ 655019 h 1160647"/>
                <a:gd name="connsiteX214" fmla="*/ 1252871 w 3079941"/>
                <a:gd name="connsiteY214" fmla="*/ 655019 h 1160647"/>
                <a:gd name="connsiteX215" fmla="*/ 1252871 w 3079941"/>
                <a:gd name="connsiteY215" fmla="*/ 678798 h 1160647"/>
                <a:gd name="connsiteX216" fmla="*/ 1254137 w 3079941"/>
                <a:gd name="connsiteY216" fmla="*/ 678798 h 1160647"/>
                <a:gd name="connsiteX217" fmla="*/ 1263004 w 3079941"/>
                <a:gd name="connsiteY217" fmla="*/ 678798 h 1160647"/>
                <a:gd name="connsiteX218" fmla="*/ 1265031 w 3079941"/>
                <a:gd name="connsiteY218" fmla="*/ 682852 h 1160647"/>
                <a:gd name="connsiteX219" fmla="*/ 1265031 w 3079941"/>
                <a:gd name="connsiteY219" fmla="*/ 696093 h 1160647"/>
                <a:gd name="connsiteX220" fmla="*/ 1266551 w 3079941"/>
                <a:gd name="connsiteY220" fmla="*/ 694201 h 1160647"/>
                <a:gd name="connsiteX221" fmla="*/ 1277191 w 3079941"/>
                <a:gd name="connsiteY221" fmla="*/ 680960 h 1160647"/>
                <a:gd name="connsiteX222" fmla="*/ 1305565 w 3079941"/>
                <a:gd name="connsiteY222" fmla="*/ 680960 h 1160647"/>
                <a:gd name="connsiteX223" fmla="*/ 1305565 w 3079941"/>
                <a:gd name="connsiteY223" fmla="*/ 767431 h 1160647"/>
                <a:gd name="connsiteX224" fmla="*/ 1306325 w 3079941"/>
                <a:gd name="connsiteY224" fmla="*/ 767431 h 1160647"/>
                <a:gd name="connsiteX225" fmla="*/ 1311645 w 3079941"/>
                <a:gd name="connsiteY225" fmla="*/ 767431 h 1160647"/>
                <a:gd name="connsiteX226" fmla="*/ 1312405 w 3079941"/>
                <a:gd name="connsiteY226" fmla="*/ 766080 h 1160647"/>
                <a:gd name="connsiteX227" fmla="*/ 1317725 w 3079941"/>
                <a:gd name="connsiteY227" fmla="*/ 756622 h 1160647"/>
                <a:gd name="connsiteX228" fmla="*/ 1317725 w 3079941"/>
                <a:gd name="connsiteY228" fmla="*/ 758514 h 1160647"/>
                <a:gd name="connsiteX229" fmla="*/ 1317725 w 3079941"/>
                <a:gd name="connsiteY229" fmla="*/ 771755 h 1160647"/>
                <a:gd name="connsiteX230" fmla="*/ 1321778 w 3079941"/>
                <a:gd name="connsiteY230" fmla="*/ 726358 h 1160647"/>
                <a:gd name="connsiteX231" fmla="*/ 1322538 w 3079941"/>
                <a:gd name="connsiteY231" fmla="*/ 726358 h 1160647"/>
                <a:gd name="connsiteX232" fmla="*/ 1327858 w 3079941"/>
                <a:gd name="connsiteY232" fmla="*/ 726358 h 1160647"/>
                <a:gd name="connsiteX233" fmla="*/ 1327858 w 3079941"/>
                <a:gd name="connsiteY233" fmla="*/ 661504 h 1160647"/>
                <a:gd name="connsiteX234" fmla="*/ 1328872 w 3079941"/>
                <a:gd name="connsiteY234" fmla="*/ 661504 h 1160647"/>
                <a:gd name="connsiteX235" fmla="*/ 1335965 w 3079941"/>
                <a:gd name="connsiteY235" fmla="*/ 661504 h 1160647"/>
                <a:gd name="connsiteX236" fmla="*/ 1348125 w 3079941"/>
                <a:gd name="connsiteY236" fmla="*/ 618269 h 1160647"/>
                <a:gd name="connsiteX237" fmla="*/ 1349392 w 3079941"/>
                <a:gd name="connsiteY237" fmla="*/ 618269 h 1160647"/>
                <a:gd name="connsiteX238" fmla="*/ 1358259 w 3079941"/>
                <a:gd name="connsiteY238" fmla="*/ 618269 h 1160647"/>
                <a:gd name="connsiteX239" fmla="*/ 1368392 w 3079941"/>
                <a:gd name="connsiteY239" fmla="*/ 661504 h 1160647"/>
                <a:gd name="connsiteX240" fmla="*/ 1369405 w 3079941"/>
                <a:gd name="connsiteY240" fmla="*/ 661504 h 1160647"/>
                <a:gd name="connsiteX241" fmla="*/ 1376499 w 3079941"/>
                <a:gd name="connsiteY241" fmla="*/ 661504 h 1160647"/>
                <a:gd name="connsiteX242" fmla="*/ 1376499 w 3079941"/>
                <a:gd name="connsiteY242" fmla="*/ 700416 h 1160647"/>
                <a:gd name="connsiteX243" fmla="*/ 1378272 w 3079941"/>
                <a:gd name="connsiteY243" fmla="*/ 700416 h 1160647"/>
                <a:gd name="connsiteX244" fmla="*/ 1390686 w 3079941"/>
                <a:gd name="connsiteY244" fmla="*/ 700416 h 1160647"/>
                <a:gd name="connsiteX245" fmla="*/ 1390686 w 3079941"/>
                <a:gd name="connsiteY245" fmla="*/ 702578 h 1160647"/>
                <a:gd name="connsiteX246" fmla="*/ 1390686 w 3079941"/>
                <a:gd name="connsiteY246" fmla="*/ 717710 h 1160647"/>
                <a:gd name="connsiteX247" fmla="*/ 1394739 w 3079941"/>
                <a:gd name="connsiteY247" fmla="*/ 715549 h 1160647"/>
                <a:gd name="connsiteX248" fmla="*/ 1394739 w 3079941"/>
                <a:gd name="connsiteY248" fmla="*/ 700416 h 1160647"/>
                <a:gd name="connsiteX249" fmla="*/ 1396259 w 3079941"/>
                <a:gd name="connsiteY249" fmla="*/ 700416 h 1160647"/>
                <a:gd name="connsiteX250" fmla="*/ 1406899 w 3079941"/>
                <a:gd name="connsiteY250" fmla="*/ 700416 h 1160647"/>
                <a:gd name="connsiteX251" fmla="*/ 1406899 w 3079941"/>
                <a:gd name="connsiteY251" fmla="*/ 702037 h 1160647"/>
                <a:gd name="connsiteX252" fmla="*/ 1406899 w 3079941"/>
                <a:gd name="connsiteY252" fmla="*/ 713387 h 1160647"/>
                <a:gd name="connsiteX253" fmla="*/ 1437300 w 3079941"/>
                <a:gd name="connsiteY253" fmla="*/ 713387 h 1160647"/>
                <a:gd name="connsiteX254" fmla="*/ 1437300 w 3079941"/>
                <a:gd name="connsiteY254" fmla="*/ 676637 h 1160647"/>
                <a:gd name="connsiteX255" fmla="*/ 1438566 w 3079941"/>
                <a:gd name="connsiteY255" fmla="*/ 676637 h 1160647"/>
                <a:gd name="connsiteX256" fmla="*/ 1447433 w 3079941"/>
                <a:gd name="connsiteY256" fmla="*/ 676637 h 1160647"/>
                <a:gd name="connsiteX257" fmla="*/ 1447433 w 3079941"/>
                <a:gd name="connsiteY257" fmla="*/ 698254 h 1160647"/>
                <a:gd name="connsiteX258" fmla="*/ 1449460 w 3079941"/>
                <a:gd name="connsiteY258" fmla="*/ 665828 h 1160647"/>
                <a:gd name="connsiteX259" fmla="*/ 1471753 w 3079941"/>
                <a:gd name="connsiteY259" fmla="*/ 665828 h 1160647"/>
                <a:gd name="connsiteX260" fmla="*/ 1471753 w 3079941"/>
                <a:gd name="connsiteY260" fmla="*/ 664206 h 1160647"/>
                <a:gd name="connsiteX261" fmla="*/ 1471753 w 3079941"/>
                <a:gd name="connsiteY261" fmla="*/ 652857 h 1160647"/>
                <a:gd name="connsiteX262" fmla="*/ 1472513 w 3079941"/>
                <a:gd name="connsiteY262" fmla="*/ 652857 h 1160647"/>
                <a:gd name="connsiteX263" fmla="*/ 1477833 w 3079941"/>
                <a:gd name="connsiteY263" fmla="*/ 652857 h 1160647"/>
                <a:gd name="connsiteX264" fmla="*/ 1477833 w 3079941"/>
                <a:gd name="connsiteY264" fmla="*/ 650966 h 1160647"/>
                <a:gd name="connsiteX265" fmla="*/ 1477833 w 3079941"/>
                <a:gd name="connsiteY265" fmla="*/ 637725 h 1160647"/>
                <a:gd name="connsiteX266" fmla="*/ 1481887 w 3079941"/>
                <a:gd name="connsiteY266" fmla="*/ 644210 h 1160647"/>
                <a:gd name="connsiteX267" fmla="*/ 1484167 w 3079941"/>
                <a:gd name="connsiteY267" fmla="*/ 644210 h 1160647"/>
                <a:gd name="connsiteX268" fmla="*/ 1500127 w 3079941"/>
                <a:gd name="connsiteY268" fmla="*/ 644210 h 1160647"/>
                <a:gd name="connsiteX269" fmla="*/ 1500127 w 3079941"/>
                <a:gd name="connsiteY269" fmla="*/ 643399 h 1160647"/>
                <a:gd name="connsiteX270" fmla="*/ 1500127 w 3079941"/>
                <a:gd name="connsiteY270" fmla="*/ 637725 h 1160647"/>
                <a:gd name="connsiteX271" fmla="*/ 1500887 w 3079941"/>
                <a:gd name="connsiteY271" fmla="*/ 637725 h 1160647"/>
                <a:gd name="connsiteX272" fmla="*/ 1506207 w 3079941"/>
                <a:gd name="connsiteY272" fmla="*/ 637725 h 1160647"/>
                <a:gd name="connsiteX273" fmla="*/ 1506207 w 3079941"/>
                <a:gd name="connsiteY273" fmla="*/ 639076 h 1160647"/>
                <a:gd name="connsiteX274" fmla="*/ 1506207 w 3079941"/>
                <a:gd name="connsiteY274" fmla="*/ 648534 h 1160647"/>
                <a:gd name="connsiteX275" fmla="*/ 1544714 w 3079941"/>
                <a:gd name="connsiteY275" fmla="*/ 648534 h 1160647"/>
                <a:gd name="connsiteX276" fmla="*/ 1544714 w 3079941"/>
                <a:gd name="connsiteY276" fmla="*/ 786887 h 1160647"/>
                <a:gd name="connsiteX277" fmla="*/ 1546234 w 3079941"/>
                <a:gd name="connsiteY277" fmla="*/ 786887 h 1160647"/>
                <a:gd name="connsiteX278" fmla="*/ 1556874 w 3079941"/>
                <a:gd name="connsiteY278" fmla="*/ 786887 h 1160647"/>
                <a:gd name="connsiteX279" fmla="*/ 1556874 w 3079941"/>
                <a:gd name="connsiteY279" fmla="*/ 773917 h 1160647"/>
                <a:gd name="connsiteX280" fmla="*/ 1560928 w 3079941"/>
                <a:gd name="connsiteY280" fmla="*/ 773917 h 1160647"/>
                <a:gd name="connsiteX281" fmla="*/ 1560928 w 3079941"/>
                <a:gd name="connsiteY281" fmla="*/ 786887 h 1160647"/>
                <a:gd name="connsiteX282" fmla="*/ 1591328 w 3079941"/>
                <a:gd name="connsiteY282" fmla="*/ 786887 h 1160647"/>
                <a:gd name="connsiteX283" fmla="*/ 1591328 w 3079941"/>
                <a:gd name="connsiteY283" fmla="*/ 756622 h 1160647"/>
                <a:gd name="connsiteX284" fmla="*/ 1603488 w 3079941"/>
                <a:gd name="connsiteY284" fmla="*/ 756622 h 1160647"/>
                <a:gd name="connsiteX285" fmla="*/ 1615648 w 3079941"/>
                <a:gd name="connsiteY285" fmla="*/ 754461 h 1160647"/>
                <a:gd name="connsiteX286" fmla="*/ 1619702 w 3079941"/>
                <a:gd name="connsiteY286" fmla="*/ 756622 h 1160647"/>
                <a:gd name="connsiteX287" fmla="*/ 1629835 w 3079941"/>
                <a:gd name="connsiteY287" fmla="*/ 756622 h 1160647"/>
                <a:gd name="connsiteX288" fmla="*/ 1629835 w 3079941"/>
                <a:gd name="connsiteY288" fmla="*/ 786887 h 1160647"/>
                <a:gd name="connsiteX289" fmla="*/ 1637942 w 3079941"/>
                <a:gd name="connsiteY289" fmla="*/ 786887 h 1160647"/>
                <a:gd name="connsiteX290" fmla="*/ 1637942 w 3079941"/>
                <a:gd name="connsiteY290" fmla="*/ 804182 h 1160647"/>
                <a:gd name="connsiteX291" fmla="*/ 1647278 w 3079941"/>
                <a:gd name="connsiteY291" fmla="*/ 805087 h 1160647"/>
                <a:gd name="connsiteX292" fmla="*/ 1660236 w 3079941"/>
                <a:gd name="connsiteY292" fmla="*/ 805087 h 1160647"/>
                <a:gd name="connsiteX293" fmla="*/ 1660236 w 3079941"/>
                <a:gd name="connsiteY293" fmla="*/ 789049 h 1160647"/>
                <a:gd name="connsiteX294" fmla="*/ 1728192 w 3079941"/>
                <a:gd name="connsiteY294" fmla="*/ 789049 h 1160647"/>
                <a:gd name="connsiteX295" fmla="*/ 1728192 w 3079941"/>
                <a:gd name="connsiteY295" fmla="*/ 703796 h 1160647"/>
                <a:gd name="connsiteX296" fmla="*/ 1800200 w 3079941"/>
                <a:gd name="connsiteY296" fmla="*/ 703796 h 1160647"/>
                <a:gd name="connsiteX297" fmla="*/ 1800200 w 3079941"/>
                <a:gd name="connsiteY297" fmla="*/ 782564 h 1160647"/>
                <a:gd name="connsiteX298" fmla="*/ 1802104 w 3079941"/>
                <a:gd name="connsiteY298" fmla="*/ 782564 h 1160647"/>
                <a:gd name="connsiteX299" fmla="*/ 1803346 w 3079941"/>
                <a:gd name="connsiteY299" fmla="*/ 805087 h 1160647"/>
                <a:gd name="connsiteX300" fmla="*/ 1813022 w 3079941"/>
                <a:gd name="connsiteY300" fmla="*/ 805087 h 1160647"/>
                <a:gd name="connsiteX301" fmla="*/ 1814264 w 3079941"/>
                <a:gd name="connsiteY301" fmla="*/ 782564 h 1160647"/>
                <a:gd name="connsiteX302" fmla="*/ 1820344 w 3079941"/>
                <a:gd name="connsiteY302" fmla="*/ 782564 h 1160647"/>
                <a:gd name="connsiteX303" fmla="*/ 1821586 w 3079941"/>
                <a:gd name="connsiteY303" fmla="*/ 805087 h 1160647"/>
                <a:gd name="connsiteX304" fmla="*/ 1872208 w 3079941"/>
                <a:gd name="connsiteY304" fmla="*/ 805087 h 1160647"/>
                <a:gd name="connsiteX305" fmla="*/ 1872208 w 3079941"/>
                <a:gd name="connsiteY305" fmla="*/ 642059 h 1160647"/>
                <a:gd name="connsiteX306" fmla="*/ 2069535 w 3079941"/>
                <a:gd name="connsiteY306" fmla="*/ 642059 h 1160647"/>
                <a:gd name="connsiteX307" fmla="*/ 2069535 w 3079941"/>
                <a:gd name="connsiteY307" fmla="*/ 805087 h 1160647"/>
                <a:gd name="connsiteX308" fmla="*/ 2088232 w 3079941"/>
                <a:gd name="connsiteY308" fmla="*/ 805087 h 1160647"/>
                <a:gd name="connsiteX309" fmla="*/ 2088232 w 3079941"/>
                <a:gd name="connsiteY309" fmla="*/ 722394 h 1160647"/>
                <a:gd name="connsiteX310" fmla="*/ 2183352 w 3079941"/>
                <a:gd name="connsiteY310" fmla="*/ 722394 h 1160647"/>
                <a:gd name="connsiteX311" fmla="*/ 2195282 w 3079941"/>
                <a:gd name="connsiteY311" fmla="*/ 404253 h 1160647"/>
                <a:gd name="connsiteX312" fmla="*/ 2183122 w 3079941"/>
                <a:gd name="connsiteY312" fmla="*/ 382635 h 1160647"/>
                <a:gd name="connsiteX313" fmla="*/ 2177042 w 3079941"/>
                <a:gd name="connsiteY313" fmla="*/ 378311 h 1160647"/>
                <a:gd name="connsiteX314" fmla="*/ 2185149 w 3079941"/>
                <a:gd name="connsiteY314" fmla="*/ 354532 h 1160647"/>
                <a:gd name="connsiteX315" fmla="*/ 2185149 w 3079941"/>
                <a:gd name="connsiteY315" fmla="*/ 337238 h 1160647"/>
                <a:gd name="connsiteX316" fmla="*/ 2199336 w 3079941"/>
                <a:gd name="connsiteY316" fmla="*/ 337238 h 1160647"/>
                <a:gd name="connsiteX317" fmla="*/ 2199336 w 3079941"/>
                <a:gd name="connsiteY317" fmla="*/ 315620 h 1160647"/>
                <a:gd name="connsiteX318" fmla="*/ 2201362 w 3079941"/>
                <a:gd name="connsiteY318" fmla="*/ 311296 h 1160647"/>
                <a:gd name="connsiteX319" fmla="*/ 2201362 w 3079941"/>
                <a:gd name="connsiteY319" fmla="*/ 233472 h 1160647"/>
                <a:gd name="connsiteX320" fmla="*/ 2199336 w 3079941"/>
                <a:gd name="connsiteY320" fmla="*/ 226987 h 1160647"/>
                <a:gd name="connsiteX321" fmla="*/ 2205416 w 3079941"/>
                <a:gd name="connsiteY321" fmla="*/ 220501 h 1160647"/>
                <a:gd name="connsiteX322" fmla="*/ 2205416 w 3079941"/>
                <a:gd name="connsiteY322" fmla="*/ 162133 h 1160647"/>
                <a:gd name="connsiteX323" fmla="*/ 2207442 w 3079941"/>
                <a:gd name="connsiteY323" fmla="*/ 157810 h 1160647"/>
                <a:gd name="connsiteX324" fmla="*/ 2207442 w 3079941"/>
                <a:gd name="connsiteY324" fmla="*/ 101604 h 1160647"/>
                <a:gd name="connsiteX325" fmla="*/ 2209469 w 3079941"/>
                <a:gd name="connsiteY325" fmla="*/ 82148 h 1160647"/>
                <a:gd name="connsiteX326" fmla="*/ 2213523 w 3079941"/>
                <a:gd name="connsiteY326" fmla="*/ 99442 h 1160647"/>
                <a:gd name="connsiteX327" fmla="*/ 2215549 w 3079941"/>
                <a:gd name="connsiteY327" fmla="*/ 157810 h 1160647"/>
                <a:gd name="connsiteX328" fmla="*/ 2217576 w 3079941"/>
                <a:gd name="connsiteY328" fmla="*/ 220501 h 1160647"/>
                <a:gd name="connsiteX329" fmla="*/ 2223656 w 3079941"/>
                <a:gd name="connsiteY329" fmla="*/ 226987 h 1160647"/>
                <a:gd name="connsiteX330" fmla="*/ 2221629 w 3079941"/>
                <a:gd name="connsiteY330" fmla="*/ 233472 h 1160647"/>
                <a:gd name="connsiteX331" fmla="*/ 2221629 w 3079941"/>
                <a:gd name="connsiteY331" fmla="*/ 311296 h 1160647"/>
                <a:gd name="connsiteX332" fmla="*/ 2223656 w 3079941"/>
                <a:gd name="connsiteY332" fmla="*/ 315620 h 1160647"/>
                <a:gd name="connsiteX333" fmla="*/ 2223656 w 3079941"/>
                <a:gd name="connsiteY333" fmla="*/ 337238 h 1160647"/>
                <a:gd name="connsiteX334" fmla="*/ 2237843 w 3079941"/>
                <a:gd name="connsiteY334" fmla="*/ 337238 h 1160647"/>
                <a:gd name="connsiteX335" fmla="*/ 2237843 w 3079941"/>
                <a:gd name="connsiteY335" fmla="*/ 354532 h 1160647"/>
                <a:gd name="connsiteX336" fmla="*/ 2245950 w 3079941"/>
                <a:gd name="connsiteY336" fmla="*/ 378311 h 1160647"/>
                <a:gd name="connsiteX337" fmla="*/ 2239870 w 3079941"/>
                <a:gd name="connsiteY337" fmla="*/ 382635 h 1160647"/>
                <a:gd name="connsiteX338" fmla="*/ 2227709 w 3079941"/>
                <a:gd name="connsiteY338" fmla="*/ 404253 h 1160647"/>
                <a:gd name="connsiteX339" fmla="*/ 2235816 w 3079941"/>
                <a:gd name="connsiteY339" fmla="*/ 657181 h 1160647"/>
                <a:gd name="connsiteX340" fmla="*/ 2300670 w 3079941"/>
                <a:gd name="connsiteY340" fmla="*/ 657181 h 1160647"/>
                <a:gd name="connsiteX341" fmla="*/ 2300670 w 3079941"/>
                <a:gd name="connsiteY341" fmla="*/ 732843 h 1160647"/>
                <a:gd name="connsiteX342" fmla="*/ 2308777 w 3079941"/>
                <a:gd name="connsiteY342" fmla="*/ 732843 h 1160647"/>
                <a:gd name="connsiteX343" fmla="*/ 2310804 w 3079941"/>
                <a:gd name="connsiteY343" fmla="*/ 726358 h 1160647"/>
                <a:gd name="connsiteX344" fmla="*/ 2316884 w 3079941"/>
                <a:gd name="connsiteY344" fmla="*/ 726358 h 1160647"/>
                <a:gd name="connsiteX345" fmla="*/ 2318911 w 3079941"/>
                <a:gd name="connsiteY345" fmla="*/ 735005 h 1160647"/>
                <a:gd name="connsiteX346" fmla="*/ 2331071 w 3079941"/>
                <a:gd name="connsiteY346" fmla="*/ 735005 h 1160647"/>
                <a:gd name="connsiteX347" fmla="*/ 2331071 w 3079941"/>
                <a:gd name="connsiteY347" fmla="*/ 728519 h 1160647"/>
                <a:gd name="connsiteX348" fmla="*/ 2353364 w 3079941"/>
                <a:gd name="connsiteY348" fmla="*/ 728519 h 1160647"/>
                <a:gd name="connsiteX349" fmla="*/ 2353364 w 3079941"/>
                <a:gd name="connsiteY349" fmla="*/ 735005 h 1160647"/>
                <a:gd name="connsiteX350" fmla="*/ 2373631 w 3079941"/>
                <a:gd name="connsiteY350" fmla="*/ 735005 h 1160647"/>
                <a:gd name="connsiteX351" fmla="*/ 2373631 w 3079941"/>
                <a:gd name="connsiteY351" fmla="*/ 780402 h 1160647"/>
                <a:gd name="connsiteX352" fmla="*/ 2387818 w 3079941"/>
                <a:gd name="connsiteY352" fmla="*/ 780402 h 1160647"/>
                <a:gd name="connsiteX353" fmla="*/ 2387818 w 3079941"/>
                <a:gd name="connsiteY353" fmla="*/ 767431 h 1160647"/>
                <a:gd name="connsiteX354" fmla="*/ 2404032 w 3079941"/>
                <a:gd name="connsiteY354" fmla="*/ 767431 h 1160647"/>
                <a:gd name="connsiteX355" fmla="*/ 2404032 w 3079941"/>
                <a:gd name="connsiteY355" fmla="*/ 588004 h 1160647"/>
                <a:gd name="connsiteX356" fmla="*/ 2410112 w 3079941"/>
                <a:gd name="connsiteY356" fmla="*/ 581518 h 1160647"/>
                <a:gd name="connsiteX357" fmla="*/ 2483073 w 3079941"/>
                <a:gd name="connsiteY357" fmla="*/ 581518 h 1160647"/>
                <a:gd name="connsiteX358" fmla="*/ 2483073 w 3079941"/>
                <a:gd name="connsiteY358" fmla="*/ 590166 h 1160647"/>
                <a:gd name="connsiteX359" fmla="*/ 2493206 w 3079941"/>
                <a:gd name="connsiteY359" fmla="*/ 590166 h 1160647"/>
                <a:gd name="connsiteX360" fmla="*/ 2493206 w 3079941"/>
                <a:gd name="connsiteY360" fmla="*/ 704740 h 1160647"/>
                <a:gd name="connsiteX361" fmla="*/ 2515500 w 3079941"/>
                <a:gd name="connsiteY361" fmla="*/ 704740 h 1160647"/>
                <a:gd name="connsiteX362" fmla="*/ 2515500 w 3079941"/>
                <a:gd name="connsiteY362" fmla="*/ 637725 h 1160647"/>
                <a:gd name="connsiteX363" fmla="*/ 2541847 w 3079941"/>
                <a:gd name="connsiteY363" fmla="*/ 637725 h 1160647"/>
                <a:gd name="connsiteX364" fmla="*/ 2545900 w 3079941"/>
                <a:gd name="connsiteY364" fmla="*/ 633401 h 1160647"/>
                <a:gd name="connsiteX365" fmla="*/ 2554007 w 3079941"/>
                <a:gd name="connsiteY365" fmla="*/ 633401 h 1160647"/>
                <a:gd name="connsiteX366" fmla="*/ 2558060 w 3079941"/>
                <a:gd name="connsiteY366" fmla="*/ 637725 h 1160647"/>
                <a:gd name="connsiteX367" fmla="*/ 2580354 w 3079941"/>
                <a:gd name="connsiteY367" fmla="*/ 637725 h 1160647"/>
                <a:gd name="connsiteX368" fmla="*/ 2580354 w 3079941"/>
                <a:gd name="connsiteY368" fmla="*/ 520989 h 1160647"/>
                <a:gd name="connsiteX369" fmla="*/ 2637101 w 3079941"/>
                <a:gd name="connsiteY369" fmla="*/ 510180 h 1160647"/>
                <a:gd name="connsiteX370" fmla="*/ 2637101 w 3079941"/>
                <a:gd name="connsiteY370" fmla="*/ 511261 h 1160647"/>
                <a:gd name="connsiteX371" fmla="*/ 2637101 w 3079941"/>
                <a:gd name="connsiteY371" fmla="*/ 518827 h 1160647"/>
                <a:gd name="connsiteX372" fmla="*/ 2663448 w 3079941"/>
                <a:gd name="connsiteY372" fmla="*/ 518827 h 1160647"/>
                <a:gd name="connsiteX373" fmla="*/ 2663448 w 3079941"/>
                <a:gd name="connsiteY373" fmla="*/ 773917 h 1160647"/>
                <a:gd name="connsiteX374" fmla="*/ 2685742 w 3079941"/>
                <a:gd name="connsiteY374" fmla="*/ 773917 h 1160647"/>
                <a:gd name="connsiteX375" fmla="*/ 2685742 w 3079941"/>
                <a:gd name="connsiteY375" fmla="*/ 769593 h 1160647"/>
                <a:gd name="connsiteX376" fmla="*/ 2697902 w 3079941"/>
                <a:gd name="connsiteY376" fmla="*/ 769593 h 1160647"/>
                <a:gd name="connsiteX377" fmla="*/ 2697902 w 3079941"/>
                <a:gd name="connsiteY377" fmla="*/ 773917 h 1160647"/>
                <a:gd name="connsiteX378" fmla="*/ 2722222 w 3079941"/>
                <a:gd name="connsiteY378" fmla="*/ 773917 h 1160647"/>
                <a:gd name="connsiteX379" fmla="*/ 2722222 w 3079941"/>
                <a:gd name="connsiteY379" fmla="*/ 760946 h 1160647"/>
                <a:gd name="connsiteX380" fmla="*/ 2750596 w 3079941"/>
                <a:gd name="connsiteY380" fmla="*/ 760946 h 1160647"/>
                <a:gd name="connsiteX381" fmla="*/ 2762756 w 3079941"/>
                <a:gd name="connsiteY381" fmla="*/ 756622 h 1160647"/>
                <a:gd name="connsiteX382" fmla="*/ 2783023 w 3079941"/>
                <a:gd name="connsiteY382" fmla="*/ 760946 h 1160647"/>
                <a:gd name="connsiteX383" fmla="*/ 2783023 w 3079941"/>
                <a:gd name="connsiteY383" fmla="*/ 743652 h 1160647"/>
                <a:gd name="connsiteX384" fmla="*/ 2791130 w 3079941"/>
                <a:gd name="connsiteY384" fmla="*/ 743652 h 1160647"/>
                <a:gd name="connsiteX385" fmla="*/ 2791130 w 3079941"/>
                <a:gd name="connsiteY385" fmla="*/ 730681 h 1160647"/>
                <a:gd name="connsiteX386" fmla="*/ 2847877 w 3079941"/>
                <a:gd name="connsiteY386" fmla="*/ 730681 h 1160647"/>
                <a:gd name="connsiteX387" fmla="*/ 2847877 w 3079941"/>
                <a:gd name="connsiteY387" fmla="*/ 700416 h 1160647"/>
                <a:gd name="connsiteX388" fmla="*/ 2866117 w 3079941"/>
                <a:gd name="connsiteY388" fmla="*/ 700416 h 1160647"/>
                <a:gd name="connsiteX389" fmla="*/ 2866117 w 3079941"/>
                <a:gd name="connsiteY389" fmla="*/ 693931 h 1160647"/>
                <a:gd name="connsiteX390" fmla="*/ 2878277 w 3079941"/>
                <a:gd name="connsiteY390" fmla="*/ 693931 h 1160647"/>
                <a:gd name="connsiteX391" fmla="*/ 2878277 w 3079941"/>
                <a:gd name="connsiteY391" fmla="*/ 700416 h 1160647"/>
                <a:gd name="connsiteX392" fmla="*/ 2894491 w 3079941"/>
                <a:gd name="connsiteY392" fmla="*/ 700416 h 1160647"/>
                <a:gd name="connsiteX393" fmla="*/ 2894491 w 3079941"/>
                <a:gd name="connsiteY393" fmla="*/ 750137 h 1160647"/>
                <a:gd name="connsiteX394" fmla="*/ 2926918 w 3079941"/>
                <a:gd name="connsiteY394" fmla="*/ 750137 h 1160647"/>
                <a:gd name="connsiteX395" fmla="*/ 2926918 w 3079941"/>
                <a:gd name="connsiteY395" fmla="*/ 724196 h 1160647"/>
                <a:gd name="connsiteX396" fmla="*/ 2965425 w 3079941"/>
                <a:gd name="connsiteY396" fmla="*/ 724196 h 1160647"/>
                <a:gd name="connsiteX397" fmla="*/ 2965425 w 3079941"/>
                <a:gd name="connsiteY397" fmla="*/ 693931 h 1160647"/>
                <a:gd name="connsiteX398" fmla="*/ 3014066 w 3079941"/>
                <a:gd name="connsiteY398" fmla="*/ 693931 h 1160647"/>
                <a:gd name="connsiteX399" fmla="*/ 3014066 w 3079941"/>
                <a:gd name="connsiteY399" fmla="*/ 805087 h 1160647"/>
                <a:gd name="connsiteX400" fmla="*/ 3014066 w 3079941"/>
                <a:gd name="connsiteY400" fmla="*/ 818866 h 1160647"/>
                <a:gd name="connsiteX401" fmla="*/ 3079941 w 3079941"/>
                <a:gd name="connsiteY401" fmla="*/ 818866 h 1160647"/>
                <a:gd name="connsiteX402" fmla="*/ 3079941 w 3079941"/>
                <a:gd name="connsiteY402" fmla="*/ 924638 h 1160647"/>
                <a:gd name="connsiteX403" fmla="*/ 3079941 w 3079941"/>
                <a:gd name="connsiteY403" fmla="*/ 1030409 h 1160647"/>
                <a:gd name="connsiteX404" fmla="*/ 3079941 w 3079941"/>
                <a:gd name="connsiteY404" fmla="*/ 1160647 h 1160647"/>
                <a:gd name="connsiteX405" fmla="*/ 200958 w 3079941"/>
                <a:gd name="connsiteY405" fmla="*/ 1160647 h 1160647"/>
                <a:gd name="connsiteX406" fmla="*/ 200958 w 3079941"/>
                <a:gd name="connsiteY406" fmla="*/ 1126882 h 1160647"/>
                <a:gd name="connsiteX407" fmla="*/ 0 w 3079941"/>
                <a:gd name="connsiteY407" fmla="*/ 1126882 h 1160647"/>
                <a:gd name="connsiteX408" fmla="*/ 0 w 3079941"/>
                <a:gd name="connsiteY408" fmla="*/ 915339 h 1160647"/>
                <a:gd name="connsiteX409" fmla="*/ 103377 w 3079941"/>
                <a:gd name="connsiteY409" fmla="*/ 915339 h 1160647"/>
                <a:gd name="connsiteX410" fmla="*/ 103377 w 3079941"/>
                <a:gd name="connsiteY410" fmla="*/ 886329 h 1160647"/>
                <a:gd name="connsiteX411" fmla="*/ 55096 w 3079941"/>
                <a:gd name="connsiteY411" fmla="*/ 886329 h 1160647"/>
                <a:gd name="connsiteX412" fmla="*/ 55096 w 3079941"/>
                <a:gd name="connsiteY412" fmla="*/ 724196 h 1160647"/>
                <a:gd name="connsiteX413" fmla="*/ 75363 w 3079941"/>
                <a:gd name="connsiteY413" fmla="*/ 724196 h 1160647"/>
                <a:gd name="connsiteX414" fmla="*/ 75870 w 3079941"/>
                <a:gd name="connsiteY414" fmla="*/ 723115 h 1160647"/>
                <a:gd name="connsiteX415" fmla="*/ 79416 w 3079941"/>
                <a:gd name="connsiteY415" fmla="*/ 715549 h 1160647"/>
                <a:gd name="connsiteX416" fmla="*/ 81190 w 3079941"/>
                <a:gd name="connsiteY416" fmla="*/ 715819 h 1160647"/>
                <a:gd name="connsiteX417" fmla="*/ 93603 w 3079941"/>
                <a:gd name="connsiteY417" fmla="*/ 717710 h 1160647"/>
                <a:gd name="connsiteX418" fmla="*/ 94110 w 3079941"/>
                <a:gd name="connsiteY418" fmla="*/ 719062 h 1160647"/>
                <a:gd name="connsiteX419" fmla="*/ 97656 w 3079941"/>
                <a:gd name="connsiteY419" fmla="*/ 728519 h 1160647"/>
                <a:gd name="connsiteX420" fmla="*/ 124003 w 3079941"/>
                <a:gd name="connsiteY420" fmla="*/ 730681 h 1160647"/>
                <a:gd name="connsiteX421" fmla="*/ 124003 w 3079941"/>
                <a:gd name="connsiteY421" fmla="*/ 607460 h 1160647"/>
                <a:gd name="connsiteX422" fmla="*/ 126030 w 3079941"/>
                <a:gd name="connsiteY422" fmla="*/ 607460 h 1160647"/>
                <a:gd name="connsiteX423" fmla="*/ 140217 w 3079941"/>
                <a:gd name="connsiteY423" fmla="*/ 607460 h 1160647"/>
                <a:gd name="connsiteX424" fmla="*/ 140217 w 3079941"/>
                <a:gd name="connsiteY424" fmla="*/ 471268 h 1160647"/>
                <a:gd name="connsiteX425" fmla="*/ 141990 w 3079941"/>
                <a:gd name="connsiteY425" fmla="*/ 471268 h 1160647"/>
                <a:gd name="connsiteX426" fmla="*/ 154404 w 3079941"/>
                <a:gd name="connsiteY426" fmla="*/ 471268 h 1160647"/>
                <a:gd name="connsiteX427" fmla="*/ 154404 w 3079941"/>
                <a:gd name="connsiteY427" fmla="*/ 356694 h 1160647"/>
                <a:gd name="connsiteX428" fmla="*/ 158457 w 3079941"/>
                <a:gd name="connsiteY428" fmla="*/ 328590 h 1160647"/>
                <a:gd name="connsiteX429" fmla="*/ 160484 w 3079941"/>
                <a:gd name="connsiteY429" fmla="*/ 328590 h 1160647"/>
                <a:gd name="connsiteX430" fmla="*/ 174671 w 3079941"/>
                <a:gd name="connsiteY430" fmla="*/ 328590 h 1160647"/>
                <a:gd name="connsiteX431" fmla="*/ 211151 w 3079941"/>
                <a:gd name="connsiteY431" fmla="*/ 246443 h 1160647"/>
                <a:gd name="connsiteX432" fmla="*/ 215205 w 3079941"/>
                <a:gd name="connsiteY432" fmla="*/ 0 h 1160647"/>
                <a:gd name="connsiteX0" fmla="*/ 215205 w 3079941"/>
                <a:gd name="connsiteY0" fmla="*/ 0 h 1160647"/>
                <a:gd name="connsiteX1" fmla="*/ 217231 w 3079941"/>
                <a:gd name="connsiteY1" fmla="*/ 246443 h 1160647"/>
                <a:gd name="connsiteX2" fmla="*/ 255738 w 3079941"/>
                <a:gd name="connsiteY2" fmla="*/ 326429 h 1160647"/>
                <a:gd name="connsiteX3" fmla="*/ 257765 w 3079941"/>
                <a:gd name="connsiteY3" fmla="*/ 326429 h 1160647"/>
                <a:gd name="connsiteX4" fmla="*/ 271952 w 3079941"/>
                <a:gd name="connsiteY4" fmla="*/ 326429 h 1160647"/>
                <a:gd name="connsiteX5" fmla="*/ 271952 w 3079941"/>
                <a:gd name="connsiteY5" fmla="*/ 350208 h 1160647"/>
                <a:gd name="connsiteX6" fmla="*/ 272459 w 3079941"/>
                <a:gd name="connsiteY6" fmla="*/ 351019 h 1160647"/>
                <a:gd name="connsiteX7" fmla="*/ 276005 w 3079941"/>
                <a:gd name="connsiteY7" fmla="*/ 356694 h 1160647"/>
                <a:gd name="connsiteX8" fmla="*/ 276005 w 3079941"/>
                <a:gd name="connsiteY8" fmla="*/ 471268 h 1160647"/>
                <a:gd name="connsiteX9" fmla="*/ 278285 w 3079941"/>
                <a:gd name="connsiteY9" fmla="*/ 471268 h 1160647"/>
                <a:gd name="connsiteX10" fmla="*/ 294246 w 3079941"/>
                <a:gd name="connsiteY10" fmla="*/ 471268 h 1160647"/>
                <a:gd name="connsiteX11" fmla="*/ 294246 w 3079941"/>
                <a:gd name="connsiteY11" fmla="*/ 611783 h 1160647"/>
                <a:gd name="connsiteX12" fmla="*/ 295766 w 3079941"/>
                <a:gd name="connsiteY12" fmla="*/ 611513 h 1160647"/>
                <a:gd name="connsiteX13" fmla="*/ 306406 w 3079941"/>
                <a:gd name="connsiteY13" fmla="*/ 609622 h 1160647"/>
                <a:gd name="connsiteX14" fmla="*/ 304379 w 3079941"/>
                <a:gd name="connsiteY14" fmla="*/ 698254 h 1160647"/>
                <a:gd name="connsiteX15" fmla="*/ 305899 w 3079941"/>
                <a:gd name="connsiteY15" fmla="*/ 698525 h 1160647"/>
                <a:gd name="connsiteX16" fmla="*/ 316539 w 3079941"/>
                <a:gd name="connsiteY16" fmla="*/ 700416 h 1160647"/>
                <a:gd name="connsiteX17" fmla="*/ 316792 w 3079941"/>
                <a:gd name="connsiteY17" fmla="*/ 701227 h 1160647"/>
                <a:gd name="connsiteX18" fmla="*/ 318566 w 3079941"/>
                <a:gd name="connsiteY18" fmla="*/ 706902 h 1160647"/>
                <a:gd name="connsiteX19" fmla="*/ 319326 w 3079941"/>
                <a:gd name="connsiteY19" fmla="*/ 704470 h 1160647"/>
                <a:gd name="connsiteX20" fmla="*/ 324646 w 3079941"/>
                <a:gd name="connsiteY20" fmla="*/ 687446 h 1160647"/>
                <a:gd name="connsiteX21" fmla="*/ 326419 w 3079941"/>
                <a:gd name="connsiteY21" fmla="*/ 687446 h 1160647"/>
                <a:gd name="connsiteX22" fmla="*/ 338833 w 3079941"/>
                <a:gd name="connsiteY22" fmla="*/ 687446 h 1160647"/>
                <a:gd name="connsiteX23" fmla="*/ 338833 w 3079941"/>
                <a:gd name="connsiteY23" fmla="*/ 719872 h 1160647"/>
                <a:gd name="connsiteX24" fmla="*/ 339846 w 3079941"/>
                <a:gd name="connsiteY24" fmla="*/ 720413 h 1160647"/>
                <a:gd name="connsiteX25" fmla="*/ 346940 w 3079941"/>
                <a:gd name="connsiteY25" fmla="*/ 724196 h 1160647"/>
                <a:gd name="connsiteX26" fmla="*/ 346940 w 3079941"/>
                <a:gd name="connsiteY26" fmla="*/ 725547 h 1160647"/>
                <a:gd name="connsiteX27" fmla="*/ 346940 w 3079941"/>
                <a:gd name="connsiteY27" fmla="*/ 735005 h 1160647"/>
                <a:gd name="connsiteX28" fmla="*/ 391527 w 3079941"/>
                <a:gd name="connsiteY28" fmla="*/ 735005 h 1160647"/>
                <a:gd name="connsiteX29" fmla="*/ 391527 w 3079941"/>
                <a:gd name="connsiteY29" fmla="*/ 736086 h 1160647"/>
                <a:gd name="connsiteX30" fmla="*/ 391527 w 3079941"/>
                <a:gd name="connsiteY30" fmla="*/ 743652 h 1160647"/>
                <a:gd name="connsiteX31" fmla="*/ 393553 w 3079941"/>
                <a:gd name="connsiteY31" fmla="*/ 743652 h 1160647"/>
                <a:gd name="connsiteX32" fmla="*/ 407740 w 3079941"/>
                <a:gd name="connsiteY32" fmla="*/ 743652 h 1160647"/>
                <a:gd name="connsiteX33" fmla="*/ 407740 w 3079941"/>
                <a:gd name="connsiteY33" fmla="*/ 713387 h 1160647"/>
                <a:gd name="connsiteX34" fmla="*/ 452327 w 3079941"/>
                <a:gd name="connsiteY34" fmla="*/ 713387 h 1160647"/>
                <a:gd name="connsiteX35" fmla="*/ 452327 w 3079941"/>
                <a:gd name="connsiteY35" fmla="*/ 712036 h 1160647"/>
                <a:gd name="connsiteX36" fmla="*/ 452327 w 3079941"/>
                <a:gd name="connsiteY36" fmla="*/ 702578 h 1160647"/>
                <a:gd name="connsiteX37" fmla="*/ 453341 w 3079941"/>
                <a:gd name="connsiteY37" fmla="*/ 702578 h 1160647"/>
                <a:gd name="connsiteX38" fmla="*/ 460434 w 3079941"/>
                <a:gd name="connsiteY38" fmla="*/ 702578 h 1160647"/>
                <a:gd name="connsiteX39" fmla="*/ 460434 w 3079941"/>
                <a:gd name="connsiteY39" fmla="*/ 700687 h 1160647"/>
                <a:gd name="connsiteX40" fmla="*/ 460434 w 3079941"/>
                <a:gd name="connsiteY40" fmla="*/ 687446 h 1160647"/>
                <a:gd name="connsiteX41" fmla="*/ 461194 w 3079941"/>
                <a:gd name="connsiteY41" fmla="*/ 687446 h 1160647"/>
                <a:gd name="connsiteX42" fmla="*/ 466514 w 3079941"/>
                <a:gd name="connsiteY42" fmla="*/ 687446 h 1160647"/>
                <a:gd name="connsiteX43" fmla="*/ 466514 w 3079941"/>
                <a:gd name="connsiteY43" fmla="*/ 686365 h 1160647"/>
                <a:gd name="connsiteX44" fmla="*/ 466514 w 3079941"/>
                <a:gd name="connsiteY44" fmla="*/ 678798 h 1160647"/>
                <a:gd name="connsiteX45" fmla="*/ 468541 w 3079941"/>
                <a:gd name="connsiteY45" fmla="*/ 678798 h 1160647"/>
                <a:gd name="connsiteX46" fmla="*/ 482728 w 3079941"/>
                <a:gd name="connsiteY46" fmla="*/ 678798 h 1160647"/>
                <a:gd name="connsiteX47" fmla="*/ 482728 w 3079941"/>
                <a:gd name="connsiteY47" fmla="*/ 679879 h 1160647"/>
                <a:gd name="connsiteX48" fmla="*/ 482728 w 3079941"/>
                <a:gd name="connsiteY48" fmla="*/ 687446 h 1160647"/>
                <a:gd name="connsiteX49" fmla="*/ 505021 w 3079941"/>
                <a:gd name="connsiteY49" fmla="*/ 687446 h 1160647"/>
                <a:gd name="connsiteX50" fmla="*/ 505021 w 3079941"/>
                <a:gd name="connsiteY50" fmla="*/ 685554 h 1160647"/>
                <a:gd name="connsiteX51" fmla="*/ 505021 w 3079941"/>
                <a:gd name="connsiteY51" fmla="*/ 672313 h 1160647"/>
                <a:gd name="connsiteX52" fmla="*/ 506795 w 3079941"/>
                <a:gd name="connsiteY52" fmla="*/ 672313 h 1160647"/>
                <a:gd name="connsiteX53" fmla="*/ 519208 w 3079941"/>
                <a:gd name="connsiteY53" fmla="*/ 672313 h 1160647"/>
                <a:gd name="connsiteX54" fmla="*/ 519208 w 3079941"/>
                <a:gd name="connsiteY54" fmla="*/ 696093 h 1160647"/>
                <a:gd name="connsiteX55" fmla="*/ 520222 w 3079941"/>
                <a:gd name="connsiteY55" fmla="*/ 696093 h 1160647"/>
                <a:gd name="connsiteX56" fmla="*/ 527315 w 3079941"/>
                <a:gd name="connsiteY56" fmla="*/ 696093 h 1160647"/>
                <a:gd name="connsiteX57" fmla="*/ 527315 w 3079941"/>
                <a:gd name="connsiteY57" fmla="*/ 695012 h 1160647"/>
                <a:gd name="connsiteX58" fmla="*/ 527315 w 3079941"/>
                <a:gd name="connsiteY58" fmla="*/ 687446 h 1160647"/>
                <a:gd name="connsiteX59" fmla="*/ 529088 w 3079941"/>
                <a:gd name="connsiteY59" fmla="*/ 687446 h 1160647"/>
                <a:gd name="connsiteX60" fmla="*/ 541502 w 3079941"/>
                <a:gd name="connsiteY60" fmla="*/ 687446 h 1160647"/>
                <a:gd name="connsiteX61" fmla="*/ 541502 w 3079941"/>
                <a:gd name="connsiteY61" fmla="*/ 713387 h 1160647"/>
                <a:gd name="connsiteX62" fmla="*/ 543529 w 3079941"/>
                <a:gd name="connsiteY62" fmla="*/ 713387 h 1160647"/>
                <a:gd name="connsiteX63" fmla="*/ 557715 w 3079941"/>
                <a:gd name="connsiteY63" fmla="*/ 713387 h 1160647"/>
                <a:gd name="connsiteX64" fmla="*/ 557715 w 3079941"/>
                <a:gd name="connsiteY64" fmla="*/ 715008 h 1160647"/>
                <a:gd name="connsiteX65" fmla="*/ 557715 w 3079941"/>
                <a:gd name="connsiteY65" fmla="*/ 726358 h 1160647"/>
                <a:gd name="connsiteX66" fmla="*/ 558475 w 3079941"/>
                <a:gd name="connsiteY66" fmla="*/ 726358 h 1160647"/>
                <a:gd name="connsiteX67" fmla="*/ 563796 w 3079941"/>
                <a:gd name="connsiteY67" fmla="*/ 726358 h 1160647"/>
                <a:gd name="connsiteX68" fmla="*/ 563796 w 3079941"/>
                <a:gd name="connsiteY68" fmla="*/ 725547 h 1160647"/>
                <a:gd name="connsiteX69" fmla="*/ 563796 w 3079941"/>
                <a:gd name="connsiteY69" fmla="*/ 719872 h 1160647"/>
                <a:gd name="connsiteX70" fmla="*/ 594196 w 3079941"/>
                <a:gd name="connsiteY70" fmla="*/ 719872 h 1160647"/>
                <a:gd name="connsiteX71" fmla="*/ 594196 w 3079941"/>
                <a:gd name="connsiteY71" fmla="*/ 743652 h 1160647"/>
                <a:gd name="connsiteX72" fmla="*/ 595209 w 3079941"/>
                <a:gd name="connsiteY72" fmla="*/ 743652 h 1160647"/>
                <a:gd name="connsiteX73" fmla="*/ 602303 w 3079941"/>
                <a:gd name="connsiteY73" fmla="*/ 743652 h 1160647"/>
                <a:gd name="connsiteX74" fmla="*/ 602303 w 3079941"/>
                <a:gd name="connsiteY74" fmla="*/ 744733 h 1160647"/>
                <a:gd name="connsiteX75" fmla="*/ 602303 w 3079941"/>
                <a:gd name="connsiteY75" fmla="*/ 752299 h 1160647"/>
                <a:gd name="connsiteX76" fmla="*/ 603063 w 3079941"/>
                <a:gd name="connsiteY76" fmla="*/ 752299 h 1160647"/>
                <a:gd name="connsiteX77" fmla="*/ 608383 w 3079941"/>
                <a:gd name="connsiteY77" fmla="*/ 752299 h 1160647"/>
                <a:gd name="connsiteX78" fmla="*/ 608383 w 3079941"/>
                <a:gd name="connsiteY78" fmla="*/ 750137 h 1160647"/>
                <a:gd name="connsiteX79" fmla="*/ 608383 w 3079941"/>
                <a:gd name="connsiteY79" fmla="*/ 735005 h 1160647"/>
                <a:gd name="connsiteX80" fmla="*/ 609396 w 3079941"/>
                <a:gd name="connsiteY80" fmla="*/ 735005 h 1160647"/>
                <a:gd name="connsiteX81" fmla="*/ 616490 w 3079941"/>
                <a:gd name="connsiteY81" fmla="*/ 735005 h 1160647"/>
                <a:gd name="connsiteX82" fmla="*/ 616490 w 3079941"/>
                <a:gd name="connsiteY82" fmla="*/ 736086 h 1160647"/>
                <a:gd name="connsiteX83" fmla="*/ 616490 w 3079941"/>
                <a:gd name="connsiteY83" fmla="*/ 743652 h 1160647"/>
                <a:gd name="connsiteX84" fmla="*/ 621810 w 3079941"/>
                <a:gd name="connsiteY84" fmla="*/ 741659 h 1160647"/>
                <a:gd name="connsiteX85" fmla="*/ 622570 w 3079941"/>
                <a:gd name="connsiteY85" fmla="*/ 740679 h 1160647"/>
                <a:gd name="connsiteX86" fmla="*/ 622570 w 3079941"/>
                <a:gd name="connsiteY86" fmla="*/ 735005 h 1160647"/>
                <a:gd name="connsiteX87" fmla="*/ 661077 w 3079941"/>
                <a:gd name="connsiteY87" fmla="*/ 735005 h 1160647"/>
                <a:gd name="connsiteX88" fmla="*/ 661077 w 3079941"/>
                <a:gd name="connsiteY88" fmla="*/ 758784 h 1160647"/>
                <a:gd name="connsiteX89" fmla="*/ 663103 w 3079941"/>
                <a:gd name="connsiteY89" fmla="*/ 758784 h 1160647"/>
                <a:gd name="connsiteX90" fmla="*/ 677290 w 3079941"/>
                <a:gd name="connsiteY90" fmla="*/ 758784 h 1160647"/>
                <a:gd name="connsiteX91" fmla="*/ 677290 w 3079941"/>
                <a:gd name="connsiteY91" fmla="*/ 759865 h 1160647"/>
                <a:gd name="connsiteX92" fmla="*/ 677290 w 3079941"/>
                <a:gd name="connsiteY92" fmla="*/ 767431 h 1160647"/>
                <a:gd name="connsiteX93" fmla="*/ 679064 w 3079941"/>
                <a:gd name="connsiteY93" fmla="*/ 767431 h 1160647"/>
                <a:gd name="connsiteX94" fmla="*/ 691477 w 3079941"/>
                <a:gd name="connsiteY94" fmla="*/ 767431 h 1160647"/>
                <a:gd name="connsiteX95" fmla="*/ 691477 w 3079941"/>
                <a:gd name="connsiteY95" fmla="*/ 743652 h 1160647"/>
                <a:gd name="connsiteX96" fmla="*/ 692490 w 3079941"/>
                <a:gd name="connsiteY96" fmla="*/ 743652 h 1160647"/>
                <a:gd name="connsiteX97" fmla="*/ 699584 w 3079941"/>
                <a:gd name="connsiteY97" fmla="*/ 743652 h 1160647"/>
                <a:gd name="connsiteX98" fmla="*/ 699584 w 3079941"/>
                <a:gd name="connsiteY98" fmla="*/ 711225 h 1160647"/>
                <a:gd name="connsiteX99" fmla="*/ 700597 w 3079941"/>
                <a:gd name="connsiteY99" fmla="*/ 711225 h 1160647"/>
                <a:gd name="connsiteX100" fmla="*/ 707691 w 3079941"/>
                <a:gd name="connsiteY100" fmla="*/ 711225 h 1160647"/>
                <a:gd name="connsiteX101" fmla="*/ 707691 w 3079941"/>
                <a:gd name="connsiteY101" fmla="*/ 709334 h 1160647"/>
                <a:gd name="connsiteX102" fmla="*/ 707691 w 3079941"/>
                <a:gd name="connsiteY102" fmla="*/ 696093 h 1160647"/>
                <a:gd name="connsiteX103" fmla="*/ 706424 w 3079941"/>
                <a:gd name="connsiteY103" fmla="*/ 694471 h 1160647"/>
                <a:gd name="connsiteX104" fmla="*/ 711744 w 3079941"/>
                <a:gd name="connsiteY104" fmla="*/ 683122 h 1160647"/>
                <a:gd name="connsiteX105" fmla="*/ 719851 w 3079941"/>
                <a:gd name="connsiteY105" fmla="*/ 711225 h 1160647"/>
                <a:gd name="connsiteX106" fmla="*/ 720611 w 3079941"/>
                <a:gd name="connsiteY106" fmla="*/ 711225 h 1160647"/>
                <a:gd name="connsiteX107" fmla="*/ 725931 w 3079941"/>
                <a:gd name="connsiteY107" fmla="*/ 711225 h 1160647"/>
                <a:gd name="connsiteX108" fmla="*/ 725931 w 3079941"/>
                <a:gd name="connsiteY108" fmla="*/ 605298 h 1160647"/>
                <a:gd name="connsiteX109" fmla="*/ 727451 w 3079941"/>
                <a:gd name="connsiteY109" fmla="*/ 605298 h 1160647"/>
                <a:gd name="connsiteX110" fmla="*/ 738091 w 3079941"/>
                <a:gd name="connsiteY110" fmla="*/ 605298 h 1160647"/>
                <a:gd name="connsiteX111" fmla="*/ 738091 w 3079941"/>
                <a:gd name="connsiteY111" fmla="*/ 557739 h 1160647"/>
                <a:gd name="connsiteX112" fmla="*/ 764438 w 3079941"/>
                <a:gd name="connsiteY112" fmla="*/ 557739 h 1160647"/>
                <a:gd name="connsiteX113" fmla="*/ 764438 w 3079941"/>
                <a:gd name="connsiteY113" fmla="*/ 536121 h 1160647"/>
                <a:gd name="connsiteX114" fmla="*/ 798892 w 3079941"/>
                <a:gd name="connsiteY114" fmla="*/ 536121 h 1160647"/>
                <a:gd name="connsiteX115" fmla="*/ 798892 w 3079941"/>
                <a:gd name="connsiteY115" fmla="*/ 538553 h 1160647"/>
                <a:gd name="connsiteX116" fmla="*/ 798892 w 3079941"/>
                <a:gd name="connsiteY116" fmla="*/ 555577 h 1160647"/>
                <a:gd name="connsiteX117" fmla="*/ 801172 w 3079941"/>
                <a:gd name="connsiteY117" fmla="*/ 555577 h 1160647"/>
                <a:gd name="connsiteX118" fmla="*/ 817132 w 3079941"/>
                <a:gd name="connsiteY118" fmla="*/ 555577 h 1160647"/>
                <a:gd name="connsiteX119" fmla="*/ 817132 w 3079941"/>
                <a:gd name="connsiteY119" fmla="*/ 603136 h 1160647"/>
                <a:gd name="connsiteX120" fmla="*/ 818145 w 3079941"/>
                <a:gd name="connsiteY120" fmla="*/ 603136 h 1160647"/>
                <a:gd name="connsiteX121" fmla="*/ 825239 w 3079941"/>
                <a:gd name="connsiteY121" fmla="*/ 603136 h 1160647"/>
                <a:gd name="connsiteX122" fmla="*/ 839426 w 3079941"/>
                <a:gd name="connsiteY122" fmla="*/ 607460 h 1160647"/>
                <a:gd name="connsiteX123" fmla="*/ 839426 w 3079941"/>
                <a:gd name="connsiteY123" fmla="*/ 646372 h 1160647"/>
                <a:gd name="connsiteX124" fmla="*/ 840439 w 3079941"/>
                <a:gd name="connsiteY124" fmla="*/ 646372 h 1160647"/>
                <a:gd name="connsiteX125" fmla="*/ 847532 w 3079941"/>
                <a:gd name="connsiteY125" fmla="*/ 646372 h 1160647"/>
                <a:gd name="connsiteX126" fmla="*/ 847532 w 3079941"/>
                <a:gd name="connsiteY126" fmla="*/ 647993 h 1160647"/>
                <a:gd name="connsiteX127" fmla="*/ 847532 w 3079941"/>
                <a:gd name="connsiteY127" fmla="*/ 659342 h 1160647"/>
                <a:gd name="connsiteX128" fmla="*/ 849559 w 3079941"/>
                <a:gd name="connsiteY128" fmla="*/ 659342 h 1160647"/>
                <a:gd name="connsiteX129" fmla="*/ 863746 w 3079941"/>
                <a:gd name="connsiteY129" fmla="*/ 659342 h 1160647"/>
                <a:gd name="connsiteX130" fmla="*/ 869826 w 3079941"/>
                <a:gd name="connsiteY130" fmla="*/ 665828 h 1160647"/>
                <a:gd name="connsiteX131" fmla="*/ 869826 w 3079941"/>
                <a:gd name="connsiteY131" fmla="*/ 687446 h 1160647"/>
                <a:gd name="connsiteX132" fmla="*/ 872106 w 3079941"/>
                <a:gd name="connsiteY132" fmla="*/ 687446 h 1160647"/>
                <a:gd name="connsiteX133" fmla="*/ 888066 w 3079941"/>
                <a:gd name="connsiteY133" fmla="*/ 687446 h 1160647"/>
                <a:gd name="connsiteX134" fmla="*/ 888066 w 3079941"/>
                <a:gd name="connsiteY134" fmla="*/ 688526 h 1160647"/>
                <a:gd name="connsiteX135" fmla="*/ 888066 w 3079941"/>
                <a:gd name="connsiteY135" fmla="*/ 696093 h 1160647"/>
                <a:gd name="connsiteX136" fmla="*/ 889333 w 3079941"/>
                <a:gd name="connsiteY136" fmla="*/ 696093 h 1160647"/>
                <a:gd name="connsiteX137" fmla="*/ 898200 w 3079941"/>
                <a:gd name="connsiteY137" fmla="*/ 696093 h 1160647"/>
                <a:gd name="connsiteX138" fmla="*/ 898200 w 3079941"/>
                <a:gd name="connsiteY138" fmla="*/ 698254 h 1160647"/>
                <a:gd name="connsiteX139" fmla="*/ 898200 w 3079941"/>
                <a:gd name="connsiteY139" fmla="*/ 713387 h 1160647"/>
                <a:gd name="connsiteX140" fmla="*/ 902253 w 3079941"/>
                <a:gd name="connsiteY140" fmla="*/ 711495 h 1160647"/>
                <a:gd name="connsiteX141" fmla="*/ 902253 w 3079941"/>
                <a:gd name="connsiteY141" fmla="*/ 698254 h 1160647"/>
                <a:gd name="connsiteX142" fmla="*/ 903266 w 3079941"/>
                <a:gd name="connsiteY142" fmla="*/ 698254 h 1160647"/>
                <a:gd name="connsiteX143" fmla="*/ 910360 w 3079941"/>
                <a:gd name="connsiteY143" fmla="*/ 698254 h 1160647"/>
                <a:gd name="connsiteX144" fmla="*/ 910360 w 3079941"/>
                <a:gd name="connsiteY144" fmla="*/ 699876 h 1160647"/>
                <a:gd name="connsiteX145" fmla="*/ 910360 w 3079941"/>
                <a:gd name="connsiteY145" fmla="*/ 711225 h 1160647"/>
                <a:gd name="connsiteX146" fmla="*/ 911120 w 3079941"/>
                <a:gd name="connsiteY146" fmla="*/ 711225 h 1160647"/>
                <a:gd name="connsiteX147" fmla="*/ 916440 w 3079941"/>
                <a:gd name="connsiteY147" fmla="*/ 711225 h 1160647"/>
                <a:gd name="connsiteX148" fmla="*/ 965080 w 3079941"/>
                <a:gd name="connsiteY148" fmla="*/ 706902 h 1160647"/>
                <a:gd name="connsiteX149" fmla="*/ 965080 w 3079941"/>
                <a:gd name="connsiteY149" fmla="*/ 708253 h 1160647"/>
                <a:gd name="connsiteX150" fmla="*/ 965080 w 3079941"/>
                <a:gd name="connsiteY150" fmla="*/ 717710 h 1160647"/>
                <a:gd name="connsiteX151" fmla="*/ 965840 w 3079941"/>
                <a:gd name="connsiteY151" fmla="*/ 717710 h 1160647"/>
                <a:gd name="connsiteX152" fmla="*/ 971161 w 3079941"/>
                <a:gd name="connsiteY152" fmla="*/ 717710 h 1160647"/>
                <a:gd name="connsiteX153" fmla="*/ 971161 w 3079941"/>
                <a:gd name="connsiteY153" fmla="*/ 719872 h 1160647"/>
                <a:gd name="connsiteX154" fmla="*/ 971161 w 3079941"/>
                <a:gd name="connsiteY154" fmla="*/ 735005 h 1160647"/>
                <a:gd name="connsiteX155" fmla="*/ 973187 w 3079941"/>
                <a:gd name="connsiteY155" fmla="*/ 733654 h 1160647"/>
                <a:gd name="connsiteX156" fmla="*/ 987374 w 3079941"/>
                <a:gd name="connsiteY156" fmla="*/ 724196 h 1160647"/>
                <a:gd name="connsiteX157" fmla="*/ 993454 w 3079941"/>
                <a:gd name="connsiteY157" fmla="*/ 683122 h 1160647"/>
                <a:gd name="connsiteX158" fmla="*/ 994214 w 3079941"/>
                <a:gd name="connsiteY158" fmla="*/ 682852 h 1160647"/>
                <a:gd name="connsiteX159" fmla="*/ 999534 w 3079941"/>
                <a:gd name="connsiteY159" fmla="*/ 680960 h 1160647"/>
                <a:gd name="connsiteX160" fmla="*/ 1001561 w 3079941"/>
                <a:gd name="connsiteY160" fmla="*/ 611783 h 1160647"/>
                <a:gd name="connsiteX161" fmla="*/ 1003588 w 3079941"/>
                <a:gd name="connsiteY161" fmla="*/ 680960 h 1160647"/>
                <a:gd name="connsiteX162" fmla="*/ 1004348 w 3079941"/>
                <a:gd name="connsiteY162" fmla="*/ 681230 h 1160647"/>
                <a:gd name="connsiteX163" fmla="*/ 1009668 w 3079941"/>
                <a:gd name="connsiteY163" fmla="*/ 683122 h 1160647"/>
                <a:gd name="connsiteX164" fmla="*/ 1009668 w 3079941"/>
                <a:gd name="connsiteY164" fmla="*/ 596651 h 1160647"/>
                <a:gd name="connsiteX165" fmla="*/ 1013721 w 3079941"/>
                <a:gd name="connsiteY165" fmla="*/ 564224 h 1160647"/>
                <a:gd name="connsiteX166" fmla="*/ 1052228 w 3079941"/>
                <a:gd name="connsiteY166" fmla="*/ 564224 h 1160647"/>
                <a:gd name="connsiteX167" fmla="*/ 1052228 w 3079941"/>
                <a:gd name="connsiteY167" fmla="*/ 596651 h 1160647"/>
                <a:gd name="connsiteX168" fmla="*/ 1052988 w 3079941"/>
                <a:gd name="connsiteY168" fmla="*/ 596651 h 1160647"/>
                <a:gd name="connsiteX169" fmla="*/ 1058308 w 3079941"/>
                <a:gd name="connsiteY169" fmla="*/ 596651 h 1160647"/>
                <a:gd name="connsiteX170" fmla="*/ 1058308 w 3079941"/>
                <a:gd name="connsiteY170" fmla="*/ 514503 h 1160647"/>
                <a:gd name="connsiteX171" fmla="*/ 1060082 w 3079941"/>
                <a:gd name="connsiteY171" fmla="*/ 514503 h 1160647"/>
                <a:gd name="connsiteX172" fmla="*/ 1072495 w 3079941"/>
                <a:gd name="connsiteY172" fmla="*/ 514503 h 1160647"/>
                <a:gd name="connsiteX173" fmla="*/ 1072495 w 3079941"/>
                <a:gd name="connsiteY173" fmla="*/ 512612 h 1160647"/>
                <a:gd name="connsiteX174" fmla="*/ 1072495 w 3079941"/>
                <a:gd name="connsiteY174" fmla="*/ 499371 h 1160647"/>
                <a:gd name="connsiteX175" fmla="*/ 1094789 w 3079941"/>
                <a:gd name="connsiteY175" fmla="*/ 499371 h 1160647"/>
                <a:gd name="connsiteX176" fmla="*/ 1094789 w 3079941"/>
                <a:gd name="connsiteY176" fmla="*/ 498290 h 1160647"/>
                <a:gd name="connsiteX177" fmla="*/ 1094789 w 3079941"/>
                <a:gd name="connsiteY177" fmla="*/ 490724 h 1160647"/>
                <a:gd name="connsiteX178" fmla="*/ 1096562 w 3079941"/>
                <a:gd name="connsiteY178" fmla="*/ 490724 h 1160647"/>
                <a:gd name="connsiteX179" fmla="*/ 1108976 w 3079941"/>
                <a:gd name="connsiteY179" fmla="*/ 490724 h 1160647"/>
                <a:gd name="connsiteX180" fmla="*/ 1108976 w 3079941"/>
                <a:gd name="connsiteY180" fmla="*/ 491805 h 1160647"/>
                <a:gd name="connsiteX181" fmla="*/ 1108976 w 3079941"/>
                <a:gd name="connsiteY181" fmla="*/ 499371 h 1160647"/>
                <a:gd name="connsiteX182" fmla="*/ 1109736 w 3079941"/>
                <a:gd name="connsiteY182" fmla="*/ 499371 h 1160647"/>
                <a:gd name="connsiteX183" fmla="*/ 1115056 w 3079941"/>
                <a:gd name="connsiteY183" fmla="*/ 499371 h 1160647"/>
                <a:gd name="connsiteX184" fmla="*/ 1125189 w 3079941"/>
                <a:gd name="connsiteY184" fmla="*/ 495047 h 1160647"/>
                <a:gd name="connsiteX185" fmla="*/ 1129242 w 3079941"/>
                <a:gd name="connsiteY185" fmla="*/ 498290 h 1160647"/>
                <a:gd name="connsiteX186" fmla="*/ 1129242 w 3079941"/>
                <a:gd name="connsiteY186" fmla="*/ 490724 h 1160647"/>
                <a:gd name="connsiteX187" fmla="*/ 1131522 w 3079941"/>
                <a:gd name="connsiteY187" fmla="*/ 490724 h 1160647"/>
                <a:gd name="connsiteX188" fmla="*/ 1147483 w 3079941"/>
                <a:gd name="connsiteY188" fmla="*/ 490724 h 1160647"/>
                <a:gd name="connsiteX189" fmla="*/ 1147483 w 3079941"/>
                <a:gd name="connsiteY189" fmla="*/ 491805 h 1160647"/>
                <a:gd name="connsiteX190" fmla="*/ 1147483 w 3079941"/>
                <a:gd name="connsiteY190" fmla="*/ 499371 h 1160647"/>
                <a:gd name="connsiteX191" fmla="*/ 1177883 w 3079941"/>
                <a:gd name="connsiteY191" fmla="*/ 499371 h 1160647"/>
                <a:gd name="connsiteX192" fmla="*/ 1177883 w 3079941"/>
                <a:gd name="connsiteY192" fmla="*/ 500992 h 1160647"/>
                <a:gd name="connsiteX193" fmla="*/ 1177883 w 3079941"/>
                <a:gd name="connsiteY193" fmla="*/ 512342 h 1160647"/>
                <a:gd name="connsiteX194" fmla="*/ 1204230 w 3079941"/>
                <a:gd name="connsiteY194" fmla="*/ 512342 h 1160647"/>
                <a:gd name="connsiteX195" fmla="*/ 1204230 w 3079941"/>
                <a:gd name="connsiteY195" fmla="*/ 542606 h 1160647"/>
                <a:gd name="connsiteX196" fmla="*/ 1204990 w 3079941"/>
                <a:gd name="connsiteY196" fmla="*/ 542606 h 1160647"/>
                <a:gd name="connsiteX197" fmla="*/ 1210310 w 3079941"/>
                <a:gd name="connsiteY197" fmla="*/ 542606 h 1160647"/>
                <a:gd name="connsiteX198" fmla="*/ 1210310 w 3079941"/>
                <a:gd name="connsiteY198" fmla="*/ 543687 h 1160647"/>
                <a:gd name="connsiteX199" fmla="*/ 1210310 w 3079941"/>
                <a:gd name="connsiteY199" fmla="*/ 551254 h 1160647"/>
                <a:gd name="connsiteX200" fmla="*/ 1214364 w 3079941"/>
                <a:gd name="connsiteY200" fmla="*/ 581518 h 1160647"/>
                <a:gd name="connsiteX201" fmla="*/ 1215124 w 3079941"/>
                <a:gd name="connsiteY201" fmla="*/ 581518 h 1160647"/>
                <a:gd name="connsiteX202" fmla="*/ 1220444 w 3079941"/>
                <a:gd name="connsiteY202" fmla="*/ 581518 h 1160647"/>
                <a:gd name="connsiteX203" fmla="*/ 1220444 w 3079941"/>
                <a:gd name="connsiteY203" fmla="*/ 582329 h 1160647"/>
                <a:gd name="connsiteX204" fmla="*/ 1220444 w 3079941"/>
                <a:gd name="connsiteY204" fmla="*/ 588004 h 1160647"/>
                <a:gd name="connsiteX205" fmla="*/ 1221457 w 3079941"/>
                <a:gd name="connsiteY205" fmla="*/ 588004 h 1160647"/>
                <a:gd name="connsiteX206" fmla="*/ 1228550 w 3079941"/>
                <a:gd name="connsiteY206" fmla="*/ 588004 h 1160647"/>
                <a:gd name="connsiteX207" fmla="*/ 1228550 w 3079941"/>
                <a:gd name="connsiteY207" fmla="*/ 618269 h 1160647"/>
                <a:gd name="connsiteX208" fmla="*/ 1230577 w 3079941"/>
                <a:gd name="connsiteY208" fmla="*/ 618269 h 1160647"/>
                <a:gd name="connsiteX209" fmla="*/ 1244764 w 3079941"/>
                <a:gd name="connsiteY209" fmla="*/ 618269 h 1160647"/>
                <a:gd name="connsiteX210" fmla="*/ 1244764 w 3079941"/>
                <a:gd name="connsiteY210" fmla="*/ 642048 h 1160647"/>
                <a:gd name="connsiteX211" fmla="*/ 1246791 w 3079941"/>
                <a:gd name="connsiteY211" fmla="*/ 643669 h 1160647"/>
                <a:gd name="connsiteX212" fmla="*/ 1246791 w 3079941"/>
                <a:gd name="connsiteY212" fmla="*/ 655019 h 1160647"/>
                <a:gd name="connsiteX213" fmla="*/ 1247551 w 3079941"/>
                <a:gd name="connsiteY213" fmla="*/ 655019 h 1160647"/>
                <a:gd name="connsiteX214" fmla="*/ 1252871 w 3079941"/>
                <a:gd name="connsiteY214" fmla="*/ 655019 h 1160647"/>
                <a:gd name="connsiteX215" fmla="*/ 1252871 w 3079941"/>
                <a:gd name="connsiteY215" fmla="*/ 678798 h 1160647"/>
                <a:gd name="connsiteX216" fmla="*/ 1254137 w 3079941"/>
                <a:gd name="connsiteY216" fmla="*/ 678798 h 1160647"/>
                <a:gd name="connsiteX217" fmla="*/ 1263004 w 3079941"/>
                <a:gd name="connsiteY217" fmla="*/ 678798 h 1160647"/>
                <a:gd name="connsiteX218" fmla="*/ 1265031 w 3079941"/>
                <a:gd name="connsiteY218" fmla="*/ 682852 h 1160647"/>
                <a:gd name="connsiteX219" fmla="*/ 1265031 w 3079941"/>
                <a:gd name="connsiteY219" fmla="*/ 696093 h 1160647"/>
                <a:gd name="connsiteX220" fmla="*/ 1266551 w 3079941"/>
                <a:gd name="connsiteY220" fmla="*/ 694201 h 1160647"/>
                <a:gd name="connsiteX221" fmla="*/ 1277191 w 3079941"/>
                <a:gd name="connsiteY221" fmla="*/ 680960 h 1160647"/>
                <a:gd name="connsiteX222" fmla="*/ 1305565 w 3079941"/>
                <a:gd name="connsiteY222" fmla="*/ 680960 h 1160647"/>
                <a:gd name="connsiteX223" fmla="*/ 1305565 w 3079941"/>
                <a:gd name="connsiteY223" fmla="*/ 767431 h 1160647"/>
                <a:gd name="connsiteX224" fmla="*/ 1306325 w 3079941"/>
                <a:gd name="connsiteY224" fmla="*/ 767431 h 1160647"/>
                <a:gd name="connsiteX225" fmla="*/ 1311645 w 3079941"/>
                <a:gd name="connsiteY225" fmla="*/ 767431 h 1160647"/>
                <a:gd name="connsiteX226" fmla="*/ 1312405 w 3079941"/>
                <a:gd name="connsiteY226" fmla="*/ 766080 h 1160647"/>
                <a:gd name="connsiteX227" fmla="*/ 1317725 w 3079941"/>
                <a:gd name="connsiteY227" fmla="*/ 756622 h 1160647"/>
                <a:gd name="connsiteX228" fmla="*/ 1317725 w 3079941"/>
                <a:gd name="connsiteY228" fmla="*/ 758514 h 1160647"/>
                <a:gd name="connsiteX229" fmla="*/ 1317725 w 3079941"/>
                <a:gd name="connsiteY229" fmla="*/ 771755 h 1160647"/>
                <a:gd name="connsiteX230" fmla="*/ 1321778 w 3079941"/>
                <a:gd name="connsiteY230" fmla="*/ 726358 h 1160647"/>
                <a:gd name="connsiteX231" fmla="*/ 1322538 w 3079941"/>
                <a:gd name="connsiteY231" fmla="*/ 726358 h 1160647"/>
                <a:gd name="connsiteX232" fmla="*/ 1327858 w 3079941"/>
                <a:gd name="connsiteY232" fmla="*/ 726358 h 1160647"/>
                <a:gd name="connsiteX233" fmla="*/ 1327858 w 3079941"/>
                <a:gd name="connsiteY233" fmla="*/ 661504 h 1160647"/>
                <a:gd name="connsiteX234" fmla="*/ 1328872 w 3079941"/>
                <a:gd name="connsiteY234" fmla="*/ 661504 h 1160647"/>
                <a:gd name="connsiteX235" fmla="*/ 1335965 w 3079941"/>
                <a:gd name="connsiteY235" fmla="*/ 661504 h 1160647"/>
                <a:gd name="connsiteX236" fmla="*/ 1348125 w 3079941"/>
                <a:gd name="connsiteY236" fmla="*/ 618269 h 1160647"/>
                <a:gd name="connsiteX237" fmla="*/ 1349392 w 3079941"/>
                <a:gd name="connsiteY237" fmla="*/ 618269 h 1160647"/>
                <a:gd name="connsiteX238" fmla="*/ 1358259 w 3079941"/>
                <a:gd name="connsiteY238" fmla="*/ 618269 h 1160647"/>
                <a:gd name="connsiteX239" fmla="*/ 1368392 w 3079941"/>
                <a:gd name="connsiteY239" fmla="*/ 661504 h 1160647"/>
                <a:gd name="connsiteX240" fmla="*/ 1369405 w 3079941"/>
                <a:gd name="connsiteY240" fmla="*/ 661504 h 1160647"/>
                <a:gd name="connsiteX241" fmla="*/ 1376499 w 3079941"/>
                <a:gd name="connsiteY241" fmla="*/ 661504 h 1160647"/>
                <a:gd name="connsiteX242" fmla="*/ 1376499 w 3079941"/>
                <a:gd name="connsiteY242" fmla="*/ 700416 h 1160647"/>
                <a:gd name="connsiteX243" fmla="*/ 1378272 w 3079941"/>
                <a:gd name="connsiteY243" fmla="*/ 700416 h 1160647"/>
                <a:gd name="connsiteX244" fmla="*/ 1390686 w 3079941"/>
                <a:gd name="connsiteY244" fmla="*/ 700416 h 1160647"/>
                <a:gd name="connsiteX245" fmla="*/ 1390686 w 3079941"/>
                <a:gd name="connsiteY245" fmla="*/ 702578 h 1160647"/>
                <a:gd name="connsiteX246" fmla="*/ 1390686 w 3079941"/>
                <a:gd name="connsiteY246" fmla="*/ 717710 h 1160647"/>
                <a:gd name="connsiteX247" fmla="*/ 1394739 w 3079941"/>
                <a:gd name="connsiteY247" fmla="*/ 715549 h 1160647"/>
                <a:gd name="connsiteX248" fmla="*/ 1394739 w 3079941"/>
                <a:gd name="connsiteY248" fmla="*/ 700416 h 1160647"/>
                <a:gd name="connsiteX249" fmla="*/ 1396259 w 3079941"/>
                <a:gd name="connsiteY249" fmla="*/ 700416 h 1160647"/>
                <a:gd name="connsiteX250" fmla="*/ 1406899 w 3079941"/>
                <a:gd name="connsiteY250" fmla="*/ 700416 h 1160647"/>
                <a:gd name="connsiteX251" fmla="*/ 1406899 w 3079941"/>
                <a:gd name="connsiteY251" fmla="*/ 702037 h 1160647"/>
                <a:gd name="connsiteX252" fmla="*/ 1406899 w 3079941"/>
                <a:gd name="connsiteY252" fmla="*/ 713387 h 1160647"/>
                <a:gd name="connsiteX253" fmla="*/ 1437300 w 3079941"/>
                <a:gd name="connsiteY253" fmla="*/ 713387 h 1160647"/>
                <a:gd name="connsiteX254" fmla="*/ 1437300 w 3079941"/>
                <a:gd name="connsiteY254" fmla="*/ 676637 h 1160647"/>
                <a:gd name="connsiteX255" fmla="*/ 1438566 w 3079941"/>
                <a:gd name="connsiteY255" fmla="*/ 676637 h 1160647"/>
                <a:gd name="connsiteX256" fmla="*/ 1447433 w 3079941"/>
                <a:gd name="connsiteY256" fmla="*/ 676637 h 1160647"/>
                <a:gd name="connsiteX257" fmla="*/ 1447433 w 3079941"/>
                <a:gd name="connsiteY257" fmla="*/ 698254 h 1160647"/>
                <a:gd name="connsiteX258" fmla="*/ 1449460 w 3079941"/>
                <a:gd name="connsiteY258" fmla="*/ 665828 h 1160647"/>
                <a:gd name="connsiteX259" fmla="*/ 1471753 w 3079941"/>
                <a:gd name="connsiteY259" fmla="*/ 665828 h 1160647"/>
                <a:gd name="connsiteX260" fmla="*/ 1471753 w 3079941"/>
                <a:gd name="connsiteY260" fmla="*/ 664206 h 1160647"/>
                <a:gd name="connsiteX261" fmla="*/ 1471753 w 3079941"/>
                <a:gd name="connsiteY261" fmla="*/ 652857 h 1160647"/>
                <a:gd name="connsiteX262" fmla="*/ 1472513 w 3079941"/>
                <a:gd name="connsiteY262" fmla="*/ 652857 h 1160647"/>
                <a:gd name="connsiteX263" fmla="*/ 1477833 w 3079941"/>
                <a:gd name="connsiteY263" fmla="*/ 652857 h 1160647"/>
                <a:gd name="connsiteX264" fmla="*/ 1477833 w 3079941"/>
                <a:gd name="connsiteY264" fmla="*/ 650966 h 1160647"/>
                <a:gd name="connsiteX265" fmla="*/ 1477833 w 3079941"/>
                <a:gd name="connsiteY265" fmla="*/ 637725 h 1160647"/>
                <a:gd name="connsiteX266" fmla="*/ 1481887 w 3079941"/>
                <a:gd name="connsiteY266" fmla="*/ 644210 h 1160647"/>
                <a:gd name="connsiteX267" fmla="*/ 1484167 w 3079941"/>
                <a:gd name="connsiteY267" fmla="*/ 644210 h 1160647"/>
                <a:gd name="connsiteX268" fmla="*/ 1500127 w 3079941"/>
                <a:gd name="connsiteY268" fmla="*/ 644210 h 1160647"/>
                <a:gd name="connsiteX269" fmla="*/ 1500127 w 3079941"/>
                <a:gd name="connsiteY269" fmla="*/ 643399 h 1160647"/>
                <a:gd name="connsiteX270" fmla="*/ 1500127 w 3079941"/>
                <a:gd name="connsiteY270" fmla="*/ 637725 h 1160647"/>
                <a:gd name="connsiteX271" fmla="*/ 1500887 w 3079941"/>
                <a:gd name="connsiteY271" fmla="*/ 637725 h 1160647"/>
                <a:gd name="connsiteX272" fmla="*/ 1506207 w 3079941"/>
                <a:gd name="connsiteY272" fmla="*/ 637725 h 1160647"/>
                <a:gd name="connsiteX273" fmla="*/ 1506207 w 3079941"/>
                <a:gd name="connsiteY273" fmla="*/ 639076 h 1160647"/>
                <a:gd name="connsiteX274" fmla="*/ 1506207 w 3079941"/>
                <a:gd name="connsiteY274" fmla="*/ 648534 h 1160647"/>
                <a:gd name="connsiteX275" fmla="*/ 1544714 w 3079941"/>
                <a:gd name="connsiteY275" fmla="*/ 648534 h 1160647"/>
                <a:gd name="connsiteX276" fmla="*/ 1544714 w 3079941"/>
                <a:gd name="connsiteY276" fmla="*/ 786887 h 1160647"/>
                <a:gd name="connsiteX277" fmla="*/ 1546234 w 3079941"/>
                <a:gd name="connsiteY277" fmla="*/ 786887 h 1160647"/>
                <a:gd name="connsiteX278" fmla="*/ 1556874 w 3079941"/>
                <a:gd name="connsiteY278" fmla="*/ 786887 h 1160647"/>
                <a:gd name="connsiteX279" fmla="*/ 1556874 w 3079941"/>
                <a:gd name="connsiteY279" fmla="*/ 773917 h 1160647"/>
                <a:gd name="connsiteX280" fmla="*/ 1560928 w 3079941"/>
                <a:gd name="connsiteY280" fmla="*/ 773917 h 1160647"/>
                <a:gd name="connsiteX281" fmla="*/ 1560928 w 3079941"/>
                <a:gd name="connsiteY281" fmla="*/ 786887 h 1160647"/>
                <a:gd name="connsiteX282" fmla="*/ 1591328 w 3079941"/>
                <a:gd name="connsiteY282" fmla="*/ 786887 h 1160647"/>
                <a:gd name="connsiteX283" fmla="*/ 1591328 w 3079941"/>
                <a:gd name="connsiteY283" fmla="*/ 756622 h 1160647"/>
                <a:gd name="connsiteX284" fmla="*/ 1603488 w 3079941"/>
                <a:gd name="connsiteY284" fmla="*/ 756622 h 1160647"/>
                <a:gd name="connsiteX285" fmla="*/ 1615648 w 3079941"/>
                <a:gd name="connsiteY285" fmla="*/ 754461 h 1160647"/>
                <a:gd name="connsiteX286" fmla="*/ 1619702 w 3079941"/>
                <a:gd name="connsiteY286" fmla="*/ 756622 h 1160647"/>
                <a:gd name="connsiteX287" fmla="*/ 1629835 w 3079941"/>
                <a:gd name="connsiteY287" fmla="*/ 756622 h 1160647"/>
                <a:gd name="connsiteX288" fmla="*/ 1629835 w 3079941"/>
                <a:gd name="connsiteY288" fmla="*/ 786887 h 1160647"/>
                <a:gd name="connsiteX289" fmla="*/ 1637942 w 3079941"/>
                <a:gd name="connsiteY289" fmla="*/ 786887 h 1160647"/>
                <a:gd name="connsiteX290" fmla="*/ 1637942 w 3079941"/>
                <a:gd name="connsiteY290" fmla="*/ 804182 h 1160647"/>
                <a:gd name="connsiteX291" fmla="*/ 1647278 w 3079941"/>
                <a:gd name="connsiteY291" fmla="*/ 805087 h 1160647"/>
                <a:gd name="connsiteX292" fmla="*/ 1660236 w 3079941"/>
                <a:gd name="connsiteY292" fmla="*/ 805087 h 1160647"/>
                <a:gd name="connsiteX293" fmla="*/ 1660236 w 3079941"/>
                <a:gd name="connsiteY293" fmla="*/ 789049 h 1160647"/>
                <a:gd name="connsiteX294" fmla="*/ 1728192 w 3079941"/>
                <a:gd name="connsiteY294" fmla="*/ 789049 h 1160647"/>
                <a:gd name="connsiteX295" fmla="*/ 1728192 w 3079941"/>
                <a:gd name="connsiteY295" fmla="*/ 703796 h 1160647"/>
                <a:gd name="connsiteX296" fmla="*/ 1800200 w 3079941"/>
                <a:gd name="connsiteY296" fmla="*/ 703796 h 1160647"/>
                <a:gd name="connsiteX297" fmla="*/ 1800200 w 3079941"/>
                <a:gd name="connsiteY297" fmla="*/ 782564 h 1160647"/>
                <a:gd name="connsiteX298" fmla="*/ 1802104 w 3079941"/>
                <a:gd name="connsiteY298" fmla="*/ 782564 h 1160647"/>
                <a:gd name="connsiteX299" fmla="*/ 1803346 w 3079941"/>
                <a:gd name="connsiteY299" fmla="*/ 805087 h 1160647"/>
                <a:gd name="connsiteX300" fmla="*/ 1813022 w 3079941"/>
                <a:gd name="connsiteY300" fmla="*/ 805087 h 1160647"/>
                <a:gd name="connsiteX301" fmla="*/ 1814264 w 3079941"/>
                <a:gd name="connsiteY301" fmla="*/ 782564 h 1160647"/>
                <a:gd name="connsiteX302" fmla="*/ 1820344 w 3079941"/>
                <a:gd name="connsiteY302" fmla="*/ 782564 h 1160647"/>
                <a:gd name="connsiteX303" fmla="*/ 1821586 w 3079941"/>
                <a:gd name="connsiteY303" fmla="*/ 805087 h 1160647"/>
                <a:gd name="connsiteX304" fmla="*/ 1872208 w 3079941"/>
                <a:gd name="connsiteY304" fmla="*/ 805087 h 1160647"/>
                <a:gd name="connsiteX305" fmla="*/ 1872208 w 3079941"/>
                <a:gd name="connsiteY305" fmla="*/ 642059 h 1160647"/>
                <a:gd name="connsiteX306" fmla="*/ 2069535 w 3079941"/>
                <a:gd name="connsiteY306" fmla="*/ 642059 h 1160647"/>
                <a:gd name="connsiteX307" fmla="*/ 2069535 w 3079941"/>
                <a:gd name="connsiteY307" fmla="*/ 805087 h 1160647"/>
                <a:gd name="connsiteX308" fmla="*/ 2088232 w 3079941"/>
                <a:gd name="connsiteY308" fmla="*/ 805087 h 1160647"/>
                <a:gd name="connsiteX309" fmla="*/ 2088232 w 3079941"/>
                <a:gd name="connsiteY309" fmla="*/ 722394 h 1160647"/>
                <a:gd name="connsiteX310" fmla="*/ 2183352 w 3079941"/>
                <a:gd name="connsiteY310" fmla="*/ 722394 h 1160647"/>
                <a:gd name="connsiteX311" fmla="*/ 2195282 w 3079941"/>
                <a:gd name="connsiteY311" fmla="*/ 404253 h 1160647"/>
                <a:gd name="connsiteX312" fmla="*/ 2183122 w 3079941"/>
                <a:gd name="connsiteY312" fmla="*/ 382635 h 1160647"/>
                <a:gd name="connsiteX313" fmla="*/ 2177042 w 3079941"/>
                <a:gd name="connsiteY313" fmla="*/ 378311 h 1160647"/>
                <a:gd name="connsiteX314" fmla="*/ 2185149 w 3079941"/>
                <a:gd name="connsiteY314" fmla="*/ 354532 h 1160647"/>
                <a:gd name="connsiteX315" fmla="*/ 2185149 w 3079941"/>
                <a:gd name="connsiteY315" fmla="*/ 337238 h 1160647"/>
                <a:gd name="connsiteX316" fmla="*/ 2199336 w 3079941"/>
                <a:gd name="connsiteY316" fmla="*/ 337238 h 1160647"/>
                <a:gd name="connsiteX317" fmla="*/ 2199336 w 3079941"/>
                <a:gd name="connsiteY317" fmla="*/ 315620 h 1160647"/>
                <a:gd name="connsiteX318" fmla="*/ 2201362 w 3079941"/>
                <a:gd name="connsiteY318" fmla="*/ 311296 h 1160647"/>
                <a:gd name="connsiteX319" fmla="*/ 2201362 w 3079941"/>
                <a:gd name="connsiteY319" fmla="*/ 233472 h 1160647"/>
                <a:gd name="connsiteX320" fmla="*/ 2199336 w 3079941"/>
                <a:gd name="connsiteY320" fmla="*/ 226987 h 1160647"/>
                <a:gd name="connsiteX321" fmla="*/ 2205416 w 3079941"/>
                <a:gd name="connsiteY321" fmla="*/ 220501 h 1160647"/>
                <a:gd name="connsiteX322" fmla="*/ 2205416 w 3079941"/>
                <a:gd name="connsiteY322" fmla="*/ 162133 h 1160647"/>
                <a:gd name="connsiteX323" fmla="*/ 2207442 w 3079941"/>
                <a:gd name="connsiteY323" fmla="*/ 157810 h 1160647"/>
                <a:gd name="connsiteX324" fmla="*/ 2207442 w 3079941"/>
                <a:gd name="connsiteY324" fmla="*/ 101604 h 1160647"/>
                <a:gd name="connsiteX325" fmla="*/ 2209469 w 3079941"/>
                <a:gd name="connsiteY325" fmla="*/ 82148 h 1160647"/>
                <a:gd name="connsiteX326" fmla="*/ 2213523 w 3079941"/>
                <a:gd name="connsiteY326" fmla="*/ 99442 h 1160647"/>
                <a:gd name="connsiteX327" fmla="*/ 2215549 w 3079941"/>
                <a:gd name="connsiteY327" fmla="*/ 157810 h 1160647"/>
                <a:gd name="connsiteX328" fmla="*/ 2217576 w 3079941"/>
                <a:gd name="connsiteY328" fmla="*/ 220501 h 1160647"/>
                <a:gd name="connsiteX329" fmla="*/ 2223656 w 3079941"/>
                <a:gd name="connsiteY329" fmla="*/ 226987 h 1160647"/>
                <a:gd name="connsiteX330" fmla="*/ 2221629 w 3079941"/>
                <a:gd name="connsiteY330" fmla="*/ 233472 h 1160647"/>
                <a:gd name="connsiteX331" fmla="*/ 2221629 w 3079941"/>
                <a:gd name="connsiteY331" fmla="*/ 311296 h 1160647"/>
                <a:gd name="connsiteX332" fmla="*/ 2223656 w 3079941"/>
                <a:gd name="connsiteY332" fmla="*/ 315620 h 1160647"/>
                <a:gd name="connsiteX333" fmla="*/ 2223656 w 3079941"/>
                <a:gd name="connsiteY333" fmla="*/ 337238 h 1160647"/>
                <a:gd name="connsiteX334" fmla="*/ 2237843 w 3079941"/>
                <a:gd name="connsiteY334" fmla="*/ 337238 h 1160647"/>
                <a:gd name="connsiteX335" fmla="*/ 2237843 w 3079941"/>
                <a:gd name="connsiteY335" fmla="*/ 354532 h 1160647"/>
                <a:gd name="connsiteX336" fmla="*/ 2245950 w 3079941"/>
                <a:gd name="connsiteY336" fmla="*/ 378311 h 1160647"/>
                <a:gd name="connsiteX337" fmla="*/ 2239870 w 3079941"/>
                <a:gd name="connsiteY337" fmla="*/ 382635 h 1160647"/>
                <a:gd name="connsiteX338" fmla="*/ 2227709 w 3079941"/>
                <a:gd name="connsiteY338" fmla="*/ 404253 h 1160647"/>
                <a:gd name="connsiteX339" fmla="*/ 2235816 w 3079941"/>
                <a:gd name="connsiteY339" fmla="*/ 657181 h 1160647"/>
                <a:gd name="connsiteX340" fmla="*/ 2300670 w 3079941"/>
                <a:gd name="connsiteY340" fmla="*/ 657181 h 1160647"/>
                <a:gd name="connsiteX341" fmla="*/ 2300670 w 3079941"/>
                <a:gd name="connsiteY341" fmla="*/ 732843 h 1160647"/>
                <a:gd name="connsiteX342" fmla="*/ 2308777 w 3079941"/>
                <a:gd name="connsiteY342" fmla="*/ 732843 h 1160647"/>
                <a:gd name="connsiteX343" fmla="*/ 2310804 w 3079941"/>
                <a:gd name="connsiteY343" fmla="*/ 726358 h 1160647"/>
                <a:gd name="connsiteX344" fmla="*/ 2316884 w 3079941"/>
                <a:gd name="connsiteY344" fmla="*/ 726358 h 1160647"/>
                <a:gd name="connsiteX345" fmla="*/ 2318911 w 3079941"/>
                <a:gd name="connsiteY345" fmla="*/ 735005 h 1160647"/>
                <a:gd name="connsiteX346" fmla="*/ 2331071 w 3079941"/>
                <a:gd name="connsiteY346" fmla="*/ 735005 h 1160647"/>
                <a:gd name="connsiteX347" fmla="*/ 2331071 w 3079941"/>
                <a:gd name="connsiteY347" fmla="*/ 728519 h 1160647"/>
                <a:gd name="connsiteX348" fmla="*/ 2353364 w 3079941"/>
                <a:gd name="connsiteY348" fmla="*/ 728519 h 1160647"/>
                <a:gd name="connsiteX349" fmla="*/ 2353364 w 3079941"/>
                <a:gd name="connsiteY349" fmla="*/ 735005 h 1160647"/>
                <a:gd name="connsiteX350" fmla="*/ 2373631 w 3079941"/>
                <a:gd name="connsiteY350" fmla="*/ 735005 h 1160647"/>
                <a:gd name="connsiteX351" fmla="*/ 2373631 w 3079941"/>
                <a:gd name="connsiteY351" fmla="*/ 780402 h 1160647"/>
                <a:gd name="connsiteX352" fmla="*/ 2387818 w 3079941"/>
                <a:gd name="connsiteY352" fmla="*/ 780402 h 1160647"/>
                <a:gd name="connsiteX353" fmla="*/ 2387818 w 3079941"/>
                <a:gd name="connsiteY353" fmla="*/ 767431 h 1160647"/>
                <a:gd name="connsiteX354" fmla="*/ 2404032 w 3079941"/>
                <a:gd name="connsiteY354" fmla="*/ 767431 h 1160647"/>
                <a:gd name="connsiteX355" fmla="*/ 2404032 w 3079941"/>
                <a:gd name="connsiteY355" fmla="*/ 588004 h 1160647"/>
                <a:gd name="connsiteX356" fmla="*/ 2410112 w 3079941"/>
                <a:gd name="connsiteY356" fmla="*/ 581518 h 1160647"/>
                <a:gd name="connsiteX357" fmla="*/ 2483073 w 3079941"/>
                <a:gd name="connsiteY357" fmla="*/ 581518 h 1160647"/>
                <a:gd name="connsiteX358" fmla="*/ 2483073 w 3079941"/>
                <a:gd name="connsiteY358" fmla="*/ 590166 h 1160647"/>
                <a:gd name="connsiteX359" fmla="*/ 2493206 w 3079941"/>
                <a:gd name="connsiteY359" fmla="*/ 590166 h 1160647"/>
                <a:gd name="connsiteX360" fmla="*/ 2493206 w 3079941"/>
                <a:gd name="connsiteY360" fmla="*/ 704740 h 1160647"/>
                <a:gd name="connsiteX361" fmla="*/ 2515500 w 3079941"/>
                <a:gd name="connsiteY361" fmla="*/ 704740 h 1160647"/>
                <a:gd name="connsiteX362" fmla="*/ 2515500 w 3079941"/>
                <a:gd name="connsiteY362" fmla="*/ 637725 h 1160647"/>
                <a:gd name="connsiteX363" fmla="*/ 2541847 w 3079941"/>
                <a:gd name="connsiteY363" fmla="*/ 637725 h 1160647"/>
                <a:gd name="connsiteX364" fmla="*/ 2545900 w 3079941"/>
                <a:gd name="connsiteY364" fmla="*/ 633401 h 1160647"/>
                <a:gd name="connsiteX365" fmla="*/ 2554007 w 3079941"/>
                <a:gd name="connsiteY365" fmla="*/ 633401 h 1160647"/>
                <a:gd name="connsiteX366" fmla="*/ 2558060 w 3079941"/>
                <a:gd name="connsiteY366" fmla="*/ 637725 h 1160647"/>
                <a:gd name="connsiteX367" fmla="*/ 2580354 w 3079941"/>
                <a:gd name="connsiteY367" fmla="*/ 637725 h 1160647"/>
                <a:gd name="connsiteX368" fmla="*/ 2580354 w 3079941"/>
                <a:gd name="connsiteY368" fmla="*/ 520989 h 1160647"/>
                <a:gd name="connsiteX369" fmla="*/ 2637101 w 3079941"/>
                <a:gd name="connsiteY369" fmla="*/ 510180 h 1160647"/>
                <a:gd name="connsiteX370" fmla="*/ 2637101 w 3079941"/>
                <a:gd name="connsiteY370" fmla="*/ 511261 h 1160647"/>
                <a:gd name="connsiteX371" fmla="*/ 2637101 w 3079941"/>
                <a:gd name="connsiteY371" fmla="*/ 518827 h 1160647"/>
                <a:gd name="connsiteX372" fmla="*/ 2663448 w 3079941"/>
                <a:gd name="connsiteY372" fmla="*/ 518827 h 1160647"/>
                <a:gd name="connsiteX373" fmla="*/ 2663448 w 3079941"/>
                <a:gd name="connsiteY373" fmla="*/ 773917 h 1160647"/>
                <a:gd name="connsiteX374" fmla="*/ 2685742 w 3079941"/>
                <a:gd name="connsiteY374" fmla="*/ 773917 h 1160647"/>
                <a:gd name="connsiteX375" fmla="*/ 2685742 w 3079941"/>
                <a:gd name="connsiteY375" fmla="*/ 769593 h 1160647"/>
                <a:gd name="connsiteX376" fmla="*/ 2697902 w 3079941"/>
                <a:gd name="connsiteY376" fmla="*/ 769593 h 1160647"/>
                <a:gd name="connsiteX377" fmla="*/ 2697902 w 3079941"/>
                <a:gd name="connsiteY377" fmla="*/ 773917 h 1160647"/>
                <a:gd name="connsiteX378" fmla="*/ 2722222 w 3079941"/>
                <a:gd name="connsiteY378" fmla="*/ 773917 h 1160647"/>
                <a:gd name="connsiteX379" fmla="*/ 2722222 w 3079941"/>
                <a:gd name="connsiteY379" fmla="*/ 760946 h 1160647"/>
                <a:gd name="connsiteX380" fmla="*/ 2750596 w 3079941"/>
                <a:gd name="connsiteY380" fmla="*/ 760946 h 1160647"/>
                <a:gd name="connsiteX381" fmla="*/ 2762756 w 3079941"/>
                <a:gd name="connsiteY381" fmla="*/ 756622 h 1160647"/>
                <a:gd name="connsiteX382" fmla="*/ 2783023 w 3079941"/>
                <a:gd name="connsiteY382" fmla="*/ 760946 h 1160647"/>
                <a:gd name="connsiteX383" fmla="*/ 2783023 w 3079941"/>
                <a:gd name="connsiteY383" fmla="*/ 743652 h 1160647"/>
                <a:gd name="connsiteX384" fmla="*/ 2791130 w 3079941"/>
                <a:gd name="connsiteY384" fmla="*/ 743652 h 1160647"/>
                <a:gd name="connsiteX385" fmla="*/ 2791130 w 3079941"/>
                <a:gd name="connsiteY385" fmla="*/ 730681 h 1160647"/>
                <a:gd name="connsiteX386" fmla="*/ 2847877 w 3079941"/>
                <a:gd name="connsiteY386" fmla="*/ 730681 h 1160647"/>
                <a:gd name="connsiteX387" fmla="*/ 2847877 w 3079941"/>
                <a:gd name="connsiteY387" fmla="*/ 700416 h 1160647"/>
                <a:gd name="connsiteX388" fmla="*/ 2866117 w 3079941"/>
                <a:gd name="connsiteY388" fmla="*/ 700416 h 1160647"/>
                <a:gd name="connsiteX389" fmla="*/ 2866117 w 3079941"/>
                <a:gd name="connsiteY389" fmla="*/ 693931 h 1160647"/>
                <a:gd name="connsiteX390" fmla="*/ 2878277 w 3079941"/>
                <a:gd name="connsiteY390" fmla="*/ 693931 h 1160647"/>
                <a:gd name="connsiteX391" fmla="*/ 2878277 w 3079941"/>
                <a:gd name="connsiteY391" fmla="*/ 700416 h 1160647"/>
                <a:gd name="connsiteX392" fmla="*/ 2894491 w 3079941"/>
                <a:gd name="connsiteY392" fmla="*/ 700416 h 1160647"/>
                <a:gd name="connsiteX393" fmla="*/ 2894491 w 3079941"/>
                <a:gd name="connsiteY393" fmla="*/ 750137 h 1160647"/>
                <a:gd name="connsiteX394" fmla="*/ 2926918 w 3079941"/>
                <a:gd name="connsiteY394" fmla="*/ 750137 h 1160647"/>
                <a:gd name="connsiteX395" fmla="*/ 2926918 w 3079941"/>
                <a:gd name="connsiteY395" fmla="*/ 724196 h 1160647"/>
                <a:gd name="connsiteX396" fmla="*/ 2965425 w 3079941"/>
                <a:gd name="connsiteY396" fmla="*/ 724196 h 1160647"/>
                <a:gd name="connsiteX397" fmla="*/ 2965425 w 3079941"/>
                <a:gd name="connsiteY397" fmla="*/ 693931 h 1160647"/>
                <a:gd name="connsiteX398" fmla="*/ 3014066 w 3079941"/>
                <a:gd name="connsiteY398" fmla="*/ 693931 h 1160647"/>
                <a:gd name="connsiteX399" fmla="*/ 3014066 w 3079941"/>
                <a:gd name="connsiteY399" fmla="*/ 805087 h 1160647"/>
                <a:gd name="connsiteX400" fmla="*/ 3014066 w 3079941"/>
                <a:gd name="connsiteY400" fmla="*/ 818866 h 1160647"/>
                <a:gd name="connsiteX401" fmla="*/ 3079941 w 3079941"/>
                <a:gd name="connsiteY401" fmla="*/ 818866 h 1160647"/>
                <a:gd name="connsiteX402" fmla="*/ 3079941 w 3079941"/>
                <a:gd name="connsiteY402" fmla="*/ 1030409 h 1160647"/>
                <a:gd name="connsiteX403" fmla="*/ 3079941 w 3079941"/>
                <a:gd name="connsiteY403" fmla="*/ 1160647 h 1160647"/>
                <a:gd name="connsiteX404" fmla="*/ 200958 w 3079941"/>
                <a:gd name="connsiteY404" fmla="*/ 1160647 h 1160647"/>
                <a:gd name="connsiteX405" fmla="*/ 200958 w 3079941"/>
                <a:gd name="connsiteY405" fmla="*/ 1126882 h 1160647"/>
                <a:gd name="connsiteX406" fmla="*/ 0 w 3079941"/>
                <a:gd name="connsiteY406" fmla="*/ 1126882 h 1160647"/>
                <a:gd name="connsiteX407" fmla="*/ 0 w 3079941"/>
                <a:gd name="connsiteY407" fmla="*/ 915339 h 1160647"/>
                <a:gd name="connsiteX408" fmla="*/ 103377 w 3079941"/>
                <a:gd name="connsiteY408" fmla="*/ 915339 h 1160647"/>
                <a:gd name="connsiteX409" fmla="*/ 103377 w 3079941"/>
                <a:gd name="connsiteY409" fmla="*/ 886329 h 1160647"/>
                <a:gd name="connsiteX410" fmla="*/ 55096 w 3079941"/>
                <a:gd name="connsiteY410" fmla="*/ 886329 h 1160647"/>
                <a:gd name="connsiteX411" fmla="*/ 55096 w 3079941"/>
                <a:gd name="connsiteY411" fmla="*/ 724196 h 1160647"/>
                <a:gd name="connsiteX412" fmla="*/ 75363 w 3079941"/>
                <a:gd name="connsiteY412" fmla="*/ 724196 h 1160647"/>
                <a:gd name="connsiteX413" fmla="*/ 75870 w 3079941"/>
                <a:gd name="connsiteY413" fmla="*/ 723115 h 1160647"/>
                <a:gd name="connsiteX414" fmla="*/ 79416 w 3079941"/>
                <a:gd name="connsiteY414" fmla="*/ 715549 h 1160647"/>
                <a:gd name="connsiteX415" fmla="*/ 81190 w 3079941"/>
                <a:gd name="connsiteY415" fmla="*/ 715819 h 1160647"/>
                <a:gd name="connsiteX416" fmla="*/ 93603 w 3079941"/>
                <a:gd name="connsiteY416" fmla="*/ 717710 h 1160647"/>
                <a:gd name="connsiteX417" fmla="*/ 94110 w 3079941"/>
                <a:gd name="connsiteY417" fmla="*/ 719062 h 1160647"/>
                <a:gd name="connsiteX418" fmla="*/ 97656 w 3079941"/>
                <a:gd name="connsiteY418" fmla="*/ 728519 h 1160647"/>
                <a:gd name="connsiteX419" fmla="*/ 124003 w 3079941"/>
                <a:gd name="connsiteY419" fmla="*/ 730681 h 1160647"/>
                <a:gd name="connsiteX420" fmla="*/ 124003 w 3079941"/>
                <a:gd name="connsiteY420" fmla="*/ 607460 h 1160647"/>
                <a:gd name="connsiteX421" fmla="*/ 126030 w 3079941"/>
                <a:gd name="connsiteY421" fmla="*/ 607460 h 1160647"/>
                <a:gd name="connsiteX422" fmla="*/ 140217 w 3079941"/>
                <a:gd name="connsiteY422" fmla="*/ 607460 h 1160647"/>
                <a:gd name="connsiteX423" fmla="*/ 140217 w 3079941"/>
                <a:gd name="connsiteY423" fmla="*/ 471268 h 1160647"/>
                <a:gd name="connsiteX424" fmla="*/ 141990 w 3079941"/>
                <a:gd name="connsiteY424" fmla="*/ 471268 h 1160647"/>
                <a:gd name="connsiteX425" fmla="*/ 154404 w 3079941"/>
                <a:gd name="connsiteY425" fmla="*/ 471268 h 1160647"/>
                <a:gd name="connsiteX426" fmla="*/ 154404 w 3079941"/>
                <a:gd name="connsiteY426" fmla="*/ 356694 h 1160647"/>
                <a:gd name="connsiteX427" fmla="*/ 158457 w 3079941"/>
                <a:gd name="connsiteY427" fmla="*/ 328590 h 1160647"/>
                <a:gd name="connsiteX428" fmla="*/ 160484 w 3079941"/>
                <a:gd name="connsiteY428" fmla="*/ 328590 h 1160647"/>
                <a:gd name="connsiteX429" fmla="*/ 174671 w 3079941"/>
                <a:gd name="connsiteY429" fmla="*/ 328590 h 1160647"/>
                <a:gd name="connsiteX430" fmla="*/ 211151 w 3079941"/>
                <a:gd name="connsiteY430" fmla="*/ 246443 h 1160647"/>
                <a:gd name="connsiteX431" fmla="*/ 215205 w 3079941"/>
                <a:gd name="connsiteY431" fmla="*/ 0 h 1160647"/>
                <a:gd name="connsiteX0" fmla="*/ 215205 w 3079941"/>
                <a:gd name="connsiteY0" fmla="*/ 0 h 1160647"/>
                <a:gd name="connsiteX1" fmla="*/ 217231 w 3079941"/>
                <a:gd name="connsiteY1" fmla="*/ 246443 h 1160647"/>
                <a:gd name="connsiteX2" fmla="*/ 255738 w 3079941"/>
                <a:gd name="connsiteY2" fmla="*/ 326429 h 1160647"/>
                <a:gd name="connsiteX3" fmla="*/ 257765 w 3079941"/>
                <a:gd name="connsiteY3" fmla="*/ 326429 h 1160647"/>
                <a:gd name="connsiteX4" fmla="*/ 271952 w 3079941"/>
                <a:gd name="connsiteY4" fmla="*/ 326429 h 1160647"/>
                <a:gd name="connsiteX5" fmla="*/ 271952 w 3079941"/>
                <a:gd name="connsiteY5" fmla="*/ 350208 h 1160647"/>
                <a:gd name="connsiteX6" fmla="*/ 272459 w 3079941"/>
                <a:gd name="connsiteY6" fmla="*/ 351019 h 1160647"/>
                <a:gd name="connsiteX7" fmla="*/ 276005 w 3079941"/>
                <a:gd name="connsiteY7" fmla="*/ 356694 h 1160647"/>
                <a:gd name="connsiteX8" fmla="*/ 276005 w 3079941"/>
                <a:gd name="connsiteY8" fmla="*/ 471268 h 1160647"/>
                <a:gd name="connsiteX9" fmla="*/ 278285 w 3079941"/>
                <a:gd name="connsiteY9" fmla="*/ 471268 h 1160647"/>
                <a:gd name="connsiteX10" fmla="*/ 294246 w 3079941"/>
                <a:gd name="connsiteY10" fmla="*/ 471268 h 1160647"/>
                <a:gd name="connsiteX11" fmla="*/ 294246 w 3079941"/>
                <a:gd name="connsiteY11" fmla="*/ 611783 h 1160647"/>
                <a:gd name="connsiteX12" fmla="*/ 295766 w 3079941"/>
                <a:gd name="connsiteY12" fmla="*/ 611513 h 1160647"/>
                <a:gd name="connsiteX13" fmla="*/ 306406 w 3079941"/>
                <a:gd name="connsiteY13" fmla="*/ 609622 h 1160647"/>
                <a:gd name="connsiteX14" fmla="*/ 304379 w 3079941"/>
                <a:gd name="connsiteY14" fmla="*/ 698254 h 1160647"/>
                <a:gd name="connsiteX15" fmla="*/ 305899 w 3079941"/>
                <a:gd name="connsiteY15" fmla="*/ 698525 h 1160647"/>
                <a:gd name="connsiteX16" fmla="*/ 316539 w 3079941"/>
                <a:gd name="connsiteY16" fmla="*/ 700416 h 1160647"/>
                <a:gd name="connsiteX17" fmla="*/ 316792 w 3079941"/>
                <a:gd name="connsiteY17" fmla="*/ 701227 h 1160647"/>
                <a:gd name="connsiteX18" fmla="*/ 318566 w 3079941"/>
                <a:gd name="connsiteY18" fmla="*/ 706902 h 1160647"/>
                <a:gd name="connsiteX19" fmla="*/ 319326 w 3079941"/>
                <a:gd name="connsiteY19" fmla="*/ 704470 h 1160647"/>
                <a:gd name="connsiteX20" fmla="*/ 324646 w 3079941"/>
                <a:gd name="connsiteY20" fmla="*/ 687446 h 1160647"/>
                <a:gd name="connsiteX21" fmla="*/ 326419 w 3079941"/>
                <a:gd name="connsiteY21" fmla="*/ 687446 h 1160647"/>
                <a:gd name="connsiteX22" fmla="*/ 338833 w 3079941"/>
                <a:gd name="connsiteY22" fmla="*/ 687446 h 1160647"/>
                <a:gd name="connsiteX23" fmla="*/ 338833 w 3079941"/>
                <a:gd name="connsiteY23" fmla="*/ 719872 h 1160647"/>
                <a:gd name="connsiteX24" fmla="*/ 339846 w 3079941"/>
                <a:gd name="connsiteY24" fmla="*/ 720413 h 1160647"/>
                <a:gd name="connsiteX25" fmla="*/ 346940 w 3079941"/>
                <a:gd name="connsiteY25" fmla="*/ 724196 h 1160647"/>
                <a:gd name="connsiteX26" fmla="*/ 346940 w 3079941"/>
                <a:gd name="connsiteY26" fmla="*/ 725547 h 1160647"/>
                <a:gd name="connsiteX27" fmla="*/ 346940 w 3079941"/>
                <a:gd name="connsiteY27" fmla="*/ 735005 h 1160647"/>
                <a:gd name="connsiteX28" fmla="*/ 391527 w 3079941"/>
                <a:gd name="connsiteY28" fmla="*/ 735005 h 1160647"/>
                <a:gd name="connsiteX29" fmla="*/ 391527 w 3079941"/>
                <a:gd name="connsiteY29" fmla="*/ 736086 h 1160647"/>
                <a:gd name="connsiteX30" fmla="*/ 391527 w 3079941"/>
                <a:gd name="connsiteY30" fmla="*/ 743652 h 1160647"/>
                <a:gd name="connsiteX31" fmla="*/ 393553 w 3079941"/>
                <a:gd name="connsiteY31" fmla="*/ 743652 h 1160647"/>
                <a:gd name="connsiteX32" fmla="*/ 407740 w 3079941"/>
                <a:gd name="connsiteY32" fmla="*/ 743652 h 1160647"/>
                <a:gd name="connsiteX33" fmla="*/ 407740 w 3079941"/>
                <a:gd name="connsiteY33" fmla="*/ 713387 h 1160647"/>
                <a:gd name="connsiteX34" fmla="*/ 452327 w 3079941"/>
                <a:gd name="connsiteY34" fmla="*/ 713387 h 1160647"/>
                <a:gd name="connsiteX35" fmla="*/ 452327 w 3079941"/>
                <a:gd name="connsiteY35" fmla="*/ 712036 h 1160647"/>
                <a:gd name="connsiteX36" fmla="*/ 452327 w 3079941"/>
                <a:gd name="connsiteY36" fmla="*/ 702578 h 1160647"/>
                <a:gd name="connsiteX37" fmla="*/ 453341 w 3079941"/>
                <a:gd name="connsiteY37" fmla="*/ 702578 h 1160647"/>
                <a:gd name="connsiteX38" fmla="*/ 460434 w 3079941"/>
                <a:gd name="connsiteY38" fmla="*/ 702578 h 1160647"/>
                <a:gd name="connsiteX39" fmla="*/ 460434 w 3079941"/>
                <a:gd name="connsiteY39" fmla="*/ 700687 h 1160647"/>
                <a:gd name="connsiteX40" fmla="*/ 460434 w 3079941"/>
                <a:gd name="connsiteY40" fmla="*/ 687446 h 1160647"/>
                <a:gd name="connsiteX41" fmla="*/ 461194 w 3079941"/>
                <a:gd name="connsiteY41" fmla="*/ 687446 h 1160647"/>
                <a:gd name="connsiteX42" fmla="*/ 466514 w 3079941"/>
                <a:gd name="connsiteY42" fmla="*/ 687446 h 1160647"/>
                <a:gd name="connsiteX43" fmla="*/ 466514 w 3079941"/>
                <a:gd name="connsiteY43" fmla="*/ 686365 h 1160647"/>
                <a:gd name="connsiteX44" fmla="*/ 466514 w 3079941"/>
                <a:gd name="connsiteY44" fmla="*/ 678798 h 1160647"/>
                <a:gd name="connsiteX45" fmla="*/ 468541 w 3079941"/>
                <a:gd name="connsiteY45" fmla="*/ 678798 h 1160647"/>
                <a:gd name="connsiteX46" fmla="*/ 482728 w 3079941"/>
                <a:gd name="connsiteY46" fmla="*/ 678798 h 1160647"/>
                <a:gd name="connsiteX47" fmla="*/ 482728 w 3079941"/>
                <a:gd name="connsiteY47" fmla="*/ 679879 h 1160647"/>
                <a:gd name="connsiteX48" fmla="*/ 482728 w 3079941"/>
                <a:gd name="connsiteY48" fmla="*/ 687446 h 1160647"/>
                <a:gd name="connsiteX49" fmla="*/ 505021 w 3079941"/>
                <a:gd name="connsiteY49" fmla="*/ 687446 h 1160647"/>
                <a:gd name="connsiteX50" fmla="*/ 505021 w 3079941"/>
                <a:gd name="connsiteY50" fmla="*/ 685554 h 1160647"/>
                <a:gd name="connsiteX51" fmla="*/ 505021 w 3079941"/>
                <a:gd name="connsiteY51" fmla="*/ 672313 h 1160647"/>
                <a:gd name="connsiteX52" fmla="*/ 506795 w 3079941"/>
                <a:gd name="connsiteY52" fmla="*/ 672313 h 1160647"/>
                <a:gd name="connsiteX53" fmla="*/ 519208 w 3079941"/>
                <a:gd name="connsiteY53" fmla="*/ 672313 h 1160647"/>
                <a:gd name="connsiteX54" fmla="*/ 519208 w 3079941"/>
                <a:gd name="connsiteY54" fmla="*/ 696093 h 1160647"/>
                <a:gd name="connsiteX55" fmla="*/ 520222 w 3079941"/>
                <a:gd name="connsiteY55" fmla="*/ 696093 h 1160647"/>
                <a:gd name="connsiteX56" fmla="*/ 527315 w 3079941"/>
                <a:gd name="connsiteY56" fmla="*/ 696093 h 1160647"/>
                <a:gd name="connsiteX57" fmla="*/ 527315 w 3079941"/>
                <a:gd name="connsiteY57" fmla="*/ 695012 h 1160647"/>
                <a:gd name="connsiteX58" fmla="*/ 527315 w 3079941"/>
                <a:gd name="connsiteY58" fmla="*/ 687446 h 1160647"/>
                <a:gd name="connsiteX59" fmla="*/ 529088 w 3079941"/>
                <a:gd name="connsiteY59" fmla="*/ 687446 h 1160647"/>
                <a:gd name="connsiteX60" fmla="*/ 541502 w 3079941"/>
                <a:gd name="connsiteY60" fmla="*/ 687446 h 1160647"/>
                <a:gd name="connsiteX61" fmla="*/ 541502 w 3079941"/>
                <a:gd name="connsiteY61" fmla="*/ 713387 h 1160647"/>
                <a:gd name="connsiteX62" fmla="*/ 543529 w 3079941"/>
                <a:gd name="connsiteY62" fmla="*/ 713387 h 1160647"/>
                <a:gd name="connsiteX63" fmla="*/ 557715 w 3079941"/>
                <a:gd name="connsiteY63" fmla="*/ 713387 h 1160647"/>
                <a:gd name="connsiteX64" fmla="*/ 557715 w 3079941"/>
                <a:gd name="connsiteY64" fmla="*/ 715008 h 1160647"/>
                <a:gd name="connsiteX65" fmla="*/ 557715 w 3079941"/>
                <a:gd name="connsiteY65" fmla="*/ 726358 h 1160647"/>
                <a:gd name="connsiteX66" fmla="*/ 558475 w 3079941"/>
                <a:gd name="connsiteY66" fmla="*/ 726358 h 1160647"/>
                <a:gd name="connsiteX67" fmla="*/ 563796 w 3079941"/>
                <a:gd name="connsiteY67" fmla="*/ 726358 h 1160647"/>
                <a:gd name="connsiteX68" fmla="*/ 563796 w 3079941"/>
                <a:gd name="connsiteY68" fmla="*/ 725547 h 1160647"/>
                <a:gd name="connsiteX69" fmla="*/ 563796 w 3079941"/>
                <a:gd name="connsiteY69" fmla="*/ 719872 h 1160647"/>
                <a:gd name="connsiteX70" fmla="*/ 594196 w 3079941"/>
                <a:gd name="connsiteY70" fmla="*/ 719872 h 1160647"/>
                <a:gd name="connsiteX71" fmla="*/ 594196 w 3079941"/>
                <a:gd name="connsiteY71" fmla="*/ 743652 h 1160647"/>
                <a:gd name="connsiteX72" fmla="*/ 595209 w 3079941"/>
                <a:gd name="connsiteY72" fmla="*/ 743652 h 1160647"/>
                <a:gd name="connsiteX73" fmla="*/ 602303 w 3079941"/>
                <a:gd name="connsiteY73" fmla="*/ 743652 h 1160647"/>
                <a:gd name="connsiteX74" fmla="*/ 602303 w 3079941"/>
                <a:gd name="connsiteY74" fmla="*/ 744733 h 1160647"/>
                <a:gd name="connsiteX75" fmla="*/ 602303 w 3079941"/>
                <a:gd name="connsiteY75" fmla="*/ 752299 h 1160647"/>
                <a:gd name="connsiteX76" fmla="*/ 603063 w 3079941"/>
                <a:gd name="connsiteY76" fmla="*/ 752299 h 1160647"/>
                <a:gd name="connsiteX77" fmla="*/ 608383 w 3079941"/>
                <a:gd name="connsiteY77" fmla="*/ 752299 h 1160647"/>
                <a:gd name="connsiteX78" fmla="*/ 608383 w 3079941"/>
                <a:gd name="connsiteY78" fmla="*/ 750137 h 1160647"/>
                <a:gd name="connsiteX79" fmla="*/ 608383 w 3079941"/>
                <a:gd name="connsiteY79" fmla="*/ 735005 h 1160647"/>
                <a:gd name="connsiteX80" fmla="*/ 609396 w 3079941"/>
                <a:gd name="connsiteY80" fmla="*/ 735005 h 1160647"/>
                <a:gd name="connsiteX81" fmla="*/ 616490 w 3079941"/>
                <a:gd name="connsiteY81" fmla="*/ 735005 h 1160647"/>
                <a:gd name="connsiteX82" fmla="*/ 616490 w 3079941"/>
                <a:gd name="connsiteY82" fmla="*/ 736086 h 1160647"/>
                <a:gd name="connsiteX83" fmla="*/ 616490 w 3079941"/>
                <a:gd name="connsiteY83" fmla="*/ 743652 h 1160647"/>
                <a:gd name="connsiteX84" fmla="*/ 621810 w 3079941"/>
                <a:gd name="connsiteY84" fmla="*/ 741659 h 1160647"/>
                <a:gd name="connsiteX85" fmla="*/ 622570 w 3079941"/>
                <a:gd name="connsiteY85" fmla="*/ 740679 h 1160647"/>
                <a:gd name="connsiteX86" fmla="*/ 622570 w 3079941"/>
                <a:gd name="connsiteY86" fmla="*/ 735005 h 1160647"/>
                <a:gd name="connsiteX87" fmla="*/ 661077 w 3079941"/>
                <a:gd name="connsiteY87" fmla="*/ 735005 h 1160647"/>
                <a:gd name="connsiteX88" fmla="*/ 661077 w 3079941"/>
                <a:gd name="connsiteY88" fmla="*/ 758784 h 1160647"/>
                <a:gd name="connsiteX89" fmla="*/ 663103 w 3079941"/>
                <a:gd name="connsiteY89" fmla="*/ 758784 h 1160647"/>
                <a:gd name="connsiteX90" fmla="*/ 677290 w 3079941"/>
                <a:gd name="connsiteY90" fmla="*/ 758784 h 1160647"/>
                <a:gd name="connsiteX91" fmla="*/ 677290 w 3079941"/>
                <a:gd name="connsiteY91" fmla="*/ 759865 h 1160647"/>
                <a:gd name="connsiteX92" fmla="*/ 677290 w 3079941"/>
                <a:gd name="connsiteY92" fmla="*/ 767431 h 1160647"/>
                <a:gd name="connsiteX93" fmla="*/ 679064 w 3079941"/>
                <a:gd name="connsiteY93" fmla="*/ 767431 h 1160647"/>
                <a:gd name="connsiteX94" fmla="*/ 691477 w 3079941"/>
                <a:gd name="connsiteY94" fmla="*/ 767431 h 1160647"/>
                <a:gd name="connsiteX95" fmla="*/ 691477 w 3079941"/>
                <a:gd name="connsiteY95" fmla="*/ 743652 h 1160647"/>
                <a:gd name="connsiteX96" fmla="*/ 692490 w 3079941"/>
                <a:gd name="connsiteY96" fmla="*/ 743652 h 1160647"/>
                <a:gd name="connsiteX97" fmla="*/ 699584 w 3079941"/>
                <a:gd name="connsiteY97" fmla="*/ 743652 h 1160647"/>
                <a:gd name="connsiteX98" fmla="*/ 699584 w 3079941"/>
                <a:gd name="connsiteY98" fmla="*/ 711225 h 1160647"/>
                <a:gd name="connsiteX99" fmla="*/ 700597 w 3079941"/>
                <a:gd name="connsiteY99" fmla="*/ 711225 h 1160647"/>
                <a:gd name="connsiteX100" fmla="*/ 707691 w 3079941"/>
                <a:gd name="connsiteY100" fmla="*/ 711225 h 1160647"/>
                <a:gd name="connsiteX101" fmla="*/ 707691 w 3079941"/>
                <a:gd name="connsiteY101" fmla="*/ 709334 h 1160647"/>
                <a:gd name="connsiteX102" fmla="*/ 707691 w 3079941"/>
                <a:gd name="connsiteY102" fmla="*/ 696093 h 1160647"/>
                <a:gd name="connsiteX103" fmla="*/ 706424 w 3079941"/>
                <a:gd name="connsiteY103" fmla="*/ 694471 h 1160647"/>
                <a:gd name="connsiteX104" fmla="*/ 711744 w 3079941"/>
                <a:gd name="connsiteY104" fmla="*/ 683122 h 1160647"/>
                <a:gd name="connsiteX105" fmla="*/ 719851 w 3079941"/>
                <a:gd name="connsiteY105" fmla="*/ 711225 h 1160647"/>
                <a:gd name="connsiteX106" fmla="*/ 720611 w 3079941"/>
                <a:gd name="connsiteY106" fmla="*/ 711225 h 1160647"/>
                <a:gd name="connsiteX107" fmla="*/ 725931 w 3079941"/>
                <a:gd name="connsiteY107" fmla="*/ 711225 h 1160647"/>
                <a:gd name="connsiteX108" fmla="*/ 725931 w 3079941"/>
                <a:gd name="connsiteY108" fmla="*/ 605298 h 1160647"/>
                <a:gd name="connsiteX109" fmla="*/ 727451 w 3079941"/>
                <a:gd name="connsiteY109" fmla="*/ 605298 h 1160647"/>
                <a:gd name="connsiteX110" fmla="*/ 738091 w 3079941"/>
                <a:gd name="connsiteY110" fmla="*/ 605298 h 1160647"/>
                <a:gd name="connsiteX111" fmla="*/ 738091 w 3079941"/>
                <a:gd name="connsiteY111" fmla="*/ 557739 h 1160647"/>
                <a:gd name="connsiteX112" fmla="*/ 764438 w 3079941"/>
                <a:gd name="connsiteY112" fmla="*/ 557739 h 1160647"/>
                <a:gd name="connsiteX113" fmla="*/ 764438 w 3079941"/>
                <a:gd name="connsiteY113" fmla="*/ 536121 h 1160647"/>
                <a:gd name="connsiteX114" fmla="*/ 798892 w 3079941"/>
                <a:gd name="connsiteY114" fmla="*/ 536121 h 1160647"/>
                <a:gd name="connsiteX115" fmla="*/ 798892 w 3079941"/>
                <a:gd name="connsiteY115" fmla="*/ 538553 h 1160647"/>
                <a:gd name="connsiteX116" fmla="*/ 798892 w 3079941"/>
                <a:gd name="connsiteY116" fmla="*/ 555577 h 1160647"/>
                <a:gd name="connsiteX117" fmla="*/ 801172 w 3079941"/>
                <a:gd name="connsiteY117" fmla="*/ 555577 h 1160647"/>
                <a:gd name="connsiteX118" fmla="*/ 817132 w 3079941"/>
                <a:gd name="connsiteY118" fmla="*/ 555577 h 1160647"/>
                <a:gd name="connsiteX119" fmla="*/ 817132 w 3079941"/>
                <a:gd name="connsiteY119" fmla="*/ 603136 h 1160647"/>
                <a:gd name="connsiteX120" fmla="*/ 818145 w 3079941"/>
                <a:gd name="connsiteY120" fmla="*/ 603136 h 1160647"/>
                <a:gd name="connsiteX121" fmla="*/ 825239 w 3079941"/>
                <a:gd name="connsiteY121" fmla="*/ 603136 h 1160647"/>
                <a:gd name="connsiteX122" fmla="*/ 839426 w 3079941"/>
                <a:gd name="connsiteY122" fmla="*/ 607460 h 1160647"/>
                <a:gd name="connsiteX123" fmla="*/ 839426 w 3079941"/>
                <a:gd name="connsiteY123" fmla="*/ 646372 h 1160647"/>
                <a:gd name="connsiteX124" fmla="*/ 840439 w 3079941"/>
                <a:gd name="connsiteY124" fmla="*/ 646372 h 1160647"/>
                <a:gd name="connsiteX125" fmla="*/ 847532 w 3079941"/>
                <a:gd name="connsiteY125" fmla="*/ 646372 h 1160647"/>
                <a:gd name="connsiteX126" fmla="*/ 847532 w 3079941"/>
                <a:gd name="connsiteY126" fmla="*/ 647993 h 1160647"/>
                <a:gd name="connsiteX127" fmla="*/ 847532 w 3079941"/>
                <a:gd name="connsiteY127" fmla="*/ 659342 h 1160647"/>
                <a:gd name="connsiteX128" fmla="*/ 849559 w 3079941"/>
                <a:gd name="connsiteY128" fmla="*/ 659342 h 1160647"/>
                <a:gd name="connsiteX129" fmla="*/ 863746 w 3079941"/>
                <a:gd name="connsiteY129" fmla="*/ 659342 h 1160647"/>
                <a:gd name="connsiteX130" fmla="*/ 869826 w 3079941"/>
                <a:gd name="connsiteY130" fmla="*/ 665828 h 1160647"/>
                <a:gd name="connsiteX131" fmla="*/ 869826 w 3079941"/>
                <a:gd name="connsiteY131" fmla="*/ 687446 h 1160647"/>
                <a:gd name="connsiteX132" fmla="*/ 872106 w 3079941"/>
                <a:gd name="connsiteY132" fmla="*/ 687446 h 1160647"/>
                <a:gd name="connsiteX133" fmla="*/ 888066 w 3079941"/>
                <a:gd name="connsiteY133" fmla="*/ 687446 h 1160647"/>
                <a:gd name="connsiteX134" fmla="*/ 888066 w 3079941"/>
                <a:gd name="connsiteY134" fmla="*/ 688526 h 1160647"/>
                <a:gd name="connsiteX135" fmla="*/ 888066 w 3079941"/>
                <a:gd name="connsiteY135" fmla="*/ 696093 h 1160647"/>
                <a:gd name="connsiteX136" fmla="*/ 889333 w 3079941"/>
                <a:gd name="connsiteY136" fmla="*/ 696093 h 1160647"/>
                <a:gd name="connsiteX137" fmla="*/ 898200 w 3079941"/>
                <a:gd name="connsiteY137" fmla="*/ 696093 h 1160647"/>
                <a:gd name="connsiteX138" fmla="*/ 898200 w 3079941"/>
                <a:gd name="connsiteY138" fmla="*/ 698254 h 1160647"/>
                <a:gd name="connsiteX139" fmla="*/ 898200 w 3079941"/>
                <a:gd name="connsiteY139" fmla="*/ 713387 h 1160647"/>
                <a:gd name="connsiteX140" fmla="*/ 902253 w 3079941"/>
                <a:gd name="connsiteY140" fmla="*/ 711495 h 1160647"/>
                <a:gd name="connsiteX141" fmla="*/ 902253 w 3079941"/>
                <a:gd name="connsiteY141" fmla="*/ 698254 h 1160647"/>
                <a:gd name="connsiteX142" fmla="*/ 903266 w 3079941"/>
                <a:gd name="connsiteY142" fmla="*/ 698254 h 1160647"/>
                <a:gd name="connsiteX143" fmla="*/ 910360 w 3079941"/>
                <a:gd name="connsiteY143" fmla="*/ 698254 h 1160647"/>
                <a:gd name="connsiteX144" fmla="*/ 910360 w 3079941"/>
                <a:gd name="connsiteY144" fmla="*/ 699876 h 1160647"/>
                <a:gd name="connsiteX145" fmla="*/ 910360 w 3079941"/>
                <a:gd name="connsiteY145" fmla="*/ 711225 h 1160647"/>
                <a:gd name="connsiteX146" fmla="*/ 911120 w 3079941"/>
                <a:gd name="connsiteY146" fmla="*/ 711225 h 1160647"/>
                <a:gd name="connsiteX147" fmla="*/ 916440 w 3079941"/>
                <a:gd name="connsiteY147" fmla="*/ 711225 h 1160647"/>
                <a:gd name="connsiteX148" fmla="*/ 965080 w 3079941"/>
                <a:gd name="connsiteY148" fmla="*/ 706902 h 1160647"/>
                <a:gd name="connsiteX149" fmla="*/ 965080 w 3079941"/>
                <a:gd name="connsiteY149" fmla="*/ 708253 h 1160647"/>
                <a:gd name="connsiteX150" fmla="*/ 965080 w 3079941"/>
                <a:gd name="connsiteY150" fmla="*/ 717710 h 1160647"/>
                <a:gd name="connsiteX151" fmla="*/ 965840 w 3079941"/>
                <a:gd name="connsiteY151" fmla="*/ 717710 h 1160647"/>
                <a:gd name="connsiteX152" fmla="*/ 971161 w 3079941"/>
                <a:gd name="connsiteY152" fmla="*/ 717710 h 1160647"/>
                <a:gd name="connsiteX153" fmla="*/ 971161 w 3079941"/>
                <a:gd name="connsiteY153" fmla="*/ 719872 h 1160647"/>
                <a:gd name="connsiteX154" fmla="*/ 971161 w 3079941"/>
                <a:gd name="connsiteY154" fmla="*/ 735005 h 1160647"/>
                <a:gd name="connsiteX155" fmla="*/ 973187 w 3079941"/>
                <a:gd name="connsiteY155" fmla="*/ 733654 h 1160647"/>
                <a:gd name="connsiteX156" fmla="*/ 987374 w 3079941"/>
                <a:gd name="connsiteY156" fmla="*/ 724196 h 1160647"/>
                <a:gd name="connsiteX157" fmla="*/ 993454 w 3079941"/>
                <a:gd name="connsiteY157" fmla="*/ 683122 h 1160647"/>
                <a:gd name="connsiteX158" fmla="*/ 994214 w 3079941"/>
                <a:gd name="connsiteY158" fmla="*/ 682852 h 1160647"/>
                <a:gd name="connsiteX159" fmla="*/ 999534 w 3079941"/>
                <a:gd name="connsiteY159" fmla="*/ 680960 h 1160647"/>
                <a:gd name="connsiteX160" fmla="*/ 1001561 w 3079941"/>
                <a:gd name="connsiteY160" fmla="*/ 611783 h 1160647"/>
                <a:gd name="connsiteX161" fmla="*/ 1003588 w 3079941"/>
                <a:gd name="connsiteY161" fmla="*/ 680960 h 1160647"/>
                <a:gd name="connsiteX162" fmla="*/ 1004348 w 3079941"/>
                <a:gd name="connsiteY162" fmla="*/ 681230 h 1160647"/>
                <a:gd name="connsiteX163" fmla="*/ 1009668 w 3079941"/>
                <a:gd name="connsiteY163" fmla="*/ 683122 h 1160647"/>
                <a:gd name="connsiteX164" fmla="*/ 1009668 w 3079941"/>
                <a:gd name="connsiteY164" fmla="*/ 596651 h 1160647"/>
                <a:gd name="connsiteX165" fmla="*/ 1013721 w 3079941"/>
                <a:gd name="connsiteY165" fmla="*/ 564224 h 1160647"/>
                <a:gd name="connsiteX166" fmla="*/ 1052228 w 3079941"/>
                <a:gd name="connsiteY166" fmla="*/ 564224 h 1160647"/>
                <a:gd name="connsiteX167" fmla="*/ 1052228 w 3079941"/>
                <a:gd name="connsiteY167" fmla="*/ 596651 h 1160647"/>
                <a:gd name="connsiteX168" fmla="*/ 1052988 w 3079941"/>
                <a:gd name="connsiteY168" fmla="*/ 596651 h 1160647"/>
                <a:gd name="connsiteX169" fmla="*/ 1058308 w 3079941"/>
                <a:gd name="connsiteY169" fmla="*/ 596651 h 1160647"/>
                <a:gd name="connsiteX170" fmla="*/ 1058308 w 3079941"/>
                <a:gd name="connsiteY170" fmla="*/ 514503 h 1160647"/>
                <a:gd name="connsiteX171" fmla="*/ 1060082 w 3079941"/>
                <a:gd name="connsiteY171" fmla="*/ 514503 h 1160647"/>
                <a:gd name="connsiteX172" fmla="*/ 1072495 w 3079941"/>
                <a:gd name="connsiteY172" fmla="*/ 514503 h 1160647"/>
                <a:gd name="connsiteX173" fmla="*/ 1072495 w 3079941"/>
                <a:gd name="connsiteY173" fmla="*/ 512612 h 1160647"/>
                <a:gd name="connsiteX174" fmla="*/ 1072495 w 3079941"/>
                <a:gd name="connsiteY174" fmla="*/ 499371 h 1160647"/>
                <a:gd name="connsiteX175" fmla="*/ 1094789 w 3079941"/>
                <a:gd name="connsiteY175" fmla="*/ 499371 h 1160647"/>
                <a:gd name="connsiteX176" fmla="*/ 1094789 w 3079941"/>
                <a:gd name="connsiteY176" fmla="*/ 498290 h 1160647"/>
                <a:gd name="connsiteX177" fmla="*/ 1094789 w 3079941"/>
                <a:gd name="connsiteY177" fmla="*/ 490724 h 1160647"/>
                <a:gd name="connsiteX178" fmla="*/ 1096562 w 3079941"/>
                <a:gd name="connsiteY178" fmla="*/ 490724 h 1160647"/>
                <a:gd name="connsiteX179" fmla="*/ 1108976 w 3079941"/>
                <a:gd name="connsiteY179" fmla="*/ 490724 h 1160647"/>
                <a:gd name="connsiteX180" fmla="*/ 1108976 w 3079941"/>
                <a:gd name="connsiteY180" fmla="*/ 491805 h 1160647"/>
                <a:gd name="connsiteX181" fmla="*/ 1108976 w 3079941"/>
                <a:gd name="connsiteY181" fmla="*/ 499371 h 1160647"/>
                <a:gd name="connsiteX182" fmla="*/ 1109736 w 3079941"/>
                <a:gd name="connsiteY182" fmla="*/ 499371 h 1160647"/>
                <a:gd name="connsiteX183" fmla="*/ 1115056 w 3079941"/>
                <a:gd name="connsiteY183" fmla="*/ 499371 h 1160647"/>
                <a:gd name="connsiteX184" fmla="*/ 1125189 w 3079941"/>
                <a:gd name="connsiteY184" fmla="*/ 495047 h 1160647"/>
                <a:gd name="connsiteX185" fmla="*/ 1129242 w 3079941"/>
                <a:gd name="connsiteY185" fmla="*/ 498290 h 1160647"/>
                <a:gd name="connsiteX186" fmla="*/ 1129242 w 3079941"/>
                <a:gd name="connsiteY186" fmla="*/ 490724 h 1160647"/>
                <a:gd name="connsiteX187" fmla="*/ 1131522 w 3079941"/>
                <a:gd name="connsiteY187" fmla="*/ 490724 h 1160647"/>
                <a:gd name="connsiteX188" fmla="*/ 1147483 w 3079941"/>
                <a:gd name="connsiteY188" fmla="*/ 490724 h 1160647"/>
                <a:gd name="connsiteX189" fmla="*/ 1147483 w 3079941"/>
                <a:gd name="connsiteY189" fmla="*/ 491805 h 1160647"/>
                <a:gd name="connsiteX190" fmla="*/ 1147483 w 3079941"/>
                <a:gd name="connsiteY190" fmla="*/ 499371 h 1160647"/>
                <a:gd name="connsiteX191" fmla="*/ 1177883 w 3079941"/>
                <a:gd name="connsiteY191" fmla="*/ 499371 h 1160647"/>
                <a:gd name="connsiteX192" fmla="*/ 1177883 w 3079941"/>
                <a:gd name="connsiteY192" fmla="*/ 500992 h 1160647"/>
                <a:gd name="connsiteX193" fmla="*/ 1177883 w 3079941"/>
                <a:gd name="connsiteY193" fmla="*/ 512342 h 1160647"/>
                <a:gd name="connsiteX194" fmla="*/ 1204230 w 3079941"/>
                <a:gd name="connsiteY194" fmla="*/ 512342 h 1160647"/>
                <a:gd name="connsiteX195" fmla="*/ 1204230 w 3079941"/>
                <a:gd name="connsiteY195" fmla="*/ 542606 h 1160647"/>
                <a:gd name="connsiteX196" fmla="*/ 1204990 w 3079941"/>
                <a:gd name="connsiteY196" fmla="*/ 542606 h 1160647"/>
                <a:gd name="connsiteX197" fmla="*/ 1210310 w 3079941"/>
                <a:gd name="connsiteY197" fmla="*/ 542606 h 1160647"/>
                <a:gd name="connsiteX198" fmla="*/ 1210310 w 3079941"/>
                <a:gd name="connsiteY198" fmla="*/ 543687 h 1160647"/>
                <a:gd name="connsiteX199" fmla="*/ 1210310 w 3079941"/>
                <a:gd name="connsiteY199" fmla="*/ 551254 h 1160647"/>
                <a:gd name="connsiteX200" fmla="*/ 1214364 w 3079941"/>
                <a:gd name="connsiteY200" fmla="*/ 581518 h 1160647"/>
                <a:gd name="connsiteX201" fmla="*/ 1215124 w 3079941"/>
                <a:gd name="connsiteY201" fmla="*/ 581518 h 1160647"/>
                <a:gd name="connsiteX202" fmla="*/ 1220444 w 3079941"/>
                <a:gd name="connsiteY202" fmla="*/ 581518 h 1160647"/>
                <a:gd name="connsiteX203" fmla="*/ 1220444 w 3079941"/>
                <a:gd name="connsiteY203" fmla="*/ 582329 h 1160647"/>
                <a:gd name="connsiteX204" fmla="*/ 1220444 w 3079941"/>
                <a:gd name="connsiteY204" fmla="*/ 588004 h 1160647"/>
                <a:gd name="connsiteX205" fmla="*/ 1221457 w 3079941"/>
                <a:gd name="connsiteY205" fmla="*/ 588004 h 1160647"/>
                <a:gd name="connsiteX206" fmla="*/ 1228550 w 3079941"/>
                <a:gd name="connsiteY206" fmla="*/ 588004 h 1160647"/>
                <a:gd name="connsiteX207" fmla="*/ 1228550 w 3079941"/>
                <a:gd name="connsiteY207" fmla="*/ 618269 h 1160647"/>
                <a:gd name="connsiteX208" fmla="*/ 1230577 w 3079941"/>
                <a:gd name="connsiteY208" fmla="*/ 618269 h 1160647"/>
                <a:gd name="connsiteX209" fmla="*/ 1244764 w 3079941"/>
                <a:gd name="connsiteY209" fmla="*/ 618269 h 1160647"/>
                <a:gd name="connsiteX210" fmla="*/ 1244764 w 3079941"/>
                <a:gd name="connsiteY210" fmla="*/ 642048 h 1160647"/>
                <a:gd name="connsiteX211" fmla="*/ 1246791 w 3079941"/>
                <a:gd name="connsiteY211" fmla="*/ 643669 h 1160647"/>
                <a:gd name="connsiteX212" fmla="*/ 1246791 w 3079941"/>
                <a:gd name="connsiteY212" fmla="*/ 655019 h 1160647"/>
                <a:gd name="connsiteX213" fmla="*/ 1247551 w 3079941"/>
                <a:gd name="connsiteY213" fmla="*/ 655019 h 1160647"/>
                <a:gd name="connsiteX214" fmla="*/ 1252871 w 3079941"/>
                <a:gd name="connsiteY214" fmla="*/ 655019 h 1160647"/>
                <a:gd name="connsiteX215" fmla="*/ 1252871 w 3079941"/>
                <a:gd name="connsiteY215" fmla="*/ 678798 h 1160647"/>
                <a:gd name="connsiteX216" fmla="*/ 1254137 w 3079941"/>
                <a:gd name="connsiteY216" fmla="*/ 678798 h 1160647"/>
                <a:gd name="connsiteX217" fmla="*/ 1263004 w 3079941"/>
                <a:gd name="connsiteY217" fmla="*/ 678798 h 1160647"/>
                <a:gd name="connsiteX218" fmla="*/ 1265031 w 3079941"/>
                <a:gd name="connsiteY218" fmla="*/ 682852 h 1160647"/>
                <a:gd name="connsiteX219" fmla="*/ 1265031 w 3079941"/>
                <a:gd name="connsiteY219" fmla="*/ 696093 h 1160647"/>
                <a:gd name="connsiteX220" fmla="*/ 1266551 w 3079941"/>
                <a:gd name="connsiteY220" fmla="*/ 694201 h 1160647"/>
                <a:gd name="connsiteX221" fmla="*/ 1277191 w 3079941"/>
                <a:gd name="connsiteY221" fmla="*/ 680960 h 1160647"/>
                <a:gd name="connsiteX222" fmla="*/ 1305565 w 3079941"/>
                <a:gd name="connsiteY222" fmla="*/ 680960 h 1160647"/>
                <a:gd name="connsiteX223" fmla="*/ 1305565 w 3079941"/>
                <a:gd name="connsiteY223" fmla="*/ 767431 h 1160647"/>
                <a:gd name="connsiteX224" fmla="*/ 1306325 w 3079941"/>
                <a:gd name="connsiteY224" fmla="*/ 767431 h 1160647"/>
                <a:gd name="connsiteX225" fmla="*/ 1311645 w 3079941"/>
                <a:gd name="connsiteY225" fmla="*/ 767431 h 1160647"/>
                <a:gd name="connsiteX226" fmla="*/ 1312405 w 3079941"/>
                <a:gd name="connsiteY226" fmla="*/ 766080 h 1160647"/>
                <a:gd name="connsiteX227" fmla="*/ 1317725 w 3079941"/>
                <a:gd name="connsiteY227" fmla="*/ 756622 h 1160647"/>
                <a:gd name="connsiteX228" fmla="*/ 1317725 w 3079941"/>
                <a:gd name="connsiteY228" fmla="*/ 758514 h 1160647"/>
                <a:gd name="connsiteX229" fmla="*/ 1317725 w 3079941"/>
                <a:gd name="connsiteY229" fmla="*/ 771755 h 1160647"/>
                <a:gd name="connsiteX230" fmla="*/ 1321778 w 3079941"/>
                <a:gd name="connsiteY230" fmla="*/ 726358 h 1160647"/>
                <a:gd name="connsiteX231" fmla="*/ 1322538 w 3079941"/>
                <a:gd name="connsiteY231" fmla="*/ 726358 h 1160647"/>
                <a:gd name="connsiteX232" fmla="*/ 1327858 w 3079941"/>
                <a:gd name="connsiteY232" fmla="*/ 726358 h 1160647"/>
                <a:gd name="connsiteX233" fmla="*/ 1327858 w 3079941"/>
                <a:gd name="connsiteY233" fmla="*/ 661504 h 1160647"/>
                <a:gd name="connsiteX234" fmla="*/ 1328872 w 3079941"/>
                <a:gd name="connsiteY234" fmla="*/ 661504 h 1160647"/>
                <a:gd name="connsiteX235" fmla="*/ 1335965 w 3079941"/>
                <a:gd name="connsiteY235" fmla="*/ 661504 h 1160647"/>
                <a:gd name="connsiteX236" fmla="*/ 1348125 w 3079941"/>
                <a:gd name="connsiteY236" fmla="*/ 618269 h 1160647"/>
                <a:gd name="connsiteX237" fmla="*/ 1349392 w 3079941"/>
                <a:gd name="connsiteY237" fmla="*/ 618269 h 1160647"/>
                <a:gd name="connsiteX238" fmla="*/ 1358259 w 3079941"/>
                <a:gd name="connsiteY238" fmla="*/ 618269 h 1160647"/>
                <a:gd name="connsiteX239" fmla="*/ 1368392 w 3079941"/>
                <a:gd name="connsiteY239" fmla="*/ 661504 h 1160647"/>
                <a:gd name="connsiteX240" fmla="*/ 1369405 w 3079941"/>
                <a:gd name="connsiteY240" fmla="*/ 661504 h 1160647"/>
                <a:gd name="connsiteX241" fmla="*/ 1376499 w 3079941"/>
                <a:gd name="connsiteY241" fmla="*/ 661504 h 1160647"/>
                <a:gd name="connsiteX242" fmla="*/ 1376499 w 3079941"/>
                <a:gd name="connsiteY242" fmla="*/ 700416 h 1160647"/>
                <a:gd name="connsiteX243" fmla="*/ 1378272 w 3079941"/>
                <a:gd name="connsiteY243" fmla="*/ 700416 h 1160647"/>
                <a:gd name="connsiteX244" fmla="*/ 1390686 w 3079941"/>
                <a:gd name="connsiteY244" fmla="*/ 700416 h 1160647"/>
                <a:gd name="connsiteX245" fmla="*/ 1390686 w 3079941"/>
                <a:gd name="connsiteY245" fmla="*/ 702578 h 1160647"/>
                <a:gd name="connsiteX246" fmla="*/ 1390686 w 3079941"/>
                <a:gd name="connsiteY246" fmla="*/ 717710 h 1160647"/>
                <a:gd name="connsiteX247" fmla="*/ 1394739 w 3079941"/>
                <a:gd name="connsiteY247" fmla="*/ 715549 h 1160647"/>
                <a:gd name="connsiteX248" fmla="*/ 1394739 w 3079941"/>
                <a:gd name="connsiteY248" fmla="*/ 700416 h 1160647"/>
                <a:gd name="connsiteX249" fmla="*/ 1396259 w 3079941"/>
                <a:gd name="connsiteY249" fmla="*/ 700416 h 1160647"/>
                <a:gd name="connsiteX250" fmla="*/ 1406899 w 3079941"/>
                <a:gd name="connsiteY250" fmla="*/ 700416 h 1160647"/>
                <a:gd name="connsiteX251" fmla="*/ 1406899 w 3079941"/>
                <a:gd name="connsiteY251" fmla="*/ 702037 h 1160647"/>
                <a:gd name="connsiteX252" fmla="*/ 1406899 w 3079941"/>
                <a:gd name="connsiteY252" fmla="*/ 713387 h 1160647"/>
                <a:gd name="connsiteX253" fmla="*/ 1437300 w 3079941"/>
                <a:gd name="connsiteY253" fmla="*/ 713387 h 1160647"/>
                <a:gd name="connsiteX254" fmla="*/ 1437300 w 3079941"/>
                <a:gd name="connsiteY254" fmla="*/ 676637 h 1160647"/>
                <a:gd name="connsiteX255" fmla="*/ 1438566 w 3079941"/>
                <a:gd name="connsiteY255" fmla="*/ 676637 h 1160647"/>
                <a:gd name="connsiteX256" fmla="*/ 1447433 w 3079941"/>
                <a:gd name="connsiteY256" fmla="*/ 676637 h 1160647"/>
                <a:gd name="connsiteX257" fmla="*/ 1447433 w 3079941"/>
                <a:gd name="connsiteY257" fmla="*/ 698254 h 1160647"/>
                <a:gd name="connsiteX258" fmla="*/ 1449460 w 3079941"/>
                <a:gd name="connsiteY258" fmla="*/ 665828 h 1160647"/>
                <a:gd name="connsiteX259" fmla="*/ 1471753 w 3079941"/>
                <a:gd name="connsiteY259" fmla="*/ 665828 h 1160647"/>
                <a:gd name="connsiteX260" fmla="*/ 1471753 w 3079941"/>
                <a:gd name="connsiteY260" fmla="*/ 664206 h 1160647"/>
                <a:gd name="connsiteX261" fmla="*/ 1471753 w 3079941"/>
                <a:gd name="connsiteY261" fmla="*/ 652857 h 1160647"/>
                <a:gd name="connsiteX262" fmla="*/ 1472513 w 3079941"/>
                <a:gd name="connsiteY262" fmla="*/ 652857 h 1160647"/>
                <a:gd name="connsiteX263" fmla="*/ 1477833 w 3079941"/>
                <a:gd name="connsiteY263" fmla="*/ 652857 h 1160647"/>
                <a:gd name="connsiteX264" fmla="*/ 1477833 w 3079941"/>
                <a:gd name="connsiteY264" fmla="*/ 650966 h 1160647"/>
                <a:gd name="connsiteX265" fmla="*/ 1477833 w 3079941"/>
                <a:gd name="connsiteY265" fmla="*/ 637725 h 1160647"/>
                <a:gd name="connsiteX266" fmla="*/ 1481887 w 3079941"/>
                <a:gd name="connsiteY266" fmla="*/ 644210 h 1160647"/>
                <a:gd name="connsiteX267" fmla="*/ 1484167 w 3079941"/>
                <a:gd name="connsiteY267" fmla="*/ 644210 h 1160647"/>
                <a:gd name="connsiteX268" fmla="*/ 1500127 w 3079941"/>
                <a:gd name="connsiteY268" fmla="*/ 644210 h 1160647"/>
                <a:gd name="connsiteX269" fmla="*/ 1500127 w 3079941"/>
                <a:gd name="connsiteY269" fmla="*/ 643399 h 1160647"/>
                <a:gd name="connsiteX270" fmla="*/ 1500127 w 3079941"/>
                <a:gd name="connsiteY270" fmla="*/ 637725 h 1160647"/>
                <a:gd name="connsiteX271" fmla="*/ 1500887 w 3079941"/>
                <a:gd name="connsiteY271" fmla="*/ 637725 h 1160647"/>
                <a:gd name="connsiteX272" fmla="*/ 1506207 w 3079941"/>
                <a:gd name="connsiteY272" fmla="*/ 637725 h 1160647"/>
                <a:gd name="connsiteX273" fmla="*/ 1506207 w 3079941"/>
                <a:gd name="connsiteY273" fmla="*/ 639076 h 1160647"/>
                <a:gd name="connsiteX274" fmla="*/ 1506207 w 3079941"/>
                <a:gd name="connsiteY274" fmla="*/ 648534 h 1160647"/>
                <a:gd name="connsiteX275" fmla="*/ 1544714 w 3079941"/>
                <a:gd name="connsiteY275" fmla="*/ 648534 h 1160647"/>
                <a:gd name="connsiteX276" fmla="*/ 1544714 w 3079941"/>
                <a:gd name="connsiteY276" fmla="*/ 786887 h 1160647"/>
                <a:gd name="connsiteX277" fmla="*/ 1546234 w 3079941"/>
                <a:gd name="connsiteY277" fmla="*/ 786887 h 1160647"/>
                <a:gd name="connsiteX278" fmla="*/ 1556874 w 3079941"/>
                <a:gd name="connsiteY278" fmla="*/ 786887 h 1160647"/>
                <a:gd name="connsiteX279" fmla="*/ 1556874 w 3079941"/>
                <a:gd name="connsiteY279" fmla="*/ 773917 h 1160647"/>
                <a:gd name="connsiteX280" fmla="*/ 1560928 w 3079941"/>
                <a:gd name="connsiteY280" fmla="*/ 773917 h 1160647"/>
                <a:gd name="connsiteX281" fmla="*/ 1560928 w 3079941"/>
                <a:gd name="connsiteY281" fmla="*/ 786887 h 1160647"/>
                <a:gd name="connsiteX282" fmla="*/ 1591328 w 3079941"/>
                <a:gd name="connsiteY282" fmla="*/ 786887 h 1160647"/>
                <a:gd name="connsiteX283" fmla="*/ 1591328 w 3079941"/>
                <a:gd name="connsiteY283" fmla="*/ 756622 h 1160647"/>
                <a:gd name="connsiteX284" fmla="*/ 1603488 w 3079941"/>
                <a:gd name="connsiteY284" fmla="*/ 756622 h 1160647"/>
                <a:gd name="connsiteX285" fmla="*/ 1615648 w 3079941"/>
                <a:gd name="connsiteY285" fmla="*/ 754461 h 1160647"/>
                <a:gd name="connsiteX286" fmla="*/ 1619702 w 3079941"/>
                <a:gd name="connsiteY286" fmla="*/ 756622 h 1160647"/>
                <a:gd name="connsiteX287" fmla="*/ 1629835 w 3079941"/>
                <a:gd name="connsiteY287" fmla="*/ 756622 h 1160647"/>
                <a:gd name="connsiteX288" fmla="*/ 1629835 w 3079941"/>
                <a:gd name="connsiteY288" fmla="*/ 786887 h 1160647"/>
                <a:gd name="connsiteX289" fmla="*/ 1637942 w 3079941"/>
                <a:gd name="connsiteY289" fmla="*/ 786887 h 1160647"/>
                <a:gd name="connsiteX290" fmla="*/ 1637942 w 3079941"/>
                <a:gd name="connsiteY290" fmla="*/ 804182 h 1160647"/>
                <a:gd name="connsiteX291" fmla="*/ 1647278 w 3079941"/>
                <a:gd name="connsiteY291" fmla="*/ 805087 h 1160647"/>
                <a:gd name="connsiteX292" fmla="*/ 1660236 w 3079941"/>
                <a:gd name="connsiteY292" fmla="*/ 805087 h 1160647"/>
                <a:gd name="connsiteX293" fmla="*/ 1660236 w 3079941"/>
                <a:gd name="connsiteY293" fmla="*/ 789049 h 1160647"/>
                <a:gd name="connsiteX294" fmla="*/ 1728192 w 3079941"/>
                <a:gd name="connsiteY294" fmla="*/ 789049 h 1160647"/>
                <a:gd name="connsiteX295" fmla="*/ 1728192 w 3079941"/>
                <a:gd name="connsiteY295" fmla="*/ 703796 h 1160647"/>
                <a:gd name="connsiteX296" fmla="*/ 1800200 w 3079941"/>
                <a:gd name="connsiteY296" fmla="*/ 703796 h 1160647"/>
                <a:gd name="connsiteX297" fmla="*/ 1800200 w 3079941"/>
                <a:gd name="connsiteY297" fmla="*/ 782564 h 1160647"/>
                <a:gd name="connsiteX298" fmla="*/ 1802104 w 3079941"/>
                <a:gd name="connsiteY298" fmla="*/ 782564 h 1160647"/>
                <a:gd name="connsiteX299" fmla="*/ 1803346 w 3079941"/>
                <a:gd name="connsiteY299" fmla="*/ 805087 h 1160647"/>
                <a:gd name="connsiteX300" fmla="*/ 1813022 w 3079941"/>
                <a:gd name="connsiteY300" fmla="*/ 805087 h 1160647"/>
                <a:gd name="connsiteX301" fmla="*/ 1814264 w 3079941"/>
                <a:gd name="connsiteY301" fmla="*/ 782564 h 1160647"/>
                <a:gd name="connsiteX302" fmla="*/ 1820344 w 3079941"/>
                <a:gd name="connsiteY302" fmla="*/ 782564 h 1160647"/>
                <a:gd name="connsiteX303" fmla="*/ 1821586 w 3079941"/>
                <a:gd name="connsiteY303" fmla="*/ 805087 h 1160647"/>
                <a:gd name="connsiteX304" fmla="*/ 1872208 w 3079941"/>
                <a:gd name="connsiteY304" fmla="*/ 805087 h 1160647"/>
                <a:gd name="connsiteX305" fmla="*/ 1872208 w 3079941"/>
                <a:gd name="connsiteY305" fmla="*/ 642059 h 1160647"/>
                <a:gd name="connsiteX306" fmla="*/ 2069535 w 3079941"/>
                <a:gd name="connsiteY306" fmla="*/ 642059 h 1160647"/>
                <a:gd name="connsiteX307" fmla="*/ 2069535 w 3079941"/>
                <a:gd name="connsiteY307" fmla="*/ 805087 h 1160647"/>
                <a:gd name="connsiteX308" fmla="*/ 2088232 w 3079941"/>
                <a:gd name="connsiteY308" fmla="*/ 805087 h 1160647"/>
                <a:gd name="connsiteX309" fmla="*/ 2088232 w 3079941"/>
                <a:gd name="connsiteY309" fmla="*/ 722394 h 1160647"/>
                <a:gd name="connsiteX310" fmla="*/ 2183352 w 3079941"/>
                <a:gd name="connsiteY310" fmla="*/ 722394 h 1160647"/>
                <a:gd name="connsiteX311" fmla="*/ 2195282 w 3079941"/>
                <a:gd name="connsiteY311" fmla="*/ 404253 h 1160647"/>
                <a:gd name="connsiteX312" fmla="*/ 2183122 w 3079941"/>
                <a:gd name="connsiteY312" fmla="*/ 382635 h 1160647"/>
                <a:gd name="connsiteX313" fmla="*/ 2177042 w 3079941"/>
                <a:gd name="connsiteY313" fmla="*/ 378311 h 1160647"/>
                <a:gd name="connsiteX314" fmla="*/ 2185149 w 3079941"/>
                <a:gd name="connsiteY314" fmla="*/ 354532 h 1160647"/>
                <a:gd name="connsiteX315" fmla="*/ 2185149 w 3079941"/>
                <a:gd name="connsiteY315" fmla="*/ 337238 h 1160647"/>
                <a:gd name="connsiteX316" fmla="*/ 2199336 w 3079941"/>
                <a:gd name="connsiteY316" fmla="*/ 337238 h 1160647"/>
                <a:gd name="connsiteX317" fmla="*/ 2199336 w 3079941"/>
                <a:gd name="connsiteY317" fmla="*/ 315620 h 1160647"/>
                <a:gd name="connsiteX318" fmla="*/ 2201362 w 3079941"/>
                <a:gd name="connsiteY318" fmla="*/ 311296 h 1160647"/>
                <a:gd name="connsiteX319" fmla="*/ 2201362 w 3079941"/>
                <a:gd name="connsiteY319" fmla="*/ 233472 h 1160647"/>
                <a:gd name="connsiteX320" fmla="*/ 2199336 w 3079941"/>
                <a:gd name="connsiteY320" fmla="*/ 226987 h 1160647"/>
                <a:gd name="connsiteX321" fmla="*/ 2205416 w 3079941"/>
                <a:gd name="connsiteY321" fmla="*/ 220501 h 1160647"/>
                <a:gd name="connsiteX322" fmla="*/ 2205416 w 3079941"/>
                <a:gd name="connsiteY322" fmla="*/ 162133 h 1160647"/>
                <a:gd name="connsiteX323" fmla="*/ 2207442 w 3079941"/>
                <a:gd name="connsiteY323" fmla="*/ 157810 h 1160647"/>
                <a:gd name="connsiteX324" fmla="*/ 2207442 w 3079941"/>
                <a:gd name="connsiteY324" fmla="*/ 101604 h 1160647"/>
                <a:gd name="connsiteX325" fmla="*/ 2209469 w 3079941"/>
                <a:gd name="connsiteY325" fmla="*/ 82148 h 1160647"/>
                <a:gd name="connsiteX326" fmla="*/ 2213523 w 3079941"/>
                <a:gd name="connsiteY326" fmla="*/ 99442 h 1160647"/>
                <a:gd name="connsiteX327" fmla="*/ 2215549 w 3079941"/>
                <a:gd name="connsiteY327" fmla="*/ 157810 h 1160647"/>
                <a:gd name="connsiteX328" fmla="*/ 2217576 w 3079941"/>
                <a:gd name="connsiteY328" fmla="*/ 220501 h 1160647"/>
                <a:gd name="connsiteX329" fmla="*/ 2223656 w 3079941"/>
                <a:gd name="connsiteY329" fmla="*/ 226987 h 1160647"/>
                <a:gd name="connsiteX330" fmla="*/ 2221629 w 3079941"/>
                <a:gd name="connsiteY330" fmla="*/ 233472 h 1160647"/>
                <a:gd name="connsiteX331" fmla="*/ 2221629 w 3079941"/>
                <a:gd name="connsiteY331" fmla="*/ 311296 h 1160647"/>
                <a:gd name="connsiteX332" fmla="*/ 2223656 w 3079941"/>
                <a:gd name="connsiteY332" fmla="*/ 315620 h 1160647"/>
                <a:gd name="connsiteX333" fmla="*/ 2223656 w 3079941"/>
                <a:gd name="connsiteY333" fmla="*/ 337238 h 1160647"/>
                <a:gd name="connsiteX334" fmla="*/ 2237843 w 3079941"/>
                <a:gd name="connsiteY334" fmla="*/ 337238 h 1160647"/>
                <a:gd name="connsiteX335" fmla="*/ 2237843 w 3079941"/>
                <a:gd name="connsiteY335" fmla="*/ 354532 h 1160647"/>
                <a:gd name="connsiteX336" fmla="*/ 2245950 w 3079941"/>
                <a:gd name="connsiteY336" fmla="*/ 378311 h 1160647"/>
                <a:gd name="connsiteX337" fmla="*/ 2239870 w 3079941"/>
                <a:gd name="connsiteY337" fmla="*/ 382635 h 1160647"/>
                <a:gd name="connsiteX338" fmla="*/ 2227709 w 3079941"/>
                <a:gd name="connsiteY338" fmla="*/ 404253 h 1160647"/>
                <a:gd name="connsiteX339" fmla="*/ 2235816 w 3079941"/>
                <a:gd name="connsiteY339" fmla="*/ 657181 h 1160647"/>
                <a:gd name="connsiteX340" fmla="*/ 2300670 w 3079941"/>
                <a:gd name="connsiteY340" fmla="*/ 657181 h 1160647"/>
                <a:gd name="connsiteX341" fmla="*/ 2300670 w 3079941"/>
                <a:gd name="connsiteY341" fmla="*/ 732843 h 1160647"/>
                <a:gd name="connsiteX342" fmla="*/ 2308777 w 3079941"/>
                <a:gd name="connsiteY342" fmla="*/ 732843 h 1160647"/>
                <a:gd name="connsiteX343" fmla="*/ 2310804 w 3079941"/>
                <a:gd name="connsiteY343" fmla="*/ 726358 h 1160647"/>
                <a:gd name="connsiteX344" fmla="*/ 2316884 w 3079941"/>
                <a:gd name="connsiteY344" fmla="*/ 726358 h 1160647"/>
                <a:gd name="connsiteX345" fmla="*/ 2318911 w 3079941"/>
                <a:gd name="connsiteY345" fmla="*/ 735005 h 1160647"/>
                <a:gd name="connsiteX346" fmla="*/ 2331071 w 3079941"/>
                <a:gd name="connsiteY346" fmla="*/ 735005 h 1160647"/>
                <a:gd name="connsiteX347" fmla="*/ 2331071 w 3079941"/>
                <a:gd name="connsiteY347" fmla="*/ 728519 h 1160647"/>
                <a:gd name="connsiteX348" fmla="*/ 2353364 w 3079941"/>
                <a:gd name="connsiteY348" fmla="*/ 728519 h 1160647"/>
                <a:gd name="connsiteX349" fmla="*/ 2353364 w 3079941"/>
                <a:gd name="connsiteY349" fmla="*/ 735005 h 1160647"/>
                <a:gd name="connsiteX350" fmla="*/ 2373631 w 3079941"/>
                <a:gd name="connsiteY350" fmla="*/ 735005 h 1160647"/>
                <a:gd name="connsiteX351" fmla="*/ 2373631 w 3079941"/>
                <a:gd name="connsiteY351" fmla="*/ 780402 h 1160647"/>
                <a:gd name="connsiteX352" fmla="*/ 2387818 w 3079941"/>
                <a:gd name="connsiteY352" fmla="*/ 780402 h 1160647"/>
                <a:gd name="connsiteX353" fmla="*/ 2387818 w 3079941"/>
                <a:gd name="connsiteY353" fmla="*/ 767431 h 1160647"/>
                <a:gd name="connsiteX354" fmla="*/ 2404032 w 3079941"/>
                <a:gd name="connsiteY354" fmla="*/ 767431 h 1160647"/>
                <a:gd name="connsiteX355" fmla="*/ 2404032 w 3079941"/>
                <a:gd name="connsiteY355" fmla="*/ 588004 h 1160647"/>
                <a:gd name="connsiteX356" fmla="*/ 2410112 w 3079941"/>
                <a:gd name="connsiteY356" fmla="*/ 581518 h 1160647"/>
                <a:gd name="connsiteX357" fmla="*/ 2483073 w 3079941"/>
                <a:gd name="connsiteY357" fmla="*/ 581518 h 1160647"/>
                <a:gd name="connsiteX358" fmla="*/ 2483073 w 3079941"/>
                <a:gd name="connsiteY358" fmla="*/ 590166 h 1160647"/>
                <a:gd name="connsiteX359" fmla="*/ 2493206 w 3079941"/>
                <a:gd name="connsiteY359" fmla="*/ 590166 h 1160647"/>
                <a:gd name="connsiteX360" fmla="*/ 2493206 w 3079941"/>
                <a:gd name="connsiteY360" fmla="*/ 704740 h 1160647"/>
                <a:gd name="connsiteX361" fmla="*/ 2515500 w 3079941"/>
                <a:gd name="connsiteY361" fmla="*/ 704740 h 1160647"/>
                <a:gd name="connsiteX362" fmla="*/ 2515500 w 3079941"/>
                <a:gd name="connsiteY362" fmla="*/ 637725 h 1160647"/>
                <a:gd name="connsiteX363" fmla="*/ 2541847 w 3079941"/>
                <a:gd name="connsiteY363" fmla="*/ 637725 h 1160647"/>
                <a:gd name="connsiteX364" fmla="*/ 2545900 w 3079941"/>
                <a:gd name="connsiteY364" fmla="*/ 633401 h 1160647"/>
                <a:gd name="connsiteX365" fmla="*/ 2554007 w 3079941"/>
                <a:gd name="connsiteY365" fmla="*/ 633401 h 1160647"/>
                <a:gd name="connsiteX366" fmla="*/ 2558060 w 3079941"/>
                <a:gd name="connsiteY366" fmla="*/ 637725 h 1160647"/>
                <a:gd name="connsiteX367" fmla="*/ 2580354 w 3079941"/>
                <a:gd name="connsiteY367" fmla="*/ 637725 h 1160647"/>
                <a:gd name="connsiteX368" fmla="*/ 2580354 w 3079941"/>
                <a:gd name="connsiteY368" fmla="*/ 520989 h 1160647"/>
                <a:gd name="connsiteX369" fmla="*/ 2637101 w 3079941"/>
                <a:gd name="connsiteY369" fmla="*/ 510180 h 1160647"/>
                <a:gd name="connsiteX370" fmla="*/ 2637101 w 3079941"/>
                <a:gd name="connsiteY370" fmla="*/ 511261 h 1160647"/>
                <a:gd name="connsiteX371" fmla="*/ 2637101 w 3079941"/>
                <a:gd name="connsiteY371" fmla="*/ 518827 h 1160647"/>
                <a:gd name="connsiteX372" fmla="*/ 2663448 w 3079941"/>
                <a:gd name="connsiteY372" fmla="*/ 518827 h 1160647"/>
                <a:gd name="connsiteX373" fmla="*/ 2663448 w 3079941"/>
                <a:gd name="connsiteY373" fmla="*/ 773917 h 1160647"/>
                <a:gd name="connsiteX374" fmla="*/ 2685742 w 3079941"/>
                <a:gd name="connsiteY374" fmla="*/ 773917 h 1160647"/>
                <a:gd name="connsiteX375" fmla="*/ 2685742 w 3079941"/>
                <a:gd name="connsiteY375" fmla="*/ 769593 h 1160647"/>
                <a:gd name="connsiteX376" fmla="*/ 2697902 w 3079941"/>
                <a:gd name="connsiteY376" fmla="*/ 769593 h 1160647"/>
                <a:gd name="connsiteX377" fmla="*/ 2697902 w 3079941"/>
                <a:gd name="connsiteY377" fmla="*/ 773917 h 1160647"/>
                <a:gd name="connsiteX378" fmla="*/ 2722222 w 3079941"/>
                <a:gd name="connsiteY378" fmla="*/ 773917 h 1160647"/>
                <a:gd name="connsiteX379" fmla="*/ 2722222 w 3079941"/>
                <a:gd name="connsiteY379" fmla="*/ 760946 h 1160647"/>
                <a:gd name="connsiteX380" fmla="*/ 2750596 w 3079941"/>
                <a:gd name="connsiteY380" fmla="*/ 760946 h 1160647"/>
                <a:gd name="connsiteX381" fmla="*/ 2762756 w 3079941"/>
                <a:gd name="connsiteY381" fmla="*/ 756622 h 1160647"/>
                <a:gd name="connsiteX382" fmla="*/ 2783023 w 3079941"/>
                <a:gd name="connsiteY382" fmla="*/ 760946 h 1160647"/>
                <a:gd name="connsiteX383" fmla="*/ 2783023 w 3079941"/>
                <a:gd name="connsiteY383" fmla="*/ 743652 h 1160647"/>
                <a:gd name="connsiteX384" fmla="*/ 2791130 w 3079941"/>
                <a:gd name="connsiteY384" fmla="*/ 743652 h 1160647"/>
                <a:gd name="connsiteX385" fmla="*/ 2791130 w 3079941"/>
                <a:gd name="connsiteY385" fmla="*/ 730681 h 1160647"/>
                <a:gd name="connsiteX386" fmla="*/ 2847877 w 3079941"/>
                <a:gd name="connsiteY386" fmla="*/ 730681 h 1160647"/>
                <a:gd name="connsiteX387" fmla="*/ 2847877 w 3079941"/>
                <a:gd name="connsiteY387" fmla="*/ 700416 h 1160647"/>
                <a:gd name="connsiteX388" fmla="*/ 2866117 w 3079941"/>
                <a:gd name="connsiteY388" fmla="*/ 700416 h 1160647"/>
                <a:gd name="connsiteX389" fmla="*/ 2866117 w 3079941"/>
                <a:gd name="connsiteY389" fmla="*/ 693931 h 1160647"/>
                <a:gd name="connsiteX390" fmla="*/ 2878277 w 3079941"/>
                <a:gd name="connsiteY390" fmla="*/ 693931 h 1160647"/>
                <a:gd name="connsiteX391" fmla="*/ 2878277 w 3079941"/>
                <a:gd name="connsiteY391" fmla="*/ 700416 h 1160647"/>
                <a:gd name="connsiteX392" fmla="*/ 2894491 w 3079941"/>
                <a:gd name="connsiteY392" fmla="*/ 700416 h 1160647"/>
                <a:gd name="connsiteX393" fmla="*/ 2894491 w 3079941"/>
                <a:gd name="connsiteY393" fmla="*/ 750137 h 1160647"/>
                <a:gd name="connsiteX394" fmla="*/ 2926918 w 3079941"/>
                <a:gd name="connsiteY394" fmla="*/ 750137 h 1160647"/>
                <a:gd name="connsiteX395" fmla="*/ 2926918 w 3079941"/>
                <a:gd name="connsiteY395" fmla="*/ 724196 h 1160647"/>
                <a:gd name="connsiteX396" fmla="*/ 2965425 w 3079941"/>
                <a:gd name="connsiteY396" fmla="*/ 724196 h 1160647"/>
                <a:gd name="connsiteX397" fmla="*/ 2965425 w 3079941"/>
                <a:gd name="connsiteY397" fmla="*/ 693931 h 1160647"/>
                <a:gd name="connsiteX398" fmla="*/ 3014066 w 3079941"/>
                <a:gd name="connsiteY398" fmla="*/ 693931 h 1160647"/>
                <a:gd name="connsiteX399" fmla="*/ 3014066 w 3079941"/>
                <a:gd name="connsiteY399" fmla="*/ 805087 h 1160647"/>
                <a:gd name="connsiteX400" fmla="*/ 3014066 w 3079941"/>
                <a:gd name="connsiteY400" fmla="*/ 818866 h 1160647"/>
                <a:gd name="connsiteX401" fmla="*/ 3079941 w 3079941"/>
                <a:gd name="connsiteY401" fmla="*/ 818866 h 1160647"/>
                <a:gd name="connsiteX402" fmla="*/ 3079941 w 3079941"/>
                <a:gd name="connsiteY402" fmla="*/ 1160647 h 1160647"/>
                <a:gd name="connsiteX403" fmla="*/ 200958 w 3079941"/>
                <a:gd name="connsiteY403" fmla="*/ 1160647 h 1160647"/>
                <a:gd name="connsiteX404" fmla="*/ 200958 w 3079941"/>
                <a:gd name="connsiteY404" fmla="*/ 1126882 h 1160647"/>
                <a:gd name="connsiteX405" fmla="*/ 0 w 3079941"/>
                <a:gd name="connsiteY405" fmla="*/ 1126882 h 1160647"/>
                <a:gd name="connsiteX406" fmla="*/ 0 w 3079941"/>
                <a:gd name="connsiteY406" fmla="*/ 915339 h 1160647"/>
                <a:gd name="connsiteX407" fmla="*/ 103377 w 3079941"/>
                <a:gd name="connsiteY407" fmla="*/ 915339 h 1160647"/>
                <a:gd name="connsiteX408" fmla="*/ 103377 w 3079941"/>
                <a:gd name="connsiteY408" fmla="*/ 886329 h 1160647"/>
                <a:gd name="connsiteX409" fmla="*/ 55096 w 3079941"/>
                <a:gd name="connsiteY409" fmla="*/ 886329 h 1160647"/>
                <a:gd name="connsiteX410" fmla="*/ 55096 w 3079941"/>
                <a:gd name="connsiteY410" fmla="*/ 724196 h 1160647"/>
                <a:gd name="connsiteX411" fmla="*/ 75363 w 3079941"/>
                <a:gd name="connsiteY411" fmla="*/ 724196 h 1160647"/>
                <a:gd name="connsiteX412" fmla="*/ 75870 w 3079941"/>
                <a:gd name="connsiteY412" fmla="*/ 723115 h 1160647"/>
                <a:gd name="connsiteX413" fmla="*/ 79416 w 3079941"/>
                <a:gd name="connsiteY413" fmla="*/ 715549 h 1160647"/>
                <a:gd name="connsiteX414" fmla="*/ 81190 w 3079941"/>
                <a:gd name="connsiteY414" fmla="*/ 715819 h 1160647"/>
                <a:gd name="connsiteX415" fmla="*/ 93603 w 3079941"/>
                <a:gd name="connsiteY415" fmla="*/ 717710 h 1160647"/>
                <a:gd name="connsiteX416" fmla="*/ 94110 w 3079941"/>
                <a:gd name="connsiteY416" fmla="*/ 719062 h 1160647"/>
                <a:gd name="connsiteX417" fmla="*/ 97656 w 3079941"/>
                <a:gd name="connsiteY417" fmla="*/ 728519 h 1160647"/>
                <a:gd name="connsiteX418" fmla="*/ 124003 w 3079941"/>
                <a:gd name="connsiteY418" fmla="*/ 730681 h 1160647"/>
                <a:gd name="connsiteX419" fmla="*/ 124003 w 3079941"/>
                <a:gd name="connsiteY419" fmla="*/ 607460 h 1160647"/>
                <a:gd name="connsiteX420" fmla="*/ 126030 w 3079941"/>
                <a:gd name="connsiteY420" fmla="*/ 607460 h 1160647"/>
                <a:gd name="connsiteX421" fmla="*/ 140217 w 3079941"/>
                <a:gd name="connsiteY421" fmla="*/ 607460 h 1160647"/>
                <a:gd name="connsiteX422" fmla="*/ 140217 w 3079941"/>
                <a:gd name="connsiteY422" fmla="*/ 471268 h 1160647"/>
                <a:gd name="connsiteX423" fmla="*/ 141990 w 3079941"/>
                <a:gd name="connsiteY423" fmla="*/ 471268 h 1160647"/>
                <a:gd name="connsiteX424" fmla="*/ 154404 w 3079941"/>
                <a:gd name="connsiteY424" fmla="*/ 471268 h 1160647"/>
                <a:gd name="connsiteX425" fmla="*/ 154404 w 3079941"/>
                <a:gd name="connsiteY425" fmla="*/ 356694 h 1160647"/>
                <a:gd name="connsiteX426" fmla="*/ 158457 w 3079941"/>
                <a:gd name="connsiteY426" fmla="*/ 328590 h 1160647"/>
                <a:gd name="connsiteX427" fmla="*/ 160484 w 3079941"/>
                <a:gd name="connsiteY427" fmla="*/ 328590 h 1160647"/>
                <a:gd name="connsiteX428" fmla="*/ 174671 w 3079941"/>
                <a:gd name="connsiteY428" fmla="*/ 328590 h 1160647"/>
                <a:gd name="connsiteX429" fmla="*/ 211151 w 3079941"/>
                <a:gd name="connsiteY429" fmla="*/ 246443 h 1160647"/>
                <a:gd name="connsiteX430" fmla="*/ 215205 w 3079941"/>
                <a:gd name="connsiteY430" fmla="*/ 0 h 1160647"/>
                <a:gd name="connsiteX0" fmla="*/ 215205 w 3079941"/>
                <a:gd name="connsiteY0" fmla="*/ 0 h 1160647"/>
                <a:gd name="connsiteX1" fmla="*/ 217231 w 3079941"/>
                <a:gd name="connsiteY1" fmla="*/ 246443 h 1160647"/>
                <a:gd name="connsiteX2" fmla="*/ 255738 w 3079941"/>
                <a:gd name="connsiteY2" fmla="*/ 326429 h 1160647"/>
                <a:gd name="connsiteX3" fmla="*/ 257765 w 3079941"/>
                <a:gd name="connsiteY3" fmla="*/ 326429 h 1160647"/>
                <a:gd name="connsiteX4" fmla="*/ 271952 w 3079941"/>
                <a:gd name="connsiteY4" fmla="*/ 326429 h 1160647"/>
                <a:gd name="connsiteX5" fmla="*/ 271952 w 3079941"/>
                <a:gd name="connsiteY5" fmla="*/ 350208 h 1160647"/>
                <a:gd name="connsiteX6" fmla="*/ 272459 w 3079941"/>
                <a:gd name="connsiteY6" fmla="*/ 351019 h 1160647"/>
                <a:gd name="connsiteX7" fmla="*/ 276005 w 3079941"/>
                <a:gd name="connsiteY7" fmla="*/ 356694 h 1160647"/>
                <a:gd name="connsiteX8" fmla="*/ 276005 w 3079941"/>
                <a:gd name="connsiteY8" fmla="*/ 471268 h 1160647"/>
                <a:gd name="connsiteX9" fmla="*/ 278285 w 3079941"/>
                <a:gd name="connsiteY9" fmla="*/ 471268 h 1160647"/>
                <a:gd name="connsiteX10" fmla="*/ 294246 w 3079941"/>
                <a:gd name="connsiteY10" fmla="*/ 471268 h 1160647"/>
                <a:gd name="connsiteX11" fmla="*/ 294246 w 3079941"/>
                <a:gd name="connsiteY11" fmla="*/ 611783 h 1160647"/>
                <a:gd name="connsiteX12" fmla="*/ 295766 w 3079941"/>
                <a:gd name="connsiteY12" fmla="*/ 611513 h 1160647"/>
                <a:gd name="connsiteX13" fmla="*/ 306406 w 3079941"/>
                <a:gd name="connsiteY13" fmla="*/ 609622 h 1160647"/>
                <a:gd name="connsiteX14" fmla="*/ 304379 w 3079941"/>
                <a:gd name="connsiteY14" fmla="*/ 698254 h 1160647"/>
                <a:gd name="connsiteX15" fmla="*/ 305899 w 3079941"/>
                <a:gd name="connsiteY15" fmla="*/ 698525 h 1160647"/>
                <a:gd name="connsiteX16" fmla="*/ 316539 w 3079941"/>
                <a:gd name="connsiteY16" fmla="*/ 700416 h 1160647"/>
                <a:gd name="connsiteX17" fmla="*/ 316792 w 3079941"/>
                <a:gd name="connsiteY17" fmla="*/ 701227 h 1160647"/>
                <a:gd name="connsiteX18" fmla="*/ 318566 w 3079941"/>
                <a:gd name="connsiteY18" fmla="*/ 706902 h 1160647"/>
                <a:gd name="connsiteX19" fmla="*/ 319326 w 3079941"/>
                <a:gd name="connsiteY19" fmla="*/ 704470 h 1160647"/>
                <a:gd name="connsiteX20" fmla="*/ 324646 w 3079941"/>
                <a:gd name="connsiteY20" fmla="*/ 687446 h 1160647"/>
                <a:gd name="connsiteX21" fmla="*/ 326419 w 3079941"/>
                <a:gd name="connsiteY21" fmla="*/ 687446 h 1160647"/>
                <a:gd name="connsiteX22" fmla="*/ 338833 w 3079941"/>
                <a:gd name="connsiteY22" fmla="*/ 687446 h 1160647"/>
                <a:gd name="connsiteX23" fmla="*/ 338833 w 3079941"/>
                <a:gd name="connsiteY23" fmla="*/ 719872 h 1160647"/>
                <a:gd name="connsiteX24" fmla="*/ 339846 w 3079941"/>
                <a:gd name="connsiteY24" fmla="*/ 720413 h 1160647"/>
                <a:gd name="connsiteX25" fmla="*/ 346940 w 3079941"/>
                <a:gd name="connsiteY25" fmla="*/ 724196 h 1160647"/>
                <a:gd name="connsiteX26" fmla="*/ 346940 w 3079941"/>
                <a:gd name="connsiteY26" fmla="*/ 725547 h 1160647"/>
                <a:gd name="connsiteX27" fmla="*/ 346940 w 3079941"/>
                <a:gd name="connsiteY27" fmla="*/ 735005 h 1160647"/>
                <a:gd name="connsiteX28" fmla="*/ 391527 w 3079941"/>
                <a:gd name="connsiteY28" fmla="*/ 735005 h 1160647"/>
                <a:gd name="connsiteX29" fmla="*/ 391527 w 3079941"/>
                <a:gd name="connsiteY29" fmla="*/ 736086 h 1160647"/>
                <a:gd name="connsiteX30" fmla="*/ 391527 w 3079941"/>
                <a:gd name="connsiteY30" fmla="*/ 743652 h 1160647"/>
                <a:gd name="connsiteX31" fmla="*/ 393553 w 3079941"/>
                <a:gd name="connsiteY31" fmla="*/ 743652 h 1160647"/>
                <a:gd name="connsiteX32" fmla="*/ 407740 w 3079941"/>
                <a:gd name="connsiteY32" fmla="*/ 743652 h 1160647"/>
                <a:gd name="connsiteX33" fmla="*/ 407740 w 3079941"/>
                <a:gd name="connsiteY33" fmla="*/ 713387 h 1160647"/>
                <a:gd name="connsiteX34" fmla="*/ 452327 w 3079941"/>
                <a:gd name="connsiteY34" fmla="*/ 713387 h 1160647"/>
                <a:gd name="connsiteX35" fmla="*/ 452327 w 3079941"/>
                <a:gd name="connsiteY35" fmla="*/ 712036 h 1160647"/>
                <a:gd name="connsiteX36" fmla="*/ 452327 w 3079941"/>
                <a:gd name="connsiteY36" fmla="*/ 702578 h 1160647"/>
                <a:gd name="connsiteX37" fmla="*/ 453341 w 3079941"/>
                <a:gd name="connsiteY37" fmla="*/ 702578 h 1160647"/>
                <a:gd name="connsiteX38" fmla="*/ 460434 w 3079941"/>
                <a:gd name="connsiteY38" fmla="*/ 702578 h 1160647"/>
                <a:gd name="connsiteX39" fmla="*/ 460434 w 3079941"/>
                <a:gd name="connsiteY39" fmla="*/ 700687 h 1160647"/>
                <a:gd name="connsiteX40" fmla="*/ 460434 w 3079941"/>
                <a:gd name="connsiteY40" fmla="*/ 687446 h 1160647"/>
                <a:gd name="connsiteX41" fmla="*/ 461194 w 3079941"/>
                <a:gd name="connsiteY41" fmla="*/ 687446 h 1160647"/>
                <a:gd name="connsiteX42" fmla="*/ 466514 w 3079941"/>
                <a:gd name="connsiteY42" fmla="*/ 687446 h 1160647"/>
                <a:gd name="connsiteX43" fmla="*/ 466514 w 3079941"/>
                <a:gd name="connsiteY43" fmla="*/ 686365 h 1160647"/>
                <a:gd name="connsiteX44" fmla="*/ 466514 w 3079941"/>
                <a:gd name="connsiteY44" fmla="*/ 678798 h 1160647"/>
                <a:gd name="connsiteX45" fmla="*/ 468541 w 3079941"/>
                <a:gd name="connsiteY45" fmla="*/ 678798 h 1160647"/>
                <a:gd name="connsiteX46" fmla="*/ 482728 w 3079941"/>
                <a:gd name="connsiteY46" fmla="*/ 678798 h 1160647"/>
                <a:gd name="connsiteX47" fmla="*/ 482728 w 3079941"/>
                <a:gd name="connsiteY47" fmla="*/ 679879 h 1160647"/>
                <a:gd name="connsiteX48" fmla="*/ 482728 w 3079941"/>
                <a:gd name="connsiteY48" fmla="*/ 687446 h 1160647"/>
                <a:gd name="connsiteX49" fmla="*/ 505021 w 3079941"/>
                <a:gd name="connsiteY49" fmla="*/ 687446 h 1160647"/>
                <a:gd name="connsiteX50" fmla="*/ 505021 w 3079941"/>
                <a:gd name="connsiteY50" fmla="*/ 685554 h 1160647"/>
                <a:gd name="connsiteX51" fmla="*/ 505021 w 3079941"/>
                <a:gd name="connsiteY51" fmla="*/ 672313 h 1160647"/>
                <a:gd name="connsiteX52" fmla="*/ 506795 w 3079941"/>
                <a:gd name="connsiteY52" fmla="*/ 672313 h 1160647"/>
                <a:gd name="connsiteX53" fmla="*/ 519208 w 3079941"/>
                <a:gd name="connsiteY53" fmla="*/ 672313 h 1160647"/>
                <a:gd name="connsiteX54" fmla="*/ 519208 w 3079941"/>
                <a:gd name="connsiteY54" fmla="*/ 696093 h 1160647"/>
                <a:gd name="connsiteX55" fmla="*/ 520222 w 3079941"/>
                <a:gd name="connsiteY55" fmla="*/ 696093 h 1160647"/>
                <a:gd name="connsiteX56" fmla="*/ 527315 w 3079941"/>
                <a:gd name="connsiteY56" fmla="*/ 696093 h 1160647"/>
                <a:gd name="connsiteX57" fmla="*/ 527315 w 3079941"/>
                <a:gd name="connsiteY57" fmla="*/ 695012 h 1160647"/>
                <a:gd name="connsiteX58" fmla="*/ 527315 w 3079941"/>
                <a:gd name="connsiteY58" fmla="*/ 687446 h 1160647"/>
                <a:gd name="connsiteX59" fmla="*/ 529088 w 3079941"/>
                <a:gd name="connsiteY59" fmla="*/ 687446 h 1160647"/>
                <a:gd name="connsiteX60" fmla="*/ 541502 w 3079941"/>
                <a:gd name="connsiteY60" fmla="*/ 687446 h 1160647"/>
                <a:gd name="connsiteX61" fmla="*/ 541502 w 3079941"/>
                <a:gd name="connsiteY61" fmla="*/ 713387 h 1160647"/>
                <a:gd name="connsiteX62" fmla="*/ 543529 w 3079941"/>
                <a:gd name="connsiteY62" fmla="*/ 713387 h 1160647"/>
                <a:gd name="connsiteX63" fmla="*/ 557715 w 3079941"/>
                <a:gd name="connsiteY63" fmla="*/ 713387 h 1160647"/>
                <a:gd name="connsiteX64" fmla="*/ 557715 w 3079941"/>
                <a:gd name="connsiteY64" fmla="*/ 715008 h 1160647"/>
                <a:gd name="connsiteX65" fmla="*/ 557715 w 3079941"/>
                <a:gd name="connsiteY65" fmla="*/ 726358 h 1160647"/>
                <a:gd name="connsiteX66" fmla="*/ 558475 w 3079941"/>
                <a:gd name="connsiteY66" fmla="*/ 726358 h 1160647"/>
                <a:gd name="connsiteX67" fmla="*/ 563796 w 3079941"/>
                <a:gd name="connsiteY67" fmla="*/ 726358 h 1160647"/>
                <a:gd name="connsiteX68" fmla="*/ 563796 w 3079941"/>
                <a:gd name="connsiteY68" fmla="*/ 725547 h 1160647"/>
                <a:gd name="connsiteX69" fmla="*/ 563796 w 3079941"/>
                <a:gd name="connsiteY69" fmla="*/ 719872 h 1160647"/>
                <a:gd name="connsiteX70" fmla="*/ 594196 w 3079941"/>
                <a:gd name="connsiteY70" fmla="*/ 719872 h 1160647"/>
                <a:gd name="connsiteX71" fmla="*/ 594196 w 3079941"/>
                <a:gd name="connsiteY71" fmla="*/ 743652 h 1160647"/>
                <a:gd name="connsiteX72" fmla="*/ 595209 w 3079941"/>
                <a:gd name="connsiteY72" fmla="*/ 743652 h 1160647"/>
                <a:gd name="connsiteX73" fmla="*/ 602303 w 3079941"/>
                <a:gd name="connsiteY73" fmla="*/ 743652 h 1160647"/>
                <a:gd name="connsiteX74" fmla="*/ 602303 w 3079941"/>
                <a:gd name="connsiteY74" fmla="*/ 744733 h 1160647"/>
                <a:gd name="connsiteX75" fmla="*/ 602303 w 3079941"/>
                <a:gd name="connsiteY75" fmla="*/ 752299 h 1160647"/>
                <a:gd name="connsiteX76" fmla="*/ 603063 w 3079941"/>
                <a:gd name="connsiteY76" fmla="*/ 752299 h 1160647"/>
                <a:gd name="connsiteX77" fmla="*/ 608383 w 3079941"/>
                <a:gd name="connsiteY77" fmla="*/ 752299 h 1160647"/>
                <a:gd name="connsiteX78" fmla="*/ 608383 w 3079941"/>
                <a:gd name="connsiteY78" fmla="*/ 750137 h 1160647"/>
                <a:gd name="connsiteX79" fmla="*/ 608383 w 3079941"/>
                <a:gd name="connsiteY79" fmla="*/ 735005 h 1160647"/>
                <a:gd name="connsiteX80" fmla="*/ 609396 w 3079941"/>
                <a:gd name="connsiteY80" fmla="*/ 735005 h 1160647"/>
                <a:gd name="connsiteX81" fmla="*/ 616490 w 3079941"/>
                <a:gd name="connsiteY81" fmla="*/ 735005 h 1160647"/>
                <a:gd name="connsiteX82" fmla="*/ 616490 w 3079941"/>
                <a:gd name="connsiteY82" fmla="*/ 736086 h 1160647"/>
                <a:gd name="connsiteX83" fmla="*/ 616490 w 3079941"/>
                <a:gd name="connsiteY83" fmla="*/ 743652 h 1160647"/>
                <a:gd name="connsiteX84" fmla="*/ 621810 w 3079941"/>
                <a:gd name="connsiteY84" fmla="*/ 741659 h 1160647"/>
                <a:gd name="connsiteX85" fmla="*/ 622570 w 3079941"/>
                <a:gd name="connsiteY85" fmla="*/ 740679 h 1160647"/>
                <a:gd name="connsiteX86" fmla="*/ 622570 w 3079941"/>
                <a:gd name="connsiteY86" fmla="*/ 735005 h 1160647"/>
                <a:gd name="connsiteX87" fmla="*/ 661077 w 3079941"/>
                <a:gd name="connsiteY87" fmla="*/ 735005 h 1160647"/>
                <a:gd name="connsiteX88" fmla="*/ 661077 w 3079941"/>
                <a:gd name="connsiteY88" fmla="*/ 758784 h 1160647"/>
                <a:gd name="connsiteX89" fmla="*/ 663103 w 3079941"/>
                <a:gd name="connsiteY89" fmla="*/ 758784 h 1160647"/>
                <a:gd name="connsiteX90" fmla="*/ 677290 w 3079941"/>
                <a:gd name="connsiteY90" fmla="*/ 758784 h 1160647"/>
                <a:gd name="connsiteX91" fmla="*/ 677290 w 3079941"/>
                <a:gd name="connsiteY91" fmla="*/ 759865 h 1160647"/>
                <a:gd name="connsiteX92" fmla="*/ 677290 w 3079941"/>
                <a:gd name="connsiteY92" fmla="*/ 767431 h 1160647"/>
                <a:gd name="connsiteX93" fmla="*/ 679064 w 3079941"/>
                <a:gd name="connsiteY93" fmla="*/ 767431 h 1160647"/>
                <a:gd name="connsiteX94" fmla="*/ 691477 w 3079941"/>
                <a:gd name="connsiteY94" fmla="*/ 767431 h 1160647"/>
                <a:gd name="connsiteX95" fmla="*/ 691477 w 3079941"/>
                <a:gd name="connsiteY95" fmla="*/ 743652 h 1160647"/>
                <a:gd name="connsiteX96" fmla="*/ 692490 w 3079941"/>
                <a:gd name="connsiteY96" fmla="*/ 743652 h 1160647"/>
                <a:gd name="connsiteX97" fmla="*/ 699584 w 3079941"/>
                <a:gd name="connsiteY97" fmla="*/ 743652 h 1160647"/>
                <a:gd name="connsiteX98" fmla="*/ 699584 w 3079941"/>
                <a:gd name="connsiteY98" fmla="*/ 711225 h 1160647"/>
                <a:gd name="connsiteX99" fmla="*/ 700597 w 3079941"/>
                <a:gd name="connsiteY99" fmla="*/ 711225 h 1160647"/>
                <a:gd name="connsiteX100" fmla="*/ 707691 w 3079941"/>
                <a:gd name="connsiteY100" fmla="*/ 711225 h 1160647"/>
                <a:gd name="connsiteX101" fmla="*/ 707691 w 3079941"/>
                <a:gd name="connsiteY101" fmla="*/ 709334 h 1160647"/>
                <a:gd name="connsiteX102" fmla="*/ 707691 w 3079941"/>
                <a:gd name="connsiteY102" fmla="*/ 696093 h 1160647"/>
                <a:gd name="connsiteX103" fmla="*/ 706424 w 3079941"/>
                <a:gd name="connsiteY103" fmla="*/ 694471 h 1160647"/>
                <a:gd name="connsiteX104" fmla="*/ 711744 w 3079941"/>
                <a:gd name="connsiteY104" fmla="*/ 683122 h 1160647"/>
                <a:gd name="connsiteX105" fmla="*/ 719851 w 3079941"/>
                <a:gd name="connsiteY105" fmla="*/ 711225 h 1160647"/>
                <a:gd name="connsiteX106" fmla="*/ 720611 w 3079941"/>
                <a:gd name="connsiteY106" fmla="*/ 711225 h 1160647"/>
                <a:gd name="connsiteX107" fmla="*/ 725931 w 3079941"/>
                <a:gd name="connsiteY107" fmla="*/ 711225 h 1160647"/>
                <a:gd name="connsiteX108" fmla="*/ 725931 w 3079941"/>
                <a:gd name="connsiteY108" fmla="*/ 605298 h 1160647"/>
                <a:gd name="connsiteX109" fmla="*/ 727451 w 3079941"/>
                <a:gd name="connsiteY109" fmla="*/ 605298 h 1160647"/>
                <a:gd name="connsiteX110" fmla="*/ 738091 w 3079941"/>
                <a:gd name="connsiteY110" fmla="*/ 605298 h 1160647"/>
                <a:gd name="connsiteX111" fmla="*/ 738091 w 3079941"/>
                <a:gd name="connsiteY111" fmla="*/ 557739 h 1160647"/>
                <a:gd name="connsiteX112" fmla="*/ 764438 w 3079941"/>
                <a:gd name="connsiteY112" fmla="*/ 557739 h 1160647"/>
                <a:gd name="connsiteX113" fmla="*/ 764438 w 3079941"/>
                <a:gd name="connsiteY113" fmla="*/ 536121 h 1160647"/>
                <a:gd name="connsiteX114" fmla="*/ 798892 w 3079941"/>
                <a:gd name="connsiteY114" fmla="*/ 536121 h 1160647"/>
                <a:gd name="connsiteX115" fmla="*/ 798892 w 3079941"/>
                <a:gd name="connsiteY115" fmla="*/ 538553 h 1160647"/>
                <a:gd name="connsiteX116" fmla="*/ 798892 w 3079941"/>
                <a:gd name="connsiteY116" fmla="*/ 555577 h 1160647"/>
                <a:gd name="connsiteX117" fmla="*/ 801172 w 3079941"/>
                <a:gd name="connsiteY117" fmla="*/ 555577 h 1160647"/>
                <a:gd name="connsiteX118" fmla="*/ 817132 w 3079941"/>
                <a:gd name="connsiteY118" fmla="*/ 555577 h 1160647"/>
                <a:gd name="connsiteX119" fmla="*/ 817132 w 3079941"/>
                <a:gd name="connsiteY119" fmla="*/ 603136 h 1160647"/>
                <a:gd name="connsiteX120" fmla="*/ 818145 w 3079941"/>
                <a:gd name="connsiteY120" fmla="*/ 603136 h 1160647"/>
                <a:gd name="connsiteX121" fmla="*/ 825239 w 3079941"/>
                <a:gd name="connsiteY121" fmla="*/ 603136 h 1160647"/>
                <a:gd name="connsiteX122" fmla="*/ 839426 w 3079941"/>
                <a:gd name="connsiteY122" fmla="*/ 607460 h 1160647"/>
                <a:gd name="connsiteX123" fmla="*/ 839426 w 3079941"/>
                <a:gd name="connsiteY123" fmla="*/ 646372 h 1160647"/>
                <a:gd name="connsiteX124" fmla="*/ 840439 w 3079941"/>
                <a:gd name="connsiteY124" fmla="*/ 646372 h 1160647"/>
                <a:gd name="connsiteX125" fmla="*/ 847532 w 3079941"/>
                <a:gd name="connsiteY125" fmla="*/ 646372 h 1160647"/>
                <a:gd name="connsiteX126" fmla="*/ 847532 w 3079941"/>
                <a:gd name="connsiteY126" fmla="*/ 647993 h 1160647"/>
                <a:gd name="connsiteX127" fmla="*/ 847532 w 3079941"/>
                <a:gd name="connsiteY127" fmla="*/ 659342 h 1160647"/>
                <a:gd name="connsiteX128" fmla="*/ 849559 w 3079941"/>
                <a:gd name="connsiteY128" fmla="*/ 659342 h 1160647"/>
                <a:gd name="connsiteX129" fmla="*/ 863746 w 3079941"/>
                <a:gd name="connsiteY129" fmla="*/ 659342 h 1160647"/>
                <a:gd name="connsiteX130" fmla="*/ 869826 w 3079941"/>
                <a:gd name="connsiteY130" fmla="*/ 665828 h 1160647"/>
                <a:gd name="connsiteX131" fmla="*/ 869826 w 3079941"/>
                <a:gd name="connsiteY131" fmla="*/ 687446 h 1160647"/>
                <a:gd name="connsiteX132" fmla="*/ 872106 w 3079941"/>
                <a:gd name="connsiteY132" fmla="*/ 687446 h 1160647"/>
                <a:gd name="connsiteX133" fmla="*/ 888066 w 3079941"/>
                <a:gd name="connsiteY133" fmla="*/ 687446 h 1160647"/>
                <a:gd name="connsiteX134" fmla="*/ 888066 w 3079941"/>
                <a:gd name="connsiteY134" fmla="*/ 688526 h 1160647"/>
                <a:gd name="connsiteX135" fmla="*/ 888066 w 3079941"/>
                <a:gd name="connsiteY135" fmla="*/ 696093 h 1160647"/>
                <a:gd name="connsiteX136" fmla="*/ 889333 w 3079941"/>
                <a:gd name="connsiteY136" fmla="*/ 696093 h 1160647"/>
                <a:gd name="connsiteX137" fmla="*/ 898200 w 3079941"/>
                <a:gd name="connsiteY137" fmla="*/ 696093 h 1160647"/>
                <a:gd name="connsiteX138" fmla="*/ 898200 w 3079941"/>
                <a:gd name="connsiteY138" fmla="*/ 698254 h 1160647"/>
                <a:gd name="connsiteX139" fmla="*/ 898200 w 3079941"/>
                <a:gd name="connsiteY139" fmla="*/ 713387 h 1160647"/>
                <a:gd name="connsiteX140" fmla="*/ 902253 w 3079941"/>
                <a:gd name="connsiteY140" fmla="*/ 711495 h 1160647"/>
                <a:gd name="connsiteX141" fmla="*/ 902253 w 3079941"/>
                <a:gd name="connsiteY141" fmla="*/ 698254 h 1160647"/>
                <a:gd name="connsiteX142" fmla="*/ 903266 w 3079941"/>
                <a:gd name="connsiteY142" fmla="*/ 698254 h 1160647"/>
                <a:gd name="connsiteX143" fmla="*/ 910360 w 3079941"/>
                <a:gd name="connsiteY143" fmla="*/ 698254 h 1160647"/>
                <a:gd name="connsiteX144" fmla="*/ 910360 w 3079941"/>
                <a:gd name="connsiteY144" fmla="*/ 699876 h 1160647"/>
                <a:gd name="connsiteX145" fmla="*/ 910360 w 3079941"/>
                <a:gd name="connsiteY145" fmla="*/ 711225 h 1160647"/>
                <a:gd name="connsiteX146" fmla="*/ 911120 w 3079941"/>
                <a:gd name="connsiteY146" fmla="*/ 711225 h 1160647"/>
                <a:gd name="connsiteX147" fmla="*/ 916440 w 3079941"/>
                <a:gd name="connsiteY147" fmla="*/ 711225 h 1160647"/>
                <a:gd name="connsiteX148" fmla="*/ 965080 w 3079941"/>
                <a:gd name="connsiteY148" fmla="*/ 706902 h 1160647"/>
                <a:gd name="connsiteX149" fmla="*/ 965080 w 3079941"/>
                <a:gd name="connsiteY149" fmla="*/ 708253 h 1160647"/>
                <a:gd name="connsiteX150" fmla="*/ 965080 w 3079941"/>
                <a:gd name="connsiteY150" fmla="*/ 717710 h 1160647"/>
                <a:gd name="connsiteX151" fmla="*/ 965840 w 3079941"/>
                <a:gd name="connsiteY151" fmla="*/ 717710 h 1160647"/>
                <a:gd name="connsiteX152" fmla="*/ 971161 w 3079941"/>
                <a:gd name="connsiteY152" fmla="*/ 717710 h 1160647"/>
                <a:gd name="connsiteX153" fmla="*/ 971161 w 3079941"/>
                <a:gd name="connsiteY153" fmla="*/ 719872 h 1160647"/>
                <a:gd name="connsiteX154" fmla="*/ 971161 w 3079941"/>
                <a:gd name="connsiteY154" fmla="*/ 735005 h 1160647"/>
                <a:gd name="connsiteX155" fmla="*/ 973187 w 3079941"/>
                <a:gd name="connsiteY155" fmla="*/ 733654 h 1160647"/>
                <a:gd name="connsiteX156" fmla="*/ 987374 w 3079941"/>
                <a:gd name="connsiteY156" fmla="*/ 724196 h 1160647"/>
                <a:gd name="connsiteX157" fmla="*/ 993454 w 3079941"/>
                <a:gd name="connsiteY157" fmla="*/ 683122 h 1160647"/>
                <a:gd name="connsiteX158" fmla="*/ 994214 w 3079941"/>
                <a:gd name="connsiteY158" fmla="*/ 682852 h 1160647"/>
                <a:gd name="connsiteX159" fmla="*/ 999534 w 3079941"/>
                <a:gd name="connsiteY159" fmla="*/ 680960 h 1160647"/>
                <a:gd name="connsiteX160" fmla="*/ 1001561 w 3079941"/>
                <a:gd name="connsiteY160" fmla="*/ 611783 h 1160647"/>
                <a:gd name="connsiteX161" fmla="*/ 1003588 w 3079941"/>
                <a:gd name="connsiteY161" fmla="*/ 680960 h 1160647"/>
                <a:gd name="connsiteX162" fmla="*/ 1004348 w 3079941"/>
                <a:gd name="connsiteY162" fmla="*/ 681230 h 1160647"/>
                <a:gd name="connsiteX163" fmla="*/ 1009668 w 3079941"/>
                <a:gd name="connsiteY163" fmla="*/ 683122 h 1160647"/>
                <a:gd name="connsiteX164" fmla="*/ 1009668 w 3079941"/>
                <a:gd name="connsiteY164" fmla="*/ 596651 h 1160647"/>
                <a:gd name="connsiteX165" fmla="*/ 1013721 w 3079941"/>
                <a:gd name="connsiteY165" fmla="*/ 564224 h 1160647"/>
                <a:gd name="connsiteX166" fmla="*/ 1052228 w 3079941"/>
                <a:gd name="connsiteY166" fmla="*/ 564224 h 1160647"/>
                <a:gd name="connsiteX167" fmla="*/ 1052228 w 3079941"/>
                <a:gd name="connsiteY167" fmla="*/ 596651 h 1160647"/>
                <a:gd name="connsiteX168" fmla="*/ 1052988 w 3079941"/>
                <a:gd name="connsiteY168" fmla="*/ 596651 h 1160647"/>
                <a:gd name="connsiteX169" fmla="*/ 1058308 w 3079941"/>
                <a:gd name="connsiteY169" fmla="*/ 596651 h 1160647"/>
                <a:gd name="connsiteX170" fmla="*/ 1058308 w 3079941"/>
                <a:gd name="connsiteY170" fmla="*/ 514503 h 1160647"/>
                <a:gd name="connsiteX171" fmla="*/ 1060082 w 3079941"/>
                <a:gd name="connsiteY171" fmla="*/ 514503 h 1160647"/>
                <a:gd name="connsiteX172" fmla="*/ 1072495 w 3079941"/>
                <a:gd name="connsiteY172" fmla="*/ 514503 h 1160647"/>
                <a:gd name="connsiteX173" fmla="*/ 1072495 w 3079941"/>
                <a:gd name="connsiteY173" fmla="*/ 512612 h 1160647"/>
                <a:gd name="connsiteX174" fmla="*/ 1072495 w 3079941"/>
                <a:gd name="connsiteY174" fmla="*/ 499371 h 1160647"/>
                <a:gd name="connsiteX175" fmla="*/ 1094789 w 3079941"/>
                <a:gd name="connsiteY175" fmla="*/ 499371 h 1160647"/>
                <a:gd name="connsiteX176" fmla="*/ 1094789 w 3079941"/>
                <a:gd name="connsiteY176" fmla="*/ 498290 h 1160647"/>
                <a:gd name="connsiteX177" fmla="*/ 1094789 w 3079941"/>
                <a:gd name="connsiteY177" fmla="*/ 490724 h 1160647"/>
                <a:gd name="connsiteX178" fmla="*/ 1096562 w 3079941"/>
                <a:gd name="connsiteY178" fmla="*/ 490724 h 1160647"/>
                <a:gd name="connsiteX179" fmla="*/ 1108976 w 3079941"/>
                <a:gd name="connsiteY179" fmla="*/ 490724 h 1160647"/>
                <a:gd name="connsiteX180" fmla="*/ 1108976 w 3079941"/>
                <a:gd name="connsiteY180" fmla="*/ 491805 h 1160647"/>
                <a:gd name="connsiteX181" fmla="*/ 1108976 w 3079941"/>
                <a:gd name="connsiteY181" fmla="*/ 499371 h 1160647"/>
                <a:gd name="connsiteX182" fmla="*/ 1109736 w 3079941"/>
                <a:gd name="connsiteY182" fmla="*/ 499371 h 1160647"/>
                <a:gd name="connsiteX183" fmla="*/ 1115056 w 3079941"/>
                <a:gd name="connsiteY183" fmla="*/ 499371 h 1160647"/>
                <a:gd name="connsiteX184" fmla="*/ 1125189 w 3079941"/>
                <a:gd name="connsiteY184" fmla="*/ 495047 h 1160647"/>
                <a:gd name="connsiteX185" fmla="*/ 1129242 w 3079941"/>
                <a:gd name="connsiteY185" fmla="*/ 498290 h 1160647"/>
                <a:gd name="connsiteX186" fmla="*/ 1129242 w 3079941"/>
                <a:gd name="connsiteY186" fmla="*/ 490724 h 1160647"/>
                <a:gd name="connsiteX187" fmla="*/ 1131522 w 3079941"/>
                <a:gd name="connsiteY187" fmla="*/ 490724 h 1160647"/>
                <a:gd name="connsiteX188" fmla="*/ 1147483 w 3079941"/>
                <a:gd name="connsiteY188" fmla="*/ 490724 h 1160647"/>
                <a:gd name="connsiteX189" fmla="*/ 1147483 w 3079941"/>
                <a:gd name="connsiteY189" fmla="*/ 491805 h 1160647"/>
                <a:gd name="connsiteX190" fmla="*/ 1147483 w 3079941"/>
                <a:gd name="connsiteY190" fmla="*/ 499371 h 1160647"/>
                <a:gd name="connsiteX191" fmla="*/ 1177883 w 3079941"/>
                <a:gd name="connsiteY191" fmla="*/ 499371 h 1160647"/>
                <a:gd name="connsiteX192" fmla="*/ 1177883 w 3079941"/>
                <a:gd name="connsiteY192" fmla="*/ 500992 h 1160647"/>
                <a:gd name="connsiteX193" fmla="*/ 1177883 w 3079941"/>
                <a:gd name="connsiteY193" fmla="*/ 512342 h 1160647"/>
                <a:gd name="connsiteX194" fmla="*/ 1204230 w 3079941"/>
                <a:gd name="connsiteY194" fmla="*/ 512342 h 1160647"/>
                <a:gd name="connsiteX195" fmla="*/ 1204230 w 3079941"/>
                <a:gd name="connsiteY195" fmla="*/ 542606 h 1160647"/>
                <a:gd name="connsiteX196" fmla="*/ 1204990 w 3079941"/>
                <a:gd name="connsiteY196" fmla="*/ 542606 h 1160647"/>
                <a:gd name="connsiteX197" fmla="*/ 1210310 w 3079941"/>
                <a:gd name="connsiteY197" fmla="*/ 542606 h 1160647"/>
                <a:gd name="connsiteX198" fmla="*/ 1210310 w 3079941"/>
                <a:gd name="connsiteY198" fmla="*/ 543687 h 1160647"/>
                <a:gd name="connsiteX199" fmla="*/ 1210310 w 3079941"/>
                <a:gd name="connsiteY199" fmla="*/ 551254 h 1160647"/>
                <a:gd name="connsiteX200" fmla="*/ 1214364 w 3079941"/>
                <a:gd name="connsiteY200" fmla="*/ 581518 h 1160647"/>
                <a:gd name="connsiteX201" fmla="*/ 1215124 w 3079941"/>
                <a:gd name="connsiteY201" fmla="*/ 581518 h 1160647"/>
                <a:gd name="connsiteX202" fmla="*/ 1220444 w 3079941"/>
                <a:gd name="connsiteY202" fmla="*/ 581518 h 1160647"/>
                <a:gd name="connsiteX203" fmla="*/ 1220444 w 3079941"/>
                <a:gd name="connsiteY203" fmla="*/ 582329 h 1160647"/>
                <a:gd name="connsiteX204" fmla="*/ 1220444 w 3079941"/>
                <a:gd name="connsiteY204" fmla="*/ 588004 h 1160647"/>
                <a:gd name="connsiteX205" fmla="*/ 1221457 w 3079941"/>
                <a:gd name="connsiteY205" fmla="*/ 588004 h 1160647"/>
                <a:gd name="connsiteX206" fmla="*/ 1228550 w 3079941"/>
                <a:gd name="connsiteY206" fmla="*/ 588004 h 1160647"/>
                <a:gd name="connsiteX207" fmla="*/ 1228550 w 3079941"/>
                <a:gd name="connsiteY207" fmla="*/ 618269 h 1160647"/>
                <a:gd name="connsiteX208" fmla="*/ 1230577 w 3079941"/>
                <a:gd name="connsiteY208" fmla="*/ 618269 h 1160647"/>
                <a:gd name="connsiteX209" fmla="*/ 1244764 w 3079941"/>
                <a:gd name="connsiteY209" fmla="*/ 618269 h 1160647"/>
                <a:gd name="connsiteX210" fmla="*/ 1244764 w 3079941"/>
                <a:gd name="connsiteY210" fmla="*/ 642048 h 1160647"/>
                <a:gd name="connsiteX211" fmla="*/ 1246791 w 3079941"/>
                <a:gd name="connsiteY211" fmla="*/ 643669 h 1160647"/>
                <a:gd name="connsiteX212" fmla="*/ 1246791 w 3079941"/>
                <a:gd name="connsiteY212" fmla="*/ 655019 h 1160647"/>
                <a:gd name="connsiteX213" fmla="*/ 1247551 w 3079941"/>
                <a:gd name="connsiteY213" fmla="*/ 655019 h 1160647"/>
                <a:gd name="connsiteX214" fmla="*/ 1252871 w 3079941"/>
                <a:gd name="connsiteY214" fmla="*/ 655019 h 1160647"/>
                <a:gd name="connsiteX215" fmla="*/ 1252871 w 3079941"/>
                <a:gd name="connsiteY215" fmla="*/ 678798 h 1160647"/>
                <a:gd name="connsiteX216" fmla="*/ 1254137 w 3079941"/>
                <a:gd name="connsiteY216" fmla="*/ 678798 h 1160647"/>
                <a:gd name="connsiteX217" fmla="*/ 1263004 w 3079941"/>
                <a:gd name="connsiteY217" fmla="*/ 678798 h 1160647"/>
                <a:gd name="connsiteX218" fmla="*/ 1265031 w 3079941"/>
                <a:gd name="connsiteY218" fmla="*/ 682852 h 1160647"/>
                <a:gd name="connsiteX219" fmla="*/ 1265031 w 3079941"/>
                <a:gd name="connsiteY219" fmla="*/ 696093 h 1160647"/>
                <a:gd name="connsiteX220" fmla="*/ 1266551 w 3079941"/>
                <a:gd name="connsiteY220" fmla="*/ 694201 h 1160647"/>
                <a:gd name="connsiteX221" fmla="*/ 1277191 w 3079941"/>
                <a:gd name="connsiteY221" fmla="*/ 680960 h 1160647"/>
                <a:gd name="connsiteX222" fmla="*/ 1305565 w 3079941"/>
                <a:gd name="connsiteY222" fmla="*/ 680960 h 1160647"/>
                <a:gd name="connsiteX223" fmla="*/ 1305565 w 3079941"/>
                <a:gd name="connsiteY223" fmla="*/ 767431 h 1160647"/>
                <a:gd name="connsiteX224" fmla="*/ 1306325 w 3079941"/>
                <a:gd name="connsiteY224" fmla="*/ 767431 h 1160647"/>
                <a:gd name="connsiteX225" fmla="*/ 1311645 w 3079941"/>
                <a:gd name="connsiteY225" fmla="*/ 767431 h 1160647"/>
                <a:gd name="connsiteX226" fmla="*/ 1312405 w 3079941"/>
                <a:gd name="connsiteY226" fmla="*/ 766080 h 1160647"/>
                <a:gd name="connsiteX227" fmla="*/ 1317725 w 3079941"/>
                <a:gd name="connsiteY227" fmla="*/ 756622 h 1160647"/>
                <a:gd name="connsiteX228" fmla="*/ 1317725 w 3079941"/>
                <a:gd name="connsiteY228" fmla="*/ 758514 h 1160647"/>
                <a:gd name="connsiteX229" fmla="*/ 1317725 w 3079941"/>
                <a:gd name="connsiteY229" fmla="*/ 771755 h 1160647"/>
                <a:gd name="connsiteX230" fmla="*/ 1321778 w 3079941"/>
                <a:gd name="connsiteY230" fmla="*/ 726358 h 1160647"/>
                <a:gd name="connsiteX231" fmla="*/ 1322538 w 3079941"/>
                <a:gd name="connsiteY231" fmla="*/ 726358 h 1160647"/>
                <a:gd name="connsiteX232" fmla="*/ 1327858 w 3079941"/>
                <a:gd name="connsiteY232" fmla="*/ 726358 h 1160647"/>
                <a:gd name="connsiteX233" fmla="*/ 1327858 w 3079941"/>
                <a:gd name="connsiteY233" fmla="*/ 661504 h 1160647"/>
                <a:gd name="connsiteX234" fmla="*/ 1328872 w 3079941"/>
                <a:gd name="connsiteY234" fmla="*/ 661504 h 1160647"/>
                <a:gd name="connsiteX235" fmla="*/ 1335965 w 3079941"/>
                <a:gd name="connsiteY235" fmla="*/ 661504 h 1160647"/>
                <a:gd name="connsiteX236" fmla="*/ 1348125 w 3079941"/>
                <a:gd name="connsiteY236" fmla="*/ 618269 h 1160647"/>
                <a:gd name="connsiteX237" fmla="*/ 1349392 w 3079941"/>
                <a:gd name="connsiteY237" fmla="*/ 618269 h 1160647"/>
                <a:gd name="connsiteX238" fmla="*/ 1358259 w 3079941"/>
                <a:gd name="connsiteY238" fmla="*/ 618269 h 1160647"/>
                <a:gd name="connsiteX239" fmla="*/ 1368392 w 3079941"/>
                <a:gd name="connsiteY239" fmla="*/ 661504 h 1160647"/>
                <a:gd name="connsiteX240" fmla="*/ 1369405 w 3079941"/>
                <a:gd name="connsiteY240" fmla="*/ 661504 h 1160647"/>
                <a:gd name="connsiteX241" fmla="*/ 1376499 w 3079941"/>
                <a:gd name="connsiteY241" fmla="*/ 661504 h 1160647"/>
                <a:gd name="connsiteX242" fmla="*/ 1376499 w 3079941"/>
                <a:gd name="connsiteY242" fmla="*/ 700416 h 1160647"/>
                <a:gd name="connsiteX243" fmla="*/ 1378272 w 3079941"/>
                <a:gd name="connsiteY243" fmla="*/ 700416 h 1160647"/>
                <a:gd name="connsiteX244" fmla="*/ 1390686 w 3079941"/>
                <a:gd name="connsiteY244" fmla="*/ 700416 h 1160647"/>
                <a:gd name="connsiteX245" fmla="*/ 1390686 w 3079941"/>
                <a:gd name="connsiteY245" fmla="*/ 702578 h 1160647"/>
                <a:gd name="connsiteX246" fmla="*/ 1390686 w 3079941"/>
                <a:gd name="connsiteY246" fmla="*/ 717710 h 1160647"/>
                <a:gd name="connsiteX247" fmla="*/ 1394739 w 3079941"/>
                <a:gd name="connsiteY247" fmla="*/ 715549 h 1160647"/>
                <a:gd name="connsiteX248" fmla="*/ 1394739 w 3079941"/>
                <a:gd name="connsiteY248" fmla="*/ 700416 h 1160647"/>
                <a:gd name="connsiteX249" fmla="*/ 1396259 w 3079941"/>
                <a:gd name="connsiteY249" fmla="*/ 700416 h 1160647"/>
                <a:gd name="connsiteX250" fmla="*/ 1406899 w 3079941"/>
                <a:gd name="connsiteY250" fmla="*/ 700416 h 1160647"/>
                <a:gd name="connsiteX251" fmla="*/ 1406899 w 3079941"/>
                <a:gd name="connsiteY251" fmla="*/ 702037 h 1160647"/>
                <a:gd name="connsiteX252" fmla="*/ 1406899 w 3079941"/>
                <a:gd name="connsiteY252" fmla="*/ 713387 h 1160647"/>
                <a:gd name="connsiteX253" fmla="*/ 1437300 w 3079941"/>
                <a:gd name="connsiteY253" fmla="*/ 713387 h 1160647"/>
                <a:gd name="connsiteX254" fmla="*/ 1437300 w 3079941"/>
                <a:gd name="connsiteY254" fmla="*/ 676637 h 1160647"/>
                <a:gd name="connsiteX255" fmla="*/ 1438566 w 3079941"/>
                <a:gd name="connsiteY255" fmla="*/ 676637 h 1160647"/>
                <a:gd name="connsiteX256" fmla="*/ 1447433 w 3079941"/>
                <a:gd name="connsiteY256" fmla="*/ 676637 h 1160647"/>
                <a:gd name="connsiteX257" fmla="*/ 1447433 w 3079941"/>
                <a:gd name="connsiteY257" fmla="*/ 698254 h 1160647"/>
                <a:gd name="connsiteX258" fmla="*/ 1449460 w 3079941"/>
                <a:gd name="connsiteY258" fmla="*/ 665828 h 1160647"/>
                <a:gd name="connsiteX259" fmla="*/ 1471753 w 3079941"/>
                <a:gd name="connsiteY259" fmla="*/ 665828 h 1160647"/>
                <a:gd name="connsiteX260" fmla="*/ 1471753 w 3079941"/>
                <a:gd name="connsiteY260" fmla="*/ 664206 h 1160647"/>
                <a:gd name="connsiteX261" fmla="*/ 1471753 w 3079941"/>
                <a:gd name="connsiteY261" fmla="*/ 652857 h 1160647"/>
                <a:gd name="connsiteX262" fmla="*/ 1472513 w 3079941"/>
                <a:gd name="connsiteY262" fmla="*/ 652857 h 1160647"/>
                <a:gd name="connsiteX263" fmla="*/ 1477833 w 3079941"/>
                <a:gd name="connsiteY263" fmla="*/ 652857 h 1160647"/>
                <a:gd name="connsiteX264" fmla="*/ 1477833 w 3079941"/>
                <a:gd name="connsiteY264" fmla="*/ 650966 h 1160647"/>
                <a:gd name="connsiteX265" fmla="*/ 1477833 w 3079941"/>
                <a:gd name="connsiteY265" fmla="*/ 637725 h 1160647"/>
                <a:gd name="connsiteX266" fmla="*/ 1481887 w 3079941"/>
                <a:gd name="connsiteY266" fmla="*/ 644210 h 1160647"/>
                <a:gd name="connsiteX267" fmla="*/ 1484167 w 3079941"/>
                <a:gd name="connsiteY267" fmla="*/ 644210 h 1160647"/>
                <a:gd name="connsiteX268" fmla="*/ 1500127 w 3079941"/>
                <a:gd name="connsiteY268" fmla="*/ 644210 h 1160647"/>
                <a:gd name="connsiteX269" fmla="*/ 1500127 w 3079941"/>
                <a:gd name="connsiteY269" fmla="*/ 643399 h 1160647"/>
                <a:gd name="connsiteX270" fmla="*/ 1500127 w 3079941"/>
                <a:gd name="connsiteY270" fmla="*/ 637725 h 1160647"/>
                <a:gd name="connsiteX271" fmla="*/ 1500887 w 3079941"/>
                <a:gd name="connsiteY271" fmla="*/ 637725 h 1160647"/>
                <a:gd name="connsiteX272" fmla="*/ 1506207 w 3079941"/>
                <a:gd name="connsiteY272" fmla="*/ 637725 h 1160647"/>
                <a:gd name="connsiteX273" fmla="*/ 1506207 w 3079941"/>
                <a:gd name="connsiteY273" fmla="*/ 639076 h 1160647"/>
                <a:gd name="connsiteX274" fmla="*/ 1506207 w 3079941"/>
                <a:gd name="connsiteY274" fmla="*/ 648534 h 1160647"/>
                <a:gd name="connsiteX275" fmla="*/ 1544714 w 3079941"/>
                <a:gd name="connsiteY275" fmla="*/ 648534 h 1160647"/>
                <a:gd name="connsiteX276" fmla="*/ 1544714 w 3079941"/>
                <a:gd name="connsiteY276" fmla="*/ 786887 h 1160647"/>
                <a:gd name="connsiteX277" fmla="*/ 1546234 w 3079941"/>
                <a:gd name="connsiteY277" fmla="*/ 786887 h 1160647"/>
                <a:gd name="connsiteX278" fmla="*/ 1556874 w 3079941"/>
                <a:gd name="connsiteY278" fmla="*/ 786887 h 1160647"/>
                <a:gd name="connsiteX279" fmla="*/ 1556874 w 3079941"/>
                <a:gd name="connsiteY279" fmla="*/ 773917 h 1160647"/>
                <a:gd name="connsiteX280" fmla="*/ 1560928 w 3079941"/>
                <a:gd name="connsiteY280" fmla="*/ 773917 h 1160647"/>
                <a:gd name="connsiteX281" fmla="*/ 1560928 w 3079941"/>
                <a:gd name="connsiteY281" fmla="*/ 786887 h 1160647"/>
                <a:gd name="connsiteX282" fmla="*/ 1591328 w 3079941"/>
                <a:gd name="connsiteY282" fmla="*/ 786887 h 1160647"/>
                <a:gd name="connsiteX283" fmla="*/ 1591328 w 3079941"/>
                <a:gd name="connsiteY283" fmla="*/ 756622 h 1160647"/>
                <a:gd name="connsiteX284" fmla="*/ 1603488 w 3079941"/>
                <a:gd name="connsiteY284" fmla="*/ 756622 h 1160647"/>
                <a:gd name="connsiteX285" fmla="*/ 1615648 w 3079941"/>
                <a:gd name="connsiteY285" fmla="*/ 754461 h 1160647"/>
                <a:gd name="connsiteX286" fmla="*/ 1619702 w 3079941"/>
                <a:gd name="connsiteY286" fmla="*/ 756622 h 1160647"/>
                <a:gd name="connsiteX287" fmla="*/ 1629835 w 3079941"/>
                <a:gd name="connsiteY287" fmla="*/ 756622 h 1160647"/>
                <a:gd name="connsiteX288" fmla="*/ 1629835 w 3079941"/>
                <a:gd name="connsiteY288" fmla="*/ 786887 h 1160647"/>
                <a:gd name="connsiteX289" fmla="*/ 1637942 w 3079941"/>
                <a:gd name="connsiteY289" fmla="*/ 786887 h 1160647"/>
                <a:gd name="connsiteX290" fmla="*/ 1637942 w 3079941"/>
                <a:gd name="connsiteY290" fmla="*/ 804182 h 1160647"/>
                <a:gd name="connsiteX291" fmla="*/ 1647278 w 3079941"/>
                <a:gd name="connsiteY291" fmla="*/ 805087 h 1160647"/>
                <a:gd name="connsiteX292" fmla="*/ 1660236 w 3079941"/>
                <a:gd name="connsiteY292" fmla="*/ 805087 h 1160647"/>
                <a:gd name="connsiteX293" fmla="*/ 1660236 w 3079941"/>
                <a:gd name="connsiteY293" fmla="*/ 789049 h 1160647"/>
                <a:gd name="connsiteX294" fmla="*/ 1728192 w 3079941"/>
                <a:gd name="connsiteY294" fmla="*/ 789049 h 1160647"/>
                <a:gd name="connsiteX295" fmla="*/ 1728192 w 3079941"/>
                <a:gd name="connsiteY295" fmla="*/ 703796 h 1160647"/>
                <a:gd name="connsiteX296" fmla="*/ 1800200 w 3079941"/>
                <a:gd name="connsiteY296" fmla="*/ 703796 h 1160647"/>
                <a:gd name="connsiteX297" fmla="*/ 1800200 w 3079941"/>
                <a:gd name="connsiteY297" fmla="*/ 782564 h 1160647"/>
                <a:gd name="connsiteX298" fmla="*/ 1802104 w 3079941"/>
                <a:gd name="connsiteY298" fmla="*/ 782564 h 1160647"/>
                <a:gd name="connsiteX299" fmla="*/ 1803346 w 3079941"/>
                <a:gd name="connsiteY299" fmla="*/ 805087 h 1160647"/>
                <a:gd name="connsiteX300" fmla="*/ 1813022 w 3079941"/>
                <a:gd name="connsiteY300" fmla="*/ 805087 h 1160647"/>
                <a:gd name="connsiteX301" fmla="*/ 1814264 w 3079941"/>
                <a:gd name="connsiteY301" fmla="*/ 782564 h 1160647"/>
                <a:gd name="connsiteX302" fmla="*/ 1820344 w 3079941"/>
                <a:gd name="connsiteY302" fmla="*/ 782564 h 1160647"/>
                <a:gd name="connsiteX303" fmla="*/ 1821586 w 3079941"/>
                <a:gd name="connsiteY303" fmla="*/ 805087 h 1160647"/>
                <a:gd name="connsiteX304" fmla="*/ 1872208 w 3079941"/>
                <a:gd name="connsiteY304" fmla="*/ 805087 h 1160647"/>
                <a:gd name="connsiteX305" fmla="*/ 1872208 w 3079941"/>
                <a:gd name="connsiteY305" fmla="*/ 642059 h 1160647"/>
                <a:gd name="connsiteX306" fmla="*/ 2069535 w 3079941"/>
                <a:gd name="connsiteY306" fmla="*/ 642059 h 1160647"/>
                <a:gd name="connsiteX307" fmla="*/ 2069535 w 3079941"/>
                <a:gd name="connsiteY307" fmla="*/ 805087 h 1160647"/>
                <a:gd name="connsiteX308" fmla="*/ 2088232 w 3079941"/>
                <a:gd name="connsiteY308" fmla="*/ 805087 h 1160647"/>
                <a:gd name="connsiteX309" fmla="*/ 2088232 w 3079941"/>
                <a:gd name="connsiteY309" fmla="*/ 722394 h 1160647"/>
                <a:gd name="connsiteX310" fmla="*/ 2183352 w 3079941"/>
                <a:gd name="connsiteY310" fmla="*/ 722394 h 1160647"/>
                <a:gd name="connsiteX311" fmla="*/ 2195282 w 3079941"/>
                <a:gd name="connsiteY311" fmla="*/ 404253 h 1160647"/>
                <a:gd name="connsiteX312" fmla="*/ 2183122 w 3079941"/>
                <a:gd name="connsiteY312" fmla="*/ 382635 h 1160647"/>
                <a:gd name="connsiteX313" fmla="*/ 2177042 w 3079941"/>
                <a:gd name="connsiteY313" fmla="*/ 378311 h 1160647"/>
                <a:gd name="connsiteX314" fmla="*/ 2185149 w 3079941"/>
                <a:gd name="connsiteY314" fmla="*/ 354532 h 1160647"/>
                <a:gd name="connsiteX315" fmla="*/ 2185149 w 3079941"/>
                <a:gd name="connsiteY315" fmla="*/ 337238 h 1160647"/>
                <a:gd name="connsiteX316" fmla="*/ 2199336 w 3079941"/>
                <a:gd name="connsiteY316" fmla="*/ 337238 h 1160647"/>
                <a:gd name="connsiteX317" fmla="*/ 2199336 w 3079941"/>
                <a:gd name="connsiteY317" fmla="*/ 315620 h 1160647"/>
                <a:gd name="connsiteX318" fmla="*/ 2201362 w 3079941"/>
                <a:gd name="connsiteY318" fmla="*/ 311296 h 1160647"/>
                <a:gd name="connsiteX319" fmla="*/ 2201362 w 3079941"/>
                <a:gd name="connsiteY319" fmla="*/ 233472 h 1160647"/>
                <a:gd name="connsiteX320" fmla="*/ 2199336 w 3079941"/>
                <a:gd name="connsiteY320" fmla="*/ 226987 h 1160647"/>
                <a:gd name="connsiteX321" fmla="*/ 2205416 w 3079941"/>
                <a:gd name="connsiteY321" fmla="*/ 220501 h 1160647"/>
                <a:gd name="connsiteX322" fmla="*/ 2205416 w 3079941"/>
                <a:gd name="connsiteY322" fmla="*/ 162133 h 1160647"/>
                <a:gd name="connsiteX323" fmla="*/ 2207442 w 3079941"/>
                <a:gd name="connsiteY323" fmla="*/ 157810 h 1160647"/>
                <a:gd name="connsiteX324" fmla="*/ 2207442 w 3079941"/>
                <a:gd name="connsiteY324" fmla="*/ 101604 h 1160647"/>
                <a:gd name="connsiteX325" fmla="*/ 2209469 w 3079941"/>
                <a:gd name="connsiteY325" fmla="*/ 82148 h 1160647"/>
                <a:gd name="connsiteX326" fmla="*/ 2213523 w 3079941"/>
                <a:gd name="connsiteY326" fmla="*/ 99442 h 1160647"/>
                <a:gd name="connsiteX327" fmla="*/ 2215549 w 3079941"/>
                <a:gd name="connsiteY327" fmla="*/ 157810 h 1160647"/>
                <a:gd name="connsiteX328" fmla="*/ 2217576 w 3079941"/>
                <a:gd name="connsiteY328" fmla="*/ 220501 h 1160647"/>
                <a:gd name="connsiteX329" fmla="*/ 2223656 w 3079941"/>
                <a:gd name="connsiteY329" fmla="*/ 226987 h 1160647"/>
                <a:gd name="connsiteX330" fmla="*/ 2221629 w 3079941"/>
                <a:gd name="connsiteY330" fmla="*/ 233472 h 1160647"/>
                <a:gd name="connsiteX331" fmla="*/ 2221629 w 3079941"/>
                <a:gd name="connsiteY331" fmla="*/ 311296 h 1160647"/>
                <a:gd name="connsiteX332" fmla="*/ 2223656 w 3079941"/>
                <a:gd name="connsiteY332" fmla="*/ 315620 h 1160647"/>
                <a:gd name="connsiteX333" fmla="*/ 2223656 w 3079941"/>
                <a:gd name="connsiteY333" fmla="*/ 337238 h 1160647"/>
                <a:gd name="connsiteX334" fmla="*/ 2237843 w 3079941"/>
                <a:gd name="connsiteY334" fmla="*/ 337238 h 1160647"/>
                <a:gd name="connsiteX335" fmla="*/ 2237843 w 3079941"/>
                <a:gd name="connsiteY335" fmla="*/ 354532 h 1160647"/>
                <a:gd name="connsiteX336" fmla="*/ 2245950 w 3079941"/>
                <a:gd name="connsiteY336" fmla="*/ 378311 h 1160647"/>
                <a:gd name="connsiteX337" fmla="*/ 2239870 w 3079941"/>
                <a:gd name="connsiteY337" fmla="*/ 382635 h 1160647"/>
                <a:gd name="connsiteX338" fmla="*/ 2227709 w 3079941"/>
                <a:gd name="connsiteY338" fmla="*/ 404253 h 1160647"/>
                <a:gd name="connsiteX339" fmla="*/ 2235816 w 3079941"/>
                <a:gd name="connsiteY339" fmla="*/ 657181 h 1160647"/>
                <a:gd name="connsiteX340" fmla="*/ 2300670 w 3079941"/>
                <a:gd name="connsiteY340" fmla="*/ 657181 h 1160647"/>
                <a:gd name="connsiteX341" fmla="*/ 2300670 w 3079941"/>
                <a:gd name="connsiteY341" fmla="*/ 732843 h 1160647"/>
                <a:gd name="connsiteX342" fmla="*/ 2308777 w 3079941"/>
                <a:gd name="connsiteY342" fmla="*/ 732843 h 1160647"/>
                <a:gd name="connsiteX343" fmla="*/ 2310804 w 3079941"/>
                <a:gd name="connsiteY343" fmla="*/ 726358 h 1160647"/>
                <a:gd name="connsiteX344" fmla="*/ 2316884 w 3079941"/>
                <a:gd name="connsiteY344" fmla="*/ 726358 h 1160647"/>
                <a:gd name="connsiteX345" fmla="*/ 2318911 w 3079941"/>
                <a:gd name="connsiteY345" fmla="*/ 735005 h 1160647"/>
                <a:gd name="connsiteX346" fmla="*/ 2331071 w 3079941"/>
                <a:gd name="connsiteY346" fmla="*/ 735005 h 1160647"/>
                <a:gd name="connsiteX347" fmla="*/ 2331071 w 3079941"/>
                <a:gd name="connsiteY347" fmla="*/ 728519 h 1160647"/>
                <a:gd name="connsiteX348" fmla="*/ 2353364 w 3079941"/>
                <a:gd name="connsiteY348" fmla="*/ 728519 h 1160647"/>
                <a:gd name="connsiteX349" fmla="*/ 2353364 w 3079941"/>
                <a:gd name="connsiteY349" fmla="*/ 735005 h 1160647"/>
                <a:gd name="connsiteX350" fmla="*/ 2373631 w 3079941"/>
                <a:gd name="connsiteY350" fmla="*/ 735005 h 1160647"/>
                <a:gd name="connsiteX351" fmla="*/ 2373631 w 3079941"/>
                <a:gd name="connsiteY351" fmla="*/ 780402 h 1160647"/>
                <a:gd name="connsiteX352" fmla="*/ 2387818 w 3079941"/>
                <a:gd name="connsiteY352" fmla="*/ 780402 h 1160647"/>
                <a:gd name="connsiteX353" fmla="*/ 2387818 w 3079941"/>
                <a:gd name="connsiteY353" fmla="*/ 767431 h 1160647"/>
                <a:gd name="connsiteX354" fmla="*/ 2404032 w 3079941"/>
                <a:gd name="connsiteY354" fmla="*/ 767431 h 1160647"/>
                <a:gd name="connsiteX355" fmla="*/ 2404032 w 3079941"/>
                <a:gd name="connsiteY355" fmla="*/ 588004 h 1160647"/>
                <a:gd name="connsiteX356" fmla="*/ 2410112 w 3079941"/>
                <a:gd name="connsiteY356" fmla="*/ 581518 h 1160647"/>
                <a:gd name="connsiteX357" fmla="*/ 2483073 w 3079941"/>
                <a:gd name="connsiteY357" fmla="*/ 581518 h 1160647"/>
                <a:gd name="connsiteX358" fmla="*/ 2483073 w 3079941"/>
                <a:gd name="connsiteY358" fmla="*/ 590166 h 1160647"/>
                <a:gd name="connsiteX359" fmla="*/ 2493206 w 3079941"/>
                <a:gd name="connsiteY359" fmla="*/ 590166 h 1160647"/>
                <a:gd name="connsiteX360" fmla="*/ 2493206 w 3079941"/>
                <a:gd name="connsiteY360" fmla="*/ 704740 h 1160647"/>
                <a:gd name="connsiteX361" fmla="*/ 2515500 w 3079941"/>
                <a:gd name="connsiteY361" fmla="*/ 704740 h 1160647"/>
                <a:gd name="connsiteX362" fmla="*/ 2515500 w 3079941"/>
                <a:gd name="connsiteY362" fmla="*/ 637725 h 1160647"/>
                <a:gd name="connsiteX363" fmla="*/ 2541847 w 3079941"/>
                <a:gd name="connsiteY363" fmla="*/ 637725 h 1160647"/>
                <a:gd name="connsiteX364" fmla="*/ 2545900 w 3079941"/>
                <a:gd name="connsiteY364" fmla="*/ 633401 h 1160647"/>
                <a:gd name="connsiteX365" fmla="*/ 2554007 w 3079941"/>
                <a:gd name="connsiteY365" fmla="*/ 633401 h 1160647"/>
                <a:gd name="connsiteX366" fmla="*/ 2558060 w 3079941"/>
                <a:gd name="connsiteY366" fmla="*/ 637725 h 1160647"/>
                <a:gd name="connsiteX367" fmla="*/ 2580354 w 3079941"/>
                <a:gd name="connsiteY367" fmla="*/ 637725 h 1160647"/>
                <a:gd name="connsiteX368" fmla="*/ 2580354 w 3079941"/>
                <a:gd name="connsiteY368" fmla="*/ 520989 h 1160647"/>
                <a:gd name="connsiteX369" fmla="*/ 2637101 w 3079941"/>
                <a:gd name="connsiteY369" fmla="*/ 510180 h 1160647"/>
                <a:gd name="connsiteX370" fmla="*/ 2637101 w 3079941"/>
                <a:gd name="connsiteY370" fmla="*/ 511261 h 1160647"/>
                <a:gd name="connsiteX371" fmla="*/ 2637101 w 3079941"/>
                <a:gd name="connsiteY371" fmla="*/ 518827 h 1160647"/>
                <a:gd name="connsiteX372" fmla="*/ 2663448 w 3079941"/>
                <a:gd name="connsiteY372" fmla="*/ 518827 h 1160647"/>
                <a:gd name="connsiteX373" fmla="*/ 2663448 w 3079941"/>
                <a:gd name="connsiteY373" fmla="*/ 773917 h 1160647"/>
                <a:gd name="connsiteX374" fmla="*/ 2685742 w 3079941"/>
                <a:gd name="connsiteY374" fmla="*/ 773917 h 1160647"/>
                <a:gd name="connsiteX375" fmla="*/ 2685742 w 3079941"/>
                <a:gd name="connsiteY375" fmla="*/ 769593 h 1160647"/>
                <a:gd name="connsiteX376" fmla="*/ 2697902 w 3079941"/>
                <a:gd name="connsiteY376" fmla="*/ 769593 h 1160647"/>
                <a:gd name="connsiteX377" fmla="*/ 2697902 w 3079941"/>
                <a:gd name="connsiteY377" fmla="*/ 773917 h 1160647"/>
                <a:gd name="connsiteX378" fmla="*/ 2722222 w 3079941"/>
                <a:gd name="connsiteY378" fmla="*/ 773917 h 1160647"/>
                <a:gd name="connsiteX379" fmla="*/ 2722222 w 3079941"/>
                <a:gd name="connsiteY379" fmla="*/ 760946 h 1160647"/>
                <a:gd name="connsiteX380" fmla="*/ 2750596 w 3079941"/>
                <a:gd name="connsiteY380" fmla="*/ 760946 h 1160647"/>
                <a:gd name="connsiteX381" fmla="*/ 2762756 w 3079941"/>
                <a:gd name="connsiteY381" fmla="*/ 756622 h 1160647"/>
                <a:gd name="connsiteX382" fmla="*/ 2783023 w 3079941"/>
                <a:gd name="connsiteY382" fmla="*/ 760946 h 1160647"/>
                <a:gd name="connsiteX383" fmla="*/ 2783023 w 3079941"/>
                <a:gd name="connsiteY383" fmla="*/ 743652 h 1160647"/>
                <a:gd name="connsiteX384" fmla="*/ 2791130 w 3079941"/>
                <a:gd name="connsiteY384" fmla="*/ 743652 h 1160647"/>
                <a:gd name="connsiteX385" fmla="*/ 2791130 w 3079941"/>
                <a:gd name="connsiteY385" fmla="*/ 730681 h 1160647"/>
                <a:gd name="connsiteX386" fmla="*/ 2847877 w 3079941"/>
                <a:gd name="connsiteY386" fmla="*/ 730681 h 1160647"/>
                <a:gd name="connsiteX387" fmla="*/ 2847877 w 3079941"/>
                <a:gd name="connsiteY387" fmla="*/ 700416 h 1160647"/>
                <a:gd name="connsiteX388" fmla="*/ 2866117 w 3079941"/>
                <a:gd name="connsiteY388" fmla="*/ 700416 h 1160647"/>
                <a:gd name="connsiteX389" fmla="*/ 2866117 w 3079941"/>
                <a:gd name="connsiteY389" fmla="*/ 693931 h 1160647"/>
                <a:gd name="connsiteX390" fmla="*/ 2878277 w 3079941"/>
                <a:gd name="connsiteY390" fmla="*/ 693931 h 1160647"/>
                <a:gd name="connsiteX391" fmla="*/ 2878277 w 3079941"/>
                <a:gd name="connsiteY391" fmla="*/ 700416 h 1160647"/>
                <a:gd name="connsiteX392" fmla="*/ 2894491 w 3079941"/>
                <a:gd name="connsiteY392" fmla="*/ 700416 h 1160647"/>
                <a:gd name="connsiteX393" fmla="*/ 2894491 w 3079941"/>
                <a:gd name="connsiteY393" fmla="*/ 750137 h 1160647"/>
                <a:gd name="connsiteX394" fmla="*/ 2926918 w 3079941"/>
                <a:gd name="connsiteY394" fmla="*/ 750137 h 1160647"/>
                <a:gd name="connsiteX395" fmla="*/ 2926918 w 3079941"/>
                <a:gd name="connsiteY395" fmla="*/ 724196 h 1160647"/>
                <a:gd name="connsiteX396" fmla="*/ 2965425 w 3079941"/>
                <a:gd name="connsiteY396" fmla="*/ 724196 h 1160647"/>
                <a:gd name="connsiteX397" fmla="*/ 2965425 w 3079941"/>
                <a:gd name="connsiteY397" fmla="*/ 693931 h 1160647"/>
                <a:gd name="connsiteX398" fmla="*/ 3014066 w 3079941"/>
                <a:gd name="connsiteY398" fmla="*/ 693931 h 1160647"/>
                <a:gd name="connsiteX399" fmla="*/ 3014066 w 3079941"/>
                <a:gd name="connsiteY399" fmla="*/ 805087 h 1160647"/>
                <a:gd name="connsiteX400" fmla="*/ 3014066 w 3079941"/>
                <a:gd name="connsiteY400" fmla="*/ 818866 h 1160647"/>
                <a:gd name="connsiteX401" fmla="*/ 3079941 w 3079941"/>
                <a:gd name="connsiteY401" fmla="*/ 818866 h 1160647"/>
                <a:gd name="connsiteX402" fmla="*/ 3079941 w 3079941"/>
                <a:gd name="connsiteY402" fmla="*/ 1160647 h 1160647"/>
                <a:gd name="connsiteX403" fmla="*/ 200958 w 3079941"/>
                <a:gd name="connsiteY403" fmla="*/ 1160647 h 1160647"/>
                <a:gd name="connsiteX404" fmla="*/ 0 w 3079941"/>
                <a:gd name="connsiteY404" fmla="*/ 1126882 h 1160647"/>
                <a:gd name="connsiteX405" fmla="*/ 0 w 3079941"/>
                <a:gd name="connsiteY405" fmla="*/ 915339 h 1160647"/>
                <a:gd name="connsiteX406" fmla="*/ 103377 w 3079941"/>
                <a:gd name="connsiteY406" fmla="*/ 915339 h 1160647"/>
                <a:gd name="connsiteX407" fmla="*/ 103377 w 3079941"/>
                <a:gd name="connsiteY407" fmla="*/ 886329 h 1160647"/>
                <a:gd name="connsiteX408" fmla="*/ 55096 w 3079941"/>
                <a:gd name="connsiteY408" fmla="*/ 886329 h 1160647"/>
                <a:gd name="connsiteX409" fmla="*/ 55096 w 3079941"/>
                <a:gd name="connsiteY409" fmla="*/ 724196 h 1160647"/>
                <a:gd name="connsiteX410" fmla="*/ 75363 w 3079941"/>
                <a:gd name="connsiteY410" fmla="*/ 724196 h 1160647"/>
                <a:gd name="connsiteX411" fmla="*/ 75870 w 3079941"/>
                <a:gd name="connsiteY411" fmla="*/ 723115 h 1160647"/>
                <a:gd name="connsiteX412" fmla="*/ 79416 w 3079941"/>
                <a:gd name="connsiteY412" fmla="*/ 715549 h 1160647"/>
                <a:gd name="connsiteX413" fmla="*/ 81190 w 3079941"/>
                <a:gd name="connsiteY413" fmla="*/ 715819 h 1160647"/>
                <a:gd name="connsiteX414" fmla="*/ 93603 w 3079941"/>
                <a:gd name="connsiteY414" fmla="*/ 717710 h 1160647"/>
                <a:gd name="connsiteX415" fmla="*/ 94110 w 3079941"/>
                <a:gd name="connsiteY415" fmla="*/ 719062 h 1160647"/>
                <a:gd name="connsiteX416" fmla="*/ 97656 w 3079941"/>
                <a:gd name="connsiteY416" fmla="*/ 728519 h 1160647"/>
                <a:gd name="connsiteX417" fmla="*/ 124003 w 3079941"/>
                <a:gd name="connsiteY417" fmla="*/ 730681 h 1160647"/>
                <a:gd name="connsiteX418" fmla="*/ 124003 w 3079941"/>
                <a:gd name="connsiteY418" fmla="*/ 607460 h 1160647"/>
                <a:gd name="connsiteX419" fmla="*/ 126030 w 3079941"/>
                <a:gd name="connsiteY419" fmla="*/ 607460 h 1160647"/>
                <a:gd name="connsiteX420" fmla="*/ 140217 w 3079941"/>
                <a:gd name="connsiteY420" fmla="*/ 607460 h 1160647"/>
                <a:gd name="connsiteX421" fmla="*/ 140217 w 3079941"/>
                <a:gd name="connsiteY421" fmla="*/ 471268 h 1160647"/>
                <a:gd name="connsiteX422" fmla="*/ 141990 w 3079941"/>
                <a:gd name="connsiteY422" fmla="*/ 471268 h 1160647"/>
                <a:gd name="connsiteX423" fmla="*/ 154404 w 3079941"/>
                <a:gd name="connsiteY423" fmla="*/ 471268 h 1160647"/>
                <a:gd name="connsiteX424" fmla="*/ 154404 w 3079941"/>
                <a:gd name="connsiteY424" fmla="*/ 356694 h 1160647"/>
                <a:gd name="connsiteX425" fmla="*/ 158457 w 3079941"/>
                <a:gd name="connsiteY425" fmla="*/ 328590 h 1160647"/>
                <a:gd name="connsiteX426" fmla="*/ 160484 w 3079941"/>
                <a:gd name="connsiteY426" fmla="*/ 328590 h 1160647"/>
                <a:gd name="connsiteX427" fmla="*/ 174671 w 3079941"/>
                <a:gd name="connsiteY427" fmla="*/ 328590 h 1160647"/>
                <a:gd name="connsiteX428" fmla="*/ 211151 w 3079941"/>
                <a:gd name="connsiteY428" fmla="*/ 246443 h 1160647"/>
                <a:gd name="connsiteX429" fmla="*/ 215205 w 3079941"/>
                <a:gd name="connsiteY429" fmla="*/ 0 h 1160647"/>
                <a:gd name="connsiteX0" fmla="*/ 215205 w 3079941"/>
                <a:gd name="connsiteY0" fmla="*/ 0 h 1160647"/>
                <a:gd name="connsiteX1" fmla="*/ 217231 w 3079941"/>
                <a:gd name="connsiteY1" fmla="*/ 246443 h 1160647"/>
                <a:gd name="connsiteX2" fmla="*/ 255738 w 3079941"/>
                <a:gd name="connsiteY2" fmla="*/ 326429 h 1160647"/>
                <a:gd name="connsiteX3" fmla="*/ 257765 w 3079941"/>
                <a:gd name="connsiteY3" fmla="*/ 326429 h 1160647"/>
                <a:gd name="connsiteX4" fmla="*/ 271952 w 3079941"/>
                <a:gd name="connsiteY4" fmla="*/ 326429 h 1160647"/>
                <a:gd name="connsiteX5" fmla="*/ 271952 w 3079941"/>
                <a:gd name="connsiteY5" fmla="*/ 350208 h 1160647"/>
                <a:gd name="connsiteX6" fmla="*/ 272459 w 3079941"/>
                <a:gd name="connsiteY6" fmla="*/ 351019 h 1160647"/>
                <a:gd name="connsiteX7" fmla="*/ 276005 w 3079941"/>
                <a:gd name="connsiteY7" fmla="*/ 356694 h 1160647"/>
                <a:gd name="connsiteX8" fmla="*/ 276005 w 3079941"/>
                <a:gd name="connsiteY8" fmla="*/ 471268 h 1160647"/>
                <a:gd name="connsiteX9" fmla="*/ 278285 w 3079941"/>
                <a:gd name="connsiteY9" fmla="*/ 471268 h 1160647"/>
                <a:gd name="connsiteX10" fmla="*/ 294246 w 3079941"/>
                <a:gd name="connsiteY10" fmla="*/ 471268 h 1160647"/>
                <a:gd name="connsiteX11" fmla="*/ 294246 w 3079941"/>
                <a:gd name="connsiteY11" fmla="*/ 611783 h 1160647"/>
                <a:gd name="connsiteX12" fmla="*/ 295766 w 3079941"/>
                <a:gd name="connsiteY12" fmla="*/ 611513 h 1160647"/>
                <a:gd name="connsiteX13" fmla="*/ 306406 w 3079941"/>
                <a:gd name="connsiteY13" fmla="*/ 609622 h 1160647"/>
                <a:gd name="connsiteX14" fmla="*/ 304379 w 3079941"/>
                <a:gd name="connsiteY14" fmla="*/ 698254 h 1160647"/>
                <a:gd name="connsiteX15" fmla="*/ 305899 w 3079941"/>
                <a:gd name="connsiteY15" fmla="*/ 698525 h 1160647"/>
                <a:gd name="connsiteX16" fmla="*/ 316539 w 3079941"/>
                <a:gd name="connsiteY16" fmla="*/ 700416 h 1160647"/>
                <a:gd name="connsiteX17" fmla="*/ 316792 w 3079941"/>
                <a:gd name="connsiteY17" fmla="*/ 701227 h 1160647"/>
                <a:gd name="connsiteX18" fmla="*/ 318566 w 3079941"/>
                <a:gd name="connsiteY18" fmla="*/ 706902 h 1160647"/>
                <a:gd name="connsiteX19" fmla="*/ 319326 w 3079941"/>
                <a:gd name="connsiteY19" fmla="*/ 704470 h 1160647"/>
                <a:gd name="connsiteX20" fmla="*/ 324646 w 3079941"/>
                <a:gd name="connsiteY20" fmla="*/ 687446 h 1160647"/>
                <a:gd name="connsiteX21" fmla="*/ 326419 w 3079941"/>
                <a:gd name="connsiteY21" fmla="*/ 687446 h 1160647"/>
                <a:gd name="connsiteX22" fmla="*/ 338833 w 3079941"/>
                <a:gd name="connsiteY22" fmla="*/ 687446 h 1160647"/>
                <a:gd name="connsiteX23" fmla="*/ 338833 w 3079941"/>
                <a:gd name="connsiteY23" fmla="*/ 719872 h 1160647"/>
                <a:gd name="connsiteX24" fmla="*/ 339846 w 3079941"/>
                <a:gd name="connsiteY24" fmla="*/ 720413 h 1160647"/>
                <a:gd name="connsiteX25" fmla="*/ 346940 w 3079941"/>
                <a:gd name="connsiteY25" fmla="*/ 724196 h 1160647"/>
                <a:gd name="connsiteX26" fmla="*/ 346940 w 3079941"/>
                <a:gd name="connsiteY26" fmla="*/ 725547 h 1160647"/>
                <a:gd name="connsiteX27" fmla="*/ 346940 w 3079941"/>
                <a:gd name="connsiteY27" fmla="*/ 735005 h 1160647"/>
                <a:gd name="connsiteX28" fmla="*/ 391527 w 3079941"/>
                <a:gd name="connsiteY28" fmla="*/ 735005 h 1160647"/>
                <a:gd name="connsiteX29" fmla="*/ 391527 w 3079941"/>
                <a:gd name="connsiteY29" fmla="*/ 736086 h 1160647"/>
                <a:gd name="connsiteX30" fmla="*/ 391527 w 3079941"/>
                <a:gd name="connsiteY30" fmla="*/ 743652 h 1160647"/>
                <a:gd name="connsiteX31" fmla="*/ 393553 w 3079941"/>
                <a:gd name="connsiteY31" fmla="*/ 743652 h 1160647"/>
                <a:gd name="connsiteX32" fmla="*/ 407740 w 3079941"/>
                <a:gd name="connsiteY32" fmla="*/ 743652 h 1160647"/>
                <a:gd name="connsiteX33" fmla="*/ 407740 w 3079941"/>
                <a:gd name="connsiteY33" fmla="*/ 713387 h 1160647"/>
                <a:gd name="connsiteX34" fmla="*/ 452327 w 3079941"/>
                <a:gd name="connsiteY34" fmla="*/ 713387 h 1160647"/>
                <a:gd name="connsiteX35" fmla="*/ 452327 w 3079941"/>
                <a:gd name="connsiteY35" fmla="*/ 712036 h 1160647"/>
                <a:gd name="connsiteX36" fmla="*/ 452327 w 3079941"/>
                <a:gd name="connsiteY36" fmla="*/ 702578 h 1160647"/>
                <a:gd name="connsiteX37" fmla="*/ 453341 w 3079941"/>
                <a:gd name="connsiteY37" fmla="*/ 702578 h 1160647"/>
                <a:gd name="connsiteX38" fmla="*/ 460434 w 3079941"/>
                <a:gd name="connsiteY38" fmla="*/ 702578 h 1160647"/>
                <a:gd name="connsiteX39" fmla="*/ 460434 w 3079941"/>
                <a:gd name="connsiteY39" fmla="*/ 700687 h 1160647"/>
                <a:gd name="connsiteX40" fmla="*/ 460434 w 3079941"/>
                <a:gd name="connsiteY40" fmla="*/ 687446 h 1160647"/>
                <a:gd name="connsiteX41" fmla="*/ 461194 w 3079941"/>
                <a:gd name="connsiteY41" fmla="*/ 687446 h 1160647"/>
                <a:gd name="connsiteX42" fmla="*/ 466514 w 3079941"/>
                <a:gd name="connsiteY42" fmla="*/ 687446 h 1160647"/>
                <a:gd name="connsiteX43" fmla="*/ 466514 w 3079941"/>
                <a:gd name="connsiteY43" fmla="*/ 686365 h 1160647"/>
                <a:gd name="connsiteX44" fmla="*/ 466514 w 3079941"/>
                <a:gd name="connsiteY44" fmla="*/ 678798 h 1160647"/>
                <a:gd name="connsiteX45" fmla="*/ 468541 w 3079941"/>
                <a:gd name="connsiteY45" fmla="*/ 678798 h 1160647"/>
                <a:gd name="connsiteX46" fmla="*/ 482728 w 3079941"/>
                <a:gd name="connsiteY46" fmla="*/ 678798 h 1160647"/>
                <a:gd name="connsiteX47" fmla="*/ 482728 w 3079941"/>
                <a:gd name="connsiteY47" fmla="*/ 679879 h 1160647"/>
                <a:gd name="connsiteX48" fmla="*/ 482728 w 3079941"/>
                <a:gd name="connsiteY48" fmla="*/ 687446 h 1160647"/>
                <a:gd name="connsiteX49" fmla="*/ 505021 w 3079941"/>
                <a:gd name="connsiteY49" fmla="*/ 687446 h 1160647"/>
                <a:gd name="connsiteX50" fmla="*/ 505021 w 3079941"/>
                <a:gd name="connsiteY50" fmla="*/ 685554 h 1160647"/>
                <a:gd name="connsiteX51" fmla="*/ 505021 w 3079941"/>
                <a:gd name="connsiteY51" fmla="*/ 672313 h 1160647"/>
                <a:gd name="connsiteX52" fmla="*/ 506795 w 3079941"/>
                <a:gd name="connsiteY52" fmla="*/ 672313 h 1160647"/>
                <a:gd name="connsiteX53" fmla="*/ 519208 w 3079941"/>
                <a:gd name="connsiteY53" fmla="*/ 672313 h 1160647"/>
                <a:gd name="connsiteX54" fmla="*/ 519208 w 3079941"/>
                <a:gd name="connsiteY54" fmla="*/ 696093 h 1160647"/>
                <a:gd name="connsiteX55" fmla="*/ 520222 w 3079941"/>
                <a:gd name="connsiteY55" fmla="*/ 696093 h 1160647"/>
                <a:gd name="connsiteX56" fmla="*/ 527315 w 3079941"/>
                <a:gd name="connsiteY56" fmla="*/ 696093 h 1160647"/>
                <a:gd name="connsiteX57" fmla="*/ 527315 w 3079941"/>
                <a:gd name="connsiteY57" fmla="*/ 695012 h 1160647"/>
                <a:gd name="connsiteX58" fmla="*/ 527315 w 3079941"/>
                <a:gd name="connsiteY58" fmla="*/ 687446 h 1160647"/>
                <a:gd name="connsiteX59" fmla="*/ 529088 w 3079941"/>
                <a:gd name="connsiteY59" fmla="*/ 687446 h 1160647"/>
                <a:gd name="connsiteX60" fmla="*/ 541502 w 3079941"/>
                <a:gd name="connsiteY60" fmla="*/ 687446 h 1160647"/>
                <a:gd name="connsiteX61" fmla="*/ 541502 w 3079941"/>
                <a:gd name="connsiteY61" fmla="*/ 713387 h 1160647"/>
                <a:gd name="connsiteX62" fmla="*/ 543529 w 3079941"/>
                <a:gd name="connsiteY62" fmla="*/ 713387 h 1160647"/>
                <a:gd name="connsiteX63" fmla="*/ 557715 w 3079941"/>
                <a:gd name="connsiteY63" fmla="*/ 713387 h 1160647"/>
                <a:gd name="connsiteX64" fmla="*/ 557715 w 3079941"/>
                <a:gd name="connsiteY64" fmla="*/ 715008 h 1160647"/>
                <a:gd name="connsiteX65" fmla="*/ 557715 w 3079941"/>
                <a:gd name="connsiteY65" fmla="*/ 726358 h 1160647"/>
                <a:gd name="connsiteX66" fmla="*/ 558475 w 3079941"/>
                <a:gd name="connsiteY66" fmla="*/ 726358 h 1160647"/>
                <a:gd name="connsiteX67" fmla="*/ 563796 w 3079941"/>
                <a:gd name="connsiteY67" fmla="*/ 726358 h 1160647"/>
                <a:gd name="connsiteX68" fmla="*/ 563796 w 3079941"/>
                <a:gd name="connsiteY68" fmla="*/ 725547 h 1160647"/>
                <a:gd name="connsiteX69" fmla="*/ 563796 w 3079941"/>
                <a:gd name="connsiteY69" fmla="*/ 719872 h 1160647"/>
                <a:gd name="connsiteX70" fmla="*/ 594196 w 3079941"/>
                <a:gd name="connsiteY70" fmla="*/ 719872 h 1160647"/>
                <a:gd name="connsiteX71" fmla="*/ 594196 w 3079941"/>
                <a:gd name="connsiteY71" fmla="*/ 743652 h 1160647"/>
                <a:gd name="connsiteX72" fmla="*/ 595209 w 3079941"/>
                <a:gd name="connsiteY72" fmla="*/ 743652 h 1160647"/>
                <a:gd name="connsiteX73" fmla="*/ 602303 w 3079941"/>
                <a:gd name="connsiteY73" fmla="*/ 743652 h 1160647"/>
                <a:gd name="connsiteX74" fmla="*/ 602303 w 3079941"/>
                <a:gd name="connsiteY74" fmla="*/ 744733 h 1160647"/>
                <a:gd name="connsiteX75" fmla="*/ 602303 w 3079941"/>
                <a:gd name="connsiteY75" fmla="*/ 752299 h 1160647"/>
                <a:gd name="connsiteX76" fmla="*/ 603063 w 3079941"/>
                <a:gd name="connsiteY76" fmla="*/ 752299 h 1160647"/>
                <a:gd name="connsiteX77" fmla="*/ 608383 w 3079941"/>
                <a:gd name="connsiteY77" fmla="*/ 752299 h 1160647"/>
                <a:gd name="connsiteX78" fmla="*/ 608383 w 3079941"/>
                <a:gd name="connsiteY78" fmla="*/ 750137 h 1160647"/>
                <a:gd name="connsiteX79" fmla="*/ 608383 w 3079941"/>
                <a:gd name="connsiteY79" fmla="*/ 735005 h 1160647"/>
                <a:gd name="connsiteX80" fmla="*/ 609396 w 3079941"/>
                <a:gd name="connsiteY80" fmla="*/ 735005 h 1160647"/>
                <a:gd name="connsiteX81" fmla="*/ 616490 w 3079941"/>
                <a:gd name="connsiteY81" fmla="*/ 735005 h 1160647"/>
                <a:gd name="connsiteX82" fmla="*/ 616490 w 3079941"/>
                <a:gd name="connsiteY82" fmla="*/ 736086 h 1160647"/>
                <a:gd name="connsiteX83" fmla="*/ 616490 w 3079941"/>
                <a:gd name="connsiteY83" fmla="*/ 743652 h 1160647"/>
                <a:gd name="connsiteX84" fmla="*/ 621810 w 3079941"/>
                <a:gd name="connsiteY84" fmla="*/ 741659 h 1160647"/>
                <a:gd name="connsiteX85" fmla="*/ 622570 w 3079941"/>
                <a:gd name="connsiteY85" fmla="*/ 740679 h 1160647"/>
                <a:gd name="connsiteX86" fmla="*/ 622570 w 3079941"/>
                <a:gd name="connsiteY86" fmla="*/ 735005 h 1160647"/>
                <a:gd name="connsiteX87" fmla="*/ 661077 w 3079941"/>
                <a:gd name="connsiteY87" fmla="*/ 735005 h 1160647"/>
                <a:gd name="connsiteX88" fmla="*/ 661077 w 3079941"/>
                <a:gd name="connsiteY88" fmla="*/ 758784 h 1160647"/>
                <a:gd name="connsiteX89" fmla="*/ 663103 w 3079941"/>
                <a:gd name="connsiteY89" fmla="*/ 758784 h 1160647"/>
                <a:gd name="connsiteX90" fmla="*/ 677290 w 3079941"/>
                <a:gd name="connsiteY90" fmla="*/ 758784 h 1160647"/>
                <a:gd name="connsiteX91" fmla="*/ 677290 w 3079941"/>
                <a:gd name="connsiteY91" fmla="*/ 759865 h 1160647"/>
                <a:gd name="connsiteX92" fmla="*/ 677290 w 3079941"/>
                <a:gd name="connsiteY92" fmla="*/ 767431 h 1160647"/>
                <a:gd name="connsiteX93" fmla="*/ 679064 w 3079941"/>
                <a:gd name="connsiteY93" fmla="*/ 767431 h 1160647"/>
                <a:gd name="connsiteX94" fmla="*/ 691477 w 3079941"/>
                <a:gd name="connsiteY94" fmla="*/ 767431 h 1160647"/>
                <a:gd name="connsiteX95" fmla="*/ 691477 w 3079941"/>
                <a:gd name="connsiteY95" fmla="*/ 743652 h 1160647"/>
                <a:gd name="connsiteX96" fmla="*/ 692490 w 3079941"/>
                <a:gd name="connsiteY96" fmla="*/ 743652 h 1160647"/>
                <a:gd name="connsiteX97" fmla="*/ 699584 w 3079941"/>
                <a:gd name="connsiteY97" fmla="*/ 743652 h 1160647"/>
                <a:gd name="connsiteX98" fmla="*/ 699584 w 3079941"/>
                <a:gd name="connsiteY98" fmla="*/ 711225 h 1160647"/>
                <a:gd name="connsiteX99" fmla="*/ 700597 w 3079941"/>
                <a:gd name="connsiteY99" fmla="*/ 711225 h 1160647"/>
                <a:gd name="connsiteX100" fmla="*/ 707691 w 3079941"/>
                <a:gd name="connsiteY100" fmla="*/ 711225 h 1160647"/>
                <a:gd name="connsiteX101" fmla="*/ 707691 w 3079941"/>
                <a:gd name="connsiteY101" fmla="*/ 709334 h 1160647"/>
                <a:gd name="connsiteX102" fmla="*/ 707691 w 3079941"/>
                <a:gd name="connsiteY102" fmla="*/ 696093 h 1160647"/>
                <a:gd name="connsiteX103" fmla="*/ 706424 w 3079941"/>
                <a:gd name="connsiteY103" fmla="*/ 694471 h 1160647"/>
                <a:gd name="connsiteX104" fmla="*/ 711744 w 3079941"/>
                <a:gd name="connsiteY104" fmla="*/ 683122 h 1160647"/>
                <a:gd name="connsiteX105" fmla="*/ 719851 w 3079941"/>
                <a:gd name="connsiteY105" fmla="*/ 711225 h 1160647"/>
                <a:gd name="connsiteX106" fmla="*/ 720611 w 3079941"/>
                <a:gd name="connsiteY106" fmla="*/ 711225 h 1160647"/>
                <a:gd name="connsiteX107" fmla="*/ 725931 w 3079941"/>
                <a:gd name="connsiteY107" fmla="*/ 711225 h 1160647"/>
                <a:gd name="connsiteX108" fmla="*/ 725931 w 3079941"/>
                <a:gd name="connsiteY108" fmla="*/ 605298 h 1160647"/>
                <a:gd name="connsiteX109" fmla="*/ 727451 w 3079941"/>
                <a:gd name="connsiteY109" fmla="*/ 605298 h 1160647"/>
                <a:gd name="connsiteX110" fmla="*/ 738091 w 3079941"/>
                <a:gd name="connsiteY110" fmla="*/ 605298 h 1160647"/>
                <a:gd name="connsiteX111" fmla="*/ 738091 w 3079941"/>
                <a:gd name="connsiteY111" fmla="*/ 557739 h 1160647"/>
                <a:gd name="connsiteX112" fmla="*/ 764438 w 3079941"/>
                <a:gd name="connsiteY112" fmla="*/ 557739 h 1160647"/>
                <a:gd name="connsiteX113" fmla="*/ 764438 w 3079941"/>
                <a:gd name="connsiteY113" fmla="*/ 536121 h 1160647"/>
                <a:gd name="connsiteX114" fmla="*/ 798892 w 3079941"/>
                <a:gd name="connsiteY114" fmla="*/ 536121 h 1160647"/>
                <a:gd name="connsiteX115" fmla="*/ 798892 w 3079941"/>
                <a:gd name="connsiteY115" fmla="*/ 538553 h 1160647"/>
                <a:gd name="connsiteX116" fmla="*/ 798892 w 3079941"/>
                <a:gd name="connsiteY116" fmla="*/ 555577 h 1160647"/>
                <a:gd name="connsiteX117" fmla="*/ 801172 w 3079941"/>
                <a:gd name="connsiteY117" fmla="*/ 555577 h 1160647"/>
                <a:gd name="connsiteX118" fmla="*/ 817132 w 3079941"/>
                <a:gd name="connsiteY118" fmla="*/ 555577 h 1160647"/>
                <a:gd name="connsiteX119" fmla="*/ 817132 w 3079941"/>
                <a:gd name="connsiteY119" fmla="*/ 603136 h 1160647"/>
                <a:gd name="connsiteX120" fmla="*/ 818145 w 3079941"/>
                <a:gd name="connsiteY120" fmla="*/ 603136 h 1160647"/>
                <a:gd name="connsiteX121" fmla="*/ 825239 w 3079941"/>
                <a:gd name="connsiteY121" fmla="*/ 603136 h 1160647"/>
                <a:gd name="connsiteX122" fmla="*/ 839426 w 3079941"/>
                <a:gd name="connsiteY122" fmla="*/ 607460 h 1160647"/>
                <a:gd name="connsiteX123" fmla="*/ 839426 w 3079941"/>
                <a:gd name="connsiteY123" fmla="*/ 646372 h 1160647"/>
                <a:gd name="connsiteX124" fmla="*/ 840439 w 3079941"/>
                <a:gd name="connsiteY124" fmla="*/ 646372 h 1160647"/>
                <a:gd name="connsiteX125" fmla="*/ 847532 w 3079941"/>
                <a:gd name="connsiteY125" fmla="*/ 646372 h 1160647"/>
                <a:gd name="connsiteX126" fmla="*/ 847532 w 3079941"/>
                <a:gd name="connsiteY126" fmla="*/ 647993 h 1160647"/>
                <a:gd name="connsiteX127" fmla="*/ 847532 w 3079941"/>
                <a:gd name="connsiteY127" fmla="*/ 659342 h 1160647"/>
                <a:gd name="connsiteX128" fmla="*/ 849559 w 3079941"/>
                <a:gd name="connsiteY128" fmla="*/ 659342 h 1160647"/>
                <a:gd name="connsiteX129" fmla="*/ 863746 w 3079941"/>
                <a:gd name="connsiteY129" fmla="*/ 659342 h 1160647"/>
                <a:gd name="connsiteX130" fmla="*/ 869826 w 3079941"/>
                <a:gd name="connsiteY130" fmla="*/ 665828 h 1160647"/>
                <a:gd name="connsiteX131" fmla="*/ 869826 w 3079941"/>
                <a:gd name="connsiteY131" fmla="*/ 687446 h 1160647"/>
                <a:gd name="connsiteX132" fmla="*/ 872106 w 3079941"/>
                <a:gd name="connsiteY132" fmla="*/ 687446 h 1160647"/>
                <a:gd name="connsiteX133" fmla="*/ 888066 w 3079941"/>
                <a:gd name="connsiteY133" fmla="*/ 687446 h 1160647"/>
                <a:gd name="connsiteX134" fmla="*/ 888066 w 3079941"/>
                <a:gd name="connsiteY134" fmla="*/ 688526 h 1160647"/>
                <a:gd name="connsiteX135" fmla="*/ 888066 w 3079941"/>
                <a:gd name="connsiteY135" fmla="*/ 696093 h 1160647"/>
                <a:gd name="connsiteX136" fmla="*/ 889333 w 3079941"/>
                <a:gd name="connsiteY136" fmla="*/ 696093 h 1160647"/>
                <a:gd name="connsiteX137" fmla="*/ 898200 w 3079941"/>
                <a:gd name="connsiteY137" fmla="*/ 696093 h 1160647"/>
                <a:gd name="connsiteX138" fmla="*/ 898200 w 3079941"/>
                <a:gd name="connsiteY138" fmla="*/ 698254 h 1160647"/>
                <a:gd name="connsiteX139" fmla="*/ 898200 w 3079941"/>
                <a:gd name="connsiteY139" fmla="*/ 713387 h 1160647"/>
                <a:gd name="connsiteX140" fmla="*/ 902253 w 3079941"/>
                <a:gd name="connsiteY140" fmla="*/ 711495 h 1160647"/>
                <a:gd name="connsiteX141" fmla="*/ 902253 w 3079941"/>
                <a:gd name="connsiteY141" fmla="*/ 698254 h 1160647"/>
                <a:gd name="connsiteX142" fmla="*/ 903266 w 3079941"/>
                <a:gd name="connsiteY142" fmla="*/ 698254 h 1160647"/>
                <a:gd name="connsiteX143" fmla="*/ 910360 w 3079941"/>
                <a:gd name="connsiteY143" fmla="*/ 698254 h 1160647"/>
                <a:gd name="connsiteX144" fmla="*/ 910360 w 3079941"/>
                <a:gd name="connsiteY144" fmla="*/ 699876 h 1160647"/>
                <a:gd name="connsiteX145" fmla="*/ 910360 w 3079941"/>
                <a:gd name="connsiteY145" fmla="*/ 711225 h 1160647"/>
                <a:gd name="connsiteX146" fmla="*/ 911120 w 3079941"/>
                <a:gd name="connsiteY146" fmla="*/ 711225 h 1160647"/>
                <a:gd name="connsiteX147" fmla="*/ 916440 w 3079941"/>
                <a:gd name="connsiteY147" fmla="*/ 711225 h 1160647"/>
                <a:gd name="connsiteX148" fmla="*/ 965080 w 3079941"/>
                <a:gd name="connsiteY148" fmla="*/ 706902 h 1160647"/>
                <a:gd name="connsiteX149" fmla="*/ 965080 w 3079941"/>
                <a:gd name="connsiteY149" fmla="*/ 708253 h 1160647"/>
                <a:gd name="connsiteX150" fmla="*/ 965080 w 3079941"/>
                <a:gd name="connsiteY150" fmla="*/ 717710 h 1160647"/>
                <a:gd name="connsiteX151" fmla="*/ 965840 w 3079941"/>
                <a:gd name="connsiteY151" fmla="*/ 717710 h 1160647"/>
                <a:gd name="connsiteX152" fmla="*/ 971161 w 3079941"/>
                <a:gd name="connsiteY152" fmla="*/ 717710 h 1160647"/>
                <a:gd name="connsiteX153" fmla="*/ 971161 w 3079941"/>
                <a:gd name="connsiteY153" fmla="*/ 719872 h 1160647"/>
                <a:gd name="connsiteX154" fmla="*/ 971161 w 3079941"/>
                <a:gd name="connsiteY154" fmla="*/ 735005 h 1160647"/>
                <a:gd name="connsiteX155" fmla="*/ 973187 w 3079941"/>
                <a:gd name="connsiteY155" fmla="*/ 733654 h 1160647"/>
                <a:gd name="connsiteX156" fmla="*/ 987374 w 3079941"/>
                <a:gd name="connsiteY156" fmla="*/ 724196 h 1160647"/>
                <a:gd name="connsiteX157" fmla="*/ 993454 w 3079941"/>
                <a:gd name="connsiteY157" fmla="*/ 683122 h 1160647"/>
                <a:gd name="connsiteX158" fmla="*/ 994214 w 3079941"/>
                <a:gd name="connsiteY158" fmla="*/ 682852 h 1160647"/>
                <a:gd name="connsiteX159" fmla="*/ 999534 w 3079941"/>
                <a:gd name="connsiteY159" fmla="*/ 680960 h 1160647"/>
                <a:gd name="connsiteX160" fmla="*/ 1001561 w 3079941"/>
                <a:gd name="connsiteY160" fmla="*/ 611783 h 1160647"/>
                <a:gd name="connsiteX161" fmla="*/ 1003588 w 3079941"/>
                <a:gd name="connsiteY161" fmla="*/ 680960 h 1160647"/>
                <a:gd name="connsiteX162" fmla="*/ 1004348 w 3079941"/>
                <a:gd name="connsiteY162" fmla="*/ 681230 h 1160647"/>
                <a:gd name="connsiteX163" fmla="*/ 1009668 w 3079941"/>
                <a:gd name="connsiteY163" fmla="*/ 683122 h 1160647"/>
                <a:gd name="connsiteX164" fmla="*/ 1009668 w 3079941"/>
                <a:gd name="connsiteY164" fmla="*/ 596651 h 1160647"/>
                <a:gd name="connsiteX165" fmla="*/ 1013721 w 3079941"/>
                <a:gd name="connsiteY165" fmla="*/ 564224 h 1160647"/>
                <a:gd name="connsiteX166" fmla="*/ 1052228 w 3079941"/>
                <a:gd name="connsiteY166" fmla="*/ 564224 h 1160647"/>
                <a:gd name="connsiteX167" fmla="*/ 1052228 w 3079941"/>
                <a:gd name="connsiteY167" fmla="*/ 596651 h 1160647"/>
                <a:gd name="connsiteX168" fmla="*/ 1052988 w 3079941"/>
                <a:gd name="connsiteY168" fmla="*/ 596651 h 1160647"/>
                <a:gd name="connsiteX169" fmla="*/ 1058308 w 3079941"/>
                <a:gd name="connsiteY169" fmla="*/ 596651 h 1160647"/>
                <a:gd name="connsiteX170" fmla="*/ 1058308 w 3079941"/>
                <a:gd name="connsiteY170" fmla="*/ 514503 h 1160647"/>
                <a:gd name="connsiteX171" fmla="*/ 1060082 w 3079941"/>
                <a:gd name="connsiteY171" fmla="*/ 514503 h 1160647"/>
                <a:gd name="connsiteX172" fmla="*/ 1072495 w 3079941"/>
                <a:gd name="connsiteY172" fmla="*/ 514503 h 1160647"/>
                <a:gd name="connsiteX173" fmla="*/ 1072495 w 3079941"/>
                <a:gd name="connsiteY173" fmla="*/ 512612 h 1160647"/>
                <a:gd name="connsiteX174" fmla="*/ 1072495 w 3079941"/>
                <a:gd name="connsiteY174" fmla="*/ 499371 h 1160647"/>
                <a:gd name="connsiteX175" fmla="*/ 1094789 w 3079941"/>
                <a:gd name="connsiteY175" fmla="*/ 499371 h 1160647"/>
                <a:gd name="connsiteX176" fmla="*/ 1094789 w 3079941"/>
                <a:gd name="connsiteY176" fmla="*/ 498290 h 1160647"/>
                <a:gd name="connsiteX177" fmla="*/ 1094789 w 3079941"/>
                <a:gd name="connsiteY177" fmla="*/ 490724 h 1160647"/>
                <a:gd name="connsiteX178" fmla="*/ 1096562 w 3079941"/>
                <a:gd name="connsiteY178" fmla="*/ 490724 h 1160647"/>
                <a:gd name="connsiteX179" fmla="*/ 1108976 w 3079941"/>
                <a:gd name="connsiteY179" fmla="*/ 490724 h 1160647"/>
                <a:gd name="connsiteX180" fmla="*/ 1108976 w 3079941"/>
                <a:gd name="connsiteY180" fmla="*/ 491805 h 1160647"/>
                <a:gd name="connsiteX181" fmla="*/ 1108976 w 3079941"/>
                <a:gd name="connsiteY181" fmla="*/ 499371 h 1160647"/>
                <a:gd name="connsiteX182" fmla="*/ 1109736 w 3079941"/>
                <a:gd name="connsiteY182" fmla="*/ 499371 h 1160647"/>
                <a:gd name="connsiteX183" fmla="*/ 1115056 w 3079941"/>
                <a:gd name="connsiteY183" fmla="*/ 499371 h 1160647"/>
                <a:gd name="connsiteX184" fmla="*/ 1125189 w 3079941"/>
                <a:gd name="connsiteY184" fmla="*/ 495047 h 1160647"/>
                <a:gd name="connsiteX185" fmla="*/ 1129242 w 3079941"/>
                <a:gd name="connsiteY185" fmla="*/ 498290 h 1160647"/>
                <a:gd name="connsiteX186" fmla="*/ 1129242 w 3079941"/>
                <a:gd name="connsiteY186" fmla="*/ 490724 h 1160647"/>
                <a:gd name="connsiteX187" fmla="*/ 1131522 w 3079941"/>
                <a:gd name="connsiteY187" fmla="*/ 490724 h 1160647"/>
                <a:gd name="connsiteX188" fmla="*/ 1147483 w 3079941"/>
                <a:gd name="connsiteY188" fmla="*/ 490724 h 1160647"/>
                <a:gd name="connsiteX189" fmla="*/ 1147483 w 3079941"/>
                <a:gd name="connsiteY189" fmla="*/ 491805 h 1160647"/>
                <a:gd name="connsiteX190" fmla="*/ 1147483 w 3079941"/>
                <a:gd name="connsiteY190" fmla="*/ 499371 h 1160647"/>
                <a:gd name="connsiteX191" fmla="*/ 1177883 w 3079941"/>
                <a:gd name="connsiteY191" fmla="*/ 499371 h 1160647"/>
                <a:gd name="connsiteX192" fmla="*/ 1177883 w 3079941"/>
                <a:gd name="connsiteY192" fmla="*/ 500992 h 1160647"/>
                <a:gd name="connsiteX193" fmla="*/ 1177883 w 3079941"/>
                <a:gd name="connsiteY193" fmla="*/ 512342 h 1160647"/>
                <a:gd name="connsiteX194" fmla="*/ 1204230 w 3079941"/>
                <a:gd name="connsiteY194" fmla="*/ 512342 h 1160647"/>
                <a:gd name="connsiteX195" fmla="*/ 1204230 w 3079941"/>
                <a:gd name="connsiteY195" fmla="*/ 542606 h 1160647"/>
                <a:gd name="connsiteX196" fmla="*/ 1204990 w 3079941"/>
                <a:gd name="connsiteY196" fmla="*/ 542606 h 1160647"/>
                <a:gd name="connsiteX197" fmla="*/ 1210310 w 3079941"/>
                <a:gd name="connsiteY197" fmla="*/ 542606 h 1160647"/>
                <a:gd name="connsiteX198" fmla="*/ 1210310 w 3079941"/>
                <a:gd name="connsiteY198" fmla="*/ 543687 h 1160647"/>
                <a:gd name="connsiteX199" fmla="*/ 1210310 w 3079941"/>
                <a:gd name="connsiteY199" fmla="*/ 551254 h 1160647"/>
                <a:gd name="connsiteX200" fmla="*/ 1214364 w 3079941"/>
                <a:gd name="connsiteY200" fmla="*/ 581518 h 1160647"/>
                <a:gd name="connsiteX201" fmla="*/ 1215124 w 3079941"/>
                <a:gd name="connsiteY201" fmla="*/ 581518 h 1160647"/>
                <a:gd name="connsiteX202" fmla="*/ 1220444 w 3079941"/>
                <a:gd name="connsiteY202" fmla="*/ 581518 h 1160647"/>
                <a:gd name="connsiteX203" fmla="*/ 1220444 w 3079941"/>
                <a:gd name="connsiteY203" fmla="*/ 582329 h 1160647"/>
                <a:gd name="connsiteX204" fmla="*/ 1220444 w 3079941"/>
                <a:gd name="connsiteY204" fmla="*/ 588004 h 1160647"/>
                <a:gd name="connsiteX205" fmla="*/ 1221457 w 3079941"/>
                <a:gd name="connsiteY205" fmla="*/ 588004 h 1160647"/>
                <a:gd name="connsiteX206" fmla="*/ 1228550 w 3079941"/>
                <a:gd name="connsiteY206" fmla="*/ 588004 h 1160647"/>
                <a:gd name="connsiteX207" fmla="*/ 1228550 w 3079941"/>
                <a:gd name="connsiteY207" fmla="*/ 618269 h 1160647"/>
                <a:gd name="connsiteX208" fmla="*/ 1230577 w 3079941"/>
                <a:gd name="connsiteY208" fmla="*/ 618269 h 1160647"/>
                <a:gd name="connsiteX209" fmla="*/ 1244764 w 3079941"/>
                <a:gd name="connsiteY209" fmla="*/ 618269 h 1160647"/>
                <a:gd name="connsiteX210" fmla="*/ 1244764 w 3079941"/>
                <a:gd name="connsiteY210" fmla="*/ 642048 h 1160647"/>
                <a:gd name="connsiteX211" fmla="*/ 1246791 w 3079941"/>
                <a:gd name="connsiteY211" fmla="*/ 643669 h 1160647"/>
                <a:gd name="connsiteX212" fmla="*/ 1246791 w 3079941"/>
                <a:gd name="connsiteY212" fmla="*/ 655019 h 1160647"/>
                <a:gd name="connsiteX213" fmla="*/ 1247551 w 3079941"/>
                <a:gd name="connsiteY213" fmla="*/ 655019 h 1160647"/>
                <a:gd name="connsiteX214" fmla="*/ 1252871 w 3079941"/>
                <a:gd name="connsiteY214" fmla="*/ 655019 h 1160647"/>
                <a:gd name="connsiteX215" fmla="*/ 1252871 w 3079941"/>
                <a:gd name="connsiteY215" fmla="*/ 678798 h 1160647"/>
                <a:gd name="connsiteX216" fmla="*/ 1254137 w 3079941"/>
                <a:gd name="connsiteY216" fmla="*/ 678798 h 1160647"/>
                <a:gd name="connsiteX217" fmla="*/ 1263004 w 3079941"/>
                <a:gd name="connsiteY217" fmla="*/ 678798 h 1160647"/>
                <a:gd name="connsiteX218" fmla="*/ 1265031 w 3079941"/>
                <a:gd name="connsiteY218" fmla="*/ 682852 h 1160647"/>
                <a:gd name="connsiteX219" fmla="*/ 1265031 w 3079941"/>
                <a:gd name="connsiteY219" fmla="*/ 696093 h 1160647"/>
                <a:gd name="connsiteX220" fmla="*/ 1266551 w 3079941"/>
                <a:gd name="connsiteY220" fmla="*/ 694201 h 1160647"/>
                <a:gd name="connsiteX221" fmla="*/ 1277191 w 3079941"/>
                <a:gd name="connsiteY221" fmla="*/ 680960 h 1160647"/>
                <a:gd name="connsiteX222" fmla="*/ 1305565 w 3079941"/>
                <a:gd name="connsiteY222" fmla="*/ 680960 h 1160647"/>
                <a:gd name="connsiteX223" fmla="*/ 1305565 w 3079941"/>
                <a:gd name="connsiteY223" fmla="*/ 767431 h 1160647"/>
                <a:gd name="connsiteX224" fmla="*/ 1306325 w 3079941"/>
                <a:gd name="connsiteY224" fmla="*/ 767431 h 1160647"/>
                <a:gd name="connsiteX225" fmla="*/ 1311645 w 3079941"/>
                <a:gd name="connsiteY225" fmla="*/ 767431 h 1160647"/>
                <a:gd name="connsiteX226" fmla="*/ 1312405 w 3079941"/>
                <a:gd name="connsiteY226" fmla="*/ 766080 h 1160647"/>
                <a:gd name="connsiteX227" fmla="*/ 1317725 w 3079941"/>
                <a:gd name="connsiteY227" fmla="*/ 756622 h 1160647"/>
                <a:gd name="connsiteX228" fmla="*/ 1317725 w 3079941"/>
                <a:gd name="connsiteY228" fmla="*/ 758514 h 1160647"/>
                <a:gd name="connsiteX229" fmla="*/ 1317725 w 3079941"/>
                <a:gd name="connsiteY229" fmla="*/ 771755 h 1160647"/>
                <a:gd name="connsiteX230" fmla="*/ 1321778 w 3079941"/>
                <a:gd name="connsiteY230" fmla="*/ 726358 h 1160647"/>
                <a:gd name="connsiteX231" fmla="*/ 1322538 w 3079941"/>
                <a:gd name="connsiteY231" fmla="*/ 726358 h 1160647"/>
                <a:gd name="connsiteX232" fmla="*/ 1327858 w 3079941"/>
                <a:gd name="connsiteY232" fmla="*/ 726358 h 1160647"/>
                <a:gd name="connsiteX233" fmla="*/ 1327858 w 3079941"/>
                <a:gd name="connsiteY233" fmla="*/ 661504 h 1160647"/>
                <a:gd name="connsiteX234" fmla="*/ 1328872 w 3079941"/>
                <a:gd name="connsiteY234" fmla="*/ 661504 h 1160647"/>
                <a:gd name="connsiteX235" fmla="*/ 1335965 w 3079941"/>
                <a:gd name="connsiteY235" fmla="*/ 661504 h 1160647"/>
                <a:gd name="connsiteX236" fmla="*/ 1348125 w 3079941"/>
                <a:gd name="connsiteY236" fmla="*/ 618269 h 1160647"/>
                <a:gd name="connsiteX237" fmla="*/ 1349392 w 3079941"/>
                <a:gd name="connsiteY237" fmla="*/ 618269 h 1160647"/>
                <a:gd name="connsiteX238" fmla="*/ 1358259 w 3079941"/>
                <a:gd name="connsiteY238" fmla="*/ 618269 h 1160647"/>
                <a:gd name="connsiteX239" fmla="*/ 1368392 w 3079941"/>
                <a:gd name="connsiteY239" fmla="*/ 661504 h 1160647"/>
                <a:gd name="connsiteX240" fmla="*/ 1369405 w 3079941"/>
                <a:gd name="connsiteY240" fmla="*/ 661504 h 1160647"/>
                <a:gd name="connsiteX241" fmla="*/ 1376499 w 3079941"/>
                <a:gd name="connsiteY241" fmla="*/ 661504 h 1160647"/>
                <a:gd name="connsiteX242" fmla="*/ 1376499 w 3079941"/>
                <a:gd name="connsiteY242" fmla="*/ 700416 h 1160647"/>
                <a:gd name="connsiteX243" fmla="*/ 1378272 w 3079941"/>
                <a:gd name="connsiteY243" fmla="*/ 700416 h 1160647"/>
                <a:gd name="connsiteX244" fmla="*/ 1390686 w 3079941"/>
                <a:gd name="connsiteY244" fmla="*/ 700416 h 1160647"/>
                <a:gd name="connsiteX245" fmla="*/ 1390686 w 3079941"/>
                <a:gd name="connsiteY245" fmla="*/ 702578 h 1160647"/>
                <a:gd name="connsiteX246" fmla="*/ 1390686 w 3079941"/>
                <a:gd name="connsiteY246" fmla="*/ 717710 h 1160647"/>
                <a:gd name="connsiteX247" fmla="*/ 1394739 w 3079941"/>
                <a:gd name="connsiteY247" fmla="*/ 715549 h 1160647"/>
                <a:gd name="connsiteX248" fmla="*/ 1394739 w 3079941"/>
                <a:gd name="connsiteY248" fmla="*/ 700416 h 1160647"/>
                <a:gd name="connsiteX249" fmla="*/ 1396259 w 3079941"/>
                <a:gd name="connsiteY249" fmla="*/ 700416 h 1160647"/>
                <a:gd name="connsiteX250" fmla="*/ 1406899 w 3079941"/>
                <a:gd name="connsiteY250" fmla="*/ 700416 h 1160647"/>
                <a:gd name="connsiteX251" fmla="*/ 1406899 w 3079941"/>
                <a:gd name="connsiteY251" fmla="*/ 702037 h 1160647"/>
                <a:gd name="connsiteX252" fmla="*/ 1406899 w 3079941"/>
                <a:gd name="connsiteY252" fmla="*/ 713387 h 1160647"/>
                <a:gd name="connsiteX253" fmla="*/ 1437300 w 3079941"/>
                <a:gd name="connsiteY253" fmla="*/ 713387 h 1160647"/>
                <a:gd name="connsiteX254" fmla="*/ 1437300 w 3079941"/>
                <a:gd name="connsiteY254" fmla="*/ 676637 h 1160647"/>
                <a:gd name="connsiteX255" fmla="*/ 1438566 w 3079941"/>
                <a:gd name="connsiteY255" fmla="*/ 676637 h 1160647"/>
                <a:gd name="connsiteX256" fmla="*/ 1447433 w 3079941"/>
                <a:gd name="connsiteY256" fmla="*/ 676637 h 1160647"/>
                <a:gd name="connsiteX257" fmla="*/ 1447433 w 3079941"/>
                <a:gd name="connsiteY257" fmla="*/ 698254 h 1160647"/>
                <a:gd name="connsiteX258" fmla="*/ 1449460 w 3079941"/>
                <a:gd name="connsiteY258" fmla="*/ 665828 h 1160647"/>
                <a:gd name="connsiteX259" fmla="*/ 1471753 w 3079941"/>
                <a:gd name="connsiteY259" fmla="*/ 665828 h 1160647"/>
                <a:gd name="connsiteX260" fmla="*/ 1471753 w 3079941"/>
                <a:gd name="connsiteY260" fmla="*/ 664206 h 1160647"/>
                <a:gd name="connsiteX261" fmla="*/ 1471753 w 3079941"/>
                <a:gd name="connsiteY261" fmla="*/ 652857 h 1160647"/>
                <a:gd name="connsiteX262" fmla="*/ 1472513 w 3079941"/>
                <a:gd name="connsiteY262" fmla="*/ 652857 h 1160647"/>
                <a:gd name="connsiteX263" fmla="*/ 1477833 w 3079941"/>
                <a:gd name="connsiteY263" fmla="*/ 652857 h 1160647"/>
                <a:gd name="connsiteX264" fmla="*/ 1477833 w 3079941"/>
                <a:gd name="connsiteY264" fmla="*/ 650966 h 1160647"/>
                <a:gd name="connsiteX265" fmla="*/ 1477833 w 3079941"/>
                <a:gd name="connsiteY265" fmla="*/ 637725 h 1160647"/>
                <a:gd name="connsiteX266" fmla="*/ 1481887 w 3079941"/>
                <a:gd name="connsiteY266" fmla="*/ 644210 h 1160647"/>
                <a:gd name="connsiteX267" fmla="*/ 1484167 w 3079941"/>
                <a:gd name="connsiteY267" fmla="*/ 644210 h 1160647"/>
                <a:gd name="connsiteX268" fmla="*/ 1500127 w 3079941"/>
                <a:gd name="connsiteY268" fmla="*/ 644210 h 1160647"/>
                <a:gd name="connsiteX269" fmla="*/ 1500127 w 3079941"/>
                <a:gd name="connsiteY269" fmla="*/ 643399 h 1160647"/>
                <a:gd name="connsiteX270" fmla="*/ 1500127 w 3079941"/>
                <a:gd name="connsiteY270" fmla="*/ 637725 h 1160647"/>
                <a:gd name="connsiteX271" fmla="*/ 1500887 w 3079941"/>
                <a:gd name="connsiteY271" fmla="*/ 637725 h 1160647"/>
                <a:gd name="connsiteX272" fmla="*/ 1506207 w 3079941"/>
                <a:gd name="connsiteY272" fmla="*/ 637725 h 1160647"/>
                <a:gd name="connsiteX273" fmla="*/ 1506207 w 3079941"/>
                <a:gd name="connsiteY273" fmla="*/ 639076 h 1160647"/>
                <a:gd name="connsiteX274" fmla="*/ 1506207 w 3079941"/>
                <a:gd name="connsiteY274" fmla="*/ 648534 h 1160647"/>
                <a:gd name="connsiteX275" fmla="*/ 1544714 w 3079941"/>
                <a:gd name="connsiteY275" fmla="*/ 648534 h 1160647"/>
                <a:gd name="connsiteX276" fmla="*/ 1544714 w 3079941"/>
                <a:gd name="connsiteY276" fmla="*/ 786887 h 1160647"/>
                <a:gd name="connsiteX277" fmla="*/ 1546234 w 3079941"/>
                <a:gd name="connsiteY277" fmla="*/ 786887 h 1160647"/>
                <a:gd name="connsiteX278" fmla="*/ 1556874 w 3079941"/>
                <a:gd name="connsiteY278" fmla="*/ 786887 h 1160647"/>
                <a:gd name="connsiteX279" fmla="*/ 1556874 w 3079941"/>
                <a:gd name="connsiteY279" fmla="*/ 773917 h 1160647"/>
                <a:gd name="connsiteX280" fmla="*/ 1560928 w 3079941"/>
                <a:gd name="connsiteY280" fmla="*/ 773917 h 1160647"/>
                <a:gd name="connsiteX281" fmla="*/ 1560928 w 3079941"/>
                <a:gd name="connsiteY281" fmla="*/ 786887 h 1160647"/>
                <a:gd name="connsiteX282" fmla="*/ 1591328 w 3079941"/>
                <a:gd name="connsiteY282" fmla="*/ 786887 h 1160647"/>
                <a:gd name="connsiteX283" fmla="*/ 1591328 w 3079941"/>
                <a:gd name="connsiteY283" fmla="*/ 756622 h 1160647"/>
                <a:gd name="connsiteX284" fmla="*/ 1603488 w 3079941"/>
                <a:gd name="connsiteY284" fmla="*/ 756622 h 1160647"/>
                <a:gd name="connsiteX285" fmla="*/ 1615648 w 3079941"/>
                <a:gd name="connsiteY285" fmla="*/ 754461 h 1160647"/>
                <a:gd name="connsiteX286" fmla="*/ 1619702 w 3079941"/>
                <a:gd name="connsiteY286" fmla="*/ 756622 h 1160647"/>
                <a:gd name="connsiteX287" fmla="*/ 1629835 w 3079941"/>
                <a:gd name="connsiteY287" fmla="*/ 756622 h 1160647"/>
                <a:gd name="connsiteX288" fmla="*/ 1629835 w 3079941"/>
                <a:gd name="connsiteY288" fmla="*/ 786887 h 1160647"/>
                <a:gd name="connsiteX289" fmla="*/ 1637942 w 3079941"/>
                <a:gd name="connsiteY289" fmla="*/ 786887 h 1160647"/>
                <a:gd name="connsiteX290" fmla="*/ 1637942 w 3079941"/>
                <a:gd name="connsiteY290" fmla="*/ 804182 h 1160647"/>
                <a:gd name="connsiteX291" fmla="*/ 1647278 w 3079941"/>
                <a:gd name="connsiteY291" fmla="*/ 805087 h 1160647"/>
                <a:gd name="connsiteX292" fmla="*/ 1660236 w 3079941"/>
                <a:gd name="connsiteY292" fmla="*/ 805087 h 1160647"/>
                <a:gd name="connsiteX293" fmla="*/ 1660236 w 3079941"/>
                <a:gd name="connsiteY293" fmla="*/ 789049 h 1160647"/>
                <a:gd name="connsiteX294" fmla="*/ 1728192 w 3079941"/>
                <a:gd name="connsiteY294" fmla="*/ 789049 h 1160647"/>
                <a:gd name="connsiteX295" fmla="*/ 1728192 w 3079941"/>
                <a:gd name="connsiteY295" fmla="*/ 703796 h 1160647"/>
                <a:gd name="connsiteX296" fmla="*/ 1800200 w 3079941"/>
                <a:gd name="connsiteY296" fmla="*/ 703796 h 1160647"/>
                <a:gd name="connsiteX297" fmla="*/ 1800200 w 3079941"/>
                <a:gd name="connsiteY297" fmla="*/ 782564 h 1160647"/>
                <a:gd name="connsiteX298" fmla="*/ 1802104 w 3079941"/>
                <a:gd name="connsiteY298" fmla="*/ 782564 h 1160647"/>
                <a:gd name="connsiteX299" fmla="*/ 1803346 w 3079941"/>
                <a:gd name="connsiteY299" fmla="*/ 805087 h 1160647"/>
                <a:gd name="connsiteX300" fmla="*/ 1813022 w 3079941"/>
                <a:gd name="connsiteY300" fmla="*/ 805087 h 1160647"/>
                <a:gd name="connsiteX301" fmla="*/ 1814264 w 3079941"/>
                <a:gd name="connsiteY301" fmla="*/ 782564 h 1160647"/>
                <a:gd name="connsiteX302" fmla="*/ 1820344 w 3079941"/>
                <a:gd name="connsiteY302" fmla="*/ 782564 h 1160647"/>
                <a:gd name="connsiteX303" fmla="*/ 1821586 w 3079941"/>
                <a:gd name="connsiteY303" fmla="*/ 805087 h 1160647"/>
                <a:gd name="connsiteX304" fmla="*/ 1872208 w 3079941"/>
                <a:gd name="connsiteY304" fmla="*/ 805087 h 1160647"/>
                <a:gd name="connsiteX305" fmla="*/ 1872208 w 3079941"/>
                <a:gd name="connsiteY305" fmla="*/ 642059 h 1160647"/>
                <a:gd name="connsiteX306" fmla="*/ 2069535 w 3079941"/>
                <a:gd name="connsiteY306" fmla="*/ 642059 h 1160647"/>
                <a:gd name="connsiteX307" fmla="*/ 2069535 w 3079941"/>
                <a:gd name="connsiteY307" fmla="*/ 805087 h 1160647"/>
                <a:gd name="connsiteX308" fmla="*/ 2088232 w 3079941"/>
                <a:gd name="connsiteY308" fmla="*/ 805087 h 1160647"/>
                <a:gd name="connsiteX309" fmla="*/ 2088232 w 3079941"/>
                <a:gd name="connsiteY309" fmla="*/ 722394 h 1160647"/>
                <a:gd name="connsiteX310" fmla="*/ 2183352 w 3079941"/>
                <a:gd name="connsiteY310" fmla="*/ 722394 h 1160647"/>
                <a:gd name="connsiteX311" fmla="*/ 2195282 w 3079941"/>
                <a:gd name="connsiteY311" fmla="*/ 404253 h 1160647"/>
                <a:gd name="connsiteX312" fmla="*/ 2183122 w 3079941"/>
                <a:gd name="connsiteY312" fmla="*/ 382635 h 1160647"/>
                <a:gd name="connsiteX313" fmla="*/ 2177042 w 3079941"/>
                <a:gd name="connsiteY313" fmla="*/ 378311 h 1160647"/>
                <a:gd name="connsiteX314" fmla="*/ 2185149 w 3079941"/>
                <a:gd name="connsiteY314" fmla="*/ 354532 h 1160647"/>
                <a:gd name="connsiteX315" fmla="*/ 2185149 w 3079941"/>
                <a:gd name="connsiteY315" fmla="*/ 337238 h 1160647"/>
                <a:gd name="connsiteX316" fmla="*/ 2199336 w 3079941"/>
                <a:gd name="connsiteY316" fmla="*/ 337238 h 1160647"/>
                <a:gd name="connsiteX317" fmla="*/ 2199336 w 3079941"/>
                <a:gd name="connsiteY317" fmla="*/ 315620 h 1160647"/>
                <a:gd name="connsiteX318" fmla="*/ 2201362 w 3079941"/>
                <a:gd name="connsiteY318" fmla="*/ 311296 h 1160647"/>
                <a:gd name="connsiteX319" fmla="*/ 2201362 w 3079941"/>
                <a:gd name="connsiteY319" fmla="*/ 233472 h 1160647"/>
                <a:gd name="connsiteX320" fmla="*/ 2199336 w 3079941"/>
                <a:gd name="connsiteY320" fmla="*/ 226987 h 1160647"/>
                <a:gd name="connsiteX321" fmla="*/ 2205416 w 3079941"/>
                <a:gd name="connsiteY321" fmla="*/ 220501 h 1160647"/>
                <a:gd name="connsiteX322" fmla="*/ 2205416 w 3079941"/>
                <a:gd name="connsiteY322" fmla="*/ 162133 h 1160647"/>
                <a:gd name="connsiteX323" fmla="*/ 2207442 w 3079941"/>
                <a:gd name="connsiteY323" fmla="*/ 157810 h 1160647"/>
                <a:gd name="connsiteX324" fmla="*/ 2207442 w 3079941"/>
                <a:gd name="connsiteY324" fmla="*/ 101604 h 1160647"/>
                <a:gd name="connsiteX325" fmla="*/ 2209469 w 3079941"/>
                <a:gd name="connsiteY325" fmla="*/ 82148 h 1160647"/>
                <a:gd name="connsiteX326" fmla="*/ 2213523 w 3079941"/>
                <a:gd name="connsiteY326" fmla="*/ 99442 h 1160647"/>
                <a:gd name="connsiteX327" fmla="*/ 2215549 w 3079941"/>
                <a:gd name="connsiteY327" fmla="*/ 157810 h 1160647"/>
                <a:gd name="connsiteX328" fmla="*/ 2217576 w 3079941"/>
                <a:gd name="connsiteY328" fmla="*/ 220501 h 1160647"/>
                <a:gd name="connsiteX329" fmla="*/ 2223656 w 3079941"/>
                <a:gd name="connsiteY329" fmla="*/ 226987 h 1160647"/>
                <a:gd name="connsiteX330" fmla="*/ 2221629 w 3079941"/>
                <a:gd name="connsiteY330" fmla="*/ 233472 h 1160647"/>
                <a:gd name="connsiteX331" fmla="*/ 2221629 w 3079941"/>
                <a:gd name="connsiteY331" fmla="*/ 311296 h 1160647"/>
                <a:gd name="connsiteX332" fmla="*/ 2223656 w 3079941"/>
                <a:gd name="connsiteY332" fmla="*/ 315620 h 1160647"/>
                <a:gd name="connsiteX333" fmla="*/ 2223656 w 3079941"/>
                <a:gd name="connsiteY333" fmla="*/ 337238 h 1160647"/>
                <a:gd name="connsiteX334" fmla="*/ 2237843 w 3079941"/>
                <a:gd name="connsiteY334" fmla="*/ 337238 h 1160647"/>
                <a:gd name="connsiteX335" fmla="*/ 2237843 w 3079941"/>
                <a:gd name="connsiteY335" fmla="*/ 354532 h 1160647"/>
                <a:gd name="connsiteX336" fmla="*/ 2245950 w 3079941"/>
                <a:gd name="connsiteY336" fmla="*/ 378311 h 1160647"/>
                <a:gd name="connsiteX337" fmla="*/ 2239870 w 3079941"/>
                <a:gd name="connsiteY337" fmla="*/ 382635 h 1160647"/>
                <a:gd name="connsiteX338" fmla="*/ 2227709 w 3079941"/>
                <a:gd name="connsiteY338" fmla="*/ 404253 h 1160647"/>
                <a:gd name="connsiteX339" fmla="*/ 2235816 w 3079941"/>
                <a:gd name="connsiteY339" fmla="*/ 657181 h 1160647"/>
                <a:gd name="connsiteX340" fmla="*/ 2300670 w 3079941"/>
                <a:gd name="connsiteY340" fmla="*/ 657181 h 1160647"/>
                <a:gd name="connsiteX341" fmla="*/ 2300670 w 3079941"/>
                <a:gd name="connsiteY341" fmla="*/ 732843 h 1160647"/>
                <a:gd name="connsiteX342" fmla="*/ 2308777 w 3079941"/>
                <a:gd name="connsiteY342" fmla="*/ 732843 h 1160647"/>
                <a:gd name="connsiteX343" fmla="*/ 2310804 w 3079941"/>
                <a:gd name="connsiteY343" fmla="*/ 726358 h 1160647"/>
                <a:gd name="connsiteX344" fmla="*/ 2316884 w 3079941"/>
                <a:gd name="connsiteY344" fmla="*/ 726358 h 1160647"/>
                <a:gd name="connsiteX345" fmla="*/ 2318911 w 3079941"/>
                <a:gd name="connsiteY345" fmla="*/ 735005 h 1160647"/>
                <a:gd name="connsiteX346" fmla="*/ 2331071 w 3079941"/>
                <a:gd name="connsiteY346" fmla="*/ 735005 h 1160647"/>
                <a:gd name="connsiteX347" fmla="*/ 2331071 w 3079941"/>
                <a:gd name="connsiteY347" fmla="*/ 728519 h 1160647"/>
                <a:gd name="connsiteX348" fmla="*/ 2353364 w 3079941"/>
                <a:gd name="connsiteY348" fmla="*/ 728519 h 1160647"/>
                <a:gd name="connsiteX349" fmla="*/ 2353364 w 3079941"/>
                <a:gd name="connsiteY349" fmla="*/ 735005 h 1160647"/>
                <a:gd name="connsiteX350" fmla="*/ 2373631 w 3079941"/>
                <a:gd name="connsiteY350" fmla="*/ 735005 h 1160647"/>
                <a:gd name="connsiteX351" fmla="*/ 2373631 w 3079941"/>
                <a:gd name="connsiteY351" fmla="*/ 780402 h 1160647"/>
                <a:gd name="connsiteX352" fmla="*/ 2387818 w 3079941"/>
                <a:gd name="connsiteY352" fmla="*/ 780402 h 1160647"/>
                <a:gd name="connsiteX353" fmla="*/ 2387818 w 3079941"/>
                <a:gd name="connsiteY353" fmla="*/ 767431 h 1160647"/>
                <a:gd name="connsiteX354" fmla="*/ 2404032 w 3079941"/>
                <a:gd name="connsiteY354" fmla="*/ 767431 h 1160647"/>
                <a:gd name="connsiteX355" fmla="*/ 2404032 w 3079941"/>
                <a:gd name="connsiteY355" fmla="*/ 588004 h 1160647"/>
                <a:gd name="connsiteX356" fmla="*/ 2410112 w 3079941"/>
                <a:gd name="connsiteY356" fmla="*/ 581518 h 1160647"/>
                <a:gd name="connsiteX357" fmla="*/ 2483073 w 3079941"/>
                <a:gd name="connsiteY357" fmla="*/ 581518 h 1160647"/>
                <a:gd name="connsiteX358" fmla="*/ 2483073 w 3079941"/>
                <a:gd name="connsiteY358" fmla="*/ 590166 h 1160647"/>
                <a:gd name="connsiteX359" fmla="*/ 2493206 w 3079941"/>
                <a:gd name="connsiteY359" fmla="*/ 590166 h 1160647"/>
                <a:gd name="connsiteX360" fmla="*/ 2493206 w 3079941"/>
                <a:gd name="connsiteY360" fmla="*/ 704740 h 1160647"/>
                <a:gd name="connsiteX361" fmla="*/ 2515500 w 3079941"/>
                <a:gd name="connsiteY361" fmla="*/ 704740 h 1160647"/>
                <a:gd name="connsiteX362" fmla="*/ 2515500 w 3079941"/>
                <a:gd name="connsiteY362" fmla="*/ 637725 h 1160647"/>
                <a:gd name="connsiteX363" fmla="*/ 2541847 w 3079941"/>
                <a:gd name="connsiteY363" fmla="*/ 637725 h 1160647"/>
                <a:gd name="connsiteX364" fmla="*/ 2545900 w 3079941"/>
                <a:gd name="connsiteY364" fmla="*/ 633401 h 1160647"/>
                <a:gd name="connsiteX365" fmla="*/ 2554007 w 3079941"/>
                <a:gd name="connsiteY365" fmla="*/ 633401 h 1160647"/>
                <a:gd name="connsiteX366" fmla="*/ 2558060 w 3079941"/>
                <a:gd name="connsiteY366" fmla="*/ 637725 h 1160647"/>
                <a:gd name="connsiteX367" fmla="*/ 2580354 w 3079941"/>
                <a:gd name="connsiteY367" fmla="*/ 637725 h 1160647"/>
                <a:gd name="connsiteX368" fmla="*/ 2580354 w 3079941"/>
                <a:gd name="connsiteY368" fmla="*/ 520989 h 1160647"/>
                <a:gd name="connsiteX369" fmla="*/ 2637101 w 3079941"/>
                <a:gd name="connsiteY369" fmla="*/ 510180 h 1160647"/>
                <a:gd name="connsiteX370" fmla="*/ 2637101 w 3079941"/>
                <a:gd name="connsiteY370" fmla="*/ 511261 h 1160647"/>
                <a:gd name="connsiteX371" fmla="*/ 2637101 w 3079941"/>
                <a:gd name="connsiteY371" fmla="*/ 518827 h 1160647"/>
                <a:gd name="connsiteX372" fmla="*/ 2663448 w 3079941"/>
                <a:gd name="connsiteY372" fmla="*/ 518827 h 1160647"/>
                <a:gd name="connsiteX373" fmla="*/ 2663448 w 3079941"/>
                <a:gd name="connsiteY373" fmla="*/ 773917 h 1160647"/>
                <a:gd name="connsiteX374" fmla="*/ 2685742 w 3079941"/>
                <a:gd name="connsiteY374" fmla="*/ 773917 h 1160647"/>
                <a:gd name="connsiteX375" fmla="*/ 2685742 w 3079941"/>
                <a:gd name="connsiteY375" fmla="*/ 769593 h 1160647"/>
                <a:gd name="connsiteX376" fmla="*/ 2697902 w 3079941"/>
                <a:gd name="connsiteY376" fmla="*/ 769593 h 1160647"/>
                <a:gd name="connsiteX377" fmla="*/ 2697902 w 3079941"/>
                <a:gd name="connsiteY377" fmla="*/ 773917 h 1160647"/>
                <a:gd name="connsiteX378" fmla="*/ 2722222 w 3079941"/>
                <a:gd name="connsiteY378" fmla="*/ 773917 h 1160647"/>
                <a:gd name="connsiteX379" fmla="*/ 2722222 w 3079941"/>
                <a:gd name="connsiteY379" fmla="*/ 760946 h 1160647"/>
                <a:gd name="connsiteX380" fmla="*/ 2750596 w 3079941"/>
                <a:gd name="connsiteY380" fmla="*/ 760946 h 1160647"/>
                <a:gd name="connsiteX381" fmla="*/ 2762756 w 3079941"/>
                <a:gd name="connsiteY381" fmla="*/ 756622 h 1160647"/>
                <a:gd name="connsiteX382" fmla="*/ 2783023 w 3079941"/>
                <a:gd name="connsiteY382" fmla="*/ 760946 h 1160647"/>
                <a:gd name="connsiteX383" fmla="*/ 2783023 w 3079941"/>
                <a:gd name="connsiteY383" fmla="*/ 743652 h 1160647"/>
                <a:gd name="connsiteX384" fmla="*/ 2791130 w 3079941"/>
                <a:gd name="connsiteY384" fmla="*/ 743652 h 1160647"/>
                <a:gd name="connsiteX385" fmla="*/ 2791130 w 3079941"/>
                <a:gd name="connsiteY385" fmla="*/ 730681 h 1160647"/>
                <a:gd name="connsiteX386" fmla="*/ 2847877 w 3079941"/>
                <a:gd name="connsiteY386" fmla="*/ 730681 h 1160647"/>
                <a:gd name="connsiteX387" fmla="*/ 2847877 w 3079941"/>
                <a:gd name="connsiteY387" fmla="*/ 700416 h 1160647"/>
                <a:gd name="connsiteX388" fmla="*/ 2866117 w 3079941"/>
                <a:gd name="connsiteY388" fmla="*/ 700416 h 1160647"/>
                <a:gd name="connsiteX389" fmla="*/ 2866117 w 3079941"/>
                <a:gd name="connsiteY389" fmla="*/ 693931 h 1160647"/>
                <a:gd name="connsiteX390" fmla="*/ 2878277 w 3079941"/>
                <a:gd name="connsiteY390" fmla="*/ 693931 h 1160647"/>
                <a:gd name="connsiteX391" fmla="*/ 2878277 w 3079941"/>
                <a:gd name="connsiteY391" fmla="*/ 700416 h 1160647"/>
                <a:gd name="connsiteX392" fmla="*/ 2894491 w 3079941"/>
                <a:gd name="connsiteY392" fmla="*/ 700416 h 1160647"/>
                <a:gd name="connsiteX393" fmla="*/ 2894491 w 3079941"/>
                <a:gd name="connsiteY393" fmla="*/ 750137 h 1160647"/>
                <a:gd name="connsiteX394" fmla="*/ 2926918 w 3079941"/>
                <a:gd name="connsiteY394" fmla="*/ 750137 h 1160647"/>
                <a:gd name="connsiteX395" fmla="*/ 2926918 w 3079941"/>
                <a:gd name="connsiteY395" fmla="*/ 724196 h 1160647"/>
                <a:gd name="connsiteX396" fmla="*/ 2965425 w 3079941"/>
                <a:gd name="connsiteY396" fmla="*/ 724196 h 1160647"/>
                <a:gd name="connsiteX397" fmla="*/ 2965425 w 3079941"/>
                <a:gd name="connsiteY397" fmla="*/ 693931 h 1160647"/>
                <a:gd name="connsiteX398" fmla="*/ 3014066 w 3079941"/>
                <a:gd name="connsiteY398" fmla="*/ 693931 h 1160647"/>
                <a:gd name="connsiteX399" fmla="*/ 3014066 w 3079941"/>
                <a:gd name="connsiteY399" fmla="*/ 805087 h 1160647"/>
                <a:gd name="connsiteX400" fmla="*/ 3014066 w 3079941"/>
                <a:gd name="connsiteY400" fmla="*/ 818866 h 1160647"/>
                <a:gd name="connsiteX401" fmla="*/ 3079941 w 3079941"/>
                <a:gd name="connsiteY401" fmla="*/ 818866 h 1160647"/>
                <a:gd name="connsiteX402" fmla="*/ 3079941 w 3079941"/>
                <a:gd name="connsiteY402" fmla="*/ 1160647 h 1160647"/>
                <a:gd name="connsiteX403" fmla="*/ 200958 w 3079941"/>
                <a:gd name="connsiteY403" fmla="*/ 1160647 h 1160647"/>
                <a:gd name="connsiteX404" fmla="*/ 0 w 3079941"/>
                <a:gd name="connsiteY404" fmla="*/ 1126882 h 1160647"/>
                <a:gd name="connsiteX405" fmla="*/ 0 w 3079941"/>
                <a:gd name="connsiteY405" fmla="*/ 915339 h 1160647"/>
                <a:gd name="connsiteX406" fmla="*/ 103377 w 3079941"/>
                <a:gd name="connsiteY406" fmla="*/ 915339 h 1160647"/>
                <a:gd name="connsiteX407" fmla="*/ 55096 w 3079941"/>
                <a:gd name="connsiteY407" fmla="*/ 886329 h 1160647"/>
                <a:gd name="connsiteX408" fmla="*/ 55096 w 3079941"/>
                <a:gd name="connsiteY408" fmla="*/ 724196 h 1160647"/>
                <a:gd name="connsiteX409" fmla="*/ 75363 w 3079941"/>
                <a:gd name="connsiteY409" fmla="*/ 724196 h 1160647"/>
                <a:gd name="connsiteX410" fmla="*/ 75870 w 3079941"/>
                <a:gd name="connsiteY410" fmla="*/ 723115 h 1160647"/>
                <a:gd name="connsiteX411" fmla="*/ 79416 w 3079941"/>
                <a:gd name="connsiteY411" fmla="*/ 715549 h 1160647"/>
                <a:gd name="connsiteX412" fmla="*/ 81190 w 3079941"/>
                <a:gd name="connsiteY412" fmla="*/ 715819 h 1160647"/>
                <a:gd name="connsiteX413" fmla="*/ 93603 w 3079941"/>
                <a:gd name="connsiteY413" fmla="*/ 717710 h 1160647"/>
                <a:gd name="connsiteX414" fmla="*/ 94110 w 3079941"/>
                <a:gd name="connsiteY414" fmla="*/ 719062 h 1160647"/>
                <a:gd name="connsiteX415" fmla="*/ 97656 w 3079941"/>
                <a:gd name="connsiteY415" fmla="*/ 728519 h 1160647"/>
                <a:gd name="connsiteX416" fmla="*/ 124003 w 3079941"/>
                <a:gd name="connsiteY416" fmla="*/ 730681 h 1160647"/>
                <a:gd name="connsiteX417" fmla="*/ 124003 w 3079941"/>
                <a:gd name="connsiteY417" fmla="*/ 607460 h 1160647"/>
                <a:gd name="connsiteX418" fmla="*/ 126030 w 3079941"/>
                <a:gd name="connsiteY418" fmla="*/ 607460 h 1160647"/>
                <a:gd name="connsiteX419" fmla="*/ 140217 w 3079941"/>
                <a:gd name="connsiteY419" fmla="*/ 607460 h 1160647"/>
                <a:gd name="connsiteX420" fmla="*/ 140217 w 3079941"/>
                <a:gd name="connsiteY420" fmla="*/ 471268 h 1160647"/>
                <a:gd name="connsiteX421" fmla="*/ 141990 w 3079941"/>
                <a:gd name="connsiteY421" fmla="*/ 471268 h 1160647"/>
                <a:gd name="connsiteX422" fmla="*/ 154404 w 3079941"/>
                <a:gd name="connsiteY422" fmla="*/ 471268 h 1160647"/>
                <a:gd name="connsiteX423" fmla="*/ 154404 w 3079941"/>
                <a:gd name="connsiteY423" fmla="*/ 356694 h 1160647"/>
                <a:gd name="connsiteX424" fmla="*/ 158457 w 3079941"/>
                <a:gd name="connsiteY424" fmla="*/ 328590 h 1160647"/>
                <a:gd name="connsiteX425" fmla="*/ 160484 w 3079941"/>
                <a:gd name="connsiteY425" fmla="*/ 328590 h 1160647"/>
                <a:gd name="connsiteX426" fmla="*/ 174671 w 3079941"/>
                <a:gd name="connsiteY426" fmla="*/ 328590 h 1160647"/>
                <a:gd name="connsiteX427" fmla="*/ 211151 w 3079941"/>
                <a:gd name="connsiteY427" fmla="*/ 246443 h 1160647"/>
                <a:gd name="connsiteX428" fmla="*/ 215205 w 3079941"/>
                <a:gd name="connsiteY428" fmla="*/ 0 h 1160647"/>
                <a:gd name="connsiteX0" fmla="*/ 215205 w 3079941"/>
                <a:gd name="connsiteY0" fmla="*/ 0 h 1160647"/>
                <a:gd name="connsiteX1" fmla="*/ 217231 w 3079941"/>
                <a:gd name="connsiteY1" fmla="*/ 246443 h 1160647"/>
                <a:gd name="connsiteX2" fmla="*/ 255738 w 3079941"/>
                <a:gd name="connsiteY2" fmla="*/ 326429 h 1160647"/>
                <a:gd name="connsiteX3" fmla="*/ 257765 w 3079941"/>
                <a:gd name="connsiteY3" fmla="*/ 326429 h 1160647"/>
                <a:gd name="connsiteX4" fmla="*/ 271952 w 3079941"/>
                <a:gd name="connsiteY4" fmla="*/ 326429 h 1160647"/>
                <a:gd name="connsiteX5" fmla="*/ 271952 w 3079941"/>
                <a:gd name="connsiteY5" fmla="*/ 350208 h 1160647"/>
                <a:gd name="connsiteX6" fmla="*/ 272459 w 3079941"/>
                <a:gd name="connsiteY6" fmla="*/ 351019 h 1160647"/>
                <a:gd name="connsiteX7" fmla="*/ 276005 w 3079941"/>
                <a:gd name="connsiteY7" fmla="*/ 356694 h 1160647"/>
                <a:gd name="connsiteX8" fmla="*/ 276005 w 3079941"/>
                <a:gd name="connsiteY8" fmla="*/ 471268 h 1160647"/>
                <a:gd name="connsiteX9" fmla="*/ 278285 w 3079941"/>
                <a:gd name="connsiteY9" fmla="*/ 471268 h 1160647"/>
                <a:gd name="connsiteX10" fmla="*/ 294246 w 3079941"/>
                <a:gd name="connsiteY10" fmla="*/ 471268 h 1160647"/>
                <a:gd name="connsiteX11" fmla="*/ 294246 w 3079941"/>
                <a:gd name="connsiteY11" fmla="*/ 611783 h 1160647"/>
                <a:gd name="connsiteX12" fmla="*/ 295766 w 3079941"/>
                <a:gd name="connsiteY12" fmla="*/ 611513 h 1160647"/>
                <a:gd name="connsiteX13" fmla="*/ 306406 w 3079941"/>
                <a:gd name="connsiteY13" fmla="*/ 609622 h 1160647"/>
                <a:gd name="connsiteX14" fmla="*/ 304379 w 3079941"/>
                <a:gd name="connsiteY14" fmla="*/ 698254 h 1160647"/>
                <a:gd name="connsiteX15" fmla="*/ 305899 w 3079941"/>
                <a:gd name="connsiteY15" fmla="*/ 698525 h 1160647"/>
                <a:gd name="connsiteX16" fmla="*/ 316539 w 3079941"/>
                <a:gd name="connsiteY16" fmla="*/ 700416 h 1160647"/>
                <a:gd name="connsiteX17" fmla="*/ 316792 w 3079941"/>
                <a:gd name="connsiteY17" fmla="*/ 701227 h 1160647"/>
                <a:gd name="connsiteX18" fmla="*/ 318566 w 3079941"/>
                <a:gd name="connsiteY18" fmla="*/ 706902 h 1160647"/>
                <a:gd name="connsiteX19" fmla="*/ 319326 w 3079941"/>
                <a:gd name="connsiteY19" fmla="*/ 704470 h 1160647"/>
                <a:gd name="connsiteX20" fmla="*/ 324646 w 3079941"/>
                <a:gd name="connsiteY20" fmla="*/ 687446 h 1160647"/>
                <a:gd name="connsiteX21" fmla="*/ 326419 w 3079941"/>
                <a:gd name="connsiteY21" fmla="*/ 687446 h 1160647"/>
                <a:gd name="connsiteX22" fmla="*/ 338833 w 3079941"/>
                <a:gd name="connsiteY22" fmla="*/ 687446 h 1160647"/>
                <a:gd name="connsiteX23" fmla="*/ 338833 w 3079941"/>
                <a:gd name="connsiteY23" fmla="*/ 719872 h 1160647"/>
                <a:gd name="connsiteX24" fmla="*/ 339846 w 3079941"/>
                <a:gd name="connsiteY24" fmla="*/ 720413 h 1160647"/>
                <a:gd name="connsiteX25" fmla="*/ 346940 w 3079941"/>
                <a:gd name="connsiteY25" fmla="*/ 724196 h 1160647"/>
                <a:gd name="connsiteX26" fmla="*/ 346940 w 3079941"/>
                <a:gd name="connsiteY26" fmla="*/ 725547 h 1160647"/>
                <a:gd name="connsiteX27" fmla="*/ 346940 w 3079941"/>
                <a:gd name="connsiteY27" fmla="*/ 735005 h 1160647"/>
                <a:gd name="connsiteX28" fmla="*/ 391527 w 3079941"/>
                <a:gd name="connsiteY28" fmla="*/ 735005 h 1160647"/>
                <a:gd name="connsiteX29" fmla="*/ 391527 w 3079941"/>
                <a:gd name="connsiteY29" fmla="*/ 736086 h 1160647"/>
                <a:gd name="connsiteX30" fmla="*/ 391527 w 3079941"/>
                <a:gd name="connsiteY30" fmla="*/ 743652 h 1160647"/>
                <a:gd name="connsiteX31" fmla="*/ 393553 w 3079941"/>
                <a:gd name="connsiteY31" fmla="*/ 743652 h 1160647"/>
                <a:gd name="connsiteX32" fmla="*/ 407740 w 3079941"/>
                <a:gd name="connsiteY32" fmla="*/ 743652 h 1160647"/>
                <a:gd name="connsiteX33" fmla="*/ 407740 w 3079941"/>
                <a:gd name="connsiteY33" fmla="*/ 713387 h 1160647"/>
                <a:gd name="connsiteX34" fmla="*/ 452327 w 3079941"/>
                <a:gd name="connsiteY34" fmla="*/ 713387 h 1160647"/>
                <a:gd name="connsiteX35" fmla="*/ 452327 w 3079941"/>
                <a:gd name="connsiteY35" fmla="*/ 712036 h 1160647"/>
                <a:gd name="connsiteX36" fmla="*/ 452327 w 3079941"/>
                <a:gd name="connsiteY36" fmla="*/ 702578 h 1160647"/>
                <a:gd name="connsiteX37" fmla="*/ 453341 w 3079941"/>
                <a:gd name="connsiteY37" fmla="*/ 702578 h 1160647"/>
                <a:gd name="connsiteX38" fmla="*/ 460434 w 3079941"/>
                <a:gd name="connsiteY38" fmla="*/ 702578 h 1160647"/>
                <a:gd name="connsiteX39" fmla="*/ 460434 w 3079941"/>
                <a:gd name="connsiteY39" fmla="*/ 700687 h 1160647"/>
                <a:gd name="connsiteX40" fmla="*/ 460434 w 3079941"/>
                <a:gd name="connsiteY40" fmla="*/ 687446 h 1160647"/>
                <a:gd name="connsiteX41" fmla="*/ 461194 w 3079941"/>
                <a:gd name="connsiteY41" fmla="*/ 687446 h 1160647"/>
                <a:gd name="connsiteX42" fmla="*/ 466514 w 3079941"/>
                <a:gd name="connsiteY42" fmla="*/ 687446 h 1160647"/>
                <a:gd name="connsiteX43" fmla="*/ 466514 w 3079941"/>
                <a:gd name="connsiteY43" fmla="*/ 686365 h 1160647"/>
                <a:gd name="connsiteX44" fmla="*/ 466514 w 3079941"/>
                <a:gd name="connsiteY44" fmla="*/ 678798 h 1160647"/>
                <a:gd name="connsiteX45" fmla="*/ 468541 w 3079941"/>
                <a:gd name="connsiteY45" fmla="*/ 678798 h 1160647"/>
                <a:gd name="connsiteX46" fmla="*/ 482728 w 3079941"/>
                <a:gd name="connsiteY46" fmla="*/ 678798 h 1160647"/>
                <a:gd name="connsiteX47" fmla="*/ 482728 w 3079941"/>
                <a:gd name="connsiteY47" fmla="*/ 679879 h 1160647"/>
                <a:gd name="connsiteX48" fmla="*/ 482728 w 3079941"/>
                <a:gd name="connsiteY48" fmla="*/ 687446 h 1160647"/>
                <a:gd name="connsiteX49" fmla="*/ 505021 w 3079941"/>
                <a:gd name="connsiteY49" fmla="*/ 687446 h 1160647"/>
                <a:gd name="connsiteX50" fmla="*/ 505021 w 3079941"/>
                <a:gd name="connsiteY50" fmla="*/ 685554 h 1160647"/>
                <a:gd name="connsiteX51" fmla="*/ 505021 w 3079941"/>
                <a:gd name="connsiteY51" fmla="*/ 672313 h 1160647"/>
                <a:gd name="connsiteX52" fmla="*/ 506795 w 3079941"/>
                <a:gd name="connsiteY52" fmla="*/ 672313 h 1160647"/>
                <a:gd name="connsiteX53" fmla="*/ 519208 w 3079941"/>
                <a:gd name="connsiteY53" fmla="*/ 672313 h 1160647"/>
                <a:gd name="connsiteX54" fmla="*/ 519208 w 3079941"/>
                <a:gd name="connsiteY54" fmla="*/ 696093 h 1160647"/>
                <a:gd name="connsiteX55" fmla="*/ 520222 w 3079941"/>
                <a:gd name="connsiteY55" fmla="*/ 696093 h 1160647"/>
                <a:gd name="connsiteX56" fmla="*/ 527315 w 3079941"/>
                <a:gd name="connsiteY56" fmla="*/ 696093 h 1160647"/>
                <a:gd name="connsiteX57" fmla="*/ 527315 w 3079941"/>
                <a:gd name="connsiteY57" fmla="*/ 695012 h 1160647"/>
                <a:gd name="connsiteX58" fmla="*/ 527315 w 3079941"/>
                <a:gd name="connsiteY58" fmla="*/ 687446 h 1160647"/>
                <a:gd name="connsiteX59" fmla="*/ 529088 w 3079941"/>
                <a:gd name="connsiteY59" fmla="*/ 687446 h 1160647"/>
                <a:gd name="connsiteX60" fmla="*/ 541502 w 3079941"/>
                <a:gd name="connsiteY60" fmla="*/ 687446 h 1160647"/>
                <a:gd name="connsiteX61" fmla="*/ 541502 w 3079941"/>
                <a:gd name="connsiteY61" fmla="*/ 713387 h 1160647"/>
                <a:gd name="connsiteX62" fmla="*/ 543529 w 3079941"/>
                <a:gd name="connsiteY62" fmla="*/ 713387 h 1160647"/>
                <a:gd name="connsiteX63" fmla="*/ 557715 w 3079941"/>
                <a:gd name="connsiteY63" fmla="*/ 713387 h 1160647"/>
                <a:gd name="connsiteX64" fmla="*/ 557715 w 3079941"/>
                <a:gd name="connsiteY64" fmla="*/ 715008 h 1160647"/>
                <a:gd name="connsiteX65" fmla="*/ 557715 w 3079941"/>
                <a:gd name="connsiteY65" fmla="*/ 726358 h 1160647"/>
                <a:gd name="connsiteX66" fmla="*/ 558475 w 3079941"/>
                <a:gd name="connsiteY66" fmla="*/ 726358 h 1160647"/>
                <a:gd name="connsiteX67" fmla="*/ 563796 w 3079941"/>
                <a:gd name="connsiteY67" fmla="*/ 726358 h 1160647"/>
                <a:gd name="connsiteX68" fmla="*/ 563796 w 3079941"/>
                <a:gd name="connsiteY68" fmla="*/ 725547 h 1160647"/>
                <a:gd name="connsiteX69" fmla="*/ 563796 w 3079941"/>
                <a:gd name="connsiteY69" fmla="*/ 719872 h 1160647"/>
                <a:gd name="connsiteX70" fmla="*/ 594196 w 3079941"/>
                <a:gd name="connsiteY70" fmla="*/ 719872 h 1160647"/>
                <a:gd name="connsiteX71" fmla="*/ 594196 w 3079941"/>
                <a:gd name="connsiteY71" fmla="*/ 743652 h 1160647"/>
                <a:gd name="connsiteX72" fmla="*/ 595209 w 3079941"/>
                <a:gd name="connsiteY72" fmla="*/ 743652 h 1160647"/>
                <a:gd name="connsiteX73" fmla="*/ 602303 w 3079941"/>
                <a:gd name="connsiteY73" fmla="*/ 743652 h 1160647"/>
                <a:gd name="connsiteX74" fmla="*/ 602303 w 3079941"/>
                <a:gd name="connsiteY74" fmla="*/ 744733 h 1160647"/>
                <a:gd name="connsiteX75" fmla="*/ 602303 w 3079941"/>
                <a:gd name="connsiteY75" fmla="*/ 752299 h 1160647"/>
                <a:gd name="connsiteX76" fmla="*/ 603063 w 3079941"/>
                <a:gd name="connsiteY76" fmla="*/ 752299 h 1160647"/>
                <a:gd name="connsiteX77" fmla="*/ 608383 w 3079941"/>
                <a:gd name="connsiteY77" fmla="*/ 752299 h 1160647"/>
                <a:gd name="connsiteX78" fmla="*/ 608383 w 3079941"/>
                <a:gd name="connsiteY78" fmla="*/ 750137 h 1160647"/>
                <a:gd name="connsiteX79" fmla="*/ 608383 w 3079941"/>
                <a:gd name="connsiteY79" fmla="*/ 735005 h 1160647"/>
                <a:gd name="connsiteX80" fmla="*/ 609396 w 3079941"/>
                <a:gd name="connsiteY80" fmla="*/ 735005 h 1160647"/>
                <a:gd name="connsiteX81" fmla="*/ 616490 w 3079941"/>
                <a:gd name="connsiteY81" fmla="*/ 735005 h 1160647"/>
                <a:gd name="connsiteX82" fmla="*/ 616490 w 3079941"/>
                <a:gd name="connsiteY82" fmla="*/ 736086 h 1160647"/>
                <a:gd name="connsiteX83" fmla="*/ 616490 w 3079941"/>
                <a:gd name="connsiteY83" fmla="*/ 743652 h 1160647"/>
                <a:gd name="connsiteX84" fmla="*/ 621810 w 3079941"/>
                <a:gd name="connsiteY84" fmla="*/ 741659 h 1160647"/>
                <a:gd name="connsiteX85" fmla="*/ 622570 w 3079941"/>
                <a:gd name="connsiteY85" fmla="*/ 740679 h 1160647"/>
                <a:gd name="connsiteX86" fmla="*/ 622570 w 3079941"/>
                <a:gd name="connsiteY86" fmla="*/ 735005 h 1160647"/>
                <a:gd name="connsiteX87" fmla="*/ 661077 w 3079941"/>
                <a:gd name="connsiteY87" fmla="*/ 735005 h 1160647"/>
                <a:gd name="connsiteX88" fmla="*/ 661077 w 3079941"/>
                <a:gd name="connsiteY88" fmla="*/ 758784 h 1160647"/>
                <a:gd name="connsiteX89" fmla="*/ 663103 w 3079941"/>
                <a:gd name="connsiteY89" fmla="*/ 758784 h 1160647"/>
                <a:gd name="connsiteX90" fmla="*/ 677290 w 3079941"/>
                <a:gd name="connsiteY90" fmla="*/ 758784 h 1160647"/>
                <a:gd name="connsiteX91" fmla="*/ 677290 w 3079941"/>
                <a:gd name="connsiteY91" fmla="*/ 759865 h 1160647"/>
                <a:gd name="connsiteX92" fmla="*/ 677290 w 3079941"/>
                <a:gd name="connsiteY92" fmla="*/ 767431 h 1160647"/>
                <a:gd name="connsiteX93" fmla="*/ 679064 w 3079941"/>
                <a:gd name="connsiteY93" fmla="*/ 767431 h 1160647"/>
                <a:gd name="connsiteX94" fmla="*/ 691477 w 3079941"/>
                <a:gd name="connsiteY94" fmla="*/ 767431 h 1160647"/>
                <a:gd name="connsiteX95" fmla="*/ 691477 w 3079941"/>
                <a:gd name="connsiteY95" fmla="*/ 743652 h 1160647"/>
                <a:gd name="connsiteX96" fmla="*/ 692490 w 3079941"/>
                <a:gd name="connsiteY96" fmla="*/ 743652 h 1160647"/>
                <a:gd name="connsiteX97" fmla="*/ 699584 w 3079941"/>
                <a:gd name="connsiteY97" fmla="*/ 743652 h 1160647"/>
                <a:gd name="connsiteX98" fmla="*/ 699584 w 3079941"/>
                <a:gd name="connsiteY98" fmla="*/ 711225 h 1160647"/>
                <a:gd name="connsiteX99" fmla="*/ 700597 w 3079941"/>
                <a:gd name="connsiteY99" fmla="*/ 711225 h 1160647"/>
                <a:gd name="connsiteX100" fmla="*/ 707691 w 3079941"/>
                <a:gd name="connsiteY100" fmla="*/ 711225 h 1160647"/>
                <a:gd name="connsiteX101" fmla="*/ 707691 w 3079941"/>
                <a:gd name="connsiteY101" fmla="*/ 709334 h 1160647"/>
                <a:gd name="connsiteX102" fmla="*/ 707691 w 3079941"/>
                <a:gd name="connsiteY102" fmla="*/ 696093 h 1160647"/>
                <a:gd name="connsiteX103" fmla="*/ 706424 w 3079941"/>
                <a:gd name="connsiteY103" fmla="*/ 694471 h 1160647"/>
                <a:gd name="connsiteX104" fmla="*/ 711744 w 3079941"/>
                <a:gd name="connsiteY104" fmla="*/ 683122 h 1160647"/>
                <a:gd name="connsiteX105" fmla="*/ 719851 w 3079941"/>
                <a:gd name="connsiteY105" fmla="*/ 711225 h 1160647"/>
                <a:gd name="connsiteX106" fmla="*/ 720611 w 3079941"/>
                <a:gd name="connsiteY106" fmla="*/ 711225 h 1160647"/>
                <a:gd name="connsiteX107" fmla="*/ 725931 w 3079941"/>
                <a:gd name="connsiteY107" fmla="*/ 711225 h 1160647"/>
                <a:gd name="connsiteX108" fmla="*/ 725931 w 3079941"/>
                <a:gd name="connsiteY108" fmla="*/ 605298 h 1160647"/>
                <a:gd name="connsiteX109" fmla="*/ 727451 w 3079941"/>
                <a:gd name="connsiteY109" fmla="*/ 605298 h 1160647"/>
                <a:gd name="connsiteX110" fmla="*/ 738091 w 3079941"/>
                <a:gd name="connsiteY110" fmla="*/ 605298 h 1160647"/>
                <a:gd name="connsiteX111" fmla="*/ 738091 w 3079941"/>
                <a:gd name="connsiteY111" fmla="*/ 557739 h 1160647"/>
                <a:gd name="connsiteX112" fmla="*/ 764438 w 3079941"/>
                <a:gd name="connsiteY112" fmla="*/ 557739 h 1160647"/>
                <a:gd name="connsiteX113" fmla="*/ 764438 w 3079941"/>
                <a:gd name="connsiteY113" fmla="*/ 536121 h 1160647"/>
                <a:gd name="connsiteX114" fmla="*/ 798892 w 3079941"/>
                <a:gd name="connsiteY114" fmla="*/ 536121 h 1160647"/>
                <a:gd name="connsiteX115" fmla="*/ 798892 w 3079941"/>
                <a:gd name="connsiteY115" fmla="*/ 538553 h 1160647"/>
                <a:gd name="connsiteX116" fmla="*/ 798892 w 3079941"/>
                <a:gd name="connsiteY116" fmla="*/ 555577 h 1160647"/>
                <a:gd name="connsiteX117" fmla="*/ 801172 w 3079941"/>
                <a:gd name="connsiteY117" fmla="*/ 555577 h 1160647"/>
                <a:gd name="connsiteX118" fmla="*/ 817132 w 3079941"/>
                <a:gd name="connsiteY118" fmla="*/ 555577 h 1160647"/>
                <a:gd name="connsiteX119" fmla="*/ 817132 w 3079941"/>
                <a:gd name="connsiteY119" fmla="*/ 603136 h 1160647"/>
                <a:gd name="connsiteX120" fmla="*/ 818145 w 3079941"/>
                <a:gd name="connsiteY120" fmla="*/ 603136 h 1160647"/>
                <a:gd name="connsiteX121" fmla="*/ 825239 w 3079941"/>
                <a:gd name="connsiteY121" fmla="*/ 603136 h 1160647"/>
                <a:gd name="connsiteX122" fmla="*/ 839426 w 3079941"/>
                <a:gd name="connsiteY122" fmla="*/ 607460 h 1160647"/>
                <a:gd name="connsiteX123" fmla="*/ 839426 w 3079941"/>
                <a:gd name="connsiteY123" fmla="*/ 646372 h 1160647"/>
                <a:gd name="connsiteX124" fmla="*/ 840439 w 3079941"/>
                <a:gd name="connsiteY124" fmla="*/ 646372 h 1160647"/>
                <a:gd name="connsiteX125" fmla="*/ 847532 w 3079941"/>
                <a:gd name="connsiteY125" fmla="*/ 646372 h 1160647"/>
                <a:gd name="connsiteX126" fmla="*/ 847532 w 3079941"/>
                <a:gd name="connsiteY126" fmla="*/ 647993 h 1160647"/>
                <a:gd name="connsiteX127" fmla="*/ 847532 w 3079941"/>
                <a:gd name="connsiteY127" fmla="*/ 659342 h 1160647"/>
                <a:gd name="connsiteX128" fmla="*/ 849559 w 3079941"/>
                <a:gd name="connsiteY128" fmla="*/ 659342 h 1160647"/>
                <a:gd name="connsiteX129" fmla="*/ 863746 w 3079941"/>
                <a:gd name="connsiteY129" fmla="*/ 659342 h 1160647"/>
                <a:gd name="connsiteX130" fmla="*/ 869826 w 3079941"/>
                <a:gd name="connsiteY130" fmla="*/ 665828 h 1160647"/>
                <a:gd name="connsiteX131" fmla="*/ 869826 w 3079941"/>
                <a:gd name="connsiteY131" fmla="*/ 687446 h 1160647"/>
                <a:gd name="connsiteX132" fmla="*/ 872106 w 3079941"/>
                <a:gd name="connsiteY132" fmla="*/ 687446 h 1160647"/>
                <a:gd name="connsiteX133" fmla="*/ 888066 w 3079941"/>
                <a:gd name="connsiteY133" fmla="*/ 687446 h 1160647"/>
                <a:gd name="connsiteX134" fmla="*/ 888066 w 3079941"/>
                <a:gd name="connsiteY134" fmla="*/ 688526 h 1160647"/>
                <a:gd name="connsiteX135" fmla="*/ 888066 w 3079941"/>
                <a:gd name="connsiteY135" fmla="*/ 696093 h 1160647"/>
                <a:gd name="connsiteX136" fmla="*/ 889333 w 3079941"/>
                <a:gd name="connsiteY136" fmla="*/ 696093 h 1160647"/>
                <a:gd name="connsiteX137" fmla="*/ 898200 w 3079941"/>
                <a:gd name="connsiteY137" fmla="*/ 696093 h 1160647"/>
                <a:gd name="connsiteX138" fmla="*/ 898200 w 3079941"/>
                <a:gd name="connsiteY138" fmla="*/ 698254 h 1160647"/>
                <a:gd name="connsiteX139" fmla="*/ 898200 w 3079941"/>
                <a:gd name="connsiteY139" fmla="*/ 713387 h 1160647"/>
                <a:gd name="connsiteX140" fmla="*/ 902253 w 3079941"/>
                <a:gd name="connsiteY140" fmla="*/ 711495 h 1160647"/>
                <a:gd name="connsiteX141" fmla="*/ 902253 w 3079941"/>
                <a:gd name="connsiteY141" fmla="*/ 698254 h 1160647"/>
                <a:gd name="connsiteX142" fmla="*/ 903266 w 3079941"/>
                <a:gd name="connsiteY142" fmla="*/ 698254 h 1160647"/>
                <a:gd name="connsiteX143" fmla="*/ 910360 w 3079941"/>
                <a:gd name="connsiteY143" fmla="*/ 698254 h 1160647"/>
                <a:gd name="connsiteX144" fmla="*/ 910360 w 3079941"/>
                <a:gd name="connsiteY144" fmla="*/ 699876 h 1160647"/>
                <a:gd name="connsiteX145" fmla="*/ 910360 w 3079941"/>
                <a:gd name="connsiteY145" fmla="*/ 711225 h 1160647"/>
                <a:gd name="connsiteX146" fmla="*/ 911120 w 3079941"/>
                <a:gd name="connsiteY146" fmla="*/ 711225 h 1160647"/>
                <a:gd name="connsiteX147" fmla="*/ 916440 w 3079941"/>
                <a:gd name="connsiteY147" fmla="*/ 711225 h 1160647"/>
                <a:gd name="connsiteX148" fmla="*/ 965080 w 3079941"/>
                <a:gd name="connsiteY148" fmla="*/ 706902 h 1160647"/>
                <a:gd name="connsiteX149" fmla="*/ 965080 w 3079941"/>
                <a:gd name="connsiteY149" fmla="*/ 708253 h 1160647"/>
                <a:gd name="connsiteX150" fmla="*/ 965080 w 3079941"/>
                <a:gd name="connsiteY150" fmla="*/ 717710 h 1160647"/>
                <a:gd name="connsiteX151" fmla="*/ 965840 w 3079941"/>
                <a:gd name="connsiteY151" fmla="*/ 717710 h 1160647"/>
                <a:gd name="connsiteX152" fmla="*/ 971161 w 3079941"/>
                <a:gd name="connsiteY152" fmla="*/ 717710 h 1160647"/>
                <a:gd name="connsiteX153" fmla="*/ 971161 w 3079941"/>
                <a:gd name="connsiteY153" fmla="*/ 719872 h 1160647"/>
                <a:gd name="connsiteX154" fmla="*/ 971161 w 3079941"/>
                <a:gd name="connsiteY154" fmla="*/ 735005 h 1160647"/>
                <a:gd name="connsiteX155" fmla="*/ 973187 w 3079941"/>
                <a:gd name="connsiteY155" fmla="*/ 733654 h 1160647"/>
                <a:gd name="connsiteX156" fmla="*/ 987374 w 3079941"/>
                <a:gd name="connsiteY156" fmla="*/ 724196 h 1160647"/>
                <a:gd name="connsiteX157" fmla="*/ 993454 w 3079941"/>
                <a:gd name="connsiteY157" fmla="*/ 683122 h 1160647"/>
                <a:gd name="connsiteX158" fmla="*/ 994214 w 3079941"/>
                <a:gd name="connsiteY158" fmla="*/ 682852 h 1160647"/>
                <a:gd name="connsiteX159" fmla="*/ 999534 w 3079941"/>
                <a:gd name="connsiteY159" fmla="*/ 680960 h 1160647"/>
                <a:gd name="connsiteX160" fmla="*/ 1001561 w 3079941"/>
                <a:gd name="connsiteY160" fmla="*/ 611783 h 1160647"/>
                <a:gd name="connsiteX161" fmla="*/ 1003588 w 3079941"/>
                <a:gd name="connsiteY161" fmla="*/ 680960 h 1160647"/>
                <a:gd name="connsiteX162" fmla="*/ 1004348 w 3079941"/>
                <a:gd name="connsiteY162" fmla="*/ 681230 h 1160647"/>
                <a:gd name="connsiteX163" fmla="*/ 1009668 w 3079941"/>
                <a:gd name="connsiteY163" fmla="*/ 683122 h 1160647"/>
                <a:gd name="connsiteX164" fmla="*/ 1009668 w 3079941"/>
                <a:gd name="connsiteY164" fmla="*/ 596651 h 1160647"/>
                <a:gd name="connsiteX165" fmla="*/ 1013721 w 3079941"/>
                <a:gd name="connsiteY165" fmla="*/ 564224 h 1160647"/>
                <a:gd name="connsiteX166" fmla="*/ 1052228 w 3079941"/>
                <a:gd name="connsiteY166" fmla="*/ 564224 h 1160647"/>
                <a:gd name="connsiteX167" fmla="*/ 1052228 w 3079941"/>
                <a:gd name="connsiteY167" fmla="*/ 596651 h 1160647"/>
                <a:gd name="connsiteX168" fmla="*/ 1052988 w 3079941"/>
                <a:gd name="connsiteY168" fmla="*/ 596651 h 1160647"/>
                <a:gd name="connsiteX169" fmla="*/ 1058308 w 3079941"/>
                <a:gd name="connsiteY169" fmla="*/ 596651 h 1160647"/>
                <a:gd name="connsiteX170" fmla="*/ 1058308 w 3079941"/>
                <a:gd name="connsiteY170" fmla="*/ 514503 h 1160647"/>
                <a:gd name="connsiteX171" fmla="*/ 1060082 w 3079941"/>
                <a:gd name="connsiteY171" fmla="*/ 514503 h 1160647"/>
                <a:gd name="connsiteX172" fmla="*/ 1072495 w 3079941"/>
                <a:gd name="connsiteY172" fmla="*/ 514503 h 1160647"/>
                <a:gd name="connsiteX173" fmla="*/ 1072495 w 3079941"/>
                <a:gd name="connsiteY173" fmla="*/ 512612 h 1160647"/>
                <a:gd name="connsiteX174" fmla="*/ 1072495 w 3079941"/>
                <a:gd name="connsiteY174" fmla="*/ 499371 h 1160647"/>
                <a:gd name="connsiteX175" fmla="*/ 1094789 w 3079941"/>
                <a:gd name="connsiteY175" fmla="*/ 499371 h 1160647"/>
                <a:gd name="connsiteX176" fmla="*/ 1094789 w 3079941"/>
                <a:gd name="connsiteY176" fmla="*/ 498290 h 1160647"/>
                <a:gd name="connsiteX177" fmla="*/ 1094789 w 3079941"/>
                <a:gd name="connsiteY177" fmla="*/ 490724 h 1160647"/>
                <a:gd name="connsiteX178" fmla="*/ 1096562 w 3079941"/>
                <a:gd name="connsiteY178" fmla="*/ 490724 h 1160647"/>
                <a:gd name="connsiteX179" fmla="*/ 1108976 w 3079941"/>
                <a:gd name="connsiteY179" fmla="*/ 490724 h 1160647"/>
                <a:gd name="connsiteX180" fmla="*/ 1108976 w 3079941"/>
                <a:gd name="connsiteY180" fmla="*/ 491805 h 1160647"/>
                <a:gd name="connsiteX181" fmla="*/ 1108976 w 3079941"/>
                <a:gd name="connsiteY181" fmla="*/ 499371 h 1160647"/>
                <a:gd name="connsiteX182" fmla="*/ 1109736 w 3079941"/>
                <a:gd name="connsiteY182" fmla="*/ 499371 h 1160647"/>
                <a:gd name="connsiteX183" fmla="*/ 1115056 w 3079941"/>
                <a:gd name="connsiteY183" fmla="*/ 499371 h 1160647"/>
                <a:gd name="connsiteX184" fmla="*/ 1125189 w 3079941"/>
                <a:gd name="connsiteY184" fmla="*/ 495047 h 1160647"/>
                <a:gd name="connsiteX185" fmla="*/ 1129242 w 3079941"/>
                <a:gd name="connsiteY185" fmla="*/ 498290 h 1160647"/>
                <a:gd name="connsiteX186" fmla="*/ 1129242 w 3079941"/>
                <a:gd name="connsiteY186" fmla="*/ 490724 h 1160647"/>
                <a:gd name="connsiteX187" fmla="*/ 1131522 w 3079941"/>
                <a:gd name="connsiteY187" fmla="*/ 490724 h 1160647"/>
                <a:gd name="connsiteX188" fmla="*/ 1147483 w 3079941"/>
                <a:gd name="connsiteY188" fmla="*/ 490724 h 1160647"/>
                <a:gd name="connsiteX189" fmla="*/ 1147483 w 3079941"/>
                <a:gd name="connsiteY189" fmla="*/ 491805 h 1160647"/>
                <a:gd name="connsiteX190" fmla="*/ 1147483 w 3079941"/>
                <a:gd name="connsiteY190" fmla="*/ 499371 h 1160647"/>
                <a:gd name="connsiteX191" fmla="*/ 1177883 w 3079941"/>
                <a:gd name="connsiteY191" fmla="*/ 499371 h 1160647"/>
                <a:gd name="connsiteX192" fmla="*/ 1177883 w 3079941"/>
                <a:gd name="connsiteY192" fmla="*/ 500992 h 1160647"/>
                <a:gd name="connsiteX193" fmla="*/ 1177883 w 3079941"/>
                <a:gd name="connsiteY193" fmla="*/ 512342 h 1160647"/>
                <a:gd name="connsiteX194" fmla="*/ 1204230 w 3079941"/>
                <a:gd name="connsiteY194" fmla="*/ 512342 h 1160647"/>
                <a:gd name="connsiteX195" fmla="*/ 1204230 w 3079941"/>
                <a:gd name="connsiteY195" fmla="*/ 542606 h 1160647"/>
                <a:gd name="connsiteX196" fmla="*/ 1204990 w 3079941"/>
                <a:gd name="connsiteY196" fmla="*/ 542606 h 1160647"/>
                <a:gd name="connsiteX197" fmla="*/ 1210310 w 3079941"/>
                <a:gd name="connsiteY197" fmla="*/ 542606 h 1160647"/>
                <a:gd name="connsiteX198" fmla="*/ 1210310 w 3079941"/>
                <a:gd name="connsiteY198" fmla="*/ 543687 h 1160647"/>
                <a:gd name="connsiteX199" fmla="*/ 1210310 w 3079941"/>
                <a:gd name="connsiteY199" fmla="*/ 551254 h 1160647"/>
                <a:gd name="connsiteX200" fmla="*/ 1214364 w 3079941"/>
                <a:gd name="connsiteY200" fmla="*/ 581518 h 1160647"/>
                <a:gd name="connsiteX201" fmla="*/ 1215124 w 3079941"/>
                <a:gd name="connsiteY201" fmla="*/ 581518 h 1160647"/>
                <a:gd name="connsiteX202" fmla="*/ 1220444 w 3079941"/>
                <a:gd name="connsiteY202" fmla="*/ 581518 h 1160647"/>
                <a:gd name="connsiteX203" fmla="*/ 1220444 w 3079941"/>
                <a:gd name="connsiteY203" fmla="*/ 582329 h 1160647"/>
                <a:gd name="connsiteX204" fmla="*/ 1220444 w 3079941"/>
                <a:gd name="connsiteY204" fmla="*/ 588004 h 1160647"/>
                <a:gd name="connsiteX205" fmla="*/ 1221457 w 3079941"/>
                <a:gd name="connsiteY205" fmla="*/ 588004 h 1160647"/>
                <a:gd name="connsiteX206" fmla="*/ 1228550 w 3079941"/>
                <a:gd name="connsiteY206" fmla="*/ 588004 h 1160647"/>
                <a:gd name="connsiteX207" fmla="*/ 1228550 w 3079941"/>
                <a:gd name="connsiteY207" fmla="*/ 618269 h 1160647"/>
                <a:gd name="connsiteX208" fmla="*/ 1230577 w 3079941"/>
                <a:gd name="connsiteY208" fmla="*/ 618269 h 1160647"/>
                <a:gd name="connsiteX209" fmla="*/ 1244764 w 3079941"/>
                <a:gd name="connsiteY209" fmla="*/ 618269 h 1160647"/>
                <a:gd name="connsiteX210" fmla="*/ 1244764 w 3079941"/>
                <a:gd name="connsiteY210" fmla="*/ 642048 h 1160647"/>
                <a:gd name="connsiteX211" fmla="*/ 1246791 w 3079941"/>
                <a:gd name="connsiteY211" fmla="*/ 643669 h 1160647"/>
                <a:gd name="connsiteX212" fmla="*/ 1246791 w 3079941"/>
                <a:gd name="connsiteY212" fmla="*/ 655019 h 1160647"/>
                <a:gd name="connsiteX213" fmla="*/ 1247551 w 3079941"/>
                <a:gd name="connsiteY213" fmla="*/ 655019 h 1160647"/>
                <a:gd name="connsiteX214" fmla="*/ 1252871 w 3079941"/>
                <a:gd name="connsiteY214" fmla="*/ 655019 h 1160647"/>
                <a:gd name="connsiteX215" fmla="*/ 1252871 w 3079941"/>
                <a:gd name="connsiteY215" fmla="*/ 678798 h 1160647"/>
                <a:gd name="connsiteX216" fmla="*/ 1254137 w 3079941"/>
                <a:gd name="connsiteY216" fmla="*/ 678798 h 1160647"/>
                <a:gd name="connsiteX217" fmla="*/ 1263004 w 3079941"/>
                <a:gd name="connsiteY217" fmla="*/ 678798 h 1160647"/>
                <a:gd name="connsiteX218" fmla="*/ 1265031 w 3079941"/>
                <a:gd name="connsiteY218" fmla="*/ 682852 h 1160647"/>
                <a:gd name="connsiteX219" fmla="*/ 1265031 w 3079941"/>
                <a:gd name="connsiteY219" fmla="*/ 696093 h 1160647"/>
                <a:gd name="connsiteX220" fmla="*/ 1266551 w 3079941"/>
                <a:gd name="connsiteY220" fmla="*/ 694201 h 1160647"/>
                <a:gd name="connsiteX221" fmla="*/ 1277191 w 3079941"/>
                <a:gd name="connsiteY221" fmla="*/ 680960 h 1160647"/>
                <a:gd name="connsiteX222" fmla="*/ 1305565 w 3079941"/>
                <a:gd name="connsiteY222" fmla="*/ 680960 h 1160647"/>
                <a:gd name="connsiteX223" fmla="*/ 1305565 w 3079941"/>
                <a:gd name="connsiteY223" fmla="*/ 767431 h 1160647"/>
                <a:gd name="connsiteX224" fmla="*/ 1306325 w 3079941"/>
                <a:gd name="connsiteY224" fmla="*/ 767431 h 1160647"/>
                <a:gd name="connsiteX225" fmla="*/ 1311645 w 3079941"/>
                <a:gd name="connsiteY225" fmla="*/ 767431 h 1160647"/>
                <a:gd name="connsiteX226" fmla="*/ 1312405 w 3079941"/>
                <a:gd name="connsiteY226" fmla="*/ 766080 h 1160647"/>
                <a:gd name="connsiteX227" fmla="*/ 1317725 w 3079941"/>
                <a:gd name="connsiteY227" fmla="*/ 756622 h 1160647"/>
                <a:gd name="connsiteX228" fmla="*/ 1317725 w 3079941"/>
                <a:gd name="connsiteY228" fmla="*/ 758514 h 1160647"/>
                <a:gd name="connsiteX229" fmla="*/ 1317725 w 3079941"/>
                <a:gd name="connsiteY229" fmla="*/ 771755 h 1160647"/>
                <a:gd name="connsiteX230" fmla="*/ 1321778 w 3079941"/>
                <a:gd name="connsiteY230" fmla="*/ 726358 h 1160647"/>
                <a:gd name="connsiteX231" fmla="*/ 1322538 w 3079941"/>
                <a:gd name="connsiteY231" fmla="*/ 726358 h 1160647"/>
                <a:gd name="connsiteX232" fmla="*/ 1327858 w 3079941"/>
                <a:gd name="connsiteY232" fmla="*/ 726358 h 1160647"/>
                <a:gd name="connsiteX233" fmla="*/ 1327858 w 3079941"/>
                <a:gd name="connsiteY233" fmla="*/ 661504 h 1160647"/>
                <a:gd name="connsiteX234" fmla="*/ 1328872 w 3079941"/>
                <a:gd name="connsiteY234" fmla="*/ 661504 h 1160647"/>
                <a:gd name="connsiteX235" fmla="*/ 1335965 w 3079941"/>
                <a:gd name="connsiteY235" fmla="*/ 661504 h 1160647"/>
                <a:gd name="connsiteX236" fmla="*/ 1348125 w 3079941"/>
                <a:gd name="connsiteY236" fmla="*/ 618269 h 1160647"/>
                <a:gd name="connsiteX237" fmla="*/ 1349392 w 3079941"/>
                <a:gd name="connsiteY237" fmla="*/ 618269 h 1160647"/>
                <a:gd name="connsiteX238" fmla="*/ 1358259 w 3079941"/>
                <a:gd name="connsiteY238" fmla="*/ 618269 h 1160647"/>
                <a:gd name="connsiteX239" fmla="*/ 1368392 w 3079941"/>
                <a:gd name="connsiteY239" fmla="*/ 661504 h 1160647"/>
                <a:gd name="connsiteX240" fmla="*/ 1369405 w 3079941"/>
                <a:gd name="connsiteY240" fmla="*/ 661504 h 1160647"/>
                <a:gd name="connsiteX241" fmla="*/ 1376499 w 3079941"/>
                <a:gd name="connsiteY241" fmla="*/ 661504 h 1160647"/>
                <a:gd name="connsiteX242" fmla="*/ 1376499 w 3079941"/>
                <a:gd name="connsiteY242" fmla="*/ 700416 h 1160647"/>
                <a:gd name="connsiteX243" fmla="*/ 1378272 w 3079941"/>
                <a:gd name="connsiteY243" fmla="*/ 700416 h 1160647"/>
                <a:gd name="connsiteX244" fmla="*/ 1390686 w 3079941"/>
                <a:gd name="connsiteY244" fmla="*/ 700416 h 1160647"/>
                <a:gd name="connsiteX245" fmla="*/ 1390686 w 3079941"/>
                <a:gd name="connsiteY245" fmla="*/ 702578 h 1160647"/>
                <a:gd name="connsiteX246" fmla="*/ 1390686 w 3079941"/>
                <a:gd name="connsiteY246" fmla="*/ 717710 h 1160647"/>
                <a:gd name="connsiteX247" fmla="*/ 1394739 w 3079941"/>
                <a:gd name="connsiteY247" fmla="*/ 715549 h 1160647"/>
                <a:gd name="connsiteX248" fmla="*/ 1394739 w 3079941"/>
                <a:gd name="connsiteY248" fmla="*/ 700416 h 1160647"/>
                <a:gd name="connsiteX249" fmla="*/ 1396259 w 3079941"/>
                <a:gd name="connsiteY249" fmla="*/ 700416 h 1160647"/>
                <a:gd name="connsiteX250" fmla="*/ 1406899 w 3079941"/>
                <a:gd name="connsiteY250" fmla="*/ 700416 h 1160647"/>
                <a:gd name="connsiteX251" fmla="*/ 1406899 w 3079941"/>
                <a:gd name="connsiteY251" fmla="*/ 702037 h 1160647"/>
                <a:gd name="connsiteX252" fmla="*/ 1406899 w 3079941"/>
                <a:gd name="connsiteY252" fmla="*/ 713387 h 1160647"/>
                <a:gd name="connsiteX253" fmla="*/ 1437300 w 3079941"/>
                <a:gd name="connsiteY253" fmla="*/ 713387 h 1160647"/>
                <a:gd name="connsiteX254" fmla="*/ 1437300 w 3079941"/>
                <a:gd name="connsiteY254" fmla="*/ 676637 h 1160647"/>
                <a:gd name="connsiteX255" fmla="*/ 1438566 w 3079941"/>
                <a:gd name="connsiteY255" fmla="*/ 676637 h 1160647"/>
                <a:gd name="connsiteX256" fmla="*/ 1447433 w 3079941"/>
                <a:gd name="connsiteY256" fmla="*/ 676637 h 1160647"/>
                <a:gd name="connsiteX257" fmla="*/ 1447433 w 3079941"/>
                <a:gd name="connsiteY257" fmla="*/ 698254 h 1160647"/>
                <a:gd name="connsiteX258" fmla="*/ 1449460 w 3079941"/>
                <a:gd name="connsiteY258" fmla="*/ 665828 h 1160647"/>
                <a:gd name="connsiteX259" fmla="*/ 1471753 w 3079941"/>
                <a:gd name="connsiteY259" fmla="*/ 665828 h 1160647"/>
                <a:gd name="connsiteX260" fmla="*/ 1471753 w 3079941"/>
                <a:gd name="connsiteY260" fmla="*/ 664206 h 1160647"/>
                <a:gd name="connsiteX261" fmla="*/ 1471753 w 3079941"/>
                <a:gd name="connsiteY261" fmla="*/ 652857 h 1160647"/>
                <a:gd name="connsiteX262" fmla="*/ 1472513 w 3079941"/>
                <a:gd name="connsiteY262" fmla="*/ 652857 h 1160647"/>
                <a:gd name="connsiteX263" fmla="*/ 1477833 w 3079941"/>
                <a:gd name="connsiteY263" fmla="*/ 652857 h 1160647"/>
                <a:gd name="connsiteX264" fmla="*/ 1477833 w 3079941"/>
                <a:gd name="connsiteY264" fmla="*/ 650966 h 1160647"/>
                <a:gd name="connsiteX265" fmla="*/ 1477833 w 3079941"/>
                <a:gd name="connsiteY265" fmla="*/ 637725 h 1160647"/>
                <a:gd name="connsiteX266" fmla="*/ 1481887 w 3079941"/>
                <a:gd name="connsiteY266" fmla="*/ 644210 h 1160647"/>
                <a:gd name="connsiteX267" fmla="*/ 1484167 w 3079941"/>
                <a:gd name="connsiteY267" fmla="*/ 644210 h 1160647"/>
                <a:gd name="connsiteX268" fmla="*/ 1500127 w 3079941"/>
                <a:gd name="connsiteY268" fmla="*/ 644210 h 1160647"/>
                <a:gd name="connsiteX269" fmla="*/ 1500127 w 3079941"/>
                <a:gd name="connsiteY269" fmla="*/ 643399 h 1160647"/>
                <a:gd name="connsiteX270" fmla="*/ 1500127 w 3079941"/>
                <a:gd name="connsiteY270" fmla="*/ 637725 h 1160647"/>
                <a:gd name="connsiteX271" fmla="*/ 1500887 w 3079941"/>
                <a:gd name="connsiteY271" fmla="*/ 637725 h 1160647"/>
                <a:gd name="connsiteX272" fmla="*/ 1506207 w 3079941"/>
                <a:gd name="connsiteY272" fmla="*/ 637725 h 1160647"/>
                <a:gd name="connsiteX273" fmla="*/ 1506207 w 3079941"/>
                <a:gd name="connsiteY273" fmla="*/ 639076 h 1160647"/>
                <a:gd name="connsiteX274" fmla="*/ 1506207 w 3079941"/>
                <a:gd name="connsiteY274" fmla="*/ 648534 h 1160647"/>
                <a:gd name="connsiteX275" fmla="*/ 1544714 w 3079941"/>
                <a:gd name="connsiteY275" fmla="*/ 648534 h 1160647"/>
                <a:gd name="connsiteX276" fmla="*/ 1544714 w 3079941"/>
                <a:gd name="connsiteY276" fmla="*/ 786887 h 1160647"/>
                <a:gd name="connsiteX277" fmla="*/ 1546234 w 3079941"/>
                <a:gd name="connsiteY277" fmla="*/ 786887 h 1160647"/>
                <a:gd name="connsiteX278" fmla="*/ 1556874 w 3079941"/>
                <a:gd name="connsiteY278" fmla="*/ 786887 h 1160647"/>
                <a:gd name="connsiteX279" fmla="*/ 1556874 w 3079941"/>
                <a:gd name="connsiteY279" fmla="*/ 773917 h 1160647"/>
                <a:gd name="connsiteX280" fmla="*/ 1560928 w 3079941"/>
                <a:gd name="connsiteY280" fmla="*/ 773917 h 1160647"/>
                <a:gd name="connsiteX281" fmla="*/ 1560928 w 3079941"/>
                <a:gd name="connsiteY281" fmla="*/ 786887 h 1160647"/>
                <a:gd name="connsiteX282" fmla="*/ 1591328 w 3079941"/>
                <a:gd name="connsiteY282" fmla="*/ 786887 h 1160647"/>
                <a:gd name="connsiteX283" fmla="*/ 1591328 w 3079941"/>
                <a:gd name="connsiteY283" fmla="*/ 756622 h 1160647"/>
                <a:gd name="connsiteX284" fmla="*/ 1603488 w 3079941"/>
                <a:gd name="connsiteY284" fmla="*/ 756622 h 1160647"/>
                <a:gd name="connsiteX285" fmla="*/ 1615648 w 3079941"/>
                <a:gd name="connsiteY285" fmla="*/ 754461 h 1160647"/>
                <a:gd name="connsiteX286" fmla="*/ 1619702 w 3079941"/>
                <a:gd name="connsiteY286" fmla="*/ 756622 h 1160647"/>
                <a:gd name="connsiteX287" fmla="*/ 1629835 w 3079941"/>
                <a:gd name="connsiteY287" fmla="*/ 756622 h 1160647"/>
                <a:gd name="connsiteX288" fmla="*/ 1629835 w 3079941"/>
                <a:gd name="connsiteY288" fmla="*/ 786887 h 1160647"/>
                <a:gd name="connsiteX289" fmla="*/ 1637942 w 3079941"/>
                <a:gd name="connsiteY289" fmla="*/ 786887 h 1160647"/>
                <a:gd name="connsiteX290" fmla="*/ 1637942 w 3079941"/>
                <a:gd name="connsiteY290" fmla="*/ 804182 h 1160647"/>
                <a:gd name="connsiteX291" fmla="*/ 1647278 w 3079941"/>
                <a:gd name="connsiteY291" fmla="*/ 805087 h 1160647"/>
                <a:gd name="connsiteX292" fmla="*/ 1660236 w 3079941"/>
                <a:gd name="connsiteY292" fmla="*/ 805087 h 1160647"/>
                <a:gd name="connsiteX293" fmla="*/ 1660236 w 3079941"/>
                <a:gd name="connsiteY293" fmla="*/ 789049 h 1160647"/>
                <a:gd name="connsiteX294" fmla="*/ 1728192 w 3079941"/>
                <a:gd name="connsiteY294" fmla="*/ 789049 h 1160647"/>
                <a:gd name="connsiteX295" fmla="*/ 1728192 w 3079941"/>
                <a:gd name="connsiteY295" fmla="*/ 703796 h 1160647"/>
                <a:gd name="connsiteX296" fmla="*/ 1800200 w 3079941"/>
                <a:gd name="connsiteY296" fmla="*/ 703796 h 1160647"/>
                <a:gd name="connsiteX297" fmla="*/ 1800200 w 3079941"/>
                <a:gd name="connsiteY297" fmla="*/ 782564 h 1160647"/>
                <a:gd name="connsiteX298" fmla="*/ 1802104 w 3079941"/>
                <a:gd name="connsiteY298" fmla="*/ 782564 h 1160647"/>
                <a:gd name="connsiteX299" fmla="*/ 1803346 w 3079941"/>
                <a:gd name="connsiteY299" fmla="*/ 805087 h 1160647"/>
                <a:gd name="connsiteX300" fmla="*/ 1813022 w 3079941"/>
                <a:gd name="connsiteY300" fmla="*/ 805087 h 1160647"/>
                <a:gd name="connsiteX301" fmla="*/ 1814264 w 3079941"/>
                <a:gd name="connsiteY301" fmla="*/ 782564 h 1160647"/>
                <a:gd name="connsiteX302" fmla="*/ 1820344 w 3079941"/>
                <a:gd name="connsiteY302" fmla="*/ 782564 h 1160647"/>
                <a:gd name="connsiteX303" fmla="*/ 1821586 w 3079941"/>
                <a:gd name="connsiteY303" fmla="*/ 805087 h 1160647"/>
                <a:gd name="connsiteX304" fmla="*/ 1872208 w 3079941"/>
                <a:gd name="connsiteY304" fmla="*/ 805087 h 1160647"/>
                <a:gd name="connsiteX305" fmla="*/ 1872208 w 3079941"/>
                <a:gd name="connsiteY305" fmla="*/ 642059 h 1160647"/>
                <a:gd name="connsiteX306" fmla="*/ 2069535 w 3079941"/>
                <a:gd name="connsiteY306" fmla="*/ 642059 h 1160647"/>
                <a:gd name="connsiteX307" fmla="*/ 2069535 w 3079941"/>
                <a:gd name="connsiteY307" fmla="*/ 805087 h 1160647"/>
                <a:gd name="connsiteX308" fmla="*/ 2088232 w 3079941"/>
                <a:gd name="connsiteY308" fmla="*/ 805087 h 1160647"/>
                <a:gd name="connsiteX309" fmla="*/ 2088232 w 3079941"/>
                <a:gd name="connsiteY309" fmla="*/ 722394 h 1160647"/>
                <a:gd name="connsiteX310" fmla="*/ 2183352 w 3079941"/>
                <a:gd name="connsiteY310" fmla="*/ 722394 h 1160647"/>
                <a:gd name="connsiteX311" fmla="*/ 2195282 w 3079941"/>
                <a:gd name="connsiteY311" fmla="*/ 404253 h 1160647"/>
                <a:gd name="connsiteX312" fmla="*/ 2183122 w 3079941"/>
                <a:gd name="connsiteY312" fmla="*/ 382635 h 1160647"/>
                <a:gd name="connsiteX313" fmla="*/ 2177042 w 3079941"/>
                <a:gd name="connsiteY313" fmla="*/ 378311 h 1160647"/>
                <a:gd name="connsiteX314" fmla="*/ 2185149 w 3079941"/>
                <a:gd name="connsiteY314" fmla="*/ 354532 h 1160647"/>
                <a:gd name="connsiteX315" fmla="*/ 2185149 w 3079941"/>
                <a:gd name="connsiteY315" fmla="*/ 337238 h 1160647"/>
                <a:gd name="connsiteX316" fmla="*/ 2199336 w 3079941"/>
                <a:gd name="connsiteY316" fmla="*/ 337238 h 1160647"/>
                <a:gd name="connsiteX317" fmla="*/ 2199336 w 3079941"/>
                <a:gd name="connsiteY317" fmla="*/ 315620 h 1160647"/>
                <a:gd name="connsiteX318" fmla="*/ 2201362 w 3079941"/>
                <a:gd name="connsiteY318" fmla="*/ 311296 h 1160647"/>
                <a:gd name="connsiteX319" fmla="*/ 2201362 w 3079941"/>
                <a:gd name="connsiteY319" fmla="*/ 233472 h 1160647"/>
                <a:gd name="connsiteX320" fmla="*/ 2199336 w 3079941"/>
                <a:gd name="connsiteY320" fmla="*/ 226987 h 1160647"/>
                <a:gd name="connsiteX321" fmla="*/ 2205416 w 3079941"/>
                <a:gd name="connsiteY321" fmla="*/ 220501 h 1160647"/>
                <a:gd name="connsiteX322" fmla="*/ 2205416 w 3079941"/>
                <a:gd name="connsiteY322" fmla="*/ 162133 h 1160647"/>
                <a:gd name="connsiteX323" fmla="*/ 2207442 w 3079941"/>
                <a:gd name="connsiteY323" fmla="*/ 157810 h 1160647"/>
                <a:gd name="connsiteX324" fmla="*/ 2207442 w 3079941"/>
                <a:gd name="connsiteY324" fmla="*/ 101604 h 1160647"/>
                <a:gd name="connsiteX325" fmla="*/ 2209469 w 3079941"/>
                <a:gd name="connsiteY325" fmla="*/ 82148 h 1160647"/>
                <a:gd name="connsiteX326" fmla="*/ 2213523 w 3079941"/>
                <a:gd name="connsiteY326" fmla="*/ 99442 h 1160647"/>
                <a:gd name="connsiteX327" fmla="*/ 2215549 w 3079941"/>
                <a:gd name="connsiteY327" fmla="*/ 157810 h 1160647"/>
                <a:gd name="connsiteX328" fmla="*/ 2217576 w 3079941"/>
                <a:gd name="connsiteY328" fmla="*/ 220501 h 1160647"/>
                <a:gd name="connsiteX329" fmla="*/ 2223656 w 3079941"/>
                <a:gd name="connsiteY329" fmla="*/ 226987 h 1160647"/>
                <a:gd name="connsiteX330" fmla="*/ 2221629 w 3079941"/>
                <a:gd name="connsiteY330" fmla="*/ 233472 h 1160647"/>
                <a:gd name="connsiteX331" fmla="*/ 2221629 w 3079941"/>
                <a:gd name="connsiteY331" fmla="*/ 311296 h 1160647"/>
                <a:gd name="connsiteX332" fmla="*/ 2223656 w 3079941"/>
                <a:gd name="connsiteY332" fmla="*/ 315620 h 1160647"/>
                <a:gd name="connsiteX333" fmla="*/ 2223656 w 3079941"/>
                <a:gd name="connsiteY333" fmla="*/ 337238 h 1160647"/>
                <a:gd name="connsiteX334" fmla="*/ 2237843 w 3079941"/>
                <a:gd name="connsiteY334" fmla="*/ 337238 h 1160647"/>
                <a:gd name="connsiteX335" fmla="*/ 2237843 w 3079941"/>
                <a:gd name="connsiteY335" fmla="*/ 354532 h 1160647"/>
                <a:gd name="connsiteX336" fmla="*/ 2245950 w 3079941"/>
                <a:gd name="connsiteY336" fmla="*/ 378311 h 1160647"/>
                <a:gd name="connsiteX337" fmla="*/ 2239870 w 3079941"/>
                <a:gd name="connsiteY337" fmla="*/ 382635 h 1160647"/>
                <a:gd name="connsiteX338" fmla="*/ 2227709 w 3079941"/>
                <a:gd name="connsiteY338" fmla="*/ 404253 h 1160647"/>
                <a:gd name="connsiteX339" fmla="*/ 2235816 w 3079941"/>
                <a:gd name="connsiteY339" fmla="*/ 657181 h 1160647"/>
                <a:gd name="connsiteX340" fmla="*/ 2300670 w 3079941"/>
                <a:gd name="connsiteY340" fmla="*/ 657181 h 1160647"/>
                <a:gd name="connsiteX341" fmla="*/ 2300670 w 3079941"/>
                <a:gd name="connsiteY341" fmla="*/ 732843 h 1160647"/>
                <a:gd name="connsiteX342" fmla="*/ 2308777 w 3079941"/>
                <a:gd name="connsiteY342" fmla="*/ 732843 h 1160647"/>
                <a:gd name="connsiteX343" fmla="*/ 2310804 w 3079941"/>
                <a:gd name="connsiteY343" fmla="*/ 726358 h 1160647"/>
                <a:gd name="connsiteX344" fmla="*/ 2316884 w 3079941"/>
                <a:gd name="connsiteY344" fmla="*/ 726358 h 1160647"/>
                <a:gd name="connsiteX345" fmla="*/ 2318911 w 3079941"/>
                <a:gd name="connsiteY345" fmla="*/ 735005 h 1160647"/>
                <a:gd name="connsiteX346" fmla="*/ 2331071 w 3079941"/>
                <a:gd name="connsiteY346" fmla="*/ 735005 h 1160647"/>
                <a:gd name="connsiteX347" fmla="*/ 2331071 w 3079941"/>
                <a:gd name="connsiteY347" fmla="*/ 728519 h 1160647"/>
                <a:gd name="connsiteX348" fmla="*/ 2353364 w 3079941"/>
                <a:gd name="connsiteY348" fmla="*/ 728519 h 1160647"/>
                <a:gd name="connsiteX349" fmla="*/ 2353364 w 3079941"/>
                <a:gd name="connsiteY349" fmla="*/ 735005 h 1160647"/>
                <a:gd name="connsiteX350" fmla="*/ 2373631 w 3079941"/>
                <a:gd name="connsiteY350" fmla="*/ 735005 h 1160647"/>
                <a:gd name="connsiteX351" fmla="*/ 2373631 w 3079941"/>
                <a:gd name="connsiteY351" fmla="*/ 780402 h 1160647"/>
                <a:gd name="connsiteX352" fmla="*/ 2387818 w 3079941"/>
                <a:gd name="connsiteY352" fmla="*/ 780402 h 1160647"/>
                <a:gd name="connsiteX353" fmla="*/ 2387818 w 3079941"/>
                <a:gd name="connsiteY353" fmla="*/ 767431 h 1160647"/>
                <a:gd name="connsiteX354" fmla="*/ 2404032 w 3079941"/>
                <a:gd name="connsiteY354" fmla="*/ 767431 h 1160647"/>
                <a:gd name="connsiteX355" fmla="*/ 2404032 w 3079941"/>
                <a:gd name="connsiteY355" fmla="*/ 588004 h 1160647"/>
                <a:gd name="connsiteX356" fmla="*/ 2410112 w 3079941"/>
                <a:gd name="connsiteY356" fmla="*/ 581518 h 1160647"/>
                <a:gd name="connsiteX357" fmla="*/ 2483073 w 3079941"/>
                <a:gd name="connsiteY357" fmla="*/ 581518 h 1160647"/>
                <a:gd name="connsiteX358" fmla="*/ 2483073 w 3079941"/>
                <a:gd name="connsiteY358" fmla="*/ 590166 h 1160647"/>
                <a:gd name="connsiteX359" fmla="*/ 2493206 w 3079941"/>
                <a:gd name="connsiteY359" fmla="*/ 590166 h 1160647"/>
                <a:gd name="connsiteX360" fmla="*/ 2493206 w 3079941"/>
                <a:gd name="connsiteY360" fmla="*/ 704740 h 1160647"/>
                <a:gd name="connsiteX361" fmla="*/ 2515500 w 3079941"/>
                <a:gd name="connsiteY361" fmla="*/ 704740 h 1160647"/>
                <a:gd name="connsiteX362" fmla="*/ 2515500 w 3079941"/>
                <a:gd name="connsiteY362" fmla="*/ 637725 h 1160647"/>
                <a:gd name="connsiteX363" fmla="*/ 2541847 w 3079941"/>
                <a:gd name="connsiteY363" fmla="*/ 637725 h 1160647"/>
                <a:gd name="connsiteX364" fmla="*/ 2545900 w 3079941"/>
                <a:gd name="connsiteY364" fmla="*/ 633401 h 1160647"/>
                <a:gd name="connsiteX365" fmla="*/ 2554007 w 3079941"/>
                <a:gd name="connsiteY365" fmla="*/ 633401 h 1160647"/>
                <a:gd name="connsiteX366" fmla="*/ 2558060 w 3079941"/>
                <a:gd name="connsiteY366" fmla="*/ 637725 h 1160647"/>
                <a:gd name="connsiteX367" fmla="*/ 2580354 w 3079941"/>
                <a:gd name="connsiteY367" fmla="*/ 637725 h 1160647"/>
                <a:gd name="connsiteX368" fmla="*/ 2580354 w 3079941"/>
                <a:gd name="connsiteY368" fmla="*/ 520989 h 1160647"/>
                <a:gd name="connsiteX369" fmla="*/ 2637101 w 3079941"/>
                <a:gd name="connsiteY369" fmla="*/ 510180 h 1160647"/>
                <a:gd name="connsiteX370" fmla="*/ 2637101 w 3079941"/>
                <a:gd name="connsiteY370" fmla="*/ 511261 h 1160647"/>
                <a:gd name="connsiteX371" fmla="*/ 2637101 w 3079941"/>
                <a:gd name="connsiteY371" fmla="*/ 518827 h 1160647"/>
                <a:gd name="connsiteX372" fmla="*/ 2663448 w 3079941"/>
                <a:gd name="connsiteY372" fmla="*/ 518827 h 1160647"/>
                <a:gd name="connsiteX373" fmla="*/ 2663448 w 3079941"/>
                <a:gd name="connsiteY373" fmla="*/ 773917 h 1160647"/>
                <a:gd name="connsiteX374" fmla="*/ 2685742 w 3079941"/>
                <a:gd name="connsiteY374" fmla="*/ 773917 h 1160647"/>
                <a:gd name="connsiteX375" fmla="*/ 2685742 w 3079941"/>
                <a:gd name="connsiteY375" fmla="*/ 769593 h 1160647"/>
                <a:gd name="connsiteX376" fmla="*/ 2697902 w 3079941"/>
                <a:gd name="connsiteY376" fmla="*/ 769593 h 1160647"/>
                <a:gd name="connsiteX377" fmla="*/ 2697902 w 3079941"/>
                <a:gd name="connsiteY377" fmla="*/ 773917 h 1160647"/>
                <a:gd name="connsiteX378" fmla="*/ 2722222 w 3079941"/>
                <a:gd name="connsiteY378" fmla="*/ 773917 h 1160647"/>
                <a:gd name="connsiteX379" fmla="*/ 2722222 w 3079941"/>
                <a:gd name="connsiteY379" fmla="*/ 760946 h 1160647"/>
                <a:gd name="connsiteX380" fmla="*/ 2750596 w 3079941"/>
                <a:gd name="connsiteY380" fmla="*/ 760946 h 1160647"/>
                <a:gd name="connsiteX381" fmla="*/ 2762756 w 3079941"/>
                <a:gd name="connsiteY381" fmla="*/ 756622 h 1160647"/>
                <a:gd name="connsiteX382" fmla="*/ 2783023 w 3079941"/>
                <a:gd name="connsiteY382" fmla="*/ 760946 h 1160647"/>
                <a:gd name="connsiteX383" fmla="*/ 2783023 w 3079941"/>
                <a:gd name="connsiteY383" fmla="*/ 743652 h 1160647"/>
                <a:gd name="connsiteX384" fmla="*/ 2791130 w 3079941"/>
                <a:gd name="connsiteY384" fmla="*/ 743652 h 1160647"/>
                <a:gd name="connsiteX385" fmla="*/ 2791130 w 3079941"/>
                <a:gd name="connsiteY385" fmla="*/ 730681 h 1160647"/>
                <a:gd name="connsiteX386" fmla="*/ 2847877 w 3079941"/>
                <a:gd name="connsiteY386" fmla="*/ 730681 h 1160647"/>
                <a:gd name="connsiteX387" fmla="*/ 2847877 w 3079941"/>
                <a:gd name="connsiteY387" fmla="*/ 700416 h 1160647"/>
                <a:gd name="connsiteX388" fmla="*/ 2866117 w 3079941"/>
                <a:gd name="connsiteY388" fmla="*/ 700416 h 1160647"/>
                <a:gd name="connsiteX389" fmla="*/ 2866117 w 3079941"/>
                <a:gd name="connsiteY389" fmla="*/ 693931 h 1160647"/>
                <a:gd name="connsiteX390" fmla="*/ 2878277 w 3079941"/>
                <a:gd name="connsiteY390" fmla="*/ 693931 h 1160647"/>
                <a:gd name="connsiteX391" fmla="*/ 2878277 w 3079941"/>
                <a:gd name="connsiteY391" fmla="*/ 700416 h 1160647"/>
                <a:gd name="connsiteX392" fmla="*/ 2894491 w 3079941"/>
                <a:gd name="connsiteY392" fmla="*/ 700416 h 1160647"/>
                <a:gd name="connsiteX393" fmla="*/ 2894491 w 3079941"/>
                <a:gd name="connsiteY393" fmla="*/ 750137 h 1160647"/>
                <a:gd name="connsiteX394" fmla="*/ 2926918 w 3079941"/>
                <a:gd name="connsiteY394" fmla="*/ 750137 h 1160647"/>
                <a:gd name="connsiteX395" fmla="*/ 2926918 w 3079941"/>
                <a:gd name="connsiteY395" fmla="*/ 724196 h 1160647"/>
                <a:gd name="connsiteX396" fmla="*/ 2965425 w 3079941"/>
                <a:gd name="connsiteY396" fmla="*/ 724196 h 1160647"/>
                <a:gd name="connsiteX397" fmla="*/ 2965425 w 3079941"/>
                <a:gd name="connsiteY397" fmla="*/ 693931 h 1160647"/>
                <a:gd name="connsiteX398" fmla="*/ 3014066 w 3079941"/>
                <a:gd name="connsiteY398" fmla="*/ 693931 h 1160647"/>
                <a:gd name="connsiteX399" fmla="*/ 3014066 w 3079941"/>
                <a:gd name="connsiteY399" fmla="*/ 805087 h 1160647"/>
                <a:gd name="connsiteX400" fmla="*/ 3014066 w 3079941"/>
                <a:gd name="connsiteY400" fmla="*/ 818866 h 1160647"/>
                <a:gd name="connsiteX401" fmla="*/ 3079941 w 3079941"/>
                <a:gd name="connsiteY401" fmla="*/ 818866 h 1160647"/>
                <a:gd name="connsiteX402" fmla="*/ 3079941 w 3079941"/>
                <a:gd name="connsiteY402" fmla="*/ 1160647 h 1160647"/>
                <a:gd name="connsiteX403" fmla="*/ 200958 w 3079941"/>
                <a:gd name="connsiteY403" fmla="*/ 1160647 h 1160647"/>
                <a:gd name="connsiteX404" fmla="*/ 0 w 3079941"/>
                <a:gd name="connsiteY404" fmla="*/ 1126882 h 1160647"/>
                <a:gd name="connsiteX405" fmla="*/ 0 w 3079941"/>
                <a:gd name="connsiteY405" fmla="*/ 915339 h 1160647"/>
                <a:gd name="connsiteX406" fmla="*/ 55096 w 3079941"/>
                <a:gd name="connsiteY406" fmla="*/ 886329 h 1160647"/>
                <a:gd name="connsiteX407" fmla="*/ 55096 w 3079941"/>
                <a:gd name="connsiteY407" fmla="*/ 724196 h 1160647"/>
                <a:gd name="connsiteX408" fmla="*/ 75363 w 3079941"/>
                <a:gd name="connsiteY408" fmla="*/ 724196 h 1160647"/>
                <a:gd name="connsiteX409" fmla="*/ 75870 w 3079941"/>
                <a:gd name="connsiteY409" fmla="*/ 723115 h 1160647"/>
                <a:gd name="connsiteX410" fmla="*/ 79416 w 3079941"/>
                <a:gd name="connsiteY410" fmla="*/ 715549 h 1160647"/>
                <a:gd name="connsiteX411" fmla="*/ 81190 w 3079941"/>
                <a:gd name="connsiteY411" fmla="*/ 715819 h 1160647"/>
                <a:gd name="connsiteX412" fmla="*/ 93603 w 3079941"/>
                <a:gd name="connsiteY412" fmla="*/ 717710 h 1160647"/>
                <a:gd name="connsiteX413" fmla="*/ 94110 w 3079941"/>
                <a:gd name="connsiteY413" fmla="*/ 719062 h 1160647"/>
                <a:gd name="connsiteX414" fmla="*/ 97656 w 3079941"/>
                <a:gd name="connsiteY414" fmla="*/ 728519 h 1160647"/>
                <a:gd name="connsiteX415" fmla="*/ 124003 w 3079941"/>
                <a:gd name="connsiteY415" fmla="*/ 730681 h 1160647"/>
                <a:gd name="connsiteX416" fmla="*/ 124003 w 3079941"/>
                <a:gd name="connsiteY416" fmla="*/ 607460 h 1160647"/>
                <a:gd name="connsiteX417" fmla="*/ 126030 w 3079941"/>
                <a:gd name="connsiteY417" fmla="*/ 607460 h 1160647"/>
                <a:gd name="connsiteX418" fmla="*/ 140217 w 3079941"/>
                <a:gd name="connsiteY418" fmla="*/ 607460 h 1160647"/>
                <a:gd name="connsiteX419" fmla="*/ 140217 w 3079941"/>
                <a:gd name="connsiteY419" fmla="*/ 471268 h 1160647"/>
                <a:gd name="connsiteX420" fmla="*/ 141990 w 3079941"/>
                <a:gd name="connsiteY420" fmla="*/ 471268 h 1160647"/>
                <a:gd name="connsiteX421" fmla="*/ 154404 w 3079941"/>
                <a:gd name="connsiteY421" fmla="*/ 471268 h 1160647"/>
                <a:gd name="connsiteX422" fmla="*/ 154404 w 3079941"/>
                <a:gd name="connsiteY422" fmla="*/ 356694 h 1160647"/>
                <a:gd name="connsiteX423" fmla="*/ 158457 w 3079941"/>
                <a:gd name="connsiteY423" fmla="*/ 328590 h 1160647"/>
                <a:gd name="connsiteX424" fmla="*/ 160484 w 3079941"/>
                <a:gd name="connsiteY424" fmla="*/ 328590 h 1160647"/>
                <a:gd name="connsiteX425" fmla="*/ 174671 w 3079941"/>
                <a:gd name="connsiteY425" fmla="*/ 328590 h 1160647"/>
                <a:gd name="connsiteX426" fmla="*/ 211151 w 3079941"/>
                <a:gd name="connsiteY426" fmla="*/ 246443 h 1160647"/>
                <a:gd name="connsiteX427" fmla="*/ 215205 w 3079941"/>
                <a:gd name="connsiteY427" fmla="*/ 0 h 1160647"/>
                <a:gd name="connsiteX0" fmla="*/ 215205 w 3079941"/>
                <a:gd name="connsiteY0" fmla="*/ 0 h 1160647"/>
                <a:gd name="connsiteX1" fmla="*/ 217231 w 3079941"/>
                <a:gd name="connsiteY1" fmla="*/ 246443 h 1160647"/>
                <a:gd name="connsiteX2" fmla="*/ 255738 w 3079941"/>
                <a:gd name="connsiteY2" fmla="*/ 326429 h 1160647"/>
                <a:gd name="connsiteX3" fmla="*/ 257765 w 3079941"/>
                <a:gd name="connsiteY3" fmla="*/ 326429 h 1160647"/>
                <a:gd name="connsiteX4" fmla="*/ 271952 w 3079941"/>
                <a:gd name="connsiteY4" fmla="*/ 326429 h 1160647"/>
                <a:gd name="connsiteX5" fmla="*/ 271952 w 3079941"/>
                <a:gd name="connsiteY5" fmla="*/ 350208 h 1160647"/>
                <a:gd name="connsiteX6" fmla="*/ 272459 w 3079941"/>
                <a:gd name="connsiteY6" fmla="*/ 351019 h 1160647"/>
                <a:gd name="connsiteX7" fmla="*/ 276005 w 3079941"/>
                <a:gd name="connsiteY7" fmla="*/ 356694 h 1160647"/>
                <a:gd name="connsiteX8" fmla="*/ 276005 w 3079941"/>
                <a:gd name="connsiteY8" fmla="*/ 471268 h 1160647"/>
                <a:gd name="connsiteX9" fmla="*/ 278285 w 3079941"/>
                <a:gd name="connsiteY9" fmla="*/ 471268 h 1160647"/>
                <a:gd name="connsiteX10" fmla="*/ 294246 w 3079941"/>
                <a:gd name="connsiteY10" fmla="*/ 471268 h 1160647"/>
                <a:gd name="connsiteX11" fmla="*/ 294246 w 3079941"/>
                <a:gd name="connsiteY11" fmla="*/ 611783 h 1160647"/>
                <a:gd name="connsiteX12" fmla="*/ 295766 w 3079941"/>
                <a:gd name="connsiteY12" fmla="*/ 611513 h 1160647"/>
                <a:gd name="connsiteX13" fmla="*/ 306406 w 3079941"/>
                <a:gd name="connsiteY13" fmla="*/ 609622 h 1160647"/>
                <a:gd name="connsiteX14" fmla="*/ 304379 w 3079941"/>
                <a:gd name="connsiteY14" fmla="*/ 698254 h 1160647"/>
                <a:gd name="connsiteX15" fmla="*/ 305899 w 3079941"/>
                <a:gd name="connsiteY15" fmla="*/ 698525 h 1160647"/>
                <a:gd name="connsiteX16" fmla="*/ 316539 w 3079941"/>
                <a:gd name="connsiteY16" fmla="*/ 700416 h 1160647"/>
                <a:gd name="connsiteX17" fmla="*/ 316792 w 3079941"/>
                <a:gd name="connsiteY17" fmla="*/ 701227 h 1160647"/>
                <a:gd name="connsiteX18" fmla="*/ 318566 w 3079941"/>
                <a:gd name="connsiteY18" fmla="*/ 706902 h 1160647"/>
                <a:gd name="connsiteX19" fmla="*/ 319326 w 3079941"/>
                <a:gd name="connsiteY19" fmla="*/ 704470 h 1160647"/>
                <a:gd name="connsiteX20" fmla="*/ 324646 w 3079941"/>
                <a:gd name="connsiteY20" fmla="*/ 687446 h 1160647"/>
                <a:gd name="connsiteX21" fmla="*/ 326419 w 3079941"/>
                <a:gd name="connsiteY21" fmla="*/ 687446 h 1160647"/>
                <a:gd name="connsiteX22" fmla="*/ 338833 w 3079941"/>
                <a:gd name="connsiteY22" fmla="*/ 687446 h 1160647"/>
                <a:gd name="connsiteX23" fmla="*/ 338833 w 3079941"/>
                <a:gd name="connsiteY23" fmla="*/ 719872 h 1160647"/>
                <a:gd name="connsiteX24" fmla="*/ 339846 w 3079941"/>
                <a:gd name="connsiteY24" fmla="*/ 720413 h 1160647"/>
                <a:gd name="connsiteX25" fmla="*/ 346940 w 3079941"/>
                <a:gd name="connsiteY25" fmla="*/ 724196 h 1160647"/>
                <a:gd name="connsiteX26" fmla="*/ 346940 w 3079941"/>
                <a:gd name="connsiteY26" fmla="*/ 725547 h 1160647"/>
                <a:gd name="connsiteX27" fmla="*/ 346940 w 3079941"/>
                <a:gd name="connsiteY27" fmla="*/ 735005 h 1160647"/>
                <a:gd name="connsiteX28" fmla="*/ 391527 w 3079941"/>
                <a:gd name="connsiteY28" fmla="*/ 735005 h 1160647"/>
                <a:gd name="connsiteX29" fmla="*/ 391527 w 3079941"/>
                <a:gd name="connsiteY29" fmla="*/ 736086 h 1160647"/>
                <a:gd name="connsiteX30" fmla="*/ 391527 w 3079941"/>
                <a:gd name="connsiteY30" fmla="*/ 743652 h 1160647"/>
                <a:gd name="connsiteX31" fmla="*/ 393553 w 3079941"/>
                <a:gd name="connsiteY31" fmla="*/ 743652 h 1160647"/>
                <a:gd name="connsiteX32" fmla="*/ 407740 w 3079941"/>
                <a:gd name="connsiteY32" fmla="*/ 743652 h 1160647"/>
                <a:gd name="connsiteX33" fmla="*/ 407740 w 3079941"/>
                <a:gd name="connsiteY33" fmla="*/ 713387 h 1160647"/>
                <a:gd name="connsiteX34" fmla="*/ 452327 w 3079941"/>
                <a:gd name="connsiteY34" fmla="*/ 713387 h 1160647"/>
                <a:gd name="connsiteX35" fmla="*/ 452327 w 3079941"/>
                <a:gd name="connsiteY35" fmla="*/ 712036 h 1160647"/>
                <a:gd name="connsiteX36" fmla="*/ 452327 w 3079941"/>
                <a:gd name="connsiteY36" fmla="*/ 702578 h 1160647"/>
                <a:gd name="connsiteX37" fmla="*/ 453341 w 3079941"/>
                <a:gd name="connsiteY37" fmla="*/ 702578 h 1160647"/>
                <a:gd name="connsiteX38" fmla="*/ 460434 w 3079941"/>
                <a:gd name="connsiteY38" fmla="*/ 702578 h 1160647"/>
                <a:gd name="connsiteX39" fmla="*/ 460434 w 3079941"/>
                <a:gd name="connsiteY39" fmla="*/ 700687 h 1160647"/>
                <a:gd name="connsiteX40" fmla="*/ 460434 w 3079941"/>
                <a:gd name="connsiteY40" fmla="*/ 687446 h 1160647"/>
                <a:gd name="connsiteX41" fmla="*/ 461194 w 3079941"/>
                <a:gd name="connsiteY41" fmla="*/ 687446 h 1160647"/>
                <a:gd name="connsiteX42" fmla="*/ 466514 w 3079941"/>
                <a:gd name="connsiteY42" fmla="*/ 687446 h 1160647"/>
                <a:gd name="connsiteX43" fmla="*/ 466514 w 3079941"/>
                <a:gd name="connsiteY43" fmla="*/ 686365 h 1160647"/>
                <a:gd name="connsiteX44" fmla="*/ 466514 w 3079941"/>
                <a:gd name="connsiteY44" fmla="*/ 678798 h 1160647"/>
                <a:gd name="connsiteX45" fmla="*/ 468541 w 3079941"/>
                <a:gd name="connsiteY45" fmla="*/ 678798 h 1160647"/>
                <a:gd name="connsiteX46" fmla="*/ 482728 w 3079941"/>
                <a:gd name="connsiteY46" fmla="*/ 678798 h 1160647"/>
                <a:gd name="connsiteX47" fmla="*/ 482728 w 3079941"/>
                <a:gd name="connsiteY47" fmla="*/ 679879 h 1160647"/>
                <a:gd name="connsiteX48" fmla="*/ 482728 w 3079941"/>
                <a:gd name="connsiteY48" fmla="*/ 687446 h 1160647"/>
                <a:gd name="connsiteX49" fmla="*/ 505021 w 3079941"/>
                <a:gd name="connsiteY49" fmla="*/ 687446 h 1160647"/>
                <a:gd name="connsiteX50" fmla="*/ 505021 w 3079941"/>
                <a:gd name="connsiteY50" fmla="*/ 685554 h 1160647"/>
                <a:gd name="connsiteX51" fmla="*/ 505021 w 3079941"/>
                <a:gd name="connsiteY51" fmla="*/ 672313 h 1160647"/>
                <a:gd name="connsiteX52" fmla="*/ 506795 w 3079941"/>
                <a:gd name="connsiteY52" fmla="*/ 672313 h 1160647"/>
                <a:gd name="connsiteX53" fmla="*/ 519208 w 3079941"/>
                <a:gd name="connsiteY53" fmla="*/ 672313 h 1160647"/>
                <a:gd name="connsiteX54" fmla="*/ 519208 w 3079941"/>
                <a:gd name="connsiteY54" fmla="*/ 696093 h 1160647"/>
                <a:gd name="connsiteX55" fmla="*/ 520222 w 3079941"/>
                <a:gd name="connsiteY55" fmla="*/ 696093 h 1160647"/>
                <a:gd name="connsiteX56" fmla="*/ 527315 w 3079941"/>
                <a:gd name="connsiteY56" fmla="*/ 696093 h 1160647"/>
                <a:gd name="connsiteX57" fmla="*/ 527315 w 3079941"/>
                <a:gd name="connsiteY57" fmla="*/ 695012 h 1160647"/>
                <a:gd name="connsiteX58" fmla="*/ 527315 w 3079941"/>
                <a:gd name="connsiteY58" fmla="*/ 687446 h 1160647"/>
                <a:gd name="connsiteX59" fmla="*/ 529088 w 3079941"/>
                <a:gd name="connsiteY59" fmla="*/ 687446 h 1160647"/>
                <a:gd name="connsiteX60" fmla="*/ 541502 w 3079941"/>
                <a:gd name="connsiteY60" fmla="*/ 687446 h 1160647"/>
                <a:gd name="connsiteX61" fmla="*/ 541502 w 3079941"/>
                <a:gd name="connsiteY61" fmla="*/ 713387 h 1160647"/>
                <a:gd name="connsiteX62" fmla="*/ 543529 w 3079941"/>
                <a:gd name="connsiteY62" fmla="*/ 713387 h 1160647"/>
                <a:gd name="connsiteX63" fmla="*/ 557715 w 3079941"/>
                <a:gd name="connsiteY63" fmla="*/ 713387 h 1160647"/>
                <a:gd name="connsiteX64" fmla="*/ 557715 w 3079941"/>
                <a:gd name="connsiteY64" fmla="*/ 715008 h 1160647"/>
                <a:gd name="connsiteX65" fmla="*/ 557715 w 3079941"/>
                <a:gd name="connsiteY65" fmla="*/ 726358 h 1160647"/>
                <a:gd name="connsiteX66" fmla="*/ 558475 w 3079941"/>
                <a:gd name="connsiteY66" fmla="*/ 726358 h 1160647"/>
                <a:gd name="connsiteX67" fmla="*/ 563796 w 3079941"/>
                <a:gd name="connsiteY67" fmla="*/ 726358 h 1160647"/>
                <a:gd name="connsiteX68" fmla="*/ 563796 w 3079941"/>
                <a:gd name="connsiteY68" fmla="*/ 725547 h 1160647"/>
                <a:gd name="connsiteX69" fmla="*/ 563796 w 3079941"/>
                <a:gd name="connsiteY69" fmla="*/ 719872 h 1160647"/>
                <a:gd name="connsiteX70" fmla="*/ 594196 w 3079941"/>
                <a:gd name="connsiteY70" fmla="*/ 719872 h 1160647"/>
                <a:gd name="connsiteX71" fmla="*/ 594196 w 3079941"/>
                <a:gd name="connsiteY71" fmla="*/ 743652 h 1160647"/>
                <a:gd name="connsiteX72" fmla="*/ 595209 w 3079941"/>
                <a:gd name="connsiteY72" fmla="*/ 743652 h 1160647"/>
                <a:gd name="connsiteX73" fmla="*/ 602303 w 3079941"/>
                <a:gd name="connsiteY73" fmla="*/ 743652 h 1160647"/>
                <a:gd name="connsiteX74" fmla="*/ 602303 w 3079941"/>
                <a:gd name="connsiteY74" fmla="*/ 744733 h 1160647"/>
                <a:gd name="connsiteX75" fmla="*/ 602303 w 3079941"/>
                <a:gd name="connsiteY75" fmla="*/ 752299 h 1160647"/>
                <a:gd name="connsiteX76" fmla="*/ 603063 w 3079941"/>
                <a:gd name="connsiteY76" fmla="*/ 752299 h 1160647"/>
                <a:gd name="connsiteX77" fmla="*/ 608383 w 3079941"/>
                <a:gd name="connsiteY77" fmla="*/ 752299 h 1160647"/>
                <a:gd name="connsiteX78" fmla="*/ 608383 w 3079941"/>
                <a:gd name="connsiteY78" fmla="*/ 750137 h 1160647"/>
                <a:gd name="connsiteX79" fmla="*/ 608383 w 3079941"/>
                <a:gd name="connsiteY79" fmla="*/ 735005 h 1160647"/>
                <a:gd name="connsiteX80" fmla="*/ 609396 w 3079941"/>
                <a:gd name="connsiteY80" fmla="*/ 735005 h 1160647"/>
                <a:gd name="connsiteX81" fmla="*/ 616490 w 3079941"/>
                <a:gd name="connsiteY81" fmla="*/ 735005 h 1160647"/>
                <a:gd name="connsiteX82" fmla="*/ 616490 w 3079941"/>
                <a:gd name="connsiteY82" fmla="*/ 736086 h 1160647"/>
                <a:gd name="connsiteX83" fmla="*/ 616490 w 3079941"/>
                <a:gd name="connsiteY83" fmla="*/ 743652 h 1160647"/>
                <a:gd name="connsiteX84" fmla="*/ 621810 w 3079941"/>
                <a:gd name="connsiteY84" fmla="*/ 741659 h 1160647"/>
                <a:gd name="connsiteX85" fmla="*/ 622570 w 3079941"/>
                <a:gd name="connsiteY85" fmla="*/ 740679 h 1160647"/>
                <a:gd name="connsiteX86" fmla="*/ 622570 w 3079941"/>
                <a:gd name="connsiteY86" fmla="*/ 735005 h 1160647"/>
                <a:gd name="connsiteX87" fmla="*/ 661077 w 3079941"/>
                <a:gd name="connsiteY87" fmla="*/ 735005 h 1160647"/>
                <a:gd name="connsiteX88" fmla="*/ 661077 w 3079941"/>
                <a:gd name="connsiteY88" fmla="*/ 758784 h 1160647"/>
                <a:gd name="connsiteX89" fmla="*/ 663103 w 3079941"/>
                <a:gd name="connsiteY89" fmla="*/ 758784 h 1160647"/>
                <a:gd name="connsiteX90" fmla="*/ 677290 w 3079941"/>
                <a:gd name="connsiteY90" fmla="*/ 758784 h 1160647"/>
                <a:gd name="connsiteX91" fmla="*/ 677290 w 3079941"/>
                <a:gd name="connsiteY91" fmla="*/ 759865 h 1160647"/>
                <a:gd name="connsiteX92" fmla="*/ 677290 w 3079941"/>
                <a:gd name="connsiteY92" fmla="*/ 767431 h 1160647"/>
                <a:gd name="connsiteX93" fmla="*/ 679064 w 3079941"/>
                <a:gd name="connsiteY93" fmla="*/ 767431 h 1160647"/>
                <a:gd name="connsiteX94" fmla="*/ 691477 w 3079941"/>
                <a:gd name="connsiteY94" fmla="*/ 767431 h 1160647"/>
                <a:gd name="connsiteX95" fmla="*/ 691477 w 3079941"/>
                <a:gd name="connsiteY95" fmla="*/ 743652 h 1160647"/>
                <a:gd name="connsiteX96" fmla="*/ 692490 w 3079941"/>
                <a:gd name="connsiteY96" fmla="*/ 743652 h 1160647"/>
                <a:gd name="connsiteX97" fmla="*/ 699584 w 3079941"/>
                <a:gd name="connsiteY97" fmla="*/ 743652 h 1160647"/>
                <a:gd name="connsiteX98" fmla="*/ 699584 w 3079941"/>
                <a:gd name="connsiteY98" fmla="*/ 711225 h 1160647"/>
                <a:gd name="connsiteX99" fmla="*/ 700597 w 3079941"/>
                <a:gd name="connsiteY99" fmla="*/ 711225 h 1160647"/>
                <a:gd name="connsiteX100" fmla="*/ 707691 w 3079941"/>
                <a:gd name="connsiteY100" fmla="*/ 711225 h 1160647"/>
                <a:gd name="connsiteX101" fmla="*/ 707691 w 3079941"/>
                <a:gd name="connsiteY101" fmla="*/ 709334 h 1160647"/>
                <a:gd name="connsiteX102" fmla="*/ 707691 w 3079941"/>
                <a:gd name="connsiteY102" fmla="*/ 696093 h 1160647"/>
                <a:gd name="connsiteX103" fmla="*/ 706424 w 3079941"/>
                <a:gd name="connsiteY103" fmla="*/ 694471 h 1160647"/>
                <a:gd name="connsiteX104" fmla="*/ 711744 w 3079941"/>
                <a:gd name="connsiteY104" fmla="*/ 683122 h 1160647"/>
                <a:gd name="connsiteX105" fmla="*/ 719851 w 3079941"/>
                <a:gd name="connsiteY105" fmla="*/ 711225 h 1160647"/>
                <a:gd name="connsiteX106" fmla="*/ 720611 w 3079941"/>
                <a:gd name="connsiteY106" fmla="*/ 711225 h 1160647"/>
                <a:gd name="connsiteX107" fmla="*/ 725931 w 3079941"/>
                <a:gd name="connsiteY107" fmla="*/ 711225 h 1160647"/>
                <a:gd name="connsiteX108" fmla="*/ 725931 w 3079941"/>
                <a:gd name="connsiteY108" fmla="*/ 605298 h 1160647"/>
                <a:gd name="connsiteX109" fmla="*/ 727451 w 3079941"/>
                <a:gd name="connsiteY109" fmla="*/ 605298 h 1160647"/>
                <a:gd name="connsiteX110" fmla="*/ 738091 w 3079941"/>
                <a:gd name="connsiteY110" fmla="*/ 605298 h 1160647"/>
                <a:gd name="connsiteX111" fmla="*/ 738091 w 3079941"/>
                <a:gd name="connsiteY111" fmla="*/ 557739 h 1160647"/>
                <a:gd name="connsiteX112" fmla="*/ 764438 w 3079941"/>
                <a:gd name="connsiteY112" fmla="*/ 557739 h 1160647"/>
                <a:gd name="connsiteX113" fmla="*/ 764438 w 3079941"/>
                <a:gd name="connsiteY113" fmla="*/ 536121 h 1160647"/>
                <a:gd name="connsiteX114" fmla="*/ 798892 w 3079941"/>
                <a:gd name="connsiteY114" fmla="*/ 536121 h 1160647"/>
                <a:gd name="connsiteX115" fmla="*/ 798892 w 3079941"/>
                <a:gd name="connsiteY115" fmla="*/ 538553 h 1160647"/>
                <a:gd name="connsiteX116" fmla="*/ 798892 w 3079941"/>
                <a:gd name="connsiteY116" fmla="*/ 555577 h 1160647"/>
                <a:gd name="connsiteX117" fmla="*/ 801172 w 3079941"/>
                <a:gd name="connsiteY117" fmla="*/ 555577 h 1160647"/>
                <a:gd name="connsiteX118" fmla="*/ 817132 w 3079941"/>
                <a:gd name="connsiteY118" fmla="*/ 555577 h 1160647"/>
                <a:gd name="connsiteX119" fmla="*/ 817132 w 3079941"/>
                <a:gd name="connsiteY119" fmla="*/ 603136 h 1160647"/>
                <a:gd name="connsiteX120" fmla="*/ 818145 w 3079941"/>
                <a:gd name="connsiteY120" fmla="*/ 603136 h 1160647"/>
                <a:gd name="connsiteX121" fmla="*/ 825239 w 3079941"/>
                <a:gd name="connsiteY121" fmla="*/ 603136 h 1160647"/>
                <a:gd name="connsiteX122" fmla="*/ 839426 w 3079941"/>
                <a:gd name="connsiteY122" fmla="*/ 607460 h 1160647"/>
                <a:gd name="connsiteX123" fmla="*/ 839426 w 3079941"/>
                <a:gd name="connsiteY123" fmla="*/ 646372 h 1160647"/>
                <a:gd name="connsiteX124" fmla="*/ 840439 w 3079941"/>
                <a:gd name="connsiteY124" fmla="*/ 646372 h 1160647"/>
                <a:gd name="connsiteX125" fmla="*/ 847532 w 3079941"/>
                <a:gd name="connsiteY125" fmla="*/ 646372 h 1160647"/>
                <a:gd name="connsiteX126" fmla="*/ 847532 w 3079941"/>
                <a:gd name="connsiteY126" fmla="*/ 647993 h 1160647"/>
                <a:gd name="connsiteX127" fmla="*/ 847532 w 3079941"/>
                <a:gd name="connsiteY127" fmla="*/ 659342 h 1160647"/>
                <a:gd name="connsiteX128" fmla="*/ 849559 w 3079941"/>
                <a:gd name="connsiteY128" fmla="*/ 659342 h 1160647"/>
                <a:gd name="connsiteX129" fmla="*/ 863746 w 3079941"/>
                <a:gd name="connsiteY129" fmla="*/ 659342 h 1160647"/>
                <a:gd name="connsiteX130" fmla="*/ 869826 w 3079941"/>
                <a:gd name="connsiteY130" fmla="*/ 665828 h 1160647"/>
                <a:gd name="connsiteX131" fmla="*/ 869826 w 3079941"/>
                <a:gd name="connsiteY131" fmla="*/ 687446 h 1160647"/>
                <a:gd name="connsiteX132" fmla="*/ 872106 w 3079941"/>
                <a:gd name="connsiteY132" fmla="*/ 687446 h 1160647"/>
                <a:gd name="connsiteX133" fmla="*/ 888066 w 3079941"/>
                <a:gd name="connsiteY133" fmla="*/ 687446 h 1160647"/>
                <a:gd name="connsiteX134" fmla="*/ 888066 w 3079941"/>
                <a:gd name="connsiteY134" fmla="*/ 688526 h 1160647"/>
                <a:gd name="connsiteX135" fmla="*/ 888066 w 3079941"/>
                <a:gd name="connsiteY135" fmla="*/ 696093 h 1160647"/>
                <a:gd name="connsiteX136" fmla="*/ 889333 w 3079941"/>
                <a:gd name="connsiteY136" fmla="*/ 696093 h 1160647"/>
                <a:gd name="connsiteX137" fmla="*/ 898200 w 3079941"/>
                <a:gd name="connsiteY137" fmla="*/ 696093 h 1160647"/>
                <a:gd name="connsiteX138" fmla="*/ 898200 w 3079941"/>
                <a:gd name="connsiteY138" fmla="*/ 698254 h 1160647"/>
                <a:gd name="connsiteX139" fmla="*/ 898200 w 3079941"/>
                <a:gd name="connsiteY139" fmla="*/ 713387 h 1160647"/>
                <a:gd name="connsiteX140" fmla="*/ 902253 w 3079941"/>
                <a:gd name="connsiteY140" fmla="*/ 711495 h 1160647"/>
                <a:gd name="connsiteX141" fmla="*/ 902253 w 3079941"/>
                <a:gd name="connsiteY141" fmla="*/ 698254 h 1160647"/>
                <a:gd name="connsiteX142" fmla="*/ 903266 w 3079941"/>
                <a:gd name="connsiteY142" fmla="*/ 698254 h 1160647"/>
                <a:gd name="connsiteX143" fmla="*/ 910360 w 3079941"/>
                <a:gd name="connsiteY143" fmla="*/ 698254 h 1160647"/>
                <a:gd name="connsiteX144" fmla="*/ 910360 w 3079941"/>
                <a:gd name="connsiteY144" fmla="*/ 699876 h 1160647"/>
                <a:gd name="connsiteX145" fmla="*/ 910360 w 3079941"/>
                <a:gd name="connsiteY145" fmla="*/ 711225 h 1160647"/>
                <a:gd name="connsiteX146" fmla="*/ 911120 w 3079941"/>
                <a:gd name="connsiteY146" fmla="*/ 711225 h 1160647"/>
                <a:gd name="connsiteX147" fmla="*/ 916440 w 3079941"/>
                <a:gd name="connsiteY147" fmla="*/ 711225 h 1160647"/>
                <a:gd name="connsiteX148" fmla="*/ 965080 w 3079941"/>
                <a:gd name="connsiteY148" fmla="*/ 706902 h 1160647"/>
                <a:gd name="connsiteX149" fmla="*/ 965080 w 3079941"/>
                <a:gd name="connsiteY149" fmla="*/ 708253 h 1160647"/>
                <a:gd name="connsiteX150" fmla="*/ 965080 w 3079941"/>
                <a:gd name="connsiteY150" fmla="*/ 717710 h 1160647"/>
                <a:gd name="connsiteX151" fmla="*/ 965840 w 3079941"/>
                <a:gd name="connsiteY151" fmla="*/ 717710 h 1160647"/>
                <a:gd name="connsiteX152" fmla="*/ 971161 w 3079941"/>
                <a:gd name="connsiteY152" fmla="*/ 717710 h 1160647"/>
                <a:gd name="connsiteX153" fmla="*/ 971161 w 3079941"/>
                <a:gd name="connsiteY153" fmla="*/ 719872 h 1160647"/>
                <a:gd name="connsiteX154" fmla="*/ 971161 w 3079941"/>
                <a:gd name="connsiteY154" fmla="*/ 735005 h 1160647"/>
                <a:gd name="connsiteX155" fmla="*/ 973187 w 3079941"/>
                <a:gd name="connsiteY155" fmla="*/ 733654 h 1160647"/>
                <a:gd name="connsiteX156" fmla="*/ 987374 w 3079941"/>
                <a:gd name="connsiteY156" fmla="*/ 724196 h 1160647"/>
                <a:gd name="connsiteX157" fmla="*/ 993454 w 3079941"/>
                <a:gd name="connsiteY157" fmla="*/ 683122 h 1160647"/>
                <a:gd name="connsiteX158" fmla="*/ 994214 w 3079941"/>
                <a:gd name="connsiteY158" fmla="*/ 682852 h 1160647"/>
                <a:gd name="connsiteX159" fmla="*/ 999534 w 3079941"/>
                <a:gd name="connsiteY159" fmla="*/ 680960 h 1160647"/>
                <a:gd name="connsiteX160" fmla="*/ 1001561 w 3079941"/>
                <a:gd name="connsiteY160" fmla="*/ 611783 h 1160647"/>
                <a:gd name="connsiteX161" fmla="*/ 1003588 w 3079941"/>
                <a:gd name="connsiteY161" fmla="*/ 680960 h 1160647"/>
                <a:gd name="connsiteX162" fmla="*/ 1004348 w 3079941"/>
                <a:gd name="connsiteY162" fmla="*/ 681230 h 1160647"/>
                <a:gd name="connsiteX163" fmla="*/ 1009668 w 3079941"/>
                <a:gd name="connsiteY163" fmla="*/ 683122 h 1160647"/>
                <a:gd name="connsiteX164" fmla="*/ 1009668 w 3079941"/>
                <a:gd name="connsiteY164" fmla="*/ 596651 h 1160647"/>
                <a:gd name="connsiteX165" fmla="*/ 1013721 w 3079941"/>
                <a:gd name="connsiteY165" fmla="*/ 564224 h 1160647"/>
                <a:gd name="connsiteX166" fmla="*/ 1052228 w 3079941"/>
                <a:gd name="connsiteY166" fmla="*/ 564224 h 1160647"/>
                <a:gd name="connsiteX167" fmla="*/ 1052228 w 3079941"/>
                <a:gd name="connsiteY167" fmla="*/ 596651 h 1160647"/>
                <a:gd name="connsiteX168" fmla="*/ 1052988 w 3079941"/>
                <a:gd name="connsiteY168" fmla="*/ 596651 h 1160647"/>
                <a:gd name="connsiteX169" fmla="*/ 1058308 w 3079941"/>
                <a:gd name="connsiteY169" fmla="*/ 596651 h 1160647"/>
                <a:gd name="connsiteX170" fmla="*/ 1058308 w 3079941"/>
                <a:gd name="connsiteY170" fmla="*/ 514503 h 1160647"/>
                <a:gd name="connsiteX171" fmla="*/ 1060082 w 3079941"/>
                <a:gd name="connsiteY171" fmla="*/ 514503 h 1160647"/>
                <a:gd name="connsiteX172" fmla="*/ 1072495 w 3079941"/>
                <a:gd name="connsiteY172" fmla="*/ 514503 h 1160647"/>
                <a:gd name="connsiteX173" fmla="*/ 1072495 w 3079941"/>
                <a:gd name="connsiteY173" fmla="*/ 512612 h 1160647"/>
                <a:gd name="connsiteX174" fmla="*/ 1072495 w 3079941"/>
                <a:gd name="connsiteY174" fmla="*/ 499371 h 1160647"/>
                <a:gd name="connsiteX175" fmla="*/ 1094789 w 3079941"/>
                <a:gd name="connsiteY175" fmla="*/ 499371 h 1160647"/>
                <a:gd name="connsiteX176" fmla="*/ 1094789 w 3079941"/>
                <a:gd name="connsiteY176" fmla="*/ 498290 h 1160647"/>
                <a:gd name="connsiteX177" fmla="*/ 1094789 w 3079941"/>
                <a:gd name="connsiteY177" fmla="*/ 490724 h 1160647"/>
                <a:gd name="connsiteX178" fmla="*/ 1096562 w 3079941"/>
                <a:gd name="connsiteY178" fmla="*/ 490724 h 1160647"/>
                <a:gd name="connsiteX179" fmla="*/ 1108976 w 3079941"/>
                <a:gd name="connsiteY179" fmla="*/ 490724 h 1160647"/>
                <a:gd name="connsiteX180" fmla="*/ 1108976 w 3079941"/>
                <a:gd name="connsiteY180" fmla="*/ 491805 h 1160647"/>
                <a:gd name="connsiteX181" fmla="*/ 1108976 w 3079941"/>
                <a:gd name="connsiteY181" fmla="*/ 499371 h 1160647"/>
                <a:gd name="connsiteX182" fmla="*/ 1109736 w 3079941"/>
                <a:gd name="connsiteY182" fmla="*/ 499371 h 1160647"/>
                <a:gd name="connsiteX183" fmla="*/ 1115056 w 3079941"/>
                <a:gd name="connsiteY183" fmla="*/ 499371 h 1160647"/>
                <a:gd name="connsiteX184" fmla="*/ 1125189 w 3079941"/>
                <a:gd name="connsiteY184" fmla="*/ 495047 h 1160647"/>
                <a:gd name="connsiteX185" fmla="*/ 1129242 w 3079941"/>
                <a:gd name="connsiteY185" fmla="*/ 498290 h 1160647"/>
                <a:gd name="connsiteX186" fmla="*/ 1129242 w 3079941"/>
                <a:gd name="connsiteY186" fmla="*/ 490724 h 1160647"/>
                <a:gd name="connsiteX187" fmla="*/ 1131522 w 3079941"/>
                <a:gd name="connsiteY187" fmla="*/ 490724 h 1160647"/>
                <a:gd name="connsiteX188" fmla="*/ 1147483 w 3079941"/>
                <a:gd name="connsiteY188" fmla="*/ 490724 h 1160647"/>
                <a:gd name="connsiteX189" fmla="*/ 1147483 w 3079941"/>
                <a:gd name="connsiteY189" fmla="*/ 491805 h 1160647"/>
                <a:gd name="connsiteX190" fmla="*/ 1147483 w 3079941"/>
                <a:gd name="connsiteY190" fmla="*/ 499371 h 1160647"/>
                <a:gd name="connsiteX191" fmla="*/ 1177883 w 3079941"/>
                <a:gd name="connsiteY191" fmla="*/ 499371 h 1160647"/>
                <a:gd name="connsiteX192" fmla="*/ 1177883 w 3079941"/>
                <a:gd name="connsiteY192" fmla="*/ 500992 h 1160647"/>
                <a:gd name="connsiteX193" fmla="*/ 1177883 w 3079941"/>
                <a:gd name="connsiteY193" fmla="*/ 512342 h 1160647"/>
                <a:gd name="connsiteX194" fmla="*/ 1204230 w 3079941"/>
                <a:gd name="connsiteY194" fmla="*/ 512342 h 1160647"/>
                <a:gd name="connsiteX195" fmla="*/ 1204230 w 3079941"/>
                <a:gd name="connsiteY195" fmla="*/ 542606 h 1160647"/>
                <a:gd name="connsiteX196" fmla="*/ 1204990 w 3079941"/>
                <a:gd name="connsiteY196" fmla="*/ 542606 h 1160647"/>
                <a:gd name="connsiteX197" fmla="*/ 1210310 w 3079941"/>
                <a:gd name="connsiteY197" fmla="*/ 542606 h 1160647"/>
                <a:gd name="connsiteX198" fmla="*/ 1210310 w 3079941"/>
                <a:gd name="connsiteY198" fmla="*/ 543687 h 1160647"/>
                <a:gd name="connsiteX199" fmla="*/ 1210310 w 3079941"/>
                <a:gd name="connsiteY199" fmla="*/ 551254 h 1160647"/>
                <a:gd name="connsiteX200" fmla="*/ 1214364 w 3079941"/>
                <a:gd name="connsiteY200" fmla="*/ 581518 h 1160647"/>
                <a:gd name="connsiteX201" fmla="*/ 1215124 w 3079941"/>
                <a:gd name="connsiteY201" fmla="*/ 581518 h 1160647"/>
                <a:gd name="connsiteX202" fmla="*/ 1220444 w 3079941"/>
                <a:gd name="connsiteY202" fmla="*/ 581518 h 1160647"/>
                <a:gd name="connsiteX203" fmla="*/ 1220444 w 3079941"/>
                <a:gd name="connsiteY203" fmla="*/ 582329 h 1160647"/>
                <a:gd name="connsiteX204" fmla="*/ 1220444 w 3079941"/>
                <a:gd name="connsiteY204" fmla="*/ 588004 h 1160647"/>
                <a:gd name="connsiteX205" fmla="*/ 1221457 w 3079941"/>
                <a:gd name="connsiteY205" fmla="*/ 588004 h 1160647"/>
                <a:gd name="connsiteX206" fmla="*/ 1228550 w 3079941"/>
                <a:gd name="connsiteY206" fmla="*/ 588004 h 1160647"/>
                <a:gd name="connsiteX207" fmla="*/ 1228550 w 3079941"/>
                <a:gd name="connsiteY207" fmla="*/ 618269 h 1160647"/>
                <a:gd name="connsiteX208" fmla="*/ 1230577 w 3079941"/>
                <a:gd name="connsiteY208" fmla="*/ 618269 h 1160647"/>
                <a:gd name="connsiteX209" fmla="*/ 1244764 w 3079941"/>
                <a:gd name="connsiteY209" fmla="*/ 618269 h 1160647"/>
                <a:gd name="connsiteX210" fmla="*/ 1244764 w 3079941"/>
                <a:gd name="connsiteY210" fmla="*/ 642048 h 1160647"/>
                <a:gd name="connsiteX211" fmla="*/ 1246791 w 3079941"/>
                <a:gd name="connsiteY211" fmla="*/ 643669 h 1160647"/>
                <a:gd name="connsiteX212" fmla="*/ 1246791 w 3079941"/>
                <a:gd name="connsiteY212" fmla="*/ 655019 h 1160647"/>
                <a:gd name="connsiteX213" fmla="*/ 1247551 w 3079941"/>
                <a:gd name="connsiteY213" fmla="*/ 655019 h 1160647"/>
                <a:gd name="connsiteX214" fmla="*/ 1252871 w 3079941"/>
                <a:gd name="connsiteY214" fmla="*/ 655019 h 1160647"/>
                <a:gd name="connsiteX215" fmla="*/ 1252871 w 3079941"/>
                <a:gd name="connsiteY215" fmla="*/ 678798 h 1160647"/>
                <a:gd name="connsiteX216" fmla="*/ 1254137 w 3079941"/>
                <a:gd name="connsiteY216" fmla="*/ 678798 h 1160647"/>
                <a:gd name="connsiteX217" fmla="*/ 1263004 w 3079941"/>
                <a:gd name="connsiteY217" fmla="*/ 678798 h 1160647"/>
                <a:gd name="connsiteX218" fmla="*/ 1265031 w 3079941"/>
                <a:gd name="connsiteY218" fmla="*/ 682852 h 1160647"/>
                <a:gd name="connsiteX219" fmla="*/ 1265031 w 3079941"/>
                <a:gd name="connsiteY219" fmla="*/ 696093 h 1160647"/>
                <a:gd name="connsiteX220" fmla="*/ 1266551 w 3079941"/>
                <a:gd name="connsiteY220" fmla="*/ 694201 h 1160647"/>
                <a:gd name="connsiteX221" fmla="*/ 1277191 w 3079941"/>
                <a:gd name="connsiteY221" fmla="*/ 680960 h 1160647"/>
                <a:gd name="connsiteX222" fmla="*/ 1305565 w 3079941"/>
                <a:gd name="connsiteY222" fmla="*/ 680960 h 1160647"/>
                <a:gd name="connsiteX223" fmla="*/ 1305565 w 3079941"/>
                <a:gd name="connsiteY223" fmla="*/ 767431 h 1160647"/>
                <a:gd name="connsiteX224" fmla="*/ 1306325 w 3079941"/>
                <a:gd name="connsiteY224" fmla="*/ 767431 h 1160647"/>
                <a:gd name="connsiteX225" fmla="*/ 1311645 w 3079941"/>
                <a:gd name="connsiteY225" fmla="*/ 767431 h 1160647"/>
                <a:gd name="connsiteX226" fmla="*/ 1312405 w 3079941"/>
                <a:gd name="connsiteY226" fmla="*/ 766080 h 1160647"/>
                <a:gd name="connsiteX227" fmla="*/ 1317725 w 3079941"/>
                <a:gd name="connsiteY227" fmla="*/ 756622 h 1160647"/>
                <a:gd name="connsiteX228" fmla="*/ 1317725 w 3079941"/>
                <a:gd name="connsiteY228" fmla="*/ 758514 h 1160647"/>
                <a:gd name="connsiteX229" fmla="*/ 1317725 w 3079941"/>
                <a:gd name="connsiteY229" fmla="*/ 771755 h 1160647"/>
                <a:gd name="connsiteX230" fmla="*/ 1321778 w 3079941"/>
                <a:gd name="connsiteY230" fmla="*/ 726358 h 1160647"/>
                <a:gd name="connsiteX231" fmla="*/ 1322538 w 3079941"/>
                <a:gd name="connsiteY231" fmla="*/ 726358 h 1160647"/>
                <a:gd name="connsiteX232" fmla="*/ 1327858 w 3079941"/>
                <a:gd name="connsiteY232" fmla="*/ 726358 h 1160647"/>
                <a:gd name="connsiteX233" fmla="*/ 1327858 w 3079941"/>
                <a:gd name="connsiteY233" fmla="*/ 661504 h 1160647"/>
                <a:gd name="connsiteX234" fmla="*/ 1328872 w 3079941"/>
                <a:gd name="connsiteY234" fmla="*/ 661504 h 1160647"/>
                <a:gd name="connsiteX235" fmla="*/ 1335965 w 3079941"/>
                <a:gd name="connsiteY235" fmla="*/ 661504 h 1160647"/>
                <a:gd name="connsiteX236" fmla="*/ 1348125 w 3079941"/>
                <a:gd name="connsiteY236" fmla="*/ 618269 h 1160647"/>
                <a:gd name="connsiteX237" fmla="*/ 1349392 w 3079941"/>
                <a:gd name="connsiteY237" fmla="*/ 618269 h 1160647"/>
                <a:gd name="connsiteX238" fmla="*/ 1358259 w 3079941"/>
                <a:gd name="connsiteY238" fmla="*/ 618269 h 1160647"/>
                <a:gd name="connsiteX239" fmla="*/ 1368392 w 3079941"/>
                <a:gd name="connsiteY239" fmla="*/ 661504 h 1160647"/>
                <a:gd name="connsiteX240" fmla="*/ 1369405 w 3079941"/>
                <a:gd name="connsiteY240" fmla="*/ 661504 h 1160647"/>
                <a:gd name="connsiteX241" fmla="*/ 1376499 w 3079941"/>
                <a:gd name="connsiteY241" fmla="*/ 661504 h 1160647"/>
                <a:gd name="connsiteX242" fmla="*/ 1376499 w 3079941"/>
                <a:gd name="connsiteY242" fmla="*/ 700416 h 1160647"/>
                <a:gd name="connsiteX243" fmla="*/ 1378272 w 3079941"/>
                <a:gd name="connsiteY243" fmla="*/ 700416 h 1160647"/>
                <a:gd name="connsiteX244" fmla="*/ 1390686 w 3079941"/>
                <a:gd name="connsiteY244" fmla="*/ 700416 h 1160647"/>
                <a:gd name="connsiteX245" fmla="*/ 1390686 w 3079941"/>
                <a:gd name="connsiteY245" fmla="*/ 702578 h 1160647"/>
                <a:gd name="connsiteX246" fmla="*/ 1390686 w 3079941"/>
                <a:gd name="connsiteY246" fmla="*/ 717710 h 1160647"/>
                <a:gd name="connsiteX247" fmla="*/ 1394739 w 3079941"/>
                <a:gd name="connsiteY247" fmla="*/ 715549 h 1160647"/>
                <a:gd name="connsiteX248" fmla="*/ 1394739 w 3079941"/>
                <a:gd name="connsiteY248" fmla="*/ 700416 h 1160647"/>
                <a:gd name="connsiteX249" fmla="*/ 1396259 w 3079941"/>
                <a:gd name="connsiteY249" fmla="*/ 700416 h 1160647"/>
                <a:gd name="connsiteX250" fmla="*/ 1406899 w 3079941"/>
                <a:gd name="connsiteY250" fmla="*/ 700416 h 1160647"/>
                <a:gd name="connsiteX251" fmla="*/ 1406899 w 3079941"/>
                <a:gd name="connsiteY251" fmla="*/ 702037 h 1160647"/>
                <a:gd name="connsiteX252" fmla="*/ 1406899 w 3079941"/>
                <a:gd name="connsiteY252" fmla="*/ 713387 h 1160647"/>
                <a:gd name="connsiteX253" fmla="*/ 1437300 w 3079941"/>
                <a:gd name="connsiteY253" fmla="*/ 713387 h 1160647"/>
                <a:gd name="connsiteX254" fmla="*/ 1437300 w 3079941"/>
                <a:gd name="connsiteY254" fmla="*/ 676637 h 1160647"/>
                <a:gd name="connsiteX255" fmla="*/ 1438566 w 3079941"/>
                <a:gd name="connsiteY255" fmla="*/ 676637 h 1160647"/>
                <a:gd name="connsiteX256" fmla="*/ 1447433 w 3079941"/>
                <a:gd name="connsiteY256" fmla="*/ 676637 h 1160647"/>
                <a:gd name="connsiteX257" fmla="*/ 1447433 w 3079941"/>
                <a:gd name="connsiteY257" fmla="*/ 698254 h 1160647"/>
                <a:gd name="connsiteX258" fmla="*/ 1449460 w 3079941"/>
                <a:gd name="connsiteY258" fmla="*/ 665828 h 1160647"/>
                <a:gd name="connsiteX259" fmla="*/ 1471753 w 3079941"/>
                <a:gd name="connsiteY259" fmla="*/ 665828 h 1160647"/>
                <a:gd name="connsiteX260" fmla="*/ 1471753 w 3079941"/>
                <a:gd name="connsiteY260" fmla="*/ 664206 h 1160647"/>
                <a:gd name="connsiteX261" fmla="*/ 1471753 w 3079941"/>
                <a:gd name="connsiteY261" fmla="*/ 652857 h 1160647"/>
                <a:gd name="connsiteX262" fmla="*/ 1472513 w 3079941"/>
                <a:gd name="connsiteY262" fmla="*/ 652857 h 1160647"/>
                <a:gd name="connsiteX263" fmla="*/ 1477833 w 3079941"/>
                <a:gd name="connsiteY263" fmla="*/ 652857 h 1160647"/>
                <a:gd name="connsiteX264" fmla="*/ 1477833 w 3079941"/>
                <a:gd name="connsiteY264" fmla="*/ 650966 h 1160647"/>
                <a:gd name="connsiteX265" fmla="*/ 1477833 w 3079941"/>
                <a:gd name="connsiteY265" fmla="*/ 637725 h 1160647"/>
                <a:gd name="connsiteX266" fmla="*/ 1481887 w 3079941"/>
                <a:gd name="connsiteY266" fmla="*/ 644210 h 1160647"/>
                <a:gd name="connsiteX267" fmla="*/ 1484167 w 3079941"/>
                <a:gd name="connsiteY267" fmla="*/ 644210 h 1160647"/>
                <a:gd name="connsiteX268" fmla="*/ 1500127 w 3079941"/>
                <a:gd name="connsiteY268" fmla="*/ 644210 h 1160647"/>
                <a:gd name="connsiteX269" fmla="*/ 1500127 w 3079941"/>
                <a:gd name="connsiteY269" fmla="*/ 643399 h 1160647"/>
                <a:gd name="connsiteX270" fmla="*/ 1500127 w 3079941"/>
                <a:gd name="connsiteY270" fmla="*/ 637725 h 1160647"/>
                <a:gd name="connsiteX271" fmla="*/ 1500887 w 3079941"/>
                <a:gd name="connsiteY271" fmla="*/ 637725 h 1160647"/>
                <a:gd name="connsiteX272" fmla="*/ 1506207 w 3079941"/>
                <a:gd name="connsiteY272" fmla="*/ 637725 h 1160647"/>
                <a:gd name="connsiteX273" fmla="*/ 1506207 w 3079941"/>
                <a:gd name="connsiteY273" fmla="*/ 639076 h 1160647"/>
                <a:gd name="connsiteX274" fmla="*/ 1506207 w 3079941"/>
                <a:gd name="connsiteY274" fmla="*/ 648534 h 1160647"/>
                <a:gd name="connsiteX275" fmla="*/ 1544714 w 3079941"/>
                <a:gd name="connsiteY275" fmla="*/ 648534 h 1160647"/>
                <a:gd name="connsiteX276" fmla="*/ 1544714 w 3079941"/>
                <a:gd name="connsiteY276" fmla="*/ 786887 h 1160647"/>
                <a:gd name="connsiteX277" fmla="*/ 1546234 w 3079941"/>
                <a:gd name="connsiteY277" fmla="*/ 786887 h 1160647"/>
                <a:gd name="connsiteX278" fmla="*/ 1556874 w 3079941"/>
                <a:gd name="connsiteY278" fmla="*/ 786887 h 1160647"/>
                <a:gd name="connsiteX279" fmla="*/ 1556874 w 3079941"/>
                <a:gd name="connsiteY279" fmla="*/ 773917 h 1160647"/>
                <a:gd name="connsiteX280" fmla="*/ 1560928 w 3079941"/>
                <a:gd name="connsiteY280" fmla="*/ 773917 h 1160647"/>
                <a:gd name="connsiteX281" fmla="*/ 1560928 w 3079941"/>
                <a:gd name="connsiteY281" fmla="*/ 786887 h 1160647"/>
                <a:gd name="connsiteX282" fmla="*/ 1591328 w 3079941"/>
                <a:gd name="connsiteY282" fmla="*/ 786887 h 1160647"/>
                <a:gd name="connsiteX283" fmla="*/ 1591328 w 3079941"/>
                <a:gd name="connsiteY283" fmla="*/ 756622 h 1160647"/>
                <a:gd name="connsiteX284" fmla="*/ 1603488 w 3079941"/>
                <a:gd name="connsiteY284" fmla="*/ 756622 h 1160647"/>
                <a:gd name="connsiteX285" fmla="*/ 1615648 w 3079941"/>
                <a:gd name="connsiteY285" fmla="*/ 754461 h 1160647"/>
                <a:gd name="connsiteX286" fmla="*/ 1619702 w 3079941"/>
                <a:gd name="connsiteY286" fmla="*/ 756622 h 1160647"/>
                <a:gd name="connsiteX287" fmla="*/ 1629835 w 3079941"/>
                <a:gd name="connsiteY287" fmla="*/ 756622 h 1160647"/>
                <a:gd name="connsiteX288" fmla="*/ 1629835 w 3079941"/>
                <a:gd name="connsiteY288" fmla="*/ 786887 h 1160647"/>
                <a:gd name="connsiteX289" fmla="*/ 1637942 w 3079941"/>
                <a:gd name="connsiteY289" fmla="*/ 786887 h 1160647"/>
                <a:gd name="connsiteX290" fmla="*/ 1637942 w 3079941"/>
                <a:gd name="connsiteY290" fmla="*/ 804182 h 1160647"/>
                <a:gd name="connsiteX291" fmla="*/ 1647278 w 3079941"/>
                <a:gd name="connsiteY291" fmla="*/ 805087 h 1160647"/>
                <a:gd name="connsiteX292" fmla="*/ 1660236 w 3079941"/>
                <a:gd name="connsiteY292" fmla="*/ 805087 h 1160647"/>
                <a:gd name="connsiteX293" fmla="*/ 1660236 w 3079941"/>
                <a:gd name="connsiteY293" fmla="*/ 789049 h 1160647"/>
                <a:gd name="connsiteX294" fmla="*/ 1728192 w 3079941"/>
                <a:gd name="connsiteY294" fmla="*/ 789049 h 1160647"/>
                <a:gd name="connsiteX295" fmla="*/ 1728192 w 3079941"/>
                <a:gd name="connsiteY295" fmla="*/ 703796 h 1160647"/>
                <a:gd name="connsiteX296" fmla="*/ 1800200 w 3079941"/>
                <a:gd name="connsiteY296" fmla="*/ 703796 h 1160647"/>
                <a:gd name="connsiteX297" fmla="*/ 1800200 w 3079941"/>
                <a:gd name="connsiteY297" fmla="*/ 782564 h 1160647"/>
                <a:gd name="connsiteX298" fmla="*/ 1802104 w 3079941"/>
                <a:gd name="connsiteY298" fmla="*/ 782564 h 1160647"/>
                <a:gd name="connsiteX299" fmla="*/ 1803346 w 3079941"/>
                <a:gd name="connsiteY299" fmla="*/ 805087 h 1160647"/>
                <a:gd name="connsiteX300" fmla="*/ 1813022 w 3079941"/>
                <a:gd name="connsiteY300" fmla="*/ 805087 h 1160647"/>
                <a:gd name="connsiteX301" fmla="*/ 1814264 w 3079941"/>
                <a:gd name="connsiteY301" fmla="*/ 782564 h 1160647"/>
                <a:gd name="connsiteX302" fmla="*/ 1820344 w 3079941"/>
                <a:gd name="connsiteY302" fmla="*/ 782564 h 1160647"/>
                <a:gd name="connsiteX303" fmla="*/ 1821586 w 3079941"/>
                <a:gd name="connsiteY303" fmla="*/ 805087 h 1160647"/>
                <a:gd name="connsiteX304" fmla="*/ 1872208 w 3079941"/>
                <a:gd name="connsiteY304" fmla="*/ 805087 h 1160647"/>
                <a:gd name="connsiteX305" fmla="*/ 1872208 w 3079941"/>
                <a:gd name="connsiteY305" fmla="*/ 642059 h 1160647"/>
                <a:gd name="connsiteX306" fmla="*/ 2069535 w 3079941"/>
                <a:gd name="connsiteY306" fmla="*/ 642059 h 1160647"/>
                <a:gd name="connsiteX307" fmla="*/ 2069535 w 3079941"/>
                <a:gd name="connsiteY307" fmla="*/ 805087 h 1160647"/>
                <a:gd name="connsiteX308" fmla="*/ 2088232 w 3079941"/>
                <a:gd name="connsiteY308" fmla="*/ 805087 h 1160647"/>
                <a:gd name="connsiteX309" fmla="*/ 2088232 w 3079941"/>
                <a:gd name="connsiteY309" fmla="*/ 722394 h 1160647"/>
                <a:gd name="connsiteX310" fmla="*/ 2183352 w 3079941"/>
                <a:gd name="connsiteY310" fmla="*/ 722394 h 1160647"/>
                <a:gd name="connsiteX311" fmla="*/ 2195282 w 3079941"/>
                <a:gd name="connsiteY311" fmla="*/ 404253 h 1160647"/>
                <a:gd name="connsiteX312" fmla="*/ 2183122 w 3079941"/>
                <a:gd name="connsiteY312" fmla="*/ 382635 h 1160647"/>
                <a:gd name="connsiteX313" fmla="*/ 2177042 w 3079941"/>
                <a:gd name="connsiteY313" fmla="*/ 378311 h 1160647"/>
                <a:gd name="connsiteX314" fmla="*/ 2185149 w 3079941"/>
                <a:gd name="connsiteY314" fmla="*/ 354532 h 1160647"/>
                <a:gd name="connsiteX315" fmla="*/ 2185149 w 3079941"/>
                <a:gd name="connsiteY315" fmla="*/ 337238 h 1160647"/>
                <a:gd name="connsiteX316" fmla="*/ 2199336 w 3079941"/>
                <a:gd name="connsiteY316" fmla="*/ 337238 h 1160647"/>
                <a:gd name="connsiteX317" fmla="*/ 2199336 w 3079941"/>
                <a:gd name="connsiteY317" fmla="*/ 315620 h 1160647"/>
                <a:gd name="connsiteX318" fmla="*/ 2201362 w 3079941"/>
                <a:gd name="connsiteY318" fmla="*/ 311296 h 1160647"/>
                <a:gd name="connsiteX319" fmla="*/ 2201362 w 3079941"/>
                <a:gd name="connsiteY319" fmla="*/ 233472 h 1160647"/>
                <a:gd name="connsiteX320" fmla="*/ 2199336 w 3079941"/>
                <a:gd name="connsiteY320" fmla="*/ 226987 h 1160647"/>
                <a:gd name="connsiteX321" fmla="*/ 2205416 w 3079941"/>
                <a:gd name="connsiteY321" fmla="*/ 220501 h 1160647"/>
                <a:gd name="connsiteX322" fmla="*/ 2205416 w 3079941"/>
                <a:gd name="connsiteY322" fmla="*/ 162133 h 1160647"/>
                <a:gd name="connsiteX323" fmla="*/ 2207442 w 3079941"/>
                <a:gd name="connsiteY323" fmla="*/ 157810 h 1160647"/>
                <a:gd name="connsiteX324" fmla="*/ 2207442 w 3079941"/>
                <a:gd name="connsiteY324" fmla="*/ 101604 h 1160647"/>
                <a:gd name="connsiteX325" fmla="*/ 2209469 w 3079941"/>
                <a:gd name="connsiteY325" fmla="*/ 82148 h 1160647"/>
                <a:gd name="connsiteX326" fmla="*/ 2213523 w 3079941"/>
                <a:gd name="connsiteY326" fmla="*/ 99442 h 1160647"/>
                <a:gd name="connsiteX327" fmla="*/ 2215549 w 3079941"/>
                <a:gd name="connsiteY327" fmla="*/ 157810 h 1160647"/>
                <a:gd name="connsiteX328" fmla="*/ 2217576 w 3079941"/>
                <a:gd name="connsiteY328" fmla="*/ 220501 h 1160647"/>
                <a:gd name="connsiteX329" fmla="*/ 2223656 w 3079941"/>
                <a:gd name="connsiteY329" fmla="*/ 226987 h 1160647"/>
                <a:gd name="connsiteX330" fmla="*/ 2221629 w 3079941"/>
                <a:gd name="connsiteY330" fmla="*/ 233472 h 1160647"/>
                <a:gd name="connsiteX331" fmla="*/ 2221629 w 3079941"/>
                <a:gd name="connsiteY331" fmla="*/ 311296 h 1160647"/>
                <a:gd name="connsiteX332" fmla="*/ 2223656 w 3079941"/>
                <a:gd name="connsiteY332" fmla="*/ 315620 h 1160647"/>
                <a:gd name="connsiteX333" fmla="*/ 2223656 w 3079941"/>
                <a:gd name="connsiteY333" fmla="*/ 337238 h 1160647"/>
                <a:gd name="connsiteX334" fmla="*/ 2237843 w 3079941"/>
                <a:gd name="connsiteY334" fmla="*/ 337238 h 1160647"/>
                <a:gd name="connsiteX335" fmla="*/ 2237843 w 3079941"/>
                <a:gd name="connsiteY335" fmla="*/ 354532 h 1160647"/>
                <a:gd name="connsiteX336" fmla="*/ 2245950 w 3079941"/>
                <a:gd name="connsiteY336" fmla="*/ 378311 h 1160647"/>
                <a:gd name="connsiteX337" fmla="*/ 2239870 w 3079941"/>
                <a:gd name="connsiteY337" fmla="*/ 382635 h 1160647"/>
                <a:gd name="connsiteX338" fmla="*/ 2227709 w 3079941"/>
                <a:gd name="connsiteY338" fmla="*/ 404253 h 1160647"/>
                <a:gd name="connsiteX339" fmla="*/ 2235816 w 3079941"/>
                <a:gd name="connsiteY339" fmla="*/ 657181 h 1160647"/>
                <a:gd name="connsiteX340" fmla="*/ 2300670 w 3079941"/>
                <a:gd name="connsiteY340" fmla="*/ 657181 h 1160647"/>
                <a:gd name="connsiteX341" fmla="*/ 2300670 w 3079941"/>
                <a:gd name="connsiteY341" fmla="*/ 732843 h 1160647"/>
                <a:gd name="connsiteX342" fmla="*/ 2308777 w 3079941"/>
                <a:gd name="connsiteY342" fmla="*/ 732843 h 1160647"/>
                <a:gd name="connsiteX343" fmla="*/ 2310804 w 3079941"/>
                <a:gd name="connsiteY343" fmla="*/ 726358 h 1160647"/>
                <a:gd name="connsiteX344" fmla="*/ 2316884 w 3079941"/>
                <a:gd name="connsiteY344" fmla="*/ 726358 h 1160647"/>
                <a:gd name="connsiteX345" fmla="*/ 2318911 w 3079941"/>
                <a:gd name="connsiteY345" fmla="*/ 735005 h 1160647"/>
                <a:gd name="connsiteX346" fmla="*/ 2331071 w 3079941"/>
                <a:gd name="connsiteY346" fmla="*/ 735005 h 1160647"/>
                <a:gd name="connsiteX347" fmla="*/ 2331071 w 3079941"/>
                <a:gd name="connsiteY347" fmla="*/ 728519 h 1160647"/>
                <a:gd name="connsiteX348" fmla="*/ 2353364 w 3079941"/>
                <a:gd name="connsiteY348" fmla="*/ 728519 h 1160647"/>
                <a:gd name="connsiteX349" fmla="*/ 2353364 w 3079941"/>
                <a:gd name="connsiteY349" fmla="*/ 735005 h 1160647"/>
                <a:gd name="connsiteX350" fmla="*/ 2373631 w 3079941"/>
                <a:gd name="connsiteY350" fmla="*/ 735005 h 1160647"/>
                <a:gd name="connsiteX351" fmla="*/ 2373631 w 3079941"/>
                <a:gd name="connsiteY351" fmla="*/ 780402 h 1160647"/>
                <a:gd name="connsiteX352" fmla="*/ 2387818 w 3079941"/>
                <a:gd name="connsiteY352" fmla="*/ 780402 h 1160647"/>
                <a:gd name="connsiteX353" fmla="*/ 2387818 w 3079941"/>
                <a:gd name="connsiteY353" fmla="*/ 767431 h 1160647"/>
                <a:gd name="connsiteX354" fmla="*/ 2404032 w 3079941"/>
                <a:gd name="connsiteY354" fmla="*/ 767431 h 1160647"/>
                <a:gd name="connsiteX355" fmla="*/ 2404032 w 3079941"/>
                <a:gd name="connsiteY355" fmla="*/ 588004 h 1160647"/>
                <a:gd name="connsiteX356" fmla="*/ 2410112 w 3079941"/>
                <a:gd name="connsiteY356" fmla="*/ 581518 h 1160647"/>
                <a:gd name="connsiteX357" fmla="*/ 2483073 w 3079941"/>
                <a:gd name="connsiteY357" fmla="*/ 581518 h 1160647"/>
                <a:gd name="connsiteX358" fmla="*/ 2483073 w 3079941"/>
                <a:gd name="connsiteY358" fmla="*/ 590166 h 1160647"/>
                <a:gd name="connsiteX359" fmla="*/ 2493206 w 3079941"/>
                <a:gd name="connsiteY359" fmla="*/ 590166 h 1160647"/>
                <a:gd name="connsiteX360" fmla="*/ 2493206 w 3079941"/>
                <a:gd name="connsiteY360" fmla="*/ 704740 h 1160647"/>
                <a:gd name="connsiteX361" fmla="*/ 2515500 w 3079941"/>
                <a:gd name="connsiteY361" fmla="*/ 704740 h 1160647"/>
                <a:gd name="connsiteX362" fmla="*/ 2515500 w 3079941"/>
                <a:gd name="connsiteY362" fmla="*/ 637725 h 1160647"/>
                <a:gd name="connsiteX363" fmla="*/ 2541847 w 3079941"/>
                <a:gd name="connsiteY363" fmla="*/ 637725 h 1160647"/>
                <a:gd name="connsiteX364" fmla="*/ 2545900 w 3079941"/>
                <a:gd name="connsiteY364" fmla="*/ 633401 h 1160647"/>
                <a:gd name="connsiteX365" fmla="*/ 2554007 w 3079941"/>
                <a:gd name="connsiteY365" fmla="*/ 633401 h 1160647"/>
                <a:gd name="connsiteX366" fmla="*/ 2558060 w 3079941"/>
                <a:gd name="connsiteY366" fmla="*/ 637725 h 1160647"/>
                <a:gd name="connsiteX367" fmla="*/ 2580354 w 3079941"/>
                <a:gd name="connsiteY367" fmla="*/ 637725 h 1160647"/>
                <a:gd name="connsiteX368" fmla="*/ 2580354 w 3079941"/>
                <a:gd name="connsiteY368" fmla="*/ 520989 h 1160647"/>
                <a:gd name="connsiteX369" fmla="*/ 2637101 w 3079941"/>
                <a:gd name="connsiteY369" fmla="*/ 510180 h 1160647"/>
                <a:gd name="connsiteX370" fmla="*/ 2637101 w 3079941"/>
                <a:gd name="connsiteY370" fmla="*/ 511261 h 1160647"/>
                <a:gd name="connsiteX371" fmla="*/ 2637101 w 3079941"/>
                <a:gd name="connsiteY371" fmla="*/ 518827 h 1160647"/>
                <a:gd name="connsiteX372" fmla="*/ 2663448 w 3079941"/>
                <a:gd name="connsiteY372" fmla="*/ 518827 h 1160647"/>
                <a:gd name="connsiteX373" fmla="*/ 2663448 w 3079941"/>
                <a:gd name="connsiteY373" fmla="*/ 773917 h 1160647"/>
                <a:gd name="connsiteX374" fmla="*/ 2685742 w 3079941"/>
                <a:gd name="connsiteY374" fmla="*/ 773917 h 1160647"/>
                <a:gd name="connsiteX375" fmla="*/ 2685742 w 3079941"/>
                <a:gd name="connsiteY375" fmla="*/ 769593 h 1160647"/>
                <a:gd name="connsiteX376" fmla="*/ 2697902 w 3079941"/>
                <a:gd name="connsiteY376" fmla="*/ 769593 h 1160647"/>
                <a:gd name="connsiteX377" fmla="*/ 2697902 w 3079941"/>
                <a:gd name="connsiteY377" fmla="*/ 773917 h 1160647"/>
                <a:gd name="connsiteX378" fmla="*/ 2722222 w 3079941"/>
                <a:gd name="connsiteY378" fmla="*/ 773917 h 1160647"/>
                <a:gd name="connsiteX379" fmla="*/ 2722222 w 3079941"/>
                <a:gd name="connsiteY379" fmla="*/ 760946 h 1160647"/>
                <a:gd name="connsiteX380" fmla="*/ 2750596 w 3079941"/>
                <a:gd name="connsiteY380" fmla="*/ 760946 h 1160647"/>
                <a:gd name="connsiteX381" fmla="*/ 2762756 w 3079941"/>
                <a:gd name="connsiteY381" fmla="*/ 756622 h 1160647"/>
                <a:gd name="connsiteX382" fmla="*/ 2783023 w 3079941"/>
                <a:gd name="connsiteY382" fmla="*/ 760946 h 1160647"/>
                <a:gd name="connsiteX383" fmla="*/ 2783023 w 3079941"/>
                <a:gd name="connsiteY383" fmla="*/ 743652 h 1160647"/>
                <a:gd name="connsiteX384" fmla="*/ 2791130 w 3079941"/>
                <a:gd name="connsiteY384" fmla="*/ 743652 h 1160647"/>
                <a:gd name="connsiteX385" fmla="*/ 2791130 w 3079941"/>
                <a:gd name="connsiteY385" fmla="*/ 730681 h 1160647"/>
                <a:gd name="connsiteX386" fmla="*/ 2847877 w 3079941"/>
                <a:gd name="connsiteY386" fmla="*/ 730681 h 1160647"/>
                <a:gd name="connsiteX387" fmla="*/ 2847877 w 3079941"/>
                <a:gd name="connsiteY387" fmla="*/ 700416 h 1160647"/>
                <a:gd name="connsiteX388" fmla="*/ 2866117 w 3079941"/>
                <a:gd name="connsiteY388" fmla="*/ 700416 h 1160647"/>
                <a:gd name="connsiteX389" fmla="*/ 2866117 w 3079941"/>
                <a:gd name="connsiteY389" fmla="*/ 693931 h 1160647"/>
                <a:gd name="connsiteX390" fmla="*/ 2878277 w 3079941"/>
                <a:gd name="connsiteY390" fmla="*/ 693931 h 1160647"/>
                <a:gd name="connsiteX391" fmla="*/ 2878277 w 3079941"/>
                <a:gd name="connsiteY391" fmla="*/ 700416 h 1160647"/>
                <a:gd name="connsiteX392" fmla="*/ 2894491 w 3079941"/>
                <a:gd name="connsiteY392" fmla="*/ 700416 h 1160647"/>
                <a:gd name="connsiteX393" fmla="*/ 2894491 w 3079941"/>
                <a:gd name="connsiteY393" fmla="*/ 750137 h 1160647"/>
                <a:gd name="connsiteX394" fmla="*/ 2926918 w 3079941"/>
                <a:gd name="connsiteY394" fmla="*/ 750137 h 1160647"/>
                <a:gd name="connsiteX395" fmla="*/ 2926918 w 3079941"/>
                <a:gd name="connsiteY395" fmla="*/ 724196 h 1160647"/>
                <a:gd name="connsiteX396" fmla="*/ 2965425 w 3079941"/>
                <a:gd name="connsiteY396" fmla="*/ 724196 h 1160647"/>
                <a:gd name="connsiteX397" fmla="*/ 2965425 w 3079941"/>
                <a:gd name="connsiteY397" fmla="*/ 693931 h 1160647"/>
                <a:gd name="connsiteX398" fmla="*/ 3014066 w 3079941"/>
                <a:gd name="connsiteY398" fmla="*/ 693931 h 1160647"/>
                <a:gd name="connsiteX399" fmla="*/ 3014066 w 3079941"/>
                <a:gd name="connsiteY399" fmla="*/ 805087 h 1160647"/>
                <a:gd name="connsiteX400" fmla="*/ 3014066 w 3079941"/>
                <a:gd name="connsiteY400" fmla="*/ 818866 h 1160647"/>
                <a:gd name="connsiteX401" fmla="*/ 3079941 w 3079941"/>
                <a:gd name="connsiteY401" fmla="*/ 818866 h 1160647"/>
                <a:gd name="connsiteX402" fmla="*/ 3079941 w 3079941"/>
                <a:gd name="connsiteY402" fmla="*/ 1160647 h 1160647"/>
                <a:gd name="connsiteX403" fmla="*/ 200958 w 3079941"/>
                <a:gd name="connsiteY403" fmla="*/ 1160647 h 1160647"/>
                <a:gd name="connsiteX404" fmla="*/ 0 w 3079941"/>
                <a:gd name="connsiteY404" fmla="*/ 1126882 h 1160647"/>
                <a:gd name="connsiteX405" fmla="*/ 55096 w 3079941"/>
                <a:gd name="connsiteY405" fmla="*/ 886329 h 1160647"/>
                <a:gd name="connsiteX406" fmla="*/ 55096 w 3079941"/>
                <a:gd name="connsiteY406" fmla="*/ 724196 h 1160647"/>
                <a:gd name="connsiteX407" fmla="*/ 75363 w 3079941"/>
                <a:gd name="connsiteY407" fmla="*/ 724196 h 1160647"/>
                <a:gd name="connsiteX408" fmla="*/ 75870 w 3079941"/>
                <a:gd name="connsiteY408" fmla="*/ 723115 h 1160647"/>
                <a:gd name="connsiteX409" fmla="*/ 79416 w 3079941"/>
                <a:gd name="connsiteY409" fmla="*/ 715549 h 1160647"/>
                <a:gd name="connsiteX410" fmla="*/ 81190 w 3079941"/>
                <a:gd name="connsiteY410" fmla="*/ 715819 h 1160647"/>
                <a:gd name="connsiteX411" fmla="*/ 93603 w 3079941"/>
                <a:gd name="connsiteY411" fmla="*/ 717710 h 1160647"/>
                <a:gd name="connsiteX412" fmla="*/ 94110 w 3079941"/>
                <a:gd name="connsiteY412" fmla="*/ 719062 h 1160647"/>
                <a:gd name="connsiteX413" fmla="*/ 97656 w 3079941"/>
                <a:gd name="connsiteY413" fmla="*/ 728519 h 1160647"/>
                <a:gd name="connsiteX414" fmla="*/ 124003 w 3079941"/>
                <a:gd name="connsiteY414" fmla="*/ 730681 h 1160647"/>
                <a:gd name="connsiteX415" fmla="*/ 124003 w 3079941"/>
                <a:gd name="connsiteY415" fmla="*/ 607460 h 1160647"/>
                <a:gd name="connsiteX416" fmla="*/ 126030 w 3079941"/>
                <a:gd name="connsiteY416" fmla="*/ 607460 h 1160647"/>
                <a:gd name="connsiteX417" fmla="*/ 140217 w 3079941"/>
                <a:gd name="connsiteY417" fmla="*/ 607460 h 1160647"/>
                <a:gd name="connsiteX418" fmla="*/ 140217 w 3079941"/>
                <a:gd name="connsiteY418" fmla="*/ 471268 h 1160647"/>
                <a:gd name="connsiteX419" fmla="*/ 141990 w 3079941"/>
                <a:gd name="connsiteY419" fmla="*/ 471268 h 1160647"/>
                <a:gd name="connsiteX420" fmla="*/ 154404 w 3079941"/>
                <a:gd name="connsiteY420" fmla="*/ 471268 h 1160647"/>
                <a:gd name="connsiteX421" fmla="*/ 154404 w 3079941"/>
                <a:gd name="connsiteY421" fmla="*/ 356694 h 1160647"/>
                <a:gd name="connsiteX422" fmla="*/ 158457 w 3079941"/>
                <a:gd name="connsiteY422" fmla="*/ 328590 h 1160647"/>
                <a:gd name="connsiteX423" fmla="*/ 160484 w 3079941"/>
                <a:gd name="connsiteY423" fmla="*/ 328590 h 1160647"/>
                <a:gd name="connsiteX424" fmla="*/ 174671 w 3079941"/>
                <a:gd name="connsiteY424" fmla="*/ 328590 h 1160647"/>
                <a:gd name="connsiteX425" fmla="*/ 211151 w 3079941"/>
                <a:gd name="connsiteY425" fmla="*/ 246443 h 1160647"/>
                <a:gd name="connsiteX426" fmla="*/ 215205 w 3079941"/>
                <a:gd name="connsiteY426" fmla="*/ 0 h 1160647"/>
                <a:gd name="connsiteX0" fmla="*/ 215205 w 3079941"/>
                <a:gd name="connsiteY0" fmla="*/ 0 h 1160647"/>
                <a:gd name="connsiteX1" fmla="*/ 217231 w 3079941"/>
                <a:gd name="connsiteY1" fmla="*/ 246443 h 1160647"/>
                <a:gd name="connsiteX2" fmla="*/ 255738 w 3079941"/>
                <a:gd name="connsiteY2" fmla="*/ 326429 h 1160647"/>
                <a:gd name="connsiteX3" fmla="*/ 257765 w 3079941"/>
                <a:gd name="connsiteY3" fmla="*/ 326429 h 1160647"/>
                <a:gd name="connsiteX4" fmla="*/ 271952 w 3079941"/>
                <a:gd name="connsiteY4" fmla="*/ 326429 h 1160647"/>
                <a:gd name="connsiteX5" fmla="*/ 271952 w 3079941"/>
                <a:gd name="connsiteY5" fmla="*/ 350208 h 1160647"/>
                <a:gd name="connsiteX6" fmla="*/ 272459 w 3079941"/>
                <a:gd name="connsiteY6" fmla="*/ 351019 h 1160647"/>
                <a:gd name="connsiteX7" fmla="*/ 276005 w 3079941"/>
                <a:gd name="connsiteY7" fmla="*/ 356694 h 1160647"/>
                <a:gd name="connsiteX8" fmla="*/ 276005 w 3079941"/>
                <a:gd name="connsiteY8" fmla="*/ 471268 h 1160647"/>
                <a:gd name="connsiteX9" fmla="*/ 278285 w 3079941"/>
                <a:gd name="connsiteY9" fmla="*/ 471268 h 1160647"/>
                <a:gd name="connsiteX10" fmla="*/ 294246 w 3079941"/>
                <a:gd name="connsiteY10" fmla="*/ 471268 h 1160647"/>
                <a:gd name="connsiteX11" fmla="*/ 294246 w 3079941"/>
                <a:gd name="connsiteY11" fmla="*/ 611783 h 1160647"/>
                <a:gd name="connsiteX12" fmla="*/ 295766 w 3079941"/>
                <a:gd name="connsiteY12" fmla="*/ 611513 h 1160647"/>
                <a:gd name="connsiteX13" fmla="*/ 306406 w 3079941"/>
                <a:gd name="connsiteY13" fmla="*/ 609622 h 1160647"/>
                <a:gd name="connsiteX14" fmla="*/ 304379 w 3079941"/>
                <a:gd name="connsiteY14" fmla="*/ 698254 h 1160647"/>
                <a:gd name="connsiteX15" fmla="*/ 305899 w 3079941"/>
                <a:gd name="connsiteY15" fmla="*/ 698525 h 1160647"/>
                <a:gd name="connsiteX16" fmla="*/ 316539 w 3079941"/>
                <a:gd name="connsiteY16" fmla="*/ 700416 h 1160647"/>
                <a:gd name="connsiteX17" fmla="*/ 316792 w 3079941"/>
                <a:gd name="connsiteY17" fmla="*/ 701227 h 1160647"/>
                <a:gd name="connsiteX18" fmla="*/ 318566 w 3079941"/>
                <a:gd name="connsiteY18" fmla="*/ 706902 h 1160647"/>
                <a:gd name="connsiteX19" fmla="*/ 319326 w 3079941"/>
                <a:gd name="connsiteY19" fmla="*/ 704470 h 1160647"/>
                <a:gd name="connsiteX20" fmla="*/ 324646 w 3079941"/>
                <a:gd name="connsiteY20" fmla="*/ 687446 h 1160647"/>
                <a:gd name="connsiteX21" fmla="*/ 326419 w 3079941"/>
                <a:gd name="connsiteY21" fmla="*/ 687446 h 1160647"/>
                <a:gd name="connsiteX22" fmla="*/ 338833 w 3079941"/>
                <a:gd name="connsiteY22" fmla="*/ 687446 h 1160647"/>
                <a:gd name="connsiteX23" fmla="*/ 338833 w 3079941"/>
                <a:gd name="connsiteY23" fmla="*/ 719872 h 1160647"/>
                <a:gd name="connsiteX24" fmla="*/ 339846 w 3079941"/>
                <a:gd name="connsiteY24" fmla="*/ 720413 h 1160647"/>
                <a:gd name="connsiteX25" fmla="*/ 346940 w 3079941"/>
                <a:gd name="connsiteY25" fmla="*/ 724196 h 1160647"/>
                <a:gd name="connsiteX26" fmla="*/ 346940 w 3079941"/>
                <a:gd name="connsiteY26" fmla="*/ 725547 h 1160647"/>
                <a:gd name="connsiteX27" fmla="*/ 346940 w 3079941"/>
                <a:gd name="connsiteY27" fmla="*/ 735005 h 1160647"/>
                <a:gd name="connsiteX28" fmla="*/ 391527 w 3079941"/>
                <a:gd name="connsiteY28" fmla="*/ 735005 h 1160647"/>
                <a:gd name="connsiteX29" fmla="*/ 391527 w 3079941"/>
                <a:gd name="connsiteY29" fmla="*/ 736086 h 1160647"/>
                <a:gd name="connsiteX30" fmla="*/ 391527 w 3079941"/>
                <a:gd name="connsiteY30" fmla="*/ 743652 h 1160647"/>
                <a:gd name="connsiteX31" fmla="*/ 393553 w 3079941"/>
                <a:gd name="connsiteY31" fmla="*/ 743652 h 1160647"/>
                <a:gd name="connsiteX32" fmla="*/ 407740 w 3079941"/>
                <a:gd name="connsiteY32" fmla="*/ 743652 h 1160647"/>
                <a:gd name="connsiteX33" fmla="*/ 407740 w 3079941"/>
                <a:gd name="connsiteY33" fmla="*/ 713387 h 1160647"/>
                <a:gd name="connsiteX34" fmla="*/ 452327 w 3079941"/>
                <a:gd name="connsiteY34" fmla="*/ 713387 h 1160647"/>
                <a:gd name="connsiteX35" fmla="*/ 452327 w 3079941"/>
                <a:gd name="connsiteY35" fmla="*/ 712036 h 1160647"/>
                <a:gd name="connsiteX36" fmla="*/ 452327 w 3079941"/>
                <a:gd name="connsiteY36" fmla="*/ 702578 h 1160647"/>
                <a:gd name="connsiteX37" fmla="*/ 453341 w 3079941"/>
                <a:gd name="connsiteY37" fmla="*/ 702578 h 1160647"/>
                <a:gd name="connsiteX38" fmla="*/ 460434 w 3079941"/>
                <a:gd name="connsiteY38" fmla="*/ 702578 h 1160647"/>
                <a:gd name="connsiteX39" fmla="*/ 460434 w 3079941"/>
                <a:gd name="connsiteY39" fmla="*/ 700687 h 1160647"/>
                <a:gd name="connsiteX40" fmla="*/ 460434 w 3079941"/>
                <a:gd name="connsiteY40" fmla="*/ 687446 h 1160647"/>
                <a:gd name="connsiteX41" fmla="*/ 461194 w 3079941"/>
                <a:gd name="connsiteY41" fmla="*/ 687446 h 1160647"/>
                <a:gd name="connsiteX42" fmla="*/ 466514 w 3079941"/>
                <a:gd name="connsiteY42" fmla="*/ 687446 h 1160647"/>
                <a:gd name="connsiteX43" fmla="*/ 466514 w 3079941"/>
                <a:gd name="connsiteY43" fmla="*/ 686365 h 1160647"/>
                <a:gd name="connsiteX44" fmla="*/ 466514 w 3079941"/>
                <a:gd name="connsiteY44" fmla="*/ 678798 h 1160647"/>
                <a:gd name="connsiteX45" fmla="*/ 468541 w 3079941"/>
                <a:gd name="connsiteY45" fmla="*/ 678798 h 1160647"/>
                <a:gd name="connsiteX46" fmla="*/ 482728 w 3079941"/>
                <a:gd name="connsiteY46" fmla="*/ 678798 h 1160647"/>
                <a:gd name="connsiteX47" fmla="*/ 482728 w 3079941"/>
                <a:gd name="connsiteY47" fmla="*/ 679879 h 1160647"/>
                <a:gd name="connsiteX48" fmla="*/ 482728 w 3079941"/>
                <a:gd name="connsiteY48" fmla="*/ 687446 h 1160647"/>
                <a:gd name="connsiteX49" fmla="*/ 505021 w 3079941"/>
                <a:gd name="connsiteY49" fmla="*/ 687446 h 1160647"/>
                <a:gd name="connsiteX50" fmla="*/ 505021 w 3079941"/>
                <a:gd name="connsiteY50" fmla="*/ 685554 h 1160647"/>
                <a:gd name="connsiteX51" fmla="*/ 505021 w 3079941"/>
                <a:gd name="connsiteY51" fmla="*/ 672313 h 1160647"/>
                <a:gd name="connsiteX52" fmla="*/ 506795 w 3079941"/>
                <a:gd name="connsiteY52" fmla="*/ 672313 h 1160647"/>
                <a:gd name="connsiteX53" fmla="*/ 519208 w 3079941"/>
                <a:gd name="connsiteY53" fmla="*/ 672313 h 1160647"/>
                <a:gd name="connsiteX54" fmla="*/ 519208 w 3079941"/>
                <a:gd name="connsiteY54" fmla="*/ 696093 h 1160647"/>
                <a:gd name="connsiteX55" fmla="*/ 520222 w 3079941"/>
                <a:gd name="connsiteY55" fmla="*/ 696093 h 1160647"/>
                <a:gd name="connsiteX56" fmla="*/ 527315 w 3079941"/>
                <a:gd name="connsiteY56" fmla="*/ 696093 h 1160647"/>
                <a:gd name="connsiteX57" fmla="*/ 527315 w 3079941"/>
                <a:gd name="connsiteY57" fmla="*/ 695012 h 1160647"/>
                <a:gd name="connsiteX58" fmla="*/ 527315 w 3079941"/>
                <a:gd name="connsiteY58" fmla="*/ 687446 h 1160647"/>
                <a:gd name="connsiteX59" fmla="*/ 529088 w 3079941"/>
                <a:gd name="connsiteY59" fmla="*/ 687446 h 1160647"/>
                <a:gd name="connsiteX60" fmla="*/ 541502 w 3079941"/>
                <a:gd name="connsiteY60" fmla="*/ 687446 h 1160647"/>
                <a:gd name="connsiteX61" fmla="*/ 541502 w 3079941"/>
                <a:gd name="connsiteY61" fmla="*/ 713387 h 1160647"/>
                <a:gd name="connsiteX62" fmla="*/ 543529 w 3079941"/>
                <a:gd name="connsiteY62" fmla="*/ 713387 h 1160647"/>
                <a:gd name="connsiteX63" fmla="*/ 557715 w 3079941"/>
                <a:gd name="connsiteY63" fmla="*/ 713387 h 1160647"/>
                <a:gd name="connsiteX64" fmla="*/ 557715 w 3079941"/>
                <a:gd name="connsiteY64" fmla="*/ 715008 h 1160647"/>
                <a:gd name="connsiteX65" fmla="*/ 557715 w 3079941"/>
                <a:gd name="connsiteY65" fmla="*/ 726358 h 1160647"/>
                <a:gd name="connsiteX66" fmla="*/ 558475 w 3079941"/>
                <a:gd name="connsiteY66" fmla="*/ 726358 h 1160647"/>
                <a:gd name="connsiteX67" fmla="*/ 563796 w 3079941"/>
                <a:gd name="connsiteY67" fmla="*/ 726358 h 1160647"/>
                <a:gd name="connsiteX68" fmla="*/ 563796 w 3079941"/>
                <a:gd name="connsiteY68" fmla="*/ 725547 h 1160647"/>
                <a:gd name="connsiteX69" fmla="*/ 563796 w 3079941"/>
                <a:gd name="connsiteY69" fmla="*/ 719872 h 1160647"/>
                <a:gd name="connsiteX70" fmla="*/ 594196 w 3079941"/>
                <a:gd name="connsiteY70" fmla="*/ 719872 h 1160647"/>
                <a:gd name="connsiteX71" fmla="*/ 594196 w 3079941"/>
                <a:gd name="connsiteY71" fmla="*/ 743652 h 1160647"/>
                <a:gd name="connsiteX72" fmla="*/ 595209 w 3079941"/>
                <a:gd name="connsiteY72" fmla="*/ 743652 h 1160647"/>
                <a:gd name="connsiteX73" fmla="*/ 602303 w 3079941"/>
                <a:gd name="connsiteY73" fmla="*/ 743652 h 1160647"/>
                <a:gd name="connsiteX74" fmla="*/ 602303 w 3079941"/>
                <a:gd name="connsiteY74" fmla="*/ 744733 h 1160647"/>
                <a:gd name="connsiteX75" fmla="*/ 602303 w 3079941"/>
                <a:gd name="connsiteY75" fmla="*/ 752299 h 1160647"/>
                <a:gd name="connsiteX76" fmla="*/ 603063 w 3079941"/>
                <a:gd name="connsiteY76" fmla="*/ 752299 h 1160647"/>
                <a:gd name="connsiteX77" fmla="*/ 608383 w 3079941"/>
                <a:gd name="connsiteY77" fmla="*/ 752299 h 1160647"/>
                <a:gd name="connsiteX78" fmla="*/ 608383 w 3079941"/>
                <a:gd name="connsiteY78" fmla="*/ 750137 h 1160647"/>
                <a:gd name="connsiteX79" fmla="*/ 608383 w 3079941"/>
                <a:gd name="connsiteY79" fmla="*/ 735005 h 1160647"/>
                <a:gd name="connsiteX80" fmla="*/ 609396 w 3079941"/>
                <a:gd name="connsiteY80" fmla="*/ 735005 h 1160647"/>
                <a:gd name="connsiteX81" fmla="*/ 616490 w 3079941"/>
                <a:gd name="connsiteY81" fmla="*/ 735005 h 1160647"/>
                <a:gd name="connsiteX82" fmla="*/ 616490 w 3079941"/>
                <a:gd name="connsiteY82" fmla="*/ 736086 h 1160647"/>
                <a:gd name="connsiteX83" fmla="*/ 616490 w 3079941"/>
                <a:gd name="connsiteY83" fmla="*/ 743652 h 1160647"/>
                <a:gd name="connsiteX84" fmla="*/ 621810 w 3079941"/>
                <a:gd name="connsiteY84" fmla="*/ 741659 h 1160647"/>
                <a:gd name="connsiteX85" fmla="*/ 622570 w 3079941"/>
                <a:gd name="connsiteY85" fmla="*/ 740679 h 1160647"/>
                <a:gd name="connsiteX86" fmla="*/ 622570 w 3079941"/>
                <a:gd name="connsiteY86" fmla="*/ 735005 h 1160647"/>
                <a:gd name="connsiteX87" fmla="*/ 661077 w 3079941"/>
                <a:gd name="connsiteY87" fmla="*/ 735005 h 1160647"/>
                <a:gd name="connsiteX88" fmla="*/ 661077 w 3079941"/>
                <a:gd name="connsiteY88" fmla="*/ 758784 h 1160647"/>
                <a:gd name="connsiteX89" fmla="*/ 663103 w 3079941"/>
                <a:gd name="connsiteY89" fmla="*/ 758784 h 1160647"/>
                <a:gd name="connsiteX90" fmla="*/ 677290 w 3079941"/>
                <a:gd name="connsiteY90" fmla="*/ 758784 h 1160647"/>
                <a:gd name="connsiteX91" fmla="*/ 677290 w 3079941"/>
                <a:gd name="connsiteY91" fmla="*/ 759865 h 1160647"/>
                <a:gd name="connsiteX92" fmla="*/ 677290 w 3079941"/>
                <a:gd name="connsiteY92" fmla="*/ 767431 h 1160647"/>
                <a:gd name="connsiteX93" fmla="*/ 679064 w 3079941"/>
                <a:gd name="connsiteY93" fmla="*/ 767431 h 1160647"/>
                <a:gd name="connsiteX94" fmla="*/ 691477 w 3079941"/>
                <a:gd name="connsiteY94" fmla="*/ 767431 h 1160647"/>
                <a:gd name="connsiteX95" fmla="*/ 691477 w 3079941"/>
                <a:gd name="connsiteY95" fmla="*/ 743652 h 1160647"/>
                <a:gd name="connsiteX96" fmla="*/ 692490 w 3079941"/>
                <a:gd name="connsiteY96" fmla="*/ 743652 h 1160647"/>
                <a:gd name="connsiteX97" fmla="*/ 699584 w 3079941"/>
                <a:gd name="connsiteY97" fmla="*/ 743652 h 1160647"/>
                <a:gd name="connsiteX98" fmla="*/ 699584 w 3079941"/>
                <a:gd name="connsiteY98" fmla="*/ 711225 h 1160647"/>
                <a:gd name="connsiteX99" fmla="*/ 700597 w 3079941"/>
                <a:gd name="connsiteY99" fmla="*/ 711225 h 1160647"/>
                <a:gd name="connsiteX100" fmla="*/ 707691 w 3079941"/>
                <a:gd name="connsiteY100" fmla="*/ 711225 h 1160647"/>
                <a:gd name="connsiteX101" fmla="*/ 707691 w 3079941"/>
                <a:gd name="connsiteY101" fmla="*/ 709334 h 1160647"/>
                <a:gd name="connsiteX102" fmla="*/ 707691 w 3079941"/>
                <a:gd name="connsiteY102" fmla="*/ 696093 h 1160647"/>
                <a:gd name="connsiteX103" fmla="*/ 706424 w 3079941"/>
                <a:gd name="connsiteY103" fmla="*/ 694471 h 1160647"/>
                <a:gd name="connsiteX104" fmla="*/ 711744 w 3079941"/>
                <a:gd name="connsiteY104" fmla="*/ 683122 h 1160647"/>
                <a:gd name="connsiteX105" fmla="*/ 719851 w 3079941"/>
                <a:gd name="connsiteY105" fmla="*/ 711225 h 1160647"/>
                <a:gd name="connsiteX106" fmla="*/ 720611 w 3079941"/>
                <a:gd name="connsiteY106" fmla="*/ 711225 h 1160647"/>
                <a:gd name="connsiteX107" fmla="*/ 725931 w 3079941"/>
                <a:gd name="connsiteY107" fmla="*/ 711225 h 1160647"/>
                <a:gd name="connsiteX108" fmla="*/ 725931 w 3079941"/>
                <a:gd name="connsiteY108" fmla="*/ 605298 h 1160647"/>
                <a:gd name="connsiteX109" fmla="*/ 727451 w 3079941"/>
                <a:gd name="connsiteY109" fmla="*/ 605298 h 1160647"/>
                <a:gd name="connsiteX110" fmla="*/ 738091 w 3079941"/>
                <a:gd name="connsiteY110" fmla="*/ 605298 h 1160647"/>
                <a:gd name="connsiteX111" fmla="*/ 738091 w 3079941"/>
                <a:gd name="connsiteY111" fmla="*/ 557739 h 1160647"/>
                <a:gd name="connsiteX112" fmla="*/ 764438 w 3079941"/>
                <a:gd name="connsiteY112" fmla="*/ 557739 h 1160647"/>
                <a:gd name="connsiteX113" fmla="*/ 764438 w 3079941"/>
                <a:gd name="connsiteY113" fmla="*/ 536121 h 1160647"/>
                <a:gd name="connsiteX114" fmla="*/ 798892 w 3079941"/>
                <a:gd name="connsiteY114" fmla="*/ 536121 h 1160647"/>
                <a:gd name="connsiteX115" fmla="*/ 798892 w 3079941"/>
                <a:gd name="connsiteY115" fmla="*/ 538553 h 1160647"/>
                <a:gd name="connsiteX116" fmla="*/ 798892 w 3079941"/>
                <a:gd name="connsiteY116" fmla="*/ 555577 h 1160647"/>
                <a:gd name="connsiteX117" fmla="*/ 801172 w 3079941"/>
                <a:gd name="connsiteY117" fmla="*/ 555577 h 1160647"/>
                <a:gd name="connsiteX118" fmla="*/ 817132 w 3079941"/>
                <a:gd name="connsiteY118" fmla="*/ 555577 h 1160647"/>
                <a:gd name="connsiteX119" fmla="*/ 817132 w 3079941"/>
                <a:gd name="connsiteY119" fmla="*/ 603136 h 1160647"/>
                <a:gd name="connsiteX120" fmla="*/ 818145 w 3079941"/>
                <a:gd name="connsiteY120" fmla="*/ 603136 h 1160647"/>
                <a:gd name="connsiteX121" fmla="*/ 825239 w 3079941"/>
                <a:gd name="connsiteY121" fmla="*/ 603136 h 1160647"/>
                <a:gd name="connsiteX122" fmla="*/ 839426 w 3079941"/>
                <a:gd name="connsiteY122" fmla="*/ 607460 h 1160647"/>
                <a:gd name="connsiteX123" fmla="*/ 839426 w 3079941"/>
                <a:gd name="connsiteY123" fmla="*/ 646372 h 1160647"/>
                <a:gd name="connsiteX124" fmla="*/ 840439 w 3079941"/>
                <a:gd name="connsiteY124" fmla="*/ 646372 h 1160647"/>
                <a:gd name="connsiteX125" fmla="*/ 847532 w 3079941"/>
                <a:gd name="connsiteY125" fmla="*/ 646372 h 1160647"/>
                <a:gd name="connsiteX126" fmla="*/ 847532 w 3079941"/>
                <a:gd name="connsiteY126" fmla="*/ 647993 h 1160647"/>
                <a:gd name="connsiteX127" fmla="*/ 847532 w 3079941"/>
                <a:gd name="connsiteY127" fmla="*/ 659342 h 1160647"/>
                <a:gd name="connsiteX128" fmla="*/ 849559 w 3079941"/>
                <a:gd name="connsiteY128" fmla="*/ 659342 h 1160647"/>
                <a:gd name="connsiteX129" fmla="*/ 863746 w 3079941"/>
                <a:gd name="connsiteY129" fmla="*/ 659342 h 1160647"/>
                <a:gd name="connsiteX130" fmla="*/ 869826 w 3079941"/>
                <a:gd name="connsiteY130" fmla="*/ 665828 h 1160647"/>
                <a:gd name="connsiteX131" fmla="*/ 869826 w 3079941"/>
                <a:gd name="connsiteY131" fmla="*/ 687446 h 1160647"/>
                <a:gd name="connsiteX132" fmla="*/ 872106 w 3079941"/>
                <a:gd name="connsiteY132" fmla="*/ 687446 h 1160647"/>
                <a:gd name="connsiteX133" fmla="*/ 888066 w 3079941"/>
                <a:gd name="connsiteY133" fmla="*/ 687446 h 1160647"/>
                <a:gd name="connsiteX134" fmla="*/ 888066 w 3079941"/>
                <a:gd name="connsiteY134" fmla="*/ 688526 h 1160647"/>
                <a:gd name="connsiteX135" fmla="*/ 888066 w 3079941"/>
                <a:gd name="connsiteY135" fmla="*/ 696093 h 1160647"/>
                <a:gd name="connsiteX136" fmla="*/ 889333 w 3079941"/>
                <a:gd name="connsiteY136" fmla="*/ 696093 h 1160647"/>
                <a:gd name="connsiteX137" fmla="*/ 898200 w 3079941"/>
                <a:gd name="connsiteY137" fmla="*/ 696093 h 1160647"/>
                <a:gd name="connsiteX138" fmla="*/ 898200 w 3079941"/>
                <a:gd name="connsiteY138" fmla="*/ 698254 h 1160647"/>
                <a:gd name="connsiteX139" fmla="*/ 898200 w 3079941"/>
                <a:gd name="connsiteY139" fmla="*/ 713387 h 1160647"/>
                <a:gd name="connsiteX140" fmla="*/ 902253 w 3079941"/>
                <a:gd name="connsiteY140" fmla="*/ 711495 h 1160647"/>
                <a:gd name="connsiteX141" fmla="*/ 902253 w 3079941"/>
                <a:gd name="connsiteY141" fmla="*/ 698254 h 1160647"/>
                <a:gd name="connsiteX142" fmla="*/ 903266 w 3079941"/>
                <a:gd name="connsiteY142" fmla="*/ 698254 h 1160647"/>
                <a:gd name="connsiteX143" fmla="*/ 910360 w 3079941"/>
                <a:gd name="connsiteY143" fmla="*/ 698254 h 1160647"/>
                <a:gd name="connsiteX144" fmla="*/ 910360 w 3079941"/>
                <a:gd name="connsiteY144" fmla="*/ 699876 h 1160647"/>
                <a:gd name="connsiteX145" fmla="*/ 910360 w 3079941"/>
                <a:gd name="connsiteY145" fmla="*/ 711225 h 1160647"/>
                <a:gd name="connsiteX146" fmla="*/ 911120 w 3079941"/>
                <a:gd name="connsiteY146" fmla="*/ 711225 h 1160647"/>
                <a:gd name="connsiteX147" fmla="*/ 916440 w 3079941"/>
                <a:gd name="connsiteY147" fmla="*/ 711225 h 1160647"/>
                <a:gd name="connsiteX148" fmla="*/ 965080 w 3079941"/>
                <a:gd name="connsiteY148" fmla="*/ 706902 h 1160647"/>
                <a:gd name="connsiteX149" fmla="*/ 965080 w 3079941"/>
                <a:gd name="connsiteY149" fmla="*/ 708253 h 1160647"/>
                <a:gd name="connsiteX150" fmla="*/ 965080 w 3079941"/>
                <a:gd name="connsiteY150" fmla="*/ 717710 h 1160647"/>
                <a:gd name="connsiteX151" fmla="*/ 965840 w 3079941"/>
                <a:gd name="connsiteY151" fmla="*/ 717710 h 1160647"/>
                <a:gd name="connsiteX152" fmla="*/ 971161 w 3079941"/>
                <a:gd name="connsiteY152" fmla="*/ 717710 h 1160647"/>
                <a:gd name="connsiteX153" fmla="*/ 971161 w 3079941"/>
                <a:gd name="connsiteY153" fmla="*/ 719872 h 1160647"/>
                <a:gd name="connsiteX154" fmla="*/ 971161 w 3079941"/>
                <a:gd name="connsiteY154" fmla="*/ 735005 h 1160647"/>
                <a:gd name="connsiteX155" fmla="*/ 973187 w 3079941"/>
                <a:gd name="connsiteY155" fmla="*/ 733654 h 1160647"/>
                <a:gd name="connsiteX156" fmla="*/ 987374 w 3079941"/>
                <a:gd name="connsiteY156" fmla="*/ 724196 h 1160647"/>
                <a:gd name="connsiteX157" fmla="*/ 993454 w 3079941"/>
                <a:gd name="connsiteY157" fmla="*/ 683122 h 1160647"/>
                <a:gd name="connsiteX158" fmla="*/ 994214 w 3079941"/>
                <a:gd name="connsiteY158" fmla="*/ 682852 h 1160647"/>
                <a:gd name="connsiteX159" fmla="*/ 999534 w 3079941"/>
                <a:gd name="connsiteY159" fmla="*/ 680960 h 1160647"/>
                <a:gd name="connsiteX160" fmla="*/ 1001561 w 3079941"/>
                <a:gd name="connsiteY160" fmla="*/ 611783 h 1160647"/>
                <a:gd name="connsiteX161" fmla="*/ 1003588 w 3079941"/>
                <a:gd name="connsiteY161" fmla="*/ 680960 h 1160647"/>
                <a:gd name="connsiteX162" fmla="*/ 1004348 w 3079941"/>
                <a:gd name="connsiteY162" fmla="*/ 681230 h 1160647"/>
                <a:gd name="connsiteX163" fmla="*/ 1009668 w 3079941"/>
                <a:gd name="connsiteY163" fmla="*/ 683122 h 1160647"/>
                <a:gd name="connsiteX164" fmla="*/ 1009668 w 3079941"/>
                <a:gd name="connsiteY164" fmla="*/ 596651 h 1160647"/>
                <a:gd name="connsiteX165" fmla="*/ 1013721 w 3079941"/>
                <a:gd name="connsiteY165" fmla="*/ 564224 h 1160647"/>
                <a:gd name="connsiteX166" fmla="*/ 1052228 w 3079941"/>
                <a:gd name="connsiteY166" fmla="*/ 564224 h 1160647"/>
                <a:gd name="connsiteX167" fmla="*/ 1052228 w 3079941"/>
                <a:gd name="connsiteY167" fmla="*/ 596651 h 1160647"/>
                <a:gd name="connsiteX168" fmla="*/ 1052988 w 3079941"/>
                <a:gd name="connsiteY168" fmla="*/ 596651 h 1160647"/>
                <a:gd name="connsiteX169" fmla="*/ 1058308 w 3079941"/>
                <a:gd name="connsiteY169" fmla="*/ 596651 h 1160647"/>
                <a:gd name="connsiteX170" fmla="*/ 1058308 w 3079941"/>
                <a:gd name="connsiteY170" fmla="*/ 514503 h 1160647"/>
                <a:gd name="connsiteX171" fmla="*/ 1060082 w 3079941"/>
                <a:gd name="connsiteY171" fmla="*/ 514503 h 1160647"/>
                <a:gd name="connsiteX172" fmla="*/ 1072495 w 3079941"/>
                <a:gd name="connsiteY172" fmla="*/ 514503 h 1160647"/>
                <a:gd name="connsiteX173" fmla="*/ 1072495 w 3079941"/>
                <a:gd name="connsiteY173" fmla="*/ 512612 h 1160647"/>
                <a:gd name="connsiteX174" fmla="*/ 1072495 w 3079941"/>
                <a:gd name="connsiteY174" fmla="*/ 499371 h 1160647"/>
                <a:gd name="connsiteX175" fmla="*/ 1094789 w 3079941"/>
                <a:gd name="connsiteY175" fmla="*/ 499371 h 1160647"/>
                <a:gd name="connsiteX176" fmla="*/ 1094789 w 3079941"/>
                <a:gd name="connsiteY176" fmla="*/ 498290 h 1160647"/>
                <a:gd name="connsiteX177" fmla="*/ 1094789 w 3079941"/>
                <a:gd name="connsiteY177" fmla="*/ 490724 h 1160647"/>
                <a:gd name="connsiteX178" fmla="*/ 1096562 w 3079941"/>
                <a:gd name="connsiteY178" fmla="*/ 490724 h 1160647"/>
                <a:gd name="connsiteX179" fmla="*/ 1108976 w 3079941"/>
                <a:gd name="connsiteY179" fmla="*/ 490724 h 1160647"/>
                <a:gd name="connsiteX180" fmla="*/ 1108976 w 3079941"/>
                <a:gd name="connsiteY180" fmla="*/ 491805 h 1160647"/>
                <a:gd name="connsiteX181" fmla="*/ 1108976 w 3079941"/>
                <a:gd name="connsiteY181" fmla="*/ 499371 h 1160647"/>
                <a:gd name="connsiteX182" fmla="*/ 1109736 w 3079941"/>
                <a:gd name="connsiteY182" fmla="*/ 499371 h 1160647"/>
                <a:gd name="connsiteX183" fmla="*/ 1115056 w 3079941"/>
                <a:gd name="connsiteY183" fmla="*/ 499371 h 1160647"/>
                <a:gd name="connsiteX184" fmla="*/ 1125189 w 3079941"/>
                <a:gd name="connsiteY184" fmla="*/ 495047 h 1160647"/>
                <a:gd name="connsiteX185" fmla="*/ 1129242 w 3079941"/>
                <a:gd name="connsiteY185" fmla="*/ 498290 h 1160647"/>
                <a:gd name="connsiteX186" fmla="*/ 1129242 w 3079941"/>
                <a:gd name="connsiteY186" fmla="*/ 490724 h 1160647"/>
                <a:gd name="connsiteX187" fmla="*/ 1131522 w 3079941"/>
                <a:gd name="connsiteY187" fmla="*/ 490724 h 1160647"/>
                <a:gd name="connsiteX188" fmla="*/ 1147483 w 3079941"/>
                <a:gd name="connsiteY188" fmla="*/ 490724 h 1160647"/>
                <a:gd name="connsiteX189" fmla="*/ 1147483 w 3079941"/>
                <a:gd name="connsiteY189" fmla="*/ 491805 h 1160647"/>
                <a:gd name="connsiteX190" fmla="*/ 1147483 w 3079941"/>
                <a:gd name="connsiteY190" fmla="*/ 499371 h 1160647"/>
                <a:gd name="connsiteX191" fmla="*/ 1177883 w 3079941"/>
                <a:gd name="connsiteY191" fmla="*/ 499371 h 1160647"/>
                <a:gd name="connsiteX192" fmla="*/ 1177883 w 3079941"/>
                <a:gd name="connsiteY192" fmla="*/ 500992 h 1160647"/>
                <a:gd name="connsiteX193" fmla="*/ 1177883 w 3079941"/>
                <a:gd name="connsiteY193" fmla="*/ 512342 h 1160647"/>
                <a:gd name="connsiteX194" fmla="*/ 1204230 w 3079941"/>
                <a:gd name="connsiteY194" fmla="*/ 512342 h 1160647"/>
                <a:gd name="connsiteX195" fmla="*/ 1204230 w 3079941"/>
                <a:gd name="connsiteY195" fmla="*/ 542606 h 1160647"/>
                <a:gd name="connsiteX196" fmla="*/ 1204990 w 3079941"/>
                <a:gd name="connsiteY196" fmla="*/ 542606 h 1160647"/>
                <a:gd name="connsiteX197" fmla="*/ 1210310 w 3079941"/>
                <a:gd name="connsiteY197" fmla="*/ 542606 h 1160647"/>
                <a:gd name="connsiteX198" fmla="*/ 1210310 w 3079941"/>
                <a:gd name="connsiteY198" fmla="*/ 543687 h 1160647"/>
                <a:gd name="connsiteX199" fmla="*/ 1210310 w 3079941"/>
                <a:gd name="connsiteY199" fmla="*/ 551254 h 1160647"/>
                <a:gd name="connsiteX200" fmla="*/ 1214364 w 3079941"/>
                <a:gd name="connsiteY200" fmla="*/ 581518 h 1160647"/>
                <a:gd name="connsiteX201" fmla="*/ 1215124 w 3079941"/>
                <a:gd name="connsiteY201" fmla="*/ 581518 h 1160647"/>
                <a:gd name="connsiteX202" fmla="*/ 1220444 w 3079941"/>
                <a:gd name="connsiteY202" fmla="*/ 581518 h 1160647"/>
                <a:gd name="connsiteX203" fmla="*/ 1220444 w 3079941"/>
                <a:gd name="connsiteY203" fmla="*/ 582329 h 1160647"/>
                <a:gd name="connsiteX204" fmla="*/ 1220444 w 3079941"/>
                <a:gd name="connsiteY204" fmla="*/ 588004 h 1160647"/>
                <a:gd name="connsiteX205" fmla="*/ 1221457 w 3079941"/>
                <a:gd name="connsiteY205" fmla="*/ 588004 h 1160647"/>
                <a:gd name="connsiteX206" fmla="*/ 1228550 w 3079941"/>
                <a:gd name="connsiteY206" fmla="*/ 588004 h 1160647"/>
                <a:gd name="connsiteX207" fmla="*/ 1228550 w 3079941"/>
                <a:gd name="connsiteY207" fmla="*/ 618269 h 1160647"/>
                <a:gd name="connsiteX208" fmla="*/ 1230577 w 3079941"/>
                <a:gd name="connsiteY208" fmla="*/ 618269 h 1160647"/>
                <a:gd name="connsiteX209" fmla="*/ 1244764 w 3079941"/>
                <a:gd name="connsiteY209" fmla="*/ 618269 h 1160647"/>
                <a:gd name="connsiteX210" fmla="*/ 1244764 w 3079941"/>
                <a:gd name="connsiteY210" fmla="*/ 642048 h 1160647"/>
                <a:gd name="connsiteX211" fmla="*/ 1246791 w 3079941"/>
                <a:gd name="connsiteY211" fmla="*/ 643669 h 1160647"/>
                <a:gd name="connsiteX212" fmla="*/ 1246791 w 3079941"/>
                <a:gd name="connsiteY212" fmla="*/ 655019 h 1160647"/>
                <a:gd name="connsiteX213" fmla="*/ 1247551 w 3079941"/>
                <a:gd name="connsiteY213" fmla="*/ 655019 h 1160647"/>
                <a:gd name="connsiteX214" fmla="*/ 1252871 w 3079941"/>
                <a:gd name="connsiteY214" fmla="*/ 655019 h 1160647"/>
                <a:gd name="connsiteX215" fmla="*/ 1252871 w 3079941"/>
                <a:gd name="connsiteY215" fmla="*/ 678798 h 1160647"/>
                <a:gd name="connsiteX216" fmla="*/ 1254137 w 3079941"/>
                <a:gd name="connsiteY216" fmla="*/ 678798 h 1160647"/>
                <a:gd name="connsiteX217" fmla="*/ 1263004 w 3079941"/>
                <a:gd name="connsiteY217" fmla="*/ 678798 h 1160647"/>
                <a:gd name="connsiteX218" fmla="*/ 1265031 w 3079941"/>
                <a:gd name="connsiteY218" fmla="*/ 682852 h 1160647"/>
                <a:gd name="connsiteX219" fmla="*/ 1265031 w 3079941"/>
                <a:gd name="connsiteY219" fmla="*/ 696093 h 1160647"/>
                <a:gd name="connsiteX220" fmla="*/ 1266551 w 3079941"/>
                <a:gd name="connsiteY220" fmla="*/ 694201 h 1160647"/>
                <a:gd name="connsiteX221" fmla="*/ 1277191 w 3079941"/>
                <a:gd name="connsiteY221" fmla="*/ 680960 h 1160647"/>
                <a:gd name="connsiteX222" fmla="*/ 1305565 w 3079941"/>
                <a:gd name="connsiteY222" fmla="*/ 680960 h 1160647"/>
                <a:gd name="connsiteX223" fmla="*/ 1305565 w 3079941"/>
                <a:gd name="connsiteY223" fmla="*/ 767431 h 1160647"/>
                <a:gd name="connsiteX224" fmla="*/ 1306325 w 3079941"/>
                <a:gd name="connsiteY224" fmla="*/ 767431 h 1160647"/>
                <a:gd name="connsiteX225" fmla="*/ 1311645 w 3079941"/>
                <a:gd name="connsiteY225" fmla="*/ 767431 h 1160647"/>
                <a:gd name="connsiteX226" fmla="*/ 1312405 w 3079941"/>
                <a:gd name="connsiteY226" fmla="*/ 766080 h 1160647"/>
                <a:gd name="connsiteX227" fmla="*/ 1317725 w 3079941"/>
                <a:gd name="connsiteY227" fmla="*/ 756622 h 1160647"/>
                <a:gd name="connsiteX228" fmla="*/ 1317725 w 3079941"/>
                <a:gd name="connsiteY228" fmla="*/ 758514 h 1160647"/>
                <a:gd name="connsiteX229" fmla="*/ 1317725 w 3079941"/>
                <a:gd name="connsiteY229" fmla="*/ 771755 h 1160647"/>
                <a:gd name="connsiteX230" fmla="*/ 1321778 w 3079941"/>
                <a:gd name="connsiteY230" fmla="*/ 726358 h 1160647"/>
                <a:gd name="connsiteX231" fmla="*/ 1322538 w 3079941"/>
                <a:gd name="connsiteY231" fmla="*/ 726358 h 1160647"/>
                <a:gd name="connsiteX232" fmla="*/ 1327858 w 3079941"/>
                <a:gd name="connsiteY232" fmla="*/ 726358 h 1160647"/>
                <a:gd name="connsiteX233" fmla="*/ 1327858 w 3079941"/>
                <a:gd name="connsiteY233" fmla="*/ 661504 h 1160647"/>
                <a:gd name="connsiteX234" fmla="*/ 1328872 w 3079941"/>
                <a:gd name="connsiteY234" fmla="*/ 661504 h 1160647"/>
                <a:gd name="connsiteX235" fmla="*/ 1335965 w 3079941"/>
                <a:gd name="connsiteY235" fmla="*/ 661504 h 1160647"/>
                <a:gd name="connsiteX236" fmla="*/ 1348125 w 3079941"/>
                <a:gd name="connsiteY236" fmla="*/ 618269 h 1160647"/>
                <a:gd name="connsiteX237" fmla="*/ 1349392 w 3079941"/>
                <a:gd name="connsiteY237" fmla="*/ 618269 h 1160647"/>
                <a:gd name="connsiteX238" fmla="*/ 1358259 w 3079941"/>
                <a:gd name="connsiteY238" fmla="*/ 618269 h 1160647"/>
                <a:gd name="connsiteX239" fmla="*/ 1368392 w 3079941"/>
                <a:gd name="connsiteY239" fmla="*/ 661504 h 1160647"/>
                <a:gd name="connsiteX240" fmla="*/ 1369405 w 3079941"/>
                <a:gd name="connsiteY240" fmla="*/ 661504 h 1160647"/>
                <a:gd name="connsiteX241" fmla="*/ 1376499 w 3079941"/>
                <a:gd name="connsiteY241" fmla="*/ 661504 h 1160647"/>
                <a:gd name="connsiteX242" fmla="*/ 1376499 w 3079941"/>
                <a:gd name="connsiteY242" fmla="*/ 700416 h 1160647"/>
                <a:gd name="connsiteX243" fmla="*/ 1378272 w 3079941"/>
                <a:gd name="connsiteY243" fmla="*/ 700416 h 1160647"/>
                <a:gd name="connsiteX244" fmla="*/ 1390686 w 3079941"/>
                <a:gd name="connsiteY244" fmla="*/ 700416 h 1160647"/>
                <a:gd name="connsiteX245" fmla="*/ 1390686 w 3079941"/>
                <a:gd name="connsiteY245" fmla="*/ 702578 h 1160647"/>
                <a:gd name="connsiteX246" fmla="*/ 1390686 w 3079941"/>
                <a:gd name="connsiteY246" fmla="*/ 717710 h 1160647"/>
                <a:gd name="connsiteX247" fmla="*/ 1394739 w 3079941"/>
                <a:gd name="connsiteY247" fmla="*/ 715549 h 1160647"/>
                <a:gd name="connsiteX248" fmla="*/ 1394739 w 3079941"/>
                <a:gd name="connsiteY248" fmla="*/ 700416 h 1160647"/>
                <a:gd name="connsiteX249" fmla="*/ 1396259 w 3079941"/>
                <a:gd name="connsiteY249" fmla="*/ 700416 h 1160647"/>
                <a:gd name="connsiteX250" fmla="*/ 1406899 w 3079941"/>
                <a:gd name="connsiteY250" fmla="*/ 700416 h 1160647"/>
                <a:gd name="connsiteX251" fmla="*/ 1406899 w 3079941"/>
                <a:gd name="connsiteY251" fmla="*/ 702037 h 1160647"/>
                <a:gd name="connsiteX252" fmla="*/ 1406899 w 3079941"/>
                <a:gd name="connsiteY252" fmla="*/ 713387 h 1160647"/>
                <a:gd name="connsiteX253" fmla="*/ 1437300 w 3079941"/>
                <a:gd name="connsiteY253" fmla="*/ 713387 h 1160647"/>
                <a:gd name="connsiteX254" fmla="*/ 1437300 w 3079941"/>
                <a:gd name="connsiteY254" fmla="*/ 676637 h 1160647"/>
                <a:gd name="connsiteX255" fmla="*/ 1438566 w 3079941"/>
                <a:gd name="connsiteY255" fmla="*/ 676637 h 1160647"/>
                <a:gd name="connsiteX256" fmla="*/ 1447433 w 3079941"/>
                <a:gd name="connsiteY256" fmla="*/ 676637 h 1160647"/>
                <a:gd name="connsiteX257" fmla="*/ 1447433 w 3079941"/>
                <a:gd name="connsiteY257" fmla="*/ 698254 h 1160647"/>
                <a:gd name="connsiteX258" fmla="*/ 1449460 w 3079941"/>
                <a:gd name="connsiteY258" fmla="*/ 665828 h 1160647"/>
                <a:gd name="connsiteX259" fmla="*/ 1471753 w 3079941"/>
                <a:gd name="connsiteY259" fmla="*/ 665828 h 1160647"/>
                <a:gd name="connsiteX260" fmla="*/ 1471753 w 3079941"/>
                <a:gd name="connsiteY260" fmla="*/ 664206 h 1160647"/>
                <a:gd name="connsiteX261" fmla="*/ 1471753 w 3079941"/>
                <a:gd name="connsiteY261" fmla="*/ 652857 h 1160647"/>
                <a:gd name="connsiteX262" fmla="*/ 1472513 w 3079941"/>
                <a:gd name="connsiteY262" fmla="*/ 652857 h 1160647"/>
                <a:gd name="connsiteX263" fmla="*/ 1477833 w 3079941"/>
                <a:gd name="connsiteY263" fmla="*/ 652857 h 1160647"/>
                <a:gd name="connsiteX264" fmla="*/ 1477833 w 3079941"/>
                <a:gd name="connsiteY264" fmla="*/ 650966 h 1160647"/>
                <a:gd name="connsiteX265" fmla="*/ 1477833 w 3079941"/>
                <a:gd name="connsiteY265" fmla="*/ 637725 h 1160647"/>
                <a:gd name="connsiteX266" fmla="*/ 1481887 w 3079941"/>
                <a:gd name="connsiteY266" fmla="*/ 644210 h 1160647"/>
                <a:gd name="connsiteX267" fmla="*/ 1484167 w 3079941"/>
                <a:gd name="connsiteY267" fmla="*/ 644210 h 1160647"/>
                <a:gd name="connsiteX268" fmla="*/ 1500127 w 3079941"/>
                <a:gd name="connsiteY268" fmla="*/ 644210 h 1160647"/>
                <a:gd name="connsiteX269" fmla="*/ 1500127 w 3079941"/>
                <a:gd name="connsiteY269" fmla="*/ 643399 h 1160647"/>
                <a:gd name="connsiteX270" fmla="*/ 1500127 w 3079941"/>
                <a:gd name="connsiteY270" fmla="*/ 637725 h 1160647"/>
                <a:gd name="connsiteX271" fmla="*/ 1500887 w 3079941"/>
                <a:gd name="connsiteY271" fmla="*/ 637725 h 1160647"/>
                <a:gd name="connsiteX272" fmla="*/ 1506207 w 3079941"/>
                <a:gd name="connsiteY272" fmla="*/ 637725 h 1160647"/>
                <a:gd name="connsiteX273" fmla="*/ 1506207 w 3079941"/>
                <a:gd name="connsiteY273" fmla="*/ 639076 h 1160647"/>
                <a:gd name="connsiteX274" fmla="*/ 1506207 w 3079941"/>
                <a:gd name="connsiteY274" fmla="*/ 648534 h 1160647"/>
                <a:gd name="connsiteX275" fmla="*/ 1544714 w 3079941"/>
                <a:gd name="connsiteY275" fmla="*/ 648534 h 1160647"/>
                <a:gd name="connsiteX276" fmla="*/ 1544714 w 3079941"/>
                <a:gd name="connsiteY276" fmla="*/ 786887 h 1160647"/>
                <a:gd name="connsiteX277" fmla="*/ 1546234 w 3079941"/>
                <a:gd name="connsiteY277" fmla="*/ 786887 h 1160647"/>
                <a:gd name="connsiteX278" fmla="*/ 1556874 w 3079941"/>
                <a:gd name="connsiteY278" fmla="*/ 786887 h 1160647"/>
                <a:gd name="connsiteX279" fmla="*/ 1556874 w 3079941"/>
                <a:gd name="connsiteY279" fmla="*/ 773917 h 1160647"/>
                <a:gd name="connsiteX280" fmla="*/ 1560928 w 3079941"/>
                <a:gd name="connsiteY280" fmla="*/ 773917 h 1160647"/>
                <a:gd name="connsiteX281" fmla="*/ 1560928 w 3079941"/>
                <a:gd name="connsiteY281" fmla="*/ 786887 h 1160647"/>
                <a:gd name="connsiteX282" fmla="*/ 1591328 w 3079941"/>
                <a:gd name="connsiteY282" fmla="*/ 786887 h 1160647"/>
                <a:gd name="connsiteX283" fmla="*/ 1591328 w 3079941"/>
                <a:gd name="connsiteY283" fmla="*/ 756622 h 1160647"/>
                <a:gd name="connsiteX284" fmla="*/ 1603488 w 3079941"/>
                <a:gd name="connsiteY284" fmla="*/ 756622 h 1160647"/>
                <a:gd name="connsiteX285" fmla="*/ 1615648 w 3079941"/>
                <a:gd name="connsiteY285" fmla="*/ 754461 h 1160647"/>
                <a:gd name="connsiteX286" fmla="*/ 1619702 w 3079941"/>
                <a:gd name="connsiteY286" fmla="*/ 756622 h 1160647"/>
                <a:gd name="connsiteX287" fmla="*/ 1629835 w 3079941"/>
                <a:gd name="connsiteY287" fmla="*/ 756622 h 1160647"/>
                <a:gd name="connsiteX288" fmla="*/ 1629835 w 3079941"/>
                <a:gd name="connsiteY288" fmla="*/ 786887 h 1160647"/>
                <a:gd name="connsiteX289" fmla="*/ 1637942 w 3079941"/>
                <a:gd name="connsiteY289" fmla="*/ 786887 h 1160647"/>
                <a:gd name="connsiteX290" fmla="*/ 1637942 w 3079941"/>
                <a:gd name="connsiteY290" fmla="*/ 804182 h 1160647"/>
                <a:gd name="connsiteX291" fmla="*/ 1647278 w 3079941"/>
                <a:gd name="connsiteY291" fmla="*/ 805087 h 1160647"/>
                <a:gd name="connsiteX292" fmla="*/ 1660236 w 3079941"/>
                <a:gd name="connsiteY292" fmla="*/ 805087 h 1160647"/>
                <a:gd name="connsiteX293" fmla="*/ 1660236 w 3079941"/>
                <a:gd name="connsiteY293" fmla="*/ 789049 h 1160647"/>
                <a:gd name="connsiteX294" fmla="*/ 1728192 w 3079941"/>
                <a:gd name="connsiteY294" fmla="*/ 789049 h 1160647"/>
                <a:gd name="connsiteX295" fmla="*/ 1728192 w 3079941"/>
                <a:gd name="connsiteY295" fmla="*/ 703796 h 1160647"/>
                <a:gd name="connsiteX296" fmla="*/ 1800200 w 3079941"/>
                <a:gd name="connsiteY296" fmla="*/ 703796 h 1160647"/>
                <a:gd name="connsiteX297" fmla="*/ 1800200 w 3079941"/>
                <a:gd name="connsiteY297" fmla="*/ 782564 h 1160647"/>
                <a:gd name="connsiteX298" fmla="*/ 1802104 w 3079941"/>
                <a:gd name="connsiteY298" fmla="*/ 782564 h 1160647"/>
                <a:gd name="connsiteX299" fmla="*/ 1803346 w 3079941"/>
                <a:gd name="connsiteY299" fmla="*/ 805087 h 1160647"/>
                <a:gd name="connsiteX300" fmla="*/ 1813022 w 3079941"/>
                <a:gd name="connsiteY300" fmla="*/ 805087 h 1160647"/>
                <a:gd name="connsiteX301" fmla="*/ 1814264 w 3079941"/>
                <a:gd name="connsiteY301" fmla="*/ 782564 h 1160647"/>
                <a:gd name="connsiteX302" fmla="*/ 1820344 w 3079941"/>
                <a:gd name="connsiteY302" fmla="*/ 782564 h 1160647"/>
                <a:gd name="connsiteX303" fmla="*/ 1821586 w 3079941"/>
                <a:gd name="connsiteY303" fmla="*/ 805087 h 1160647"/>
                <a:gd name="connsiteX304" fmla="*/ 1872208 w 3079941"/>
                <a:gd name="connsiteY304" fmla="*/ 805087 h 1160647"/>
                <a:gd name="connsiteX305" fmla="*/ 1872208 w 3079941"/>
                <a:gd name="connsiteY305" fmla="*/ 642059 h 1160647"/>
                <a:gd name="connsiteX306" fmla="*/ 2069535 w 3079941"/>
                <a:gd name="connsiteY306" fmla="*/ 642059 h 1160647"/>
                <a:gd name="connsiteX307" fmla="*/ 2069535 w 3079941"/>
                <a:gd name="connsiteY307" fmla="*/ 805087 h 1160647"/>
                <a:gd name="connsiteX308" fmla="*/ 2088232 w 3079941"/>
                <a:gd name="connsiteY308" fmla="*/ 805087 h 1160647"/>
                <a:gd name="connsiteX309" fmla="*/ 2088232 w 3079941"/>
                <a:gd name="connsiteY309" fmla="*/ 722394 h 1160647"/>
                <a:gd name="connsiteX310" fmla="*/ 2183352 w 3079941"/>
                <a:gd name="connsiteY310" fmla="*/ 722394 h 1160647"/>
                <a:gd name="connsiteX311" fmla="*/ 2195282 w 3079941"/>
                <a:gd name="connsiteY311" fmla="*/ 404253 h 1160647"/>
                <a:gd name="connsiteX312" fmla="*/ 2183122 w 3079941"/>
                <a:gd name="connsiteY312" fmla="*/ 382635 h 1160647"/>
                <a:gd name="connsiteX313" fmla="*/ 2177042 w 3079941"/>
                <a:gd name="connsiteY313" fmla="*/ 378311 h 1160647"/>
                <a:gd name="connsiteX314" fmla="*/ 2185149 w 3079941"/>
                <a:gd name="connsiteY314" fmla="*/ 354532 h 1160647"/>
                <a:gd name="connsiteX315" fmla="*/ 2185149 w 3079941"/>
                <a:gd name="connsiteY315" fmla="*/ 337238 h 1160647"/>
                <a:gd name="connsiteX316" fmla="*/ 2199336 w 3079941"/>
                <a:gd name="connsiteY316" fmla="*/ 337238 h 1160647"/>
                <a:gd name="connsiteX317" fmla="*/ 2199336 w 3079941"/>
                <a:gd name="connsiteY317" fmla="*/ 315620 h 1160647"/>
                <a:gd name="connsiteX318" fmla="*/ 2201362 w 3079941"/>
                <a:gd name="connsiteY318" fmla="*/ 311296 h 1160647"/>
                <a:gd name="connsiteX319" fmla="*/ 2201362 w 3079941"/>
                <a:gd name="connsiteY319" fmla="*/ 233472 h 1160647"/>
                <a:gd name="connsiteX320" fmla="*/ 2199336 w 3079941"/>
                <a:gd name="connsiteY320" fmla="*/ 226987 h 1160647"/>
                <a:gd name="connsiteX321" fmla="*/ 2205416 w 3079941"/>
                <a:gd name="connsiteY321" fmla="*/ 220501 h 1160647"/>
                <a:gd name="connsiteX322" fmla="*/ 2205416 w 3079941"/>
                <a:gd name="connsiteY322" fmla="*/ 162133 h 1160647"/>
                <a:gd name="connsiteX323" fmla="*/ 2207442 w 3079941"/>
                <a:gd name="connsiteY323" fmla="*/ 157810 h 1160647"/>
                <a:gd name="connsiteX324" fmla="*/ 2207442 w 3079941"/>
                <a:gd name="connsiteY324" fmla="*/ 101604 h 1160647"/>
                <a:gd name="connsiteX325" fmla="*/ 2209469 w 3079941"/>
                <a:gd name="connsiteY325" fmla="*/ 82148 h 1160647"/>
                <a:gd name="connsiteX326" fmla="*/ 2213523 w 3079941"/>
                <a:gd name="connsiteY326" fmla="*/ 99442 h 1160647"/>
                <a:gd name="connsiteX327" fmla="*/ 2215549 w 3079941"/>
                <a:gd name="connsiteY327" fmla="*/ 157810 h 1160647"/>
                <a:gd name="connsiteX328" fmla="*/ 2217576 w 3079941"/>
                <a:gd name="connsiteY328" fmla="*/ 220501 h 1160647"/>
                <a:gd name="connsiteX329" fmla="*/ 2223656 w 3079941"/>
                <a:gd name="connsiteY329" fmla="*/ 226987 h 1160647"/>
                <a:gd name="connsiteX330" fmla="*/ 2221629 w 3079941"/>
                <a:gd name="connsiteY330" fmla="*/ 233472 h 1160647"/>
                <a:gd name="connsiteX331" fmla="*/ 2221629 w 3079941"/>
                <a:gd name="connsiteY331" fmla="*/ 311296 h 1160647"/>
                <a:gd name="connsiteX332" fmla="*/ 2223656 w 3079941"/>
                <a:gd name="connsiteY332" fmla="*/ 315620 h 1160647"/>
                <a:gd name="connsiteX333" fmla="*/ 2223656 w 3079941"/>
                <a:gd name="connsiteY333" fmla="*/ 337238 h 1160647"/>
                <a:gd name="connsiteX334" fmla="*/ 2237843 w 3079941"/>
                <a:gd name="connsiteY334" fmla="*/ 337238 h 1160647"/>
                <a:gd name="connsiteX335" fmla="*/ 2237843 w 3079941"/>
                <a:gd name="connsiteY335" fmla="*/ 354532 h 1160647"/>
                <a:gd name="connsiteX336" fmla="*/ 2245950 w 3079941"/>
                <a:gd name="connsiteY336" fmla="*/ 378311 h 1160647"/>
                <a:gd name="connsiteX337" fmla="*/ 2239870 w 3079941"/>
                <a:gd name="connsiteY337" fmla="*/ 382635 h 1160647"/>
                <a:gd name="connsiteX338" fmla="*/ 2227709 w 3079941"/>
                <a:gd name="connsiteY338" fmla="*/ 404253 h 1160647"/>
                <a:gd name="connsiteX339" fmla="*/ 2235816 w 3079941"/>
                <a:gd name="connsiteY339" fmla="*/ 657181 h 1160647"/>
                <a:gd name="connsiteX340" fmla="*/ 2300670 w 3079941"/>
                <a:gd name="connsiteY340" fmla="*/ 657181 h 1160647"/>
                <a:gd name="connsiteX341" fmla="*/ 2300670 w 3079941"/>
                <a:gd name="connsiteY341" fmla="*/ 732843 h 1160647"/>
                <a:gd name="connsiteX342" fmla="*/ 2308777 w 3079941"/>
                <a:gd name="connsiteY342" fmla="*/ 732843 h 1160647"/>
                <a:gd name="connsiteX343" fmla="*/ 2310804 w 3079941"/>
                <a:gd name="connsiteY343" fmla="*/ 726358 h 1160647"/>
                <a:gd name="connsiteX344" fmla="*/ 2316884 w 3079941"/>
                <a:gd name="connsiteY344" fmla="*/ 726358 h 1160647"/>
                <a:gd name="connsiteX345" fmla="*/ 2318911 w 3079941"/>
                <a:gd name="connsiteY345" fmla="*/ 735005 h 1160647"/>
                <a:gd name="connsiteX346" fmla="*/ 2331071 w 3079941"/>
                <a:gd name="connsiteY346" fmla="*/ 735005 h 1160647"/>
                <a:gd name="connsiteX347" fmla="*/ 2331071 w 3079941"/>
                <a:gd name="connsiteY347" fmla="*/ 728519 h 1160647"/>
                <a:gd name="connsiteX348" fmla="*/ 2353364 w 3079941"/>
                <a:gd name="connsiteY348" fmla="*/ 728519 h 1160647"/>
                <a:gd name="connsiteX349" fmla="*/ 2353364 w 3079941"/>
                <a:gd name="connsiteY349" fmla="*/ 735005 h 1160647"/>
                <a:gd name="connsiteX350" fmla="*/ 2373631 w 3079941"/>
                <a:gd name="connsiteY350" fmla="*/ 735005 h 1160647"/>
                <a:gd name="connsiteX351" fmla="*/ 2373631 w 3079941"/>
                <a:gd name="connsiteY351" fmla="*/ 780402 h 1160647"/>
                <a:gd name="connsiteX352" fmla="*/ 2387818 w 3079941"/>
                <a:gd name="connsiteY352" fmla="*/ 780402 h 1160647"/>
                <a:gd name="connsiteX353" fmla="*/ 2387818 w 3079941"/>
                <a:gd name="connsiteY353" fmla="*/ 767431 h 1160647"/>
                <a:gd name="connsiteX354" fmla="*/ 2404032 w 3079941"/>
                <a:gd name="connsiteY354" fmla="*/ 767431 h 1160647"/>
                <a:gd name="connsiteX355" fmla="*/ 2404032 w 3079941"/>
                <a:gd name="connsiteY355" fmla="*/ 588004 h 1160647"/>
                <a:gd name="connsiteX356" fmla="*/ 2410112 w 3079941"/>
                <a:gd name="connsiteY356" fmla="*/ 581518 h 1160647"/>
                <a:gd name="connsiteX357" fmla="*/ 2483073 w 3079941"/>
                <a:gd name="connsiteY357" fmla="*/ 581518 h 1160647"/>
                <a:gd name="connsiteX358" fmla="*/ 2483073 w 3079941"/>
                <a:gd name="connsiteY358" fmla="*/ 590166 h 1160647"/>
                <a:gd name="connsiteX359" fmla="*/ 2493206 w 3079941"/>
                <a:gd name="connsiteY359" fmla="*/ 590166 h 1160647"/>
                <a:gd name="connsiteX360" fmla="*/ 2493206 w 3079941"/>
                <a:gd name="connsiteY360" fmla="*/ 704740 h 1160647"/>
                <a:gd name="connsiteX361" fmla="*/ 2515500 w 3079941"/>
                <a:gd name="connsiteY361" fmla="*/ 704740 h 1160647"/>
                <a:gd name="connsiteX362" fmla="*/ 2515500 w 3079941"/>
                <a:gd name="connsiteY362" fmla="*/ 637725 h 1160647"/>
                <a:gd name="connsiteX363" fmla="*/ 2541847 w 3079941"/>
                <a:gd name="connsiteY363" fmla="*/ 637725 h 1160647"/>
                <a:gd name="connsiteX364" fmla="*/ 2545900 w 3079941"/>
                <a:gd name="connsiteY364" fmla="*/ 633401 h 1160647"/>
                <a:gd name="connsiteX365" fmla="*/ 2554007 w 3079941"/>
                <a:gd name="connsiteY365" fmla="*/ 633401 h 1160647"/>
                <a:gd name="connsiteX366" fmla="*/ 2558060 w 3079941"/>
                <a:gd name="connsiteY366" fmla="*/ 637725 h 1160647"/>
                <a:gd name="connsiteX367" fmla="*/ 2580354 w 3079941"/>
                <a:gd name="connsiteY367" fmla="*/ 637725 h 1160647"/>
                <a:gd name="connsiteX368" fmla="*/ 2580354 w 3079941"/>
                <a:gd name="connsiteY368" fmla="*/ 520989 h 1160647"/>
                <a:gd name="connsiteX369" fmla="*/ 2637101 w 3079941"/>
                <a:gd name="connsiteY369" fmla="*/ 510180 h 1160647"/>
                <a:gd name="connsiteX370" fmla="*/ 2637101 w 3079941"/>
                <a:gd name="connsiteY370" fmla="*/ 511261 h 1160647"/>
                <a:gd name="connsiteX371" fmla="*/ 2637101 w 3079941"/>
                <a:gd name="connsiteY371" fmla="*/ 518827 h 1160647"/>
                <a:gd name="connsiteX372" fmla="*/ 2663448 w 3079941"/>
                <a:gd name="connsiteY372" fmla="*/ 518827 h 1160647"/>
                <a:gd name="connsiteX373" fmla="*/ 2663448 w 3079941"/>
                <a:gd name="connsiteY373" fmla="*/ 773917 h 1160647"/>
                <a:gd name="connsiteX374" fmla="*/ 2685742 w 3079941"/>
                <a:gd name="connsiteY374" fmla="*/ 773917 h 1160647"/>
                <a:gd name="connsiteX375" fmla="*/ 2685742 w 3079941"/>
                <a:gd name="connsiteY375" fmla="*/ 769593 h 1160647"/>
                <a:gd name="connsiteX376" fmla="*/ 2697902 w 3079941"/>
                <a:gd name="connsiteY376" fmla="*/ 769593 h 1160647"/>
                <a:gd name="connsiteX377" fmla="*/ 2697902 w 3079941"/>
                <a:gd name="connsiteY377" fmla="*/ 773917 h 1160647"/>
                <a:gd name="connsiteX378" fmla="*/ 2722222 w 3079941"/>
                <a:gd name="connsiteY378" fmla="*/ 773917 h 1160647"/>
                <a:gd name="connsiteX379" fmla="*/ 2722222 w 3079941"/>
                <a:gd name="connsiteY379" fmla="*/ 760946 h 1160647"/>
                <a:gd name="connsiteX380" fmla="*/ 2750596 w 3079941"/>
                <a:gd name="connsiteY380" fmla="*/ 760946 h 1160647"/>
                <a:gd name="connsiteX381" fmla="*/ 2762756 w 3079941"/>
                <a:gd name="connsiteY381" fmla="*/ 756622 h 1160647"/>
                <a:gd name="connsiteX382" fmla="*/ 2783023 w 3079941"/>
                <a:gd name="connsiteY382" fmla="*/ 760946 h 1160647"/>
                <a:gd name="connsiteX383" fmla="*/ 2783023 w 3079941"/>
                <a:gd name="connsiteY383" fmla="*/ 743652 h 1160647"/>
                <a:gd name="connsiteX384" fmla="*/ 2791130 w 3079941"/>
                <a:gd name="connsiteY384" fmla="*/ 743652 h 1160647"/>
                <a:gd name="connsiteX385" fmla="*/ 2791130 w 3079941"/>
                <a:gd name="connsiteY385" fmla="*/ 730681 h 1160647"/>
                <a:gd name="connsiteX386" fmla="*/ 2847877 w 3079941"/>
                <a:gd name="connsiteY386" fmla="*/ 730681 h 1160647"/>
                <a:gd name="connsiteX387" fmla="*/ 2847877 w 3079941"/>
                <a:gd name="connsiteY387" fmla="*/ 700416 h 1160647"/>
                <a:gd name="connsiteX388" fmla="*/ 2866117 w 3079941"/>
                <a:gd name="connsiteY388" fmla="*/ 700416 h 1160647"/>
                <a:gd name="connsiteX389" fmla="*/ 2866117 w 3079941"/>
                <a:gd name="connsiteY389" fmla="*/ 693931 h 1160647"/>
                <a:gd name="connsiteX390" fmla="*/ 2878277 w 3079941"/>
                <a:gd name="connsiteY390" fmla="*/ 693931 h 1160647"/>
                <a:gd name="connsiteX391" fmla="*/ 2878277 w 3079941"/>
                <a:gd name="connsiteY391" fmla="*/ 700416 h 1160647"/>
                <a:gd name="connsiteX392" fmla="*/ 2894491 w 3079941"/>
                <a:gd name="connsiteY392" fmla="*/ 700416 h 1160647"/>
                <a:gd name="connsiteX393" fmla="*/ 2894491 w 3079941"/>
                <a:gd name="connsiteY393" fmla="*/ 750137 h 1160647"/>
                <a:gd name="connsiteX394" fmla="*/ 2926918 w 3079941"/>
                <a:gd name="connsiteY394" fmla="*/ 750137 h 1160647"/>
                <a:gd name="connsiteX395" fmla="*/ 2926918 w 3079941"/>
                <a:gd name="connsiteY395" fmla="*/ 724196 h 1160647"/>
                <a:gd name="connsiteX396" fmla="*/ 2965425 w 3079941"/>
                <a:gd name="connsiteY396" fmla="*/ 724196 h 1160647"/>
                <a:gd name="connsiteX397" fmla="*/ 2965425 w 3079941"/>
                <a:gd name="connsiteY397" fmla="*/ 693931 h 1160647"/>
                <a:gd name="connsiteX398" fmla="*/ 3014066 w 3079941"/>
                <a:gd name="connsiteY398" fmla="*/ 693931 h 1160647"/>
                <a:gd name="connsiteX399" fmla="*/ 3014066 w 3079941"/>
                <a:gd name="connsiteY399" fmla="*/ 805087 h 1160647"/>
                <a:gd name="connsiteX400" fmla="*/ 3014066 w 3079941"/>
                <a:gd name="connsiteY400" fmla="*/ 818866 h 1160647"/>
                <a:gd name="connsiteX401" fmla="*/ 3079941 w 3079941"/>
                <a:gd name="connsiteY401" fmla="*/ 818866 h 1160647"/>
                <a:gd name="connsiteX402" fmla="*/ 3079941 w 3079941"/>
                <a:gd name="connsiteY402" fmla="*/ 1160647 h 1160647"/>
                <a:gd name="connsiteX403" fmla="*/ 200958 w 3079941"/>
                <a:gd name="connsiteY403" fmla="*/ 1160647 h 1160647"/>
                <a:gd name="connsiteX404" fmla="*/ 0 w 3079941"/>
                <a:gd name="connsiteY404" fmla="*/ 1126882 h 1160647"/>
                <a:gd name="connsiteX405" fmla="*/ 55096 w 3079941"/>
                <a:gd name="connsiteY405" fmla="*/ 724196 h 1160647"/>
                <a:gd name="connsiteX406" fmla="*/ 75363 w 3079941"/>
                <a:gd name="connsiteY406" fmla="*/ 724196 h 1160647"/>
                <a:gd name="connsiteX407" fmla="*/ 75870 w 3079941"/>
                <a:gd name="connsiteY407" fmla="*/ 723115 h 1160647"/>
                <a:gd name="connsiteX408" fmla="*/ 79416 w 3079941"/>
                <a:gd name="connsiteY408" fmla="*/ 715549 h 1160647"/>
                <a:gd name="connsiteX409" fmla="*/ 81190 w 3079941"/>
                <a:gd name="connsiteY409" fmla="*/ 715819 h 1160647"/>
                <a:gd name="connsiteX410" fmla="*/ 93603 w 3079941"/>
                <a:gd name="connsiteY410" fmla="*/ 717710 h 1160647"/>
                <a:gd name="connsiteX411" fmla="*/ 94110 w 3079941"/>
                <a:gd name="connsiteY411" fmla="*/ 719062 h 1160647"/>
                <a:gd name="connsiteX412" fmla="*/ 97656 w 3079941"/>
                <a:gd name="connsiteY412" fmla="*/ 728519 h 1160647"/>
                <a:gd name="connsiteX413" fmla="*/ 124003 w 3079941"/>
                <a:gd name="connsiteY413" fmla="*/ 730681 h 1160647"/>
                <a:gd name="connsiteX414" fmla="*/ 124003 w 3079941"/>
                <a:gd name="connsiteY414" fmla="*/ 607460 h 1160647"/>
                <a:gd name="connsiteX415" fmla="*/ 126030 w 3079941"/>
                <a:gd name="connsiteY415" fmla="*/ 607460 h 1160647"/>
                <a:gd name="connsiteX416" fmla="*/ 140217 w 3079941"/>
                <a:gd name="connsiteY416" fmla="*/ 607460 h 1160647"/>
                <a:gd name="connsiteX417" fmla="*/ 140217 w 3079941"/>
                <a:gd name="connsiteY417" fmla="*/ 471268 h 1160647"/>
                <a:gd name="connsiteX418" fmla="*/ 141990 w 3079941"/>
                <a:gd name="connsiteY418" fmla="*/ 471268 h 1160647"/>
                <a:gd name="connsiteX419" fmla="*/ 154404 w 3079941"/>
                <a:gd name="connsiteY419" fmla="*/ 471268 h 1160647"/>
                <a:gd name="connsiteX420" fmla="*/ 154404 w 3079941"/>
                <a:gd name="connsiteY420" fmla="*/ 356694 h 1160647"/>
                <a:gd name="connsiteX421" fmla="*/ 158457 w 3079941"/>
                <a:gd name="connsiteY421" fmla="*/ 328590 h 1160647"/>
                <a:gd name="connsiteX422" fmla="*/ 160484 w 3079941"/>
                <a:gd name="connsiteY422" fmla="*/ 328590 h 1160647"/>
                <a:gd name="connsiteX423" fmla="*/ 174671 w 3079941"/>
                <a:gd name="connsiteY423" fmla="*/ 328590 h 1160647"/>
                <a:gd name="connsiteX424" fmla="*/ 211151 w 3079941"/>
                <a:gd name="connsiteY424" fmla="*/ 246443 h 1160647"/>
                <a:gd name="connsiteX425" fmla="*/ 215205 w 3079941"/>
                <a:gd name="connsiteY425" fmla="*/ 0 h 1160647"/>
                <a:gd name="connsiteX0" fmla="*/ 160109 w 3024845"/>
                <a:gd name="connsiteY0" fmla="*/ 0 h 1166887"/>
                <a:gd name="connsiteX1" fmla="*/ 162135 w 3024845"/>
                <a:gd name="connsiteY1" fmla="*/ 246443 h 1166887"/>
                <a:gd name="connsiteX2" fmla="*/ 200642 w 3024845"/>
                <a:gd name="connsiteY2" fmla="*/ 326429 h 1166887"/>
                <a:gd name="connsiteX3" fmla="*/ 202669 w 3024845"/>
                <a:gd name="connsiteY3" fmla="*/ 326429 h 1166887"/>
                <a:gd name="connsiteX4" fmla="*/ 216856 w 3024845"/>
                <a:gd name="connsiteY4" fmla="*/ 326429 h 1166887"/>
                <a:gd name="connsiteX5" fmla="*/ 216856 w 3024845"/>
                <a:gd name="connsiteY5" fmla="*/ 350208 h 1166887"/>
                <a:gd name="connsiteX6" fmla="*/ 217363 w 3024845"/>
                <a:gd name="connsiteY6" fmla="*/ 351019 h 1166887"/>
                <a:gd name="connsiteX7" fmla="*/ 220909 w 3024845"/>
                <a:gd name="connsiteY7" fmla="*/ 356694 h 1166887"/>
                <a:gd name="connsiteX8" fmla="*/ 220909 w 3024845"/>
                <a:gd name="connsiteY8" fmla="*/ 471268 h 1166887"/>
                <a:gd name="connsiteX9" fmla="*/ 223189 w 3024845"/>
                <a:gd name="connsiteY9" fmla="*/ 471268 h 1166887"/>
                <a:gd name="connsiteX10" fmla="*/ 239150 w 3024845"/>
                <a:gd name="connsiteY10" fmla="*/ 471268 h 1166887"/>
                <a:gd name="connsiteX11" fmla="*/ 239150 w 3024845"/>
                <a:gd name="connsiteY11" fmla="*/ 611783 h 1166887"/>
                <a:gd name="connsiteX12" fmla="*/ 240670 w 3024845"/>
                <a:gd name="connsiteY12" fmla="*/ 611513 h 1166887"/>
                <a:gd name="connsiteX13" fmla="*/ 251310 w 3024845"/>
                <a:gd name="connsiteY13" fmla="*/ 609622 h 1166887"/>
                <a:gd name="connsiteX14" fmla="*/ 249283 w 3024845"/>
                <a:gd name="connsiteY14" fmla="*/ 698254 h 1166887"/>
                <a:gd name="connsiteX15" fmla="*/ 250803 w 3024845"/>
                <a:gd name="connsiteY15" fmla="*/ 698525 h 1166887"/>
                <a:gd name="connsiteX16" fmla="*/ 261443 w 3024845"/>
                <a:gd name="connsiteY16" fmla="*/ 700416 h 1166887"/>
                <a:gd name="connsiteX17" fmla="*/ 261696 w 3024845"/>
                <a:gd name="connsiteY17" fmla="*/ 701227 h 1166887"/>
                <a:gd name="connsiteX18" fmla="*/ 263470 w 3024845"/>
                <a:gd name="connsiteY18" fmla="*/ 706902 h 1166887"/>
                <a:gd name="connsiteX19" fmla="*/ 264230 w 3024845"/>
                <a:gd name="connsiteY19" fmla="*/ 704470 h 1166887"/>
                <a:gd name="connsiteX20" fmla="*/ 269550 w 3024845"/>
                <a:gd name="connsiteY20" fmla="*/ 687446 h 1166887"/>
                <a:gd name="connsiteX21" fmla="*/ 271323 w 3024845"/>
                <a:gd name="connsiteY21" fmla="*/ 687446 h 1166887"/>
                <a:gd name="connsiteX22" fmla="*/ 283737 w 3024845"/>
                <a:gd name="connsiteY22" fmla="*/ 687446 h 1166887"/>
                <a:gd name="connsiteX23" fmla="*/ 283737 w 3024845"/>
                <a:gd name="connsiteY23" fmla="*/ 719872 h 1166887"/>
                <a:gd name="connsiteX24" fmla="*/ 284750 w 3024845"/>
                <a:gd name="connsiteY24" fmla="*/ 720413 h 1166887"/>
                <a:gd name="connsiteX25" fmla="*/ 291844 w 3024845"/>
                <a:gd name="connsiteY25" fmla="*/ 724196 h 1166887"/>
                <a:gd name="connsiteX26" fmla="*/ 291844 w 3024845"/>
                <a:gd name="connsiteY26" fmla="*/ 725547 h 1166887"/>
                <a:gd name="connsiteX27" fmla="*/ 291844 w 3024845"/>
                <a:gd name="connsiteY27" fmla="*/ 735005 h 1166887"/>
                <a:gd name="connsiteX28" fmla="*/ 336431 w 3024845"/>
                <a:gd name="connsiteY28" fmla="*/ 735005 h 1166887"/>
                <a:gd name="connsiteX29" fmla="*/ 336431 w 3024845"/>
                <a:gd name="connsiteY29" fmla="*/ 736086 h 1166887"/>
                <a:gd name="connsiteX30" fmla="*/ 336431 w 3024845"/>
                <a:gd name="connsiteY30" fmla="*/ 743652 h 1166887"/>
                <a:gd name="connsiteX31" fmla="*/ 338457 w 3024845"/>
                <a:gd name="connsiteY31" fmla="*/ 743652 h 1166887"/>
                <a:gd name="connsiteX32" fmla="*/ 352644 w 3024845"/>
                <a:gd name="connsiteY32" fmla="*/ 743652 h 1166887"/>
                <a:gd name="connsiteX33" fmla="*/ 352644 w 3024845"/>
                <a:gd name="connsiteY33" fmla="*/ 713387 h 1166887"/>
                <a:gd name="connsiteX34" fmla="*/ 397231 w 3024845"/>
                <a:gd name="connsiteY34" fmla="*/ 713387 h 1166887"/>
                <a:gd name="connsiteX35" fmla="*/ 397231 w 3024845"/>
                <a:gd name="connsiteY35" fmla="*/ 712036 h 1166887"/>
                <a:gd name="connsiteX36" fmla="*/ 397231 w 3024845"/>
                <a:gd name="connsiteY36" fmla="*/ 702578 h 1166887"/>
                <a:gd name="connsiteX37" fmla="*/ 398245 w 3024845"/>
                <a:gd name="connsiteY37" fmla="*/ 702578 h 1166887"/>
                <a:gd name="connsiteX38" fmla="*/ 405338 w 3024845"/>
                <a:gd name="connsiteY38" fmla="*/ 702578 h 1166887"/>
                <a:gd name="connsiteX39" fmla="*/ 405338 w 3024845"/>
                <a:gd name="connsiteY39" fmla="*/ 700687 h 1166887"/>
                <a:gd name="connsiteX40" fmla="*/ 405338 w 3024845"/>
                <a:gd name="connsiteY40" fmla="*/ 687446 h 1166887"/>
                <a:gd name="connsiteX41" fmla="*/ 406098 w 3024845"/>
                <a:gd name="connsiteY41" fmla="*/ 687446 h 1166887"/>
                <a:gd name="connsiteX42" fmla="*/ 411418 w 3024845"/>
                <a:gd name="connsiteY42" fmla="*/ 687446 h 1166887"/>
                <a:gd name="connsiteX43" fmla="*/ 411418 w 3024845"/>
                <a:gd name="connsiteY43" fmla="*/ 686365 h 1166887"/>
                <a:gd name="connsiteX44" fmla="*/ 411418 w 3024845"/>
                <a:gd name="connsiteY44" fmla="*/ 678798 h 1166887"/>
                <a:gd name="connsiteX45" fmla="*/ 413445 w 3024845"/>
                <a:gd name="connsiteY45" fmla="*/ 678798 h 1166887"/>
                <a:gd name="connsiteX46" fmla="*/ 427632 w 3024845"/>
                <a:gd name="connsiteY46" fmla="*/ 678798 h 1166887"/>
                <a:gd name="connsiteX47" fmla="*/ 427632 w 3024845"/>
                <a:gd name="connsiteY47" fmla="*/ 679879 h 1166887"/>
                <a:gd name="connsiteX48" fmla="*/ 427632 w 3024845"/>
                <a:gd name="connsiteY48" fmla="*/ 687446 h 1166887"/>
                <a:gd name="connsiteX49" fmla="*/ 449925 w 3024845"/>
                <a:gd name="connsiteY49" fmla="*/ 687446 h 1166887"/>
                <a:gd name="connsiteX50" fmla="*/ 449925 w 3024845"/>
                <a:gd name="connsiteY50" fmla="*/ 685554 h 1166887"/>
                <a:gd name="connsiteX51" fmla="*/ 449925 w 3024845"/>
                <a:gd name="connsiteY51" fmla="*/ 672313 h 1166887"/>
                <a:gd name="connsiteX52" fmla="*/ 451699 w 3024845"/>
                <a:gd name="connsiteY52" fmla="*/ 672313 h 1166887"/>
                <a:gd name="connsiteX53" fmla="*/ 464112 w 3024845"/>
                <a:gd name="connsiteY53" fmla="*/ 672313 h 1166887"/>
                <a:gd name="connsiteX54" fmla="*/ 464112 w 3024845"/>
                <a:gd name="connsiteY54" fmla="*/ 696093 h 1166887"/>
                <a:gd name="connsiteX55" fmla="*/ 465126 w 3024845"/>
                <a:gd name="connsiteY55" fmla="*/ 696093 h 1166887"/>
                <a:gd name="connsiteX56" fmla="*/ 472219 w 3024845"/>
                <a:gd name="connsiteY56" fmla="*/ 696093 h 1166887"/>
                <a:gd name="connsiteX57" fmla="*/ 472219 w 3024845"/>
                <a:gd name="connsiteY57" fmla="*/ 695012 h 1166887"/>
                <a:gd name="connsiteX58" fmla="*/ 472219 w 3024845"/>
                <a:gd name="connsiteY58" fmla="*/ 687446 h 1166887"/>
                <a:gd name="connsiteX59" fmla="*/ 473992 w 3024845"/>
                <a:gd name="connsiteY59" fmla="*/ 687446 h 1166887"/>
                <a:gd name="connsiteX60" fmla="*/ 486406 w 3024845"/>
                <a:gd name="connsiteY60" fmla="*/ 687446 h 1166887"/>
                <a:gd name="connsiteX61" fmla="*/ 486406 w 3024845"/>
                <a:gd name="connsiteY61" fmla="*/ 713387 h 1166887"/>
                <a:gd name="connsiteX62" fmla="*/ 488433 w 3024845"/>
                <a:gd name="connsiteY62" fmla="*/ 713387 h 1166887"/>
                <a:gd name="connsiteX63" fmla="*/ 502619 w 3024845"/>
                <a:gd name="connsiteY63" fmla="*/ 713387 h 1166887"/>
                <a:gd name="connsiteX64" fmla="*/ 502619 w 3024845"/>
                <a:gd name="connsiteY64" fmla="*/ 715008 h 1166887"/>
                <a:gd name="connsiteX65" fmla="*/ 502619 w 3024845"/>
                <a:gd name="connsiteY65" fmla="*/ 726358 h 1166887"/>
                <a:gd name="connsiteX66" fmla="*/ 503379 w 3024845"/>
                <a:gd name="connsiteY66" fmla="*/ 726358 h 1166887"/>
                <a:gd name="connsiteX67" fmla="*/ 508700 w 3024845"/>
                <a:gd name="connsiteY67" fmla="*/ 726358 h 1166887"/>
                <a:gd name="connsiteX68" fmla="*/ 508700 w 3024845"/>
                <a:gd name="connsiteY68" fmla="*/ 725547 h 1166887"/>
                <a:gd name="connsiteX69" fmla="*/ 508700 w 3024845"/>
                <a:gd name="connsiteY69" fmla="*/ 719872 h 1166887"/>
                <a:gd name="connsiteX70" fmla="*/ 539100 w 3024845"/>
                <a:gd name="connsiteY70" fmla="*/ 719872 h 1166887"/>
                <a:gd name="connsiteX71" fmla="*/ 539100 w 3024845"/>
                <a:gd name="connsiteY71" fmla="*/ 743652 h 1166887"/>
                <a:gd name="connsiteX72" fmla="*/ 540113 w 3024845"/>
                <a:gd name="connsiteY72" fmla="*/ 743652 h 1166887"/>
                <a:gd name="connsiteX73" fmla="*/ 547207 w 3024845"/>
                <a:gd name="connsiteY73" fmla="*/ 743652 h 1166887"/>
                <a:gd name="connsiteX74" fmla="*/ 547207 w 3024845"/>
                <a:gd name="connsiteY74" fmla="*/ 744733 h 1166887"/>
                <a:gd name="connsiteX75" fmla="*/ 547207 w 3024845"/>
                <a:gd name="connsiteY75" fmla="*/ 752299 h 1166887"/>
                <a:gd name="connsiteX76" fmla="*/ 547967 w 3024845"/>
                <a:gd name="connsiteY76" fmla="*/ 752299 h 1166887"/>
                <a:gd name="connsiteX77" fmla="*/ 553287 w 3024845"/>
                <a:gd name="connsiteY77" fmla="*/ 752299 h 1166887"/>
                <a:gd name="connsiteX78" fmla="*/ 553287 w 3024845"/>
                <a:gd name="connsiteY78" fmla="*/ 750137 h 1166887"/>
                <a:gd name="connsiteX79" fmla="*/ 553287 w 3024845"/>
                <a:gd name="connsiteY79" fmla="*/ 735005 h 1166887"/>
                <a:gd name="connsiteX80" fmla="*/ 554300 w 3024845"/>
                <a:gd name="connsiteY80" fmla="*/ 735005 h 1166887"/>
                <a:gd name="connsiteX81" fmla="*/ 561394 w 3024845"/>
                <a:gd name="connsiteY81" fmla="*/ 735005 h 1166887"/>
                <a:gd name="connsiteX82" fmla="*/ 561394 w 3024845"/>
                <a:gd name="connsiteY82" fmla="*/ 736086 h 1166887"/>
                <a:gd name="connsiteX83" fmla="*/ 561394 w 3024845"/>
                <a:gd name="connsiteY83" fmla="*/ 743652 h 1166887"/>
                <a:gd name="connsiteX84" fmla="*/ 566714 w 3024845"/>
                <a:gd name="connsiteY84" fmla="*/ 741659 h 1166887"/>
                <a:gd name="connsiteX85" fmla="*/ 567474 w 3024845"/>
                <a:gd name="connsiteY85" fmla="*/ 740679 h 1166887"/>
                <a:gd name="connsiteX86" fmla="*/ 567474 w 3024845"/>
                <a:gd name="connsiteY86" fmla="*/ 735005 h 1166887"/>
                <a:gd name="connsiteX87" fmla="*/ 605981 w 3024845"/>
                <a:gd name="connsiteY87" fmla="*/ 735005 h 1166887"/>
                <a:gd name="connsiteX88" fmla="*/ 605981 w 3024845"/>
                <a:gd name="connsiteY88" fmla="*/ 758784 h 1166887"/>
                <a:gd name="connsiteX89" fmla="*/ 608007 w 3024845"/>
                <a:gd name="connsiteY89" fmla="*/ 758784 h 1166887"/>
                <a:gd name="connsiteX90" fmla="*/ 622194 w 3024845"/>
                <a:gd name="connsiteY90" fmla="*/ 758784 h 1166887"/>
                <a:gd name="connsiteX91" fmla="*/ 622194 w 3024845"/>
                <a:gd name="connsiteY91" fmla="*/ 759865 h 1166887"/>
                <a:gd name="connsiteX92" fmla="*/ 622194 w 3024845"/>
                <a:gd name="connsiteY92" fmla="*/ 767431 h 1166887"/>
                <a:gd name="connsiteX93" fmla="*/ 623968 w 3024845"/>
                <a:gd name="connsiteY93" fmla="*/ 767431 h 1166887"/>
                <a:gd name="connsiteX94" fmla="*/ 636381 w 3024845"/>
                <a:gd name="connsiteY94" fmla="*/ 767431 h 1166887"/>
                <a:gd name="connsiteX95" fmla="*/ 636381 w 3024845"/>
                <a:gd name="connsiteY95" fmla="*/ 743652 h 1166887"/>
                <a:gd name="connsiteX96" fmla="*/ 637394 w 3024845"/>
                <a:gd name="connsiteY96" fmla="*/ 743652 h 1166887"/>
                <a:gd name="connsiteX97" fmla="*/ 644488 w 3024845"/>
                <a:gd name="connsiteY97" fmla="*/ 743652 h 1166887"/>
                <a:gd name="connsiteX98" fmla="*/ 644488 w 3024845"/>
                <a:gd name="connsiteY98" fmla="*/ 711225 h 1166887"/>
                <a:gd name="connsiteX99" fmla="*/ 645501 w 3024845"/>
                <a:gd name="connsiteY99" fmla="*/ 711225 h 1166887"/>
                <a:gd name="connsiteX100" fmla="*/ 652595 w 3024845"/>
                <a:gd name="connsiteY100" fmla="*/ 711225 h 1166887"/>
                <a:gd name="connsiteX101" fmla="*/ 652595 w 3024845"/>
                <a:gd name="connsiteY101" fmla="*/ 709334 h 1166887"/>
                <a:gd name="connsiteX102" fmla="*/ 652595 w 3024845"/>
                <a:gd name="connsiteY102" fmla="*/ 696093 h 1166887"/>
                <a:gd name="connsiteX103" fmla="*/ 651328 w 3024845"/>
                <a:gd name="connsiteY103" fmla="*/ 694471 h 1166887"/>
                <a:gd name="connsiteX104" fmla="*/ 656648 w 3024845"/>
                <a:gd name="connsiteY104" fmla="*/ 683122 h 1166887"/>
                <a:gd name="connsiteX105" fmla="*/ 664755 w 3024845"/>
                <a:gd name="connsiteY105" fmla="*/ 711225 h 1166887"/>
                <a:gd name="connsiteX106" fmla="*/ 665515 w 3024845"/>
                <a:gd name="connsiteY106" fmla="*/ 711225 h 1166887"/>
                <a:gd name="connsiteX107" fmla="*/ 670835 w 3024845"/>
                <a:gd name="connsiteY107" fmla="*/ 711225 h 1166887"/>
                <a:gd name="connsiteX108" fmla="*/ 670835 w 3024845"/>
                <a:gd name="connsiteY108" fmla="*/ 605298 h 1166887"/>
                <a:gd name="connsiteX109" fmla="*/ 672355 w 3024845"/>
                <a:gd name="connsiteY109" fmla="*/ 605298 h 1166887"/>
                <a:gd name="connsiteX110" fmla="*/ 682995 w 3024845"/>
                <a:gd name="connsiteY110" fmla="*/ 605298 h 1166887"/>
                <a:gd name="connsiteX111" fmla="*/ 682995 w 3024845"/>
                <a:gd name="connsiteY111" fmla="*/ 557739 h 1166887"/>
                <a:gd name="connsiteX112" fmla="*/ 709342 w 3024845"/>
                <a:gd name="connsiteY112" fmla="*/ 557739 h 1166887"/>
                <a:gd name="connsiteX113" fmla="*/ 709342 w 3024845"/>
                <a:gd name="connsiteY113" fmla="*/ 536121 h 1166887"/>
                <a:gd name="connsiteX114" fmla="*/ 743796 w 3024845"/>
                <a:gd name="connsiteY114" fmla="*/ 536121 h 1166887"/>
                <a:gd name="connsiteX115" fmla="*/ 743796 w 3024845"/>
                <a:gd name="connsiteY115" fmla="*/ 538553 h 1166887"/>
                <a:gd name="connsiteX116" fmla="*/ 743796 w 3024845"/>
                <a:gd name="connsiteY116" fmla="*/ 555577 h 1166887"/>
                <a:gd name="connsiteX117" fmla="*/ 746076 w 3024845"/>
                <a:gd name="connsiteY117" fmla="*/ 555577 h 1166887"/>
                <a:gd name="connsiteX118" fmla="*/ 762036 w 3024845"/>
                <a:gd name="connsiteY118" fmla="*/ 555577 h 1166887"/>
                <a:gd name="connsiteX119" fmla="*/ 762036 w 3024845"/>
                <a:gd name="connsiteY119" fmla="*/ 603136 h 1166887"/>
                <a:gd name="connsiteX120" fmla="*/ 763049 w 3024845"/>
                <a:gd name="connsiteY120" fmla="*/ 603136 h 1166887"/>
                <a:gd name="connsiteX121" fmla="*/ 770143 w 3024845"/>
                <a:gd name="connsiteY121" fmla="*/ 603136 h 1166887"/>
                <a:gd name="connsiteX122" fmla="*/ 784330 w 3024845"/>
                <a:gd name="connsiteY122" fmla="*/ 607460 h 1166887"/>
                <a:gd name="connsiteX123" fmla="*/ 784330 w 3024845"/>
                <a:gd name="connsiteY123" fmla="*/ 646372 h 1166887"/>
                <a:gd name="connsiteX124" fmla="*/ 785343 w 3024845"/>
                <a:gd name="connsiteY124" fmla="*/ 646372 h 1166887"/>
                <a:gd name="connsiteX125" fmla="*/ 792436 w 3024845"/>
                <a:gd name="connsiteY125" fmla="*/ 646372 h 1166887"/>
                <a:gd name="connsiteX126" fmla="*/ 792436 w 3024845"/>
                <a:gd name="connsiteY126" fmla="*/ 647993 h 1166887"/>
                <a:gd name="connsiteX127" fmla="*/ 792436 w 3024845"/>
                <a:gd name="connsiteY127" fmla="*/ 659342 h 1166887"/>
                <a:gd name="connsiteX128" fmla="*/ 794463 w 3024845"/>
                <a:gd name="connsiteY128" fmla="*/ 659342 h 1166887"/>
                <a:gd name="connsiteX129" fmla="*/ 808650 w 3024845"/>
                <a:gd name="connsiteY129" fmla="*/ 659342 h 1166887"/>
                <a:gd name="connsiteX130" fmla="*/ 814730 w 3024845"/>
                <a:gd name="connsiteY130" fmla="*/ 665828 h 1166887"/>
                <a:gd name="connsiteX131" fmla="*/ 814730 w 3024845"/>
                <a:gd name="connsiteY131" fmla="*/ 687446 h 1166887"/>
                <a:gd name="connsiteX132" fmla="*/ 817010 w 3024845"/>
                <a:gd name="connsiteY132" fmla="*/ 687446 h 1166887"/>
                <a:gd name="connsiteX133" fmla="*/ 832970 w 3024845"/>
                <a:gd name="connsiteY133" fmla="*/ 687446 h 1166887"/>
                <a:gd name="connsiteX134" fmla="*/ 832970 w 3024845"/>
                <a:gd name="connsiteY134" fmla="*/ 688526 h 1166887"/>
                <a:gd name="connsiteX135" fmla="*/ 832970 w 3024845"/>
                <a:gd name="connsiteY135" fmla="*/ 696093 h 1166887"/>
                <a:gd name="connsiteX136" fmla="*/ 834237 w 3024845"/>
                <a:gd name="connsiteY136" fmla="*/ 696093 h 1166887"/>
                <a:gd name="connsiteX137" fmla="*/ 843104 w 3024845"/>
                <a:gd name="connsiteY137" fmla="*/ 696093 h 1166887"/>
                <a:gd name="connsiteX138" fmla="*/ 843104 w 3024845"/>
                <a:gd name="connsiteY138" fmla="*/ 698254 h 1166887"/>
                <a:gd name="connsiteX139" fmla="*/ 843104 w 3024845"/>
                <a:gd name="connsiteY139" fmla="*/ 713387 h 1166887"/>
                <a:gd name="connsiteX140" fmla="*/ 847157 w 3024845"/>
                <a:gd name="connsiteY140" fmla="*/ 711495 h 1166887"/>
                <a:gd name="connsiteX141" fmla="*/ 847157 w 3024845"/>
                <a:gd name="connsiteY141" fmla="*/ 698254 h 1166887"/>
                <a:gd name="connsiteX142" fmla="*/ 848170 w 3024845"/>
                <a:gd name="connsiteY142" fmla="*/ 698254 h 1166887"/>
                <a:gd name="connsiteX143" fmla="*/ 855264 w 3024845"/>
                <a:gd name="connsiteY143" fmla="*/ 698254 h 1166887"/>
                <a:gd name="connsiteX144" fmla="*/ 855264 w 3024845"/>
                <a:gd name="connsiteY144" fmla="*/ 699876 h 1166887"/>
                <a:gd name="connsiteX145" fmla="*/ 855264 w 3024845"/>
                <a:gd name="connsiteY145" fmla="*/ 711225 h 1166887"/>
                <a:gd name="connsiteX146" fmla="*/ 856024 w 3024845"/>
                <a:gd name="connsiteY146" fmla="*/ 711225 h 1166887"/>
                <a:gd name="connsiteX147" fmla="*/ 861344 w 3024845"/>
                <a:gd name="connsiteY147" fmla="*/ 711225 h 1166887"/>
                <a:gd name="connsiteX148" fmla="*/ 909984 w 3024845"/>
                <a:gd name="connsiteY148" fmla="*/ 706902 h 1166887"/>
                <a:gd name="connsiteX149" fmla="*/ 909984 w 3024845"/>
                <a:gd name="connsiteY149" fmla="*/ 708253 h 1166887"/>
                <a:gd name="connsiteX150" fmla="*/ 909984 w 3024845"/>
                <a:gd name="connsiteY150" fmla="*/ 717710 h 1166887"/>
                <a:gd name="connsiteX151" fmla="*/ 910744 w 3024845"/>
                <a:gd name="connsiteY151" fmla="*/ 717710 h 1166887"/>
                <a:gd name="connsiteX152" fmla="*/ 916065 w 3024845"/>
                <a:gd name="connsiteY152" fmla="*/ 717710 h 1166887"/>
                <a:gd name="connsiteX153" fmla="*/ 916065 w 3024845"/>
                <a:gd name="connsiteY153" fmla="*/ 719872 h 1166887"/>
                <a:gd name="connsiteX154" fmla="*/ 916065 w 3024845"/>
                <a:gd name="connsiteY154" fmla="*/ 735005 h 1166887"/>
                <a:gd name="connsiteX155" fmla="*/ 918091 w 3024845"/>
                <a:gd name="connsiteY155" fmla="*/ 733654 h 1166887"/>
                <a:gd name="connsiteX156" fmla="*/ 932278 w 3024845"/>
                <a:gd name="connsiteY156" fmla="*/ 724196 h 1166887"/>
                <a:gd name="connsiteX157" fmla="*/ 938358 w 3024845"/>
                <a:gd name="connsiteY157" fmla="*/ 683122 h 1166887"/>
                <a:gd name="connsiteX158" fmla="*/ 939118 w 3024845"/>
                <a:gd name="connsiteY158" fmla="*/ 682852 h 1166887"/>
                <a:gd name="connsiteX159" fmla="*/ 944438 w 3024845"/>
                <a:gd name="connsiteY159" fmla="*/ 680960 h 1166887"/>
                <a:gd name="connsiteX160" fmla="*/ 946465 w 3024845"/>
                <a:gd name="connsiteY160" fmla="*/ 611783 h 1166887"/>
                <a:gd name="connsiteX161" fmla="*/ 948492 w 3024845"/>
                <a:gd name="connsiteY161" fmla="*/ 680960 h 1166887"/>
                <a:gd name="connsiteX162" fmla="*/ 949252 w 3024845"/>
                <a:gd name="connsiteY162" fmla="*/ 681230 h 1166887"/>
                <a:gd name="connsiteX163" fmla="*/ 954572 w 3024845"/>
                <a:gd name="connsiteY163" fmla="*/ 683122 h 1166887"/>
                <a:gd name="connsiteX164" fmla="*/ 954572 w 3024845"/>
                <a:gd name="connsiteY164" fmla="*/ 596651 h 1166887"/>
                <a:gd name="connsiteX165" fmla="*/ 958625 w 3024845"/>
                <a:gd name="connsiteY165" fmla="*/ 564224 h 1166887"/>
                <a:gd name="connsiteX166" fmla="*/ 997132 w 3024845"/>
                <a:gd name="connsiteY166" fmla="*/ 564224 h 1166887"/>
                <a:gd name="connsiteX167" fmla="*/ 997132 w 3024845"/>
                <a:gd name="connsiteY167" fmla="*/ 596651 h 1166887"/>
                <a:gd name="connsiteX168" fmla="*/ 997892 w 3024845"/>
                <a:gd name="connsiteY168" fmla="*/ 596651 h 1166887"/>
                <a:gd name="connsiteX169" fmla="*/ 1003212 w 3024845"/>
                <a:gd name="connsiteY169" fmla="*/ 596651 h 1166887"/>
                <a:gd name="connsiteX170" fmla="*/ 1003212 w 3024845"/>
                <a:gd name="connsiteY170" fmla="*/ 514503 h 1166887"/>
                <a:gd name="connsiteX171" fmla="*/ 1004986 w 3024845"/>
                <a:gd name="connsiteY171" fmla="*/ 514503 h 1166887"/>
                <a:gd name="connsiteX172" fmla="*/ 1017399 w 3024845"/>
                <a:gd name="connsiteY172" fmla="*/ 514503 h 1166887"/>
                <a:gd name="connsiteX173" fmla="*/ 1017399 w 3024845"/>
                <a:gd name="connsiteY173" fmla="*/ 512612 h 1166887"/>
                <a:gd name="connsiteX174" fmla="*/ 1017399 w 3024845"/>
                <a:gd name="connsiteY174" fmla="*/ 499371 h 1166887"/>
                <a:gd name="connsiteX175" fmla="*/ 1039693 w 3024845"/>
                <a:gd name="connsiteY175" fmla="*/ 499371 h 1166887"/>
                <a:gd name="connsiteX176" fmla="*/ 1039693 w 3024845"/>
                <a:gd name="connsiteY176" fmla="*/ 498290 h 1166887"/>
                <a:gd name="connsiteX177" fmla="*/ 1039693 w 3024845"/>
                <a:gd name="connsiteY177" fmla="*/ 490724 h 1166887"/>
                <a:gd name="connsiteX178" fmla="*/ 1041466 w 3024845"/>
                <a:gd name="connsiteY178" fmla="*/ 490724 h 1166887"/>
                <a:gd name="connsiteX179" fmla="*/ 1053880 w 3024845"/>
                <a:gd name="connsiteY179" fmla="*/ 490724 h 1166887"/>
                <a:gd name="connsiteX180" fmla="*/ 1053880 w 3024845"/>
                <a:gd name="connsiteY180" fmla="*/ 491805 h 1166887"/>
                <a:gd name="connsiteX181" fmla="*/ 1053880 w 3024845"/>
                <a:gd name="connsiteY181" fmla="*/ 499371 h 1166887"/>
                <a:gd name="connsiteX182" fmla="*/ 1054640 w 3024845"/>
                <a:gd name="connsiteY182" fmla="*/ 499371 h 1166887"/>
                <a:gd name="connsiteX183" fmla="*/ 1059960 w 3024845"/>
                <a:gd name="connsiteY183" fmla="*/ 499371 h 1166887"/>
                <a:gd name="connsiteX184" fmla="*/ 1070093 w 3024845"/>
                <a:gd name="connsiteY184" fmla="*/ 495047 h 1166887"/>
                <a:gd name="connsiteX185" fmla="*/ 1074146 w 3024845"/>
                <a:gd name="connsiteY185" fmla="*/ 498290 h 1166887"/>
                <a:gd name="connsiteX186" fmla="*/ 1074146 w 3024845"/>
                <a:gd name="connsiteY186" fmla="*/ 490724 h 1166887"/>
                <a:gd name="connsiteX187" fmla="*/ 1076426 w 3024845"/>
                <a:gd name="connsiteY187" fmla="*/ 490724 h 1166887"/>
                <a:gd name="connsiteX188" fmla="*/ 1092387 w 3024845"/>
                <a:gd name="connsiteY188" fmla="*/ 490724 h 1166887"/>
                <a:gd name="connsiteX189" fmla="*/ 1092387 w 3024845"/>
                <a:gd name="connsiteY189" fmla="*/ 491805 h 1166887"/>
                <a:gd name="connsiteX190" fmla="*/ 1092387 w 3024845"/>
                <a:gd name="connsiteY190" fmla="*/ 499371 h 1166887"/>
                <a:gd name="connsiteX191" fmla="*/ 1122787 w 3024845"/>
                <a:gd name="connsiteY191" fmla="*/ 499371 h 1166887"/>
                <a:gd name="connsiteX192" fmla="*/ 1122787 w 3024845"/>
                <a:gd name="connsiteY192" fmla="*/ 500992 h 1166887"/>
                <a:gd name="connsiteX193" fmla="*/ 1122787 w 3024845"/>
                <a:gd name="connsiteY193" fmla="*/ 512342 h 1166887"/>
                <a:gd name="connsiteX194" fmla="*/ 1149134 w 3024845"/>
                <a:gd name="connsiteY194" fmla="*/ 512342 h 1166887"/>
                <a:gd name="connsiteX195" fmla="*/ 1149134 w 3024845"/>
                <a:gd name="connsiteY195" fmla="*/ 542606 h 1166887"/>
                <a:gd name="connsiteX196" fmla="*/ 1149894 w 3024845"/>
                <a:gd name="connsiteY196" fmla="*/ 542606 h 1166887"/>
                <a:gd name="connsiteX197" fmla="*/ 1155214 w 3024845"/>
                <a:gd name="connsiteY197" fmla="*/ 542606 h 1166887"/>
                <a:gd name="connsiteX198" fmla="*/ 1155214 w 3024845"/>
                <a:gd name="connsiteY198" fmla="*/ 543687 h 1166887"/>
                <a:gd name="connsiteX199" fmla="*/ 1155214 w 3024845"/>
                <a:gd name="connsiteY199" fmla="*/ 551254 h 1166887"/>
                <a:gd name="connsiteX200" fmla="*/ 1159268 w 3024845"/>
                <a:gd name="connsiteY200" fmla="*/ 581518 h 1166887"/>
                <a:gd name="connsiteX201" fmla="*/ 1160028 w 3024845"/>
                <a:gd name="connsiteY201" fmla="*/ 581518 h 1166887"/>
                <a:gd name="connsiteX202" fmla="*/ 1165348 w 3024845"/>
                <a:gd name="connsiteY202" fmla="*/ 581518 h 1166887"/>
                <a:gd name="connsiteX203" fmla="*/ 1165348 w 3024845"/>
                <a:gd name="connsiteY203" fmla="*/ 582329 h 1166887"/>
                <a:gd name="connsiteX204" fmla="*/ 1165348 w 3024845"/>
                <a:gd name="connsiteY204" fmla="*/ 588004 h 1166887"/>
                <a:gd name="connsiteX205" fmla="*/ 1166361 w 3024845"/>
                <a:gd name="connsiteY205" fmla="*/ 588004 h 1166887"/>
                <a:gd name="connsiteX206" fmla="*/ 1173454 w 3024845"/>
                <a:gd name="connsiteY206" fmla="*/ 588004 h 1166887"/>
                <a:gd name="connsiteX207" fmla="*/ 1173454 w 3024845"/>
                <a:gd name="connsiteY207" fmla="*/ 618269 h 1166887"/>
                <a:gd name="connsiteX208" fmla="*/ 1175481 w 3024845"/>
                <a:gd name="connsiteY208" fmla="*/ 618269 h 1166887"/>
                <a:gd name="connsiteX209" fmla="*/ 1189668 w 3024845"/>
                <a:gd name="connsiteY209" fmla="*/ 618269 h 1166887"/>
                <a:gd name="connsiteX210" fmla="*/ 1189668 w 3024845"/>
                <a:gd name="connsiteY210" fmla="*/ 642048 h 1166887"/>
                <a:gd name="connsiteX211" fmla="*/ 1191695 w 3024845"/>
                <a:gd name="connsiteY211" fmla="*/ 643669 h 1166887"/>
                <a:gd name="connsiteX212" fmla="*/ 1191695 w 3024845"/>
                <a:gd name="connsiteY212" fmla="*/ 655019 h 1166887"/>
                <a:gd name="connsiteX213" fmla="*/ 1192455 w 3024845"/>
                <a:gd name="connsiteY213" fmla="*/ 655019 h 1166887"/>
                <a:gd name="connsiteX214" fmla="*/ 1197775 w 3024845"/>
                <a:gd name="connsiteY214" fmla="*/ 655019 h 1166887"/>
                <a:gd name="connsiteX215" fmla="*/ 1197775 w 3024845"/>
                <a:gd name="connsiteY215" fmla="*/ 678798 h 1166887"/>
                <a:gd name="connsiteX216" fmla="*/ 1199041 w 3024845"/>
                <a:gd name="connsiteY216" fmla="*/ 678798 h 1166887"/>
                <a:gd name="connsiteX217" fmla="*/ 1207908 w 3024845"/>
                <a:gd name="connsiteY217" fmla="*/ 678798 h 1166887"/>
                <a:gd name="connsiteX218" fmla="*/ 1209935 w 3024845"/>
                <a:gd name="connsiteY218" fmla="*/ 682852 h 1166887"/>
                <a:gd name="connsiteX219" fmla="*/ 1209935 w 3024845"/>
                <a:gd name="connsiteY219" fmla="*/ 696093 h 1166887"/>
                <a:gd name="connsiteX220" fmla="*/ 1211455 w 3024845"/>
                <a:gd name="connsiteY220" fmla="*/ 694201 h 1166887"/>
                <a:gd name="connsiteX221" fmla="*/ 1222095 w 3024845"/>
                <a:gd name="connsiteY221" fmla="*/ 680960 h 1166887"/>
                <a:gd name="connsiteX222" fmla="*/ 1250469 w 3024845"/>
                <a:gd name="connsiteY222" fmla="*/ 680960 h 1166887"/>
                <a:gd name="connsiteX223" fmla="*/ 1250469 w 3024845"/>
                <a:gd name="connsiteY223" fmla="*/ 767431 h 1166887"/>
                <a:gd name="connsiteX224" fmla="*/ 1251229 w 3024845"/>
                <a:gd name="connsiteY224" fmla="*/ 767431 h 1166887"/>
                <a:gd name="connsiteX225" fmla="*/ 1256549 w 3024845"/>
                <a:gd name="connsiteY225" fmla="*/ 767431 h 1166887"/>
                <a:gd name="connsiteX226" fmla="*/ 1257309 w 3024845"/>
                <a:gd name="connsiteY226" fmla="*/ 766080 h 1166887"/>
                <a:gd name="connsiteX227" fmla="*/ 1262629 w 3024845"/>
                <a:gd name="connsiteY227" fmla="*/ 756622 h 1166887"/>
                <a:gd name="connsiteX228" fmla="*/ 1262629 w 3024845"/>
                <a:gd name="connsiteY228" fmla="*/ 758514 h 1166887"/>
                <a:gd name="connsiteX229" fmla="*/ 1262629 w 3024845"/>
                <a:gd name="connsiteY229" fmla="*/ 771755 h 1166887"/>
                <a:gd name="connsiteX230" fmla="*/ 1266682 w 3024845"/>
                <a:gd name="connsiteY230" fmla="*/ 726358 h 1166887"/>
                <a:gd name="connsiteX231" fmla="*/ 1267442 w 3024845"/>
                <a:gd name="connsiteY231" fmla="*/ 726358 h 1166887"/>
                <a:gd name="connsiteX232" fmla="*/ 1272762 w 3024845"/>
                <a:gd name="connsiteY232" fmla="*/ 726358 h 1166887"/>
                <a:gd name="connsiteX233" fmla="*/ 1272762 w 3024845"/>
                <a:gd name="connsiteY233" fmla="*/ 661504 h 1166887"/>
                <a:gd name="connsiteX234" fmla="*/ 1273776 w 3024845"/>
                <a:gd name="connsiteY234" fmla="*/ 661504 h 1166887"/>
                <a:gd name="connsiteX235" fmla="*/ 1280869 w 3024845"/>
                <a:gd name="connsiteY235" fmla="*/ 661504 h 1166887"/>
                <a:gd name="connsiteX236" fmla="*/ 1293029 w 3024845"/>
                <a:gd name="connsiteY236" fmla="*/ 618269 h 1166887"/>
                <a:gd name="connsiteX237" fmla="*/ 1294296 w 3024845"/>
                <a:gd name="connsiteY237" fmla="*/ 618269 h 1166887"/>
                <a:gd name="connsiteX238" fmla="*/ 1303163 w 3024845"/>
                <a:gd name="connsiteY238" fmla="*/ 618269 h 1166887"/>
                <a:gd name="connsiteX239" fmla="*/ 1313296 w 3024845"/>
                <a:gd name="connsiteY239" fmla="*/ 661504 h 1166887"/>
                <a:gd name="connsiteX240" fmla="*/ 1314309 w 3024845"/>
                <a:gd name="connsiteY240" fmla="*/ 661504 h 1166887"/>
                <a:gd name="connsiteX241" fmla="*/ 1321403 w 3024845"/>
                <a:gd name="connsiteY241" fmla="*/ 661504 h 1166887"/>
                <a:gd name="connsiteX242" fmla="*/ 1321403 w 3024845"/>
                <a:gd name="connsiteY242" fmla="*/ 700416 h 1166887"/>
                <a:gd name="connsiteX243" fmla="*/ 1323176 w 3024845"/>
                <a:gd name="connsiteY243" fmla="*/ 700416 h 1166887"/>
                <a:gd name="connsiteX244" fmla="*/ 1335590 w 3024845"/>
                <a:gd name="connsiteY244" fmla="*/ 700416 h 1166887"/>
                <a:gd name="connsiteX245" fmla="*/ 1335590 w 3024845"/>
                <a:gd name="connsiteY245" fmla="*/ 702578 h 1166887"/>
                <a:gd name="connsiteX246" fmla="*/ 1335590 w 3024845"/>
                <a:gd name="connsiteY246" fmla="*/ 717710 h 1166887"/>
                <a:gd name="connsiteX247" fmla="*/ 1339643 w 3024845"/>
                <a:gd name="connsiteY247" fmla="*/ 715549 h 1166887"/>
                <a:gd name="connsiteX248" fmla="*/ 1339643 w 3024845"/>
                <a:gd name="connsiteY248" fmla="*/ 700416 h 1166887"/>
                <a:gd name="connsiteX249" fmla="*/ 1341163 w 3024845"/>
                <a:gd name="connsiteY249" fmla="*/ 700416 h 1166887"/>
                <a:gd name="connsiteX250" fmla="*/ 1351803 w 3024845"/>
                <a:gd name="connsiteY250" fmla="*/ 700416 h 1166887"/>
                <a:gd name="connsiteX251" fmla="*/ 1351803 w 3024845"/>
                <a:gd name="connsiteY251" fmla="*/ 702037 h 1166887"/>
                <a:gd name="connsiteX252" fmla="*/ 1351803 w 3024845"/>
                <a:gd name="connsiteY252" fmla="*/ 713387 h 1166887"/>
                <a:gd name="connsiteX253" fmla="*/ 1382204 w 3024845"/>
                <a:gd name="connsiteY253" fmla="*/ 713387 h 1166887"/>
                <a:gd name="connsiteX254" fmla="*/ 1382204 w 3024845"/>
                <a:gd name="connsiteY254" fmla="*/ 676637 h 1166887"/>
                <a:gd name="connsiteX255" fmla="*/ 1383470 w 3024845"/>
                <a:gd name="connsiteY255" fmla="*/ 676637 h 1166887"/>
                <a:gd name="connsiteX256" fmla="*/ 1392337 w 3024845"/>
                <a:gd name="connsiteY256" fmla="*/ 676637 h 1166887"/>
                <a:gd name="connsiteX257" fmla="*/ 1392337 w 3024845"/>
                <a:gd name="connsiteY257" fmla="*/ 698254 h 1166887"/>
                <a:gd name="connsiteX258" fmla="*/ 1394364 w 3024845"/>
                <a:gd name="connsiteY258" fmla="*/ 665828 h 1166887"/>
                <a:gd name="connsiteX259" fmla="*/ 1416657 w 3024845"/>
                <a:gd name="connsiteY259" fmla="*/ 665828 h 1166887"/>
                <a:gd name="connsiteX260" fmla="*/ 1416657 w 3024845"/>
                <a:gd name="connsiteY260" fmla="*/ 664206 h 1166887"/>
                <a:gd name="connsiteX261" fmla="*/ 1416657 w 3024845"/>
                <a:gd name="connsiteY261" fmla="*/ 652857 h 1166887"/>
                <a:gd name="connsiteX262" fmla="*/ 1417417 w 3024845"/>
                <a:gd name="connsiteY262" fmla="*/ 652857 h 1166887"/>
                <a:gd name="connsiteX263" fmla="*/ 1422737 w 3024845"/>
                <a:gd name="connsiteY263" fmla="*/ 652857 h 1166887"/>
                <a:gd name="connsiteX264" fmla="*/ 1422737 w 3024845"/>
                <a:gd name="connsiteY264" fmla="*/ 650966 h 1166887"/>
                <a:gd name="connsiteX265" fmla="*/ 1422737 w 3024845"/>
                <a:gd name="connsiteY265" fmla="*/ 637725 h 1166887"/>
                <a:gd name="connsiteX266" fmla="*/ 1426791 w 3024845"/>
                <a:gd name="connsiteY266" fmla="*/ 644210 h 1166887"/>
                <a:gd name="connsiteX267" fmla="*/ 1429071 w 3024845"/>
                <a:gd name="connsiteY267" fmla="*/ 644210 h 1166887"/>
                <a:gd name="connsiteX268" fmla="*/ 1445031 w 3024845"/>
                <a:gd name="connsiteY268" fmla="*/ 644210 h 1166887"/>
                <a:gd name="connsiteX269" fmla="*/ 1445031 w 3024845"/>
                <a:gd name="connsiteY269" fmla="*/ 643399 h 1166887"/>
                <a:gd name="connsiteX270" fmla="*/ 1445031 w 3024845"/>
                <a:gd name="connsiteY270" fmla="*/ 637725 h 1166887"/>
                <a:gd name="connsiteX271" fmla="*/ 1445791 w 3024845"/>
                <a:gd name="connsiteY271" fmla="*/ 637725 h 1166887"/>
                <a:gd name="connsiteX272" fmla="*/ 1451111 w 3024845"/>
                <a:gd name="connsiteY272" fmla="*/ 637725 h 1166887"/>
                <a:gd name="connsiteX273" fmla="*/ 1451111 w 3024845"/>
                <a:gd name="connsiteY273" fmla="*/ 639076 h 1166887"/>
                <a:gd name="connsiteX274" fmla="*/ 1451111 w 3024845"/>
                <a:gd name="connsiteY274" fmla="*/ 648534 h 1166887"/>
                <a:gd name="connsiteX275" fmla="*/ 1489618 w 3024845"/>
                <a:gd name="connsiteY275" fmla="*/ 648534 h 1166887"/>
                <a:gd name="connsiteX276" fmla="*/ 1489618 w 3024845"/>
                <a:gd name="connsiteY276" fmla="*/ 786887 h 1166887"/>
                <a:gd name="connsiteX277" fmla="*/ 1491138 w 3024845"/>
                <a:gd name="connsiteY277" fmla="*/ 786887 h 1166887"/>
                <a:gd name="connsiteX278" fmla="*/ 1501778 w 3024845"/>
                <a:gd name="connsiteY278" fmla="*/ 786887 h 1166887"/>
                <a:gd name="connsiteX279" fmla="*/ 1501778 w 3024845"/>
                <a:gd name="connsiteY279" fmla="*/ 773917 h 1166887"/>
                <a:gd name="connsiteX280" fmla="*/ 1505832 w 3024845"/>
                <a:gd name="connsiteY280" fmla="*/ 773917 h 1166887"/>
                <a:gd name="connsiteX281" fmla="*/ 1505832 w 3024845"/>
                <a:gd name="connsiteY281" fmla="*/ 786887 h 1166887"/>
                <a:gd name="connsiteX282" fmla="*/ 1536232 w 3024845"/>
                <a:gd name="connsiteY282" fmla="*/ 786887 h 1166887"/>
                <a:gd name="connsiteX283" fmla="*/ 1536232 w 3024845"/>
                <a:gd name="connsiteY283" fmla="*/ 756622 h 1166887"/>
                <a:gd name="connsiteX284" fmla="*/ 1548392 w 3024845"/>
                <a:gd name="connsiteY284" fmla="*/ 756622 h 1166887"/>
                <a:gd name="connsiteX285" fmla="*/ 1560552 w 3024845"/>
                <a:gd name="connsiteY285" fmla="*/ 754461 h 1166887"/>
                <a:gd name="connsiteX286" fmla="*/ 1564606 w 3024845"/>
                <a:gd name="connsiteY286" fmla="*/ 756622 h 1166887"/>
                <a:gd name="connsiteX287" fmla="*/ 1574739 w 3024845"/>
                <a:gd name="connsiteY287" fmla="*/ 756622 h 1166887"/>
                <a:gd name="connsiteX288" fmla="*/ 1574739 w 3024845"/>
                <a:gd name="connsiteY288" fmla="*/ 786887 h 1166887"/>
                <a:gd name="connsiteX289" fmla="*/ 1582846 w 3024845"/>
                <a:gd name="connsiteY289" fmla="*/ 786887 h 1166887"/>
                <a:gd name="connsiteX290" fmla="*/ 1582846 w 3024845"/>
                <a:gd name="connsiteY290" fmla="*/ 804182 h 1166887"/>
                <a:gd name="connsiteX291" fmla="*/ 1592182 w 3024845"/>
                <a:gd name="connsiteY291" fmla="*/ 805087 h 1166887"/>
                <a:gd name="connsiteX292" fmla="*/ 1605140 w 3024845"/>
                <a:gd name="connsiteY292" fmla="*/ 805087 h 1166887"/>
                <a:gd name="connsiteX293" fmla="*/ 1605140 w 3024845"/>
                <a:gd name="connsiteY293" fmla="*/ 789049 h 1166887"/>
                <a:gd name="connsiteX294" fmla="*/ 1673096 w 3024845"/>
                <a:gd name="connsiteY294" fmla="*/ 789049 h 1166887"/>
                <a:gd name="connsiteX295" fmla="*/ 1673096 w 3024845"/>
                <a:gd name="connsiteY295" fmla="*/ 703796 h 1166887"/>
                <a:gd name="connsiteX296" fmla="*/ 1745104 w 3024845"/>
                <a:gd name="connsiteY296" fmla="*/ 703796 h 1166887"/>
                <a:gd name="connsiteX297" fmla="*/ 1745104 w 3024845"/>
                <a:gd name="connsiteY297" fmla="*/ 782564 h 1166887"/>
                <a:gd name="connsiteX298" fmla="*/ 1747008 w 3024845"/>
                <a:gd name="connsiteY298" fmla="*/ 782564 h 1166887"/>
                <a:gd name="connsiteX299" fmla="*/ 1748250 w 3024845"/>
                <a:gd name="connsiteY299" fmla="*/ 805087 h 1166887"/>
                <a:gd name="connsiteX300" fmla="*/ 1757926 w 3024845"/>
                <a:gd name="connsiteY300" fmla="*/ 805087 h 1166887"/>
                <a:gd name="connsiteX301" fmla="*/ 1759168 w 3024845"/>
                <a:gd name="connsiteY301" fmla="*/ 782564 h 1166887"/>
                <a:gd name="connsiteX302" fmla="*/ 1765248 w 3024845"/>
                <a:gd name="connsiteY302" fmla="*/ 782564 h 1166887"/>
                <a:gd name="connsiteX303" fmla="*/ 1766490 w 3024845"/>
                <a:gd name="connsiteY303" fmla="*/ 805087 h 1166887"/>
                <a:gd name="connsiteX304" fmla="*/ 1817112 w 3024845"/>
                <a:gd name="connsiteY304" fmla="*/ 805087 h 1166887"/>
                <a:gd name="connsiteX305" fmla="*/ 1817112 w 3024845"/>
                <a:gd name="connsiteY305" fmla="*/ 642059 h 1166887"/>
                <a:gd name="connsiteX306" fmla="*/ 2014439 w 3024845"/>
                <a:gd name="connsiteY306" fmla="*/ 642059 h 1166887"/>
                <a:gd name="connsiteX307" fmla="*/ 2014439 w 3024845"/>
                <a:gd name="connsiteY307" fmla="*/ 805087 h 1166887"/>
                <a:gd name="connsiteX308" fmla="*/ 2033136 w 3024845"/>
                <a:gd name="connsiteY308" fmla="*/ 805087 h 1166887"/>
                <a:gd name="connsiteX309" fmla="*/ 2033136 w 3024845"/>
                <a:gd name="connsiteY309" fmla="*/ 722394 h 1166887"/>
                <a:gd name="connsiteX310" fmla="*/ 2128256 w 3024845"/>
                <a:gd name="connsiteY310" fmla="*/ 722394 h 1166887"/>
                <a:gd name="connsiteX311" fmla="*/ 2140186 w 3024845"/>
                <a:gd name="connsiteY311" fmla="*/ 404253 h 1166887"/>
                <a:gd name="connsiteX312" fmla="*/ 2128026 w 3024845"/>
                <a:gd name="connsiteY312" fmla="*/ 382635 h 1166887"/>
                <a:gd name="connsiteX313" fmla="*/ 2121946 w 3024845"/>
                <a:gd name="connsiteY313" fmla="*/ 378311 h 1166887"/>
                <a:gd name="connsiteX314" fmla="*/ 2130053 w 3024845"/>
                <a:gd name="connsiteY314" fmla="*/ 354532 h 1166887"/>
                <a:gd name="connsiteX315" fmla="*/ 2130053 w 3024845"/>
                <a:gd name="connsiteY315" fmla="*/ 337238 h 1166887"/>
                <a:gd name="connsiteX316" fmla="*/ 2144240 w 3024845"/>
                <a:gd name="connsiteY316" fmla="*/ 337238 h 1166887"/>
                <a:gd name="connsiteX317" fmla="*/ 2144240 w 3024845"/>
                <a:gd name="connsiteY317" fmla="*/ 315620 h 1166887"/>
                <a:gd name="connsiteX318" fmla="*/ 2146266 w 3024845"/>
                <a:gd name="connsiteY318" fmla="*/ 311296 h 1166887"/>
                <a:gd name="connsiteX319" fmla="*/ 2146266 w 3024845"/>
                <a:gd name="connsiteY319" fmla="*/ 233472 h 1166887"/>
                <a:gd name="connsiteX320" fmla="*/ 2144240 w 3024845"/>
                <a:gd name="connsiteY320" fmla="*/ 226987 h 1166887"/>
                <a:gd name="connsiteX321" fmla="*/ 2150320 w 3024845"/>
                <a:gd name="connsiteY321" fmla="*/ 220501 h 1166887"/>
                <a:gd name="connsiteX322" fmla="*/ 2150320 w 3024845"/>
                <a:gd name="connsiteY322" fmla="*/ 162133 h 1166887"/>
                <a:gd name="connsiteX323" fmla="*/ 2152346 w 3024845"/>
                <a:gd name="connsiteY323" fmla="*/ 157810 h 1166887"/>
                <a:gd name="connsiteX324" fmla="*/ 2152346 w 3024845"/>
                <a:gd name="connsiteY324" fmla="*/ 101604 h 1166887"/>
                <a:gd name="connsiteX325" fmla="*/ 2154373 w 3024845"/>
                <a:gd name="connsiteY325" fmla="*/ 82148 h 1166887"/>
                <a:gd name="connsiteX326" fmla="*/ 2158427 w 3024845"/>
                <a:gd name="connsiteY326" fmla="*/ 99442 h 1166887"/>
                <a:gd name="connsiteX327" fmla="*/ 2160453 w 3024845"/>
                <a:gd name="connsiteY327" fmla="*/ 157810 h 1166887"/>
                <a:gd name="connsiteX328" fmla="*/ 2162480 w 3024845"/>
                <a:gd name="connsiteY328" fmla="*/ 220501 h 1166887"/>
                <a:gd name="connsiteX329" fmla="*/ 2168560 w 3024845"/>
                <a:gd name="connsiteY329" fmla="*/ 226987 h 1166887"/>
                <a:gd name="connsiteX330" fmla="*/ 2166533 w 3024845"/>
                <a:gd name="connsiteY330" fmla="*/ 233472 h 1166887"/>
                <a:gd name="connsiteX331" fmla="*/ 2166533 w 3024845"/>
                <a:gd name="connsiteY331" fmla="*/ 311296 h 1166887"/>
                <a:gd name="connsiteX332" fmla="*/ 2168560 w 3024845"/>
                <a:gd name="connsiteY332" fmla="*/ 315620 h 1166887"/>
                <a:gd name="connsiteX333" fmla="*/ 2168560 w 3024845"/>
                <a:gd name="connsiteY333" fmla="*/ 337238 h 1166887"/>
                <a:gd name="connsiteX334" fmla="*/ 2182747 w 3024845"/>
                <a:gd name="connsiteY334" fmla="*/ 337238 h 1166887"/>
                <a:gd name="connsiteX335" fmla="*/ 2182747 w 3024845"/>
                <a:gd name="connsiteY335" fmla="*/ 354532 h 1166887"/>
                <a:gd name="connsiteX336" fmla="*/ 2190854 w 3024845"/>
                <a:gd name="connsiteY336" fmla="*/ 378311 h 1166887"/>
                <a:gd name="connsiteX337" fmla="*/ 2184774 w 3024845"/>
                <a:gd name="connsiteY337" fmla="*/ 382635 h 1166887"/>
                <a:gd name="connsiteX338" fmla="*/ 2172613 w 3024845"/>
                <a:gd name="connsiteY338" fmla="*/ 404253 h 1166887"/>
                <a:gd name="connsiteX339" fmla="*/ 2180720 w 3024845"/>
                <a:gd name="connsiteY339" fmla="*/ 657181 h 1166887"/>
                <a:gd name="connsiteX340" fmla="*/ 2245574 w 3024845"/>
                <a:gd name="connsiteY340" fmla="*/ 657181 h 1166887"/>
                <a:gd name="connsiteX341" fmla="*/ 2245574 w 3024845"/>
                <a:gd name="connsiteY341" fmla="*/ 732843 h 1166887"/>
                <a:gd name="connsiteX342" fmla="*/ 2253681 w 3024845"/>
                <a:gd name="connsiteY342" fmla="*/ 732843 h 1166887"/>
                <a:gd name="connsiteX343" fmla="*/ 2255708 w 3024845"/>
                <a:gd name="connsiteY343" fmla="*/ 726358 h 1166887"/>
                <a:gd name="connsiteX344" fmla="*/ 2261788 w 3024845"/>
                <a:gd name="connsiteY344" fmla="*/ 726358 h 1166887"/>
                <a:gd name="connsiteX345" fmla="*/ 2263815 w 3024845"/>
                <a:gd name="connsiteY345" fmla="*/ 735005 h 1166887"/>
                <a:gd name="connsiteX346" fmla="*/ 2275975 w 3024845"/>
                <a:gd name="connsiteY346" fmla="*/ 735005 h 1166887"/>
                <a:gd name="connsiteX347" fmla="*/ 2275975 w 3024845"/>
                <a:gd name="connsiteY347" fmla="*/ 728519 h 1166887"/>
                <a:gd name="connsiteX348" fmla="*/ 2298268 w 3024845"/>
                <a:gd name="connsiteY348" fmla="*/ 728519 h 1166887"/>
                <a:gd name="connsiteX349" fmla="*/ 2298268 w 3024845"/>
                <a:gd name="connsiteY349" fmla="*/ 735005 h 1166887"/>
                <a:gd name="connsiteX350" fmla="*/ 2318535 w 3024845"/>
                <a:gd name="connsiteY350" fmla="*/ 735005 h 1166887"/>
                <a:gd name="connsiteX351" fmla="*/ 2318535 w 3024845"/>
                <a:gd name="connsiteY351" fmla="*/ 780402 h 1166887"/>
                <a:gd name="connsiteX352" fmla="*/ 2332722 w 3024845"/>
                <a:gd name="connsiteY352" fmla="*/ 780402 h 1166887"/>
                <a:gd name="connsiteX353" fmla="*/ 2332722 w 3024845"/>
                <a:gd name="connsiteY353" fmla="*/ 767431 h 1166887"/>
                <a:gd name="connsiteX354" fmla="*/ 2348936 w 3024845"/>
                <a:gd name="connsiteY354" fmla="*/ 767431 h 1166887"/>
                <a:gd name="connsiteX355" fmla="*/ 2348936 w 3024845"/>
                <a:gd name="connsiteY355" fmla="*/ 588004 h 1166887"/>
                <a:gd name="connsiteX356" fmla="*/ 2355016 w 3024845"/>
                <a:gd name="connsiteY356" fmla="*/ 581518 h 1166887"/>
                <a:gd name="connsiteX357" fmla="*/ 2427977 w 3024845"/>
                <a:gd name="connsiteY357" fmla="*/ 581518 h 1166887"/>
                <a:gd name="connsiteX358" fmla="*/ 2427977 w 3024845"/>
                <a:gd name="connsiteY358" fmla="*/ 590166 h 1166887"/>
                <a:gd name="connsiteX359" fmla="*/ 2438110 w 3024845"/>
                <a:gd name="connsiteY359" fmla="*/ 590166 h 1166887"/>
                <a:gd name="connsiteX360" fmla="*/ 2438110 w 3024845"/>
                <a:gd name="connsiteY360" fmla="*/ 704740 h 1166887"/>
                <a:gd name="connsiteX361" fmla="*/ 2460404 w 3024845"/>
                <a:gd name="connsiteY361" fmla="*/ 704740 h 1166887"/>
                <a:gd name="connsiteX362" fmla="*/ 2460404 w 3024845"/>
                <a:gd name="connsiteY362" fmla="*/ 637725 h 1166887"/>
                <a:gd name="connsiteX363" fmla="*/ 2486751 w 3024845"/>
                <a:gd name="connsiteY363" fmla="*/ 637725 h 1166887"/>
                <a:gd name="connsiteX364" fmla="*/ 2490804 w 3024845"/>
                <a:gd name="connsiteY364" fmla="*/ 633401 h 1166887"/>
                <a:gd name="connsiteX365" fmla="*/ 2498911 w 3024845"/>
                <a:gd name="connsiteY365" fmla="*/ 633401 h 1166887"/>
                <a:gd name="connsiteX366" fmla="*/ 2502964 w 3024845"/>
                <a:gd name="connsiteY366" fmla="*/ 637725 h 1166887"/>
                <a:gd name="connsiteX367" fmla="*/ 2525258 w 3024845"/>
                <a:gd name="connsiteY367" fmla="*/ 637725 h 1166887"/>
                <a:gd name="connsiteX368" fmla="*/ 2525258 w 3024845"/>
                <a:gd name="connsiteY368" fmla="*/ 520989 h 1166887"/>
                <a:gd name="connsiteX369" fmla="*/ 2582005 w 3024845"/>
                <a:gd name="connsiteY369" fmla="*/ 510180 h 1166887"/>
                <a:gd name="connsiteX370" fmla="*/ 2582005 w 3024845"/>
                <a:gd name="connsiteY370" fmla="*/ 511261 h 1166887"/>
                <a:gd name="connsiteX371" fmla="*/ 2582005 w 3024845"/>
                <a:gd name="connsiteY371" fmla="*/ 518827 h 1166887"/>
                <a:gd name="connsiteX372" fmla="*/ 2608352 w 3024845"/>
                <a:gd name="connsiteY372" fmla="*/ 518827 h 1166887"/>
                <a:gd name="connsiteX373" fmla="*/ 2608352 w 3024845"/>
                <a:gd name="connsiteY373" fmla="*/ 773917 h 1166887"/>
                <a:gd name="connsiteX374" fmla="*/ 2630646 w 3024845"/>
                <a:gd name="connsiteY374" fmla="*/ 773917 h 1166887"/>
                <a:gd name="connsiteX375" fmla="*/ 2630646 w 3024845"/>
                <a:gd name="connsiteY375" fmla="*/ 769593 h 1166887"/>
                <a:gd name="connsiteX376" fmla="*/ 2642806 w 3024845"/>
                <a:gd name="connsiteY376" fmla="*/ 769593 h 1166887"/>
                <a:gd name="connsiteX377" fmla="*/ 2642806 w 3024845"/>
                <a:gd name="connsiteY377" fmla="*/ 773917 h 1166887"/>
                <a:gd name="connsiteX378" fmla="*/ 2667126 w 3024845"/>
                <a:gd name="connsiteY378" fmla="*/ 773917 h 1166887"/>
                <a:gd name="connsiteX379" fmla="*/ 2667126 w 3024845"/>
                <a:gd name="connsiteY379" fmla="*/ 760946 h 1166887"/>
                <a:gd name="connsiteX380" fmla="*/ 2695500 w 3024845"/>
                <a:gd name="connsiteY380" fmla="*/ 760946 h 1166887"/>
                <a:gd name="connsiteX381" fmla="*/ 2707660 w 3024845"/>
                <a:gd name="connsiteY381" fmla="*/ 756622 h 1166887"/>
                <a:gd name="connsiteX382" fmla="*/ 2727927 w 3024845"/>
                <a:gd name="connsiteY382" fmla="*/ 760946 h 1166887"/>
                <a:gd name="connsiteX383" fmla="*/ 2727927 w 3024845"/>
                <a:gd name="connsiteY383" fmla="*/ 743652 h 1166887"/>
                <a:gd name="connsiteX384" fmla="*/ 2736034 w 3024845"/>
                <a:gd name="connsiteY384" fmla="*/ 743652 h 1166887"/>
                <a:gd name="connsiteX385" fmla="*/ 2736034 w 3024845"/>
                <a:gd name="connsiteY385" fmla="*/ 730681 h 1166887"/>
                <a:gd name="connsiteX386" fmla="*/ 2792781 w 3024845"/>
                <a:gd name="connsiteY386" fmla="*/ 730681 h 1166887"/>
                <a:gd name="connsiteX387" fmla="*/ 2792781 w 3024845"/>
                <a:gd name="connsiteY387" fmla="*/ 700416 h 1166887"/>
                <a:gd name="connsiteX388" fmla="*/ 2811021 w 3024845"/>
                <a:gd name="connsiteY388" fmla="*/ 700416 h 1166887"/>
                <a:gd name="connsiteX389" fmla="*/ 2811021 w 3024845"/>
                <a:gd name="connsiteY389" fmla="*/ 693931 h 1166887"/>
                <a:gd name="connsiteX390" fmla="*/ 2823181 w 3024845"/>
                <a:gd name="connsiteY390" fmla="*/ 693931 h 1166887"/>
                <a:gd name="connsiteX391" fmla="*/ 2823181 w 3024845"/>
                <a:gd name="connsiteY391" fmla="*/ 700416 h 1166887"/>
                <a:gd name="connsiteX392" fmla="*/ 2839395 w 3024845"/>
                <a:gd name="connsiteY392" fmla="*/ 700416 h 1166887"/>
                <a:gd name="connsiteX393" fmla="*/ 2839395 w 3024845"/>
                <a:gd name="connsiteY393" fmla="*/ 750137 h 1166887"/>
                <a:gd name="connsiteX394" fmla="*/ 2871822 w 3024845"/>
                <a:gd name="connsiteY394" fmla="*/ 750137 h 1166887"/>
                <a:gd name="connsiteX395" fmla="*/ 2871822 w 3024845"/>
                <a:gd name="connsiteY395" fmla="*/ 724196 h 1166887"/>
                <a:gd name="connsiteX396" fmla="*/ 2910329 w 3024845"/>
                <a:gd name="connsiteY396" fmla="*/ 724196 h 1166887"/>
                <a:gd name="connsiteX397" fmla="*/ 2910329 w 3024845"/>
                <a:gd name="connsiteY397" fmla="*/ 693931 h 1166887"/>
                <a:gd name="connsiteX398" fmla="*/ 2958970 w 3024845"/>
                <a:gd name="connsiteY398" fmla="*/ 693931 h 1166887"/>
                <a:gd name="connsiteX399" fmla="*/ 2958970 w 3024845"/>
                <a:gd name="connsiteY399" fmla="*/ 805087 h 1166887"/>
                <a:gd name="connsiteX400" fmla="*/ 2958970 w 3024845"/>
                <a:gd name="connsiteY400" fmla="*/ 818866 h 1166887"/>
                <a:gd name="connsiteX401" fmla="*/ 3024845 w 3024845"/>
                <a:gd name="connsiteY401" fmla="*/ 818866 h 1166887"/>
                <a:gd name="connsiteX402" fmla="*/ 3024845 w 3024845"/>
                <a:gd name="connsiteY402" fmla="*/ 1160647 h 1166887"/>
                <a:gd name="connsiteX403" fmla="*/ 145862 w 3024845"/>
                <a:gd name="connsiteY403" fmla="*/ 1160647 h 1166887"/>
                <a:gd name="connsiteX404" fmla="*/ 2054 w 3024845"/>
                <a:gd name="connsiteY404" fmla="*/ 1166887 h 1166887"/>
                <a:gd name="connsiteX405" fmla="*/ 0 w 3024845"/>
                <a:gd name="connsiteY405" fmla="*/ 724196 h 1166887"/>
                <a:gd name="connsiteX406" fmla="*/ 20267 w 3024845"/>
                <a:gd name="connsiteY406" fmla="*/ 724196 h 1166887"/>
                <a:gd name="connsiteX407" fmla="*/ 20774 w 3024845"/>
                <a:gd name="connsiteY407" fmla="*/ 723115 h 1166887"/>
                <a:gd name="connsiteX408" fmla="*/ 24320 w 3024845"/>
                <a:gd name="connsiteY408" fmla="*/ 715549 h 1166887"/>
                <a:gd name="connsiteX409" fmla="*/ 26094 w 3024845"/>
                <a:gd name="connsiteY409" fmla="*/ 715819 h 1166887"/>
                <a:gd name="connsiteX410" fmla="*/ 38507 w 3024845"/>
                <a:gd name="connsiteY410" fmla="*/ 717710 h 1166887"/>
                <a:gd name="connsiteX411" fmla="*/ 39014 w 3024845"/>
                <a:gd name="connsiteY411" fmla="*/ 719062 h 1166887"/>
                <a:gd name="connsiteX412" fmla="*/ 42560 w 3024845"/>
                <a:gd name="connsiteY412" fmla="*/ 728519 h 1166887"/>
                <a:gd name="connsiteX413" fmla="*/ 68907 w 3024845"/>
                <a:gd name="connsiteY413" fmla="*/ 730681 h 1166887"/>
                <a:gd name="connsiteX414" fmla="*/ 68907 w 3024845"/>
                <a:gd name="connsiteY414" fmla="*/ 607460 h 1166887"/>
                <a:gd name="connsiteX415" fmla="*/ 70934 w 3024845"/>
                <a:gd name="connsiteY415" fmla="*/ 607460 h 1166887"/>
                <a:gd name="connsiteX416" fmla="*/ 85121 w 3024845"/>
                <a:gd name="connsiteY416" fmla="*/ 607460 h 1166887"/>
                <a:gd name="connsiteX417" fmla="*/ 85121 w 3024845"/>
                <a:gd name="connsiteY417" fmla="*/ 471268 h 1166887"/>
                <a:gd name="connsiteX418" fmla="*/ 86894 w 3024845"/>
                <a:gd name="connsiteY418" fmla="*/ 471268 h 1166887"/>
                <a:gd name="connsiteX419" fmla="*/ 99308 w 3024845"/>
                <a:gd name="connsiteY419" fmla="*/ 471268 h 1166887"/>
                <a:gd name="connsiteX420" fmla="*/ 99308 w 3024845"/>
                <a:gd name="connsiteY420" fmla="*/ 356694 h 1166887"/>
                <a:gd name="connsiteX421" fmla="*/ 103361 w 3024845"/>
                <a:gd name="connsiteY421" fmla="*/ 328590 h 1166887"/>
                <a:gd name="connsiteX422" fmla="*/ 105388 w 3024845"/>
                <a:gd name="connsiteY422" fmla="*/ 328590 h 1166887"/>
                <a:gd name="connsiteX423" fmla="*/ 119575 w 3024845"/>
                <a:gd name="connsiteY423" fmla="*/ 328590 h 1166887"/>
                <a:gd name="connsiteX424" fmla="*/ 156055 w 3024845"/>
                <a:gd name="connsiteY424" fmla="*/ 246443 h 1166887"/>
                <a:gd name="connsiteX425" fmla="*/ 160109 w 3024845"/>
                <a:gd name="connsiteY425" fmla="*/ 0 h 1166887"/>
                <a:gd name="connsiteX0" fmla="*/ 160109 w 3024845"/>
                <a:gd name="connsiteY0" fmla="*/ 0 h 1160647"/>
                <a:gd name="connsiteX1" fmla="*/ 162135 w 3024845"/>
                <a:gd name="connsiteY1" fmla="*/ 246443 h 1160647"/>
                <a:gd name="connsiteX2" fmla="*/ 200642 w 3024845"/>
                <a:gd name="connsiteY2" fmla="*/ 326429 h 1160647"/>
                <a:gd name="connsiteX3" fmla="*/ 202669 w 3024845"/>
                <a:gd name="connsiteY3" fmla="*/ 326429 h 1160647"/>
                <a:gd name="connsiteX4" fmla="*/ 216856 w 3024845"/>
                <a:gd name="connsiteY4" fmla="*/ 326429 h 1160647"/>
                <a:gd name="connsiteX5" fmla="*/ 216856 w 3024845"/>
                <a:gd name="connsiteY5" fmla="*/ 350208 h 1160647"/>
                <a:gd name="connsiteX6" fmla="*/ 217363 w 3024845"/>
                <a:gd name="connsiteY6" fmla="*/ 351019 h 1160647"/>
                <a:gd name="connsiteX7" fmla="*/ 220909 w 3024845"/>
                <a:gd name="connsiteY7" fmla="*/ 356694 h 1160647"/>
                <a:gd name="connsiteX8" fmla="*/ 220909 w 3024845"/>
                <a:gd name="connsiteY8" fmla="*/ 471268 h 1160647"/>
                <a:gd name="connsiteX9" fmla="*/ 223189 w 3024845"/>
                <a:gd name="connsiteY9" fmla="*/ 471268 h 1160647"/>
                <a:gd name="connsiteX10" fmla="*/ 239150 w 3024845"/>
                <a:gd name="connsiteY10" fmla="*/ 471268 h 1160647"/>
                <a:gd name="connsiteX11" fmla="*/ 239150 w 3024845"/>
                <a:gd name="connsiteY11" fmla="*/ 611783 h 1160647"/>
                <a:gd name="connsiteX12" fmla="*/ 240670 w 3024845"/>
                <a:gd name="connsiteY12" fmla="*/ 611513 h 1160647"/>
                <a:gd name="connsiteX13" fmla="*/ 251310 w 3024845"/>
                <a:gd name="connsiteY13" fmla="*/ 609622 h 1160647"/>
                <a:gd name="connsiteX14" fmla="*/ 249283 w 3024845"/>
                <a:gd name="connsiteY14" fmla="*/ 698254 h 1160647"/>
                <a:gd name="connsiteX15" fmla="*/ 250803 w 3024845"/>
                <a:gd name="connsiteY15" fmla="*/ 698525 h 1160647"/>
                <a:gd name="connsiteX16" fmla="*/ 261443 w 3024845"/>
                <a:gd name="connsiteY16" fmla="*/ 700416 h 1160647"/>
                <a:gd name="connsiteX17" fmla="*/ 261696 w 3024845"/>
                <a:gd name="connsiteY17" fmla="*/ 701227 h 1160647"/>
                <a:gd name="connsiteX18" fmla="*/ 263470 w 3024845"/>
                <a:gd name="connsiteY18" fmla="*/ 706902 h 1160647"/>
                <a:gd name="connsiteX19" fmla="*/ 264230 w 3024845"/>
                <a:gd name="connsiteY19" fmla="*/ 704470 h 1160647"/>
                <a:gd name="connsiteX20" fmla="*/ 269550 w 3024845"/>
                <a:gd name="connsiteY20" fmla="*/ 687446 h 1160647"/>
                <a:gd name="connsiteX21" fmla="*/ 271323 w 3024845"/>
                <a:gd name="connsiteY21" fmla="*/ 687446 h 1160647"/>
                <a:gd name="connsiteX22" fmla="*/ 283737 w 3024845"/>
                <a:gd name="connsiteY22" fmla="*/ 687446 h 1160647"/>
                <a:gd name="connsiteX23" fmla="*/ 283737 w 3024845"/>
                <a:gd name="connsiteY23" fmla="*/ 719872 h 1160647"/>
                <a:gd name="connsiteX24" fmla="*/ 284750 w 3024845"/>
                <a:gd name="connsiteY24" fmla="*/ 720413 h 1160647"/>
                <a:gd name="connsiteX25" fmla="*/ 291844 w 3024845"/>
                <a:gd name="connsiteY25" fmla="*/ 724196 h 1160647"/>
                <a:gd name="connsiteX26" fmla="*/ 291844 w 3024845"/>
                <a:gd name="connsiteY26" fmla="*/ 725547 h 1160647"/>
                <a:gd name="connsiteX27" fmla="*/ 291844 w 3024845"/>
                <a:gd name="connsiteY27" fmla="*/ 735005 h 1160647"/>
                <a:gd name="connsiteX28" fmla="*/ 336431 w 3024845"/>
                <a:gd name="connsiteY28" fmla="*/ 735005 h 1160647"/>
                <a:gd name="connsiteX29" fmla="*/ 336431 w 3024845"/>
                <a:gd name="connsiteY29" fmla="*/ 736086 h 1160647"/>
                <a:gd name="connsiteX30" fmla="*/ 336431 w 3024845"/>
                <a:gd name="connsiteY30" fmla="*/ 743652 h 1160647"/>
                <a:gd name="connsiteX31" fmla="*/ 338457 w 3024845"/>
                <a:gd name="connsiteY31" fmla="*/ 743652 h 1160647"/>
                <a:gd name="connsiteX32" fmla="*/ 352644 w 3024845"/>
                <a:gd name="connsiteY32" fmla="*/ 743652 h 1160647"/>
                <a:gd name="connsiteX33" fmla="*/ 352644 w 3024845"/>
                <a:gd name="connsiteY33" fmla="*/ 713387 h 1160647"/>
                <a:gd name="connsiteX34" fmla="*/ 397231 w 3024845"/>
                <a:gd name="connsiteY34" fmla="*/ 713387 h 1160647"/>
                <a:gd name="connsiteX35" fmla="*/ 397231 w 3024845"/>
                <a:gd name="connsiteY35" fmla="*/ 712036 h 1160647"/>
                <a:gd name="connsiteX36" fmla="*/ 397231 w 3024845"/>
                <a:gd name="connsiteY36" fmla="*/ 702578 h 1160647"/>
                <a:gd name="connsiteX37" fmla="*/ 398245 w 3024845"/>
                <a:gd name="connsiteY37" fmla="*/ 702578 h 1160647"/>
                <a:gd name="connsiteX38" fmla="*/ 405338 w 3024845"/>
                <a:gd name="connsiteY38" fmla="*/ 702578 h 1160647"/>
                <a:gd name="connsiteX39" fmla="*/ 405338 w 3024845"/>
                <a:gd name="connsiteY39" fmla="*/ 700687 h 1160647"/>
                <a:gd name="connsiteX40" fmla="*/ 405338 w 3024845"/>
                <a:gd name="connsiteY40" fmla="*/ 687446 h 1160647"/>
                <a:gd name="connsiteX41" fmla="*/ 406098 w 3024845"/>
                <a:gd name="connsiteY41" fmla="*/ 687446 h 1160647"/>
                <a:gd name="connsiteX42" fmla="*/ 411418 w 3024845"/>
                <a:gd name="connsiteY42" fmla="*/ 687446 h 1160647"/>
                <a:gd name="connsiteX43" fmla="*/ 411418 w 3024845"/>
                <a:gd name="connsiteY43" fmla="*/ 686365 h 1160647"/>
                <a:gd name="connsiteX44" fmla="*/ 411418 w 3024845"/>
                <a:gd name="connsiteY44" fmla="*/ 678798 h 1160647"/>
                <a:gd name="connsiteX45" fmla="*/ 413445 w 3024845"/>
                <a:gd name="connsiteY45" fmla="*/ 678798 h 1160647"/>
                <a:gd name="connsiteX46" fmla="*/ 427632 w 3024845"/>
                <a:gd name="connsiteY46" fmla="*/ 678798 h 1160647"/>
                <a:gd name="connsiteX47" fmla="*/ 427632 w 3024845"/>
                <a:gd name="connsiteY47" fmla="*/ 679879 h 1160647"/>
                <a:gd name="connsiteX48" fmla="*/ 427632 w 3024845"/>
                <a:gd name="connsiteY48" fmla="*/ 687446 h 1160647"/>
                <a:gd name="connsiteX49" fmla="*/ 449925 w 3024845"/>
                <a:gd name="connsiteY49" fmla="*/ 687446 h 1160647"/>
                <a:gd name="connsiteX50" fmla="*/ 449925 w 3024845"/>
                <a:gd name="connsiteY50" fmla="*/ 685554 h 1160647"/>
                <a:gd name="connsiteX51" fmla="*/ 449925 w 3024845"/>
                <a:gd name="connsiteY51" fmla="*/ 672313 h 1160647"/>
                <a:gd name="connsiteX52" fmla="*/ 451699 w 3024845"/>
                <a:gd name="connsiteY52" fmla="*/ 672313 h 1160647"/>
                <a:gd name="connsiteX53" fmla="*/ 464112 w 3024845"/>
                <a:gd name="connsiteY53" fmla="*/ 672313 h 1160647"/>
                <a:gd name="connsiteX54" fmla="*/ 464112 w 3024845"/>
                <a:gd name="connsiteY54" fmla="*/ 696093 h 1160647"/>
                <a:gd name="connsiteX55" fmla="*/ 465126 w 3024845"/>
                <a:gd name="connsiteY55" fmla="*/ 696093 h 1160647"/>
                <a:gd name="connsiteX56" fmla="*/ 472219 w 3024845"/>
                <a:gd name="connsiteY56" fmla="*/ 696093 h 1160647"/>
                <a:gd name="connsiteX57" fmla="*/ 472219 w 3024845"/>
                <a:gd name="connsiteY57" fmla="*/ 695012 h 1160647"/>
                <a:gd name="connsiteX58" fmla="*/ 472219 w 3024845"/>
                <a:gd name="connsiteY58" fmla="*/ 687446 h 1160647"/>
                <a:gd name="connsiteX59" fmla="*/ 473992 w 3024845"/>
                <a:gd name="connsiteY59" fmla="*/ 687446 h 1160647"/>
                <a:gd name="connsiteX60" fmla="*/ 486406 w 3024845"/>
                <a:gd name="connsiteY60" fmla="*/ 687446 h 1160647"/>
                <a:gd name="connsiteX61" fmla="*/ 486406 w 3024845"/>
                <a:gd name="connsiteY61" fmla="*/ 713387 h 1160647"/>
                <a:gd name="connsiteX62" fmla="*/ 488433 w 3024845"/>
                <a:gd name="connsiteY62" fmla="*/ 713387 h 1160647"/>
                <a:gd name="connsiteX63" fmla="*/ 502619 w 3024845"/>
                <a:gd name="connsiteY63" fmla="*/ 713387 h 1160647"/>
                <a:gd name="connsiteX64" fmla="*/ 502619 w 3024845"/>
                <a:gd name="connsiteY64" fmla="*/ 715008 h 1160647"/>
                <a:gd name="connsiteX65" fmla="*/ 502619 w 3024845"/>
                <a:gd name="connsiteY65" fmla="*/ 726358 h 1160647"/>
                <a:gd name="connsiteX66" fmla="*/ 503379 w 3024845"/>
                <a:gd name="connsiteY66" fmla="*/ 726358 h 1160647"/>
                <a:gd name="connsiteX67" fmla="*/ 508700 w 3024845"/>
                <a:gd name="connsiteY67" fmla="*/ 726358 h 1160647"/>
                <a:gd name="connsiteX68" fmla="*/ 508700 w 3024845"/>
                <a:gd name="connsiteY68" fmla="*/ 725547 h 1160647"/>
                <a:gd name="connsiteX69" fmla="*/ 508700 w 3024845"/>
                <a:gd name="connsiteY69" fmla="*/ 719872 h 1160647"/>
                <a:gd name="connsiteX70" fmla="*/ 539100 w 3024845"/>
                <a:gd name="connsiteY70" fmla="*/ 719872 h 1160647"/>
                <a:gd name="connsiteX71" fmla="*/ 539100 w 3024845"/>
                <a:gd name="connsiteY71" fmla="*/ 743652 h 1160647"/>
                <a:gd name="connsiteX72" fmla="*/ 540113 w 3024845"/>
                <a:gd name="connsiteY72" fmla="*/ 743652 h 1160647"/>
                <a:gd name="connsiteX73" fmla="*/ 547207 w 3024845"/>
                <a:gd name="connsiteY73" fmla="*/ 743652 h 1160647"/>
                <a:gd name="connsiteX74" fmla="*/ 547207 w 3024845"/>
                <a:gd name="connsiteY74" fmla="*/ 744733 h 1160647"/>
                <a:gd name="connsiteX75" fmla="*/ 547207 w 3024845"/>
                <a:gd name="connsiteY75" fmla="*/ 752299 h 1160647"/>
                <a:gd name="connsiteX76" fmla="*/ 547967 w 3024845"/>
                <a:gd name="connsiteY76" fmla="*/ 752299 h 1160647"/>
                <a:gd name="connsiteX77" fmla="*/ 553287 w 3024845"/>
                <a:gd name="connsiteY77" fmla="*/ 752299 h 1160647"/>
                <a:gd name="connsiteX78" fmla="*/ 553287 w 3024845"/>
                <a:gd name="connsiteY78" fmla="*/ 750137 h 1160647"/>
                <a:gd name="connsiteX79" fmla="*/ 553287 w 3024845"/>
                <a:gd name="connsiteY79" fmla="*/ 735005 h 1160647"/>
                <a:gd name="connsiteX80" fmla="*/ 554300 w 3024845"/>
                <a:gd name="connsiteY80" fmla="*/ 735005 h 1160647"/>
                <a:gd name="connsiteX81" fmla="*/ 561394 w 3024845"/>
                <a:gd name="connsiteY81" fmla="*/ 735005 h 1160647"/>
                <a:gd name="connsiteX82" fmla="*/ 561394 w 3024845"/>
                <a:gd name="connsiteY82" fmla="*/ 736086 h 1160647"/>
                <a:gd name="connsiteX83" fmla="*/ 561394 w 3024845"/>
                <a:gd name="connsiteY83" fmla="*/ 743652 h 1160647"/>
                <a:gd name="connsiteX84" fmla="*/ 566714 w 3024845"/>
                <a:gd name="connsiteY84" fmla="*/ 741659 h 1160647"/>
                <a:gd name="connsiteX85" fmla="*/ 567474 w 3024845"/>
                <a:gd name="connsiteY85" fmla="*/ 740679 h 1160647"/>
                <a:gd name="connsiteX86" fmla="*/ 567474 w 3024845"/>
                <a:gd name="connsiteY86" fmla="*/ 735005 h 1160647"/>
                <a:gd name="connsiteX87" fmla="*/ 605981 w 3024845"/>
                <a:gd name="connsiteY87" fmla="*/ 735005 h 1160647"/>
                <a:gd name="connsiteX88" fmla="*/ 605981 w 3024845"/>
                <a:gd name="connsiteY88" fmla="*/ 758784 h 1160647"/>
                <a:gd name="connsiteX89" fmla="*/ 608007 w 3024845"/>
                <a:gd name="connsiteY89" fmla="*/ 758784 h 1160647"/>
                <a:gd name="connsiteX90" fmla="*/ 622194 w 3024845"/>
                <a:gd name="connsiteY90" fmla="*/ 758784 h 1160647"/>
                <a:gd name="connsiteX91" fmla="*/ 622194 w 3024845"/>
                <a:gd name="connsiteY91" fmla="*/ 759865 h 1160647"/>
                <a:gd name="connsiteX92" fmla="*/ 622194 w 3024845"/>
                <a:gd name="connsiteY92" fmla="*/ 767431 h 1160647"/>
                <a:gd name="connsiteX93" fmla="*/ 623968 w 3024845"/>
                <a:gd name="connsiteY93" fmla="*/ 767431 h 1160647"/>
                <a:gd name="connsiteX94" fmla="*/ 636381 w 3024845"/>
                <a:gd name="connsiteY94" fmla="*/ 767431 h 1160647"/>
                <a:gd name="connsiteX95" fmla="*/ 636381 w 3024845"/>
                <a:gd name="connsiteY95" fmla="*/ 743652 h 1160647"/>
                <a:gd name="connsiteX96" fmla="*/ 637394 w 3024845"/>
                <a:gd name="connsiteY96" fmla="*/ 743652 h 1160647"/>
                <a:gd name="connsiteX97" fmla="*/ 644488 w 3024845"/>
                <a:gd name="connsiteY97" fmla="*/ 743652 h 1160647"/>
                <a:gd name="connsiteX98" fmla="*/ 644488 w 3024845"/>
                <a:gd name="connsiteY98" fmla="*/ 711225 h 1160647"/>
                <a:gd name="connsiteX99" fmla="*/ 645501 w 3024845"/>
                <a:gd name="connsiteY99" fmla="*/ 711225 h 1160647"/>
                <a:gd name="connsiteX100" fmla="*/ 652595 w 3024845"/>
                <a:gd name="connsiteY100" fmla="*/ 711225 h 1160647"/>
                <a:gd name="connsiteX101" fmla="*/ 652595 w 3024845"/>
                <a:gd name="connsiteY101" fmla="*/ 709334 h 1160647"/>
                <a:gd name="connsiteX102" fmla="*/ 652595 w 3024845"/>
                <a:gd name="connsiteY102" fmla="*/ 696093 h 1160647"/>
                <a:gd name="connsiteX103" fmla="*/ 651328 w 3024845"/>
                <a:gd name="connsiteY103" fmla="*/ 694471 h 1160647"/>
                <a:gd name="connsiteX104" fmla="*/ 656648 w 3024845"/>
                <a:gd name="connsiteY104" fmla="*/ 683122 h 1160647"/>
                <a:gd name="connsiteX105" fmla="*/ 664755 w 3024845"/>
                <a:gd name="connsiteY105" fmla="*/ 711225 h 1160647"/>
                <a:gd name="connsiteX106" fmla="*/ 665515 w 3024845"/>
                <a:gd name="connsiteY106" fmla="*/ 711225 h 1160647"/>
                <a:gd name="connsiteX107" fmla="*/ 670835 w 3024845"/>
                <a:gd name="connsiteY107" fmla="*/ 711225 h 1160647"/>
                <a:gd name="connsiteX108" fmla="*/ 670835 w 3024845"/>
                <a:gd name="connsiteY108" fmla="*/ 605298 h 1160647"/>
                <a:gd name="connsiteX109" fmla="*/ 672355 w 3024845"/>
                <a:gd name="connsiteY109" fmla="*/ 605298 h 1160647"/>
                <a:gd name="connsiteX110" fmla="*/ 682995 w 3024845"/>
                <a:gd name="connsiteY110" fmla="*/ 605298 h 1160647"/>
                <a:gd name="connsiteX111" fmla="*/ 682995 w 3024845"/>
                <a:gd name="connsiteY111" fmla="*/ 557739 h 1160647"/>
                <a:gd name="connsiteX112" fmla="*/ 709342 w 3024845"/>
                <a:gd name="connsiteY112" fmla="*/ 557739 h 1160647"/>
                <a:gd name="connsiteX113" fmla="*/ 709342 w 3024845"/>
                <a:gd name="connsiteY113" fmla="*/ 536121 h 1160647"/>
                <a:gd name="connsiteX114" fmla="*/ 743796 w 3024845"/>
                <a:gd name="connsiteY114" fmla="*/ 536121 h 1160647"/>
                <a:gd name="connsiteX115" fmla="*/ 743796 w 3024845"/>
                <a:gd name="connsiteY115" fmla="*/ 538553 h 1160647"/>
                <a:gd name="connsiteX116" fmla="*/ 743796 w 3024845"/>
                <a:gd name="connsiteY116" fmla="*/ 555577 h 1160647"/>
                <a:gd name="connsiteX117" fmla="*/ 746076 w 3024845"/>
                <a:gd name="connsiteY117" fmla="*/ 555577 h 1160647"/>
                <a:gd name="connsiteX118" fmla="*/ 762036 w 3024845"/>
                <a:gd name="connsiteY118" fmla="*/ 555577 h 1160647"/>
                <a:gd name="connsiteX119" fmla="*/ 762036 w 3024845"/>
                <a:gd name="connsiteY119" fmla="*/ 603136 h 1160647"/>
                <a:gd name="connsiteX120" fmla="*/ 763049 w 3024845"/>
                <a:gd name="connsiteY120" fmla="*/ 603136 h 1160647"/>
                <a:gd name="connsiteX121" fmla="*/ 770143 w 3024845"/>
                <a:gd name="connsiteY121" fmla="*/ 603136 h 1160647"/>
                <a:gd name="connsiteX122" fmla="*/ 784330 w 3024845"/>
                <a:gd name="connsiteY122" fmla="*/ 607460 h 1160647"/>
                <a:gd name="connsiteX123" fmla="*/ 784330 w 3024845"/>
                <a:gd name="connsiteY123" fmla="*/ 646372 h 1160647"/>
                <a:gd name="connsiteX124" fmla="*/ 785343 w 3024845"/>
                <a:gd name="connsiteY124" fmla="*/ 646372 h 1160647"/>
                <a:gd name="connsiteX125" fmla="*/ 792436 w 3024845"/>
                <a:gd name="connsiteY125" fmla="*/ 646372 h 1160647"/>
                <a:gd name="connsiteX126" fmla="*/ 792436 w 3024845"/>
                <a:gd name="connsiteY126" fmla="*/ 647993 h 1160647"/>
                <a:gd name="connsiteX127" fmla="*/ 792436 w 3024845"/>
                <a:gd name="connsiteY127" fmla="*/ 659342 h 1160647"/>
                <a:gd name="connsiteX128" fmla="*/ 794463 w 3024845"/>
                <a:gd name="connsiteY128" fmla="*/ 659342 h 1160647"/>
                <a:gd name="connsiteX129" fmla="*/ 808650 w 3024845"/>
                <a:gd name="connsiteY129" fmla="*/ 659342 h 1160647"/>
                <a:gd name="connsiteX130" fmla="*/ 814730 w 3024845"/>
                <a:gd name="connsiteY130" fmla="*/ 665828 h 1160647"/>
                <a:gd name="connsiteX131" fmla="*/ 814730 w 3024845"/>
                <a:gd name="connsiteY131" fmla="*/ 687446 h 1160647"/>
                <a:gd name="connsiteX132" fmla="*/ 817010 w 3024845"/>
                <a:gd name="connsiteY132" fmla="*/ 687446 h 1160647"/>
                <a:gd name="connsiteX133" fmla="*/ 832970 w 3024845"/>
                <a:gd name="connsiteY133" fmla="*/ 687446 h 1160647"/>
                <a:gd name="connsiteX134" fmla="*/ 832970 w 3024845"/>
                <a:gd name="connsiteY134" fmla="*/ 688526 h 1160647"/>
                <a:gd name="connsiteX135" fmla="*/ 832970 w 3024845"/>
                <a:gd name="connsiteY135" fmla="*/ 696093 h 1160647"/>
                <a:gd name="connsiteX136" fmla="*/ 834237 w 3024845"/>
                <a:gd name="connsiteY136" fmla="*/ 696093 h 1160647"/>
                <a:gd name="connsiteX137" fmla="*/ 843104 w 3024845"/>
                <a:gd name="connsiteY137" fmla="*/ 696093 h 1160647"/>
                <a:gd name="connsiteX138" fmla="*/ 843104 w 3024845"/>
                <a:gd name="connsiteY138" fmla="*/ 698254 h 1160647"/>
                <a:gd name="connsiteX139" fmla="*/ 843104 w 3024845"/>
                <a:gd name="connsiteY139" fmla="*/ 713387 h 1160647"/>
                <a:gd name="connsiteX140" fmla="*/ 847157 w 3024845"/>
                <a:gd name="connsiteY140" fmla="*/ 711495 h 1160647"/>
                <a:gd name="connsiteX141" fmla="*/ 847157 w 3024845"/>
                <a:gd name="connsiteY141" fmla="*/ 698254 h 1160647"/>
                <a:gd name="connsiteX142" fmla="*/ 848170 w 3024845"/>
                <a:gd name="connsiteY142" fmla="*/ 698254 h 1160647"/>
                <a:gd name="connsiteX143" fmla="*/ 855264 w 3024845"/>
                <a:gd name="connsiteY143" fmla="*/ 698254 h 1160647"/>
                <a:gd name="connsiteX144" fmla="*/ 855264 w 3024845"/>
                <a:gd name="connsiteY144" fmla="*/ 699876 h 1160647"/>
                <a:gd name="connsiteX145" fmla="*/ 855264 w 3024845"/>
                <a:gd name="connsiteY145" fmla="*/ 711225 h 1160647"/>
                <a:gd name="connsiteX146" fmla="*/ 856024 w 3024845"/>
                <a:gd name="connsiteY146" fmla="*/ 711225 h 1160647"/>
                <a:gd name="connsiteX147" fmla="*/ 861344 w 3024845"/>
                <a:gd name="connsiteY147" fmla="*/ 711225 h 1160647"/>
                <a:gd name="connsiteX148" fmla="*/ 909984 w 3024845"/>
                <a:gd name="connsiteY148" fmla="*/ 706902 h 1160647"/>
                <a:gd name="connsiteX149" fmla="*/ 909984 w 3024845"/>
                <a:gd name="connsiteY149" fmla="*/ 708253 h 1160647"/>
                <a:gd name="connsiteX150" fmla="*/ 909984 w 3024845"/>
                <a:gd name="connsiteY150" fmla="*/ 717710 h 1160647"/>
                <a:gd name="connsiteX151" fmla="*/ 910744 w 3024845"/>
                <a:gd name="connsiteY151" fmla="*/ 717710 h 1160647"/>
                <a:gd name="connsiteX152" fmla="*/ 916065 w 3024845"/>
                <a:gd name="connsiteY152" fmla="*/ 717710 h 1160647"/>
                <a:gd name="connsiteX153" fmla="*/ 916065 w 3024845"/>
                <a:gd name="connsiteY153" fmla="*/ 719872 h 1160647"/>
                <a:gd name="connsiteX154" fmla="*/ 916065 w 3024845"/>
                <a:gd name="connsiteY154" fmla="*/ 735005 h 1160647"/>
                <a:gd name="connsiteX155" fmla="*/ 918091 w 3024845"/>
                <a:gd name="connsiteY155" fmla="*/ 733654 h 1160647"/>
                <a:gd name="connsiteX156" fmla="*/ 932278 w 3024845"/>
                <a:gd name="connsiteY156" fmla="*/ 724196 h 1160647"/>
                <a:gd name="connsiteX157" fmla="*/ 938358 w 3024845"/>
                <a:gd name="connsiteY157" fmla="*/ 683122 h 1160647"/>
                <a:gd name="connsiteX158" fmla="*/ 939118 w 3024845"/>
                <a:gd name="connsiteY158" fmla="*/ 682852 h 1160647"/>
                <a:gd name="connsiteX159" fmla="*/ 944438 w 3024845"/>
                <a:gd name="connsiteY159" fmla="*/ 680960 h 1160647"/>
                <a:gd name="connsiteX160" fmla="*/ 946465 w 3024845"/>
                <a:gd name="connsiteY160" fmla="*/ 611783 h 1160647"/>
                <a:gd name="connsiteX161" fmla="*/ 948492 w 3024845"/>
                <a:gd name="connsiteY161" fmla="*/ 680960 h 1160647"/>
                <a:gd name="connsiteX162" fmla="*/ 949252 w 3024845"/>
                <a:gd name="connsiteY162" fmla="*/ 681230 h 1160647"/>
                <a:gd name="connsiteX163" fmla="*/ 954572 w 3024845"/>
                <a:gd name="connsiteY163" fmla="*/ 683122 h 1160647"/>
                <a:gd name="connsiteX164" fmla="*/ 954572 w 3024845"/>
                <a:gd name="connsiteY164" fmla="*/ 596651 h 1160647"/>
                <a:gd name="connsiteX165" fmla="*/ 958625 w 3024845"/>
                <a:gd name="connsiteY165" fmla="*/ 564224 h 1160647"/>
                <a:gd name="connsiteX166" fmla="*/ 997132 w 3024845"/>
                <a:gd name="connsiteY166" fmla="*/ 564224 h 1160647"/>
                <a:gd name="connsiteX167" fmla="*/ 997132 w 3024845"/>
                <a:gd name="connsiteY167" fmla="*/ 596651 h 1160647"/>
                <a:gd name="connsiteX168" fmla="*/ 997892 w 3024845"/>
                <a:gd name="connsiteY168" fmla="*/ 596651 h 1160647"/>
                <a:gd name="connsiteX169" fmla="*/ 1003212 w 3024845"/>
                <a:gd name="connsiteY169" fmla="*/ 596651 h 1160647"/>
                <a:gd name="connsiteX170" fmla="*/ 1003212 w 3024845"/>
                <a:gd name="connsiteY170" fmla="*/ 514503 h 1160647"/>
                <a:gd name="connsiteX171" fmla="*/ 1004986 w 3024845"/>
                <a:gd name="connsiteY171" fmla="*/ 514503 h 1160647"/>
                <a:gd name="connsiteX172" fmla="*/ 1017399 w 3024845"/>
                <a:gd name="connsiteY172" fmla="*/ 514503 h 1160647"/>
                <a:gd name="connsiteX173" fmla="*/ 1017399 w 3024845"/>
                <a:gd name="connsiteY173" fmla="*/ 512612 h 1160647"/>
                <a:gd name="connsiteX174" fmla="*/ 1017399 w 3024845"/>
                <a:gd name="connsiteY174" fmla="*/ 499371 h 1160647"/>
                <a:gd name="connsiteX175" fmla="*/ 1039693 w 3024845"/>
                <a:gd name="connsiteY175" fmla="*/ 499371 h 1160647"/>
                <a:gd name="connsiteX176" fmla="*/ 1039693 w 3024845"/>
                <a:gd name="connsiteY176" fmla="*/ 498290 h 1160647"/>
                <a:gd name="connsiteX177" fmla="*/ 1039693 w 3024845"/>
                <a:gd name="connsiteY177" fmla="*/ 490724 h 1160647"/>
                <a:gd name="connsiteX178" fmla="*/ 1041466 w 3024845"/>
                <a:gd name="connsiteY178" fmla="*/ 490724 h 1160647"/>
                <a:gd name="connsiteX179" fmla="*/ 1053880 w 3024845"/>
                <a:gd name="connsiteY179" fmla="*/ 490724 h 1160647"/>
                <a:gd name="connsiteX180" fmla="*/ 1053880 w 3024845"/>
                <a:gd name="connsiteY180" fmla="*/ 491805 h 1160647"/>
                <a:gd name="connsiteX181" fmla="*/ 1053880 w 3024845"/>
                <a:gd name="connsiteY181" fmla="*/ 499371 h 1160647"/>
                <a:gd name="connsiteX182" fmla="*/ 1054640 w 3024845"/>
                <a:gd name="connsiteY182" fmla="*/ 499371 h 1160647"/>
                <a:gd name="connsiteX183" fmla="*/ 1059960 w 3024845"/>
                <a:gd name="connsiteY183" fmla="*/ 499371 h 1160647"/>
                <a:gd name="connsiteX184" fmla="*/ 1070093 w 3024845"/>
                <a:gd name="connsiteY184" fmla="*/ 495047 h 1160647"/>
                <a:gd name="connsiteX185" fmla="*/ 1074146 w 3024845"/>
                <a:gd name="connsiteY185" fmla="*/ 498290 h 1160647"/>
                <a:gd name="connsiteX186" fmla="*/ 1074146 w 3024845"/>
                <a:gd name="connsiteY186" fmla="*/ 490724 h 1160647"/>
                <a:gd name="connsiteX187" fmla="*/ 1076426 w 3024845"/>
                <a:gd name="connsiteY187" fmla="*/ 490724 h 1160647"/>
                <a:gd name="connsiteX188" fmla="*/ 1092387 w 3024845"/>
                <a:gd name="connsiteY188" fmla="*/ 490724 h 1160647"/>
                <a:gd name="connsiteX189" fmla="*/ 1092387 w 3024845"/>
                <a:gd name="connsiteY189" fmla="*/ 491805 h 1160647"/>
                <a:gd name="connsiteX190" fmla="*/ 1092387 w 3024845"/>
                <a:gd name="connsiteY190" fmla="*/ 499371 h 1160647"/>
                <a:gd name="connsiteX191" fmla="*/ 1122787 w 3024845"/>
                <a:gd name="connsiteY191" fmla="*/ 499371 h 1160647"/>
                <a:gd name="connsiteX192" fmla="*/ 1122787 w 3024845"/>
                <a:gd name="connsiteY192" fmla="*/ 500992 h 1160647"/>
                <a:gd name="connsiteX193" fmla="*/ 1122787 w 3024845"/>
                <a:gd name="connsiteY193" fmla="*/ 512342 h 1160647"/>
                <a:gd name="connsiteX194" fmla="*/ 1149134 w 3024845"/>
                <a:gd name="connsiteY194" fmla="*/ 512342 h 1160647"/>
                <a:gd name="connsiteX195" fmla="*/ 1149134 w 3024845"/>
                <a:gd name="connsiteY195" fmla="*/ 542606 h 1160647"/>
                <a:gd name="connsiteX196" fmla="*/ 1149894 w 3024845"/>
                <a:gd name="connsiteY196" fmla="*/ 542606 h 1160647"/>
                <a:gd name="connsiteX197" fmla="*/ 1155214 w 3024845"/>
                <a:gd name="connsiteY197" fmla="*/ 542606 h 1160647"/>
                <a:gd name="connsiteX198" fmla="*/ 1155214 w 3024845"/>
                <a:gd name="connsiteY198" fmla="*/ 543687 h 1160647"/>
                <a:gd name="connsiteX199" fmla="*/ 1155214 w 3024845"/>
                <a:gd name="connsiteY199" fmla="*/ 551254 h 1160647"/>
                <a:gd name="connsiteX200" fmla="*/ 1159268 w 3024845"/>
                <a:gd name="connsiteY200" fmla="*/ 581518 h 1160647"/>
                <a:gd name="connsiteX201" fmla="*/ 1160028 w 3024845"/>
                <a:gd name="connsiteY201" fmla="*/ 581518 h 1160647"/>
                <a:gd name="connsiteX202" fmla="*/ 1165348 w 3024845"/>
                <a:gd name="connsiteY202" fmla="*/ 581518 h 1160647"/>
                <a:gd name="connsiteX203" fmla="*/ 1165348 w 3024845"/>
                <a:gd name="connsiteY203" fmla="*/ 582329 h 1160647"/>
                <a:gd name="connsiteX204" fmla="*/ 1165348 w 3024845"/>
                <a:gd name="connsiteY204" fmla="*/ 588004 h 1160647"/>
                <a:gd name="connsiteX205" fmla="*/ 1166361 w 3024845"/>
                <a:gd name="connsiteY205" fmla="*/ 588004 h 1160647"/>
                <a:gd name="connsiteX206" fmla="*/ 1173454 w 3024845"/>
                <a:gd name="connsiteY206" fmla="*/ 588004 h 1160647"/>
                <a:gd name="connsiteX207" fmla="*/ 1173454 w 3024845"/>
                <a:gd name="connsiteY207" fmla="*/ 618269 h 1160647"/>
                <a:gd name="connsiteX208" fmla="*/ 1175481 w 3024845"/>
                <a:gd name="connsiteY208" fmla="*/ 618269 h 1160647"/>
                <a:gd name="connsiteX209" fmla="*/ 1189668 w 3024845"/>
                <a:gd name="connsiteY209" fmla="*/ 618269 h 1160647"/>
                <a:gd name="connsiteX210" fmla="*/ 1189668 w 3024845"/>
                <a:gd name="connsiteY210" fmla="*/ 642048 h 1160647"/>
                <a:gd name="connsiteX211" fmla="*/ 1191695 w 3024845"/>
                <a:gd name="connsiteY211" fmla="*/ 643669 h 1160647"/>
                <a:gd name="connsiteX212" fmla="*/ 1191695 w 3024845"/>
                <a:gd name="connsiteY212" fmla="*/ 655019 h 1160647"/>
                <a:gd name="connsiteX213" fmla="*/ 1192455 w 3024845"/>
                <a:gd name="connsiteY213" fmla="*/ 655019 h 1160647"/>
                <a:gd name="connsiteX214" fmla="*/ 1197775 w 3024845"/>
                <a:gd name="connsiteY214" fmla="*/ 655019 h 1160647"/>
                <a:gd name="connsiteX215" fmla="*/ 1197775 w 3024845"/>
                <a:gd name="connsiteY215" fmla="*/ 678798 h 1160647"/>
                <a:gd name="connsiteX216" fmla="*/ 1199041 w 3024845"/>
                <a:gd name="connsiteY216" fmla="*/ 678798 h 1160647"/>
                <a:gd name="connsiteX217" fmla="*/ 1207908 w 3024845"/>
                <a:gd name="connsiteY217" fmla="*/ 678798 h 1160647"/>
                <a:gd name="connsiteX218" fmla="*/ 1209935 w 3024845"/>
                <a:gd name="connsiteY218" fmla="*/ 682852 h 1160647"/>
                <a:gd name="connsiteX219" fmla="*/ 1209935 w 3024845"/>
                <a:gd name="connsiteY219" fmla="*/ 696093 h 1160647"/>
                <a:gd name="connsiteX220" fmla="*/ 1211455 w 3024845"/>
                <a:gd name="connsiteY220" fmla="*/ 694201 h 1160647"/>
                <a:gd name="connsiteX221" fmla="*/ 1222095 w 3024845"/>
                <a:gd name="connsiteY221" fmla="*/ 680960 h 1160647"/>
                <a:gd name="connsiteX222" fmla="*/ 1250469 w 3024845"/>
                <a:gd name="connsiteY222" fmla="*/ 680960 h 1160647"/>
                <a:gd name="connsiteX223" fmla="*/ 1250469 w 3024845"/>
                <a:gd name="connsiteY223" fmla="*/ 767431 h 1160647"/>
                <a:gd name="connsiteX224" fmla="*/ 1251229 w 3024845"/>
                <a:gd name="connsiteY224" fmla="*/ 767431 h 1160647"/>
                <a:gd name="connsiteX225" fmla="*/ 1256549 w 3024845"/>
                <a:gd name="connsiteY225" fmla="*/ 767431 h 1160647"/>
                <a:gd name="connsiteX226" fmla="*/ 1257309 w 3024845"/>
                <a:gd name="connsiteY226" fmla="*/ 766080 h 1160647"/>
                <a:gd name="connsiteX227" fmla="*/ 1262629 w 3024845"/>
                <a:gd name="connsiteY227" fmla="*/ 756622 h 1160647"/>
                <a:gd name="connsiteX228" fmla="*/ 1262629 w 3024845"/>
                <a:gd name="connsiteY228" fmla="*/ 758514 h 1160647"/>
                <a:gd name="connsiteX229" fmla="*/ 1262629 w 3024845"/>
                <a:gd name="connsiteY229" fmla="*/ 771755 h 1160647"/>
                <a:gd name="connsiteX230" fmla="*/ 1266682 w 3024845"/>
                <a:gd name="connsiteY230" fmla="*/ 726358 h 1160647"/>
                <a:gd name="connsiteX231" fmla="*/ 1267442 w 3024845"/>
                <a:gd name="connsiteY231" fmla="*/ 726358 h 1160647"/>
                <a:gd name="connsiteX232" fmla="*/ 1272762 w 3024845"/>
                <a:gd name="connsiteY232" fmla="*/ 726358 h 1160647"/>
                <a:gd name="connsiteX233" fmla="*/ 1272762 w 3024845"/>
                <a:gd name="connsiteY233" fmla="*/ 661504 h 1160647"/>
                <a:gd name="connsiteX234" fmla="*/ 1273776 w 3024845"/>
                <a:gd name="connsiteY234" fmla="*/ 661504 h 1160647"/>
                <a:gd name="connsiteX235" fmla="*/ 1280869 w 3024845"/>
                <a:gd name="connsiteY235" fmla="*/ 661504 h 1160647"/>
                <a:gd name="connsiteX236" fmla="*/ 1293029 w 3024845"/>
                <a:gd name="connsiteY236" fmla="*/ 618269 h 1160647"/>
                <a:gd name="connsiteX237" fmla="*/ 1294296 w 3024845"/>
                <a:gd name="connsiteY237" fmla="*/ 618269 h 1160647"/>
                <a:gd name="connsiteX238" fmla="*/ 1303163 w 3024845"/>
                <a:gd name="connsiteY238" fmla="*/ 618269 h 1160647"/>
                <a:gd name="connsiteX239" fmla="*/ 1313296 w 3024845"/>
                <a:gd name="connsiteY239" fmla="*/ 661504 h 1160647"/>
                <a:gd name="connsiteX240" fmla="*/ 1314309 w 3024845"/>
                <a:gd name="connsiteY240" fmla="*/ 661504 h 1160647"/>
                <a:gd name="connsiteX241" fmla="*/ 1321403 w 3024845"/>
                <a:gd name="connsiteY241" fmla="*/ 661504 h 1160647"/>
                <a:gd name="connsiteX242" fmla="*/ 1321403 w 3024845"/>
                <a:gd name="connsiteY242" fmla="*/ 700416 h 1160647"/>
                <a:gd name="connsiteX243" fmla="*/ 1323176 w 3024845"/>
                <a:gd name="connsiteY243" fmla="*/ 700416 h 1160647"/>
                <a:gd name="connsiteX244" fmla="*/ 1335590 w 3024845"/>
                <a:gd name="connsiteY244" fmla="*/ 700416 h 1160647"/>
                <a:gd name="connsiteX245" fmla="*/ 1335590 w 3024845"/>
                <a:gd name="connsiteY245" fmla="*/ 702578 h 1160647"/>
                <a:gd name="connsiteX246" fmla="*/ 1335590 w 3024845"/>
                <a:gd name="connsiteY246" fmla="*/ 717710 h 1160647"/>
                <a:gd name="connsiteX247" fmla="*/ 1339643 w 3024845"/>
                <a:gd name="connsiteY247" fmla="*/ 715549 h 1160647"/>
                <a:gd name="connsiteX248" fmla="*/ 1339643 w 3024845"/>
                <a:gd name="connsiteY248" fmla="*/ 700416 h 1160647"/>
                <a:gd name="connsiteX249" fmla="*/ 1341163 w 3024845"/>
                <a:gd name="connsiteY249" fmla="*/ 700416 h 1160647"/>
                <a:gd name="connsiteX250" fmla="*/ 1351803 w 3024845"/>
                <a:gd name="connsiteY250" fmla="*/ 700416 h 1160647"/>
                <a:gd name="connsiteX251" fmla="*/ 1351803 w 3024845"/>
                <a:gd name="connsiteY251" fmla="*/ 702037 h 1160647"/>
                <a:gd name="connsiteX252" fmla="*/ 1351803 w 3024845"/>
                <a:gd name="connsiteY252" fmla="*/ 713387 h 1160647"/>
                <a:gd name="connsiteX253" fmla="*/ 1382204 w 3024845"/>
                <a:gd name="connsiteY253" fmla="*/ 713387 h 1160647"/>
                <a:gd name="connsiteX254" fmla="*/ 1382204 w 3024845"/>
                <a:gd name="connsiteY254" fmla="*/ 676637 h 1160647"/>
                <a:gd name="connsiteX255" fmla="*/ 1383470 w 3024845"/>
                <a:gd name="connsiteY255" fmla="*/ 676637 h 1160647"/>
                <a:gd name="connsiteX256" fmla="*/ 1392337 w 3024845"/>
                <a:gd name="connsiteY256" fmla="*/ 676637 h 1160647"/>
                <a:gd name="connsiteX257" fmla="*/ 1392337 w 3024845"/>
                <a:gd name="connsiteY257" fmla="*/ 698254 h 1160647"/>
                <a:gd name="connsiteX258" fmla="*/ 1394364 w 3024845"/>
                <a:gd name="connsiteY258" fmla="*/ 665828 h 1160647"/>
                <a:gd name="connsiteX259" fmla="*/ 1416657 w 3024845"/>
                <a:gd name="connsiteY259" fmla="*/ 665828 h 1160647"/>
                <a:gd name="connsiteX260" fmla="*/ 1416657 w 3024845"/>
                <a:gd name="connsiteY260" fmla="*/ 664206 h 1160647"/>
                <a:gd name="connsiteX261" fmla="*/ 1416657 w 3024845"/>
                <a:gd name="connsiteY261" fmla="*/ 652857 h 1160647"/>
                <a:gd name="connsiteX262" fmla="*/ 1417417 w 3024845"/>
                <a:gd name="connsiteY262" fmla="*/ 652857 h 1160647"/>
                <a:gd name="connsiteX263" fmla="*/ 1422737 w 3024845"/>
                <a:gd name="connsiteY263" fmla="*/ 652857 h 1160647"/>
                <a:gd name="connsiteX264" fmla="*/ 1422737 w 3024845"/>
                <a:gd name="connsiteY264" fmla="*/ 650966 h 1160647"/>
                <a:gd name="connsiteX265" fmla="*/ 1422737 w 3024845"/>
                <a:gd name="connsiteY265" fmla="*/ 637725 h 1160647"/>
                <a:gd name="connsiteX266" fmla="*/ 1426791 w 3024845"/>
                <a:gd name="connsiteY266" fmla="*/ 644210 h 1160647"/>
                <a:gd name="connsiteX267" fmla="*/ 1429071 w 3024845"/>
                <a:gd name="connsiteY267" fmla="*/ 644210 h 1160647"/>
                <a:gd name="connsiteX268" fmla="*/ 1445031 w 3024845"/>
                <a:gd name="connsiteY268" fmla="*/ 644210 h 1160647"/>
                <a:gd name="connsiteX269" fmla="*/ 1445031 w 3024845"/>
                <a:gd name="connsiteY269" fmla="*/ 643399 h 1160647"/>
                <a:gd name="connsiteX270" fmla="*/ 1445031 w 3024845"/>
                <a:gd name="connsiteY270" fmla="*/ 637725 h 1160647"/>
                <a:gd name="connsiteX271" fmla="*/ 1445791 w 3024845"/>
                <a:gd name="connsiteY271" fmla="*/ 637725 h 1160647"/>
                <a:gd name="connsiteX272" fmla="*/ 1451111 w 3024845"/>
                <a:gd name="connsiteY272" fmla="*/ 637725 h 1160647"/>
                <a:gd name="connsiteX273" fmla="*/ 1451111 w 3024845"/>
                <a:gd name="connsiteY273" fmla="*/ 639076 h 1160647"/>
                <a:gd name="connsiteX274" fmla="*/ 1451111 w 3024845"/>
                <a:gd name="connsiteY274" fmla="*/ 648534 h 1160647"/>
                <a:gd name="connsiteX275" fmla="*/ 1489618 w 3024845"/>
                <a:gd name="connsiteY275" fmla="*/ 648534 h 1160647"/>
                <a:gd name="connsiteX276" fmla="*/ 1489618 w 3024845"/>
                <a:gd name="connsiteY276" fmla="*/ 786887 h 1160647"/>
                <a:gd name="connsiteX277" fmla="*/ 1491138 w 3024845"/>
                <a:gd name="connsiteY277" fmla="*/ 786887 h 1160647"/>
                <a:gd name="connsiteX278" fmla="*/ 1501778 w 3024845"/>
                <a:gd name="connsiteY278" fmla="*/ 786887 h 1160647"/>
                <a:gd name="connsiteX279" fmla="*/ 1501778 w 3024845"/>
                <a:gd name="connsiteY279" fmla="*/ 773917 h 1160647"/>
                <a:gd name="connsiteX280" fmla="*/ 1505832 w 3024845"/>
                <a:gd name="connsiteY280" fmla="*/ 773917 h 1160647"/>
                <a:gd name="connsiteX281" fmla="*/ 1505832 w 3024845"/>
                <a:gd name="connsiteY281" fmla="*/ 786887 h 1160647"/>
                <a:gd name="connsiteX282" fmla="*/ 1536232 w 3024845"/>
                <a:gd name="connsiteY282" fmla="*/ 786887 h 1160647"/>
                <a:gd name="connsiteX283" fmla="*/ 1536232 w 3024845"/>
                <a:gd name="connsiteY283" fmla="*/ 756622 h 1160647"/>
                <a:gd name="connsiteX284" fmla="*/ 1548392 w 3024845"/>
                <a:gd name="connsiteY284" fmla="*/ 756622 h 1160647"/>
                <a:gd name="connsiteX285" fmla="*/ 1560552 w 3024845"/>
                <a:gd name="connsiteY285" fmla="*/ 754461 h 1160647"/>
                <a:gd name="connsiteX286" fmla="*/ 1564606 w 3024845"/>
                <a:gd name="connsiteY286" fmla="*/ 756622 h 1160647"/>
                <a:gd name="connsiteX287" fmla="*/ 1574739 w 3024845"/>
                <a:gd name="connsiteY287" fmla="*/ 756622 h 1160647"/>
                <a:gd name="connsiteX288" fmla="*/ 1574739 w 3024845"/>
                <a:gd name="connsiteY288" fmla="*/ 786887 h 1160647"/>
                <a:gd name="connsiteX289" fmla="*/ 1582846 w 3024845"/>
                <a:gd name="connsiteY289" fmla="*/ 786887 h 1160647"/>
                <a:gd name="connsiteX290" fmla="*/ 1582846 w 3024845"/>
                <a:gd name="connsiteY290" fmla="*/ 804182 h 1160647"/>
                <a:gd name="connsiteX291" fmla="*/ 1592182 w 3024845"/>
                <a:gd name="connsiteY291" fmla="*/ 805087 h 1160647"/>
                <a:gd name="connsiteX292" fmla="*/ 1605140 w 3024845"/>
                <a:gd name="connsiteY292" fmla="*/ 805087 h 1160647"/>
                <a:gd name="connsiteX293" fmla="*/ 1605140 w 3024845"/>
                <a:gd name="connsiteY293" fmla="*/ 789049 h 1160647"/>
                <a:gd name="connsiteX294" fmla="*/ 1673096 w 3024845"/>
                <a:gd name="connsiteY294" fmla="*/ 789049 h 1160647"/>
                <a:gd name="connsiteX295" fmla="*/ 1673096 w 3024845"/>
                <a:gd name="connsiteY295" fmla="*/ 703796 h 1160647"/>
                <a:gd name="connsiteX296" fmla="*/ 1745104 w 3024845"/>
                <a:gd name="connsiteY296" fmla="*/ 703796 h 1160647"/>
                <a:gd name="connsiteX297" fmla="*/ 1745104 w 3024845"/>
                <a:gd name="connsiteY297" fmla="*/ 782564 h 1160647"/>
                <a:gd name="connsiteX298" fmla="*/ 1747008 w 3024845"/>
                <a:gd name="connsiteY298" fmla="*/ 782564 h 1160647"/>
                <a:gd name="connsiteX299" fmla="*/ 1748250 w 3024845"/>
                <a:gd name="connsiteY299" fmla="*/ 805087 h 1160647"/>
                <a:gd name="connsiteX300" fmla="*/ 1757926 w 3024845"/>
                <a:gd name="connsiteY300" fmla="*/ 805087 h 1160647"/>
                <a:gd name="connsiteX301" fmla="*/ 1759168 w 3024845"/>
                <a:gd name="connsiteY301" fmla="*/ 782564 h 1160647"/>
                <a:gd name="connsiteX302" fmla="*/ 1765248 w 3024845"/>
                <a:gd name="connsiteY302" fmla="*/ 782564 h 1160647"/>
                <a:gd name="connsiteX303" fmla="*/ 1766490 w 3024845"/>
                <a:gd name="connsiteY303" fmla="*/ 805087 h 1160647"/>
                <a:gd name="connsiteX304" fmla="*/ 1817112 w 3024845"/>
                <a:gd name="connsiteY304" fmla="*/ 805087 h 1160647"/>
                <a:gd name="connsiteX305" fmla="*/ 1817112 w 3024845"/>
                <a:gd name="connsiteY305" fmla="*/ 642059 h 1160647"/>
                <a:gd name="connsiteX306" fmla="*/ 2014439 w 3024845"/>
                <a:gd name="connsiteY306" fmla="*/ 642059 h 1160647"/>
                <a:gd name="connsiteX307" fmla="*/ 2014439 w 3024845"/>
                <a:gd name="connsiteY307" fmla="*/ 805087 h 1160647"/>
                <a:gd name="connsiteX308" fmla="*/ 2033136 w 3024845"/>
                <a:gd name="connsiteY308" fmla="*/ 805087 h 1160647"/>
                <a:gd name="connsiteX309" fmla="*/ 2033136 w 3024845"/>
                <a:gd name="connsiteY309" fmla="*/ 722394 h 1160647"/>
                <a:gd name="connsiteX310" fmla="*/ 2128256 w 3024845"/>
                <a:gd name="connsiteY310" fmla="*/ 722394 h 1160647"/>
                <a:gd name="connsiteX311" fmla="*/ 2140186 w 3024845"/>
                <a:gd name="connsiteY311" fmla="*/ 404253 h 1160647"/>
                <a:gd name="connsiteX312" fmla="*/ 2128026 w 3024845"/>
                <a:gd name="connsiteY312" fmla="*/ 382635 h 1160647"/>
                <a:gd name="connsiteX313" fmla="*/ 2121946 w 3024845"/>
                <a:gd name="connsiteY313" fmla="*/ 378311 h 1160647"/>
                <a:gd name="connsiteX314" fmla="*/ 2130053 w 3024845"/>
                <a:gd name="connsiteY314" fmla="*/ 354532 h 1160647"/>
                <a:gd name="connsiteX315" fmla="*/ 2130053 w 3024845"/>
                <a:gd name="connsiteY315" fmla="*/ 337238 h 1160647"/>
                <a:gd name="connsiteX316" fmla="*/ 2144240 w 3024845"/>
                <a:gd name="connsiteY316" fmla="*/ 337238 h 1160647"/>
                <a:gd name="connsiteX317" fmla="*/ 2144240 w 3024845"/>
                <a:gd name="connsiteY317" fmla="*/ 315620 h 1160647"/>
                <a:gd name="connsiteX318" fmla="*/ 2146266 w 3024845"/>
                <a:gd name="connsiteY318" fmla="*/ 311296 h 1160647"/>
                <a:gd name="connsiteX319" fmla="*/ 2146266 w 3024845"/>
                <a:gd name="connsiteY319" fmla="*/ 233472 h 1160647"/>
                <a:gd name="connsiteX320" fmla="*/ 2144240 w 3024845"/>
                <a:gd name="connsiteY320" fmla="*/ 226987 h 1160647"/>
                <a:gd name="connsiteX321" fmla="*/ 2150320 w 3024845"/>
                <a:gd name="connsiteY321" fmla="*/ 220501 h 1160647"/>
                <a:gd name="connsiteX322" fmla="*/ 2150320 w 3024845"/>
                <a:gd name="connsiteY322" fmla="*/ 162133 h 1160647"/>
                <a:gd name="connsiteX323" fmla="*/ 2152346 w 3024845"/>
                <a:gd name="connsiteY323" fmla="*/ 157810 h 1160647"/>
                <a:gd name="connsiteX324" fmla="*/ 2152346 w 3024845"/>
                <a:gd name="connsiteY324" fmla="*/ 101604 h 1160647"/>
                <a:gd name="connsiteX325" fmla="*/ 2154373 w 3024845"/>
                <a:gd name="connsiteY325" fmla="*/ 82148 h 1160647"/>
                <a:gd name="connsiteX326" fmla="*/ 2158427 w 3024845"/>
                <a:gd name="connsiteY326" fmla="*/ 99442 h 1160647"/>
                <a:gd name="connsiteX327" fmla="*/ 2160453 w 3024845"/>
                <a:gd name="connsiteY327" fmla="*/ 157810 h 1160647"/>
                <a:gd name="connsiteX328" fmla="*/ 2162480 w 3024845"/>
                <a:gd name="connsiteY328" fmla="*/ 220501 h 1160647"/>
                <a:gd name="connsiteX329" fmla="*/ 2168560 w 3024845"/>
                <a:gd name="connsiteY329" fmla="*/ 226987 h 1160647"/>
                <a:gd name="connsiteX330" fmla="*/ 2166533 w 3024845"/>
                <a:gd name="connsiteY330" fmla="*/ 233472 h 1160647"/>
                <a:gd name="connsiteX331" fmla="*/ 2166533 w 3024845"/>
                <a:gd name="connsiteY331" fmla="*/ 311296 h 1160647"/>
                <a:gd name="connsiteX332" fmla="*/ 2168560 w 3024845"/>
                <a:gd name="connsiteY332" fmla="*/ 315620 h 1160647"/>
                <a:gd name="connsiteX333" fmla="*/ 2168560 w 3024845"/>
                <a:gd name="connsiteY333" fmla="*/ 337238 h 1160647"/>
                <a:gd name="connsiteX334" fmla="*/ 2182747 w 3024845"/>
                <a:gd name="connsiteY334" fmla="*/ 337238 h 1160647"/>
                <a:gd name="connsiteX335" fmla="*/ 2182747 w 3024845"/>
                <a:gd name="connsiteY335" fmla="*/ 354532 h 1160647"/>
                <a:gd name="connsiteX336" fmla="*/ 2190854 w 3024845"/>
                <a:gd name="connsiteY336" fmla="*/ 378311 h 1160647"/>
                <a:gd name="connsiteX337" fmla="*/ 2184774 w 3024845"/>
                <a:gd name="connsiteY337" fmla="*/ 382635 h 1160647"/>
                <a:gd name="connsiteX338" fmla="*/ 2172613 w 3024845"/>
                <a:gd name="connsiteY338" fmla="*/ 404253 h 1160647"/>
                <a:gd name="connsiteX339" fmla="*/ 2180720 w 3024845"/>
                <a:gd name="connsiteY339" fmla="*/ 657181 h 1160647"/>
                <a:gd name="connsiteX340" fmla="*/ 2245574 w 3024845"/>
                <a:gd name="connsiteY340" fmla="*/ 657181 h 1160647"/>
                <a:gd name="connsiteX341" fmla="*/ 2245574 w 3024845"/>
                <a:gd name="connsiteY341" fmla="*/ 732843 h 1160647"/>
                <a:gd name="connsiteX342" fmla="*/ 2253681 w 3024845"/>
                <a:gd name="connsiteY342" fmla="*/ 732843 h 1160647"/>
                <a:gd name="connsiteX343" fmla="*/ 2255708 w 3024845"/>
                <a:gd name="connsiteY343" fmla="*/ 726358 h 1160647"/>
                <a:gd name="connsiteX344" fmla="*/ 2261788 w 3024845"/>
                <a:gd name="connsiteY344" fmla="*/ 726358 h 1160647"/>
                <a:gd name="connsiteX345" fmla="*/ 2263815 w 3024845"/>
                <a:gd name="connsiteY345" fmla="*/ 735005 h 1160647"/>
                <a:gd name="connsiteX346" fmla="*/ 2275975 w 3024845"/>
                <a:gd name="connsiteY346" fmla="*/ 735005 h 1160647"/>
                <a:gd name="connsiteX347" fmla="*/ 2275975 w 3024845"/>
                <a:gd name="connsiteY347" fmla="*/ 728519 h 1160647"/>
                <a:gd name="connsiteX348" fmla="*/ 2298268 w 3024845"/>
                <a:gd name="connsiteY348" fmla="*/ 728519 h 1160647"/>
                <a:gd name="connsiteX349" fmla="*/ 2298268 w 3024845"/>
                <a:gd name="connsiteY349" fmla="*/ 735005 h 1160647"/>
                <a:gd name="connsiteX350" fmla="*/ 2318535 w 3024845"/>
                <a:gd name="connsiteY350" fmla="*/ 735005 h 1160647"/>
                <a:gd name="connsiteX351" fmla="*/ 2318535 w 3024845"/>
                <a:gd name="connsiteY351" fmla="*/ 780402 h 1160647"/>
                <a:gd name="connsiteX352" fmla="*/ 2332722 w 3024845"/>
                <a:gd name="connsiteY352" fmla="*/ 780402 h 1160647"/>
                <a:gd name="connsiteX353" fmla="*/ 2332722 w 3024845"/>
                <a:gd name="connsiteY353" fmla="*/ 767431 h 1160647"/>
                <a:gd name="connsiteX354" fmla="*/ 2348936 w 3024845"/>
                <a:gd name="connsiteY354" fmla="*/ 767431 h 1160647"/>
                <a:gd name="connsiteX355" fmla="*/ 2348936 w 3024845"/>
                <a:gd name="connsiteY355" fmla="*/ 588004 h 1160647"/>
                <a:gd name="connsiteX356" fmla="*/ 2355016 w 3024845"/>
                <a:gd name="connsiteY356" fmla="*/ 581518 h 1160647"/>
                <a:gd name="connsiteX357" fmla="*/ 2427977 w 3024845"/>
                <a:gd name="connsiteY357" fmla="*/ 581518 h 1160647"/>
                <a:gd name="connsiteX358" fmla="*/ 2427977 w 3024845"/>
                <a:gd name="connsiteY358" fmla="*/ 590166 h 1160647"/>
                <a:gd name="connsiteX359" fmla="*/ 2438110 w 3024845"/>
                <a:gd name="connsiteY359" fmla="*/ 590166 h 1160647"/>
                <a:gd name="connsiteX360" fmla="*/ 2438110 w 3024845"/>
                <a:gd name="connsiteY360" fmla="*/ 704740 h 1160647"/>
                <a:gd name="connsiteX361" fmla="*/ 2460404 w 3024845"/>
                <a:gd name="connsiteY361" fmla="*/ 704740 h 1160647"/>
                <a:gd name="connsiteX362" fmla="*/ 2460404 w 3024845"/>
                <a:gd name="connsiteY362" fmla="*/ 637725 h 1160647"/>
                <a:gd name="connsiteX363" fmla="*/ 2486751 w 3024845"/>
                <a:gd name="connsiteY363" fmla="*/ 637725 h 1160647"/>
                <a:gd name="connsiteX364" fmla="*/ 2490804 w 3024845"/>
                <a:gd name="connsiteY364" fmla="*/ 633401 h 1160647"/>
                <a:gd name="connsiteX365" fmla="*/ 2498911 w 3024845"/>
                <a:gd name="connsiteY365" fmla="*/ 633401 h 1160647"/>
                <a:gd name="connsiteX366" fmla="*/ 2502964 w 3024845"/>
                <a:gd name="connsiteY366" fmla="*/ 637725 h 1160647"/>
                <a:gd name="connsiteX367" fmla="*/ 2525258 w 3024845"/>
                <a:gd name="connsiteY367" fmla="*/ 637725 h 1160647"/>
                <a:gd name="connsiteX368" fmla="*/ 2525258 w 3024845"/>
                <a:gd name="connsiteY368" fmla="*/ 520989 h 1160647"/>
                <a:gd name="connsiteX369" fmla="*/ 2582005 w 3024845"/>
                <a:gd name="connsiteY369" fmla="*/ 510180 h 1160647"/>
                <a:gd name="connsiteX370" fmla="*/ 2582005 w 3024845"/>
                <a:gd name="connsiteY370" fmla="*/ 511261 h 1160647"/>
                <a:gd name="connsiteX371" fmla="*/ 2582005 w 3024845"/>
                <a:gd name="connsiteY371" fmla="*/ 518827 h 1160647"/>
                <a:gd name="connsiteX372" fmla="*/ 2608352 w 3024845"/>
                <a:gd name="connsiteY372" fmla="*/ 518827 h 1160647"/>
                <a:gd name="connsiteX373" fmla="*/ 2608352 w 3024845"/>
                <a:gd name="connsiteY373" fmla="*/ 773917 h 1160647"/>
                <a:gd name="connsiteX374" fmla="*/ 2630646 w 3024845"/>
                <a:gd name="connsiteY374" fmla="*/ 773917 h 1160647"/>
                <a:gd name="connsiteX375" fmla="*/ 2630646 w 3024845"/>
                <a:gd name="connsiteY375" fmla="*/ 769593 h 1160647"/>
                <a:gd name="connsiteX376" fmla="*/ 2642806 w 3024845"/>
                <a:gd name="connsiteY376" fmla="*/ 769593 h 1160647"/>
                <a:gd name="connsiteX377" fmla="*/ 2642806 w 3024845"/>
                <a:gd name="connsiteY377" fmla="*/ 773917 h 1160647"/>
                <a:gd name="connsiteX378" fmla="*/ 2667126 w 3024845"/>
                <a:gd name="connsiteY378" fmla="*/ 773917 h 1160647"/>
                <a:gd name="connsiteX379" fmla="*/ 2667126 w 3024845"/>
                <a:gd name="connsiteY379" fmla="*/ 760946 h 1160647"/>
                <a:gd name="connsiteX380" fmla="*/ 2695500 w 3024845"/>
                <a:gd name="connsiteY380" fmla="*/ 760946 h 1160647"/>
                <a:gd name="connsiteX381" fmla="*/ 2707660 w 3024845"/>
                <a:gd name="connsiteY381" fmla="*/ 756622 h 1160647"/>
                <a:gd name="connsiteX382" fmla="*/ 2727927 w 3024845"/>
                <a:gd name="connsiteY382" fmla="*/ 760946 h 1160647"/>
                <a:gd name="connsiteX383" fmla="*/ 2727927 w 3024845"/>
                <a:gd name="connsiteY383" fmla="*/ 743652 h 1160647"/>
                <a:gd name="connsiteX384" fmla="*/ 2736034 w 3024845"/>
                <a:gd name="connsiteY384" fmla="*/ 743652 h 1160647"/>
                <a:gd name="connsiteX385" fmla="*/ 2736034 w 3024845"/>
                <a:gd name="connsiteY385" fmla="*/ 730681 h 1160647"/>
                <a:gd name="connsiteX386" fmla="*/ 2792781 w 3024845"/>
                <a:gd name="connsiteY386" fmla="*/ 730681 h 1160647"/>
                <a:gd name="connsiteX387" fmla="*/ 2792781 w 3024845"/>
                <a:gd name="connsiteY387" fmla="*/ 700416 h 1160647"/>
                <a:gd name="connsiteX388" fmla="*/ 2811021 w 3024845"/>
                <a:gd name="connsiteY388" fmla="*/ 700416 h 1160647"/>
                <a:gd name="connsiteX389" fmla="*/ 2811021 w 3024845"/>
                <a:gd name="connsiteY389" fmla="*/ 693931 h 1160647"/>
                <a:gd name="connsiteX390" fmla="*/ 2823181 w 3024845"/>
                <a:gd name="connsiteY390" fmla="*/ 693931 h 1160647"/>
                <a:gd name="connsiteX391" fmla="*/ 2823181 w 3024845"/>
                <a:gd name="connsiteY391" fmla="*/ 700416 h 1160647"/>
                <a:gd name="connsiteX392" fmla="*/ 2839395 w 3024845"/>
                <a:gd name="connsiteY392" fmla="*/ 700416 h 1160647"/>
                <a:gd name="connsiteX393" fmla="*/ 2839395 w 3024845"/>
                <a:gd name="connsiteY393" fmla="*/ 750137 h 1160647"/>
                <a:gd name="connsiteX394" fmla="*/ 2871822 w 3024845"/>
                <a:gd name="connsiteY394" fmla="*/ 750137 h 1160647"/>
                <a:gd name="connsiteX395" fmla="*/ 2871822 w 3024845"/>
                <a:gd name="connsiteY395" fmla="*/ 724196 h 1160647"/>
                <a:gd name="connsiteX396" fmla="*/ 2910329 w 3024845"/>
                <a:gd name="connsiteY396" fmla="*/ 724196 h 1160647"/>
                <a:gd name="connsiteX397" fmla="*/ 2910329 w 3024845"/>
                <a:gd name="connsiteY397" fmla="*/ 693931 h 1160647"/>
                <a:gd name="connsiteX398" fmla="*/ 2958970 w 3024845"/>
                <a:gd name="connsiteY398" fmla="*/ 693931 h 1160647"/>
                <a:gd name="connsiteX399" fmla="*/ 2958970 w 3024845"/>
                <a:gd name="connsiteY399" fmla="*/ 805087 h 1160647"/>
                <a:gd name="connsiteX400" fmla="*/ 2958970 w 3024845"/>
                <a:gd name="connsiteY400" fmla="*/ 818866 h 1160647"/>
                <a:gd name="connsiteX401" fmla="*/ 3024845 w 3024845"/>
                <a:gd name="connsiteY401" fmla="*/ 818866 h 1160647"/>
                <a:gd name="connsiteX402" fmla="*/ 3024845 w 3024845"/>
                <a:gd name="connsiteY402" fmla="*/ 1160647 h 1160647"/>
                <a:gd name="connsiteX403" fmla="*/ 145862 w 3024845"/>
                <a:gd name="connsiteY403" fmla="*/ 1160647 h 1160647"/>
                <a:gd name="connsiteX404" fmla="*/ 2054 w 3024845"/>
                <a:gd name="connsiteY404" fmla="*/ 1158314 h 1160647"/>
                <a:gd name="connsiteX405" fmla="*/ 0 w 3024845"/>
                <a:gd name="connsiteY405" fmla="*/ 724196 h 1160647"/>
                <a:gd name="connsiteX406" fmla="*/ 20267 w 3024845"/>
                <a:gd name="connsiteY406" fmla="*/ 724196 h 1160647"/>
                <a:gd name="connsiteX407" fmla="*/ 20774 w 3024845"/>
                <a:gd name="connsiteY407" fmla="*/ 723115 h 1160647"/>
                <a:gd name="connsiteX408" fmla="*/ 24320 w 3024845"/>
                <a:gd name="connsiteY408" fmla="*/ 715549 h 1160647"/>
                <a:gd name="connsiteX409" fmla="*/ 26094 w 3024845"/>
                <a:gd name="connsiteY409" fmla="*/ 715819 h 1160647"/>
                <a:gd name="connsiteX410" fmla="*/ 38507 w 3024845"/>
                <a:gd name="connsiteY410" fmla="*/ 717710 h 1160647"/>
                <a:gd name="connsiteX411" fmla="*/ 39014 w 3024845"/>
                <a:gd name="connsiteY411" fmla="*/ 719062 h 1160647"/>
                <a:gd name="connsiteX412" fmla="*/ 42560 w 3024845"/>
                <a:gd name="connsiteY412" fmla="*/ 728519 h 1160647"/>
                <a:gd name="connsiteX413" fmla="*/ 68907 w 3024845"/>
                <a:gd name="connsiteY413" fmla="*/ 730681 h 1160647"/>
                <a:gd name="connsiteX414" fmla="*/ 68907 w 3024845"/>
                <a:gd name="connsiteY414" fmla="*/ 607460 h 1160647"/>
                <a:gd name="connsiteX415" fmla="*/ 70934 w 3024845"/>
                <a:gd name="connsiteY415" fmla="*/ 607460 h 1160647"/>
                <a:gd name="connsiteX416" fmla="*/ 85121 w 3024845"/>
                <a:gd name="connsiteY416" fmla="*/ 607460 h 1160647"/>
                <a:gd name="connsiteX417" fmla="*/ 85121 w 3024845"/>
                <a:gd name="connsiteY417" fmla="*/ 471268 h 1160647"/>
                <a:gd name="connsiteX418" fmla="*/ 86894 w 3024845"/>
                <a:gd name="connsiteY418" fmla="*/ 471268 h 1160647"/>
                <a:gd name="connsiteX419" fmla="*/ 99308 w 3024845"/>
                <a:gd name="connsiteY419" fmla="*/ 471268 h 1160647"/>
                <a:gd name="connsiteX420" fmla="*/ 99308 w 3024845"/>
                <a:gd name="connsiteY420" fmla="*/ 356694 h 1160647"/>
                <a:gd name="connsiteX421" fmla="*/ 103361 w 3024845"/>
                <a:gd name="connsiteY421" fmla="*/ 328590 h 1160647"/>
                <a:gd name="connsiteX422" fmla="*/ 105388 w 3024845"/>
                <a:gd name="connsiteY422" fmla="*/ 328590 h 1160647"/>
                <a:gd name="connsiteX423" fmla="*/ 119575 w 3024845"/>
                <a:gd name="connsiteY423" fmla="*/ 328590 h 1160647"/>
                <a:gd name="connsiteX424" fmla="*/ 156055 w 3024845"/>
                <a:gd name="connsiteY424" fmla="*/ 246443 h 1160647"/>
                <a:gd name="connsiteX425" fmla="*/ 160109 w 3024845"/>
                <a:gd name="connsiteY425" fmla="*/ 0 h 1160647"/>
                <a:gd name="connsiteX0" fmla="*/ 160109 w 3024845"/>
                <a:gd name="connsiteY0" fmla="*/ 0 h 1160647"/>
                <a:gd name="connsiteX1" fmla="*/ 162135 w 3024845"/>
                <a:gd name="connsiteY1" fmla="*/ 246443 h 1160647"/>
                <a:gd name="connsiteX2" fmla="*/ 200642 w 3024845"/>
                <a:gd name="connsiteY2" fmla="*/ 326429 h 1160647"/>
                <a:gd name="connsiteX3" fmla="*/ 202669 w 3024845"/>
                <a:gd name="connsiteY3" fmla="*/ 326429 h 1160647"/>
                <a:gd name="connsiteX4" fmla="*/ 216856 w 3024845"/>
                <a:gd name="connsiteY4" fmla="*/ 326429 h 1160647"/>
                <a:gd name="connsiteX5" fmla="*/ 216856 w 3024845"/>
                <a:gd name="connsiteY5" fmla="*/ 350208 h 1160647"/>
                <a:gd name="connsiteX6" fmla="*/ 217363 w 3024845"/>
                <a:gd name="connsiteY6" fmla="*/ 351019 h 1160647"/>
                <a:gd name="connsiteX7" fmla="*/ 220909 w 3024845"/>
                <a:gd name="connsiteY7" fmla="*/ 356694 h 1160647"/>
                <a:gd name="connsiteX8" fmla="*/ 220909 w 3024845"/>
                <a:gd name="connsiteY8" fmla="*/ 471268 h 1160647"/>
                <a:gd name="connsiteX9" fmla="*/ 223189 w 3024845"/>
                <a:gd name="connsiteY9" fmla="*/ 471268 h 1160647"/>
                <a:gd name="connsiteX10" fmla="*/ 239150 w 3024845"/>
                <a:gd name="connsiteY10" fmla="*/ 471268 h 1160647"/>
                <a:gd name="connsiteX11" fmla="*/ 239150 w 3024845"/>
                <a:gd name="connsiteY11" fmla="*/ 611783 h 1160647"/>
                <a:gd name="connsiteX12" fmla="*/ 240670 w 3024845"/>
                <a:gd name="connsiteY12" fmla="*/ 611513 h 1160647"/>
                <a:gd name="connsiteX13" fmla="*/ 251310 w 3024845"/>
                <a:gd name="connsiteY13" fmla="*/ 609622 h 1160647"/>
                <a:gd name="connsiteX14" fmla="*/ 249283 w 3024845"/>
                <a:gd name="connsiteY14" fmla="*/ 698254 h 1160647"/>
                <a:gd name="connsiteX15" fmla="*/ 250803 w 3024845"/>
                <a:gd name="connsiteY15" fmla="*/ 698525 h 1160647"/>
                <a:gd name="connsiteX16" fmla="*/ 261443 w 3024845"/>
                <a:gd name="connsiteY16" fmla="*/ 700416 h 1160647"/>
                <a:gd name="connsiteX17" fmla="*/ 261696 w 3024845"/>
                <a:gd name="connsiteY17" fmla="*/ 701227 h 1160647"/>
                <a:gd name="connsiteX18" fmla="*/ 263470 w 3024845"/>
                <a:gd name="connsiteY18" fmla="*/ 706902 h 1160647"/>
                <a:gd name="connsiteX19" fmla="*/ 264230 w 3024845"/>
                <a:gd name="connsiteY19" fmla="*/ 704470 h 1160647"/>
                <a:gd name="connsiteX20" fmla="*/ 269550 w 3024845"/>
                <a:gd name="connsiteY20" fmla="*/ 687446 h 1160647"/>
                <a:gd name="connsiteX21" fmla="*/ 271323 w 3024845"/>
                <a:gd name="connsiteY21" fmla="*/ 687446 h 1160647"/>
                <a:gd name="connsiteX22" fmla="*/ 283737 w 3024845"/>
                <a:gd name="connsiteY22" fmla="*/ 687446 h 1160647"/>
                <a:gd name="connsiteX23" fmla="*/ 283737 w 3024845"/>
                <a:gd name="connsiteY23" fmla="*/ 719872 h 1160647"/>
                <a:gd name="connsiteX24" fmla="*/ 284750 w 3024845"/>
                <a:gd name="connsiteY24" fmla="*/ 720413 h 1160647"/>
                <a:gd name="connsiteX25" fmla="*/ 291844 w 3024845"/>
                <a:gd name="connsiteY25" fmla="*/ 724196 h 1160647"/>
                <a:gd name="connsiteX26" fmla="*/ 291844 w 3024845"/>
                <a:gd name="connsiteY26" fmla="*/ 725547 h 1160647"/>
                <a:gd name="connsiteX27" fmla="*/ 291844 w 3024845"/>
                <a:gd name="connsiteY27" fmla="*/ 735005 h 1160647"/>
                <a:gd name="connsiteX28" fmla="*/ 336431 w 3024845"/>
                <a:gd name="connsiteY28" fmla="*/ 735005 h 1160647"/>
                <a:gd name="connsiteX29" fmla="*/ 336431 w 3024845"/>
                <a:gd name="connsiteY29" fmla="*/ 736086 h 1160647"/>
                <a:gd name="connsiteX30" fmla="*/ 336431 w 3024845"/>
                <a:gd name="connsiteY30" fmla="*/ 743652 h 1160647"/>
                <a:gd name="connsiteX31" fmla="*/ 338457 w 3024845"/>
                <a:gd name="connsiteY31" fmla="*/ 743652 h 1160647"/>
                <a:gd name="connsiteX32" fmla="*/ 352644 w 3024845"/>
                <a:gd name="connsiteY32" fmla="*/ 743652 h 1160647"/>
                <a:gd name="connsiteX33" fmla="*/ 352644 w 3024845"/>
                <a:gd name="connsiteY33" fmla="*/ 713387 h 1160647"/>
                <a:gd name="connsiteX34" fmla="*/ 397231 w 3024845"/>
                <a:gd name="connsiteY34" fmla="*/ 713387 h 1160647"/>
                <a:gd name="connsiteX35" fmla="*/ 397231 w 3024845"/>
                <a:gd name="connsiteY35" fmla="*/ 712036 h 1160647"/>
                <a:gd name="connsiteX36" fmla="*/ 397231 w 3024845"/>
                <a:gd name="connsiteY36" fmla="*/ 702578 h 1160647"/>
                <a:gd name="connsiteX37" fmla="*/ 398245 w 3024845"/>
                <a:gd name="connsiteY37" fmla="*/ 702578 h 1160647"/>
                <a:gd name="connsiteX38" fmla="*/ 405338 w 3024845"/>
                <a:gd name="connsiteY38" fmla="*/ 702578 h 1160647"/>
                <a:gd name="connsiteX39" fmla="*/ 405338 w 3024845"/>
                <a:gd name="connsiteY39" fmla="*/ 700687 h 1160647"/>
                <a:gd name="connsiteX40" fmla="*/ 405338 w 3024845"/>
                <a:gd name="connsiteY40" fmla="*/ 687446 h 1160647"/>
                <a:gd name="connsiteX41" fmla="*/ 406098 w 3024845"/>
                <a:gd name="connsiteY41" fmla="*/ 687446 h 1160647"/>
                <a:gd name="connsiteX42" fmla="*/ 411418 w 3024845"/>
                <a:gd name="connsiteY42" fmla="*/ 687446 h 1160647"/>
                <a:gd name="connsiteX43" fmla="*/ 411418 w 3024845"/>
                <a:gd name="connsiteY43" fmla="*/ 686365 h 1160647"/>
                <a:gd name="connsiteX44" fmla="*/ 411418 w 3024845"/>
                <a:gd name="connsiteY44" fmla="*/ 678798 h 1160647"/>
                <a:gd name="connsiteX45" fmla="*/ 413445 w 3024845"/>
                <a:gd name="connsiteY45" fmla="*/ 678798 h 1160647"/>
                <a:gd name="connsiteX46" fmla="*/ 427632 w 3024845"/>
                <a:gd name="connsiteY46" fmla="*/ 678798 h 1160647"/>
                <a:gd name="connsiteX47" fmla="*/ 427632 w 3024845"/>
                <a:gd name="connsiteY47" fmla="*/ 679879 h 1160647"/>
                <a:gd name="connsiteX48" fmla="*/ 427632 w 3024845"/>
                <a:gd name="connsiteY48" fmla="*/ 687446 h 1160647"/>
                <a:gd name="connsiteX49" fmla="*/ 449925 w 3024845"/>
                <a:gd name="connsiteY49" fmla="*/ 687446 h 1160647"/>
                <a:gd name="connsiteX50" fmla="*/ 449925 w 3024845"/>
                <a:gd name="connsiteY50" fmla="*/ 685554 h 1160647"/>
                <a:gd name="connsiteX51" fmla="*/ 449925 w 3024845"/>
                <a:gd name="connsiteY51" fmla="*/ 672313 h 1160647"/>
                <a:gd name="connsiteX52" fmla="*/ 451699 w 3024845"/>
                <a:gd name="connsiteY52" fmla="*/ 672313 h 1160647"/>
                <a:gd name="connsiteX53" fmla="*/ 464112 w 3024845"/>
                <a:gd name="connsiteY53" fmla="*/ 672313 h 1160647"/>
                <a:gd name="connsiteX54" fmla="*/ 464112 w 3024845"/>
                <a:gd name="connsiteY54" fmla="*/ 696093 h 1160647"/>
                <a:gd name="connsiteX55" fmla="*/ 465126 w 3024845"/>
                <a:gd name="connsiteY55" fmla="*/ 696093 h 1160647"/>
                <a:gd name="connsiteX56" fmla="*/ 472219 w 3024845"/>
                <a:gd name="connsiteY56" fmla="*/ 696093 h 1160647"/>
                <a:gd name="connsiteX57" fmla="*/ 472219 w 3024845"/>
                <a:gd name="connsiteY57" fmla="*/ 695012 h 1160647"/>
                <a:gd name="connsiteX58" fmla="*/ 472219 w 3024845"/>
                <a:gd name="connsiteY58" fmla="*/ 687446 h 1160647"/>
                <a:gd name="connsiteX59" fmla="*/ 473992 w 3024845"/>
                <a:gd name="connsiteY59" fmla="*/ 687446 h 1160647"/>
                <a:gd name="connsiteX60" fmla="*/ 486406 w 3024845"/>
                <a:gd name="connsiteY60" fmla="*/ 687446 h 1160647"/>
                <a:gd name="connsiteX61" fmla="*/ 486406 w 3024845"/>
                <a:gd name="connsiteY61" fmla="*/ 713387 h 1160647"/>
                <a:gd name="connsiteX62" fmla="*/ 488433 w 3024845"/>
                <a:gd name="connsiteY62" fmla="*/ 713387 h 1160647"/>
                <a:gd name="connsiteX63" fmla="*/ 502619 w 3024845"/>
                <a:gd name="connsiteY63" fmla="*/ 713387 h 1160647"/>
                <a:gd name="connsiteX64" fmla="*/ 502619 w 3024845"/>
                <a:gd name="connsiteY64" fmla="*/ 715008 h 1160647"/>
                <a:gd name="connsiteX65" fmla="*/ 502619 w 3024845"/>
                <a:gd name="connsiteY65" fmla="*/ 726358 h 1160647"/>
                <a:gd name="connsiteX66" fmla="*/ 503379 w 3024845"/>
                <a:gd name="connsiteY66" fmla="*/ 726358 h 1160647"/>
                <a:gd name="connsiteX67" fmla="*/ 508700 w 3024845"/>
                <a:gd name="connsiteY67" fmla="*/ 726358 h 1160647"/>
                <a:gd name="connsiteX68" fmla="*/ 508700 w 3024845"/>
                <a:gd name="connsiteY68" fmla="*/ 725547 h 1160647"/>
                <a:gd name="connsiteX69" fmla="*/ 508700 w 3024845"/>
                <a:gd name="connsiteY69" fmla="*/ 719872 h 1160647"/>
                <a:gd name="connsiteX70" fmla="*/ 539100 w 3024845"/>
                <a:gd name="connsiteY70" fmla="*/ 719872 h 1160647"/>
                <a:gd name="connsiteX71" fmla="*/ 539100 w 3024845"/>
                <a:gd name="connsiteY71" fmla="*/ 743652 h 1160647"/>
                <a:gd name="connsiteX72" fmla="*/ 540113 w 3024845"/>
                <a:gd name="connsiteY72" fmla="*/ 743652 h 1160647"/>
                <a:gd name="connsiteX73" fmla="*/ 547207 w 3024845"/>
                <a:gd name="connsiteY73" fmla="*/ 743652 h 1160647"/>
                <a:gd name="connsiteX74" fmla="*/ 547207 w 3024845"/>
                <a:gd name="connsiteY74" fmla="*/ 744733 h 1160647"/>
                <a:gd name="connsiteX75" fmla="*/ 547207 w 3024845"/>
                <a:gd name="connsiteY75" fmla="*/ 752299 h 1160647"/>
                <a:gd name="connsiteX76" fmla="*/ 547967 w 3024845"/>
                <a:gd name="connsiteY76" fmla="*/ 752299 h 1160647"/>
                <a:gd name="connsiteX77" fmla="*/ 553287 w 3024845"/>
                <a:gd name="connsiteY77" fmla="*/ 752299 h 1160647"/>
                <a:gd name="connsiteX78" fmla="*/ 553287 w 3024845"/>
                <a:gd name="connsiteY78" fmla="*/ 750137 h 1160647"/>
                <a:gd name="connsiteX79" fmla="*/ 553287 w 3024845"/>
                <a:gd name="connsiteY79" fmla="*/ 735005 h 1160647"/>
                <a:gd name="connsiteX80" fmla="*/ 554300 w 3024845"/>
                <a:gd name="connsiteY80" fmla="*/ 735005 h 1160647"/>
                <a:gd name="connsiteX81" fmla="*/ 561394 w 3024845"/>
                <a:gd name="connsiteY81" fmla="*/ 735005 h 1160647"/>
                <a:gd name="connsiteX82" fmla="*/ 561394 w 3024845"/>
                <a:gd name="connsiteY82" fmla="*/ 736086 h 1160647"/>
                <a:gd name="connsiteX83" fmla="*/ 561394 w 3024845"/>
                <a:gd name="connsiteY83" fmla="*/ 743652 h 1160647"/>
                <a:gd name="connsiteX84" fmla="*/ 566714 w 3024845"/>
                <a:gd name="connsiteY84" fmla="*/ 741659 h 1160647"/>
                <a:gd name="connsiteX85" fmla="*/ 567474 w 3024845"/>
                <a:gd name="connsiteY85" fmla="*/ 740679 h 1160647"/>
                <a:gd name="connsiteX86" fmla="*/ 567474 w 3024845"/>
                <a:gd name="connsiteY86" fmla="*/ 735005 h 1160647"/>
                <a:gd name="connsiteX87" fmla="*/ 605981 w 3024845"/>
                <a:gd name="connsiteY87" fmla="*/ 735005 h 1160647"/>
                <a:gd name="connsiteX88" fmla="*/ 605981 w 3024845"/>
                <a:gd name="connsiteY88" fmla="*/ 758784 h 1160647"/>
                <a:gd name="connsiteX89" fmla="*/ 608007 w 3024845"/>
                <a:gd name="connsiteY89" fmla="*/ 758784 h 1160647"/>
                <a:gd name="connsiteX90" fmla="*/ 622194 w 3024845"/>
                <a:gd name="connsiteY90" fmla="*/ 758784 h 1160647"/>
                <a:gd name="connsiteX91" fmla="*/ 622194 w 3024845"/>
                <a:gd name="connsiteY91" fmla="*/ 759865 h 1160647"/>
                <a:gd name="connsiteX92" fmla="*/ 622194 w 3024845"/>
                <a:gd name="connsiteY92" fmla="*/ 767431 h 1160647"/>
                <a:gd name="connsiteX93" fmla="*/ 623968 w 3024845"/>
                <a:gd name="connsiteY93" fmla="*/ 767431 h 1160647"/>
                <a:gd name="connsiteX94" fmla="*/ 636381 w 3024845"/>
                <a:gd name="connsiteY94" fmla="*/ 767431 h 1160647"/>
                <a:gd name="connsiteX95" fmla="*/ 636381 w 3024845"/>
                <a:gd name="connsiteY95" fmla="*/ 743652 h 1160647"/>
                <a:gd name="connsiteX96" fmla="*/ 637394 w 3024845"/>
                <a:gd name="connsiteY96" fmla="*/ 743652 h 1160647"/>
                <a:gd name="connsiteX97" fmla="*/ 644488 w 3024845"/>
                <a:gd name="connsiteY97" fmla="*/ 743652 h 1160647"/>
                <a:gd name="connsiteX98" fmla="*/ 644488 w 3024845"/>
                <a:gd name="connsiteY98" fmla="*/ 711225 h 1160647"/>
                <a:gd name="connsiteX99" fmla="*/ 645501 w 3024845"/>
                <a:gd name="connsiteY99" fmla="*/ 711225 h 1160647"/>
                <a:gd name="connsiteX100" fmla="*/ 652595 w 3024845"/>
                <a:gd name="connsiteY100" fmla="*/ 711225 h 1160647"/>
                <a:gd name="connsiteX101" fmla="*/ 652595 w 3024845"/>
                <a:gd name="connsiteY101" fmla="*/ 709334 h 1160647"/>
                <a:gd name="connsiteX102" fmla="*/ 652595 w 3024845"/>
                <a:gd name="connsiteY102" fmla="*/ 696093 h 1160647"/>
                <a:gd name="connsiteX103" fmla="*/ 651328 w 3024845"/>
                <a:gd name="connsiteY103" fmla="*/ 694471 h 1160647"/>
                <a:gd name="connsiteX104" fmla="*/ 656648 w 3024845"/>
                <a:gd name="connsiteY104" fmla="*/ 683122 h 1160647"/>
                <a:gd name="connsiteX105" fmla="*/ 664755 w 3024845"/>
                <a:gd name="connsiteY105" fmla="*/ 711225 h 1160647"/>
                <a:gd name="connsiteX106" fmla="*/ 665515 w 3024845"/>
                <a:gd name="connsiteY106" fmla="*/ 711225 h 1160647"/>
                <a:gd name="connsiteX107" fmla="*/ 670835 w 3024845"/>
                <a:gd name="connsiteY107" fmla="*/ 711225 h 1160647"/>
                <a:gd name="connsiteX108" fmla="*/ 670835 w 3024845"/>
                <a:gd name="connsiteY108" fmla="*/ 605298 h 1160647"/>
                <a:gd name="connsiteX109" fmla="*/ 672355 w 3024845"/>
                <a:gd name="connsiteY109" fmla="*/ 605298 h 1160647"/>
                <a:gd name="connsiteX110" fmla="*/ 682995 w 3024845"/>
                <a:gd name="connsiteY110" fmla="*/ 605298 h 1160647"/>
                <a:gd name="connsiteX111" fmla="*/ 682995 w 3024845"/>
                <a:gd name="connsiteY111" fmla="*/ 557739 h 1160647"/>
                <a:gd name="connsiteX112" fmla="*/ 709342 w 3024845"/>
                <a:gd name="connsiteY112" fmla="*/ 557739 h 1160647"/>
                <a:gd name="connsiteX113" fmla="*/ 709342 w 3024845"/>
                <a:gd name="connsiteY113" fmla="*/ 536121 h 1160647"/>
                <a:gd name="connsiteX114" fmla="*/ 743796 w 3024845"/>
                <a:gd name="connsiteY114" fmla="*/ 536121 h 1160647"/>
                <a:gd name="connsiteX115" fmla="*/ 743796 w 3024845"/>
                <a:gd name="connsiteY115" fmla="*/ 538553 h 1160647"/>
                <a:gd name="connsiteX116" fmla="*/ 743796 w 3024845"/>
                <a:gd name="connsiteY116" fmla="*/ 555577 h 1160647"/>
                <a:gd name="connsiteX117" fmla="*/ 746076 w 3024845"/>
                <a:gd name="connsiteY117" fmla="*/ 555577 h 1160647"/>
                <a:gd name="connsiteX118" fmla="*/ 762036 w 3024845"/>
                <a:gd name="connsiteY118" fmla="*/ 555577 h 1160647"/>
                <a:gd name="connsiteX119" fmla="*/ 762036 w 3024845"/>
                <a:gd name="connsiteY119" fmla="*/ 603136 h 1160647"/>
                <a:gd name="connsiteX120" fmla="*/ 763049 w 3024845"/>
                <a:gd name="connsiteY120" fmla="*/ 603136 h 1160647"/>
                <a:gd name="connsiteX121" fmla="*/ 770143 w 3024845"/>
                <a:gd name="connsiteY121" fmla="*/ 603136 h 1160647"/>
                <a:gd name="connsiteX122" fmla="*/ 784330 w 3024845"/>
                <a:gd name="connsiteY122" fmla="*/ 607460 h 1160647"/>
                <a:gd name="connsiteX123" fmla="*/ 784330 w 3024845"/>
                <a:gd name="connsiteY123" fmla="*/ 646372 h 1160647"/>
                <a:gd name="connsiteX124" fmla="*/ 785343 w 3024845"/>
                <a:gd name="connsiteY124" fmla="*/ 646372 h 1160647"/>
                <a:gd name="connsiteX125" fmla="*/ 792436 w 3024845"/>
                <a:gd name="connsiteY125" fmla="*/ 646372 h 1160647"/>
                <a:gd name="connsiteX126" fmla="*/ 792436 w 3024845"/>
                <a:gd name="connsiteY126" fmla="*/ 647993 h 1160647"/>
                <a:gd name="connsiteX127" fmla="*/ 792436 w 3024845"/>
                <a:gd name="connsiteY127" fmla="*/ 659342 h 1160647"/>
                <a:gd name="connsiteX128" fmla="*/ 794463 w 3024845"/>
                <a:gd name="connsiteY128" fmla="*/ 659342 h 1160647"/>
                <a:gd name="connsiteX129" fmla="*/ 808650 w 3024845"/>
                <a:gd name="connsiteY129" fmla="*/ 659342 h 1160647"/>
                <a:gd name="connsiteX130" fmla="*/ 814730 w 3024845"/>
                <a:gd name="connsiteY130" fmla="*/ 665828 h 1160647"/>
                <a:gd name="connsiteX131" fmla="*/ 814730 w 3024845"/>
                <a:gd name="connsiteY131" fmla="*/ 687446 h 1160647"/>
                <a:gd name="connsiteX132" fmla="*/ 817010 w 3024845"/>
                <a:gd name="connsiteY132" fmla="*/ 687446 h 1160647"/>
                <a:gd name="connsiteX133" fmla="*/ 832970 w 3024845"/>
                <a:gd name="connsiteY133" fmla="*/ 687446 h 1160647"/>
                <a:gd name="connsiteX134" fmla="*/ 832970 w 3024845"/>
                <a:gd name="connsiteY134" fmla="*/ 688526 h 1160647"/>
                <a:gd name="connsiteX135" fmla="*/ 832970 w 3024845"/>
                <a:gd name="connsiteY135" fmla="*/ 696093 h 1160647"/>
                <a:gd name="connsiteX136" fmla="*/ 834237 w 3024845"/>
                <a:gd name="connsiteY136" fmla="*/ 696093 h 1160647"/>
                <a:gd name="connsiteX137" fmla="*/ 843104 w 3024845"/>
                <a:gd name="connsiteY137" fmla="*/ 696093 h 1160647"/>
                <a:gd name="connsiteX138" fmla="*/ 843104 w 3024845"/>
                <a:gd name="connsiteY138" fmla="*/ 698254 h 1160647"/>
                <a:gd name="connsiteX139" fmla="*/ 843104 w 3024845"/>
                <a:gd name="connsiteY139" fmla="*/ 713387 h 1160647"/>
                <a:gd name="connsiteX140" fmla="*/ 847157 w 3024845"/>
                <a:gd name="connsiteY140" fmla="*/ 711495 h 1160647"/>
                <a:gd name="connsiteX141" fmla="*/ 847157 w 3024845"/>
                <a:gd name="connsiteY141" fmla="*/ 698254 h 1160647"/>
                <a:gd name="connsiteX142" fmla="*/ 848170 w 3024845"/>
                <a:gd name="connsiteY142" fmla="*/ 698254 h 1160647"/>
                <a:gd name="connsiteX143" fmla="*/ 855264 w 3024845"/>
                <a:gd name="connsiteY143" fmla="*/ 698254 h 1160647"/>
                <a:gd name="connsiteX144" fmla="*/ 855264 w 3024845"/>
                <a:gd name="connsiteY144" fmla="*/ 699876 h 1160647"/>
                <a:gd name="connsiteX145" fmla="*/ 855264 w 3024845"/>
                <a:gd name="connsiteY145" fmla="*/ 711225 h 1160647"/>
                <a:gd name="connsiteX146" fmla="*/ 856024 w 3024845"/>
                <a:gd name="connsiteY146" fmla="*/ 711225 h 1160647"/>
                <a:gd name="connsiteX147" fmla="*/ 861344 w 3024845"/>
                <a:gd name="connsiteY147" fmla="*/ 711225 h 1160647"/>
                <a:gd name="connsiteX148" fmla="*/ 909984 w 3024845"/>
                <a:gd name="connsiteY148" fmla="*/ 706902 h 1160647"/>
                <a:gd name="connsiteX149" fmla="*/ 909984 w 3024845"/>
                <a:gd name="connsiteY149" fmla="*/ 708253 h 1160647"/>
                <a:gd name="connsiteX150" fmla="*/ 909984 w 3024845"/>
                <a:gd name="connsiteY150" fmla="*/ 717710 h 1160647"/>
                <a:gd name="connsiteX151" fmla="*/ 910744 w 3024845"/>
                <a:gd name="connsiteY151" fmla="*/ 717710 h 1160647"/>
                <a:gd name="connsiteX152" fmla="*/ 916065 w 3024845"/>
                <a:gd name="connsiteY152" fmla="*/ 717710 h 1160647"/>
                <a:gd name="connsiteX153" fmla="*/ 916065 w 3024845"/>
                <a:gd name="connsiteY153" fmla="*/ 719872 h 1160647"/>
                <a:gd name="connsiteX154" fmla="*/ 916065 w 3024845"/>
                <a:gd name="connsiteY154" fmla="*/ 735005 h 1160647"/>
                <a:gd name="connsiteX155" fmla="*/ 918091 w 3024845"/>
                <a:gd name="connsiteY155" fmla="*/ 733654 h 1160647"/>
                <a:gd name="connsiteX156" fmla="*/ 932278 w 3024845"/>
                <a:gd name="connsiteY156" fmla="*/ 724196 h 1160647"/>
                <a:gd name="connsiteX157" fmla="*/ 938358 w 3024845"/>
                <a:gd name="connsiteY157" fmla="*/ 683122 h 1160647"/>
                <a:gd name="connsiteX158" fmla="*/ 939118 w 3024845"/>
                <a:gd name="connsiteY158" fmla="*/ 682852 h 1160647"/>
                <a:gd name="connsiteX159" fmla="*/ 944438 w 3024845"/>
                <a:gd name="connsiteY159" fmla="*/ 680960 h 1160647"/>
                <a:gd name="connsiteX160" fmla="*/ 946465 w 3024845"/>
                <a:gd name="connsiteY160" fmla="*/ 611783 h 1160647"/>
                <a:gd name="connsiteX161" fmla="*/ 948492 w 3024845"/>
                <a:gd name="connsiteY161" fmla="*/ 680960 h 1160647"/>
                <a:gd name="connsiteX162" fmla="*/ 949252 w 3024845"/>
                <a:gd name="connsiteY162" fmla="*/ 681230 h 1160647"/>
                <a:gd name="connsiteX163" fmla="*/ 954572 w 3024845"/>
                <a:gd name="connsiteY163" fmla="*/ 683122 h 1160647"/>
                <a:gd name="connsiteX164" fmla="*/ 954572 w 3024845"/>
                <a:gd name="connsiteY164" fmla="*/ 596651 h 1160647"/>
                <a:gd name="connsiteX165" fmla="*/ 958625 w 3024845"/>
                <a:gd name="connsiteY165" fmla="*/ 564224 h 1160647"/>
                <a:gd name="connsiteX166" fmla="*/ 997132 w 3024845"/>
                <a:gd name="connsiteY166" fmla="*/ 564224 h 1160647"/>
                <a:gd name="connsiteX167" fmla="*/ 997132 w 3024845"/>
                <a:gd name="connsiteY167" fmla="*/ 596651 h 1160647"/>
                <a:gd name="connsiteX168" fmla="*/ 997892 w 3024845"/>
                <a:gd name="connsiteY168" fmla="*/ 596651 h 1160647"/>
                <a:gd name="connsiteX169" fmla="*/ 1003212 w 3024845"/>
                <a:gd name="connsiteY169" fmla="*/ 596651 h 1160647"/>
                <a:gd name="connsiteX170" fmla="*/ 1003212 w 3024845"/>
                <a:gd name="connsiteY170" fmla="*/ 514503 h 1160647"/>
                <a:gd name="connsiteX171" fmla="*/ 1004986 w 3024845"/>
                <a:gd name="connsiteY171" fmla="*/ 514503 h 1160647"/>
                <a:gd name="connsiteX172" fmla="*/ 1017399 w 3024845"/>
                <a:gd name="connsiteY172" fmla="*/ 514503 h 1160647"/>
                <a:gd name="connsiteX173" fmla="*/ 1017399 w 3024845"/>
                <a:gd name="connsiteY173" fmla="*/ 512612 h 1160647"/>
                <a:gd name="connsiteX174" fmla="*/ 1017399 w 3024845"/>
                <a:gd name="connsiteY174" fmla="*/ 499371 h 1160647"/>
                <a:gd name="connsiteX175" fmla="*/ 1039693 w 3024845"/>
                <a:gd name="connsiteY175" fmla="*/ 499371 h 1160647"/>
                <a:gd name="connsiteX176" fmla="*/ 1039693 w 3024845"/>
                <a:gd name="connsiteY176" fmla="*/ 498290 h 1160647"/>
                <a:gd name="connsiteX177" fmla="*/ 1039693 w 3024845"/>
                <a:gd name="connsiteY177" fmla="*/ 490724 h 1160647"/>
                <a:gd name="connsiteX178" fmla="*/ 1041466 w 3024845"/>
                <a:gd name="connsiteY178" fmla="*/ 490724 h 1160647"/>
                <a:gd name="connsiteX179" fmla="*/ 1053880 w 3024845"/>
                <a:gd name="connsiteY179" fmla="*/ 490724 h 1160647"/>
                <a:gd name="connsiteX180" fmla="*/ 1053880 w 3024845"/>
                <a:gd name="connsiteY180" fmla="*/ 491805 h 1160647"/>
                <a:gd name="connsiteX181" fmla="*/ 1053880 w 3024845"/>
                <a:gd name="connsiteY181" fmla="*/ 499371 h 1160647"/>
                <a:gd name="connsiteX182" fmla="*/ 1054640 w 3024845"/>
                <a:gd name="connsiteY182" fmla="*/ 499371 h 1160647"/>
                <a:gd name="connsiteX183" fmla="*/ 1059960 w 3024845"/>
                <a:gd name="connsiteY183" fmla="*/ 499371 h 1160647"/>
                <a:gd name="connsiteX184" fmla="*/ 1070093 w 3024845"/>
                <a:gd name="connsiteY184" fmla="*/ 495047 h 1160647"/>
                <a:gd name="connsiteX185" fmla="*/ 1074146 w 3024845"/>
                <a:gd name="connsiteY185" fmla="*/ 498290 h 1160647"/>
                <a:gd name="connsiteX186" fmla="*/ 1074146 w 3024845"/>
                <a:gd name="connsiteY186" fmla="*/ 490724 h 1160647"/>
                <a:gd name="connsiteX187" fmla="*/ 1076426 w 3024845"/>
                <a:gd name="connsiteY187" fmla="*/ 490724 h 1160647"/>
                <a:gd name="connsiteX188" fmla="*/ 1092387 w 3024845"/>
                <a:gd name="connsiteY188" fmla="*/ 490724 h 1160647"/>
                <a:gd name="connsiteX189" fmla="*/ 1092387 w 3024845"/>
                <a:gd name="connsiteY189" fmla="*/ 491805 h 1160647"/>
                <a:gd name="connsiteX190" fmla="*/ 1092387 w 3024845"/>
                <a:gd name="connsiteY190" fmla="*/ 499371 h 1160647"/>
                <a:gd name="connsiteX191" fmla="*/ 1122787 w 3024845"/>
                <a:gd name="connsiteY191" fmla="*/ 499371 h 1160647"/>
                <a:gd name="connsiteX192" fmla="*/ 1122787 w 3024845"/>
                <a:gd name="connsiteY192" fmla="*/ 500992 h 1160647"/>
                <a:gd name="connsiteX193" fmla="*/ 1122787 w 3024845"/>
                <a:gd name="connsiteY193" fmla="*/ 512342 h 1160647"/>
                <a:gd name="connsiteX194" fmla="*/ 1149134 w 3024845"/>
                <a:gd name="connsiteY194" fmla="*/ 512342 h 1160647"/>
                <a:gd name="connsiteX195" fmla="*/ 1149134 w 3024845"/>
                <a:gd name="connsiteY195" fmla="*/ 542606 h 1160647"/>
                <a:gd name="connsiteX196" fmla="*/ 1149894 w 3024845"/>
                <a:gd name="connsiteY196" fmla="*/ 542606 h 1160647"/>
                <a:gd name="connsiteX197" fmla="*/ 1155214 w 3024845"/>
                <a:gd name="connsiteY197" fmla="*/ 542606 h 1160647"/>
                <a:gd name="connsiteX198" fmla="*/ 1155214 w 3024845"/>
                <a:gd name="connsiteY198" fmla="*/ 543687 h 1160647"/>
                <a:gd name="connsiteX199" fmla="*/ 1155214 w 3024845"/>
                <a:gd name="connsiteY199" fmla="*/ 551254 h 1160647"/>
                <a:gd name="connsiteX200" fmla="*/ 1159268 w 3024845"/>
                <a:gd name="connsiteY200" fmla="*/ 581518 h 1160647"/>
                <a:gd name="connsiteX201" fmla="*/ 1160028 w 3024845"/>
                <a:gd name="connsiteY201" fmla="*/ 581518 h 1160647"/>
                <a:gd name="connsiteX202" fmla="*/ 1165348 w 3024845"/>
                <a:gd name="connsiteY202" fmla="*/ 581518 h 1160647"/>
                <a:gd name="connsiteX203" fmla="*/ 1165348 w 3024845"/>
                <a:gd name="connsiteY203" fmla="*/ 582329 h 1160647"/>
                <a:gd name="connsiteX204" fmla="*/ 1165348 w 3024845"/>
                <a:gd name="connsiteY204" fmla="*/ 588004 h 1160647"/>
                <a:gd name="connsiteX205" fmla="*/ 1166361 w 3024845"/>
                <a:gd name="connsiteY205" fmla="*/ 588004 h 1160647"/>
                <a:gd name="connsiteX206" fmla="*/ 1173454 w 3024845"/>
                <a:gd name="connsiteY206" fmla="*/ 588004 h 1160647"/>
                <a:gd name="connsiteX207" fmla="*/ 1173454 w 3024845"/>
                <a:gd name="connsiteY207" fmla="*/ 618269 h 1160647"/>
                <a:gd name="connsiteX208" fmla="*/ 1175481 w 3024845"/>
                <a:gd name="connsiteY208" fmla="*/ 618269 h 1160647"/>
                <a:gd name="connsiteX209" fmla="*/ 1189668 w 3024845"/>
                <a:gd name="connsiteY209" fmla="*/ 618269 h 1160647"/>
                <a:gd name="connsiteX210" fmla="*/ 1189668 w 3024845"/>
                <a:gd name="connsiteY210" fmla="*/ 642048 h 1160647"/>
                <a:gd name="connsiteX211" fmla="*/ 1191695 w 3024845"/>
                <a:gd name="connsiteY211" fmla="*/ 643669 h 1160647"/>
                <a:gd name="connsiteX212" fmla="*/ 1191695 w 3024845"/>
                <a:gd name="connsiteY212" fmla="*/ 655019 h 1160647"/>
                <a:gd name="connsiteX213" fmla="*/ 1192455 w 3024845"/>
                <a:gd name="connsiteY213" fmla="*/ 655019 h 1160647"/>
                <a:gd name="connsiteX214" fmla="*/ 1197775 w 3024845"/>
                <a:gd name="connsiteY214" fmla="*/ 655019 h 1160647"/>
                <a:gd name="connsiteX215" fmla="*/ 1197775 w 3024845"/>
                <a:gd name="connsiteY215" fmla="*/ 678798 h 1160647"/>
                <a:gd name="connsiteX216" fmla="*/ 1199041 w 3024845"/>
                <a:gd name="connsiteY216" fmla="*/ 678798 h 1160647"/>
                <a:gd name="connsiteX217" fmla="*/ 1207908 w 3024845"/>
                <a:gd name="connsiteY217" fmla="*/ 678798 h 1160647"/>
                <a:gd name="connsiteX218" fmla="*/ 1209935 w 3024845"/>
                <a:gd name="connsiteY218" fmla="*/ 682852 h 1160647"/>
                <a:gd name="connsiteX219" fmla="*/ 1209935 w 3024845"/>
                <a:gd name="connsiteY219" fmla="*/ 696093 h 1160647"/>
                <a:gd name="connsiteX220" fmla="*/ 1211455 w 3024845"/>
                <a:gd name="connsiteY220" fmla="*/ 694201 h 1160647"/>
                <a:gd name="connsiteX221" fmla="*/ 1222095 w 3024845"/>
                <a:gd name="connsiteY221" fmla="*/ 680960 h 1160647"/>
                <a:gd name="connsiteX222" fmla="*/ 1250469 w 3024845"/>
                <a:gd name="connsiteY222" fmla="*/ 680960 h 1160647"/>
                <a:gd name="connsiteX223" fmla="*/ 1250469 w 3024845"/>
                <a:gd name="connsiteY223" fmla="*/ 767431 h 1160647"/>
                <a:gd name="connsiteX224" fmla="*/ 1251229 w 3024845"/>
                <a:gd name="connsiteY224" fmla="*/ 767431 h 1160647"/>
                <a:gd name="connsiteX225" fmla="*/ 1256549 w 3024845"/>
                <a:gd name="connsiteY225" fmla="*/ 767431 h 1160647"/>
                <a:gd name="connsiteX226" fmla="*/ 1257309 w 3024845"/>
                <a:gd name="connsiteY226" fmla="*/ 766080 h 1160647"/>
                <a:gd name="connsiteX227" fmla="*/ 1262629 w 3024845"/>
                <a:gd name="connsiteY227" fmla="*/ 756622 h 1160647"/>
                <a:gd name="connsiteX228" fmla="*/ 1262629 w 3024845"/>
                <a:gd name="connsiteY228" fmla="*/ 758514 h 1160647"/>
                <a:gd name="connsiteX229" fmla="*/ 1262629 w 3024845"/>
                <a:gd name="connsiteY229" fmla="*/ 771755 h 1160647"/>
                <a:gd name="connsiteX230" fmla="*/ 1266682 w 3024845"/>
                <a:gd name="connsiteY230" fmla="*/ 726358 h 1160647"/>
                <a:gd name="connsiteX231" fmla="*/ 1267442 w 3024845"/>
                <a:gd name="connsiteY231" fmla="*/ 726358 h 1160647"/>
                <a:gd name="connsiteX232" fmla="*/ 1272762 w 3024845"/>
                <a:gd name="connsiteY232" fmla="*/ 726358 h 1160647"/>
                <a:gd name="connsiteX233" fmla="*/ 1272762 w 3024845"/>
                <a:gd name="connsiteY233" fmla="*/ 661504 h 1160647"/>
                <a:gd name="connsiteX234" fmla="*/ 1273776 w 3024845"/>
                <a:gd name="connsiteY234" fmla="*/ 661504 h 1160647"/>
                <a:gd name="connsiteX235" fmla="*/ 1280869 w 3024845"/>
                <a:gd name="connsiteY235" fmla="*/ 661504 h 1160647"/>
                <a:gd name="connsiteX236" fmla="*/ 1293029 w 3024845"/>
                <a:gd name="connsiteY236" fmla="*/ 618269 h 1160647"/>
                <a:gd name="connsiteX237" fmla="*/ 1294296 w 3024845"/>
                <a:gd name="connsiteY237" fmla="*/ 618269 h 1160647"/>
                <a:gd name="connsiteX238" fmla="*/ 1303163 w 3024845"/>
                <a:gd name="connsiteY238" fmla="*/ 618269 h 1160647"/>
                <a:gd name="connsiteX239" fmla="*/ 1313296 w 3024845"/>
                <a:gd name="connsiteY239" fmla="*/ 661504 h 1160647"/>
                <a:gd name="connsiteX240" fmla="*/ 1314309 w 3024845"/>
                <a:gd name="connsiteY240" fmla="*/ 661504 h 1160647"/>
                <a:gd name="connsiteX241" fmla="*/ 1321403 w 3024845"/>
                <a:gd name="connsiteY241" fmla="*/ 661504 h 1160647"/>
                <a:gd name="connsiteX242" fmla="*/ 1321403 w 3024845"/>
                <a:gd name="connsiteY242" fmla="*/ 700416 h 1160647"/>
                <a:gd name="connsiteX243" fmla="*/ 1323176 w 3024845"/>
                <a:gd name="connsiteY243" fmla="*/ 700416 h 1160647"/>
                <a:gd name="connsiteX244" fmla="*/ 1335590 w 3024845"/>
                <a:gd name="connsiteY244" fmla="*/ 700416 h 1160647"/>
                <a:gd name="connsiteX245" fmla="*/ 1335590 w 3024845"/>
                <a:gd name="connsiteY245" fmla="*/ 702578 h 1160647"/>
                <a:gd name="connsiteX246" fmla="*/ 1335590 w 3024845"/>
                <a:gd name="connsiteY246" fmla="*/ 717710 h 1160647"/>
                <a:gd name="connsiteX247" fmla="*/ 1339643 w 3024845"/>
                <a:gd name="connsiteY247" fmla="*/ 715549 h 1160647"/>
                <a:gd name="connsiteX248" fmla="*/ 1339643 w 3024845"/>
                <a:gd name="connsiteY248" fmla="*/ 700416 h 1160647"/>
                <a:gd name="connsiteX249" fmla="*/ 1341163 w 3024845"/>
                <a:gd name="connsiteY249" fmla="*/ 700416 h 1160647"/>
                <a:gd name="connsiteX250" fmla="*/ 1351803 w 3024845"/>
                <a:gd name="connsiteY250" fmla="*/ 700416 h 1160647"/>
                <a:gd name="connsiteX251" fmla="*/ 1351803 w 3024845"/>
                <a:gd name="connsiteY251" fmla="*/ 702037 h 1160647"/>
                <a:gd name="connsiteX252" fmla="*/ 1351803 w 3024845"/>
                <a:gd name="connsiteY252" fmla="*/ 713387 h 1160647"/>
                <a:gd name="connsiteX253" fmla="*/ 1382204 w 3024845"/>
                <a:gd name="connsiteY253" fmla="*/ 713387 h 1160647"/>
                <a:gd name="connsiteX254" fmla="*/ 1382204 w 3024845"/>
                <a:gd name="connsiteY254" fmla="*/ 676637 h 1160647"/>
                <a:gd name="connsiteX255" fmla="*/ 1383470 w 3024845"/>
                <a:gd name="connsiteY255" fmla="*/ 676637 h 1160647"/>
                <a:gd name="connsiteX256" fmla="*/ 1392337 w 3024845"/>
                <a:gd name="connsiteY256" fmla="*/ 676637 h 1160647"/>
                <a:gd name="connsiteX257" fmla="*/ 1392337 w 3024845"/>
                <a:gd name="connsiteY257" fmla="*/ 698254 h 1160647"/>
                <a:gd name="connsiteX258" fmla="*/ 1394364 w 3024845"/>
                <a:gd name="connsiteY258" fmla="*/ 665828 h 1160647"/>
                <a:gd name="connsiteX259" fmla="*/ 1416657 w 3024845"/>
                <a:gd name="connsiteY259" fmla="*/ 665828 h 1160647"/>
                <a:gd name="connsiteX260" fmla="*/ 1416657 w 3024845"/>
                <a:gd name="connsiteY260" fmla="*/ 664206 h 1160647"/>
                <a:gd name="connsiteX261" fmla="*/ 1416657 w 3024845"/>
                <a:gd name="connsiteY261" fmla="*/ 652857 h 1160647"/>
                <a:gd name="connsiteX262" fmla="*/ 1417417 w 3024845"/>
                <a:gd name="connsiteY262" fmla="*/ 652857 h 1160647"/>
                <a:gd name="connsiteX263" fmla="*/ 1422737 w 3024845"/>
                <a:gd name="connsiteY263" fmla="*/ 652857 h 1160647"/>
                <a:gd name="connsiteX264" fmla="*/ 1422737 w 3024845"/>
                <a:gd name="connsiteY264" fmla="*/ 650966 h 1160647"/>
                <a:gd name="connsiteX265" fmla="*/ 1422737 w 3024845"/>
                <a:gd name="connsiteY265" fmla="*/ 637725 h 1160647"/>
                <a:gd name="connsiteX266" fmla="*/ 1426791 w 3024845"/>
                <a:gd name="connsiteY266" fmla="*/ 644210 h 1160647"/>
                <a:gd name="connsiteX267" fmla="*/ 1429071 w 3024845"/>
                <a:gd name="connsiteY267" fmla="*/ 644210 h 1160647"/>
                <a:gd name="connsiteX268" fmla="*/ 1445031 w 3024845"/>
                <a:gd name="connsiteY268" fmla="*/ 644210 h 1160647"/>
                <a:gd name="connsiteX269" fmla="*/ 1445031 w 3024845"/>
                <a:gd name="connsiteY269" fmla="*/ 643399 h 1160647"/>
                <a:gd name="connsiteX270" fmla="*/ 1445031 w 3024845"/>
                <a:gd name="connsiteY270" fmla="*/ 637725 h 1160647"/>
                <a:gd name="connsiteX271" fmla="*/ 1445791 w 3024845"/>
                <a:gd name="connsiteY271" fmla="*/ 637725 h 1160647"/>
                <a:gd name="connsiteX272" fmla="*/ 1451111 w 3024845"/>
                <a:gd name="connsiteY272" fmla="*/ 637725 h 1160647"/>
                <a:gd name="connsiteX273" fmla="*/ 1451111 w 3024845"/>
                <a:gd name="connsiteY273" fmla="*/ 639076 h 1160647"/>
                <a:gd name="connsiteX274" fmla="*/ 1451111 w 3024845"/>
                <a:gd name="connsiteY274" fmla="*/ 648534 h 1160647"/>
                <a:gd name="connsiteX275" fmla="*/ 1489618 w 3024845"/>
                <a:gd name="connsiteY275" fmla="*/ 648534 h 1160647"/>
                <a:gd name="connsiteX276" fmla="*/ 1489618 w 3024845"/>
                <a:gd name="connsiteY276" fmla="*/ 786887 h 1160647"/>
                <a:gd name="connsiteX277" fmla="*/ 1491138 w 3024845"/>
                <a:gd name="connsiteY277" fmla="*/ 786887 h 1160647"/>
                <a:gd name="connsiteX278" fmla="*/ 1501778 w 3024845"/>
                <a:gd name="connsiteY278" fmla="*/ 786887 h 1160647"/>
                <a:gd name="connsiteX279" fmla="*/ 1501778 w 3024845"/>
                <a:gd name="connsiteY279" fmla="*/ 773917 h 1160647"/>
                <a:gd name="connsiteX280" fmla="*/ 1505832 w 3024845"/>
                <a:gd name="connsiteY280" fmla="*/ 773917 h 1160647"/>
                <a:gd name="connsiteX281" fmla="*/ 1505832 w 3024845"/>
                <a:gd name="connsiteY281" fmla="*/ 786887 h 1160647"/>
                <a:gd name="connsiteX282" fmla="*/ 1536232 w 3024845"/>
                <a:gd name="connsiteY282" fmla="*/ 786887 h 1160647"/>
                <a:gd name="connsiteX283" fmla="*/ 1536232 w 3024845"/>
                <a:gd name="connsiteY283" fmla="*/ 756622 h 1160647"/>
                <a:gd name="connsiteX284" fmla="*/ 1548392 w 3024845"/>
                <a:gd name="connsiteY284" fmla="*/ 756622 h 1160647"/>
                <a:gd name="connsiteX285" fmla="*/ 1560552 w 3024845"/>
                <a:gd name="connsiteY285" fmla="*/ 754461 h 1160647"/>
                <a:gd name="connsiteX286" fmla="*/ 1564606 w 3024845"/>
                <a:gd name="connsiteY286" fmla="*/ 756622 h 1160647"/>
                <a:gd name="connsiteX287" fmla="*/ 1574739 w 3024845"/>
                <a:gd name="connsiteY287" fmla="*/ 756622 h 1160647"/>
                <a:gd name="connsiteX288" fmla="*/ 1574739 w 3024845"/>
                <a:gd name="connsiteY288" fmla="*/ 786887 h 1160647"/>
                <a:gd name="connsiteX289" fmla="*/ 1582846 w 3024845"/>
                <a:gd name="connsiteY289" fmla="*/ 786887 h 1160647"/>
                <a:gd name="connsiteX290" fmla="*/ 1582846 w 3024845"/>
                <a:gd name="connsiteY290" fmla="*/ 804182 h 1160647"/>
                <a:gd name="connsiteX291" fmla="*/ 1592182 w 3024845"/>
                <a:gd name="connsiteY291" fmla="*/ 805087 h 1160647"/>
                <a:gd name="connsiteX292" fmla="*/ 1605140 w 3024845"/>
                <a:gd name="connsiteY292" fmla="*/ 805087 h 1160647"/>
                <a:gd name="connsiteX293" fmla="*/ 1605140 w 3024845"/>
                <a:gd name="connsiteY293" fmla="*/ 789049 h 1160647"/>
                <a:gd name="connsiteX294" fmla="*/ 1673096 w 3024845"/>
                <a:gd name="connsiteY294" fmla="*/ 789049 h 1160647"/>
                <a:gd name="connsiteX295" fmla="*/ 1673096 w 3024845"/>
                <a:gd name="connsiteY295" fmla="*/ 703796 h 1160647"/>
                <a:gd name="connsiteX296" fmla="*/ 1745104 w 3024845"/>
                <a:gd name="connsiteY296" fmla="*/ 703796 h 1160647"/>
                <a:gd name="connsiteX297" fmla="*/ 1745104 w 3024845"/>
                <a:gd name="connsiteY297" fmla="*/ 782564 h 1160647"/>
                <a:gd name="connsiteX298" fmla="*/ 1747008 w 3024845"/>
                <a:gd name="connsiteY298" fmla="*/ 782564 h 1160647"/>
                <a:gd name="connsiteX299" fmla="*/ 1748250 w 3024845"/>
                <a:gd name="connsiteY299" fmla="*/ 805087 h 1160647"/>
                <a:gd name="connsiteX300" fmla="*/ 1757926 w 3024845"/>
                <a:gd name="connsiteY300" fmla="*/ 805087 h 1160647"/>
                <a:gd name="connsiteX301" fmla="*/ 1759168 w 3024845"/>
                <a:gd name="connsiteY301" fmla="*/ 782564 h 1160647"/>
                <a:gd name="connsiteX302" fmla="*/ 1765248 w 3024845"/>
                <a:gd name="connsiteY302" fmla="*/ 782564 h 1160647"/>
                <a:gd name="connsiteX303" fmla="*/ 1766490 w 3024845"/>
                <a:gd name="connsiteY303" fmla="*/ 805087 h 1160647"/>
                <a:gd name="connsiteX304" fmla="*/ 1817112 w 3024845"/>
                <a:gd name="connsiteY304" fmla="*/ 805087 h 1160647"/>
                <a:gd name="connsiteX305" fmla="*/ 1817112 w 3024845"/>
                <a:gd name="connsiteY305" fmla="*/ 642059 h 1160647"/>
                <a:gd name="connsiteX306" fmla="*/ 2014439 w 3024845"/>
                <a:gd name="connsiteY306" fmla="*/ 642059 h 1160647"/>
                <a:gd name="connsiteX307" fmla="*/ 2014439 w 3024845"/>
                <a:gd name="connsiteY307" fmla="*/ 805087 h 1160647"/>
                <a:gd name="connsiteX308" fmla="*/ 2033136 w 3024845"/>
                <a:gd name="connsiteY308" fmla="*/ 805087 h 1160647"/>
                <a:gd name="connsiteX309" fmla="*/ 2033136 w 3024845"/>
                <a:gd name="connsiteY309" fmla="*/ 722394 h 1160647"/>
                <a:gd name="connsiteX310" fmla="*/ 2128256 w 3024845"/>
                <a:gd name="connsiteY310" fmla="*/ 722394 h 1160647"/>
                <a:gd name="connsiteX311" fmla="*/ 2140186 w 3024845"/>
                <a:gd name="connsiteY311" fmla="*/ 404253 h 1160647"/>
                <a:gd name="connsiteX312" fmla="*/ 2128026 w 3024845"/>
                <a:gd name="connsiteY312" fmla="*/ 382635 h 1160647"/>
                <a:gd name="connsiteX313" fmla="*/ 2121946 w 3024845"/>
                <a:gd name="connsiteY313" fmla="*/ 378311 h 1160647"/>
                <a:gd name="connsiteX314" fmla="*/ 2130053 w 3024845"/>
                <a:gd name="connsiteY314" fmla="*/ 354532 h 1160647"/>
                <a:gd name="connsiteX315" fmla="*/ 2130053 w 3024845"/>
                <a:gd name="connsiteY315" fmla="*/ 337238 h 1160647"/>
                <a:gd name="connsiteX316" fmla="*/ 2144240 w 3024845"/>
                <a:gd name="connsiteY316" fmla="*/ 337238 h 1160647"/>
                <a:gd name="connsiteX317" fmla="*/ 2144240 w 3024845"/>
                <a:gd name="connsiteY317" fmla="*/ 315620 h 1160647"/>
                <a:gd name="connsiteX318" fmla="*/ 2146266 w 3024845"/>
                <a:gd name="connsiteY318" fmla="*/ 311296 h 1160647"/>
                <a:gd name="connsiteX319" fmla="*/ 2146266 w 3024845"/>
                <a:gd name="connsiteY319" fmla="*/ 233472 h 1160647"/>
                <a:gd name="connsiteX320" fmla="*/ 2144240 w 3024845"/>
                <a:gd name="connsiteY320" fmla="*/ 226987 h 1160647"/>
                <a:gd name="connsiteX321" fmla="*/ 2150320 w 3024845"/>
                <a:gd name="connsiteY321" fmla="*/ 220501 h 1160647"/>
                <a:gd name="connsiteX322" fmla="*/ 2150320 w 3024845"/>
                <a:gd name="connsiteY322" fmla="*/ 162133 h 1160647"/>
                <a:gd name="connsiteX323" fmla="*/ 2152346 w 3024845"/>
                <a:gd name="connsiteY323" fmla="*/ 157810 h 1160647"/>
                <a:gd name="connsiteX324" fmla="*/ 2152346 w 3024845"/>
                <a:gd name="connsiteY324" fmla="*/ 101604 h 1160647"/>
                <a:gd name="connsiteX325" fmla="*/ 2154373 w 3024845"/>
                <a:gd name="connsiteY325" fmla="*/ 82148 h 1160647"/>
                <a:gd name="connsiteX326" fmla="*/ 2158427 w 3024845"/>
                <a:gd name="connsiteY326" fmla="*/ 99442 h 1160647"/>
                <a:gd name="connsiteX327" fmla="*/ 2160453 w 3024845"/>
                <a:gd name="connsiteY327" fmla="*/ 157810 h 1160647"/>
                <a:gd name="connsiteX328" fmla="*/ 2162480 w 3024845"/>
                <a:gd name="connsiteY328" fmla="*/ 220501 h 1160647"/>
                <a:gd name="connsiteX329" fmla="*/ 2168560 w 3024845"/>
                <a:gd name="connsiteY329" fmla="*/ 226987 h 1160647"/>
                <a:gd name="connsiteX330" fmla="*/ 2166533 w 3024845"/>
                <a:gd name="connsiteY330" fmla="*/ 233472 h 1160647"/>
                <a:gd name="connsiteX331" fmla="*/ 2166533 w 3024845"/>
                <a:gd name="connsiteY331" fmla="*/ 311296 h 1160647"/>
                <a:gd name="connsiteX332" fmla="*/ 2168560 w 3024845"/>
                <a:gd name="connsiteY332" fmla="*/ 315620 h 1160647"/>
                <a:gd name="connsiteX333" fmla="*/ 2168560 w 3024845"/>
                <a:gd name="connsiteY333" fmla="*/ 337238 h 1160647"/>
                <a:gd name="connsiteX334" fmla="*/ 2182747 w 3024845"/>
                <a:gd name="connsiteY334" fmla="*/ 337238 h 1160647"/>
                <a:gd name="connsiteX335" fmla="*/ 2182747 w 3024845"/>
                <a:gd name="connsiteY335" fmla="*/ 354532 h 1160647"/>
                <a:gd name="connsiteX336" fmla="*/ 2190854 w 3024845"/>
                <a:gd name="connsiteY336" fmla="*/ 378311 h 1160647"/>
                <a:gd name="connsiteX337" fmla="*/ 2184774 w 3024845"/>
                <a:gd name="connsiteY337" fmla="*/ 382635 h 1160647"/>
                <a:gd name="connsiteX338" fmla="*/ 2172613 w 3024845"/>
                <a:gd name="connsiteY338" fmla="*/ 404253 h 1160647"/>
                <a:gd name="connsiteX339" fmla="*/ 2180720 w 3024845"/>
                <a:gd name="connsiteY339" fmla="*/ 657181 h 1160647"/>
                <a:gd name="connsiteX340" fmla="*/ 2245574 w 3024845"/>
                <a:gd name="connsiteY340" fmla="*/ 657181 h 1160647"/>
                <a:gd name="connsiteX341" fmla="*/ 2245574 w 3024845"/>
                <a:gd name="connsiteY341" fmla="*/ 732843 h 1160647"/>
                <a:gd name="connsiteX342" fmla="*/ 2253681 w 3024845"/>
                <a:gd name="connsiteY342" fmla="*/ 732843 h 1160647"/>
                <a:gd name="connsiteX343" fmla="*/ 2255708 w 3024845"/>
                <a:gd name="connsiteY343" fmla="*/ 726358 h 1160647"/>
                <a:gd name="connsiteX344" fmla="*/ 2261788 w 3024845"/>
                <a:gd name="connsiteY344" fmla="*/ 726358 h 1160647"/>
                <a:gd name="connsiteX345" fmla="*/ 2263815 w 3024845"/>
                <a:gd name="connsiteY345" fmla="*/ 735005 h 1160647"/>
                <a:gd name="connsiteX346" fmla="*/ 2275975 w 3024845"/>
                <a:gd name="connsiteY346" fmla="*/ 735005 h 1160647"/>
                <a:gd name="connsiteX347" fmla="*/ 2275975 w 3024845"/>
                <a:gd name="connsiteY347" fmla="*/ 728519 h 1160647"/>
                <a:gd name="connsiteX348" fmla="*/ 2298268 w 3024845"/>
                <a:gd name="connsiteY348" fmla="*/ 728519 h 1160647"/>
                <a:gd name="connsiteX349" fmla="*/ 2298268 w 3024845"/>
                <a:gd name="connsiteY349" fmla="*/ 735005 h 1160647"/>
                <a:gd name="connsiteX350" fmla="*/ 2318535 w 3024845"/>
                <a:gd name="connsiteY350" fmla="*/ 735005 h 1160647"/>
                <a:gd name="connsiteX351" fmla="*/ 2318535 w 3024845"/>
                <a:gd name="connsiteY351" fmla="*/ 780402 h 1160647"/>
                <a:gd name="connsiteX352" fmla="*/ 2332722 w 3024845"/>
                <a:gd name="connsiteY352" fmla="*/ 780402 h 1160647"/>
                <a:gd name="connsiteX353" fmla="*/ 2332722 w 3024845"/>
                <a:gd name="connsiteY353" fmla="*/ 767431 h 1160647"/>
                <a:gd name="connsiteX354" fmla="*/ 2348936 w 3024845"/>
                <a:gd name="connsiteY354" fmla="*/ 767431 h 1160647"/>
                <a:gd name="connsiteX355" fmla="*/ 2348936 w 3024845"/>
                <a:gd name="connsiteY355" fmla="*/ 588004 h 1160647"/>
                <a:gd name="connsiteX356" fmla="*/ 2355016 w 3024845"/>
                <a:gd name="connsiteY356" fmla="*/ 581518 h 1160647"/>
                <a:gd name="connsiteX357" fmla="*/ 2427977 w 3024845"/>
                <a:gd name="connsiteY357" fmla="*/ 581518 h 1160647"/>
                <a:gd name="connsiteX358" fmla="*/ 2427977 w 3024845"/>
                <a:gd name="connsiteY358" fmla="*/ 590166 h 1160647"/>
                <a:gd name="connsiteX359" fmla="*/ 2438110 w 3024845"/>
                <a:gd name="connsiteY359" fmla="*/ 590166 h 1160647"/>
                <a:gd name="connsiteX360" fmla="*/ 2438110 w 3024845"/>
                <a:gd name="connsiteY360" fmla="*/ 704740 h 1160647"/>
                <a:gd name="connsiteX361" fmla="*/ 2460404 w 3024845"/>
                <a:gd name="connsiteY361" fmla="*/ 704740 h 1160647"/>
                <a:gd name="connsiteX362" fmla="*/ 2460404 w 3024845"/>
                <a:gd name="connsiteY362" fmla="*/ 637725 h 1160647"/>
                <a:gd name="connsiteX363" fmla="*/ 2486751 w 3024845"/>
                <a:gd name="connsiteY363" fmla="*/ 637725 h 1160647"/>
                <a:gd name="connsiteX364" fmla="*/ 2490804 w 3024845"/>
                <a:gd name="connsiteY364" fmla="*/ 633401 h 1160647"/>
                <a:gd name="connsiteX365" fmla="*/ 2498911 w 3024845"/>
                <a:gd name="connsiteY365" fmla="*/ 633401 h 1160647"/>
                <a:gd name="connsiteX366" fmla="*/ 2502964 w 3024845"/>
                <a:gd name="connsiteY366" fmla="*/ 637725 h 1160647"/>
                <a:gd name="connsiteX367" fmla="*/ 2525258 w 3024845"/>
                <a:gd name="connsiteY367" fmla="*/ 637725 h 1160647"/>
                <a:gd name="connsiteX368" fmla="*/ 2525258 w 3024845"/>
                <a:gd name="connsiteY368" fmla="*/ 520989 h 1160647"/>
                <a:gd name="connsiteX369" fmla="*/ 2582005 w 3024845"/>
                <a:gd name="connsiteY369" fmla="*/ 510180 h 1160647"/>
                <a:gd name="connsiteX370" fmla="*/ 2582005 w 3024845"/>
                <a:gd name="connsiteY370" fmla="*/ 511261 h 1160647"/>
                <a:gd name="connsiteX371" fmla="*/ 2582005 w 3024845"/>
                <a:gd name="connsiteY371" fmla="*/ 518827 h 1160647"/>
                <a:gd name="connsiteX372" fmla="*/ 2608352 w 3024845"/>
                <a:gd name="connsiteY372" fmla="*/ 518827 h 1160647"/>
                <a:gd name="connsiteX373" fmla="*/ 2608352 w 3024845"/>
                <a:gd name="connsiteY373" fmla="*/ 773917 h 1160647"/>
                <a:gd name="connsiteX374" fmla="*/ 2630646 w 3024845"/>
                <a:gd name="connsiteY374" fmla="*/ 773917 h 1160647"/>
                <a:gd name="connsiteX375" fmla="*/ 2630646 w 3024845"/>
                <a:gd name="connsiteY375" fmla="*/ 769593 h 1160647"/>
                <a:gd name="connsiteX376" fmla="*/ 2642806 w 3024845"/>
                <a:gd name="connsiteY376" fmla="*/ 769593 h 1160647"/>
                <a:gd name="connsiteX377" fmla="*/ 2642806 w 3024845"/>
                <a:gd name="connsiteY377" fmla="*/ 773917 h 1160647"/>
                <a:gd name="connsiteX378" fmla="*/ 2667126 w 3024845"/>
                <a:gd name="connsiteY378" fmla="*/ 773917 h 1160647"/>
                <a:gd name="connsiteX379" fmla="*/ 2667126 w 3024845"/>
                <a:gd name="connsiteY379" fmla="*/ 760946 h 1160647"/>
                <a:gd name="connsiteX380" fmla="*/ 2695500 w 3024845"/>
                <a:gd name="connsiteY380" fmla="*/ 760946 h 1160647"/>
                <a:gd name="connsiteX381" fmla="*/ 2707660 w 3024845"/>
                <a:gd name="connsiteY381" fmla="*/ 756622 h 1160647"/>
                <a:gd name="connsiteX382" fmla="*/ 2727927 w 3024845"/>
                <a:gd name="connsiteY382" fmla="*/ 760946 h 1160647"/>
                <a:gd name="connsiteX383" fmla="*/ 2727927 w 3024845"/>
                <a:gd name="connsiteY383" fmla="*/ 743652 h 1160647"/>
                <a:gd name="connsiteX384" fmla="*/ 2736034 w 3024845"/>
                <a:gd name="connsiteY384" fmla="*/ 743652 h 1160647"/>
                <a:gd name="connsiteX385" fmla="*/ 2736034 w 3024845"/>
                <a:gd name="connsiteY385" fmla="*/ 730681 h 1160647"/>
                <a:gd name="connsiteX386" fmla="*/ 2792781 w 3024845"/>
                <a:gd name="connsiteY386" fmla="*/ 730681 h 1160647"/>
                <a:gd name="connsiteX387" fmla="*/ 2792781 w 3024845"/>
                <a:gd name="connsiteY387" fmla="*/ 700416 h 1160647"/>
                <a:gd name="connsiteX388" fmla="*/ 2811021 w 3024845"/>
                <a:gd name="connsiteY388" fmla="*/ 700416 h 1160647"/>
                <a:gd name="connsiteX389" fmla="*/ 2811021 w 3024845"/>
                <a:gd name="connsiteY389" fmla="*/ 693931 h 1160647"/>
                <a:gd name="connsiteX390" fmla="*/ 2823181 w 3024845"/>
                <a:gd name="connsiteY390" fmla="*/ 693931 h 1160647"/>
                <a:gd name="connsiteX391" fmla="*/ 2823181 w 3024845"/>
                <a:gd name="connsiteY391" fmla="*/ 700416 h 1160647"/>
                <a:gd name="connsiteX392" fmla="*/ 2839395 w 3024845"/>
                <a:gd name="connsiteY392" fmla="*/ 700416 h 1160647"/>
                <a:gd name="connsiteX393" fmla="*/ 2839395 w 3024845"/>
                <a:gd name="connsiteY393" fmla="*/ 750137 h 1160647"/>
                <a:gd name="connsiteX394" fmla="*/ 2871822 w 3024845"/>
                <a:gd name="connsiteY394" fmla="*/ 750137 h 1160647"/>
                <a:gd name="connsiteX395" fmla="*/ 2871822 w 3024845"/>
                <a:gd name="connsiteY395" fmla="*/ 724196 h 1160647"/>
                <a:gd name="connsiteX396" fmla="*/ 2910329 w 3024845"/>
                <a:gd name="connsiteY396" fmla="*/ 724196 h 1160647"/>
                <a:gd name="connsiteX397" fmla="*/ 2910329 w 3024845"/>
                <a:gd name="connsiteY397" fmla="*/ 693931 h 1160647"/>
                <a:gd name="connsiteX398" fmla="*/ 2958970 w 3024845"/>
                <a:gd name="connsiteY398" fmla="*/ 693931 h 1160647"/>
                <a:gd name="connsiteX399" fmla="*/ 2958970 w 3024845"/>
                <a:gd name="connsiteY399" fmla="*/ 805087 h 1160647"/>
                <a:gd name="connsiteX400" fmla="*/ 2958970 w 3024845"/>
                <a:gd name="connsiteY400" fmla="*/ 818866 h 1160647"/>
                <a:gd name="connsiteX401" fmla="*/ 3024845 w 3024845"/>
                <a:gd name="connsiteY401" fmla="*/ 818866 h 1160647"/>
                <a:gd name="connsiteX402" fmla="*/ 3024845 w 3024845"/>
                <a:gd name="connsiteY402" fmla="*/ 1160647 h 1160647"/>
                <a:gd name="connsiteX403" fmla="*/ 145862 w 3024845"/>
                <a:gd name="connsiteY403" fmla="*/ 1160647 h 1160647"/>
                <a:gd name="connsiteX404" fmla="*/ 2054 w 3024845"/>
                <a:gd name="connsiteY404" fmla="*/ 1158314 h 1160647"/>
                <a:gd name="connsiteX405" fmla="*/ 0 w 3024845"/>
                <a:gd name="connsiteY405" fmla="*/ 724196 h 1160647"/>
                <a:gd name="connsiteX406" fmla="*/ 20267 w 3024845"/>
                <a:gd name="connsiteY406" fmla="*/ 724196 h 1160647"/>
                <a:gd name="connsiteX407" fmla="*/ 20774 w 3024845"/>
                <a:gd name="connsiteY407" fmla="*/ 723115 h 1160647"/>
                <a:gd name="connsiteX408" fmla="*/ 24320 w 3024845"/>
                <a:gd name="connsiteY408" fmla="*/ 715549 h 1160647"/>
                <a:gd name="connsiteX409" fmla="*/ 26094 w 3024845"/>
                <a:gd name="connsiteY409" fmla="*/ 715819 h 1160647"/>
                <a:gd name="connsiteX410" fmla="*/ 38507 w 3024845"/>
                <a:gd name="connsiteY410" fmla="*/ 717710 h 1160647"/>
                <a:gd name="connsiteX411" fmla="*/ 39014 w 3024845"/>
                <a:gd name="connsiteY411" fmla="*/ 719062 h 1160647"/>
                <a:gd name="connsiteX412" fmla="*/ 42560 w 3024845"/>
                <a:gd name="connsiteY412" fmla="*/ 728519 h 1160647"/>
                <a:gd name="connsiteX413" fmla="*/ 68907 w 3024845"/>
                <a:gd name="connsiteY413" fmla="*/ 730681 h 1160647"/>
                <a:gd name="connsiteX414" fmla="*/ 68907 w 3024845"/>
                <a:gd name="connsiteY414" fmla="*/ 607460 h 1160647"/>
                <a:gd name="connsiteX415" fmla="*/ 70934 w 3024845"/>
                <a:gd name="connsiteY415" fmla="*/ 607460 h 1160647"/>
                <a:gd name="connsiteX416" fmla="*/ 85121 w 3024845"/>
                <a:gd name="connsiteY416" fmla="*/ 607460 h 1160647"/>
                <a:gd name="connsiteX417" fmla="*/ 85121 w 3024845"/>
                <a:gd name="connsiteY417" fmla="*/ 471268 h 1160647"/>
                <a:gd name="connsiteX418" fmla="*/ 86894 w 3024845"/>
                <a:gd name="connsiteY418" fmla="*/ 471268 h 1160647"/>
                <a:gd name="connsiteX419" fmla="*/ 99308 w 3024845"/>
                <a:gd name="connsiteY419" fmla="*/ 471268 h 1160647"/>
                <a:gd name="connsiteX420" fmla="*/ 99308 w 3024845"/>
                <a:gd name="connsiteY420" fmla="*/ 356694 h 1160647"/>
                <a:gd name="connsiteX421" fmla="*/ 103361 w 3024845"/>
                <a:gd name="connsiteY421" fmla="*/ 328590 h 1160647"/>
                <a:gd name="connsiteX422" fmla="*/ 105388 w 3024845"/>
                <a:gd name="connsiteY422" fmla="*/ 328590 h 1160647"/>
                <a:gd name="connsiteX423" fmla="*/ 119575 w 3024845"/>
                <a:gd name="connsiteY423" fmla="*/ 328590 h 1160647"/>
                <a:gd name="connsiteX424" fmla="*/ 156055 w 3024845"/>
                <a:gd name="connsiteY424" fmla="*/ 246443 h 1160647"/>
                <a:gd name="connsiteX425" fmla="*/ 160109 w 3024845"/>
                <a:gd name="connsiteY425" fmla="*/ 0 h 1160647"/>
                <a:gd name="connsiteX0" fmla="*/ 160109 w 3024845"/>
                <a:gd name="connsiteY0" fmla="*/ 0 h 1160647"/>
                <a:gd name="connsiteX1" fmla="*/ 162135 w 3024845"/>
                <a:gd name="connsiteY1" fmla="*/ 246443 h 1160647"/>
                <a:gd name="connsiteX2" fmla="*/ 200642 w 3024845"/>
                <a:gd name="connsiteY2" fmla="*/ 326429 h 1160647"/>
                <a:gd name="connsiteX3" fmla="*/ 202669 w 3024845"/>
                <a:gd name="connsiteY3" fmla="*/ 326429 h 1160647"/>
                <a:gd name="connsiteX4" fmla="*/ 216856 w 3024845"/>
                <a:gd name="connsiteY4" fmla="*/ 326429 h 1160647"/>
                <a:gd name="connsiteX5" fmla="*/ 216856 w 3024845"/>
                <a:gd name="connsiteY5" fmla="*/ 350208 h 1160647"/>
                <a:gd name="connsiteX6" fmla="*/ 217363 w 3024845"/>
                <a:gd name="connsiteY6" fmla="*/ 351019 h 1160647"/>
                <a:gd name="connsiteX7" fmla="*/ 220909 w 3024845"/>
                <a:gd name="connsiteY7" fmla="*/ 356694 h 1160647"/>
                <a:gd name="connsiteX8" fmla="*/ 220909 w 3024845"/>
                <a:gd name="connsiteY8" fmla="*/ 471268 h 1160647"/>
                <a:gd name="connsiteX9" fmla="*/ 223189 w 3024845"/>
                <a:gd name="connsiteY9" fmla="*/ 471268 h 1160647"/>
                <a:gd name="connsiteX10" fmla="*/ 239150 w 3024845"/>
                <a:gd name="connsiteY10" fmla="*/ 471268 h 1160647"/>
                <a:gd name="connsiteX11" fmla="*/ 239150 w 3024845"/>
                <a:gd name="connsiteY11" fmla="*/ 611783 h 1160647"/>
                <a:gd name="connsiteX12" fmla="*/ 240670 w 3024845"/>
                <a:gd name="connsiteY12" fmla="*/ 611513 h 1160647"/>
                <a:gd name="connsiteX13" fmla="*/ 251310 w 3024845"/>
                <a:gd name="connsiteY13" fmla="*/ 609622 h 1160647"/>
                <a:gd name="connsiteX14" fmla="*/ 249283 w 3024845"/>
                <a:gd name="connsiteY14" fmla="*/ 698254 h 1160647"/>
                <a:gd name="connsiteX15" fmla="*/ 250803 w 3024845"/>
                <a:gd name="connsiteY15" fmla="*/ 698525 h 1160647"/>
                <a:gd name="connsiteX16" fmla="*/ 261443 w 3024845"/>
                <a:gd name="connsiteY16" fmla="*/ 700416 h 1160647"/>
                <a:gd name="connsiteX17" fmla="*/ 261696 w 3024845"/>
                <a:gd name="connsiteY17" fmla="*/ 701227 h 1160647"/>
                <a:gd name="connsiteX18" fmla="*/ 263470 w 3024845"/>
                <a:gd name="connsiteY18" fmla="*/ 706902 h 1160647"/>
                <a:gd name="connsiteX19" fmla="*/ 264230 w 3024845"/>
                <a:gd name="connsiteY19" fmla="*/ 704470 h 1160647"/>
                <a:gd name="connsiteX20" fmla="*/ 269550 w 3024845"/>
                <a:gd name="connsiteY20" fmla="*/ 687446 h 1160647"/>
                <a:gd name="connsiteX21" fmla="*/ 271323 w 3024845"/>
                <a:gd name="connsiteY21" fmla="*/ 687446 h 1160647"/>
                <a:gd name="connsiteX22" fmla="*/ 283737 w 3024845"/>
                <a:gd name="connsiteY22" fmla="*/ 687446 h 1160647"/>
                <a:gd name="connsiteX23" fmla="*/ 283737 w 3024845"/>
                <a:gd name="connsiteY23" fmla="*/ 719872 h 1160647"/>
                <a:gd name="connsiteX24" fmla="*/ 284750 w 3024845"/>
                <a:gd name="connsiteY24" fmla="*/ 720413 h 1160647"/>
                <a:gd name="connsiteX25" fmla="*/ 291844 w 3024845"/>
                <a:gd name="connsiteY25" fmla="*/ 724196 h 1160647"/>
                <a:gd name="connsiteX26" fmla="*/ 291844 w 3024845"/>
                <a:gd name="connsiteY26" fmla="*/ 725547 h 1160647"/>
                <a:gd name="connsiteX27" fmla="*/ 291844 w 3024845"/>
                <a:gd name="connsiteY27" fmla="*/ 735005 h 1160647"/>
                <a:gd name="connsiteX28" fmla="*/ 336431 w 3024845"/>
                <a:gd name="connsiteY28" fmla="*/ 735005 h 1160647"/>
                <a:gd name="connsiteX29" fmla="*/ 336431 w 3024845"/>
                <a:gd name="connsiteY29" fmla="*/ 736086 h 1160647"/>
                <a:gd name="connsiteX30" fmla="*/ 336431 w 3024845"/>
                <a:gd name="connsiteY30" fmla="*/ 743652 h 1160647"/>
                <a:gd name="connsiteX31" fmla="*/ 338457 w 3024845"/>
                <a:gd name="connsiteY31" fmla="*/ 743652 h 1160647"/>
                <a:gd name="connsiteX32" fmla="*/ 352644 w 3024845"/>
                <a:gd name="connsiteY32" fmla="*/ 743652 h 1160647"/>
                <a:gd name="connsiteX33" fmla="*/ 352644 w 3024845"/>
                <a:gd name="connsiteY33" fmla="*/ 713387 h 1160647"/>
                <a:gd name="connsiteX34" fmla="*/ 397231 w 3024845"/>
                <a:gd name="connsiteY34" fmla="*/ 713387 h 1160647"/>
                <a:gd name="connsiteX35" fmla="*/ 397231 w 3024845"/>
                <a:gd name="connsiteY35" fmla="*/ 712036 h 1160647"/>
                <a:gd name="connsiteX36" fmla="*/ 397231 w 3024845"/>
                <a:gd name="connsiteY36" fmla="*/ 702578 h 1160647"/>
                <a:gd name="connsiteX37" fmla="*/ 398245 w 3024845"/>
                <a:gd name="connsiteY37" fmla="*/ 702578 h 1160647"/>
                <a:gd name="connsiteX38" fmla="*/ 405338 w 3024845"/>
                <a:gd name="connsiteY38" fmla="*/ 702578 h 1160647"/>
                <a:gd name="connsiteX39" fmla="*/ 405338 w 3024845"/>
                <a:gd name="connsiteY39" fmla="*/ 700687 h 1160647"/>
                <a:gd name="connsiteX40" fmla="*/ 405338 w 3024845"/>
                <a:gd name="connsiteY40" fmla="*/ 687446 h 1160647"/>
                <a:gd name="connsiteX41" fmla="*/ 406098 w 3024845"/>
                <a:gd name="connsiteY41" fmla="*/ 687446 h 1160647"/>
                <a:gd name="connsiteX42" fmla="*/ 411418 w 3024845"/>
                <a:gd name="connsiteY42" fmla="*/ 687446 h 1160647"/>
                <a:gd name="connsiteX43" fmla="*/ 411418 w 3024845"/>
                <a:gd name="connsiteY43" fmla="*/ 686365 h 1160647"/>
                <a:gd name="connsiteX44" fmla="*/ 411418 w 3024845"/>
                <a:gd name="connsiteY44" fmla="*/ 678798 h 1160647"/>
                <a:gd name="connsiteX45" fmla="*/ 413445 w 3024845"/>
                <a:gd name="connsiteY45" fmla="*/ 678798 h 1160647"/>
                <a:gd name="connsiteX46" fmla="*/ 427632 w 3024845"/>
                <a:gd name="connsiteY46" fmla="*/ 678798 h 1160647"/>
                <a:gd name="connsiteX47" fmla="*/ 427632 w 3024845"/>
                <a:gd name="connsiteY47" fmla="*/ 679879 h 1160647"/>
                <a:gd name="connsiteX48" fmla="*/ 427632 w 3024845"/>
                <a:gd name="connsiteY48" fmla="*/ 687446 h 1160647"/>
                <a:gd name="connsiteX49" fmla="*/ 449925 w 3024845"/>
                <a:gd name="connsiteY49" fmla="*/ 687446 h 1160647"/>
                <a:gd name="connsiteX50" fmla="*/ 449925 w 3024845"/>
                <a:gd name="connsiteY50" fmla="*/ 685554 h 1160647"/>
                <a:gd name="connsiteX51" fmla="*/ 449925 w 3024845"/>
                <a:gd name="connsiteY51" fmla="*/ 672313 h 1160647"/>
                <a:gd name="connsiteX52" fmla="*/ 451699 w 3024845"/>
                <a:gd name="connsiteY52" fmla="*/ 672313 h 1160647"/>
                <a:gd name="connsiteX53" fmla="*/ 464112 w 3024845"/>
                <a:gd name="connsiteY53" fmla="*/ 672313 h 1160647"/>
                <a:gd name="connsiteX54" fmla="*/ 464112 w 3024845"/>
                <a:gd name="connsiteY54" fmla="*/ 696093 h 1160647"/>
                <a:gd name="connsiteX55" fmla="*/ 465126 w 3024845"/>
                <a:gd name="connsiteY55" fmla="*/ 696093 h 1160647"/>
                <a:gd name="connsiteX56" fmla="*/ 472219 w 3024845"/>
                <a:gd name="connsiteY56" fmla="*/ 696093 h 1160647"/>
                <a:gd name="connsiteX57" fmla="*/ 472219 w 3024845"/>
                <a:gd name="connsiteY57" fmla="*/ 695012 h 1160647"/>
                <a:gd name="connsiteX58" fmla="*/ 472219 w 3024845"/>
                <a:gd name="connsiteY58" fmla="*/ 687446 h 1160647"/>
                <a:gd name="connsiteX59" fmla="*/ 473992 w 3024845"/>
                <a:gd name="connsiteY59" fmla="*/ 687446 h 1160647"/>
                <a:gd name="connsiteX60" fmla="*/ 486406 w 3024845"/>
                <a:gd name="connsiteY60" fmla="*/ 687446 h 1160647"/>
                <a:gd name="connsiteX61" fmla="*/ 486406 w 3024845"/>
                <a:gd name="connsiteY61" fmla="*/ 713387 h 1160647"/>
                <a:gd name="connsiteX62" fmla="*/ 488433 w 3024845"/>
                <a:gd name="connsiteY62" fmla="*/ 713387 h 1160647"/>
                <a:gd name="connsiteX63" fmla="*/ 502619 w 3024845"/>
                <a:gd name="connsiteY63" fmla="*/ 713387 h 1160647"/>
                <a:gd name="connsiteX64" fmla="*/ 502619 w 3024845"/>
                <a:gd name="connsiteY64" fmla="*/ 715008 h 1160647"/>
                <a:gd name="connsiteX65" fmla="*/ 502619 w 3024845"/>
                <a:gd name="connsiteY65" fmla="*/ 726358 h 1160647"/>
                <a:gd name="connsiteX66" fmla="*/ 503379 w 3024845"/>
                <a:gd name="connsiteY66" fmla="*/ 726358 h 1160647"/>
                <a:gd name="connsiteX67" fmla="*/ 508700 w 3024845"/>
                <a:gd name="connsiteY67" fmla="*/ 726358 h 1160647"/>
                <a:gd name="connsiteX68" fmla="*/ 508700 w 3024845"/>
                <a:gd name="connsiteY68" fmla="*/ 725547 h 1160647"/>
                <a:gd name="connsiteX69" fmla="*/ 508700 w 3024845"/>
                <a:gd name="connsiteY69" fmla="*/ 719872 h 1160647"/>
                <a:gd name="connsiteX70" fmla="*/ 539100 w 3024845"/>
                <a:gd name="connsiteY70" fmla="*/ 719872 h 1160647"/>
                <a:gd name="connsiteX71" fmla="*/ 539100 w 3024845"/>
                <a:gd name="connsiteY71" fmla="*/ 743652 h 1160647"/>
                <a:gd name="connsiteX72" fmla="*/ 540113 w 3024845"/>
                <a:gd name="connsiteY72" fmla="*/ 743652 h 1160647"/>
                <a:gd name="connsiteX73" fmla="*/ 547207 w 3024845"/>
                <a:gd name="connsiteY73" fmla="*/ 743652 h 1160647"/>
                <a:gd name="connsiteX74" fmla="*/ 547207 w 3024845"/>
                <a:gd name="connsiteY74" fmla="*/ 744733 h 1160647"/>
                <a:gd name="connsiteX75" fmla="*/ 547207 w 3024845"/>
                <a:gd name="connsiteY75" fmla="*/ 752299 h 1160647"/>
                <a:gd name="connsiteX76" fmla="*/ 547967 w 3024845"/>
                <a:gd name="connsiteY76" fmla="*/ 752299 h 1160647"/>
                <a:gd name="connsiteX77" fmla="*/ 553287 w 3024845"/>
                <a:gd name="connsiteY77" fmla="*/ 752299 h 1160647"/>
                <a:gd name="connsiteX78" fmla="*/ 553287 w 3024845"/>
                <a:gd name="connsiteY78" fmla="*/ 750137 h 1160647"/>
                <a:gd name="connsiteX79" fmla="*/ 553287 w 3024845"/>
                <a:gd name="connsiteY79" fmla="*/ 735005 h 1160647"/>
                <a:gd name="connsiteX80" fmla="*/ 554300 w 3024845"/>
                <a:gd name="connsiteY80" fmla="*/ 735005 h 1160647"/>
                <a:gd name="connsiteX81" fmla="*/ 561394 w 3024845"/>
                <a:gd name="connsiteY81" fmla="*/ 735005 h 1160647"/>
                <a:gd name="connsiteX82" fmla="*/ 561394 w 3024845"/>
                <a:gd name="connsiteY82" fmla="*/ 736086 h 1160647"/>
                <a:gd name="connsiteX83" fmla="*/ 561394 w 3024845"/>
                <a:gd name="connsiteY83" fmla="*/ 743652 h 1160647"/>
                <a:gd name="connsiteX84" fmla="*/ 566714 w 3024845"/>
                <a:gd name="connsiteY84" fmla="*/ 741659 h 1160647"/>
                <a:gd name="connsiteX85" fmla="*/ 567474 w 3024845"/>
                <a:gd name="connsiteY85" fmla="*/ 740679 h 1160647"/>
                <a:gd name="connsiteX86" fmla="*/ 567474 w 3024845"/>
                <a:gd name="connsiteY86" fmla="*/ 735005 h 1160647"/>
                <a:gd name="connsiteX87" fmla="*/ 605981 w 3024845"/>
                <a:gd name="connsiteY87" fmla="*/ 735005 h 1160647"/>
                <a:gd name="connsiteX88" fmla="*/ 605981 w 3024845"/>
                <a:gd name="connsiteY88" fmla="*/ 758784 h 1160647"/>
                <a:gd name="connsiteX89" fmla="*/ 608007 w 3024845"/>
                <a:gd name="connsiteY89" fmla="*/ 758784 h 1160647"/>
                <a:gd name="connsiteX90" fmla="*/ 622194 w 3024845"/>
                <a:gd name="connsiteY90" fmla="*/ 758784 h 1160647"/>
                <a:gd name="connsiteX91" fmla="*/ 622194 w 3024845"/>
                <a:gd name="connsiteY91" fmla="*/ 759865 h 1160647"/>
                <a:gd name="connsiteX92" fmla="*/ 622194 w 3024845"/>
                <a:gd name="connsiteY92" fmla="*/ 767431 h 1160647"/>
                <a:gd name="connsiteX93" fmla="*/ 623968 w 3024845"/>
                <a:gd name="connsiteY93" fmla="*/ 767431 h 1160647"/>
                <a:gd name="connsiteX94" fmla="*/ 636381 w 3024845"/>
                <a:gd name="connsiteY94" fmla="*/ 767431 h 1160647"/>
                <a:gd name="connsiteX95" fmla="*/ 636381 w 3024845"/>
                <a:gd name="connsiteY95" fmla="*/ 743652 h 1160647"/>
                <a:gd name="connsiteX96" fmla="*/ 637394 w 3024845"/>
                <a:gd name="connsiteY96" fmla="*/ 743652 h 1160647"/>
                <a:gd name="connsiteX97" fmla="*/ 644488 w 3024845"/>
                <a:gd name="connsiteY97" fmla="*/ 743652 h 1160647"/>
                <a:gd name="connsiteX98" fmla="*/ 644488 w 3024845"/>
                <a:gd name="connsiteY98" fmla="*/ 711225 h 1160647"/>
                <a:gd name="connsiteX99" fmla="*/ 645501 w 3024845"/>
                <a:gd name="connsiteY99" fmla="*/ 711225 h 1160647"/>
                <a:gd name="connsiteX100" fmla="*/ 652595 w 3024845"/>
                <a:gd name="connsiteY100" fmla="*/ 711225 h 1160647"/>
                <a:gd name="connsiteX101" fmla="*/ 652595 w 3024845"/>
                <a:gd name="connsiteY101" fmla="*/ 709334 h 1160647"/>
                <a:gd name="connsiteX102" fmla="*/ 652595 w 3024845"/>
                <a:gd name="connsiteY102" fmla="*/ 696093 h 1160647"/>
                <a:gd name="connsiteX103" fmla="*/ 651328 w 3024845"/>
                <a:gd name="connsiteY103" fmla="*/ 694471 h 1160647"/>
                <a:gd name="connsiteX104" fmla="*/ 656648 w 3024845"/>
                <a:gd name="connsiteY104" fmla="*/ 683122 h 1160647"/>
                <a:gd name="connsiteX105" fmla="*/ 664755 w 3024845"/>
                <a:gd name="connsiteY105" fmla="*/ 711225 h 1160647"/>
                <a:gd name="connsiteX106" fmla="*/ 665515 w 3024845"/>
                <a:gd name="connsiteY106" fmla="*/ 711225 h 1160647"/>
                <a:gd name="connsiteX107" fmla="*/ 670835 w 3024845"/>
                <a:gd name="connsiteY107" fmla="*/ 711225 h 1160647"/>
                <a:gd name="connsiteX108" fmla="*/ 670835 w 3024845"/>
                <a:gd name="connsiteY108" fmla="*/ 605298 h 1160647"/>
                <a:gd name="connsiteX109" fmla="*/ 672355 w 3024845"/>
                <a:gd name="connsiteY109" fmla="*/ 605298 h 1160647"/>
                <a:gd name="connsiteX110" fmla="*/ 682995 w 3024845"/>
                <a:gd name="connsiteY110" fmla="*/ 605298 h 1160647"/>
                <a:gd name="connsiteX111" fmla="*/ 682995 w 3024845"/>
                <a:gd name="connsiteY111" fmla="*/ 557739 h 1160647"/>
                <a:gd name="connsiteX112" fmla="*/ 709342 w 3024845"/>
                <a:gd name="connsiteY112" fmla="*/ 557739 h 1160647"/>
                <a:gd name="connsiteX113" fmla="*/ 709342 w 3024845"/>
                <a:gd name="connsiteY113" fmla="*/ 536121 h 1160647"/>
                <a:gd name="connsiteX114" fmla="*/ 743796 w 3024845"/>
                <a:gd name="connsiteY114" fmla="*/ 536121 h 1160647"/>
                <a:gd name="connsiteX115" fmla="*/ 743796 w 3024845"/>
                <a:gd name="connsiteY115" fmla="*/ 538553 h 1160647"/>
                <a:gd name="connsiteX116" fmla="*/ 743796 w 3024845"/>
                <a:gd name="connsiteY116" fmla="*/ 555577 h 1160647"/>
                <a:gd name="connsiteX117" fmla="*/ 746076 w 3024845"/>
                <a:gd name="connsiteY117" fmla="*/ 555577 h 1160647"/>
                <a:gd name="connsiteX118" fmla="*/ 762036 w 3024845"/>
                <a:gd name="connsiteY118" fmla="*/ 555577 h 1160647"/>
                <a:gd name="connsiteX119" fmla="*/ 762036 w 3024845"/>
                <a:gd name="connsiteY119" fmla="*/ 603136 h 1160647"/>
                <a:gd name="connsiteX120" fmla="*/ 763049 w 3024845"/>
                <a:gd name="connsiteY120" fmla="*/ 603136 h 1160647"/>
                <a:gd name="connsiteX121" fmla="*/ 770143 w 3024845"/>
                <a:gd name="connsiteY121" fmla="*/ 603136 h 1160647"/>
                <a:gd name="connsiteX122" fmla="*/ 784330 w 3024845"/>
                <a:gd name="connsiteY122" fmla="*/ 607460 h 1160647"/>
                <a:gd name="connsiteX123" fmla="*/ 784330 w 3024845"/>
                <a:gd name="connsiteY123" fmla="*/ 646372 h 1160647"/>
                <a:gd name="connsiteX124" fmla="*/ 785343 w 3024845"/>
                <a:gd name="connsiteY124" fmla="*/ 646372 h 1160647"/>
                <a:gd name="connsiteX125" fmla="*/ 792436 w 3024845"/>
                <a:gd name="connsiteY125" fmla="*/ 646372 h 1160647"/>
                <a:gd name="connsiteX126" fmla="*/ 792436 w 3024845"/>
                <a:gd name="connsiteY126" fmla="*/ 647993 h 1160647"/>
                <a:gd name="connsiteX127" fmla="*/ 792436 w 3024845"/>
                <a:gd name="connsiteY127" fmla="*/ 659342 h 1160647"/>
                <a:gd name="connsiteX128" fmla="*/ 794463 w 3024845"/>
                <a:gd name="connsiteY128" fmla="*/ 659342 h 1160647"/>
                <a:gd name="connsiteX129" fmla="*/ 808650 w 3024845"/>
                <a:gd name="connsiteY129" fmla="*/ 659342 h 1160647"/>
                <a:gd name="connsiteX130" fmla="*/ 814730 w 3024845"/>
                <a:gd name="connsiteY130" fmla="*/ 665828 h 1160647"/>
                <a:gd name="connsiteX131" fmla="*/ 814730 w 3024845"/>
                <a:gd name="connsiteY131" fmla="*/ 687446 h 1160647"/>
                <a:gd name="connsiteX132" fmla="*/ 817010 w 3024845"/>
                <a:gd name="connsiteY132" fmla="*/ 687446 h 1160647"/>
                <a:gd name="connsiteX133" fmla="*/ 832970 w 3024845"/>
                <a:gd name="connsiteY133" fmla="*/ 687446 h 1160647"/>
                <a:gd name="connsiteX134" fmla="*/ 832970 w 3024845"/>
                <a:gd name="connsiteY134" fmla="*/ 688526 h 1160647"/>
                <a:gd name="connsiteX135" fmla="*/ 832970 w 3024845"/>
                <a:gd name="connsiteY135" fmla="*/ 696093 h 1160647"/>
                <a:gd name="connsiteX136" fmla="*/ 834237 w 3024845"/>
                <a:gd name="connsiteY136" fmla="*/ 696093 h 1160647"/>
                <a:gd name="connsiteX137" fmla="*/ 843104 w 3024845"/>
                <a:gd name="connsiteY137" fmla="*/ 696093 h 1160647"/>
                <a:gd name="connsiteX138" fmla="*/ 843104 w 3024845"/>
                <a:gd name="connsiteY138" fmla="*/ 698254 h 1160647"/>
                <a:gd name="connsiteX139" fmla="*/ 843104 w 3024845"/>
                <a:gd name="connsiteY139" fmla="*/ 713387 h 1160647"/>
                <a:gd name="connsiteX140" fmla="*/ 847157 w 3024845"/>
                <a:gd name="connsiteY140" fmla="*/ 711495 h 1160647"/>
                <a:gd name="connsiteX141" fmla="*/ 847157 w 3024845"/>
                <a:gd name="connsiteY141" fmla="*/ 698254 h 1160647"/>
                <a:gd name="connsiteX142" fmla="*/ 848170 w 3024845"/>
                <a:gd name="connsiteY142" fmla="*/ 698254 h 1160647"/>
                <a:gd name="connsiteX143" fmla="*/ 855264 w 3024845"/>
                <a:gd name="connsiteY143" fmla="*/ 698254 h 1160647"/>
                <a:gd name="connsiteX144" fmla="*/ 855264 w 3024845"/>
                <a:gd name="connsiteY144" fmla="*/ 699876 h 1160647"/>
                <a:gd name="connsiteX145" fmla="*/ 855264 w 3024845"/>
                <a:gd name="connsiteY145" fmla="*/ 711225 h 1160647"/>
                <a:gd name="connsiteX146" fmla="*/ 856024 w 3024845"/>
                <a:gd name="connsiteY146" fmla="*/ 711225 h 1160647"/>
                <a:gd name="connsiteX147" fmla="*/ 861344 w 3024845"/>
                <a:gd name="connsiteY147" fmla="*/ 711225 h 1160647"/>
                <a:gd name="connsiteX148" fmla="*/ 909984 w 3024845"/>
                <a:gd name="connsiteY148" fmla="*/ 706902 h 1160647"/>
                <a:gd name="connsiteX149" fmla="*/ 909984 w 3024845"/>
                <a:gd name="connsiteY149" fmla="*/ 708253 h 1160647"/>
                <a:gd name="connsiteX150" fmla="*/ 909984 w 3024845"/>
                <a:gd name="connsiteY150" fmla="*/ 717710 h 1160647"/>
                <a:gd name="connsiteX151" fmla="*/ 910744 w 3024845"/>
                <a:gd name="connsiteY151" fmla="*/ 717710 h 1160647"/>
                <a:gd name="connsiteX152" fmla="*/ 916065 w 3024845"/>
                <a:gd name="connsiteY152" fmla="*/ 717710 h 1160647"/>
                <a:gd name="connsiteX153" fmla="*/ 916065 w 3024845"/>
                <a:gd name="connsiteY153" fmla="*/ 719872 h 1160647"/>
                <a:gd name="connsiteX154" fmla="*/ 916065 w 3024845"/>
                <a:gd name="connsiteY154" fmla="*/ 735005 h 1160647"/>
                <a:gd name="connsiteX155" fmla="*/ 918091 w 3024845"/>
                <a:gd name="connsiteY155" fmla="*/ 733654 h 1160647"/>
                <a:gd name="connsiteX156" fmla="*/ 932278 w 3024845"/>
                <a:gd name="connsiteY156" fmla="*/ 724196 h 1160647"/>
                <a:gd name="connsiteX157" fmla="*/ 938358 w 3024845"/>
                <a:gd name="connsiteY157" fmla="*/ 683122 h 1160647"/>
                <a:gd name="connsiteX158" fmla="*/ 939118 w 3024845"/>
                <a:gd name="connsiteY158" fmla="*/ 682852 h 1160647"/>
                <a:gd name="connsiteX159" fmla="*/ 944438 w 3024845"/>
                <a:gd name="connsiteY159" fmla="*/ 680960 h 1160647"/>
                <a:gd name="connsiteX160" fmla="*/ 946465 w 3024845"/>
                <a:gd name="connsiteY160" fmla="*/ 611783 h 1160647"/>
                <a:gd name="connsiteX161" fmla="*/ 948492 w 3024845"/>
                <a:gd name="connsiteY161" fmla="*/ 680960 h 1160647"/>
                <a:gd name="connsiteX162" fmla="*/ 949252 w 3024845"/>
                <a:gd name="connsiteY162" fmla="*/ 681230 h 1160647"/>
                <a:gd name="connsiteX163" fmla="*/ 954572 w 3024845"/>
                <a:gd name="connsiteY163" fmla="*/ 683122 h 1160647"/>
                <a:gd name="connsiteX164" fmla="*/ 954572 w 3024845"/>
                <a:gd name="connsiteY164" fmla="*/ 596651 h 1160647"/>
                <a:gd name="connsiteX165" fmla="*/ 958625 w 3024845"/>
                <a:gd name="connsiteY165" fmla="*/ 564224 h 1160647"/>
                <a:gd name="connsiteX166" fmla="*/ 997132 w 3024845"/>
                <a:gd name="connsiteY166" fmla="*/ 564224 h 1160647"/>
                <a:gd name="connsiteX167" fmla="*/ 997132 w 3024845"/>
                <a:gd name="connsiteY167" fmla="*/ 596651 h 1160647"/>
                <a:gd name="connsiteX168" fmla="*/ 997892 w 3024845"/>
                <a:gd name="connsiteY168" fmla="*/ 596651 h 1160647"/>
                <a:gd name="connsiteX169" fmla="*/ 1003212 w 3024845"/>
                <a:gd name="connsiteY169" fmla="*/ 596651 h 1160647"/>
                <a:gd name="connsiteX170" fmla="*/ 1003212 w 3024845"/>
                <a:gd name="connsiteY170" fmla="*/ 514503 h 1160647"/>
                <a:gd name="connsiteX171" fmla="*/ 1004986 w 3024845"/>
                <a:gd name="connsiteY171" fmla="*/ 514503 h 1160647"/>
                <a:gd name="connsiteX172" fmla="*/ 1017399 w 3024845"/>
                <a:gd name="connsiteY172" fmla="*/ 514503 h 1160647"/>
                <a:gd name="connsiteX173" fmla="*/ 1017399 w 3024845"/>
                <a:gd name="connsiteY173" fmla="*/ 512612 h 1160647"/>
                <a:gd name="connsiteX174" fmla="*/ 1017399 w 3024845"/>
                <a:gd name="connsiteY174" fmla="*/ 499371 h 1160647"/>
                <a:gd name="connsiteX175" fmla="*/ 1039693 w 3024845"/>
                <a:gd name="connsiteY175" fmla="*/ 499371 h 1160647"/>
                <a:gd name="connsiteX176" fmla="*/ 1039693 w 3024845"/>
                <a:gd name="connsiteY176" fmla="*/ 498290 h 1160647"/>
                <a:gd name="connsiteX177" fmla="*/ 1039693 w 3024845"/>
                <a:gd name="connsiteY177" fmla="*/ 490724 h 1160647"/>
                <a:gd name="connsiteX178" fmla="*/ 1041466 w 3024845"/>
                <a:gd name="connsiteY178" fmla="*/ 490724 h 1160647"/>
                <a:gd name="connsiteX179" fmla="*/ 1053880 w 3024845"/>
                <a:gd name="connsiteY179" fmla="*/ 490724 h 1160647"/>
                <a:gd name="connsiteX180" fmla="*/ 1053880 w 3024845"/>
                <a:gd name="connsiteY180" fmla="*/ 491805 h 1160647"/>
                <a:gd name="connsiteX181" fmla="*/ 1053880 w 3024845"/>
                <a:gd name="connsiteY181" fmla="*/ 499371 h 1160647"/>
                <a:gd name="connsiteX182" fmla="*/ 1054640 w 3024845"/>
                <a:gd name="connsiteY182" fmla="*/ 499371 h 1160647"/>
                <a:gd name="connsiteX183" fmla="*/ 1059960 w 3024845"/>
                <a:gd name="connsiteY183" fmla="*/ 499371 h 1160647"/>
                <a:gd name="connsiteX184" fmla="*/ 1070093 w 3024845"/>
                <a:gd name="connsiteY184" fmla="*/ 495047 h 1160647"/>
                <a:gd name="connsiteX185" fmla="*/ 1074146 w 3024845"/>
                <a:gd name="connsiteY185" fmla="*/ 498290 h 1160647"/>
                <a:gd name="connsiteX186" fmla="*/ 1074146 w 3024845"/>
                <a:gd name="connsiteY186" fmla="*/ 490724 h 1160647"/>
                <a:gd name="connsiteX187" fmla="*/ 1076426 w 3024845"/>
                <a:gd name="connsiteY187" fmla="*/ 490724 h 1160647"/>
                <a:gd name="connsiteX188" fmla="*/ 1092387 w 3024845"/>
                <a:gd name="connsiteY188" fmla="*/ 490724 h 1160647"/>
                <a:gd name="connsiteX189" fmla="*/ 1092387 w 3024845"/>
                <a:gd name="connsiteY189" fmla="*/ 491805 h 1160647"/>
                <a:gd name="connsiteX190" fmla="*/ 1092387 w 3024845"/>
                <a:gd name="connsiteY190" fmla="*/ 499371 h 1160647"/>
                <a:gd name="connsiteX191" fmla="*/ 1122787 w 3024845"/>
                <a:gd name="connsiteY191" fmla="*/ 499371 h 1160647"/>
                <a:gd name="connsiteX192" fmla="*/ 1122787 w 3024845"/>
                <a:gd name="connsiteY192" fmla="*/ 500992 h 1160647"/>
                <a:gd name="connsiteX193" fmla="*/ 1122787 w 3024845"/>
                <a:gd name="connsiteY193" fmla="*/ 512342 h 1160647"/>
                <a:gd name="connsiteX194" fmla="*/ 1149134 w 3024845"/>
                <a:gd name="connsiteY194" fmla="*/ 512342 h 1160647"/>
                <a:gd name="connsiteX195" fmla="*/ 1149134 w 3024845"/>
                <a:gd name="connsiteY195" fmla="*/ 542606 h 1160647"/>
                <a:gd name="connsiteX196" fmla="*/ 1149894 w 3024845"/>
                <a:gd name="connsiteY196" fmla="*/ 542606 h 1160647"/>
                <a:gd name="connsiteX197" fmla="*/ 1155214 w 3024845"/>
                <a:gd name="connsiteY197" fmla="*/ 542606 h 1160647"/>
                <a:gd name="connsiteX198" fmla="*/ 1155214 w 3024845"/>
                <a:gd name="connsiteY198" fmla="*/ 543687 h 1160647"/>
                <a:gd name="connsiteX199" fmla="*/ 1155214 w 3024845"/>
                <a:gd name="connsiteY199" fmla="*/ 551254 h 1160647"/>
                <a:gd name="connsiteX200" fmla="*/ 1159268 w 3024845"/>
                <a:gd name="connsiteY200" fmla="*/ 581518 h 1160647"/>
                <a:gd name="connsiteX201" fmla="*/ 1160028 w 3024845"/>
                <a:gd name="connsiteY201" fmla="*/ 581518 h 1160647"/>
                <a:gd name="connsiteX202" fmla="*/ 1165348 w 3024845"/>
                <a:gd name="connsiteY202" fmla="*/ 581518 h 1160647"/>
                <a:gd name="connsiteX203" fmla="*/ 1165348 w 3024845"/>
                <a:gd name="connsiteY203" fmla="*/ 582329 h 1160647"/>
                <a:gd name="connsiteX204" fmla="*/ 1165348 w 3024845"/>
                <a:gd name="connsiteY204" fmla="*/ 588004 h 1160647"/>
                <a:gd name="connsiteX205" fmla="*/ 1166361 w 3024845"/>
                <a:gd name="connsiteY205" fmla="*/ 588004 h 1160647"/>
                <a:gd name="connsiteX206" fmla="*/ 1173454 w 3024845"/>
                <a:gd name="connsiteY206" fmla="*/ 588004 h 1160647"/>
                <a:gd name="connsiteX207" fmla="*/ 1173454 w 3024845"/>
                <a:gd name="connsiteY207" fmla="*/ 618269 h 1160647"/>
                <a:gd name="connsiteX208" fmla="*/ 1175481 w 3024845"/>
                <a:gd name="connsiteY208" fmla="*/ 618269 h 1160647"/>
                <a:gd name="connsiteX209" fmla="*/ 1189668 w 3024845"/>
                <a:gd name="connsiteY209" fmla="*/ 618269 h 1160647"/>
                <a:gd name="connsiteX210" fmla="*/ 1189668 w 3024845"/>
                <a:gd name="connsiteY210" fmla="*/ 642048 h 1160647"/>
                <a:gd name="connsiteX211" fmla="*/ 1191695 w 3024845"/>
                <a:gd name="connsiteY211" fmla="*/ 643669 h 1160647"/>
                <a:gd name="connsiteX212" fmla="*/ 1191695 w 3024845"/>
                <a:gd name="connsiteY212" fmla="*/ 655019 h 1160647"/>
                <a:gd name="connsiteX213" fmla="*/ 1192455 w 3024845"/>
                <a:gd name="connsiteY213" fmla="*/ 655019 h 1160647"/>
                <a:gd name="connsiteX214" fmla="*/ 1197775 w 3024845"/>
                <a:gd name="connsiteY214" fmla="*/ 655019 h 1160647"/>
                <a:gd name="connsiteX215" fmla="*/ 1197775 w 3024845"/>
                <a:gd name="connsiteY215" fmla="*/ 678798 h 1160647"/>
                <a:gd name="connsiteX216" fmla="*/ 1199041 w 3024845"/>
                <a:gd name="connsiteY216" fmla="*/ 678798 h 1160647"/>
                <a:gd name="connsiteX217" fmla="*/ 1207908 w 3024845"/>
                <a:gd name="connsiteY217" fmla="*/ 678798 h 1160647"/>
                <a:gd name="connsiteX218" fmla="*/ 1209935 w 3024845"/>
                <a:gd name="connsiteY218" fmla="*/ 682852 h 1160647"/>
                <a:gd name="connsiteX219" fmla="*/ 1209935 w 3024845"/>
                <a:gd name="connsiteY219" fmla="*/ 696093 h 1160647"/>
                <a:gd name="connsiteX220" fmla="*/ 1211455 w 3024845"/>
                <a:gd name="connsiteY220" fmla="*/ 694201 h 1160647"/>
                <a:gd name="connsiteX221" fmla="*/ 1222095 w 3024845"/>
                <a:gd name="connsiteY221" fmla="*/ 680960 h 1160647"/>
                <a:gd name="connsiteX222" fmla="*/ 1250469 w 3024845"/>
                <a:gd name="connsiteY222" fmla="*/ 680960 h 1160647"/>
                <a:gd name="connsiteX223" fmla="*/ 1250469 w 3024845"/>
                <a:gd name="connsiteY223" fmla="*/ 767431 h 1160647"/>
                <a:gd name="connsiteX224" fmla="*/ 1251229 w 3024845"/>
                <a:gd name="connsiteY224" fmla="*/ 767431 h 1160647"/>
                <a:gd name="connsiteX225" fmla="*/ 1256549 w 3024845"/>
                <a:gd name="connsiteY225" fmla="*/ 767431 h 1160647"/>
                <a:gd name="connsiteX226" fmla="*/ 1257309 w 3024845"/>
                <a:gd name="connsiteY226" fmla="*/ 766080 h 1160647"/>
                <a:gd name="connsiteX227" fmla="*/ 1262629 w 3024845"/>
                <a:gd name="connsiteY227" fmla="*/ 756622 h 1160647"/>
                <a:gd name="connsiteX228" fmla="*/ 1262629 w 3024845"/>
                <a:gd name="connsiteY228" fmla="*/ 758514 h 1160647"/>
                <a:gd name="connsiteX229" fmla="*/ 1262629 w 3024845"/>
                <a:gd name="connsiteY229" fmla="*/ 771755 h 1160647"/>
                <a:gd name="connsiteX230" fmla="*/ 1266682 w 3024845"/>
                <a:gd name="connsiteY230" fmla="*/ 726358 h 1160647"/>
                <a:gd name="connsiteX231" fmla="*/ 1267442 w 3024845"/>
                <a:gd name="connsiteY231" fmla="*/ 726358 h 1160647"/>
                <a:gd name="connsiteX232" fmla="*/ 1272762 w 3024845"/>
                <a:gd name="connsiteY232" fmla="*/ 726358 h 1160647"/>
                <a:gd name="connsiteX233" fmla="*/ 1272762 w 3024845"/>
                <a:gd name="connsiteY233" fmla="*/ 661504 h 1160647"/>
                <a:gd name="connsiteX234" fmla="*/ 1273776 w 3024845"/>
                <a:gd name="connsiteY234" fmla="*/ 661504 h 1160647"/>
                <a:gd name="connsiteX235" fmla="*/ 1280869 w 3024845"/>
                <a:gd name="connsiteY235" fmla="*/ 661504 h 1160647"/>
                <a:gd name="connsiteX236" fmla="*/ 1293029 w 3024845"/>
                <a:gd name="connsiteY236" fmla="*/ 618269 h 1160647"/>
                <a:gd name="connsiteX237" fmla="*/ 1294296 w 3024845"/>
                <a:gd name="connsiteY237" fmla="*/ 618269 h 1160647"/>
                <a:gd name="connsiteX238" fmla="*/ 1303163 w 3024845"/>
                <a:gd name="connsiteY238" fmla="*/ 618269 h 1160647"/>
                <a:gd name="connsiteX239" fmla="*/ 1313296 w 3024845"/>
                <a:gd name="connsiteY239" fmla="*/ 661504 h 1160647"/>
                <a:gd name="connsiteX240" fmla="*/ 1314309 w 3024845"/>
                <a:gd name="connsiteY240" fmla="*/ 661504 h 1160647"/>
                <a:gd name="connsiteX241" fmla="*/ 1321403 w 3024845"/>
                <a:gd name="connsiteY241" fmla="*/ 661504 h 1160647"/>
                <a:gd name="connsiteX242" fmla="*/ 1321403 w 3024845"/>
                <a:gd name="connsiteY242" fmla="*/ 700416 h 1160647"/>
                <a:gd name="connsiteX243" fmla="*/ 1323176 w 3024845"/>
                <a:gd name="connsiteY243" fmla="*/ 700416 h 1160647"/>
                <a:gd name="connsiteX244" fmla="*/ 1335590 w 3024845"/>
                <a:gd name="connsiteY244" fmla="*/ 700416 h 1160647"/>
                <a:gd name="connsiteX245" fmla="*/ 1335590 w 3024845"/>
                <a:gd name="connsiteY245" fmla="*/ 702578 h 1160647"/>
                <a:gd name="connsiteX246" fmla="*/ 1335590 w 3024845"/>
                <a:gd name="connsiteY246" fmla="*/ 717710 h 1160647"/>
                <a:gd name="connsiteX247" fmla="*/ 1339643 w 3024845"/>
                <a:gd name="connsiteY247" fmla="*/ 715549 h 1160647"/>
                <a:gd name="connsiteX248" fmla="*/ 1339643 w 3024845"/>
                <a:gd name="connsiteY248" fmla="*/ 700416 h 1160647"/>
                <a:gd name="connsiteX249" fmla="*/ 1341163 w 3024845"/>
                <a:gd name="connsiteY249" fmla="*/ 700416 h 1160647"/>
                <a:gd name="connsiteX250" fmla="*/ 1351803 w 3024845"/>
                <a:gd name="connsiteY250" fmla="*/ 700416 h 1160647"/>
                <a:gd name="connsiteX251" fmla="*/ 1351803 w 3024845"/>
                <a:gd name="connsiteY251" fmla="*/ 702037 h 1160647"/>
                <a:gd name="connsiteX252" fmla="*/ 1351803 w 3024845"/>
                <a:gd name="connsiteY252" fmla="*/ 713387 h 1160647"/>
                <a:gd name="connsiteX253" fmla="*/ 1382204 w 3024845"/>
                <a:gd name="connsiteY253" fmla="*/ 713387 h 1160647"/>
                <a:gd name="connsiteX254" fmla="*/ 1382204 w 3024845"/>
                <a:gd name="connsiteY254" fmla="*/ 676637 h 1160647"/>
                <a:gd name="connsiteX255" fmla="*/ 1383470 w 3024845"/>
                <a:gd name="connsiteY255" fmla="*/ 676637 h 1160647"/>
                <a:gd name="connsiteX256" fmla="*/ 1392337 w 3024845"/>
                <a:gd name="connsiteY256" fmla="*/ 676637 h 1160647"/>
                <a:gd name="connsiteX257" fmla="*/ 1392337 w 3024845"/>
                <a:gd name="connsiteY257" fmla="*/ 698254 h 1160647"/>
                <a:gd name="connsiteX258" fmla="*/ 1394364 w 3024845"/>
                <a:gd name="connsiteY258" fmla="*/ 665828 h 1160647"/>
                <a:gd name="connsiteX259" fmla="*/ 1416657 w 3024845"/>
                <a:gd name="connsiteY259" fmla="*/ 665828 h 1160647"/>
                <a:gd name="connsiteX260" fmla="*/ 1416657 w 3024845"/>
                <a:gd name="connsiteY260" fmla="*/ 664206 h 1160647"/>
                <a:gd name="connsiteX261" fmla="*/ 1416657 w 3024845"/>
                <a:gd name="connsiteY261" fmla="*/ 652857 h 1160647"/>
                <a:gd name="connsiteX262" fmla="*/ 1417417 w 3024845"/>
                <a:gd name="connsiteY262" fmla="*/ 652857 h 1160647"/>
                <a:gd name="connsiteX263" fmla="*/ 1422737 w 3024845"/>
                <a:gd name="connsiteY263" fmla="*/ 652857 h 1160647"/>
                <a:gd name="connsiteX264" fmla="*/ 1422737 w 3024845"/>
                <a:gd name="connsiteY264" fmla="*/ 650966 h 1160647"/>
                <a:gd name="connsiteX265" fmla="*/ 1422737 w 3024845"/>
                <a:gd name="connsiteY265" fmla="*/ 637725 h 1160647"/>
                <a:gd name="connsiteX266" fmla="*/ 1426791 w 3024845"/>
                <a:gd name="connsiteY266" fmla="*/ 644210 h 1160647"/>
                <a:gd name="connsiteX267" fmla="*/ 1429071 w 3024845"/>
                <a:gd name="connsiteY267" fmla="*/ 644210 h 1160647"/>
                <a:gd name="connsiteX268" fmla="*/ 1445031 w 3024845"/>
                <a:gd name="connsiteY268" fmla="*/ 644210 h 1160647"/>
                <a:gd name="connsiteX269" fmla="*/ 1445031 w 3024845"/>
                <a:gd name="connsiteY269" fmla="*/ 643399 h 1160647"/>
                <a:gd name="connsiteX270" fmla="*/ 1445031 w 3024845"/>
                <a:gd name="connsiteY270" fmla="*/ 637725 h 1160647"/>
                <a:gd name="connsiteX271" fmla="*/ 1445791 w 3024845"/>
                <a:gd name="connsiteY271" fmla="*/ 637725 h 1160647"/>
                <a:gd name="connsiteX272" fmla="*/ 1451111 w 3024845"/>
                <a:gd name="connsiteY272" fmla="*/ 637725 h 1160647"/>
                <a:gd name="connsiteX273" fmla="*/ 1451111 w 3024845"/>
                <a:gd name="connsiteY273" fmla="*/ 639076 h 1160647"/>
                <a:gd name="connsiteX274" fmla="*/ 1451111 w 3024845"/>
                <a:gd name="connsiteY274" fmla="*/ 648534 h 1160647"/>
                <a:gd name="connsiteX275" fmla="*/ 1489618 w 3024845"/>
                <a:gd name="connsiteY275" fmla="*/ 648534 h 1160647"/>
                <a:gd name="connsiteX276" fmla="*/ 1489618 w 3024845"/>
                <a:gd name="connsiteY276" fmla="*/ 786887 h 1160647"/>
                <a:gd name="connsiteX277" fmla="*/ 1491138 w 3024845"/>
                <a:gd name="connsiteY277" fmla="*/ 786887 h 1160647"/>
                <a:gd name="connsiteX278" fmla="*/ 1501778 w 3024845"/>
                <a:gd name="connsiteY278" fmla="*/ 786887 h 1160647"/>
                <a:gd name="connsiteX279" fmla="*/ 1501778 w 3024845"/>
                <a:gd name="connsiteY279" fmla="*/ 773917 h 1160647"/>
                <a:gd name="connsiteX280" fmla="*/ 1505832 w 3024845"/>
                <a:gd name="connsiteY280" fmla="*/ 773917 h 1160647"/>
                <a:gd name="connsiteX281" fmla="*/ 1505832 w 3024845"/>
                <a:gd name="connsiteY281" fmla="*/ 786887 h 1160647"/>
                <a:gd name="connsiteX282" fmla="*/ 1536232 w 3024845"/>
                <a:gd name="connsiteY282" fmla="*/ 786887 h 1160647"/>
                <a:gd name="connsiteX283" fmla="*/ 1536232 w 3024845"/>
                <a:gd name="connsiteY283" fmla="*/ 756622 h 1160647"/>
                <a:gd name="connsiteX284" fmla="*/ 1548392 w 3024845"/>
                <a:gd name="connsiteY284" fmla="*/ 756622 h 1160647"/>
                <a:gd name="connsiteX285" fmla="*/ 1560552 w 3024845"/>
                <a:gd name="connsiteY285" fmla="*/ 754461 h 1160647"/>
                <a:gd name="connsiteX286" fmla="*/ 1564606 w 3024845"/>
                <a:gd name="connsiteY286" fmla="*/ 756622 h 1160647"/>
                <a:gd name="connsiteX287" fmla="*/ 1574739 w 3024845"/>
                <a:gd name="connsiteY287" fmla="*/ 756622 h 1160647"/>
                <a:gd name="connsiteX288" fmla="*/ 1574739 w 3024845"/>
                <a:gd name="connsiteY288" fmla="*/ 786887 h 1160647"/>
                <a:gd name="connsiteX289" fmla="*/ 1582846 w 3024845"/>
                <a:gd name="connsiteY289" fmla="*/ 786887 h 1160647"/>
                <a:gd name="connsiteX290" fmla="*/ 1582846 w 3024845"/>
                <a:gd name="connsiteY290" fmla="*/ 804182 h 1160647"/>
                <a:gd name="connsiteX291" fmla="*/ 1592182 w 3024845"/>
                <a:gd name="connsiteY291" fmla="*/ 805087 h 1160647"/>
                <a:gd name="connsiteX292" fmla="*/ 1605140 w 3024845"/>
                <a:gd name="connsiteY292" fmla="*/ 805087 h 1160647"/>
                <a:gd name="connsiteX293" fmla="*/ 1605140 w 3024845"/>
                <a:gd name="connsiteY293" fmla="*/ 789049 h 1160647"/>
                <a:gd name="connsiteX294" fmla="*/ 1673096 w 3024845"/>
                <a:gd name="connsiteY294" fmla="*/ 789049 h 1160647"/>
                <a:gd name="connsiteX295" fmla="*/ 1673096 w 3024845"/>
                <a:gd name="connsiteY295" fmla="*/ 703796 h 1160647"/>
                <a:gd name="connsiteX296" fmla="*/ 1745104 w 3024845"/>
                <a:gd name="connsiteY296" fmla="*/ 703796 h 1160647"/>
                <a:gd name="connsiteX297" fmla="*/ 1745104 w 3024845"/>
                <a:gd name="connsiteY297" fmla="*/ 782564 h 1160647"/>
                <a:gd name="connsiteX298" fmla="*/ 1747008 w 3024845"/>
                <a:gd name="connsiteY298" fmla="*/ 782564 h 1160647"/>
                <a:gd name="connsiteX299" fmla="*/ 1748250 w 3024845"/>
                <a:gd name="connsiteY299" fmla="*/ 805087 h 1160647"/>
                <a:gd name="connsiteX300" fmla="*/ 1757926 w 3024845"/>
                <a:gd name="connsiteY300" fmla="*/ 805087 h 1160647"/>
                <a:gd name="connsiteX301" fmla="*/ 1759168 w 3024845"/>
                <a:gd name="connsiteY301" fmla="*/ 782564 h 1160647"/>
                <a:gd name="connsiteX302" fmla="*/ 1765248 w 3024845"/>
                <a:gd name="connsiteY302" fmla="*/ 782564 h 1160647"/>
                <a:gd name="connsiteX303" fmla="*/ 1766490 w 3024845"/>
                <a:gd name="connsiteY303" fmla="*/ 805087 h 1160647"/>
                <a:gd name="connsiteX304" fmla="*/ 1817112 w 3024845"/>
                <a:gd name="connsiteY304" fmla="*/ 805087 h 1160647"/>
                <a:gd name="connsiteX305" fmla="*/ 1817112 w 3024845"/>
                <a:gd name="connsiteY305" fmla="*/ 642059 h 1160647"/>
                <a:gd name="connsiteX306" fmla="*/ 2014439 w 3024845"/>
                <a:gd name="connsiteY306" fmla="*/ 642059 h 1160647"/>
                <a:gd name="connsiteX307" fmla="*/ 2014439 w 3024845"/>
                <a:gd name="connsiteY307" fmla="*/ 805087 h 1160647"/>
                <a:gd name="connsiteX308" fmla="*/ 2033136 w 3024845"/>
                <a:gd name="connsiteY308" fmla="*/ 805087 h 1160647"/>
                <a:gd name="connsiteX309" fmla="*/ 2033136 w 3024845"/>
                <a:gd name="connsiteY309" fmla="*/ 722394 h 1160647"/>
                <a:gd name="connsiteX310" fmla="*/ 2128256 w 3024845"/>
                <a:gd name="connsiteY310" fmla="*/ 722394 h 1160647"/>
                <a:gd name="connsiteX311" fmla="*/ 2140186 w 3024845"/>
                <a:gd name="connsiteY311" fmla="*/ 404253 h 1160647"/>
                <a:gd name="connsiteX312" fmla="*/ 2128026 w 3024845"/>
                <a:gd name="connsiteY312" fmla="*/ 382635 h 1160647"/>
                <a:gd name="connsiteX313" fmla="*/ 2121946 w 3024845"/>
                <a:gd name="connsiteY313" fmla="*/ 378311 h 1160647"/>
                <a:gd name="connsiteX314" fmla="*/ 2130053 w 3024845"/>
                <a:gd name="connsiteY314" fmla="*/ 354532 h 1160647"/>
                <a:gd name="connsiteX315" fmla="*/ 2130053 w 3024845"/>
                <a:gd name="connsiteY315" fmla="*/ 337238 h 1160647"/>
                <a:gd name="connsiteX316" fmla="*/ 2144240 w 3024845"/>
                <a:gd name="connsiteY316" fmla="*/ 337238 h 1160647"/>
                <a:gd name="connsiteX317" fmla="*/ 2144240 w 3024845"/>
                <a:gd name="connsiteY317" fmla="*/ 315620 h 1160647"/>
                <a:gd name="connsiteX318" fmla="*/ 2146266 w 3024845"/>
                <a:gd name="connsiteY318" fmla="*/ 311296 h 1160647"/>
                <a:gd name="connsiteX319" fmla="*/ 2146266 w 3024845"/>
                <a:gd name="connsiteY319" fmla="*/ 233472 h 1160647"/>
                <a:gd name="connsiteX320" fmla="*/ 2144240 w 3024845"/>
                <a:gd name="connsiteY320" fmla="*/ 226987 h 1160647"/>
                <a:gd name="connsiteX321" fmla="*/ 2150320 w 3024845"/>
                <a:gd name="connsiteY321" fmla="*/ 220501 h 1160647"/>
                <a:gd name="connsiteX322" fmla="*/ 2150320 w 3024845"/>
                <a:gd name="connsiteY322" fmla="*/ 162133 h 1160647"/>
                <a:gd name="connsiteX323" fmla="*/ 2152346 w 3024845"/>
                <a:gd name="connsiteY323" fmla="*/ 157810 h 1160647"/>
                <a:gd name="connsiteX324" fmla="*/ 2152346 w 3024845"/>
                <a:gd name="connsiteY324" fmla="*/ 101604 h 1160647"/>
                <a:gd name="connsiteX325" fmla="*/ 2154373 w 3024845"/>
                <a:gd name="connsiteY325" fmla="*/ 82148 h 1160647"/>
                <a:gd name="connsiteX326" fmla="*/ 2158427 w 3024845"/>
                <a:gd name="connsiteY326" fmla="*/ 99442 h 1160647"/>
                <a:gd name="connsiteX327" fmla="*/ 2160453 w 3024845"/>
                <a:gd name="connsiteY327" fmla="*/ 157810 h 1160647"/>
                <a:gd name="connsiteX328" fmla="*/ 2162480 w 3024845"/>
                <a:gd name="connsiteY328" fmla="*/ 220501 h 1160647"/>
                <a:gd name="connsiteX329" fmla="*/ 2168560 w 3024845"/>
                <a:gd name="connsiteY329" fmla="*/ 226987 h 1160647"/>
                <a:gd name="connsiteX330" fmla="*/ 2166533 w 3024845"/>
                <a:gd name="connsiteY330" fmla="*/ 233472 h 1160647"/>
                <a:gd name="connsiteX331" fmla="*/ 2166533 w 3024845"/>
                <a:gd name="connsiteY331" fmla="*/ 311296 h 1160647"/>
                <a:gd name="connsiteX332" fmla="*/ 2168560 w 3024845"/>
                <a:gd name="connsiteY332" fmla="*/ 315620 h 1160647"/>
                <a:gd name="connsiteX333" fmla="*/ 2168560 w 3024845"/>
                <a:gd name="connsiteY333" fmla="*/ 337238 h 1160647"/>
                <a:gd name="connsiteX334" fmla="*/ 2182747 w 3024845"/>
                <a:gd name="connsiteY334" fmla="*/ 337238 h 1160647"/>
                <a:gd name="connsiteX335" fmla="*/ 2182747 w 3024845"/>
                <a:gd name="connsiteY335" fmla="*/ 354532 h 1160647"/>
                <a:gd name="connsiteX336" fmla="*/ 2190854 w 3024845"/>
                <a:gd name="connsiteY336" fmla="*/ 378311 h 1160647"/>
                <a:gd name="connsiteX337" fmla="*/ 2184774 w 3024845"/>
                <a:gd name="connsiteY337" fmla="*/ 382635 h 1160647"/>
                <a:gd name="connsiteX338" fmla="*/ 2172613 w 3024845"/>
                <a:gd name="connsiteY338" fmla="*/ 404253 h 1160647"/>
                <a:gd name="connsiteX339" fmla="*/ 2180720 w 3024845"/>
                <a:gd name="connsiteY339" fmla="*/ 657181 h 1160647"/>
                <a:gd name="connsiteX340" fmla="*/ 2245574 w 3024845"/>
                <a:gd name="connsiteY340" fmla="*/ 657181 h 1160647"/>
                <a:gd name="connsiteX341" fmla="*/ 2245574 w 3024845"/>
                <a:gd name="connsiteY341" fmla="*/ 732843 h 1160647"/>
                <a:gd name="connsiteX342" fmla="*/ 2253681 w 3024845"/>
                <a:gd name="connsiteY342" fmla="*/ 732843 h 1160647"/>
                <a:gd name="connsiteX343" fmla="*/ 2255708 w 3024845"/>
                <a:gd name="connsiteY343" fmla="*/ 726358 h 1160647"/>
                <a:gd name="connsiteX344" fmla="*/ 2261788 w 3024845"/>
                <a:gd name="connsiteY344" fmla="*/ 726358 h 1160647"/>
                <a:gd name="connsiteX345" fmla="*/ 2263815 w 3024845"/>
                <a:gd name="connsiteY345" fmla="*/ 735005 h 1160647"/>
                <a:gd name="connsiteX346" fmla="*/ 2275975 w 3024845"/>
                <a:gd name="connsiteY346" fmla="*/ 735005 h 1160647"/>
                <a:gd name="connsiteX347" fmla="*/ 2275975 w 3024845"/>
                <a:gd name="connsiteY347" fmla="*/ 728519 h 1160647"/>
                <a:gd name="connsiteX348" fmla="*/ 2298268 w 3024845"/>
                <a:gd name="connsiteY348" fmla="*/ 728519 h 1160647"/>
                <a:gd name="connsiteX349" fmla="*/ 2298268 w 3024845"/>
                <a:gd name="connsiteY349" fmla="*/ 735005 h 1160647"/>
                <a:gd name="connsiteX350" fmla="*/ 2318535 w 3024845"/>
                <a:gd name="connsiteY350" fmla="*/ 735005 h 1160647"/>
                <a:gd name="connsiteX351" fmla="*/ 2318535 w 3024845"/>
                <a:gd name="connsiteY351" fmla="*/ 780402 h 1160647"/>
                <a:gd name="connsiteX352" fmla="*/ 2332722 w 3024845"/>
                <a:gd name="connsiteY352" fmla="*/ 780402 h 1160647"/>
                <a:gd name="connsiteX353" fmla="*/ 2332722 w 3024845"/>
                <a:gd name="connsiteY353" fmla="*/ 767431 h 1160647"/>
                <a:gd name="connsiteX354" fmla="*/ 2348936 w 3024845"/>
                <a:gd name="connsiteY354" fmla="*/ 767431 h 1160647"/>
                <a:gd name="connsiteX355" fmla="*/ 2348936 w 3024845"/>
                <a:gd name="connsiteY355" fmla="*/ 588004 h 1160647"/>
                <a:gd name="connsiteX356" fmla="*/ 2355016 w 3024845"/>
                <a:gd name="connsiteY356" fmla="*/ 581518 h 1160647"/>
                <a:gd name="connsiteX357" fmla="*/ 2427977 w 3024845"/>
                <a:gd name="connsiteY357" fmla="*/ 581518 h 1160647"/>
                <a:gd name="connsiteX358" fmla="*/ 2427977 w 3024845"/>
                <a:gd name="connsiteY358" fmla="*/ 590166 h 1160647"/>
                <a:gd name="connsiteX359" fmla="*/ 2438110 w 3024845"/>
                <a:gd name="connsiteY359" fmla="*/ 590166 h 1160647"/>
                <a:gd name="connsiteX360" fmla="*/ 2438110 w 3024845"/>
                <a:gd name="connsiteY360" fmla="*/ 704740 h 1160647"/>
                <a:gd name="connsiteX361" fmla="*/ 2460404 w 3024845"/>
                <a:gd name="connsiteY361" fmla="*/ 704740 h 1160647"/>
                <a:gd name="connsiteX362" fmla="*/ 2460404 w 3024845"/>
                <a:gd name="connsiteY362" fmla="*/ 637725 h 1160647"/>
                <a:gd name="connsiteX363" fmla="*/ 2486751 w 3024845"/>
                <a:gd name="connsiteY363" fmla="*/ 637725 h 1160647"/>
                <a:gd name="connsiteX364" fmla="*/ 2490804 w 3024845"/>
                <a:gd name="connsiteY364" fmla="*/ 633401 h 1160647"/>
                <a:gd name="connsiteX365" fmla="*/ 2498911 w 3024845"/>
                <a:gd name="connsiteY365" fmla="*/ 633401 h 1160647"/>
                <a:gd name="connsiteX366" fmla="*/ 2502964 w 3024845"/>
                <a:gd name="connsiteY366" fmla="*/ 637725 h 1160647"/>
                <a:gd name="connsiteX367" fmla="*/ 2525258 w 3024845"/>
                <a:gd name="connsiteY367" fmla="*/ 637725 h 1160647"/>
                <a:gd name="connsiteX368" fmla="*/ 2525258 w 3024845"/>
                <a:gd name="connsiteY368" fmla="*/ 520989 h 1160647"/>
                <a:gd name="connsiteX369" fmla="*/ 2582005 w 3024845"/>
                <a:gd name="connsiteY369" fmla="*/ 510180 h 1160647"/>
                <a:gd name="connsiteX370" fmla="*/ 2582005 w 3024845"/>
                <a:gd name="connsiteY370" fmla="*/ 511261 h 1160647"/>
                <a:gd name="connsiteX371" fmla="*/ 2582005 w 3024845"/>
                <a:gd name="connsiteY371" fmla="*/ 518827 h 1160647"/>
                <a:gd name="connsiteX372" fmla="*/ 2608352 w 3024845"/>
                <a:gd name="connsiteY372" fmla="*/ 518827 h 1160647"/>
                <a:gd name="connsiteX373" fmla="*/ 2608352 w 3024845"/>
                <a:gd name="connsiteY373" fmla="*/ 773917 h 1160647"/>
                <a:gd name="connsiteX374" fmla="*/ 2630646 w 3024845"/>
                <a:gd name="connsiteY374" fmla="*/ 773917 h 1160647"/>
                <a:gd name="connsiteX375" fmla="*/ 2630646 w 3024845"/>
                <a:gd name="connsiteY375" fmla="*/ 769593 h 1160647"/>
                <a:gd name="connsiteX376" fmla="*/ 2642806 w 3024845"/>
                <a:gd name="connsiteY376" fmla="*/ 769593 h 1160647"/>
                <a:gd name="connsiteX377" fmla="*/ 2642806 w 3024845"/>
                <a:gd name="connsiteY377" fmla="*/ 773917 h 1160647"/>
                <a:gd name="connsiteX378" fmla="*/ 2667126 w 3024845"/>
                <a:gd name="connsiteY378" fmla="*/ 773917 h 1160647"/>
                <a:gd name="connsiteX379" fmla="*/ 2667126 w 3024845"/>
                <a:gd name="connsiteY379" fmla="*/ 760946 h 1160647"/>
                <a:gd name="connsiteX380" fmla="*/ 2695500 w 3024845"/>
                <a:gd name="connsiteY380" fmla="*/ 760946 h 1160647"/>
                <a:gd name="connsiteX381" fmla="*/ 2707660 w 3024845"/>
                <a:gd name="connsiteY381" fmla="*/ 756622 h 1160647"/>
                <a:gd name="connsiteX382" fmla="*/ 2727927 w 3024845"/>
                <a:gd name="connsiteY382" fmla="*/ 760946 h 1160647"/>
                <a:gd name="connsiteX383" fmla="*/ 2727927 w 3024845"/>
                <a:gd name="connsiteY383" fmla="*/ 743652 h 1160647"/>
                <a:gd name="connsiteX384" fmla="*/ 2736034 w 3024845"/>
                <a:gd name="connsiteY384" fmla="*/ 743652 h 1160647"/>
                <a:gd name="connsiteX385" fmla="*/ 2736034 w 3024845"/>
                <a:gd name="connsiteY385" fmla="*/ 730681 h 1160647"/>
                <a:gd name="connsiteX386" fmla="*/ 2792781 w 3024845"/>
                <a:gd name="connsiteY386" fmla="*/ 730681 h 1160647"/>
                <a:gd name="connsiteX387" fmla="*/ 2792781 w 3024845"/>
                <a:gd name="connsiteY387" fmla="*/ 700416 h 1160647"/>
                <a:gd name="connsiteX388" fmla="*/ 2811021 w 3024845"/>
                <a:gd name="connsiteY388" fmla="*/ 700416 h 1160647"/>
                <a:gd name="connsiteX389" fmla="*/ 2811021 w 3024845"/>
                <a:gd name="connsiteY389" fmla="*/ 693931 h 1160647"/>
                <a:gd name="connsiteX390" fmla="*/ 2823181 w 3024845"/>
                <a:gd name="connsiteY390" fmla="*/ 693931 h 1160647"/>
                <a:gd name="connsiteX391" fmla="*/ 2823181 w 3024845"/>
                <a:gd name="connsiteY391" fmla="*/ 700416 h 1160647"/>
                <a:gd name="connsiteX392" fmla="*/ 2839395 w 3024845"/>
                <a:gd name="connsiteY392" fmla="*/ 700416 h 1160647"/>
                <a:gd name="connsiteX393" fmla="*/ 2839395 w 3024845"/>
                <a:gd name="connsiteY393" fmla="*/ 750137 h 1160647"/>
                <a:gd name="connsiteX394" fmla="*/ 2871822 w 3024845"/>
                <a:gd name="connsiteY394" fmla="*/ 750137 h 1160647"/>
                <a:gd name="connsiteX395" fmla="*/ 2871822 w 3024845"/>
                <a:gd name="connsiteY395" fmla="*/ 724196 h 1160647"/>
                <a:gd name="connsiteX396" fmla="*/ 2910329 w 3024845"/>
                <a:gd name="connsiteY396" fmla="*/ 724196 h 1160647"/>
                <a:gd name="connsiteX397" fmla="*/ 2910329 w 3024845"/>
                <a:gd name="connsiteY397" fmla="*/ 693931 h 1160647"/>
                <a:gd name="connsiteX398" fmla="*/ 2958970 w 3024845"/>
                <a:gd name="connsiteY398" fmla="*/ 693931 h 1160647"/>
                <a:gd name="connsiteX399" fmla="*/ 2958970 w 3024845"/>
                <a:gd name="connsiteY399" fmla="*/ 805087 h 1160647"/>
                <a:gd name="connsiteX400" fmla="*/ 2958970 w 3024845"/>
                <a:gd name="connsiteY400" fmla="*/ 818866 h 1160647"/>
                <a:gd name="connsiteX401" fmla="*/ 3024845 w 3024845"/>
                <a:gd name="connsiteY401" fmla="*/ 818866 h 1160647"/>
                <a:gd name="connsiteX402" fmla="*/ 3024845 w 3024845"/>
                <a:gd name="connsiteY402" fmla="*/ 1160647 h 1160647"/>
                <a:gd name="connsiteX403" fmla="*/ 2054 w 3024845"/>
                <a:gd name="connsiteY403" fmla="*/ 1158314 h 1160647"/>
                <a:gd name="connsiteX404" fmla="*/ 0 w 3024845"/>
                <a:gd name="connsiteY404" fmla="*/ 724196 h 1160647"/>
                <a:gd name="connsiteX405" fmla="*/ 20267 w 3024845"/>
                <a:gd name="connsiteY405" fmla="*/ 724196 h 1160647"/>
                <a:gd name="connsiteX406" fmla="*/ 20774 w 3024845"/>
                <a:gd name="connsiteY406" fmla="*/ 723115 h 1160647"/>
                <a:gd name="connsiteX407" fmla="*/ 24320 w 3024845"/>
                <a:gd name="connsiteY407" fmla="*/ 715549 h 1160647"/>
                <a:gd name="connsiteX408" fmla="*/ 26094 w 3024845"/>
                <a:gd name="connsiteY408" fmla="*/ 715819 h 1160647"/>
                <a:gd name="connsiteX409" fmla="*/ 38507 w 3024845"/>
                <a:gd name="connsiteY409" fmla="*/ 717710 h 1160647"/>
                <a:gd name="connsiteX410" fmla="*/ 39014 w 3024845"/>
                <a:gd name="connsiteY410" fmla="*/ 719062 h 1160647"/>
                <a:gd name="connsiteX411" fmla="*/ 42560 w 3024845"/>
                <a:gd name="connsiteY411" fmla="*/ 728519 h 1160647"/>
                <a:gd name="connsiteX412" fmla="*/ 68907 w 3024845"/>
                <a:gd name="connsiteY412" fmla="*/ 730681 h 1160647"/>
                <a:gd name="connsiteX413" fmla="*/ 68907 w 3024845"/>
                <a:gd name="connsiteY413" fmla="*/ 607460 h 1160647"/>
                <a:gd name="connsiteX414" fmla="*/ 70934 w 3024845"/>
                <a:gd name="connsiteY414" fmla="*/ 607460 h 1160647"/>
                <a:gd name="connsiteX415" fmla="*/ 85121 w 3024845"/>
                <a:gd name="connsiteY415" fmla="*/ 607460 h 1160647"/>
                <a:gd name="connsiteX416" fmla="*/ 85121 w 3024845"/>
                <a:gd name="connsiteY416" fmla="*/ 471268 h 1160647"/>
                <a:gd name="connsiteX417" fmla="*/ 86894 w 3024845"/>
                <a:gd name="connsiteY417" fmla="*/ 471268 h 1160647"/>
                <a:gd name="connsiteX418" fmla="*/ 99308 w 3024845"/>
                <a:gd name="connsiteY418" fmla="*/ 471268 h 1160647"/>
                <a:gd name="connsiteX419" fmla="*/ 99308 w 3024845"/>
                <a:gd name="connsiteY419" fmla="*/ 356694 h 1160647"/>
                <a:gd name="connsiteX420" fmla="*/ 103361 w 3024845"/>
                <a:gd name="connsiteY420" fmla="*/ 328590 h 1160647"/>
                <a:gd name="connsiteX421" fmla="*/ 105388 w 3024845"/>
                <a:gd name="connsiteY421" fmla="*/ 328590 h 1160647"/>
                <a:gd name="connsiteX422" fmla="*/ 119575 w 3024845"/>
                <a:gd name="connsiteY422" fmla="*/ 328590 h 1160647"/>
                <a:gd name="connsiteX423" fmla="*/ 156055 w 3024845"/>
                <a:gd name="connsiteY423" fmla="*/ 246443 h 1160647"/>
                <a:gd name="connsiteX424" fmla="*/ 160109 w 3024845"/>
                <a:gd name="connsiteY424" fmla="*/ 0 h 1160647"/>
                <a:gd name="connsiteX0" fmla="*/ 160109 w 3024845"/>
                <a:gd name="connsiteY0" fmla="*/ 0 h 1160647"/>
                <a:gd name="connsiteX1" fmla="*/ 162135 w 3024845"/>
                <a:gd name="connsiteY1" fmla="*/ 246443 h 1160647"/>
                <a:gd name="connsiteX2" fmla="*/ 200642 w 3024845"/>
                <a:gd name="connsiteY2" fmla="*/ 326429 h 1160647"/>
                <a:gd name="connsiteX3" fmla="*/ 202669 w 3024845"/>
                <a:gd name="connsiteY3" fmla="*/ 326429 h 1160647"/>
                <a:gd name="connsiteX4" fmla="*/ 216856 w 3024845"/>
                <a:gd name="connsiteY4" fmla="*/ 326429 h 1160647"/>
                <a:gd name="connsiteX5" fmla="*/ 216856 w 3024845"/>
                <a:gd name="connsiteY5" fmla="*/ 350208 h 1160647"/>
                <a:gd name="connsiteX6" fmla="*/ 217363 w 3024845"/>
                <a:gd name="connsiteY6" fmla="*/ 351019 h 1160647"/>
                <a:gd name="connsiteX7" fmla="*/ 220909 w 3024845"/>
                <a:gd name="connsiteY7" fmla="*/ 356694 h 1160647"/>
                <a:gd name="connsiteX8" fmla="*/ 220909 w 3024845"/>
                <a:gd name="connsiteY8" fmla="*/ 471268 h 1160647"/>
                <a:gd name="connsiteX9" fmla="*/ 223189 w 3024845"/>
                <a:gd name="connsiteY9" fmla="*/ 471268 h 1160647"/>
                <a:gd name="connsiteX10" fmla="*/ 239150 w 3024845"/>
                <a:gd name="connsiteY10" fmla="*/ 471268 h 1160647"/>
                <a:gd name="connsiteX11" fmla="*/ 239150 w 3024845"/>
                <a:gd name="connsiteY11" fmla="*/ 611783 h 1160647"/>
                <a:gd name="connsiteX12" fmla="*/ 240670 w 3024845"/>
                <a:gd name="connsiteY12" fmla="*/ 611513 h 1160647"/>
                <a:gd name="connsiteX13" fmla="*/ 251310 w 3024845"/>
                <a:gd name="connsiteY13" fmla="*/ 609622 h 1160647"/>
                <a:gd name="connsiteX14" fmla="*/ 249283 w 3024845"/>
                <a:gd name="connsiteY14" fmla="*/ 698254 h 1160647"/>
                <a:gd name="connsiteX15" fmla="*/ 250803 w 3024845"/>
                <a:gd name="connsiteY15" fmla="*/ 698525 h 1160647"/>
                <a:gd name="connsiteX16" fmla="*/ 261443 w 3024845"/>
                <a:gd name="connsiteY16" fmla="*/ 700416 h 1160647"/>
                <a:gd name="connsiteX17" fmla="*/ 261696 w 3024845"/>
                <a:gd name="connsiteY17" fmla="*/ 701227 h 1160647"/>
                <a:gd name="connsiteX18" fmla="*/ 263470 w 3024845"/>
                <a:gd name="connsiteY18" fmla="*/ 706902 h 1160647"/>
                <a:gd name="connsiteX19" fmla="*/ 264230 w 3024845"/>
                <a:gd name="connsiteY19" fmla="*/ 704470 h 1160647"/>
                <a:gd name="connsiteX20" fmla="*/ 269550 w 3024845"/>
                <a:gd name="connsiteY20" fmla="*/ 687446 h 1160647"/>
                <a:gd name="connsiteX21" fmla="*/ 271323 w 3024845"/>
                <a:gd name="connsiteY21" fmla="*/ 687446 h 1160647"/>
                <a:gd name="connsiteX22" fmla="*/ 283737 w 3024845"/>
                <a:gd name="connsiteY22" fmla="*/ 687446 h 1160647"/>
                <a:gd name="connsiteX23" fmla="*/ 283737 w 3024845"/>
                <a:gd name="connsiteY23" fmla="*/ 719872 h 1160647"/>
                <a:gd name="connsiteX24" fmla="*/ 284750 w 3024845"/>
                <a:gd name="connsiteY24" fmla="*/ 720413 h 1160647"/>
                <a:gd name="connsiteX25" fmla="*/ 291844 w 3024845"/>
                <a:gd name="connsiteY25" fmla="*/ 724196 h 1160647"/>
                <a:gd name="connsiteX26" fmla="*/ 291844 w 3024845"/>
                <a:gd name="connsiteY26" fmla="*/ 725547 h 1160647"/>
                <a:gd name="connsiteX27" fmla="*/ 291844 w 3024845"/>
                <a:gd name="connsiteY27" fmla="*/ 735005 h 1160647"/>
                <a:gd name="connsiteX28" fmla="*/ 336431 w 3024845"/>
                <a:gd name="connsiteY28" fmla="*/ 735005 h 1160647"/>
                <a:gd name="connsiteX29" fmla="*/ 336431 w 3024845"/>
                <a:gd name="connsiteY29" fmla="*/ 736086 h 1160647"/>
                <a:gd name="connsiteX30" fmla="*/ 336431 w 3024845"/>
                <a:gd name="connsiteY30" fmla="*/ 743652 h 1160647"/>
                <a:gd name="connsiteX31" fmla="*/ 338457 w 3024845"/>
                <a:gd name="connsiteY31" fmla="*/ 743652 h 1160647"/>
                <a:gd name="connsiteX32" fmla="*/ 352644 w 3024845"/>
                <a:gd name="connsiteY32" fmla="*/ 743652 h 1160647"/>
                <a:gd name="connsiteX33" fmla="*/ 352644 w 3024845"/>
                <a:gd name="connsiteY33" fmla="*/ 713387 h 1160647"/>
                <a:gd name="connsiteX34" fmla="*/ 397231 w 3024845"/>
                <a:gd name="connsiteY34" fmla="*/ 713387 h 1160647"/>
                <a:gd name="connsiteX35" fmla="*/ 397231 w 3024845"/>
                <a:gd name="connsiteY35" fmla="*/ 712036 h 1160647"/>
                <a:gd name="connsiteX36" fmla="*/ 397231 w 3024845"/>
                <a:gd name="connsiteY36" fmla="*/ 702578 h 1160647"/>
                <a:gd name="connsiteX37" fmla="*/ 398245 w 3024845"/>
                <a:gd name="connsiteY37" fmla="*/ 702578 h 1160647"/>
                <a:gd name="connsiteX38" fmla="*/ 405338 w 3024845"/>
                <a:gd name="connsiteY38" fmla="*/ 702578 h 1160647"/>
                <a:gd name="connsiteX39" fmla="*/ 405338 w 3024845"/>
                <a:gd name="connsiteY39" fmla="*/ 700687 h 1160647"/>
                <a:gd name="connsiteX40" fmla="*/ 405338 w 3024845"/>
                <a:gd name="connsiteY40" fmla="*/ 687446 h 1160647"/>
                <a:gd name="connsiteX41" fmla="*/ 406098 w 3024845"/>
                <a:gd name="connsiteY41" fmla="*/ 687446 h 1160647"/>
                <a:gd name="connsiteX42" fmla="*/ 411418 w 3024845"/>
                <a:gd name="connsiteY42" fmla="*/ 687446 h 1160647"/>
                <a:gd name="connsiteX43" fmla="*/ 411418 w 3024845"/>
                <a:gd name="connsiteY43" fmla="*/ 686365 h 1160647"/>
                <a:gd name="connsiteX44" fmla="*/ 411418 w 3024845"/>
                <a:gd name="connsiteY44" fmla="*/ 678798 h 1160647"/>
                <a:gd name="connsiteX45" fmla="*/ 413445 w 3024845"/>
                <a:gd name="connsiteY45" fmla="*/ 678798 h 1160647"/>
                <a:gd name="connsiteX46" fmla="*/ 427632 w 3024845"/>
                <a:gd name="connsiteY46" fmla="*/ 678798 h 1160647"/>
                <a:gd name="connsiteX47" fmla="*/ 427632 w 3024845"/>
                <a:gd name="connsiteY47" fmla="*/ 679879 h 1160647"/>
                <a:gd name="connsiteX48" fmla="*/ 427632 w 3024845"/>
                <a:gd name="connsiteY48" fmla="*/ 687446 h 1160647"/>
                <a:gd name="connsiteX49" fmla="*/ 449925 w 3024845"/>
                <a:gd name="connsiteY49" fmla="*/ 687446 h 1160647"/>
                <a:gd name="connsiteX50" fmla="*/ 449925 w 3024845"/>
                <a:gd name="connsiteY50" fmla="*/ 685554 h 1160647"/>
                <a:gd name="connsiteX51" fmla="*/ 449925 w 3024845"/>
                <a:gd name="connsiteY51" fmla="*/ 672313 h 1160647"/>
                <a:gd name="connsiteX52" fmla="*/ 451699 w 3024845"/>
                <a:gd name="connsiteY52" fmla="*/ 672313 h 1160647"/>
                <a:gd name="connsiteX53" fmla="*/ 464112 w 3024845"/>
                <a:gd name="connsiteY53" fmla="*/ 672313 h 1160647"/>
                <a:gd name="connsiteX54" fmla="*/ 464112 w 3024845"/>
                <a:gd name="connsiteY54" fmla="*/ 696093 h 1160647"/>
                <a:gd name="connsiteX55" fmla="*/ 465126 w 3024845"/>
                <a:gd name="connsiteY55" fmla="*/ 696093 h 1160647"/>
                <a:gd name="connsiteX56" fmla="*/ 472219 w 3024845"/>
                <a:gd name="connsiteY56" fmla="*/ 696093 h 1160647"/>
                <a:gd name="connsiteX57" fmla="*/ 472219 w 3024845"/>
                <a:gd name="connsiteY57" fmla="*/ 695012 h 1160647"/>
                <a:gd name="connsiteX58" fmla="*/ 472219 w 3024845"/>
                <a:gd name="connsiteY58" fmla="*/ 687446 h 1160647"/>
                <a:gd name="connsiteX59" fmla="*/ 473992 w 3024845"/>
                <a:gd name="connsiteY59" fmla="*/ 687446 h 1160647"/>
                <a:gd name="connsiteX60" fmla="*/ 486406 w 3024845"/>
                <a:gd name="connsiteY60" fmla="*/ 687446 h 1160647"/>
                <a:gd name="connsiteX61" fmla="*/ 486406 w 3024845"/>
                <a:gd name="connsiteY61" fmla="*/ 713387 h 1160647"/>
                <a:gd name="connsiteX62" fmla="*/ 488433 w 3024845"/>
                <a:gd name="connsiteY62" fmla="*/ 713387 h 1160647"/>
                <a:gd name="connsiteX63" fmla="*/ 502619 w 3024845"/>
                <a:gd name="connsiteY63" fmla="*/ 713387 h 1160647"/>
                <a:gd name="connsiteX64" fmla="*/ 502619 w 3024845"/>
                <a:gd name="connsiteY64" fmla="*/ 715008 h 1160647"/>
                <a:gd name="connsiteX65" fmla="*/ 502619 w 3024845"/>
                <a:gd name="connsiteY65" fmla="*/ 726358 h 1160647"/>
                <a:gd name="connsiteX66" fmla="*/ 503379 w 3024845"/>
                <a:gd name="connsiteY66" fmla="*/ 726358 h 1160647"/>
                <a:gd name="connsiteX67" fmla="*/ 508700 w 3024845"/>
                <a:gd name="connsiteY67" fmla="*/ 726358 h 1160647"/>
                <a:gd name="connsiteX68" fmla="*/ 508700 w 3024845"/>
                <a:gd name="connsiteY68" fmla="*/ 725547 h 1160647"/>
                <a:gd name="connsiteX69" fmla="*/ 508700 w 3024845"/>
                <a:gd name="connsiteY69" fmla="*/ 719872 h 1160647"/>
                <a:gd name="connsiteX70" fmla="*/ 539100 w 3024845"/>
                <a:gd name="connsiteY70" fmla="*/ 719872 h 1160647"/>
                <a:gd name="connsiteX71" fmla="*/ 539100 w 3024845"/>
                <a:gd name="connsiteY71" fmla="*/ 743652 h 1160647"/>
                <a:gd name="connsiteX72" fmla="*/ 540113 w 3024845"/>
                <a:gd name="connsiteY72" fmla="*/ 743652 h 1160647"/>
                <a:gd name="connsiteX73" fmla="*/ 547207 w 3024845"/>
                <a:gd name="connsiteY73" fmla="*/ 743652 h 1160647"/>
                <a:gd name="connsiteX74" fmla="*/ 547207 w 3024845"/>
                <a:gd name="connsiteY74" fmla="*/ 744733 h 1160647"/>
                <a:gd name="connsiteX75" fmla="*/ 547207 w 3024845"/>
                <a:gd name="connsiteY75" fmla="*/ 752299 h 1160647"/>
                <a:gd name="connsiteX76" fmla="*/ 547967 w 3024845"/>
                <a:gd name="connsiteY76" fmla="*/ 752299 h 1160647"/>
                <a:gd name="connsiteX77" fmla="*/ 553287 w 3024845"/>
                <a:gd name="connsiteY77" fmla="*/ 752299 h 1160647"/>
                <a:gd name="connsiteX78" fmla="*/ 553287 w 3024845"/>
                <a:gd name="connsiteY78" fmla="*/ 750137 h 1160647"/>
                <a:gd name="connsiteX79" fmla="*/ 553287 w 3024845"/>
                <a:gd name="connsiteY79" fmla="*/ 735005 h 1160647"/>
                <a:gd name="connsiteX80" fmla="*/ 554300 w 3024845"/>
                <a:gd name="connsiteY80" fmla="*/ 735005 h 1160647"/>
                <a:gd name="connsiteX81" fmla="*/ 561394 w 3024845"/>
                <a:gd name="connsiteY81" fmla="*/ 735005 h 1160647"/>
                <a:gd name="connsiteX82" fmla="*/ 561394 w 3024845"/>
                <a:gd name="connsiteY82" fmla="*/ 736086 h 1160647"/>
                <a:gd name="connsiteX83" fmla="*/ 561394 w 3024845"/>
                <a:gd name="connsiteY83" fmla="*/ 743652 h 1160647"/>
                <a:gd name="connsiteX84" fmla="*/ 566714 w 3024845"/>
                <a:gd name="connsiteY84" fmla="*/ 741659 h 1160647"/>
                <a:gd name="connsiteX85" fmla="*/ 567474 w 3024845"/>
                <a:gd name="connsiteY85" fmla="*/ 740679 h 1160647"/>
                <a:gd name="connsiteX86" fmla="*/ 567474 w 3024845"/>
                <a:gd name="connsiteY86" fmla="*/ 735005 h 1160647"/>
                <a:gd name="connsiteX87" fmla="*/ 605981 w 3024845"/>
                <a:gd name="connsiteY87" fmla="*/ 735005 h 1160647"/>
                <a:gd name="connsiteX88" fmla="*/ 605981 w 3024845"/>
                <a:gd name="connsiteY88" fmla="*/ 758784 h 1160647"/>
                <a:gd name="connsiteX89" fmla="*/ 608007 w 3024845"/>
                <a:gd name="connsiteY89" fmla="*/ 758784 h 1160647"/>
                <a:gd name="connsiteX90" fmla="*/ 622194 w 3024845"/>
                <a:gd name="connsiteY90" fmla="*/ 758784 h 1160647"/>
                <a:gd name="connsiteX91" fmla="*/ 622194 w 3024845"/>
                <a:gd name="connsiteY91" fmla="*/ 759865 h 1160647"/>
                <a:gd name="connsiteX92" fmla="*/ 622194 w 3024845"/>
                <a:gd name="connsiteY92" fmla="*/ 767431 h 1160647"/>
                <a:gd name="connsiteX93" fmla="*/ 623968 w 3024845"/>
                <a:gd name="connsiteY93" fmla="*/ 767431 h 1160647"/>
                <a:gd name="connsiteX94" fmla="*/ 636381 w 3024845"/>
                <a:gd name="connsiteY94" fmla="*/ 767431 h 1160647"/>
                <a:gd name="connsiteX95" fmla="*/ 636381 w 3024845"/>
                <a:gd name="connsiteY95" fmla="*/ 743652 h 1160647"/>
                <a:gd name="connsiteX96" fmla="*/ 637394 w 3024845"/>
                <a:gd name="connsiteY96" fmla="*/ 743652 h 1160647"/>
                <a:gd name="connsiteX97" fmla="*/ 644488 w 3024845"/>
                <a:gd name="connsiteY97" fmla="*/ 743652 h 1160647"/>
                <a:gd name="connsiteX98" fmla="*/ 644488 w 3024845"/>
                <a:gd name="connsiteY98" fmla="*/ 711225 h 1160647"/>
                <a:gd name="connsiteX99" fmla="*/ 645501 w 3024845"/>
                <a:gd name="connsiteY99" fmla="*/ 711225 h 1160647"/>
                <a:gd name="connsiteX100" fmla="*/ 652595 w 3024845"/>
                <a:gd name="connsiteY100" fmla="*/ 711225 h 1160647"/>
                <a:gd name="connsiteX101" fmla="*/ 652595 w 3024845"/>
                <a:gd name="connsiteY101" fmla="*/ 709334 h 1160647"/>
                <a:gd name="connsiteX102" fmla="*/ 652595 w 3024845"/>
                <a:gd name="connsiteY102" fmla="*/ 696093 h 1160647"/>
                <a:gd name="connsiteX103" fmla="*/ 651328 w 3024845"/>
                <a:gd name="connsiteY103" fmla="*/ 694471 h 1160647"/>
                <a:gd name="connsiteX104" fmla="*/ 656648 w 3024845"/>
                <a:gd name="connsiteY104" fmla="*/ 683122 h 1160647"/>
                <a:gd name="connsiteX105" fmla="*/ 664755 w 3024845"/>
                <a:gd name="connsiteY105" fmla="*/ 711225 h 1160647"/>
                <a:gd name="connsiteX106" fmla="*/ 665515 w 3024845"/>
                <a:gd name="connsiteY106" fmla="*/ 711225 h 1160647"/>
                <a:gd name="connsiteX107" fmla="*/ 670835 w 3024845"/>
                <a:gd name="connsiteY107" fmla="*/ 711225 h 1160647"/>
                <a:gd name="connsiteX108" fmla="*/ 670835 w 3024845"/>
                <a:gd name="connsiteY108" fmla="*/ 605298 h 1160647"/>
                <a:gd name="connsiteX109" fmla="*/ 672355 w 3024845"/>
                <a:gd name="connsiteY109" fmla="*/ 605298 h 1160647"/>
                <a:gd name="connsiteX110" fmla="*/ 682995 w 3024845"/>
                <a:gd name="connsiteY110" fmla="*/ 605298 h 1160647"/>
                <a:gd name="connsiteX111" fmla="*/ 682995 w 3024845"/>
                <a:gd name="connsiteY111" fmla="*/ 557739 h 1160647"/>
                <a:gd name="connsiteX112" fmla="*/ 709342 w 3024845"/>
                <a:gd name="connsiteY112" fmla="*/ 557739 h 1160647"/>
                <a:gd name="connsiteX113" fmla="*/ 709342 w 3024845"/>
                <a:gd name="connsiteY113" fmla="*/ 536121 h 1160647"/>
                <a:gd name="connsiteX114" fmla="*/ 743796 w 3024845"/>
                <a:gd name="connsiteY114" fmla="*/ 536121 h 1160647"/>
                <a:gd name="connsiteX115" fmla="*/ 743796 w 3024845"/>
                <a:gd name="connsiteY115" fmla="*/ 538553 h 1160647"/>
                <a:gd name="connsiteX116" fmla="*/ 743796 w 3024845"/>
                <a:gd name="connsiteY116" fmla="*/ 555577 h 1160647"/>
                <a:gd name="connsiteX117" fmla="*/ 746076 w 3024845"/>
                <a:gd name="connsiteY117" fmla="*/ 555577 h 1160647"/>
                <a:gd name="connsiteX118" fmla="*/ 762036 w 3024845"/>
                <a:gd name="connsiteY118" fmla="*/ 555577 h 1160647"/>
                <a:gd name="connsiteX119" fmla="*/ 762036 w 3024845"/>
                <a:gd name="connsiteY119" fmla="*/ 603136 h 1160647"/>
                <a:gd name="connsiteX120" fmla="*/ 763049 w 3024845"/>
                <a:gd name="connsiteY120" fmla="*/ 603136 h 1160647"/>
                <a:gd name="connsiteX121" fmla="*/ 770143 w 3024845"/>
                <a:gd name="connsiteY121" fmla="*/ 603136 h 1160647"/>
                <a:gd name="connsiteX122" fmla="*/ 784330 w 3024845"/>
                <a:gd name="connsiteY122" fmla="*/ 607460 h 1160647"/>
                <a:gd name="connsiteX123" fmla="*/ 784330 w 3024845"/>
                <a:gd name="connsiteY123" fmla="*/ 646372 h 1160647"/>
                <a:gd name="connsiteX124" fmla="*/ 785343 w 3024845"/>
                <a:gd name="connsiteY124" fmla="*/ 646372 h 1160647"/>
                <a:gd name="connsiteX125" fmla="*/ 792436 w 3024845"/>
                <a:gd name="connsiteY125" fmla="*/ 646372 h 1160647"/>
                <a:gd name="connsiteX126" fmla="*/ 792436 w 3024845"/>
                <a:gd name="connsiteY126" fmla="*/ 647993 h 1160647"/>
                <a:gd name="connsiteX127" fmla="*/ 792436 w 3024845"/>
                <a:gd name="connsiteY127" fmla="*/ 659342 h 1160647"/>
                <a:gd name="connsiteX128" fmla="*/ 794463 w 3024845"/>
                <a:gd name="connsiteY128" fmla="*/ 659342 h 1160647"/>
                <a:gd name="connsiteX129" fmla="*/ 808650 w 3024845"/>
                <a:gd name="connsiteY129" fmla="*/ 659342 h 1160647"/>
                <a:gd name="connsiteX130" fmla="*/ 814730 w 3024845"/>
                <a:gd name="connsiteY130" fmla="*/ 665828 h 1160647"/>
                <a:gd name="connsiteX131" fmla="*/ 814730 w 3024845"/>
                <a:gd name="connsiteY131" fmla="*/ 687446 h 1160647"/>
                <a:gd name="connsiteX132" fmla="*/ 817010 w 3024845"/>
                <a:gd name="connsiteY132" fmla="*/ 687446 h 1160647"/>
                <a:gd name="connsiteX133" fmla="*/ 832970 w 3024845"/>
                <a:gd name="connsiteY133" fmla="*/ 687446 h 1160647"/>
                <a:gd name="connsiteX134" fmla="*/ 832970 w 3024845"/>
                <a:gd name="connsiteY134" fmla="*/ 688526 h 1160647"/>
                <a:gd name="connsiteX135" fmla="*/ 832970 w 3024845"/>
                <a:gd name="connsiteY135" fmla="*/ 696093 h 1160647"/>
                <a:gd name="connsiteX136" fmla="*/ 834237 w 3024845"/>
                <a:gd name="connsiteY136" fmla="*/ 696093 h 1160647"/>
                <a:gd name="connsiteX137" fmla="*/ 843104 w 3024845"/>
                <a:gd name="connsiteY137" fmla="*/ 696093 h 1160647"/>
                <a:gd name="connsiteX138" fmla="*/ 843104 w 3024845"/>
                <a:gd name="connsiteY138" fmla="*/ 698254 h 1160647"/>
                <a:gd name="connsiteX139" fmla="*/ 843104 w 3024845"/>
                <a:gd name="connsiteY139" fmla="*/ 713387 h 1160647"/>
                <a:gd name="connsiteX140" fmla="*/ 847157 w 3024845"/>
                <a:gd name="connsiteY140" fmla="*/ 711495 h 1160647"/>
                <a:gd name="connsiteX141" fmla="*/ 847157 w 3024845"/>
                <a:gd name="connsiteY141" fmla="*/ 698254 h 1160647"/>
                <a:gd name="connsiteX142" fmla="*/ 848170 w 3024845"/>
                <a:gd name="connsiteY142" fmla="*/ 698254 h 1160647"/>
                <a:gd name="connsiteX143" fmla="*/ 855264 w 3024845"/>
                <a:gd name="connsiteY143" fmla="*/ 698254 h 1160647"/>
                <a:gd name="connsiteX144" fmla="*/ 855264 w 3024845"/>
                <a:gd name="connsiteY144" fmla="*/ 699876 h 1160647"/>
                <a:gd name="connsiteX145" fmla="*/ 855264 w 3024845"/>
                <a:gd name="connsiteY145" fmla="*/ 711225 h 1160647"/>
                <a:gd name="connsiteX146" fmla="*/ 856024 w 3024845"/>
                <a:gd name="connsiteY146" fmla="*/ 711225 h 1160647"/>
                <a:gd name="connsiteX147" fmla="*/ 861344 w 3024845"/>
                <a:gd name="connsiteY147" fmla="*/ 711225 h 1160647"/>
                <a:gd name="connsiteX148" fmla="*/ 909984 w 3024845"/>
                <a:gd name="connsiteY148" fmla="*/ 706902 h 1160647"/>
                <a:gd name="connsiteX149" fmla="*/ 909984 w 3024845"/>
                <a:gd name="connsiteY149" fmla="*/ 708253 h 1160647"/>
                <a:gd name="connsiteX150" fmla="*/ 909984 w 3024845"/>
                <a:gd name="connsiteY150" fmla="*/ 717710 h 1160647"/>
                <a:gd name="connsiteX151" fmla="*/ 910744 w 3024845"/>
                <a:gd name="connsiteY151" fmla="*/ 717710 h 1160647"/>
                <a:gd name="connsiteX152" fmla="*/ 916065 w 3024845"/>
                <a:gd name="connsiteY152" fmla="*/ 717710 h 1160647"/>
                <a:gd name="connsiteX153" fmla="*/ 916065 w 3024845"/>
                <a:gd name="connsiteY153" fmla="*/ 719872 h 1160647"/>
                <a:gd name="connsiteX154" fmla="*/ 916065 w 3024845"/>
                <a:gd name="connsiteY154" fmla="*/ 735005 h 1160647"/>
                <a:gd name="connsiteX155" fmla="*/ 918091 w 3024845"/>
                <a:gd name="connsiteY155" fmla="*/ 733654 h 1160647"/>
                <a:gd name="connsiteX156" fmla="*/ 932278 w 3024845"/>
                <a:gd name="connsiteY156" fmla="*/ 724196 h 1160647"/>
                <a:gd name="connsiteX157" fmla="*/ 938358 w 3024845"/>
                <a:gd name="connsiteY157" fmla="*/ 683122 h 1160647"/>
                <a:gd name="connsiteX158" fmla="*/ 939118 w 3024845"/>
                <a:gd name="connsiteY158" fmla="*/ 682852 h 1160647"/>
                <a:gd name="connsiteX159" fmla="*/ 944438 w 3024845"/>
                <a:gd name="connsiteY159" fmla="*/ 680960 h 1160647"/>
                <a:gd name="connsiteX160" fmla="*/ 946465 w 3024845"/>
                <a:gd name="connsiteY160" fmla="*/ 611783 h 1160647"/>
                <a:gd name="connsiteX161" fmla="*/ 948492 w 3024845"/>
                <a:gd name="connsiteY161" fmla="*/ 680960 h 1160647"/>
                <a:gd name="connsiteX162" fmla="*/ 949252 w 3024845"/>
                <a:gd name="connsiteY162" fmla="*/ 681230 h 1160647"/>
                <a:gd name="connsiteX163" fmla="*/ 954572 w 3024845"/>
                <a:gd name="connsiteY163" fmla="*/ 683122 h 1160647"/>
                <a:gd name="connsiteX164" fmla="*/ 954572 w 3024845"/>
                <a:gd name="connsiteY164" fmla="*/ 596651 h 1160647"/>
                <a:gd name="connsiteX165" fmla="*/ 958625 w 3024845"/>
                <a:gd name="connsiteY165" fmla="*/ 564224 h 1160647"/>
                <a:gd name="connsiteX166" fmla="*/ 997132 w 3024845"/>
                <a:gd name="connsiteY166" fmla="*/ 564224 h 1160647"/>
                <a:gd name="connsiteX167" fmla="*/ 997132 w 3024845"/>
                <a:gd name="connsiteY167" fmla="*/ 596651 h 1160647"/>
                <a:gd name="connsiteX168" fmla="*/ 997892 w 3024845"/>
                <a:gd name="connsiteY168" fmla="*/ 596651 h 1160647"/>
                <a:gd name="connsiteX169" fmla="*/ 1003212 w 3024845"/>
                <a:gd name="connsiteY169" fmla="*/ 596651 h 1160647"/>
                <a:gd name="connsiteX170" fmla="*/ 1003212 w 3024845"/>
                <a:gd name="connsiteY170" fmla="*/ 514503 h 1160647"/>
                <a:gd name="connsiteX171" fmla="*/ 1004986 w 3024845"/>
                <a:gd name="connsiteY171" fmla="*/ 514503 h 1160647"/>
                <a:gd name="connsiteX172" fmla="*/ 1017399 w 3024845"/>
                <a:gd name="connsiteY172" fmla="*/ 514503 h 1160647"/>
                <a:gd name="connsiteX173" fmla="*/ 1017399 w 3024845"/>
                <a:gd name="connsiteY173" fmla="*/ 512612 h 1160647"/>
                <a:gd name="connsiteX174" fmla="*/ 1017399 w 3024845"/>
                <a:gd name="connsiteY174" fmla="*/ 499371 h 1160647"/>
                <a:gd name="connsiteX175" fmla="*/ 1039693 w 3024845"/>
                <a:gd name="connsiteY175" fmla="*/ 499371 h 1160647"/>
                <a:gd name="connsiteX176" fmla="*/ 1039693 w 3024845"/>
                <a:gd name="connsiteY176" fmla="*/ 498290 h 1160647"/>
                <a:gd name="connsiteX177" fmla="*/ 1039693 w 3024845"/>
                <a:gd name="connsiteY177" fmla="*/ 490724 h 1160647"/>
                <a:gd name="connsiteX178" fmla="*/ 1041466 w 3024845"/>
                <a:gd name="connsiteY178" fmla="*/ 490724 h 1160647"/>
                <a:gd name="connsiteX179" fmla="*/ 1053880 w 3024845"/>
                <a:gd name="connsiteY179" fmla="*/ 490724 h 1160647"/>
                <a:gd name="connsiteX180" fmla="*/ 1053880 w 3024845"/>
                <a:gd name="connsiteY180" fmla="*/ 491805 h 1160647"/>
                <a:gd name="connsiteX181" fmla="*/ 1053880 w 3024845"/>
                <a:gd name="connsiteY181" fmla="*/ 499371 h 1160647"/>
                <a:gd name="connsiteX182" fmla="*/ 1054640 w 3024845"/>
                <a:gd name="connsiteY182" fmla="*/ 499371 h 1160647"/>
                <a:gd name="connsiteX183" fmla="*/ 1059960 w 3024845"/>
                <a:gd name="connsiteY183" fmla="*/ 499371 h 1160647"/>
                <a:gd name="connsiteX184" fmla="*/ 1070093 w 3024845"/>
                <a:gd name="connsiteY184" fmla="*/ 495047 h 1160647"/>
                <a:gd name="connsiteX185" fmla="*/ 1074146 w 3024845"/>
                <a:gd name="connsiteY185" fmla="*/ 498290 h 1160647"/>
                <a:gd name="connsiteX186" fmla="*/ 1074146 w 3024845"/>
                <a:gd name="connsiteY186" fmla="*/ 490724 h 1160647"/>
                <a:gd name="connsiteX187" fmla="*/ 1076426 w 3024845"/>
                <a:gd name="connsiteY187" fmla="*/ 490724 h 1160647"/>
                <a:gd name="connsiteX188" fmla="*/ 1092387 w 3024845"/>
                <a:gd name="connsiteY188" fmla="*/ 490724 h 1160647"/>
                <a:gd name="connsiteX189" fmla="*/ 1092387 w 3024845"/>
                <a:gd name="connsiteY189" fmla="*/ 491805 h 1160647"/>
                <a:gd name="connsiteX190" fmla="*/ 1092387 w 3024845"/>
                <a:gd name="connsiteY190" fmla="*/ 499371 h 1160647"/>
                <a:gd name="connsiteX191" fmla="*/ 1122787 w 3024845"/>
                <a:gd name="connsiteY191" fmla="*/ 499371 h 1160647"/>
                <a:gd name="connsiteX192" fmla="*/ 1122787 w 3024845"/>
                <a:gd name="connsiteY192" fmla="*/ 500992 h 1160647"/>
                <a:gd name="connsiteX193" fmla="*/ 1122787 w 3024845"/>
                <a:gd name="connsiteY193" fmla="*/ 512342 h 1160647"/>
                <a:gd name="connsiteX194" fmla="*/ 1149134 w 3024845"/>
                <a:gd name="connsiteY194" fmla="*/ 512342 h 1160647"/>
                <a:gd name="connsiteX195" fmla="*/ 1149134 w 3024845"/>
                <a:gd name="connsiteY195" fmla="*/ 542606 h 1160647"/>
                <a:gd name="connsiteX196" fmla="*/ 1149894 w 3024845"/>
                <a:gd name="connsiteY196" fmla="*/ 542606 h 1160647"/>
                <a:gd name="connsiteX197" fmla="*/ 1155214 w 3024845"/>
                <a:gd name="connsiteY197" fmla="*/ 542606 h 1160647"/>
                <a:gd name="connsiteX198" fmla="*/ 1155214 w 3024845"/>
                <a:gd name="connsiteY198" fmla="*/ 543687 h 1160647"/>
                <a:gd name="connsiteX199" fmla="*/ 1155214 w 3024845"/>
                <a:gd name="connsiteY199" fmla="*/ 551254 h 1160647"/>
                <a:gd name="connsiteX200" fmla="*/ 1159268 w 3024845"/>
                <a:gd name="connsiteY200" fmla="*/ 581518 h 1160647"/>
                <a:gd name="connsiteX201" fmla="*/ 1160028 w 3024845"/>
                <a:gd name="connsiteY201" fmla="*/ 581518 h 1160647"/>
                <a:gd name="connsiteX202" fmla="*/ 1165348 w 3024845"/>
                <a:gd name="connsiteY202" fmla="*/ 581518 h 1160647"/>
                <a:gd name="connsiteX203" fmla="*/ 1165348 w 3024845"/>
                <a:gd name="connsiteY203" fmla="*/ 582329 h 1160647"/>
                <a:gd name="connsiteX204" fmla="*/ 1165348 w 3024845"/>
                <a:gd name="connsiteY204" fmla="*/ 588004 h 1160647"/>
                <a:gd name="connsiteX205" fmla="*/ 1166361 w 3024845"/>
                <a:gd name="connsiteY205" fmla="*/ 588004 h 1160647"/>
                <a:gd name="connsiteX206" fmla="*/ 1173454 w 3024845"/>
                <a:gd name="connsiteY206" fmla="*/ 588004 h 1160647"/>
                <a:gd name="connsiteX207" fmla="*/ 1173454 w 3024845"/>
                <a:gd name="connsiteY207" fmla="*/ 618269 h 1160647"/>
                <a:gd name="connsiteX208" fmla="*/ 1175481 w 3024845"/>
                <a:gd name="connsiteY208" fmla="*/ 618269 h 1160647"/>
                <a:gd name="connsiteX209" fmla="*/ 1189668 w 3024845"/>
                <a:gd name="connsiteY209" fmla="*/ 618269 h 1160647"/>
                <a:gd name="connsiteX210" fmla="*/ 1189668 w 3024845"/>
                <a:gd name="connsiteY210" fmla="*/ 642048 h 1160647"/>
                <a:gd name="connsiteX211" fmla="*/ 1191695 w 3024845"/>
                <a:gd name="connsiteY211" fmla="*/ 643669 h 1160647"/>
                <a:gd name="connsiteX212" fmla="*/ 1191695 w 3024845"/>
                <a:gd name="connsiteY212" fmla="*/ 655019 h 1160647"/>
                <a:gd name="connsiteX213" fmla="*/ 1192455 w 3024845"/>
                <a:gd name="connsiteY213" fmla="*/ 655019 h 1160647"/>
                <a:gd name="connsiteX214" fmla="*/ 1197775 w 3024845"/>
                <a:gd name="connsiteY214" fmla="*/ 655019 h 1160647"/>
                <a:gd name="connsiteX215" fmla="*/ 1197775 w 3024845"/>
                <a:gd name="connsiteY215" fmla="*/ 678798 h 1160647"/>
                <a:gd name="connsiteX216" fmla="*/ 1199041 w 3024845"/>
                <a:gd name="connsiteY216" fmla="*/ 678798 h 1160647"/>
                <a:gd name="connsiteX217" fmla="*/ 1207908 w 3024845"/>
                <a:gd name="connsiteY217" fmla="*/ 678798 h 1160647"/>
                <a:gd name="connsiteX218" fmla="*/ 1209935 w 3024845"/>
                <a:gd name="connsiteY218" fmla="*/ 682852 h 1160647"/>
                <a:gd name="connsiteX219" fmla="*/ 1209935 w 3024845"/>
                <a:gd name="connsiteY219" fmla="*/ 696093 h 1160647"/>
                <a:gd name="connsiteX220" fmla="*/ 1211455 w 3024845"/>
                <a:gd name="connsiteY220" fmla="*/ 694201 h 1160647"/>
                <a:gd name="connsiteX221" fmla="*/ 1222095 w 3024845"/>
                <a:gd name="connsiteY221" fmla="*/ 680960 h 1160647"/>
                <a:gd name="connsiteX222" fmla="*/ 1250469 w 3024845"/>
                <a:gd name="connsiteY222" fmla="*/ 680960 h 1160647"/>
                <a:gd name="connsiteX223" fmla="*/ 1250469 w 3024845"/>
                <a:gd name="connsiteY223" fmla="*/ 767431 h 1160647"/>
                <a:gd name="connsiteX224" fmla="*/ 1251229 w 3024845"/>
                <a:gd name="connsiteY224" fmla="*/ 767431 h 1160647"/>
                <a:gd name="connsiteX225" fmla="*/ 1256549 w 3024845"/>
                <a:gd name="connsiteY225" fmla="*/ 767431 h 1160647"/>
                <a:gd name="connsiteX226" fmla="*/ 1257309 w 3024845"/>
                <a:gd name="connsiteY226" fmla="*/ 766080 h 1160647"/>
                <a:gd name="connsiteX227" fmla="*/ 1262629 w 3024845"/>
                <a:gd name="connsiteY227" fmla="*/ 756622 h 1160647"/>
                <a:gd name="connsiteX228" fmla="*/ 1262629 w 3024845"/>
                <a:gd name="connsiteY228" fmla="*/ 758514 h 1160647"/>
                <a:gd name="connsiteX229" fmla="*/ 1262629 w 3024845"/>
                <a:gd name="connsiteY229" fmla="*/ 771755 h 1160647"/>
                <a:gd name="connsiteX230" fmla="*/ 1266682 w 3024845"/>
                <a:gd name="connsiteY230" fmla="*/ 726358 h 1160647"/>
                <a:gd name="connsiteX231" fmla="*/ 1267442 w 3024845"/>
                <a:gd name="connsiteY231" fmla="*/ 726358 h 1160647"/>
                <a:gd name="connsiteX232" fmla="*/ 1272762 w 3024845"/>
                <a:gd name="connsiteY232" fmla="*/ 726358 h 1160647"/>
                <a:gd name="connsiteX233" fmla="*/ 1272762 w 3024845"/>
                <a:gd name="connsiteY233" fmla="*/ 661504 h 1160647"/>
                <a:gd name="connsiteX234" fmla="*/ 1273776 w 3024845"/>
                <a:gd name="connsiteY234" fmla="*/ 661504 h 1160647"/>
                <a:gd name="connsiteX235" fmla="*/ 1280869 w 3024845"/>
                <a:gd name="connsiteY235" fmla="*/ 661504 h 1160647"/>
                <a:gd name="connsiteX236" fmla="*/ 1293029 w 3024845"/>
                <a:gd name="connsiteY236" fmla="*/ 618269 h 1160647"/>
                <a:gd name="connsiteX237" fmla="*/ 1294296 w 3024845"/>
                <a:gd name="connsiteY237" fmla="*/ 618269 h 1160647"/>
                <a:gd name="connsiteX238" fmla="*/ 1303163 w 3024845"/>
                <a:gd name="connsiteY238" fmla="*/ 618269 h 1160647"/>
                <a:gd name="connsiteX239" fmla="*/ 1313296 w 3024845"/>
                <a:gd name="connsiteY239" fmla="*/ 661504 h 1160647"/>
                <a:gd name="connsiteX240" fmla="*/ 1314309 w 3024845"/>
                <a:gd name="connsiteY240" fmla="*/ 661504 h 1160647"/>
                <a:gd name="connsiteX241" fmla="*/ 1321403 w 3024845"/>
                <a:gd name="connsiteY241" fmla="*/ 661504 h 1160647"/>
                <a:gd name="connsiteX242" fmla="*/ 1321403 w 3024845"/>
                <a:gd name="connsiteY242" fmla="*/ 700416 h 1160647"/>
                <a:gd name="connsiteX243" fmla="*/ 1323176 w 3024845"/>
                <a:gd name="connsiteY243" fmla="*/ 700416 h 1160647"/>
                <a:gd name="connsiteX244" fmla="*/ 1335590 w 3024845"/>
                <a:gd name="connsiteY244" fmla="*/ 700416 h 1160647"/>
                <a:gd name="connsiteX245" fmla="*/ 1335590 w 3024845"/>
                <a:gd name="connsiteY245" fmla="*/ 702578 h 1160647"/>
                <a:gd name="connsiteX246" fmla="*/ 1335590 w 3024845"/>
                <a:gd name="connsiteY246" fmla="*/ 717710 h 1160647"/>
                <a:gd name="connsiteX247" fmla="*/ 1339643 w 3024845"/>
                <a:gd name="connsiteY247" fmla="*/ 715549 h 1160647"/>
                <a:gd name="connsiteX248" fmla="*/ 1339643 w 3024845"/>
                <a:gd name="connsiteY248" fmla="*/ 700416 h 1160647"/>
                <a:gd name="connsiteX249" fmla="*/ 1341163 w 3024845"/>
                <a:gd name="connsiteY249" fmla="*/ 700416 h 1160647"/>
                <a:gd name="connsiteX250" fmla="*/ 1351803 w 3024845"/>
                <a:gd name="connsiteY250" fmla="*/ 700416 h 1160647"/>
                <a:gd name="connsiteX251" fmla="*/ 1351803 w 3024845"/>
                <a:gd name="connsiteY251" fmla="*/ 702037 h 1160647"/>
                <a:gd name="connsiteX252" fmla="*/ 1351803 w 3024845"/>
                <a:gd name="connsiteY252" fmla="*/ 713387 h 1160647"/>
                <a:gd name="connsiteX253" fmla="*/ 1382204 w 3024845"/>
                <a:gd name="connsiteY253" fmla="*/ 713387 h 1160647"/>
                <a:gd name="connsiteX254" fmla="*/ 1382204 w 3024845"/>
                <a:gd name="connsiteY254" fmla="*/ 676637 h 1160647"/>
                <a:gd name="connsiteX255" fmla="*/ 1383470 w 3024845"/>
                <a:gd name="connsiteY255" fmla="*/ 676637 h 1160647"/>
                <a:gd name="connsiteX256" fmla="*/ 1392337 w 3024845"/>
                <a:gd name="connsiteY256" fmla="*/ 676637 h 1160647"/>
                <a:gd name="connsiteX257" fmla="*/ 1392337 w 3024845"/>
                <a:gd name="connsiteY257" fmla="*/ 698254 h 1160647"/>
                <a:gd name="connsiteX258" fmla="*/ 1394364 w 3024845"/>
                <a:gd name="connsiteY258" fmla="*/ 665828 h 1160647"/>
                <a:gd name="connsiteX259" fmla="*/ 1416657 w 3024845"/>
                <a:gd name="connsiteY259" fmla="*/ 665828 h 1160647"/>
                <a:gd name="connsiteX260" fmla="*/ 1416657 w 3024845"/>
                <a:gd name="connsiteY260" fmla="*/ 664206 h 1160647"/>
                <a:gd name="connsiteX261" fmla="*/ 1416657 w 3024845"/>
                <a:gd name="connsiteY261" fmla="*/ 652857 h 1160647"/>
                <a:gd name="connsiteX262" fmla="*/ 1417417 w 3024845"/>
                <a:gd name="connsiteY262" fmla="*/ 652857 h 1160647"/>
                <a:gd name="connsiteX263" fmla="*/ 1422737 w 3024845"/>
                <a:gd name="connsiteY263" fmla="*/ 652857 h 1160647"/>
                <a:gd name="connsiteX264" fmla="*/ 1422737 w 3024845"/>
                <a:gd name="connsiteY264" fmla="*/ 650966 h 1160647"/>
                <a:gd name="connsiteX265" fmla="*/ 1422737 w 3024845"/>
                <a:gd name="connsiteY265" fmla="*/ 637725 h 1160647"/>
                <a:gd name="connsiteX266" fmla="*/ 1426791 w 3024845"/>
                <a:gd name="connsiteY266" fmla="*/ 644210 h 1160647"/>
                <a:gd name="connsiteX267" fmla="*/ 1429071 w 3024845"/>
                <a:gd name="connsiteY267" fmla="*/ 644210 h 1160647"/>
                <a:gd name="connsiteX268" fmla="*/ 1445031 w 3024845"/>
                <a:gd name="connsiteY268" fmla="*/ 644210 h 1160647"/>
                <a:gd name="connsiteX269" fmla="*/ 1445031 w 3024845"/>
                <a:gd name="connsiteY269" fmla="*/ 643399 h 1160647"/>
                <a:gd name="connsiteX270" fmla="*/ 1445031 w 3024845"/>
                <a:gd name="connsiteY270" fmla="*/ 637725 h 1160647"/>
                <a:gd name="connsiteX271" fmla="*/ 1445791 w 3024845"/>
                <a:gd name="connsiteY271" fmla="*/ 637725 h 1160647"/>
                <a:gd name="connsiteX272" fmla="*/ 1451111 w 3024845"/>
                <a:gd name="connsiteY272" fmla="*/ 637725 h 1160647"/>
                <a:gd name="connsiteX273" fmla="*/ 1451111 w 3024845"/>
                <a:gd name="connsiteY273" fmla="*/ 639076 h 1160647"/>
                <a:gd name="connsiteX274" fmla="*/ 1451111 w 3024845"/>
                <a:gd name="connsiteY274" fmla="*/ 648534 h 1160647"/>
                <a:gd name="connsiteX275" fmla="*/ 1489618 w 3024845"/>
                <a:gd name="connsiteY275" fmla="*/ 648534 h 1160647"/>
                <a:gd name="connsiteX276" fmla="*/ 1489618 w 3024845"/>
                <a:gd name="connsiteY276" fmla="*/ 786887 h 1160647"/>
                <a:gd name="connsiteX277" fmla="*/ 1491138 w 3024845"/>
                <a:gd name="connsiteY277" fmla="*/ 786887 h 1160647"/>
                <a:gd name="connsiteX278" fmla="*/ 1501778 w 3024845"/>
                <a:gd name="connsiteY278" fmla="*/ 786887 h 1160647"/>
                <a:gd name="connsiteX279" fmla="*/ 1501778 w 3024845"/>
                <a:gd name="connsiteY279" fmla="*/ 773917 h 1160647"/>
                <a:gd name="connsiteX280" fmla="*/ 1505832 w 3024845"/>
                <a:gd name="connsiteY280" fmla="*/ 773917 h 1160647"/>
                <a:gd name="connsiteX281" fmla="*/ 1505832 w 3024845"/>
                <a:gd name="connsiteY281" fmla="*/ 786887 h 1160647"/>
                <a:gd name="connsiteX282" fmla="*/ 1536232 w 3024845"/>
                <a:gd name="connsiteY282" fmla="*/ 786887 h 1160647"/>
                <a:gd name="connsiteX283" fmla="*/ 1536232 w 3024845"/>
                <a:gd name="connsiteY283" fmla="*/ 756622 h 1160647"/>
                <a:gd name="connsiteX284" fmla="*/ 1548392 w 3024845"/>
                <a:gd name="connsiteY284" fmla="*/ 756622 h 1160647"/>
                <a:gd name="connsiteX285" fmla="*/ 1560552 w 3024845"/>
                <a:gd name="connsiteY285" fmla="*/ 754461 h 1160647"/>
                <a:gd name="connsiteX286" fmla="*/ 1564606 w 3024845"/>
                <a:gd name="connsiteY286" fmla="*/ 756622 h 1160647"/>
                <a:gd name="connsiteX287" fmla="*/ 1574739 w 3024845"/>
                <a:gd name="connsiteY287" fmla="*/ 756622 h 1160647"/>
                <a:gd name="connsiteX288" fmla="*/ 1574739 w 3024845"/>
                <a:gd name="connsiteY288" fmla="*/ 786887 h 1160647"/>
                <a:gd name="connsiteX289" fmla="*/ 1582846 w 3024845"/>
                <a:gd name="connsiteY289" fmla="*/ 786887 h 1160647"/>
                <a:gd name="connsiteX290" fmla="*/ 1582846 w 3024845"/>
                <a:gd name="connsiteY290" fmla="*/ 804182 h 1160647"/>
                <a:gd name="connsiteX291" fmla="*/ 1592182 w 3024845"/>
                <a:gd name="connsiteY291" fmla="*/ 805087 h 1160647"/>
                <a:gd name="connsiteX292" fmla="*/ 1605140 w 3024845"/>
                <a:gd name="connsiteY292" fmla="*/ 805087 h 1160647"/>
                <a:gd name="connsiteX293" fmla="*/ 1605140 w 3024845"/>
                <a:gd name="connsiteY293" fmla="*/ 789049 h 1160647"/>
                <a:gd name="connsiteX294" fmla="*/ 1673096 w 3024845"/>
                <a:gd name="connsiteY294" fmla="*/ 789049 h 1160647"/>
                <a:gd name="connsiteX295" fmla="*/ 1673096 w 3024845"/>
                <a:gd name="connsiteY295" fmla="*/ 703796 h 1160647"/>
                <a:gd name="connsiteX296" fmla="*/ 1745104 w 3024845"/>
                <a:gd name="connsiteY296" fmla="*/ 703796 h 1160647"/>
                <a:gd name="connsiteX297" fmla="*/ 1745104 w 3024845"/>
                <a:gd name="connsiteY297" fmla="*/ 782564 h 1160647"/>
                <a:gd name="connsiteX298" fmla="*/ 1747008 w 3024845"/>
                <a:gd name="connsiteY298" fmla="*/ 782564 h 1160647"/>
                <a:gd name="connsiteX299" fmla="*/ 1748250 w 3024845"/>
                <a:gd name="connsiteY299" fmla="*/ 805087 h 1160647"/>
                <a:gd name="connsiteX300" fmla="*/ 1757926 w 3024845"/>
                <a:gd name="connsiteY300" fmla="*/ 805087 h 1160647"/>
                <a:gd name="connsiteX301" fmla="*/ 1759168 w 3024845"/>
                <a:gd name="connsiteY301" fmla="*/ 782564 h 1160647"/>
                <a:gd name="connsiteX302" fmla="*/ 1765248 w 3024845"/>
                <a:gd name="connsiteY302" fmla="*/ 782564 h 1160647"/>
                <a:gd name="connsiteX303" fmla="*/ 1766490 w 3024845"/>
                <a:gd name="connsiteY303" fmla="*/ 805087 h 1160647"/>
                <a:gd name="connsiteX304" fmla="*/ 1817112 w 3024845"/>
                <a:gd name="connsiteY304" fmla="*/ 805087 h 1160647"/>
                <a:gd name="connsiteX305" fmla="*/ 1817112 w 3024845"/>
                <a:gd name="connsiteY305" fmla="*/ 642059 h 1160647"/>
                <a:gd name="connsiteX306" fmla="*/ 2014439 w 3024845"/>
                <a:gd name="connsiteY306" fmla="*/ 642059 h 1160647"/>
                <a:gd name="connsiteX307" fmla="*/ 2014439 w 3024845"/>
                <a:gd name="connsiteY307" fmla="*/ 805087 h 1160647"/>
                <a:gd name="connsiteX308" fmla="*/ 2033136 w 3024845"/>
                <a:gd name="connsiteY308" fmla="*/ 805087 h 1160647"/>
                <a:gd name="connsiteX309" fmla="*/ 2033136 w 3024845"/>
                <a:gd name="connsiteY309" fmla="*/ 722394 h 1160647"/>
                <a:gd name="connsiteX310" fmla="*/ 2128256 w 3024845"/>
                <a:gd name="connsiteY310" fmla="*/ 722394 h 1160647"/>
                <a:gd name="connsiteX311" fmla="*/ 2140186 w 3024845"/>
                <a:gd name="connsiteY311" fmla="*/ 404253 h 1160647"/>
                <a:gd name="connsiteX312" fmla="*/ 2128026 w 3024845"/>
                <a:gd name="connsiteY312" fmla="*/ 382635 h 1160647"/>
                <a:gd name="connsiteX313" fmla="*/ 2121946 w 3024845"/>
                <a:gd name="connsiteY313" fmla="*/ 378311 h 1160647"/>
                <a:gd name="connsiteX314" fmla="*/ 2130053 w 3024845"/>
                <a:gd name="connsiteY314" fmla="*/ 354532 h 1160647"/>
                <a:gd name="connsiteX315" fmla="*/ 2130053 w 3024845"/>
                <a:gd name="connsiteY315" fmla="*/ 337238 h 1160647"/>
                <a:gd name="connsiteX316" fmla="*/ 2144240 w 3024845"/>
                <a:gd name="connsiteY316" fmla="*/ 337238 h 1160647"/>
                <a:gd name="connsiteX317" fmla="*/ 2144240 w 3024845"/>
                <a:gd name="connsiteY317" fmla="*/ 315620 h 1160647"/>
                <a:gd name="connsiteX318" fmla="*/ 2146266 w 3024845"/>
                <a:gd name="connsiteY318" fmla="*/ 311296 h 1160647"/>
                <a:gd name="connsiteX319" fmla="*/ 2146266 w 3024845"/>
                <a:gd name="connsiteY319" fmla="*/ 233472 h 1160647"/>
                <a:gd name="connsiteX320" fmla="*/ 2144240 w 3024845"/>
                <a:gd name="connsiteY320" fmla="*/ 226987 h 1160647"/>
                <a:gd name="connsiteX321" fmla="*/ 2150320 w 3024845"/>
                <a:gd name="connsiteY321" fmla="*/ 220501 h 1160647"/>
                <a:gd name="connsiteX322" fmla="*/ 2150320 w 3024845"/>
                <a:gd name="connsiteY322" fmla="*/ 162133 h 1160647"/>
                <a:gd name="connsiteX323" fmla="*/ 2152346 w 3024845"/>
                <a:gd name="connsiteY323" fmla="*/ 157810 h 1160647"/>
                <a:gd name="connsiteX324" fmla="*/ 2152346 w 3024845"/>
                <a:gd name="connsiteY324" fmla="*/ 101604 h 1160647"/>
                <a:gd name="connsiteX325" fmla="*/ 2154373 w 3024845"/>
                <a:gd name="connsiteY325" fmla="*/ 82148 h 1160647"/>
                <a:gd name="connsiteX326" fmla="*/ 2158427 w 3024845"/>
                <a:gd name="connsiteY326" fmla="*/ 99442 h 1160647"/>
                <a:gd name="connsiteX327" fmla="*/ 2160453 w 3024845"/>
                <a:gd name="connsiteY327" fmla="*/ 157810 h 1160647"/>
                <a:gd name="connsiteX328" fmla="*/ 2162480 w 3024845"/>
                <a:gd name="connsiteY328" fmla="*/ 220501 h 1160647"/>
                <a:gd name="connsiteX329" fmla="*/ 2168560 w 3024845"/>
                <a:gd name="connsiteY329" fmla="*/ 226987 h 1160647"/>
                <a:gd name="connsiteX330" fmla="*/ 2166533 w 3024845"/>
                <a:gd name="connsiteY330" fmla="*/ 233472 h 1160647"/>
                <a:gd name="connsiteX331" fmla="*/ 2166533 w 3024845"/>
                <a:gd name="connsiteY331" fmla="*/ 311296 h 1160647"/>
                <a:gd name="connsiteX332" fmla="*/ 2168560 w 3024845"/>
                <a:gd name="connsiteY332" fmla="*/ 315620 h 1160647"/>
                <a:gd name="connsiteX333" fmla="*/ 2168560 w 3024845"/>
                <a:gd name="connsiteY333" fmla="*/ 337238 h 1160647"/>
                <a:gd name="connsiteX334" fmla="*/ 2182747 w 3024845"/>
                <a:gd name="connsiteY334" fmla="*/ 337238 h 1160647"/>
                <a:gd name="connsiteX335" fmla="*/ 2182747 w 3024845"/>
                <a:gd name="connsiteY335" fmla="*/ 354532 h 1160647"/>
                <a:gd name="connsiteX336" fmla="*/ 2190854 w 3024845"/>
                <a:gd name="connsiteY336" fmla="*/ 378311 h 1160647"/>
                <a:gd name="connsiteX337" fmla="*/ 2184774 w 3024845"/>
                <a:gd name="connsiteY337" fmla="*/ 382635 h 1160647"/>
                <a:gd name="connsiteX338" fmla="*/ 2172613 w 3024845"/>
                <a:gd name="connsiteY338" fmla="*/ 404253 h 1160647"/>
                <a:gd name="connsiteX339" fmla="*/ 2180720 w 3024845"/>
                <a:gd name="connsiteY339" fmla="*/ 657181 h 1160647"/>
                <a:gd name="connsiteX340" fmla="*/ 2245574 w 3024845"/>
                <a:gd name="connsiteY340" fmla="*/ 657181 h 1160647"/>
                <a:gd name="connsiteX341" fmla="*/ 2245574 w 3024845"/>
                <a:gd name="connsiteY341" fmla="*/ 732843 h 1160647"/>
                <a:gd name="connsiteX342" fmla="*/ 2253681 w 3024845"/>
                <a:gd name="connsiteY342" fmla="*/ 732843 h 1160647"/>
                <a:gd name="connsiteX343" fmla="*/ 2255708 w 3024845"/>
                <a:gd name="connsiteY343" fmla="*/ 726358 h 1160647"/>
                <a:gd name="connsiteX344" fmla="*/ 2261788 w 3024845"/>
                <a:gd name="connsiteY344" fmla="*/ 726358 h 1160647"/>
                <a:gd name="connsiteX345" fmla="*/ 2263815 w 3024845"/>
                <a:gd name="connsiteY345" fmla="*/ 735005 h 1160647"/>
                <a:gd name="connsiteX346" fmla="*/ 2275975 w 3024845"/>
                <a:gd name="connsiteY346" fmla="*/ 735005 h 1160647"/>
                <a:gd name="connsiteX347" fmla="*/ 2275975 w 3024845"/>
                <a:gd name="connsiteY347" fmla="*/ 728519 h 1160647"/>
                <a:gd name="connsiteX348" fmla="*/ 2298268 w 3024845"/>
                <a:gd name="connsiteY348" fmla="*/ 728519 h 1160647"/>
                <a:gd name="connsiteX349" fmla="*/ 2298268 w 3024845"/>
                <a:gd name="connsiteY349" fmla="*/ 735005 h 1160647"/>
                <a:gd name="connsiteX350" fmla="*/ 2318535 w 3024845"/>
                <a:gd name="connsiteY350" fmla="*/ 735005 h 1160647"/>
                <a:gd name="connsiteX351" fmla="*/ 2318535 w 3024845"/>
                <a:gd name="connsiteY351" fmla="*/ 780402 h 1160647"/>
                <a:gd name="connsiteX352" fmla="*/ 2332722 w 3024845"/>
                <a:gd name="connsiteY352" fmla="*/ 780402 h 1160647"/>
                <a:gd name="connsiteX353" fmla="*/ 2332722 w 3024845"/>
                <a:gd name="connsiteY353" fmla="*/ 767431 h 1160647"/>
                <a:gd name="connsiteX354" fmla="*/ 2348936 w 3024845"/>
                <a:gd name="connsiteY354" fmla="*/ 767431 h 1160647"/>
                <a:gd name="connsiteX355" fmla="*/ 2348936 w 3024845"/>
                <a:gd name="connsiteY355" fmla="*/ 588004 h 1160647"/>
                <a:gd name="connsiteX356" fmla="*/ 2355016 w 3024845"/>
                <a:gd name="connsiteY356" fmla="*/ 581518 h 1160647"/>
                <a:gd name="connsiteX357" fmla="*/ 2427977 w 3024845"/>
                <a:gd name="connsiteY357" fmla="*/ 581518 h 1160647"/>
                <a:gd name="connsiteX358" fmla="*/ 2427977 w 3024845"/>
                <a:gd name="connsiteY358" fmla="*/ 590166 h 1160647"/>
                <a:gd name="connsiteX359" fmla="*/ 2438110 w 3024845"/>
                <a:gd name="connsiteY359" fmla="*/ 590166 h 1160647"/>
                <a:gd name="connsiteX360" fmla="*/ 2438110 w 3024845"/>
                <a:gd name="connsiteY360" fmla="*/ 704740 h 1160647"/>
                <a:gd name="connsiteX361" fmla="*/ 2460404 w 3024845"/>
                <a:gd name="connsiteY361" fmla="*/ 704740 h 1160647"/>
                <a:gd name="connsiteX362" fmla="*/ 2460404 w 3024845"/>
                <a:gd name="connsiteY362" fmla="*/ 637725 h 1160647"/>
                <a:gd name="connsiteX363" fmla="*/ 2486751 w 3024845"/>
                <a:gd name="connsiteY363" fmla="*/ 637725 h 1160647"/>
                <a:gd name="connsiteX364" fmla="*/ 2490804 w 3024845"/>
                <a:gd name="connsiteY364" fmla="*/ 633401 h 1160647"/>
                <a:gd name="connsiteX365" fmla="*/ 2498911 w 3024845"/>
                <a:gd name="connsiteY365" fmla="*/ 633401 h 1160647"/>
                <a:gd name="connsiteX366" fmla="*/ 2502964 w 3024845"/>
                <a:gd name="connsiteY366" fmla="*/ 637725 h 1160647"/>
                <a:gd name="connsiteX367" fmla="*/ 2525258 w 3024845"/>
                <a:gd name="connsiteY367" fmla="*/ 637725 h 1160647"/>
                <a:gd name="connsiteX368" fmla="*/ 2525258 w 3024845"/>
                <a:gd name="connsiteY368" fmla="*/ 520989 h 1160647"/>
                <a:gd name="connsiteX369" fmla="*/ 2582005 w 3024845"/>
                <a:gd name="connsiteY369" fmla="*/ 510180 h 1160647"/>
                <a:gd name="connsiteX370" fmla="*/ 2582005 w 3024845"/>
                <a:gd name="connsiteY370" fmla="*/ 511261 h 1160647"/>
                <a:gd name="connsiteX371" fmla="*/ 2582005 w 3024845"/>
                <a:gd name="connsiteY371" fmla="*/ 518827 h 1160647"/>
                <a:gd name="connsiteX372" fmla="*/ 2608352 w 3024845"/>
                <a:gd name="connsiteY372" fmla="*/ 518827 h 1160647"/>
                <a:gd name="connsiteX373" fmla="*/ 2608352 w 3024845"/>
                <a:gd name="connsiteY373" fmla="*/ 773917 h 1160647"/>
                <a:gd name="connsiteX374" fmla="*/ 2630646 w 3024845"/>
                <a:gd name="connsiteY374" fmla="*/ 773917 h 1160647"/>
                <a:gd name="connsiteX375" fmla="*/ 2630646 w 3024845"/>
                <a:gd name="connsiteY375" fmla="*/ 769593 h 1160647"/>
                <a:gd name="connsiteX376" fmla="*/ 2642806 w 3024845"/>
                <a:gd name="connsiteY376" fmla="*/ 769593 h 1160647"/>
                <a:gd name="connsiteX377" fmla="*/ 2642806 w 3024845"/>
                <a:gd name="connsiteY377" fmla="*/ 773917 h 1160647"/>
                <a:gd name="connsiteX378" fmla="*/ 2667126 w 3024845"/>
                <a:gd name="connsiteY378" fmla="*/ 773917 h 1160647"/>
                <a:gd name="connsiteX379" fmla="*/ 2667126 w 3024845"/>
                <a:gd name="connsiteY379" fmla="*/ 760946 h 1160647"/>
                <a:gd name="connsiteX380" fmla="*/ 2695500 w 3024845"/>
                <a:gd name="connsiteY380" fmla="*/ 760946 h 1160647"/>
                <a:gd name="connsiteX381" fmla="*/ 2707660 w 3024845"/>
                <a:gd name="connsiteY381" fmla="*/ 756622 h 1160647"/>
                <a:gd name="connsiteX382" fmla="*/ 2727927 w 3024845"/>
                <a:gd name="connsiteY382" fmla="*/ 760946 h 1160647"/>
                <a:gd name="connsiteX383" fmla="*/ 2727927 w 3024845"/>
                <a:gd name="connsiteY383" fmla="*/ 743652 h 1160647"/>
                <a:gd name="connsiteX384" fmla="*/ 2736034 w 3024845"/>
                <a:gd name="connsiteY384" fmla="*/ 743652 h 1160647"/>
                <a:gd name="connsiteX385" fmla="*/ 2736034 w 3024845"/>
                <a:gd name="connsiteY385" fmla="*/ 730681 h 1160647"/>
                <a:gd name="connsiteX386" fmla="*/ 2792781 w 3024845"/>
                <a:gd name="connsiteY386" fmla="*/ 730681 h 1160647"/>
                <a:gd name="connsiteX387" fmla="*/ 2792781 w 3024845"/>
                <a:gd name="connsiteY387" fmla="*/ 700416 h 1160647"/>
                <a:gd name="connsiteX388" fmla="*/ 2811021 w 3024845"/>
                <a:gd name="connsiteY388" fmla="*/ 700416 h 1160647"/>
                <a:gd name="connsiteX389" fmla="*/ 2811021 w 3024845"/>
                <a:gd name="connsiteY389" fmla="*/ 693931 h 1160647"/>
                <a:gd name="connsiteX390" fmla="*/ 2823181 w 3024845"/>
                <a:gd name="connsiteY390" fmla="*/ 693931 h 1160647"/>
                <a:gd name="connsiteX391" fmla="*/ 2823181 w 3024845"/>
                <a:gd name="connsiteY391" fmla="*/ 700416 h 1160647"/>
                <a:gd name="connsiteX392" fmla="*/ 2839395 w 3024845"/>
                <a:gd name="connsiteY392" fmla="*/ 700416 h 1160647"/>
                <a:gd name="connsiteX393" fmla="*/ 2839395 w 3024845"/>
                <a:gd name="connsiteY393" fmla="*/ 750137 h 1160647"/>
                <a:gd name="connsiteX394" fmla="*/ 2871822 w 3024845"/>
                <a:gd name="connsiteY394" fmla="*/ 750137 h 1160647"/>
                <a:gd name="connsiteX395" fmla="*/ 2871822 w 3024845"/>
                <a:gd name="connsiteY395" fmla="*/ 724196 h 1160647"/>
                <a:gd name="connsiteX396" fmla="*/ 2910329 w 3024845"/>
                <a:gd name="connsiteY396" fmla="*/ 724196 h 1160647"/>
                <a:gd name="connsiteX397" fmla="*/ 2910329 w 3024845"/>
                <a:gd name="connsiteY397" fmla="*/ 693931 h 1160647"/>
                <a:gd name="connsiteX398" fmla="*/ 2958970 w 3024845"/>
                <a:gd name="connsiteY398" fmla="*/ 693931 h 1160647"/>
                <a:gd name="connsiteX399" fmla="*/ 2958970 w 3024845"/>
                <a:gd name="connsiteY399" fmla="*/ 805087 h 1160647"/>
                <a:gd name="connsiteX400" fmla="*/ 2958970 w 3024845"/>
                <a:gd name="connsiteY400" fmla="*/ 818866 h 1160647"/>
                <a:gd name="connsiteX401" fmla="*/ 3024845 w 3024845"/>
                <a:gd name="connsiteY401" fmla="*/ 818866 h 1160647"/>
                <a:gd name="connsiteX402" fmla="*/ 3024845 w 3024845"/>
                <a:gd name="connsiteY402" fmla="*/ 1160647 h 1160647"/>
                <a:gd name="connsiteX403" fmla="*/ 2054 w 3024845"/>
                <a:gd name="connsiteY403" fmla="*/ 1158314 h 1160647"/>
                <a:gd name="connsiteX404" fmla="*/ 0 w 3024845"/>
                <a:gd name="connsiteY404" fmla="*/ 724196 h 1160647"/>
                <a:gd name="connsiteX405" fmla="*/ 20267 w 3024845"/>
                <a:gd name="connsiteY405" fmla="*/ 724196 h 1160647"/>
                <a:gd name="connsiteX406" fmla="*/ 20774 w 3024845"/>
                <a:gd name="connsiteY406" fmla="*/ 723115 h 1160647"/>
                <a:gd name="connsiteX407" fmla="*/ 24320 w 3024845"/>
                <a:gd name="connsiteY407" fmla="*/ 715549 h 1160647"/>
                <a:gd name="connsiteX408" fmla="*/ 26094 w 3024845"/>
                <a:gd name="connsiteY408" fmla="*/ 715819 h 1160647"/>
                <a:gd name="connsiteX409" fmla="*/ 38507 w 3024845"/>
                <a:gd name="connsiteY409" fmla="*/ 717710 h 1160647"/>
                <a:gd name="connsiteX410" fmla="*/ 39014 w 3024845"/>
                <a:gd name="connsiteY410" fmla="*/ 719062 h 1160647"/>
                <a:gd name="connsiteX411" fmla="*/ 42560 w 3024845"/>
                <a:gd name="connsiteY411" fmla="*/ 728519 h 1160647"/>
                <a:gd name="connsiteX412" fmla="*/ 68907 w 3024845"/>
                <a:gd name="connsiteY412" fmla="*/ 730681 h 1160647"/>
                <a:gd name="connsiteX413" fmla="*/ 68907 w 3024845"/>
                <a:gd name="connsiteY413" fmla="*/ 607460 h 1160647"/>
                <a:gd name="connsiteX414" fmla="*/ 70934 w 3024845"/>
                <a:gd name="connsiteY414" fmla="*/ 607460 h 1160647"/>
                <a:gd name="connsiteX415" fmla="*/ 85121 w 3024845"/>
                <a:gd name="connsiteY415" fmla="*/ 607460 h 1160647"/>
                <a:gd name="connsiteX416" fmla="*/ 85121 w 3024845"/>
                <a:gd name="connsiteY416" fmla="*/ 471268 h 1160647"/>
                <a:gd name="connsiteX417" fmla="*/ 86894 w 3024845"/>
                <a:gd name="connsiteY417" fmla="*/ 471268 h 1160647"/>
                <a:gd name="connsiteX418" fmla="*/ 99308 w 3024845"/>
                <a:gd name="connsiteY418" fmla="*/ 471268 h 1160647"/>
                <a:gd name="connsiteX419" fmla="*/ 99308 w 3024845"/>
                <a:gd name="connsiteY419" fmla="*/ 356694 h 1160647"/>
                <a:gd name="connsiteX420" fmla="*/ 103361 w 3024845"/>
                <a:gd name="connsiteY420" fmla="*/ 328590 h 1160647"/>
                <a:gd name="connsiteX421" fmla="*/ 105388 w 3024845"/>
                <a:gd name="connsiteY421" fmla="*/ 328590 h 1160647"/>
                <a:gd name="connsiteX422" fmla="*/ 119575 w 3024845"/>
                <a:gd name="connsiteY422" fmla="*/ 328590 h 1160647"/>
                <a:gd name="connsiteX423" fmla="*/ 156055 w 3024845"/>
                <a:gd name="connsiteY423" fmla="*/ 246443 h 1160647"/>
                <a:gd name="connsiteX424" fmla="*/ 160109 w 3024845"/>
                <a:gd name="connsiteY424" fmla="*/ 0 h 1160647"/>
                <a:gd name="connsiteX0" fmla="*/ 160109 w 3028183"/>
                <a:gd name="connsiteY0" fmla="*/ 0 h 1160647"/>
                <a:gd name="connsiteX1" fmla="*/ 162135 w 3028183"/>
                <a:gd name="connsiteY1" fmla="*/ 246443 h 1160647"/>
                <a:gd name="connsiteX2" fmla="*/ 200642 w 3028183"/>
                <a:gd name="connsiteY2" fmla="*/ 326429 h 1160647"/>
                <a:gd name="connsiteX3" fmla="*/ 202669 w 3028183"/>
                <a:gd name="connsiteY3" fmla="*/ 326429 h 1160647"/>
                <a:gd name="connsiteX4" fmla="*/ 216856 w 3028183"/>
                <a:gd name="connsiteY4" fmla="*/ 326429 h 1160647"/>
                <a:gd name="connsiteX5" fmla="*/ 216856 w 3028183"/>
                <a:gd name="connsiteY5" fmla="*/ 350208 h 1160647"/>
                <a:gd name="connsiteX6" fmla="*/ 217363 w 3028183"/>
                <a:gd name="connsiteY6" fmla="*/ 351019 h 1160647"/>
                <a:gd name="connsiteX7" fmla="*/ 220909 w 3028183"/>
                <a:gd name="connsiteY7" fmla="*/ 356694 h 1160647"/>
                <a:gd name="connsiteX8" fmla="*/ 220909 w 3028183"/>
                <a:gd name="connsiteY8" fmla="*/ 471268 h 1160647"/>
                <a:gd name="connsiteX9" fmla="*/ 223189 w 3028183"/>
                <a:gd name="connsiteY9" fmla="*/ 471268 h 1160647"/>
                <a:gd name="connsiteX10" fmla="*/ 239150 w 3028183"/>
                <a:gd name="connsiteY10" fmla="*/ 471268 h 1160647"/>
                <a:gd name="connsiteX11" fmla="*/ 239150 w 3028183"/>
                <a:gd name="connsiteY11" fmla="*/ 611783 h 1160647"/>
                <a:gd name="connsiteX12" fmla="*/ 240670 w 3028183"/>
                <a:gd name="connsiteY12" fmla="*/ 611513 h 1160647"/>
                <a:gd name="connsiteX13" fmla="*/ 251310 w 3028183"/>
                <a:gd name="connsiteY13" fmla="*/ 609622 h 1160647"/>
                <a:gd name="connsiteX14" fmla="*/ 249283 w 3028183"/>
                <a:gd name="connsiteY14" fmla="*/ 698254 h 1160647"/>
                <a:gd name="connsiteX15" fmla="*/ 250803 w 3028183"/>
                <a:gd name="connsiteY15" fmla="*/ 698525 h 1160647"/>
                <a:gd name="connsiteX16" fmla="*/ 261443 w 3028183"/>
                <a:gd name="connsiteY16" fmla="*/ 700416 h 1160647"/>
                <a:gd name="connsiteX17" fmla="*/ 261696 w 3028183"/>
                <a:gd name="connsiteY17" fmla="*/ 701227 h 1160647"/>
                <a:gd name="connsiteX18" fmla="*/ 263470 w 3028183"/>
                <a:gd name="connsiteY18" fmla="*/ 706902 h 1160647"/>
                <a:gd name="connsiteX19" fmla="*/ 264230 w 3028183"/>
                <a:gd name="connsiteY19" fmla="*/ 704470 h 1160647"/>
                <a:gd name="connsiteX20" fmla="*/ 269550 w 3028183"/>
                <a:gd name="connsiteY20" fmla="*/ 687446 h 1160647"/>
                <a:gd name="connsiteX21" fmla="*/ 271323 w 3028183"/>
                <a:gd name="connsiteY21" fmla="*/ 687446 h 1160647"/>
                <a:gd name="connsiteX22" fmla="*/ 283737 w 3028183"/>
                <a:gd name="connsiteY22" fmla="*/ 687446 h 1160647"/>
                <a:gd name="connsiteX23" fmla="*/ 283737 w 3028183"/>
                <a:gd name="connsiteY23" fmla="*/ 719872 h 1160647"/>
                <a:gd name="connsiteX24" fmla="*/ 284750 w 3028183"/>
                <a:gd name="connsiteY24" fmla="*/ 720413 h 1160647"/>
                <a:gd name="connsiteX25" fmla="*/ 291844 w 3028183"/>
                <a:gd name="connsiteY25" fmla="*/ 724196 h 1160647"/>
                <a:gd name="connsiteX26" fmla="*/ 291844 w 3028183"/>
                <a:gd name="connsiteY26" fmla="*/ 725547 h 1160647"/>
                <a:gd name="connsiteX27" fmla="*/ 291844 w 3028183"/>
                <a:gd name="connsiteY27" fmla="*/ 735005 h 1160647"/>
                <a:gd name="connsiteX28" fmla="*/ 336431 w 3028183"/>
                <a:gd name="connsiteY28" fmla="*/ 735005 h 1160647"/>
                <a:gd name="connsiteX29" fmla="*/ 336431 w 3028183"/>
                <a:gd name="connsiteY29" fmla="*/ 736086 h 1160647"/>
                <a:gd name="connsiteX30" fmla="*/ 336431 w 3028183"/>
                <a:gd name="connsiteY30" fmla="*/ 743652 h 1160647"/>
                <a:gd name="connsiteX31" fmla="*/ 338457 w 3028183"/>
                <a:gd name="connsiteY31" fmla="*/ 743652 h 1160647"/>
                <a:gd name="connsiteX32" fmla="*/ 352644 w 3028183"/>
                <a:gd name="connsiteY32" fmla="*/ 743652 h 1160647"/>
                <a:gd name="connsiteX33" fmla="*/ 352644 w 3028183"/>
                <a:gd name="connsiteY33" fmla="*/ 713387 h 1160647"/>
                <a:gd name="connsiteX34" fmla="*/ 397231 w 3028183"/>
                <a:gd name="connsiteY34" fmla="*/ 713387 h 1160647"/>
                <a:gd name="connsiteX35" fmla="*/ 397231 w 3028183"/>
                <a:gd name="connsiteY35" fmla="*/ 712036 h 1160647"/>
                <a:gd name="connsiteX36" fmla="*/ 397231 w 3028183"/>
                <a:gd name="connsiteY36" fmla="*/ 702578 h 1160647"/>
                <a:gd name="connsiteX37" fmla="*/ 398245 w 3028183"/>
                <a:gd name="connsiteY37" fmla="*/ 702578 h 1160647"/>
                <a:gd name="connsiteX38" fmla="*/ 405338 w 3028183"/>
                <a:gd name="connsiteY38" fmla="*/ 702578 h 1160647"/>
                <a:gd name="connsiteX39" fmla="*/ 405338 w 3028183"/>
                <a:gd name="connsiteY39" fmla="*/ 700687 h 1160647"/>
                <a:gd name="connsiteX40" fmla="*/ 405338 w 3028183"/>
                <a:gd name="connsiteY40" fmla="*/ 687446 h 1160647"/>
                <a:gd name="connsiteX41" fmla="*/ 406098 w 3028183"/>
                <a:gd name="connsiteY41" fmla="*/ 687446 h 1160647"/>
                <a:gd name="connsiteX42" fmla="*/ 411418 w 3028183"/>
                <a:gd name="connsiteY42" fmla="*/ 687446 h 1160647"/>
                <a:gd name="connsiteX43" fmla="*/ 411418 w 3028183"/>
                <a:gd name="connsiteY43" fmla="*/ 686365 h 1160647"/>
                <a:gd name="connsiteX44" fmla="*/ 411418 w 3028183"/>
                <a:gd name="connsiteY44" fmla="*/ 678798 h 1160647"/>
                <a:gd name="connsiteX45" fmla="*/ 413445 w 3028183"/>
                <a:gd name="connsiteY45" fmla="*/ 678798 h 1160647"/>
                <a:gd name="connsiteX46" fmla="*/ 427632 w 3028183"/>
                <a:gd name="connsiteY46" fmla="*/ 678798 h 1160647"/>
                <a:gd name="connsiteX47" fmla="*/ 427632 w 3028183"/>
                <a:gd name="connsiteY47" fmla="*/ 679879 h 1160647"/>
                <a:gd name="connsiteX48" fmla="*/ 427632 w 3028183"/>
                <a:gd name="connsiteY48" fmla="*/ 687446 h 1160647"/>
                <a:gd name="connsiteX49" fmla="*/ 449925 w 3028183"/>
                <a:gd name="connsiteY49" fmla="*/ 687446 h 1160647"/>
                <a:gd name="connsiteX50" fmla="*/ 449925 w 3028183"/>
                <a:gd name="connsiteY50" fmla="*/ 685554 h 1160647"/>
                <a:gd name="connsiteX51" fmla="*/ 449925 w 3028183"/>
                <a:gd name="connsiteY51" fmla="*/ 672313 h 1160647"/>
                <a:gd name="connsiteX52" fmla="*/ 451699 w 3028183"/>
                <a:gd name="connsiteY52" fmla="*/ 672313 h 1160647"/>
                <a:gd name="connsiteX53" fmla="*/ 464112 w 3028183"/>
                <a:gd name="connsiteY53" fmla="*/ 672313 h 1160647"/>
                <a:gd name="connsiteX54" fmla="*/ 464112 w 3028183"/>
                <a:gd name="connsiteY54" fmla="*/ 696093 h 1160647"/>
                <a:gd name="connsiteX55" fmla="*/ 465126 w 3028183"/>
                <a:gd name="connsiteY55" fmla="*/ 696093 h 1160647"/>
                <a:gd name="connsiteX56" fmla="*/ 472219 w 3028183"/>
                <a:gd name="connsiteY56" fmla="*/ 696093 h 1160647"/>
                <a:gd name="connsiteX57" fmla="*/ 472219 w 3028183"/>
                <a:gd name="connsiteY57" fmla="*/ 695012 h 1160647"/>
                <a:gd name="connsiteX58" fmla="*/ 472219 w 3028183"/>
                <a:gd name="connsiteY58" fmla="*/ 687446 h 1160647"/>
                <a:gd name="connsiteX59" fmla="*/ 473992 w 3028183"/>
                <a:gd name="connsiteY59" fmla="*/ 687446 h 1160647"/>
                <a:gd name="connsiteX60" fmla="*/ 486406 w 3028183"/>
                <a:gd name="connsiteY60" fmla="*/ 687446 h 1160647"/>
                <a:gd name="connsiteX61" fmla="*/ 486406 w 3028183"/>
                <a:gd name="connsiteY61" fmla="*/ 713387 h 1160647"/>
                <a:gd name="connsiteX62" fmla="*/ 488433 w 3028183"/>
                <a:gd name="connsiteY62" fmla="*/ 713387 h 1160647"/>
                <a:gd name="connsiteX63" fmla="*/ 502619 w 3028183"/>
                <a:gd name="connsiteY63" fmla="*/ 713387 h 1160647"/>
                <a:gd name="connsiteX64" fmla="*/ 502619 w 3028183"/>
                <a:gd name="connsiteY64" fmla="*/ 715008 h 1160647"/>
                <a:gd name="connsiteX65" fmla="*/ 502619 w 3028183"/>
                <a:gd name="connsiteY65" fmla="*/ 726358 h 1160647"/>
                <a:gd name="connsiteX66" fmla="*/ 503379 w 3028183"/>
                <a:gd name="connsiteY66" fmla="*/ 726358 h 1160647"/>
                <a:gd name="connsiteX67" fmla="*/ 508700 w 3028183"/>
                <a:gd name="connsiteY67" fmla="*/ 726358 h 1160647"/>
                <a:gd name="connsiteX68" fmla="*/ 508700 w 3028183"/>
                <a:gd name="connsiteY68" fmla="*/ 725547 h 1160647"/>
                <a:gd name="connsiteX69" fmla="*/ 508700 w 3028183"/>
                <a:gd name="connsiteY69" fmla="*/ 719872 h 1160647"/>
                <a:gd name="connsiteX70" fmla="*/ 539100 w 3028183"/>
                <a:gd name="connsiteY70" fmla="*/ 719872 h 1160647"/>
                <a:gd name="connsiteX71" fmla="*/ 539100 w 3028183"/>
                <a:gd name="connsiteY71" fmla="*/ 743652 h 1160647"/>
                <a:gd name="connsiteX72" fmla="*/ 540113 w 3028183"/>
                <a:gd name="connsiteY72" fmla="*/ 743652 h 1160647"/>
                <a:gd name="connsiteX73" fmla="*/ 547207 w 3028183"/>
                <a:gd name="connsiteY73" fmla="*/ 743652 h 1160647"/>
                <a:gd name="connsiteX74" fmla="*/ 547207 w 3028183"/>
                <a:gd name="connsiteY74" fmla="*/ 744733 h 1160647"/>
                <a:gd name="connsiteX75" fmla="*/ 547207 w 3028183"/>
                <a:gd name="connsiteY75" fmla="*/ 752299 h 1160647"/>
                <a:gd name="connsiteX76" fmla="*/ 547967 w 3028183"/>
                <a:gd name="connsiteY76" fmla="*/ 752299 h 1160647"/>
                <a:gd name="connsiteX77" fmla="*/ 553287 w 3028183"/>
                <a:gd name="connsiteY77" fmla="*/ 752299 h 1160647"/>
                <a:gd name="connsiteX78" fmla="*/ 553287 w 3028183"/>
                <a:gd name="connsiteY78" fmla="*/ 750137 h 1160647"/>
                <a:gd name="connsiteX79" fmla="*/ 553287 w 3028183"/>
                <a:gd name="connsiteY79" fmla="*/ 735005 h 1160647"/>
                <a:gd name="connsiteX80" fmla="*/ 554300 w 3028183"/>
                <a:gd name="connsiteY80" fmla="*/ 735005 h 1160647"/>
                <a:gd name="connsiteX81" fmla="*/ 561394 w 3028183"/>
                <a:gd name="connsiteY81" fmla="*/ 735005 h 1160647"/>
                <a:gd name="connsiteX82" fmla="*/ 561394 w 3028183"/>
                <a:gd name="connsiteY82" fmla="*/ 736086 h 1160647"/>
                <a:gd name="connsiteX83" fmla="*/ 561394 w 3028183"/>
                <a:gd name="connsiteY83" fmla="*/ 743652 h 1160647"/>
                <a:gd name="connsiteX84" fmla="*/ 566714 w 3028183"/>
                <a:gd name="connsiteY84" fmla="*/ 741659 h 1160647"/>
                <a:gd name="connsiteX85" fmla="*/ 567474 w 3028183"/>
                <a:gd name="connsiteY85" fmla="*/ 740679 h 1160647"/>
                <a:gd name="connsiteX86" fmla="*/ 567474 w 3028183"/>
                <a:gd name="connsiteY86" fmla="*/ 735005 h 1160647"/>
                <a:gd name="connsiteX87" fmla="*/ 605981 w 3028183"/>
                <a:gd name="connsiteY87" fmla="*/ 735005 h 1160647"/>
                <a:gd name="connsiteX88" fmla="*/ 605981 w 3028183"/>
                <a:gd name="connsiteY88" fmla="*/ 758784 h 1160647"/>
                <a:gd name="connsiteX89" fmla="*/ 608007 w 3028183"/>
                <a:gd name="connsiteY89" fmla="*/ 758784 h 1160647"/>
                <a:gd name="connsiteX90" fmla="*/ 622194 w 3028183"/>
                <a:gd name="connsiteY90" fmla="*/ 758784 h 1160647"/>
                <a:gd name="connsiteX91" fmla="*/ 622194 w 3028183"/>
                <a:gd name="connsiteY91" fmla="*/ 759865 h 1160647"/>
                <a:gd name="connsiteX92" fmla="*/ 622194 w 3028183"/>
                <a:gd name="connsiteY92" fmla="*/ 767431 h 1160647"/>
                <a:gd name="connsiteX93" fmla="*/ 623968 w 3028183"/>
                <a:gd name="connsiteY93" fmla="*/ 767431 h 1160647"/>
                <a:gd name="connsiteX94" fmla="*/ 636381 w 3028183"/>
                <a:gd name="connsiteY94" fmla="*/ 767431 h 1160647"/>
                <a:gd name="connsiteX95" fmla="*/ 636381 w 3028183"/>
                <a:gd name="connsiteY95" fmla="*/ 743652 h 1160647"/>
                <a:gd name="connsiteX96" fmla="*/ 637394 w 3028183"/>
                <a:gd name="connsiteY96" fmla="*/ 743652 h 1160647"/>
                <a:gd name="connsiteX97" fmla="*/ 644488 w 3028183"/>
                <a:gd name="connsiteY97" fmla="*/ 743652 h 1160647"/>
                <a:gd name="connsiteX98" fmla="*/ 644488 w 3028183"/>
                <a:gd name="connsiteY98" fmla="*/ 711225 h 1160647"/>
                <a:gd name="connsiteX99" fmla="*/ 645501 w 3028183"/>
                <a:gd name="connsiteY99" fmla="*/ 711225 h 1160647"/>
                <a:gd name="connsiteX100" fmla="*/ 652595 w 3028183"/>
                <a:gd name="connsiteY100" fmla="*/ 711225 h 1160647"/>
                <a:gd name="connsiteX101" fmla="*/ 652595 w 3028183"/>
                <a:gd name="connsiteY101" fmla="*/ 709334 h 1160647"/>
                <a:gd name="connsiteX102" fmla="*/ 652595 w 3028183"/>
                <a:gd name="connsiteY102" fmla="*/ 696093 h 1160647"/>
                <a:gd name="connsiteX103" fmla="*/ 651328 w 3028183"/>
                <a:gd name="connsiteY103" fmla="*/ 694471 h 1160647"/>
                <a:gd name="connsiteX104" fmla="*/ 656648 w 3028183"/>
                <a:gd name="connsiteY104" fmla="*/ 683122 h 1160647"/>
                <a:gd name="connsiteX105" fmla="*/ 664755 w 3028183"/>
                <a:gd name="connsiteY105" fmla="*/ 711225 h 1160647"/>
                <a:gd name="connsiteX106" fmla="*/ 665515 w 3028183"/>
                <a:gd name="connsiteY106" fmla="*/ 711225 h 1160647"/>
                <a:gd name="connsiteX107" fmla="*/ 670835 w 3028183"/>
                <a:gd name="connsiteY107" fmla="*/ 711225 h 1160647"/>
                <a:gd name="connsiteX108" fmla="*/ 670835 w 3028183"/>
                <a:gd name="connsiteY108" fmla="*/ 605298 h 1160647"/>
                <a:gd name="connsiteX109" fmla="*/ 672355 w 3028183"/>
                <a:gd name="connsiteY109" fmla="*/ 605298 h 1160647"/>
                <a:gd name="connsiteX110" fmla="*/ 682995 w 3028183"/>
                <a:gd name="connsiteY110" fmla="*/ 605298 h 1160647"/>
                <a:gd name="connsiteX111" fmla="*/ 682995 w 3028183"/>
                <a:gd name="connsiteY111" fmla="*/ 557739 h 1160647"/>
                <a:gd name="connsiteX112" fmla="*/ 709342 w 3028183"/>
                <a:gd name="connsiteY112" fmla="*/ 557739 h 1160647"/>
                <a:gd name="connsiteX113" fmla="*/ 709342 w 3028183"/>
                <a:gd name="connsiteY113" fmla="*/ 536121 h 1160647"/>
                <a:gd name="connsiteX114" fmla="*/ 743796 w 3028183"/>
                <a:gd name="connsiteY114" fmla="*/ 536121 h 1160647"/>
                <a:gd name="connsiteX115" fmla="*/ 743796 w 3028183"/>
                <a:gd name="connsiteY115" fmla="*/ 538553 h 1160647"/>
                <a:gd name="connsiteX116" fmla="*/ 743796 w 3028183"/>
                <a:gd name="connsiteY116" fmla="*/ 555577 h 1160647"/>
                <a:gd name="connsiteX117" fmla="*/ 746076 w 3028183"/>
                <a:gd name="connsiteY117" fmla="*/ 555577 h 1160647"/>
                <a:gd name="connsiteX118" fmla="*/ 762036 w 3028183"/>
                <a:gd name="connsiteY118" fmla="*/ 555577 h 1160647"/>
                <a:gd name="connsiteX119" fmla="*/ 762036 w 3028183"/>
                <a:gd name="connsiteY119" fmla="*/ 603136 h 1160647"/>
                <a:gd name="connsiteX120" fmla="*/ 763049 w 3028183"/>
                <a:gd name="connsiteY120" fmla="*/ 603136 h 1160647"/>
                <a:gd name="connsiteX121" fmla="*/ 770143 w 3028183"/>
                <a:gd name="connsiteY121" fmla="*/ 603136 h 1160647"/>
                <a:gd name="connsiteX122" fmla="*/ 784330 w 3028183"/>
                <a:gd name="connsiteY122" fmla="*/ 607460 h 1160647"/>
                <a:gd name="connsiteX123" fmla="*/ 784330 w 3028183"/>
                <a:gd name="connsiteY123" fmla="*/ 646372 h 1160647"/>
                <a:gd name="connsiteX124" fmla="*/ 785343 w 3028183"/>
                <a:gd name="connsiteY124" fmla="*/ 646372 h 1160647"/>
                <a:gd name="connsiteX125" fmla="*/ 792436 w 3028183"/>
                <a:gd name="connsiteY125" fmla="*/ 646372 h 1160647"/>
                <a:gd name="connsiteX126" fmla="*/ 792436 w 3028183"/>
                <a:gd name="connsiteY126" fmla="*/ 647993 h 1160647"/>
                <a:gd name="connsiteX127" fmla="*/ 792436 w 3028183"/>
                <a:gd name="connsiteY127" fmla="*/ 659342 h 1160647"/>
                <a:gd name="connsiteX128" fmla="*/ 794463 w 3028183"/>
                <a:gd name="connsiteY128" fmla="*/ 659342 h 1160647"/>
                <a:gd name="connsiteX129" fmla="*/ 808650 w 3028183"/>
                <a:gd name="connsiteY129" fmla="*/ 659342 h 1160647"/>
                <a:gd name="connsiteX130" fmla="*/ 814730 w 3028183"/>
                <a:gd name="connsiteY130" fmla="*/ 665828 h 1160647"/>
                <a:gd name="connsiteX131" fmla="*/ 814730 w 3028183"/>
                <a:gd name="connsiteY131" fmla="*/ 687446 h 1160647"/>
                <a:gd name="connsiteX132" fmla="*/ 817010 w 3028183"/>
                <a:gd name="connsiteY132" fmla="*/ 687446 h 1160647"/>
                <a:gd name="connsiteX133" fmla="*/ 832970 w 3028183"/>
                <a:gd name="connsiteY133" fmla="*/ 687446 h 1160647"/>
                <a:gd name="connsiteX134" fmla="*/ 832970 w 3028183"/>
                <a:gd name="connsiteY134" fmla="*/ 688526 h 1160647"/>
                <a:gd name="connsiteX135" fmla="*/ 832970 w 3028183"/>
                <a:gd name="connsiteY135" fmla="*/ 696093 h 1160647"/>
                <a:gd name="connsiteX136" fmla="*/ 834237 w 3028183"/>
                <a:gd name="connsiteY136" fmla="*/ 696093 h 1160647"/>
                <a:gd name="connsiteX137" fmla="*/ 843104 w 3028183"/>
                <a:gd name="connsiteY137" fmla="*/ 696093 h 1160647"/>
                <a:gd name="connsiteX138" fmla="*/ 843104 w 3028183"/>
                <a:gd name="connsiteY138" fmla="*/ 698254 h 1160647"/>
                <a:gd name="connsiteX139" fmla="*/ 843104 w 3028183"/>
                <a:gd name="connsiteY139" fmla="*/ 713387 h 1160647"/>
                <a:gd name="connsiteX140" fmla="*/ 847157 w 3028183"/>
                <a:gd name="connsiteY140" fmla="*/ 711495 h 1160647"/>
                <a:gd name="connsiteX141" fmla="*/ 847157 w 3028183"/>
                <a:gd name="connsiteY141" fmla="*/ 698254 h 1160647"/>
                <a:gd name="connsiteX142" fmla="*/ 848170 w 3028183"/>
                <a:gd name="connsiteY142" fmla="*/ 698254 h 1160647"/>
                <a:gd name="connsiteX143" fmla="*/ 855264 w 3028183"/>
                <a:gd name="connsiteY143" fmla="*/ 698254 h 1160647"/>
                <a:gd name="connsiteX144" fmla="*/ 855264 w 3028183"/>
                <a:gd name="connsiteY144" fmla="*/ 699876 h 1160647"/>
                <a:gd name="connsiteX145" fmla="*/ 855264 w 3028183"/>
                <a:gd name="connsiteY145" fmla="*/ 711225 h 1160647"/>
                <a:gd name="connsiteX146" fmla="*/ 856024 w 3028183"/>
                <a:gd name="connsiteY146" fmla="*/ 711225 h 1160647"/>
                <a:gd name="connsiteX147" fmla="*/ 861344 w 3028183"/>
                <a:gd name="connsiteY147" fmla="*/ 711225 h 1160647"/>
                <a:gd name="connsiteX148" fmla="*/ 909984 w 3028183"/>
                <a:gd name="connsiteY148" fmla="*/ 706902 h 1160647"/>
                <a:gd name="connsiteX149" fmla="*/ 909984 w 3028183"/>
                <a:gd name="connsiteY149" fmla="*/ 708253 h 1160647"/>
                <a:gd name="connsiteX150" fmla="*/ 909984 w 3028183"/>
                <a:gd name="connsiteY150" fmla="*/ 717710 h 1160647"/>
                <a:gd name="connsiteX151" fmla="*/ 910744 w 3028183"/>
                <a:gd name="connsiteY151" fmla="*/ 717710 h 1160647"/>
                <a:gd name="connsiteX152" fmla="*/ 916065 w 3028183"/>
                <a:gd name="connsiteY152" fmla="*/ 717710 h 1160647"/>
                <a:gd name="connsiteX153" fmla="*/ 916065 w 3028183"/>
                <a:gd name="connsiteY153" fmla="*/ 719872 h 1160647"/>
                <a:gd name="connsiteX154" fmla="*/ 916065 w 3028183"/>
                <a:gd name="connsiteY154" fmla="*/ 735005 h 1160647"/>
                <a:gd name="connsiteX155" fmla="*/ 918091 w 3028183"/>
                <a:gd name="connsiteY155" fmla="*/ 733654 h 1160647"/>
                <a:gd name="connsiteX156" fmla="*/ 932278 w 3028183"/>
                <a:gd name="connsiteY156" fmla="*/ 724196 h 1160647"/>
                <a:gd name="connsiteX157" fmla="*/ 938358 w 3028183"/>
                <a:gd name="connsiteY157" fmla="*/ 683122 h 1160647"/>
                <a:gd name="connsiteX158" fmla="*/ 939118 w 3028183"/>
                <a:gd name="connsiteY158" fmla="*/ 682852 h 1160647"/>
                <a:gd name="connsiteX159" fmla="*/ 944438 w 3028183"/>
                <a:gd name="connsiteY159" fmla="*/ 680960 h 1160647"/>
                <a:gd name="connsiteX160" fmla="*/ 946465 w 3028183"/>
                <a:gd name="connsiteY160" fmla="*/ 611783 h 1160647"/>
                <a:gd name="connsiteX161" fmla="*/ 948492 w 3028183"/>
                <a:gd name="connsiteY161" fmla="*/ 680960 h 1160647"/>
                <a:gd name="connsiteX162" fmla="*/ 949252 w 3028183"/>
                <a:gd name="connsiteY162" fmla="*/ 681230 h 1160647"/>
                <a:gd name="connsiteX163" fmla="*/ 954572 w 3028183"/>
                <a:gd name="connsiteY163" fmla="*/ 683122 h 1160647"/>
                <a:gd name="connsiteX164" fmla="*/ 954572 w 3028183"/>
                <a:gd name="connsiteY164" fmla="*/ 596651 h 1160647"/>
                <a:gd name="connsiteX165" fmla="*/ 958625 w 3028183"/>
                <a:gd name="connsiteY165" fmla="*/ 564224 h 1160647"/>
                <a:gd name="connsiteX166" fmla="*/ 997132 w 3028183"/>
                <a:gd name="connsiteY166" fmla="*/ 564224 h 1160647"/>
                <a:gd name="connsiteX167" fmla="*/ 997132 w 3028183"/>
                <a:gd name="connsiteY167" fmla="*/ 596651 h 1160647"/>
                <a:gd name="connsiteX168" fmla="*/ 997892 w 3028183"/>
                <a:gd name="connsiteY168" fmla="*/ 596651 h 1160647"/>
                <a:gd name="connsiteX169" fmla="*/ 1003212 w 3028183"/>
                <a:gd name="connsiteY169" fmla="*/ 596651 h 1160647"/>
                <a:gd name="connsiteX170" fmla="*/ 1003212 w 3028183"/>
                <a:gd name="connsiteY170" fmla="*/ 514503 h 1160647"/>
                <a:gd name="connsiteX171" fmla="*/ 1004986 w 3028183"/>
                <a:gd name="connsiteY171" fmla="*/ 514503 h 1160647"/>
                <a:gd name="connsiteX172" fmla="*/ 1017399 w 3028183"/>
                <a:gd name="connsiteY172" fmla="*/ 514503 h 1160647"/>
                <a:gd name="connsiteX173" fmla="*/ 1017399 w 3028183"/>
                <a:gd name="connsiteY173" fmla="*/ 512612 h 1160647"/>
                <a:gd name="connsiteX174" fmla="*/ 1017399 w 3028183"/>
                <a:gd name="connsiteY174" fmla="*/ 499371 h 1160647"/>
                <a:gd name="connsiteX175" fmla="*/ 1039693 w 3028183"/>
                <a:gd name="connsiteY175" fmla="*/ 499371 h 1160647"/>
                <a:gd name="connsiteX176" fmla="*/ 1039693 w 3028183"/>
                <a:gd name="connsiteY176" fmla="*/ 498290 h 1160647"/>
                <a:gd name="connsiteX177" fmla="*/ 1039693 w 3028183"/>
                <a:gd name="connsiteY177" fmla="*/ 490724 h 1160647"/>
                <a:gd name="connsiteX178" fmla="*/ 1041466 w 3028183"/>
                <a:gd name="connsiteY178" fmla="*/ 490724 h 1160647"/>
                <a:gd name="connsiteX179" fmla="*/ 1053880 w 3028183"/>
                <a:gd name="connsiteY179" fmla="*/ 490724 h 1160647"/>
                <a:gd name="connsiteX180" fmla="*/ 1053880 w 3028183"/>
                <a:gd name="connsiteY180" fmla="*/ 491805 h 1160647"/>
                <a:gd name="connsiteX181" fmla="*/ 1053880 w 3028183"/>
                <a:gd name="connsiteY181" fmla="*/ 499371 h 1160647"/>
                <a:gd name="connsiteX182" fmla="*/ 1054640 w 3028183"/>
                <a:gd name="connsiteY182" fmla="*/ 499371 h 1160647"/>
                <a:gd name="connsiteX183" fmla="*/ 1059960 w 3028183"/>
                <a:gd name="connsiteY183" fmla="*/ 499371 h 1160647"/>
                <a:gd name="connsiteX184" fmla="*/ 1070093 w 3028183"/>
                <a:gd name="connsiteY184" fmla="*/ 495047 h 1160647"/>
                <a:gd name="connsiteX185" fmla="*/ 1074146 w 3028183"/>
                <a:gd name="connsiteY185" fmla="*/ 498290 h 1160647"/>
                <a:gd name="connsiteX186" fmla="*/ 1074146 w 3028183"/>
                <a:gd name="connsiteY186" fmla="*/ 490724 h 1160647"/>
                <a:gd name="connsiteX187" fmla="*/ 1076426 w 3028183"/>
                <a:gd name="connsiteY187" fmla="*/ 490724 h 1160647"/>
                <a:gd name="connsiteX188" fmla="*/ 1092387 w 3028183"/>
                <a:gd name="connsiteY188" fmla="*/ 490724 h 1160647"/>
                <a:gd name="connsiteX189" fmla="*/ 1092387 w 3028183"/>
                <a:gd name="connsiteY189" fmla="*/ 491805 h 1160647"/>
                <a:gd name="connsiteX190" fmla="*/ 1092387 w 3028183"/>
                <a:gd name="connsiteY190" fmla="*/ 499371 h 1160647"/>
                <a:gd name="connsiteX191" fmla="*/ 1122787 w 3028183"/>
                <a:gd name="connsiteY191" fmla="*/ 499371 h 1160647"/>
                <a:gd name="connsiteX192" fmla="*/ 1122787 w 3028183"/>
                <a:gd name="connsiteY192" fmla="*/ 500992 h 1160647"/>
                <a:gd name="connsiteX193" fmla="*/ 1122787 w 3028183"/>
                <a:gd name="connsiteY193" fmla="*/ 512342 h 1160647"/>
                <a:gd name="connsiteX194" fmla="*/ 1149134 w 3028183"/>
                <a:gd name="connsiteY194" fmla="*/ 512342 h 1160647"/>
                <a:gd name="connsiteX195" fmla="*/ 1149134 w 3028183"/>
                <a:gd name="connsiteY195" fmla="*/ 542606 h 1160647"/>
                <a:gd name="connsiteX196" fmla="*/ 1149894 w 3028183"/>
                <a:gd name="connsiteY196" fmla="*/ 542606 h 1160647"/>
                <a:gd name="connsiteX197" fmla="*/ 1155214 w 3028183"/>
                <a:gd name="connsiteY197" fmla="*/ 542606 h 1160647"/>
                <a:gd name="connsiteX198" fmla="*/ 1155214 w 3028183"/>
                <a:gd name="connsiteY198" fmla="*/ 543687 h 1160647"/>
                <a:gd name="connsiteX199" fmla="*/ 1155214 w 3028183"/>
                <a:gd name="connsiteY199" fmla="*/ 551254 h 1160647"/>
                <a:gd name="connsiteX200" fmla="*/ 1159268 w 3028183"/>
                <a:gd name="connsiteY200" fmla="*/ 581518 h 1160647"/>
                <a:gd name="connsiteX201" fmla="*/ 1160028 w 3028183"/>
                <a:gd name="connsiteY201" fmla="*/ 581518 h 1160647"/>
                <a:gd name="connsiteX202" fmla="*/ 1165348 w 3028183"/>
                <a:gd name="connsiteY202" fmla="*/ 581518 h 1160647"/>
                <a:gd name="connsiteX203" fmla="*/ 1165348 w 3028183"/>
                <a:gd name="connsiteY203" fmla="*/ 582329 h 1160647"/>
                <a:gd name="connsiteX204" fmla="*/ 1165348 w 3028183"/>
                <a:gd name="connsiteY204" fmla="*/ 588004 h 1160647"/>
                <a:gd name="connsiteX205" fmla="*/ 1166361 w 3028183"/>
                <a:gd name="connsiteY205" fmla="*/ 588004 h 1160647"/>
                <a:gd name="connsiteX206" fmla="*/ 1173454 w 3028183"/>
                <a:gd name="connsiteY206" fmla="*/ 588004 h 1160647"/>
                <a:gd name="connsiteX207" fmla="*/ 1173454 w 3028183"/>
                <a:gd name="connsiteY207" fmla="*/ 618269 h 1160647"/>
                <a:gd name="connsiteX208" fmla="*/ 1175481 w 3028183"/>
                <a:gd name="connsiteY208" fmla="*/ 618269 h 1160647"/>
                <a:gd name="connsiteX209" fmla="*/ 1189668 w 3028183"/>
                <a:gd name="connsiteY209" fmla="*/ 618269 h 1160647"/>
                <a:gd name="connsiteX210" fmla="*/ 1189668 w 3028183"/>
                <a:gd name="connsiteY210" fmla="*/ 642048 h 1160647"/>
                <a:gd name="connsiteX211" fmla="*/ 1191695 w 3028183"/>
                <a:gd name="connsiteY211" fmla="*/ 643669 h 1160647"/>
                <a:gd name="connsiteX212" fmla="*/ 1191695 w 3028183"/>
                <a:gd name="connsiteY212" fmla="*/ 655019 h 1160647"/>
                <a:gd name="connsiteX213" fmla="*/ 1192455 w 3028183"/>
                <a:gd name="connsiteY213" fmla="*/ 655019 h 1160647"/>
                <a:gd name="connsiteX214" fmla="*/ 1197775 w 3028183"/>
                <a:gd name="connsiteY214" fmla="*/ 655019 h 1160647"/>
                <a:gd name="connsiteX215" fmla="*/ 1197775 w 3028183"/>
                <a:gd name="connsiteY215" fmla="*/ 678798 h 1160647"/>
                <a:gd name="connsiteX216" fmla="*/ 1199041 w 3028183"/>
                <a:gd name="connsiteY216" fmla="*/ 678798 h 1160647"/>
                <a:gd name="connsiteX217" fmla="*/ 1207908 w 3028183"/>
                <a:gd name="connsiteY217" fmla="*/ 678798 h 1160647"/>
                <a:gd name="connsiteX218" fmla="*/ 1209935 w 3028183"/>
                <a:gd name="connsiteY218" fmla="*/ 682852 h 1160647"/>
                <a:gd name="connsiteX219" fmla="*/ 1209935 w 3028183"/>
                <a:gd name="connsiteY219" fmla="*/ 696093 h 1160647"/>
                <a:gd name="connsiteX220" fmla="*/ 1211455 w 3028183"/>
                <a:gd name="connsiteY220" fmla="*/ 694201 h 1160647"/>
                <a:gd name="connsiteX221" fmla="*/ 1222095 w 3028183"/>
                <a:gd name="connsiteY221" fmla="*/ 680960 h 1160647"/>
                <a:gd name="connsiteX222" fmla="*/ 1250469 w 3028183"/>
                <a:gd name="connsiteY222" fmla="*/ 680960 h 1160647"/>
                <a:gd name="connsiteX223" fmla="*/ 1250469 w 3028183"/>
                <a:gd name="connsiteY223" fmla="*/ 767431 h 1160647"/>
                <a:gd name="connsiteX224" fmla="*/ 1251229 w 3028183"/>
                <a:gd name="connsiteY224" fmla="*/ 767431 h 1160647"/>
                <a:gd name="connsiteX225" fmla="*/ 1256549 w 3028183"/>
                <a:gd name="connsiteY225" fmla="*/ 767431 h 1160647"/>
                <a:gd name="connsiteX226" fmla="*/ 1257309 w 3028183"/>
                <a:gd name="connsiteY226" fmla="*/ 766080 h 1160647"/>
                <a:gd name="connsiteX227" fmla="*/ 1262629 w 3028183"/>
                <a:gd name="connsiteY227" fmla="*/ 756622 h 1160647"/>
                <a:gd name="connsiteX228" fmla="*/ 1262629 w 3028183"/>
                <a:gd name="connsiteY228" fmla="*/ 758514 h 1160647"/>
                <a:gd name="connsiteX229" fmla="*/ 1262629 w 3028183"/>
                <a:gd name="connsiteY229" fmla="*/ 771755 h 1160647"/>
                <a:gd name="connsiteX230" fmla="*/ 1266682 w 3028183"/>
                <a:gd name="connsiteY230" fmla="*/ 726358 h 1160647"/>
                <a:gd name="connsiteX231" fmla="*/ 1267442 w 3028183"/>
                <a:gd name="connsiteY231" fmla="*/ 726358 h 1160647"/>
                <a:gd name="connsiteX232" fmla="*/ 1272762 w 3028183"/>
                <a:gd name="connsiteY232" fmla="*/ 726358 h 1160647"/>
                <a:gd name="connsiteX233" fmla="*/ 1272762 w 3028183"/>
                <a:gd name="connsiteY233" fmla="*/ 661504 h 1160647"/>
                <a:gd name="connsiteX234" fmla="*/ 1273776 w 3028183"/>
                <a:gd name="connsiteY234" fmla="*/ 661504 h 1160647"/>
                <a:gd name="connsiteX235" fmla="*/ 1280869 w 3028183"/>
                <a:gd name="connsiteY235" fmla="*/ 661504 h 1160647"/>
                <a:gd name="connsiteX236" fmla="*/ 1293029 w 3028183"/>
                <a:gd name="connsiteY236" fmla="*/ 618269 h 1160647"/>
                <a:gd name="connsiteX237" fmla="*/ 1294296 w 3028183"/>
                <a:gd name="connsiteY237" fmla="*/ 618269 h 1160647"/>
                <a:gd name="connsiteX238" fmla="*/ 1303163 w 3028183"/>
                <a:gd name="connsiteY238" fmla="*/ 618269 h 1160647"/>
                <a:gd name="connsiteX239" fmla="*/ 1313296 w 3028183"/>
                <a:gd name="connsiteY239" fmla="*/ 661504 h 1160647"/>
                <a:gd name="connsiteX240" fmla="*/ 1314309 w 3028183"/>
                <a:gd name="connsiteY240" fmla="*/ 661504 h 1160647"/>
                <a:gd name="connsiteX241" fmla="*/ 1321403 w 3028183"/>
                <a:gd name="connsiteY241" fmla="*/ 661504 h 1160647"/>
                <a:gd name="connsiteX242" fmla="*/ 1321403 w 3028183"/>
                <a:gd name="connsiteY242" fmla="*/ 700416 h 1160647"/>
                <a:gd name="connsiteX243" fmla="*/ 1323176 w 3028183"/>
                <a:gd name="connsiteY243" fmla="*/ 700416 h 1160647"/>
                <a:gd name="connsiteX244" fmla="*/ 1335590 w 3028183"/>
                <a:gd name="connsiteY244" fmla="*/ 700416 h 1160647"/>
                <a:gd name="connsiteX245" fmla="*/ 1335590 w 3028183"/>
                <a:gd name="connsiteY245" fmla="*/ 702578 h 1160647"/>
                <a:gd name="connsiteX246" fmla="*/ 1335590 w 3028183"/>
                <a:gd name="connsiteY246" fmla="*/ 717710 h 1160647"/>
                <a:gd name="connsiteX247" fmla="*/ 1339643 w 3028183"/>
                <a:gd name="connsiteY247" fmla="*/ 715549 h 1160647"/>
                <a:gd name="connsiteX248" fmla="*/ 1339643 w 3028183"/>
                <a:gd name="connsiteY248" fmla="*/ 700416 h 1160647"/>
                <a:gd name="connsiteX249" fmla="*/ 1341163 w 3028183"/>
                <a:gd name="connsiteY249" fmla="*/ 700416 h 1160647"/>
                <a:gd name="connsiteX250" fmla="*/ 1351803 w 3028183"/>
                <a:gd name="connsiteY250" fmla="*/ 700416 h 1160647"/>
                <a:gd name="connsiteX251" fmla="*/ 1351803 w 3028183"/>
                <a:gd name="connsiteY251" fmla="*/ 702037 h 1160647"/>
                <a:gd name="connsiteX252" fmla="*/ 1351803 w 3028183"/>
                <a:gd name="connsiteY252" fmla="*/ 713387 h 1160647"/>
                <a:gd name="connsiteX253" fmla="*/ 1382204 w 3028183"/>
                <a:gd name="connsiteY253" fmla="*/ 713387 h 1160647"/>
                <a:gd name="connsiteX254" fmla="*/ 1382204 w 3028183"/>
                <a:gd name="connsiteY254" fmla="*/ 676637 h 1160647"/>
                <a:gd name="connsiteX255" fmla="*/ 1383470 w 3028183"/>
                <a:gd name="connsiteY255" fmla="*/ 676637 h 1160647"/>
                <a:gd name="connsiteX256" fmla="*/ 1392337 w 3028183"/>
                <a:gd name="connsiteY256" fmla="*/ 676637 h 1160647"/>
                <a:gd name="connsiteX257" fmla="*/ 1392337 w 3028183"/>
                <a:gd name="connsiteY257" fmla="*/ 698254 h 1160647"/>
                <a:gd name="connsiteX258" fmla="*/ 1394364 w 3028183"/>
                <a:gd name="connsiteY258" fmla="*/ 665828 h 1160647"/>
                <a:gd name="connsiteX259" fmla="*/ 1416657 w 3028183"/>
                <a:gd name="connsiteY259" fmla="*/ 665828 h 1160647"/>
                <a:gd name="connsiteX260" fmla="*/ 1416657 w 3028183"/>
                <a:gd name="connsiteY260" fmla="*/ 664206 h 1160647"/>
                <a:gd name="connsiteX261" fmla="*/ 1416657 w 3028183"/>
                <a:gd name="connsiteY261" fmla="*/ 652857 h 1160647"/>
                <a:gd name="connsiteX262" fmla="*/ 1417417 w 3028183"/>
                <a:gd name="connsiteY262" fmla="*/ 652857 h 1160647"/>
                <a:gd name="connsiteX263" fmla="*/ 1422737 w 3028183"/>
                <a:gd name="connsiteY263" fmla="*/ 652857 h 1160647"/>
                <a:gd name="connsiteX264" fmla="*/ 1422737 w 3028183"/>
                <a:gd name="connsiteY264" fmla="*/ 650966 h 1160647"/>
                <a:gd name="connsiteX265" fmla="*/ 1422737 w 3028183"/>
                <a:gd name="connsiteY265" fmla="*/ 637725 h 1160647"/>
                <a:gd name="connsiteX266" fmla="*/ 1426791 w 3028183"/>
                <a:gd name="connsiteY266" fmla="*/ 644210 h 1160647"/>
                <a:gd name="connsiteX267" fmla="*/ 1429071 w 3028183"/>
                <a:gd name="connsiteY267" fmla="*/ 644210 h 1160647"/>
                <a:gd name="connsiteX268" fmla="*/ 1445031 w 3028183"/>
                <a:gd name="connsiteY268" fmla="*/ 644210 h 1160647"/>
                <a:gd name="connsiteX269" fmla="*/ 1445031 w 3028183"/>
                <a:gd name="connsiteY269" fmla="*/ 643399 h 1160647"/>
                <a:gd name="connsiteX270" fmla="*/ 1445031 w 3028183"/>
                <a:gd name="connsiteY270" fmla="*/ 637725 h 1160647"/>
                <a:gd name="connsiteX271" fmla="*/ 1445791 w 3028183"/>
                <a:gd name="connsiteY271" fmla="*/ 637725 h 1160647"/>
                <a:gd name="connsiteX272" fmla="*/ 1451111 w 3028183"/>
                <a:gd name="connsiteY272" fmla="*/ 637725 h 1160647"/>
                <a:gd name="connsiteX273" fmla="*/ 1451111 w 3028183"/>
                <a:gd name="connsiteY273" fmla="*/ 639076 h 1160647"/>
                <a:gd name="connsiteX274" fmla="*/ 1451111 w 3028183"/>
                <a:gd name="connsiteY274" fmla="*/ 648534 h 1160647"/>
                <a:gd name="connsiteX275" fmla="*/ 1489618 w 3028183"/>
                <a:gd name="connsiteY275" fmla="*/ 648534 h 1160647"/>
                <a:gd name="connsiteX276" fmla="*/ 1489618 w 3028183"/>
                <a:gd name="connsiteY276" fmla="*/ 786887 h 1160647"/>
                <a:gd name="connsiteX277" fmla="*/ 1491138 w 3028183"/>
                <a:gd name="connsiteY277" fmla="*/ 786887 h 1160647"/>
                <a:gd name="connsiteX278" fmla="*/ 1501778 w 3028183"/>
                <a:gd name="connsiteY278" fmla="*/ 786887 h 1160647"/>
                <a:gd name="connsiteX279" fmla="*/ 1501778 w 3028183"/>
                <a:gd name="connsiteY279" fmla="*/ 773917 h 1160647"/>
                <a:gd name="connsiteX280" fmla="*/ 1505832 w 3028183"/>
                <a:gd name="connsiteY280" fmla="*/ 773917 h 1160647"/>
                <a:gd name="connsiteX281" fmla="*/ 1505832 w 3028183"/>
                <a:gd name="connsiteY281" fmla="*/ 786887 h 1160647"/>
                <a:gd name="connsiteX282" fmla="*/ 1536232 w 3028183"/>
                <a:gd name="connsiteY282" fmla="*/ 786887 h 1160647"/>
                <a:gd name="connsiteX283" fmla="*/ 1536232 w 3028183"/>
                <a:gd name="connsiteY283" fmla="*/ 756622 h 1160647"/>
                <a:gd name="connsiteX284" fmla="*/ 1548392 w 3028183"/>
                <a:gd name="connsiteY284" fmla="*/ 756622 h 1160647"/>
                <a:gd name="connsiteX285" fmla="*/ 1560552 w 3028183"/>
                <a:gd name="connsiteY285" fmla="*/ 754461 h 1160647"/>
                <a:gd name="connsiteX286" fmla="*/ 1564606 w 3028183"/>
                <a:gd name="connsiteY286" fmla="*/ 756622 h 1160647"/>
                <a:gd name="connsiteX287" fmla="*/ 1574739 w 3028183"/>
                <a:gd name="connsiteY287" fmla="*/ 756622 h 1160647"/>
                <a:gd name="connsiteX288" fmla="*/ 1574739 w 3028183"/>
                <a:gd name="connsiteY288" fmla="*/ 786887 h 1160647"/>
                <a:gd name="connsiteX289" fmla="*/ 1582846 w 3028183"/>
                <a:gd name="connsiteY289" fmla="*/ 786887 h 1160647"/>
                <a:gd name="connsiteX290" fmla="*/ 1582846 w 3028183"/>
                <a:gd name="connsiteY290" fmla="*/ 804182 h 1160647"/>
                <a:gd name="connsiteX291" fmla="*/ 1592182 w 3028183"/>
                <a:gd name="connsiteY291" fmla="*/ 805087 h 1160647"/>
                <a:gd name="connsiteX292" fmla="*/ 1605140 w 3028183"/>
                <a:gd name="connsiteY292" fmla="*/ 805087 h 1160647"/>
                <a:gd name="connsiteX293" fmla="*/ 1605140 w 3028183"/>
                <a:gd name="connsiteY293" fmla="*/ 789049 h 1160647"/>
                <a:gd name="connsiteX294" fmla="*/ 1673096 w 3028183"/>
                <a:gd name="connsiteY294" fmla="*/ 789049 h 1160647"/>
                <a:gd name="connsiteX295" fmla="*/ 1673096 w 3028183"/>
                <a:gd name="connsiteY295" fmla="*/ 703796 h 1160647"/>
                <a:gd name="connsiteX296" fmla="*/ 1745104 w 3028183"/>
                <a:gd name="connsiteY296" fmla="*/ 703796 h 1160647"/>
                <a:gd name="connsiteX297" fmla="*/ 1745104 w 3028183"/>
                <a:gd name="connsiteY297" fmla="*/ 782564 h 1160647"/>
                <a:gd name="connsiteX298" fmla="*/ 1747008 w 3028183"/>
                <a:gd name="connsiteY298" fmla="*/ 782564 h 1160647"/>
                <a:gd name="connsiteX299" fmla="*/ 1748250 w 3028183"/>
                <a:gd name="connsiteY299" fmla="*/ 805087 h 1160647"/>
                <a:gd name="connsiteX300" fmla="*/ 1757926 w 3028183"/>
                <a:gd name="connsiteY300" fmla="*/ 805087 h 1160647"/>
                <a:gd name="connsiteX301" fmla="*/ 1759168 w 3028183"/>
                <a:gd name="connsiteY301" fmla="*/ 782564 h 1160647"/>
                <a:gd name="connsiteX302" fmla="*/ 1765248 w 3028183"/>
                <a:gd name="connsiteY302" fmla="*/ 782564 h 1160647"/>
                <a:gd name="connsiteX303" fmla="*/ 1766490 w 3028183"/>
                <a:gd name="connsiteY303" fmla="*/ 805087 h 1160647"/>
                <a:gd name="connsiteX304" fmla="*/ 1817112 w 3028183"/>
                <a:gd name="connsiteY304" fmla="*/ 805087 h 1160647"/>
                <a:gd name="connsiteX305" fmla="*/ 1817112 w 3028183"/>
                <a:gd name="connsiteY305" fmla="*/ 642059 h 1160647"/>
                <a:gd name="connsiteX306" fmla="*/ 2014439 w 3028183"/>
                <a:gd name="connsiteY306" fmla="*/ 642059 h 1160647"/>
                <a:gd name="connsiteX307" fmla="*/ 2014439 w 3028183"/>
                <a:gd name="connsiteY307" fmla="*/ 805087 h 1160647"/>
                <a:gd name="connsiteX308" fmla="*/ 2033136 w 3028183"/>
                <a:gd name="connsiteY308" fmla="*/ 805087 h 1160647"/>
                <a:gd name="connsiteX309" fmla="*/ 2033136 w 3028183"/>
                <a:gd name="connsiteY309" fmla="*/ 722394 h 1160647"/>
                <a:gd name="connsiteX310" fmla="*/ 2128256 w 3028183"/>
                <a:gd name="connsiteY310" fmla="*/ 722394 h 1160647"/>
                <a:gd name="connsiteX311" fmla="*/ 2140186 w 3028183"/>
                <a:gd name="connsiteY311" fmla="*/ 404253 h 1160647"/>
                <a:gd name="connsiteX312" fmla="*/ 2128026 w 3028183"/>
                <a:gd name="connsiteY312" fmla="*/ 382635 h 1160647"/>
                <a:gd name="connsiteX313" fmla="*/ 2121946 w 3028183"/>
                <a:gd name="connsiteY313" fmla="*/ 378311 h 1160647"/>
                <a:gd name="connsiteX314" fmla="*/ 2130053 w 3028183"/>
                <a:gd name="connsiteY314" fmla="*/ 354532 h 1160647"/>
                <a:gd name="connsiteX315" fmla="*/ 2130053 w 3028183"/>
                <a:gd name="connsiteY315" fmla="*/ 337238 h 1160647"/>
                <a:gd name="connsiteX316" fmla="*/ 2144240 w 3028183"/>
                <a:gd name="connsiteY316" fmla="*/ 337238 h 1160647"/>
                <a:gd name="connsiteX317" fmla="*/ 2144240 w 3028183"/>
                <a:gd name="connsiteY317" fmla="*/ 315620 h 1160647"/>
                <a:gd name="connsiteX318" fmla="*/ 2146266 w 3028183"/>
                <a:gd name="connsiteY318" fmla="*/ 311296 h 1160647"/>
                <a:gd name="connsiteX319" fmla="*/ 2146266 w 3028183"/>
                <a:gd name="connsiteY319" fmla="*/ 233472 h 1160647"/>
                <a:gd name="connsiteX320" fmla="*/ 2144240 w 3028183"/>
                <a:gd name="connsiteY320" fmla="*/ 226987 h 1160647"/>
                <a:gd name="connsiteX321" fmla="*/ 2150320 w 3028183"/>
                <a:gd name="connsiteY321" fmla="*/ 220501 h 1160647"/>
                <a:gd name="connsiteX322" fmla="*/ 2150320 w 3028183"/>
                <a:gd name="connsiteY322" fmla="*/ 162133 h 1160647"/>
                <a:gd name="connsiteX323" fmla="*/ 2152346 w 3028183"/>
                <a:gd name="connsiteY323" fmla="*/ 157810 h 1160647"/>
                <a:gd name="connsiteX324" fmla="*/ 2152346 w 3028183"/>
                <a:gd name="connsiteY324" fmla="*/ 101604 h 1160647"/>
                <a:gd name="connsiteX325" fmla="*/ 2154373 w 3028183"/>
                <a:gd name="connsiteY325" fmla="*/ 82148 h 1160647"/>
                <a:gd name="connsiteX326" fmla="*/ 2158427 w 3028183"/>
                <a:gd name="connsiteY326" fmla="*/ 99442 h 1160647"/>
                <a:gd name="connsiteX327" fmla="*/ 2160453 w 3028183"/>
                <a:gd name="connsiteY327" fmla="*/ 157810 h 1160647"/>
                <a:gd name="connsiteX328" fmla="*/ 2162480 w 3028183"/>
                <a:gd name="connsiteY328" fmla="*/ 220501 h 1160647"/>
                <a:gd name="connsiteX329" fmla="*/ 2168560 w 3028183"/>
                <a:gd name="connsiteY329" fmla="*/ 226987 h 1160647"/>
                <a:gd name="connsiteX330" fmla="*/ 2166533 w 3028183"/>
                <a:gd name="connsiteY330" fmla="*/ 233472 h 1160647"/>
                <a:gd name="connsiteX331" fmla="*/ 2166533 w 3028183"/>
                <a:gd name="connsiteY331" fmla="*/ 311296 h 1160647"/>
                <a:gd name="connsiteX332" fmla="*/ 2168560 w 3028183"/>
                <a:gd name="connsiteY332" fmla="*/ 315620 h 1160647"/>
                <a:gd name="connsiteX333" fmla="*/ 2168560 w 3028183"/>
                <a:gd name="connsiteY333" fmla="*/ 337238 h 1160647"/>
                <a:gd name="connsiteX334" fmla="*/ 2182747 w 3028183"/>
                <a:gd name="connsiteY334" fmla="*/ 337238 h 1160647"/>
                <a:gd name="connsiteX335" fmla="*/ 2182747 w 3028183"/>
                <a:gd name="connsiteY335" fmla="*/ 354532 h 1160647"/>
                <a:gd name="connsiteX336" fmla="*/ 2190854 w 3028183"/>
                <a:gd name="connsiteY336" fmla="*/ 378311 h 1160647"/>
                <a:gd name="connsiteX337" fmla="*/ 2184774 w 3028183"/>
                <a:gd name="connsiteY337" fmla="*/ 382635 h 1160647"/>
                <a:gd name="connsiteX338" fmla="*/ 2172613 w 3028183"/>
                <a:gd name="connsiteY338" fmla="*/ 404253 h 1160647"/>
                <a:gd name="connsiteX339" fmla="*/ 2180720 w 3028183"/>
                <a:gd name="connsiteY339" fmla="*/ 657181 h 1160647"/>
                <a:gd name="connsiteX340" fmla="*/ 2245574 w 3028183"/>
                <a:gd name="connsiteY340" fmla="*/ 657181 h 1160647"/>
                <a:gd name="connsiteX341" fmla="*/ 2245574 w 3028183"/>
                <a:gd name="connsiteY341" fmla="*/ 732843 h 1160647"/>
                <a:gd name="connsiteX342" fmla="*/ 2253681 w 3028183"/>
                <a:gd name="connsiteY342" fmla="*/ 732843 h 1160647"/>
                <a:gd name="connsiteX343" fmla="*/ 2255708 w 3028183"/>
                <a:gd name="connsiteY343" fmla="*/ 726358 h 1160647"/>
                <a:gd name="connsiteX344" fmla="*/ 2261788 w 3028183"/>
                <a:gd name="connsiteY344" fmla="*/ 726358 h 1160647"/>
                <a:gd name="connsiteX345" fmla="*/ 2263815 w 3028183"/>
                <a:gd name="connsiteY345" fmla="*/ 735005 h 1160647"/>
                <a:gd name="connsiteX346" fmla="*/ 2275975 w 3028183"/>
                <a:gd name="connsiteY346" fmla="*/ 735005 h 1160647"/>
                <a:gd name="connsiteX347" fmla="*/ 2275975 w 3028183"/>
                <a:gd name="connsiteY347" fmla="*/ 728519 h 1160647"/>
                <a:gd name="connsiteX348" fmla="*/ 2298268 w 3028183"/>
                <a:gd name="connsiteY348" fmla="*/ 728519 h 1160647"/>
                <a:gd name="connsiteX349" fmla="*/ 2298268 w 3028183"/>
                <a:gd name="connsiteY349" fmla="*/ 735005 h 1160647"/>
                <a:gd name="connsiteX350" fmla="*/ 2318535 w 3028183"/>
                <a:gd name="connsiteY350" fmla="*/ 735005 h 1160647"/>
                <a:gd name="connsiteX351" fmla="*/ 2318535 w 3028183"/>
                <a:gd name="connsiteY351" fmla="*/ 780402 h 1160647"/>
                <a:gd name="connsiteX352" fmla="*/ 2332722 w 3028183"/>
                <a:gd name="connsiteY352" fmla="*/ 780402 h 1160647"/>
                <a:gd name="connsiteX353" fmla="*/ 2332722 w 3028183"/>
                <a:gd name="connsiteY353" fmla="*/ 767431 h 1160647"/>
                <a:gd name="connsiteX354" fmla="*/ 2348936 w 3028183"/>
                <a:gd name="connsiteY354" fmla="*/ 767431 h 1160647"/>
                <a:gd name="connsiteX355" fmla="*/ 2348936 w 3028183"/>
                <a:gd name="connsiteY355" fmla="*/ 588004 h 1160647"/>
                <a:gd name="connsiteX356" fmla="*/ 2355016 w 3028183"/>
                <a:gd name="connsiteY356" fmla="*/ 581518 h 1160647"/>
                <a:gd name="connsiteX357" fmla="*/ 2427977 w 3028183"/>
                <a:gd name="connsiteY357" fmla="*/ 581518 h 1160647"/>
                <a:gd name="connsiteX358" fmla="*/ 2427977 w 3028183"/>
                <a:gd name="connsiteY358" fmla="*/ 590166 h 1160647"/>
                <a:gd name="connsiteX359" fmla="*/ 2438110 w 3028183"/>
                <a:gd name="connsiteY359" fmla="*/ 590166 h 1160647"/>
                <a:gd name="connsiteX360" fmla="*/ 2438110 w 3028183"/>
                <a:gd name="connsiteY360" fmla="*/ 704740 h 1160647"/>
                <a:gd name="connsiteX361" fmla="*/ 2460404 w 3028183"/>
                <a:gd name="connsiteY361" fmla="*/ 704740 h 1160647"/>
                <a:gd name="connsiteX362" fmla="*/ 2460404 w 3028183"/>
                <a:gd name="connsiteY362" fmla="*/ 637725 h 1160647"/>
                <a:gd name="connsiteX363" fmla="*/ 2486751 w 3028183"/>
                <a:gd name="connsiteY363" fmla="*/ 637725 h 1160647"/>
                <a:gd name="connsiteX364" fmla="*/ 2490804 w 3028183"/>
                <a:gd name="connsiteY364" fmla="*/ 633401 h 1160647"/>
                <a:gd name="connsiteX365" fmla="*/ 2498911 w 3028183"/>
                <a:gd name="connsiteY365" fmla="*/ 633401 h 1160647"/>
                <a:gd name="connsiteX366" fmla="*/ 2502964 w 3028183"/>
                <a:gd name="connsiteY366" fmla="*/ 637725 h 1160647"/>
                <a:gd name="connsiteX367" fmla="*/ 2525258 w 3028183"/>
                <a:gd name="connsiteY367" fmla="*/ 637725 h 1160647"/>
                <a:gd name="connsiteX368" fmla="*/ 2525258 w 3028183"/>
                <a:gd name="connsiteY368" fmla="*/ 520989 h 1160647"/>
                <a:gd name="connsiteX369" fmla="*/ 2582005 w 3028183"/>
                <a:gd name="connsiteY369" fmla="*/ 510180 h 1160647"/>
                <a:gd name="connsiteX370" fmla="*/ 2582005 w 3028183"/>
                <a:gd name="connsiteY370" fmla="*/ 511261 h 1160647"/>
                <a:gd name="connsiteX371" fmla="*/ 2582005 w 3028183"/>
                <a:gd name="connsiteY371" fmla="*/ 518827 h 1160647"/>
                <a:gd name="connsiteX372" fmla="*/ 2608352 w 3028183"/>
                <a:gd name="connsiteY372" fmla="*/ 518827 h 1160647"/>
                <a:gd name="connsiteX373" fmla="*/ 2608352 w 3028183"/>
                <a:gd name="connsiteY373" fmla="*/ 773917 h 1160647"/>
                <a:gd name="connsiteX374" fmla="*/ 2630646 w 3028183"/>
                <a:gd name="connsiteY374" fmla="*/ 773917 h 1160647"/>
                <a:gd name="connsiteX375" fmla="*/ 2630646 w 3028183"/>
                <a:gd name="connsiteY375" fmla="*/ 769593 h 1160647"/>
                <a:gd name="connsiteX376" fmla="*/ 2642806 w 3028183"/>
                <a:gd name="connsiteY376" fmla="*/ 769593 h 1160647"/>
                <a:gd name="connsiteX377" fmla="*/ 2642806 w 3028183"/>
                <a:gd name="connsiteY377" fmla="*/ 773917 h 1160647"/>
                <a:gd name="connsiteX378" fmla="*/ 2667126 w 3028183"/>
                <a:gd name="connsiteY378" fmla="*/ 773917 h 1160647"/>
                <a:gd name="connsiteX379" fmla="*/ 2667126 w 3028183"/>
                <a:gd name="connsiteY379" fmla="*/ 760946 h 1160647"/>
                <a:gd name="connsiteX380" fmla="*/ 2695500 w 3028183"/>
                <a:gd name="connsiteY380" fmla="*/ 760946 h 1160647"/>
                <a:gd name="connsiteX381" fmla="*/ 2707660 w 3028183"/>
                <a:gd name="connsiteY381" fmla="*/ 756622 h 1160647"/>
                <a:gd name="connsiteX382" fmla="*/ 2727927 w 3028183"/>
                <a:gd name="connsiteY382" fmla="*/ 760946 h 1160647"/>
                <a:gd name="connsiteX383" fmla="*/ 2727927 w 3028183"/>
                <a:gd name="connsiteY383" fmla="*/ 743652 h 1160647"/>
                <a:gd name="connsiteX384" fmla="*/ 2736034 w 3028183"/>
                <a:gd name="connsiteY384" fmla="*/ 743652 h 1160647"/>
                <a:gd name="connsiteX385" fmla="*/ 2736034 w 3028183"/>
                <a:gd name="connsiteY385" fmla="*/ 730681 h 1160647"/>
                <a:gd name="connsiteX386" fmla="*/ 2792781 w 3028183"/>
                <a:gd name="connsiteY386" fmla="*/ 730681 h 1160647"/>
                <a:gd name="connsiteX387" fmla="*/ 2792781 w 3028183"/>
                <a:gd name="connsiteY387" fmla="*/ 700416 h 1160647"/>
                <a:gd name="connsiteX388" fmla="*/ 2811021 w 3028183"/>
                <a:gd name="connsiteY388" fmla="*/ 700416 h 1160647"/>
                <a:gd name="connsiteX389" fmla="*/ 2811021 w 3028183"/>
                <a:gd name="connsiteY389" fmla="*/ 693931 h 1160647"/>
                <a:gd name="connsiteX390" fmla="*/ 2823181 w 3028183"/>
                <a:gd name="connsiteY390" fmla="*/ 693931 h 1160647"/>
                <a:gd name="connsiteX391" fmla="*/ 2823181 w 3028183"/>
                <a:gd name="connsiteY391" fmla="*/ 700416 h 1160647"/>
                <a:gd name="connsiteX392" fmla="*/ 2839395 w 3028183"/>
                <a:gd name="connsiteY392" fmla="*/ 700416 h 1160647"/>
                <a:gd name="connsiteX393" fmla="*/ 2839395 w 3028183"/>
                <a:gd name="connsiteY393" fmla="*/ 750137 h 1160647"/>
                <a:gd name="connsiteX394" fmla="*/ 2871822 w 3028183"/>
                <a:gd name="connsiteY394" fmla="*/ 750137 h 1160647"/>
                <a:gd name="connsiteX395" fmla="*/ 2871822 w 3028183"/>
                <a:gd name="connsiteY395" fmla="*/ 724196 h 1160647"/>
                <a:gd name="connsiteX396" fmla="*/ 2910329 w 3028183"/>
                <a:gd name="connsiteY396" fmla="*/ 724196 h 1160647"/>
                <a:gd name="connsiteX397" fmla="*/ 2910329 w 3028183"/>
                <a:gd name="connsiteY397" fmla="*/ 693931 h 1160647"/>
                <a:gd name="connsiteX398" fmla="*/ 2958970 w 3028183"/>
                <a:gd name="connsiteY398" fmla="*/ 693931 h 1160647"/>
                <a:gd name="connsiteX399" fmla="*/ 2958970 w 3028183"/>
                <a:gd name="connsiteY399" fmla="*/ 805087 h 1160647"/>
                <a:gd name="connsiteX400" fmla="*/ 2958970 w 3028183"/>
                <a:gd name="connsiteY400" fmla="*/ 818866 h 1160647"/>
                <a:gd name="connsiteX401" fmla="*/ 3024845 w 3028183"/>
                <a:gd name="connsiteY401" fmla="*/ 818866 h 1160647"/>
                <a:gd name="connsiteX402" fmla="*/ 3028183 w 3028183"/>
                <a:gd name="connsiteY402" fmla="*/ 1160647 h 1160647"/>
                <a:gd name="connsiteX403" fmla="*/ 2054 w 3028183"/>
                <a:gd name="connsiteY403" fmla="*/ 1158314 h 1160647"/>
                <a:gd name="connsiteX404" fmla="*/ 0 w 3028183"/>
                <a:gd name="connsiteY404" fmla="*/ 724196 h 1160647"/>
                <a:gd name="connsiteX405" fmla="*/ 20267 w 3028183"/>
                <a:gd name="connsiteY405" fmla="*/ 724196 h 1160647"/>
                <a:gd name="connsiteX406" fmla="*/ 20774 w 3028183"/>
                <a:gd name="connsiteY406" fmla="*/ 723115 h 1160647"/>
                <a:gd name="connsiteX407" fmla="*/ 24320 w 3028183"/>
                <a:gd name="connsiteY407" fmla="*/ 715549 h 1160647"/>
                <a:gd name="connsiteX408" fmla="*/ 26094 w 3028183"/>
                <a:gd name="connsiteY408" fmla="*/ 715819 h 1160647"/>
                <a:gd name="connsiteX409" fmla="*/ 38507 w 3028183"/>
                <a:gd name="connsiteY409" fmla="*/ 717710 h 1160647"/>
                <a:gd name="connsiteX410" fmla="*/ 39014 w 3028183"/>
                <a:gd name="connsiteY410" fmla="*/ 719062 h 1160647"/>
                <a:gd name="connsiteX411" fmla="*/ 42560 w 3028183"/>
                <a:gd name="connsiteY411" fmla="*/ 728519 h 1160647"/>
                <a:gd name="connsiteX412" fmla="*/ 68907 w 3028183"/>
                <a:gd name="connsiteY412" fmla="*/ 730681 h 1160647"/>
                <a:gd name="connsiteX413" fmla="*/ 68907 w 3028183"/>
                <a:gd name="connsiteY413" fmla="*/ 607460 h 1160647"/>
                <a:gd name="connsiteX414" fmla="*/ 70934 w 3028183"/>
                <a:gd name="connsiteY414" fmla="*/ 607460 h 1160647"/>
                <a:gd name="connsiteX415" fmla="*/ 85121 w 3028183"/>
                <a:gd name="connsiteY415" fmla="*/ 607460 h 1160647"/>
                <a:gd name="connsiteX416" fmla="*/ 85121 w 3028183"/>
                <a:gd name="connsiteY416" fmla="*/ 471268 h 1160647"/>
                <a:gd name="connsiteX417" fmla="*/ 86894 w 3028183"/>
                <a:gd name="connsiteY417" fmla="*/ 471268 h 1160647"/>
                <a:gd name="connsiteX418" fmla="*/ 99308 w 3028183"/>
                <a:gd name="connsiteY418" fmla="*/ 471268 h 1160647"/>
                <a:gd name="connsiteX419" fmla="*/ 99308 w 3028183"/>
                <a:gd name="connsiteY419" fmla="*/ 356694 h 1160647"/>
                <a:gd name="connsiteX420" fmla="*/ 103361 w 3028183"/>
                <a:gd name="connsiteY420" fmla="*/ 328590 h 1160647"/>
                <a:gd name="connsiteX421" fmla="*/ 105388 w 3028183"/>
                <a:gd name="connsiteY421" fmla="*/ 328590 h 1160647"/>
                <a:gd name="connsiteX422" fmla="*/ 119575 w 3028183"/>
                <a:gd name="connsiteY422" fmla="*/ 328590 h 1160647"/>
                <a:gd name="connsiteX423" fmla="*/ 156055 w 3028183"/>
                <a:gd name="connsiteY423" fmla="*/ 246443 h 1160647"/>
                <a:gd name="connsiteX424" fmla="*/ 160109 w 3028183"/>
                <a:gd name="connsiteY424" fmla="*/ 0 h 1160647"/>
                <a:gd name="connsiteX0" fmla="*/ 160109 w 3028183"/>
                <a:gd name="connsiteY0" fmla="*/ 0 h 1160647"/>
                <a:gd name="connsiteX1" fmla="*/ 162135 w 3028183"/>
                <a:gd name="connsiteY1" fmla="*/ 246443 h 1160647"/>
                <a:gd name="connsiteX2" fmla="*/ 200642 w 3028183"/>
                <a:gd name="connsiteY2" fmla="*/ 326429 h 1160647"/>
                <a:gd name="connsiteX3" fmla="*/ 202669 w 3028183"/>
                <a:gd name="connsiteY3" fmla="*/ 326429 h 1160647"/>
                <a:gd name="connsiteX4" fmla="*/ 216856 w 3028183"/>
                <a:gd name="connsiteY4" fmla="*/ 326429 h 1160647"/>
                <a:gd name="connsiteX5" fmla="*/ 216856 w 3028183"/>
                <a:gd name="connsiteY5" fmla="*/ 350208 h 1160647"/>
                <a:gd name="connsiteX6" fmla="*/ 217363 w 3028183"/>
                <a:gd name="connsiteY6" fmla="*/ 351019 h 1160647"/>
                <a:gd name="connsiteX7" fmla="*/ 220909 w 3028183"/>
                <a:gd name="connsiteY7" fmla="*/ 356694 h 1160647"/>
                <a:gd name="connsiteX8" fmla="*/ 220909 w 3028183"/>
                <a:gd name="connsiteY8" fmla="*/ 471268 h 1160647"/>
                <a:gd name="connsiteX9" fmla="*/ 223189 w 3028183"/>
                <a:gd name="connsiteY9" fmla="*/ 471268 h 1160647"/>
                <a:gd name="connsiteX10" fmla="*/ 239150 w 3028183"/>
                <a:gd name="connsiteY10" fmla="*/ 471268 h 1160647"/>
                <a:gd name="connsiteX11" fmla="*/ 239150 w 3028183"/>
                <a:gd name="connsiteY11" fmla="*/ 611783 h 1160647"/>
                <a:gd name="connsiteX12" fmla="*/ 240670 w 3028183"/>
                <a:gd name="connsiteY12" fmla="*/ 611513 h 1160647"/>
                <a:gd name="connsiteX13" fmla="*/ 251310 w 3028183"/>
                <a:gd name="connsiteY13" fmla="*/ 609622 h 1160647"/>
                <a:gd name="connsiteX14" fmla="*/ 249283 w 3028183"/>
                <a:gd name="connsiteY14" fmla="*/ 698254 h 1160647"/>
                <a:gd name="connsiteX15" fmla="*/ 250803 w 3028183"/>
                <a:gd name="connsiteY15" fmla="*/ 698525 h 1160647"/>
                <a:gd name="connsiteX16" fmla="*/ 261443 w 3028183"/>
                <a:gd name="connsiteY16" fmla="*/ 700416 h 1160647"/>
                <a:gd name="connsiteX17" fmla="*/ 261696 w 3028183"/>
                <a:gd name="connsiteY17" fmla="*/ 701227 h 1160647"/>
                <a:gd name="connsiteX18" fmla="*/ 263470 w 3028183"/>
                <a:gd name="connsiteY18" fmla="*/ 706902 h 1160647"/>
                <a:gd name="connsiteX19" fmla="*/ 264230 w 3028183"/>
                <a:gd name="connsiteY19" fmla="*/ 704470 h 1160647"/>
                <a:gd name="connsiteX20" fmla="*/ 269550 w 3028183"/>
                <a:gd name="connsiteY20" fmla="*/ 687446 h 1160647"/>
                <a:gd name="connsiteX21" fmla="*/ 271323 w 3028183"/>
                <a:gd name="connsiteY21" fmla="*/ 687446 h 1160647"/>
                <a:gd name="connsiteX22" fmla="*/ 283737 w 3028183"/>
                <a:gd name="connsiteY22" fmla="*/ 687446 h 1160647"/>
                <a:gd name="connsiteX23" fmla="*/ 283737 w 3028183"/>
                <a:gd name="connsiteY23" fmla="*/ 719872 h 1160647"/>
                <a:gd name="connsiteX24" fmla="*/ 284750 w 3028183"/>
                <a:gd name="connsiteY24" fmla="*/ 720413 h 1160647"/>
                <a:gd name="connsiteX25" fmla="*/ 291844 w 3028183"/>
                <a:gd name="connsiteY25" fmla="*/ 724196 h 1160647"/>
                <a:gd name="connsiteX26" fmla="*/ 291844 w 3028183"/>
                <a:gd name="connsiteY26" fmla="*/ 725547 h 1160647"/>
                <a:gd name="connsiteX27" fmla="*/ 291844 w 3028183"/>
                <a:gd name="connsiteY27" fmla="*/ 735005 h 1160647"/>
                <a:gd name="connsiteX28" fmla="*/ 336431 w 3028183"/>
                <a:gd name="connsiteY28" fmla="*/ 735005 h 1160647"/>
                <a:gd name="connsiteX29" fmla="*/ 336431 w 3028183"/>
                <a:gd name="connsiteY29" fmla="*/ 736086 h 1160647"/>
                <a:gd name="connsiteX30" fmla="*/ 336431 w 3028183"/>
                <a:gd name="connsiteY30" fmla="*/ 743652 h 1160647"/>
                <a:gd name="connsiteX31" fmla="*/ 338457 w 3028183"/>
                <a:gd name="connsiteY31" fmla="*/ 743652 h 1160647"/>
                <a:gd name="connsiteX32" fmla="*/ 352644 w 3028183"/>
                <a:gd name="connsiteY32" fmla="*/ 743652 h 1160647"/>
                <a:gd name="connsiteX33" fmla="*/ 352644 w 3028183"/>
                <a:gd name="connsiteY33" fmla="*/ 713387 h 1160647"/>
                <a:gd name="connsiteX34" fmla="*/ 397231 w 3028183"/>
                <a:gd name="connsiteY34" fmla="*/ 713387 h 1160647"/>
                <a:gd name="connsiteX35" fmla="*/ 397231 w 3028183"/>
                <a:gd name="connsiteY35" fmla="*/ 712036 h 1160647"/>
                <a:gd name="connsiteX36" fmla="*/ 397231 w 3028183"/>
                <a:gd name="connsiteY36" fmla="*/ 702578 h 1160647"/>
                <a:gd name="connsiteX37" fmla="*/ 398245 w 3028183"/>
                <a:gd name="connsiteY37" fmla="*/ 702578 h 1160647"/>
                <a:gd name="connsiteX38" fmla="*/ 405338 w 3028183"/>
                <a:gd name="connsiteY38" fmla="*/ 702578 h 1160647"/>
                <a:gd name="connsiteX39" fmla="*/ 405338 w 3028183"/>
                <a:gd name="connsiteY39" fmla="*/ 700687 h 1160647"/>
                <a:gd name="connsiteX40" fmla="*/ 405338 w 3028183"/>
                <a:gd name="connsiteY40" fmla="*/ 687446 h 1160647"/>
                <a:gd name="connsiteX41" fmla="*/ 406098 w 3028183"/>
                <a:gd name="connsiteY41" fmla="*/ 687446 h 1160647"/>
                <a:gd name="connsiteX42" fmla="*/ 411418 w 3028183"/>
                <a:gd name="connsiteY42" fmla="*/ 687446 h 1160647"/>
                <a:gd name="connsiteX43" fmla="*/ 411418 w 3028183"/>
                <a:gd name="connsiteY43" fmla="*/ 686365 h 1160647"/>
                <a:gd name="connsiteX44" fmla="*/ 411418 w 3028183"/>
                <a:gd name="connsiteY44" fmla="*/ 678798 h 1160647"/>
                <a:gd name="connsiteX45" fmla="*/ 413445 w 3028183"/>
                <a:gd name="connsiteY45" fmla="*/ 678798 h 1160647"/>
                <a:gd name="connsiteX46" fmla="*/ 427632 w 3028183"/>
                <a:gd name="connsiteY46" fmla="*/ 678798 h 1160647"/>
                <a:gd name="connsiteX47" fmla="*/ 427632 w 3028183"/>
                <a:gd name="connsiteY47" fmla="*/ 679879 h 1160647"/>
                <a:gd name="connsiteX48" fmla="*/ 427632 w 3028183"/>
                <a:gd name="connsiteY48" fmla="*/ 687446 h 1160647"/>
                <a:gd name="connsiteX49" fmla="*/ 449925 w 3028183"/>
                <a:gd name="connsiteY49" fmla="*/ 687446 h 1160647"/>
                <a:gd name="connsiteX50" fmla="*/ 449925 w 3028183"/>
                <a:gd name="connsiteY50" fmla="*/ 685554 h 1160647"/>
                <a:gd name="connsiteX51" fmla="*/ 449925 w 3028183"/>
                <a:gd name="connsiteY51" fmla="*/ 672313 h 1160647"/>
                <a:gd name="connsiteX52" fmla="*/ 451699 w 3028183"/>
                <a:gd name="connsiteY52" fmla="*/ 672313 h 1160647"/>
                <a:gd name="connsiteX53" fmla="*/ 464112 w 3028183"/>
                <a:gd name="connsiteY53" fmla="*/ 672313 h 1160647"/>
                <a:gd name="connsiteX54" fmla="*/ 464112 w 3028183"/>
                <a:gd name="connsiteY54" fmla="*/ 696093 h 1160647"/>
                <a:gd name="connsiteX55" fmla="*/ 465126 w 3028183"/>
                <a:gd name="connsiteY55" fmla="*/ 696093 h 1160647"/>
                <a:gd name="connsiteX56" fmla="*/ 472219 w 3028183"/>
                <a:gd name="connsiteY56" fmla="*/ 696093 h 1160647"/>
                <a:gd name="connsiteX57" fmla="*/ 472219 w 3028183"/>
                <a:gd name="connsiteY57" fmla="*/ 695012 h 1160647"/>
                <a:gd name="connsiteX58" fmla="*/ 472219 w 3028183"/>
                <a:gd name="connsiteY58" fmla="*/ 687446 h 1160647"/>
                <a:gd name="connsiteX59" fmla="*/ 473992 w 3028183"/>
                <a:gd name="connsiteY59" fmla="*/ 687446 h 1160647"/>
                <a:gd name="connsiteX60" fmla="*/ 486406 w 3028183"/>
                <a:gd name="connsiteY60" fmla="*/ 687446 h 1160647"/>
                <a:gd name="connsiteX61" fmla="*/ 486406 w 3028183"/>
                <a:gd name="connsiteY61" fmla="*/ 713387 h 1160647"/>
                <a:gd name="connsiteX62" fmla="*/ 488433 w 3028183"/>
                <a:gd name="connsiteY62" fmla="*/ 713387 h 1160647"/>
                <a:gd name="connsiteX63" fmla="*/ 502619 w 3028183"/>
                <a:gd name="connsiteY63" fmla="*/ 713387 h 1160647"/>
                <a:gd name="connsiteX64" fmla="*/ 502619 w 3028183"/>
                <a:gd name="connsiteY64" fmla="*/ 715008 h 1160647"/>
                <a:gd name="connsiteX65" fmla="*/ 502619 w 3028183"/>
                <a:gd name="connsiteY65" fmla="*/ 726358 h 1160647"/>
                <a:gd name="connsiteX66" fmla="*/ 503379 w 3028183"/>
                <a:gd name="connsiteY66" fmla="*/ 726358 h 1160647"/>
                <a:gd name="connsiteX67" fmla="*/ 508700 w 3028183"/>
                <a:gd name="connsiteY67" fmla="*/ 726358 h 1160647"/>
                <a:gd name="connsiteX68" fmla="*/ 508700 w 3028183"/>
                <a:gd name="connsiteY68" fmla="*/ 725547 h 1160647"/>
                <a:gd name="connsiteX69" fmla="*/ 508700 w 3028183"/>
                <a:gd name="connsiteY69" fmla="*/ 719872 h 1160647"/>
                <a:gd name="connsiteX70" fmla="*/ 539100 w 3028183"/>
                <a:gd name="connsiteY70" fmla="*/ 719872 h 1160647"/>
                <a:gd name="connsiteX71" fmla="*/ 539100 w 3028183"/>
                <a:gd name="connsiteY71" fmla="*/ 743652 h 1160647"/>
                <a:gd name="connsiteX72" fmla="*/ 540113 w 3028183"/>
                <a:gd name="connsiteY72" fmla="*/ 743652 h 1160647"/>
                <a:gd name="connsiteX73" fmla="*/ 547207 w 3028183"/>
                <a:gd name="connsiteY73" fmla="*/ 743652 h 1160647"/>
                <a:gd name="connsiteX74" fmla="*/ 547207 w 3028183"/>
                <a:gd name="connsiteY74" fmla="*/ 744733 h 1160647"/>
                <a:gd name="connsiteX75" fmla="*/ 547207 w 3028183"/>
                <a:gd name="connsiteY75" fmla="*/ 752299 h 1160647"/>
                <a:gd name="connsiteX76" fmla="*/ 547967 w 3028183"/>
                <a:gd name="connsiteY76" fmla="*/ 752299 h 1160647"/>
                <a:gd name="connsiteX77" fmla="*/ 553287 w 3028183"/>
                <a:gd name="connsiteY77" fmla="*/ 752299 h 1160647"/>
                <a:gd name="connsiteX78" fmla="*/ 553287 w 3028183"/>
                <a:gd name="connsiteY78" fmla="*/ 750137 h 1160647"/>
                <a:gd name="connsiteX79" fmla="*/ 553287 w 3028183"/>
                <a:gd name="connsiteY79" fmla="*/ 735005 h 1160647"/>
                <a:gd name="connsiteX80" fmla="*/ 554300 w 3028183"/>
                <a:gd name="connsiteY80" fmla="*/ 735005 h 1160647"/>
                <a:gd name="connsiteX81" fmla="*/ 561394 w 3028183"/>
                <a:gd name="connsiteY81" fmla="*/ 735005 h 1160647"/>
                <a:gd name="connsiteX82" fmla="*/ 561394 w 3028183"/>
                <a:gd name="connsiteY82" fmla="*/ 736086 h 1160647"/>
                <a:gd name="connsiteX83" fmla="*/ 561394 w 3028183"/>
                <a:gd name="connsiteY83" fmla="*/ 743652 h 1160647"/>
                <a:gd name="connsiteX84" fmla="*/ 566714 w 3028183"/>
                <a:gd name="connsiteY84" fmla="*/ 741659 h 1160647"/>
                <a:gd name="connsiteX85" fmla="*/ 567474 w 3028183"/>
                <a:gd name="connsiteY85" fmla="*/ 740679 h 1160647"/>
                <a:gd name="connsiteX86" fmla="*/ 567474 w 3028183"/>
                <a:gd name="connsiteY86" fmla="*/ 735005 h 1160647"/>
                <a:gd name="connsiteX87" fmla="*/ 605981 w 3028183"/>
                <a:gd name="connsiteY87" fmla="*/ 735005 h 1160647"/>
                <a:gd name="connsiteX88" fmla="*/ 605981 w 3028183"/>
                <a:gd name="connsiteY88" fmla="*/ 758784 h 1160647"/>
                <a:gd name="connsiteX89" fmla="*/ 608007 w 3028183"/>
                <a:gd name="connsiteY89" fmla="*/ 758784 h 1160647"/>
                <a:gd name="connsiteX90" fmla="*/ 622194 w 3028183"/>
                <a:gd name="connsiteY90" fmla="*/ 758784 h 1160647"/>
                <a:gd name="connsiteX91" fmla="*/ 622194 w 3028183"/>
                <a:gd name="connsiteY91" fmla="*/ 759865 h 1160647"/>
                <a:gd name="connsiteX92" fmla="*/ 622194 w 3028183"/>
                <a:gd name="connsiteY92" fmla="*/ 767431 h 1160647"/>
                <a:gd name="connsiteX93" fmla="*/ 623968 w 3028183"/>
                <a:gd name="connsiteY93" fmla="*/ 767431 h 1160647"/>
                <a:gd name="connsiteX94" fmla="*/ 636381 w 3028183"/>
                <a:gd name="connsiteY94" fmla="*/ 767431 h 1160647"/>
                <a:gd name="connsiteX95" fmla="*/ 636381 w 3028183"/>
                <a:gd name="connsiteY95" fmla="*/ 743652 h 1160647"/>
                <a:gd name="connsiteX96" fmla="*/ 637394 w 3028183"/>
                <a:gd name="connsiteY96" fmla="*/ 743652 h 1160647"/>
                <a:gd name="connsiteX97" fmla="*/ 644488 w 3028183"/>
                <a:gd name="connsiteY97" fmla="*/ 743652 h 1160647"/>
                <a:gd name="connsiteX98" fmla="*/ 644488 w 3028183"/>
                <a:gd name="connsiteY98" fmla="*/ 711225 h 1160647"/>
                <a:gd name="connsiteX99" fmla="*/ 645501 w 3028183"/>
                <a:gd name="connsiteY99" fmla="*/ 711225 h 1160647"/>
                <a:gd name="connsiteX100" fmla="*/ 652595 w 3028183"/>
                <a:gd name="connsiteY100" fmla="*/ 711225 h 1160647"/>
                <a:gd name="connsiteX101" fmla="*/ 652595 w 3028183"/>
                <a:gd name="connsiteY101" fmla="*/ 709334 h 1160647"/>
                <a:gd name="connsiteX102" fmla="*/ 652595 w 3028183"/>
                <a:gd name="connsiteY102" fmla="*/ 696093 h 1160647"/>
                <a:gd name="connsiteX103" fmla="*/ 651328 w 3028183"/>
                <a:gd name="connsiteY103" fmla="*/ 694471 h 1160647"/>
                <a:gd name="connsiteX104" fmla="*/ 656648 w 3028183"/>
                <a:gd name="connsiteY104" fmla="*/ 683122 h 1160647"/>
                <a:gd name="connsiteX105" fmla="*/ 664755 w 3028183"/>
                <a:gd name="connsiteY105" fmla="*/ 711225 h 1160647"/>
                <a:gd name="connsiteX106" fmla="*/ 665515 w 3028183"/>
                <a:gd name="connsiteY106" fmla="*/ 711225 h 1160647"/>
                <a:gd name="connsiteX107" fmla="*/ 670835 w 3028183"/>
                <a:gd name="connsiteY107" fmla="*/ 711225 h 1160647"/>
                <a:gd name="connsiteX108" fmla="*/ 670835 w 3028183"/>
                <a:gd name="connsiteY108" fmla="*/ 605298 h 1160647"/>
                <a:gd name="connsiteX109" fmla="*/ 672355 w 3028183"/>
                <a:gd name="connsiteY109" fmla="*/ 605298 h 1160647"/>
                <a:gd name="connsiteX110" fmla="*/ 682995 w 3028183"/>
                <a:gd name="connsiteY110" fmla="*/ 605298 h 1160647"/>
                <a:gd name="connsiteX111" fmla="*/ 682995 w 3028183"/>
                <a:gd name="connsiteY111" fmla="*/ 557739 h 1160647"/>
                <a:gd name="connsiteX112" fmla="*/ 709342 w 3028183"/>
                <a:gd name="connsiteY112" fmla="*/ 557739 h 1160647"/>
                <a:gd name="connsiteX113" fmla="*/ 709342 w 3028183"/>
                <a:gd name="connsiteY113" fmla="*/ 536121 h 1160647"/>
                <a:gd name="connsiteX114" fmla="*/ 743796 w 3028183"/>
                <a:gd name="connsiteY114" fmla="*/ 536121 h 1160647"/>
                <a:gd name="connsiteX115" fmla="*/ 743796 w 3028183"/>
                <a:gd name="connsiteY115" fmla="*/ 538553 h 1160647"/>
                <a:gd name="connsiteX116" fmla="*/ 743796 w 3028183"/>
                <a:gd name="connsiteY116" fmla="*/ 555577 h 1160647"/>
                <a:gd name="connsiteX117" fmla="*/ 746076 w 3028183"/>
                <a:gd name="connsiteY117" fmla="*/ 555577 h 1160647"/>
                <a:gd name="connsiteX118" fmla="*/ 762036 w 3028183"/>
                <a:gd name="connsiteY118" fmla="*/ 555577 h 1160647"/>
                <a:gd name="connsiteX119" fmla="*/ 762036 w 3028183"/>
                <a:gd name="connsiteY119" fmla="*/ 603136 h 1160647"/>
                <a:gd name="connsiteX120" fmla="*/ 763049 w 3028183"/>
                <a:gd name="connsiteY120" fmla="*/ 603136 h 1160647"/>
                <a:gd name="connsiteX121" fmla="*/ 770143 w 3028183"/>
                <a:gd name="connsiteY121" fmla="*/ 603136 h 1160647"/>
                <a:gd name="connsiteX122" fmla="*/ 784330 w 3028183"/>
                <a:gd name="connsiteY122" fmla="*/ 607460 h 1160647"/>
                <a:gd name="connsiteX123" fmla="*/ 784330 w 3028183"/>
                <a:gd name="connsiteY123" fmla="*/ 646372 h 1160647"/>
                <a:gd name="connsiteX124" fmla="*/ 785343 w 3028183"/>
                <a:gd name="connsiteY124" fmla="*/ 646372 h 1160647"/>
                <a:gd name="connsiteX125" fmla="*/ 792436 w 3028183"/>
                <a:gd name="connsiteY125" fmla="*/ 646372 h 1160647"/>
                <a:gd name="connsiteX126" fmla="*/ 792436 w 3028183"/>
                <a:gd name="connsiteY126" fmla="*/ 647993 h 1160647"/>
                <a:gd name="connsiteX127" fmla="*/ 792436 w 3028183"/>
                <a:gd name="connsiteY127" fmla="*/ 659342 h 1160647"/>
                <a:gd name="connsiteX128" fmla="*/ 794463 w 3028183"/>
                <a:gd name="connsiteY128" fmla="*/ 659342 h 1160647"/>
                <a:gd name="connsiteX129" fmla="*/ 808650 w 3028183"/>
                <a:gd name="connsiteY129" fmla="*/ 659342 h 1160647"/>
                <a:gd name="connsiteX130" fmla="*/ 814730 w 3028183"/>
                <a:gd name="connsiteY130" fmla="*/ 665828 h 1160647"/>
                <a:gd name="connsiteX131" fmla="*/ 814730 w 3028183"/>
                <a:gd name="connsiteY131" fmla="*/ 687446 h 1160647"/>
                <a:gd name="connsiteX132" fmla="*/ 817010 w 3028183"/>
                <a:gd name="connsiteY132" fmla="*/ 687446 h 1160647"/>
                <a:gd name="connsiteX133" fmla="*/ 832970 w 3028183"/>
                <a:gd name="connsiteY133" fmla="*/ 687446 h 1160647"/>
                <a:gd name="connsiteX134" fmla="*/ 832970 w 3028183"/>
                <a:gd name="connsiteY134" fmla="*/ 688526 h 1160647"/>
                <a:gd name="connsiteX135" fmla="*/ 832970 w 3028183"/>
                <a:gd name="connsiteY135" fmla="*/ 696093 h 1160647"/>
                <a:gd name="connsiteX136" fmla="*/ 834237 w 3028183"/>
                <a:gd name="connsiteY136" fmla="*/ 696093 h 1160647"/>
                <a:gd name="connsiteX137" fmla="*/ 843104 w 3028183"/>
                <a:gd name="connsiteY137" fmla="*/ 696093 h 1160647"/>
                <a:gd name="connsiteX138" fmla="*/ 843104 w 3028183"/>
                <a:gd name="connsiteY138" fmla="*/ 698254 h 1160647"/>
                <a:gd name="connsiteX139" fmla="*/ 843104 w 3028183"/>
                <a:gd name="connsiteY139" fmla="*/ 713387 h 1160647"/>
                <a:gd name="connsiteX140" fmla="*/ 847157 w 3028183"/>
                <a:gd name="connsiteY140" fmla="*/ 711495 h 1160647"/>
                <a:gd name="connsiteX141" fmla="*/ 847157 w 3028183"/>
                <a:gd name="connsiteY141" fmla="*/ 698254 h 1160647"/>
                <a:gd name="connsiteX142" fmla="*/ 848170 w 3028183"/>
                <a:gd name="connsiteY142" fmla="*/ 698254 h 1160647"/>
                <a:gd name="connsiteX143" fmla="*/ 855264 w 3028183"/>
                <a:gd name="connsiteY143" fmla="*/ 698254 h 1160647"/>
                <a:gd name="connsiteX144" fmla="*/ 855264 w 3028183"/>
                <a:gd name="connsiteY144" fmla="*/ 699876 h 1160647"/>
                <a:gd name="connsiteX145" fmla="*/ 855264 w 3028183"/>
                <a:gd name="connsiteY145" fmla="*/ 711225 h 1160647"/>
                <a:gd name="connsiteX146" fmla="*/ 856024 w 3028183"/>
                <a:gd name="connsiteY146" fmla="*/ 711225 h 1160647"/>
                <a:gd name="connsiteX147" fmla="*/ 861344 w 3028183"/>
                <a:gd name="connsiteY147" fmla="*/ 711225 h 1160647"/>
                <a:gd name="connsiteX148" fmla="*/ 909984 w 3028183"/>
                <a:gd name="connsiteY148" fmla="*/ 706902 h 1160647"/>
                <a:gd name="connsiteX149" fmla="*/ 909984 w 3028183"/>
                <a:gd name="connsiteY149" fmla="*/ 708253 h 1160647"/>
                <a:gd name="connsiteX150" fmla="*/ 909984 w 3028183"/>
                <a:gd name="connsiteY150" fmla="*/ 717710 h 1160647"/>
                <a:gd name="connsiteX151" fmla="*/ 910744 w 3028183"/>
                <a:gd name="connsiteY151" fmla="*/ 717710 h 1160647"/>
                <a:gd name="connsiteX152" fmla="*/ 916065 w 3028183"/>
                <a:gd name="connsiteY152" fmla="*/ 717710 h 1160647"/>
                <a:gd name="connsiteX153" fmla="*/ 916065 w 3028183"/>
                <a:gd name="connsiteY153" fmla="*/ 719872 h 1160647"/>
                <a:gd name="connsiteX154" fmla="*/ 916065 w 3028183"/>
                <a:gd name="connsiteY154" fmla="*/ 735005 h 1160647"/>
                <a:gd name="connsiteX155" fmla="*/ 918091 w 3028183"/>
                <a:gd name="connsiteY155" fmla="*/ 733654 h 1160647"/>
                <a:gd name="connsiteX156" fmla="*/ 932278 w 3028183"/>
                <a:gd name="connsiteY156" fmla="*/ 724196 h 1160647"/>
                <a:gd name="connsiteX157" fmla="*/ 938358 w 3028183"/>
                <a:gd name="connsiteY157" fmla="*/ 683122 h 1160647"/>
                <a:gd name="connsiteX158" fmla="*/ 939118 w 3028183"/>
                <a:gd name="connsiteY158" fmla="*/ 682852 h 1160647"/>
                <a:gd name="connsiteX159" fmla="*/ 944438 w 3028183"/>
                <a:gd name="connsiteY159" fmla="*/ 680960 h 1160647"/>
                <a:gd name="connsiteX160" fmla="*/ 946465 w 3028183"/>
                <a:gd name="connsiteY160" fmla="*/ 611783 h 1160647"/>
                <a:gd name="connsiteX161" fmla="*/ 948492 w 3028183"/>
                <a:gd name="connsiteY161" fmla="*/ 680960 h 1160647"/>
                <a:gd name="connsiteX162" fmla="*/ 949252 w 3028183"/>
                <a:gd name="connsiteY162" fmla="*/ 681230 h 1160647"/>
                <a:gd name="connsiteX163" fmla="*/ 954572 w 3028183"/>
                <a:gd name="connsiteY163" fmla="*/ 683122 h 1160647"/>
                <a:gd name="connsiteX164" fmla="*/ 954572 w 3028183"/>
                <a:gd name="connsiteY164" fmla="*/ 596651 h 1160647"/>
                <a:gd name="connsiteX165" fmla="*/ 958625 w 3028183"/>
                <a:gd name="connsiteY165" fmla="*/ 564224 h 1160647"/>
                <a:gd name="connsiteX166" fmla="*/ 997132 w 3028183"/>
                <a:gd name="connsiteY166" fmla="*/ 564224 h 1160647"/>
                <a:gd name="connsiteX167" fmla="*/ 997132 w 3028183"/>
                <a:gd name="connsiteY167" fmla="*/ 596651 h 1160647"/>
                <a:gd name="connsiteX168" fmla="*/ 997892 w 3028183"/>
                <a:gd name="connsiteY168" fmla="*/ 596651 h 1160647"/>
                <a:gd name="connsiteX169" fmla="*/ 1003212 w 3028183"/>
                <a:gd name="connsiteY169" fmla="*/ 596651 h 1160647"/>
                <a:gd name="connsiteX170" fmla="*/ 1003212 w 3028183"/>
                <a:gd name="connsiteY170" fmla="*/ 514503 h 1160647"/>
                <a:gd name="connsiteX171" fmla="*/ 1004986 w 3028183"/>
                <a:gd name="connsiteY171" fmla="*/ 514503 h 1160647"/>
                <a:gd name="connsiteX172" fmla="*/ 1017399 w 3028183"/>
                <a:gd name="connsiteY172" fmla="*/ 514503 h 1160647"/>
                <a:gd name="connsiteX173" fmla="*/ 1017399 w 3028183"/>
                <a:gd name="connsiteY173" fmla="*/ 512612 h 1160647"/>
                <a:gd name="connsiteX174" fmla="*/ 1017399 w 3028183"/>
                <a:gd name="connsiteY174" fmla="*/ 499371 h 1160647"/>
                <a:gd name="connsiteX175" fmla="*/ 1039693 w 3028183"/>
                <a:gd name="connsiteY175" fmla="*/ 499371 h 1160647"/>
                <a:gd name="connsiteX176" fmla="*/ 1039693 w 3028183"/>
                <a:gd name="connsiteY176" fmla="*/ 498290 h 1160647"/>
                <a:gd name="connsiteX177" fmla="*/ 1039693 w 3028183"/>
                <a:gd name="connsiteY177" fmla="*/ 490724 h 1160647"/>
                <a:gd name="connsiteX178" fmla="*/ 1041466 w 3028183"/>
                <a:gd name="connsiteY178" fmla="*/ 490724 h 1160647"/>
                <a:gd name="connsiteX179" fmla="*/ 1053880 w 3028183"/>
                <a:gd name="connsiteY179" fmla="*/ 490724 h 1160647"/>
                <a:gd name="connsiteX180" fmla="*/ 1053880 w 3028183"/>
                <a:gd name="connsiteY180" fmla="*/ 491805 h 1160647"/>
                <a:gd name="connsiteX181" fmla="*/ 1053880 w 3028183"/>
                <a:gd name="connsiteY181" fmla="*/ 499371 h 1160647"/>
                <a:gd name="connsiteX182" fmla="*/ 1054640 w 3028183"/>
                <a:gd name="connsiteY182" fmla="*/ 499371 h 1160647"/>
                <a:gd name="connsiteX183" fmla="*/ 1059960 w 3028183"/>
                <a:gd name="connsiteY183" fmla="*/ 499371 h 1160647"/>
                <a:gd name="connsiteX184" fmla="*/ 1070093 w 3028183"/>
                <a:gd name="connsiteY184" fmla="*/ 495047 h 1160647"/>
                <a:gd name="connsiteX185" fmla="*/ 1074146 w 3028183"/>
                <a:gd name="connsiteY185" fmla="*/ 498290 h 1160647"/>
                <a:gd name="connsiteX186" fmla="*/ 1074146 w 3028183"/>
                <a:gd name="connsiteY186" fmla="*/ 490724 h 1160647"/>
                <a:gd name="connsiteX187" fmla="*/ 1076426 w 3028183"/>
                <a:gd name="connsiteY187" fmla="*/ 490724 h 1160647"/>
                <a:gd name="connsiteX188" fmla="*/ 1092387 w 3028183"/>
                <a:gd name="connsiteY188" fmla="*/ 490724 h 1160647"/>
                <a:gd name="connsiteX189" fmla="*/ 1092387 w 3028183"/>
                <a:gd name="connsiteY189" fmla="*/ 491805 h 1160647"/>
                <a:gd name="connsiteX190" fmla="*/ 1092387 w 3028183"/>
                <a:gd name="connsiteY190" fmla="*/ 499371 h 1160647"/>
                <a:gd name="connsiteX191" fmla="*/ 1122787 w 3028183"/>
                <a:gd name="connsiteY191" fmla="*/ 499371 h 1160647"/>
                <a:gd name="connsiteX192" fmla="*/ 1122787 w 3028183"/>
                <a:gd name="connsiteY192" fmla="*/ 500992 h 1160647"/>
                <a:gd name="connsiteX193" fmla="*/ 1122787 w 3028183"/>
                <a:gd name="connsiteY193" fmla="*/ 512342 h 1160647"/>
                <a:gd name="connsiteX194" fmla="*/ 1149134 w 3028183"/>
                <a:gd name="connsiteY194" fmla="*/ 512342 h 1160647"/>
                <a:gd name="connsiteX195" fmla="*/ 1149134 w 3028183"/>
                <a:gd name="connsiteY195" fmla="*/ 542606 h 1160647"/>
                <a:gd name="connsiteX196" fmla="*/ 1149894 w 3028183"/>
                <a:gd name="connsiteY196" fmla="*/ 542606 h 1160647"/>
                <a:gd name="connsiteX197" fmla="*/ 1155214 w 3028183"/>
                <a:gd name="connsiteY197" fmla="*/ 542606 h 1160647"/>
                <a:gd name="connsiteX198" fmla="*/ 1155214 w 3028183"/>
                <a:gd name="connsiteY198" fmla="*/ 543687 h 1160647"/>
                <a:gd name="connsiteX199" fmla="*/ 1155214 w 3028183"/>
                <a:gd name="connsiteY199" fmla="*/ 551254 h 1160647"/>
                <a:gd name="connsiteX200" fmla="*/ 1159268 w 3028183"/>
                <a:gd name="connsiteY200" fmla="*/ 581518 h 1160647"/>
                <a:gd name="connsiteX201" fmla="*/ 1160028 w 3028183"/>
                <a:gd name="connsiteY201" fmla="*/ 581518 h 1160647"/>
                <a:gd name="connsiteX202" fmla="*/ 1165348 w 3028183"/>
                <a:gd name="connsiteY202" fmla="*/ 581518 h 1160647"/>
                <a:gd name="connsiteX203" fmla="*/ 1165348 w 3028183"/>
                <a:gd name="connsiteY203" fmla="*/ 582329 h 1160647"/>
                <a:gd name="connsiteX204" fmla="*/ 1165348 w 3028183"/>
                <a:gd name="connsiteY204" fmla="*/ 588004 h 1160647"/>
                <a:gd name="connsiteX205" fmla="*/ 1166361 w 3028183"/>
                <a:gd name="connsiteY205" fmla="*/ 588004 h 1160647"/>
                <a:gd name="connsiteX206" fmla="*/ 1173454 w 3028183"/>
                <a:gd name="connsiteY206" fmla="*/ 588004 h 1160647"/>
                <a:gd name="connsiteX207" fmla="*/ 1173454 w 3028183"/>
                <a:gd name="connsiteY207" fmla="*/ 618269 h 1160647"/>
                <a:gd name="connsiteX208" fmla="*/ 1175481 w 3028183"/>
                <a:gd name="connsiteY208" fmla="*/ 618269 h 1160647"/>
                <a:gd name="connsiteX209" fmla="*/ 1189668 w 3028183"/>
                <a:gd name="connsiteY209" fmla="*/ 618269 h 1160647"/>
                <a:gd name="connsiteX210" fmla="*/ 1189668 w 3028183"/>
                <a:gd name="connsiteY210" fmla="*/ 642048 h 1160647"/>
                <a:gd name="connsiteX211" fmla="*/ 1191695 w 3028183"/>
                <a:gd name="connsiteY211" fmla="*/ 643669 h 1160647"/>
                <a:gd name="connsiteX212" fmla="*/ 1191695 w 3028183"/>
                <a:gd name="connsiteY212" fmla="*/ 655019 h 1160647"/>
                <a:gd name="connsiteX213" fmla="*/ 1192455 w 3028183"/>
                <a:gd name="connsiteY213" fmla="*/ 655019 h 1160647"/>
                <a:gd name="connsiteX214" fmla="*/ 1197775 w 3028183"/>
                <a:gd name="connsiteY214" fmla="*/ 655019 h 1160647"/>
                <a:gd name="connsiteX215" fmla="*/ 1197775 w 3028183"/>
                <a:gd name="connsiteY215" fmla="*/ 678798 h 1160647"/>
                <a:gd name="connsiteX216" fmla="*/ 1199041 w 3028183"/>
                <a:gd name="connsiteY216" fmla="*/ 678798 h 1160647"/>
                <a:gd name="connsiteX217" fmla="*/ 1207908 w 3028183"/>
                <a:gd name="connsiteY217" fmla="*/ 678798 h 1160647"/>
                <a:gd name="connsiteX218" fmla="*/ 1209935 w 3028183"/>
                <a:gd name="connsiteY218" fmla="*/ 682852 h 1160647"/>
                <a:gd name="connsiteX219" fmla="*/ 1209935 w 3028183"/>
                <a:gd name="connsiteY219" fmla="*/ 696093 h 1160647"/>
                <a:gd name="connsiteX220" fmla="*/ 1211455 w 3028183"/>
                <a:gd name="connsiteY220" fmla="*/ 694201 h 1160647"/>
                <a:gd name="connsiteX221" fmla="*/ 1222095 w 3028183"/>
                <a:gd name="connsiteY221" fmla="*/ 680960 h 1160647"/>
                <a:gd name="connsiteX222" fmla="*/ 1250469 w 3028183"/>
                <a:gd name="connsiteY222" fmla="*/ 680960 h 1160647"/>
                <a:gd name="connsiteX223" fmla="*/ 1250469 w 3028183"/>
                <a:gd name="connsiteY223" fmla="*/ 767431 h 1160647"/>
                <a:gd name="connsiteX224" fmla="*/ 1251229 w 3028183"/>
                <a:gd name="connsiteY224" fmla="*/ 767431 h 1160647"/>
                <a:gd name="connsiteX225" fmla="*/ 1256549 w 3028183"/>
                <a:gd name="connsiteY225" fmla="*/ 767431 h 1160647"/>
                <a:gd name="connsiteX226" fmla="*/ 1257309 w 3028183"/>
                <a:gd name="connsiteY226" fmla="*/ 766080 h 1160647"/>
                <a:gd name="connsiteX227" fmla="*/ 1262629 w 3028183"/>
                <a:gd name="connsiteY227" fmla="*/ 756622 h 1160647"/>
                <a:gd name="connsiteX228" fmla="*/ 1262629 w 3028183"/>
                <a:gd name="connsiteY228" fmla="*/ 758514 h 1160647"/>
                <a:gd name="connsiteX229" fmla="*/ 1262629 w 3028183"/>
                <a:gd name="connsiteY229" fmla="*/ 771755 h 1160647"/>
                <a:gd name="connsiteX230" fmla="*/ 1266682 w 3028183"/>
                <a:gd name="connsiteY230" fmla="*/ 726358 h 1160647"/>
                <a:gd name="connsiteX231" fmla="*/ 1267442 w 3028183"/>
                <a:gd name="connsiteY231" fmla="*/ 726358 h 1160647"/>
                <a:gd name="connsiteX232" fmla="*/ 1272762 w 3028183"/>
                <a:gd name="connsiteY232" fmla="*/ 726358 h 1160647"/>
                <a:gd name="connsiteX233" fmla="*/ 1272762 w 3028183"/>
                <a:gd name="connsiteY233" fmla="*/ 661504 h 1160647"/>
                <a:gd name="connsiteX234" fmla="*/ 1273776 w 3028183"/>
                <a:gd name="connsiteY234" fmla="*/ 661504 h 1160647"/>
                <a:gd name="connsiteX235" fmla="*/ 1280869 w 3028183"/>
                <a:gd name="connsiteY235" fmla="*/ 661504 h 1160647"/>
                <a:gd name="connsiteX236" fmla="*/ 1293029 w 3028183"/>
                <a:gd name="connsiteY236" fmla="*/ 618269 h 1160647"/>
                <a:gd name="connsiteX237" fmla="*/ 1294296 w 3028183"/>
                <a:gd name="connsiteY237" fmla="*/ 618269 h 1160647"/>
                <a:gd name="connsiteX238" fmla="*/ 1303163 w 3028183"/>
                <a:gd name="connsiteY238" fmla="*/ 618269 h 1160647"/>
                <a:gd name="connsiteX239" fmla="*/ 1313296 w 3028183"/>
                <a:gd name="connsiteY239" fmla="*/ 661504 h 1160647"/>
                <a:gd name="connsiteX240" fmla="*/ 1314309 w 3028183"/>
                <a:gd name="connsiteY240" fmla="*/ 661504 h 1160647"/>
                <a:gd name="connsiteX241" fmla="*/ 1321403 w 3028183"/>
                <a:gd name="connsiteY241" fmla="*/ 661504 h 1160647"/>
                <a:gd name="connsiteX242" fmla="*/ 1321403 w 3028183"/>
                <a:gd name="connsiteY242" fmla="*/ 700416 h 1160647"/>
                <a:gd name="connsiteX243" fmla="*/ 1323176 w 3028183"/>
                <a:gd name="connsiteY243" fmla="*/ 700416 h 1160647"/>
                <a:gd name="connsiteX244" fmla="*/ 1335590 w 3028183"/>
                <a:gd name="connsiteY244" fmla="*/ 700416 h 1160647"/>
                <a:gd name="connsiteX245" fmla="*/ 1335590 w 3028183"/>
                <a:gd name="connsiteY245" fmla="*/ 702578 h 1160647"/>
                <a:gd name="connsiteX246" fmla="*/ 1335590 w 3028183"/>
                <a:gd name="connsiteY246" fmla="*/ 717710 h 1160647"/>
                <a:gd name="connsiteX247" fmla="*/ 1339643 w 3028183"/>
                <a:gd name="connsiteY247" fmla="*/ 715549 h 1160647"/>
                <a:gd name="connsiteX248" fmla="*/ 1339643 w 3028183"/>
                <a:gd name="connsiteY248" fmla="*/ 700416 h 1160647"/>
                <a:gd name="connsiteX249" fmla="*/ 1341163 w 3028183"/>
                <a:gd name="connsiteY249" fmla="*/ 700416 h 1160647"/>
                <a:gd name="connsiteX250" fmla="*/ 1351803 w 3028183"/>
                <a:gd name="connsiteY250" fmla="*/ 700416 h 1160647"/>
                <a:gd name="connsiteX251" fmla="*/ 1351803 w 3028183"/>
                <a:gd name="connsiteY251" fmla="*/ 702037 h 1160647"/>
                <a:gd name="connsiteX252" fmla="*/ 1351803 w 3028183"/>
                <a:gd name="connsiteY252" fmla="*/ 713387 h 1160647"/>
                <a:gd name="connsiteX253" fmla="*/ 1382204 w 3028183"/>
                <a:gd name="connsiteY253" fmla="*/ 713387 h 1160647"/>
                <a:gd name="connsiteX254" fmla="*/ 1382204 w 3028183"/>
                <a:gd name="connsiteY254" fmla="*/ 676637 h 1160647"/>
                <a:gd name="connsiteX255" fmla="*/ 1383470 w 3028183"/>
                <a:gd name="connsiteY255" fmla="*/ 676637 h 1160647"/>
                <a:gd name="connsiteX256" fmla="*/ 1392337 w 3028183"/>
                <a:gd name="connsiteY256" fmla="*/ 676637 h 1160647"/>
                <a:gd name="connsiteX257" fmla="*/ 1392337 w 3028183"/>
                <a:gd name="connsiteY257" fmla="*/ 698254 h 1160647"/>
                <a:gd name="connsiteX258" fmla="*/ 1394364 w 3028183"/>
                <a:gd name="connsiteY258" fmla="*/ 665828 h 1160647"/>
                <a:gd name="connsiteX259" fmla="*/ 1416657 w 3028183"/>
                <a:gd name="connsiteY259" fmla="*/ 665828 h 1160647"/>
                <a:gd name="connsiteX260" fmla="*/ 1416657 w 3028183"/>
                <a:gd name="connsiteY260" fmla="*/ 664206 h 1160647"/>
                <a:gd name="connsiteX261" fmla="*/ 1416657 w 3028183"/>
                <a:gd name="connsiteY261" fmla="*/ 652857 h 1160647"/>
                <a:gd name="connsiteX262" fmla="*/ 1417417 w 3028183"/>
                <a:gd name="connsiteY262" fmla="*/ 652857 h 1160647"/>
                <a:gd name="connsiteX263" fmla="*/ 1422737 w 3028183"/>
                <a:gd name="connsiteY263" fmla="*/ 652857 h 1160647"/>
                <a:gd name="connsiteX264" fmla="*/ 1422737 w 3028183"/>
                <a:gd name="connsiteY264" fmla="*/ 650966 h 1160647"/>
                <a:gd name="connsiteX265" fmla="*/ 1422737 w 3028183"/>
                <a:gd name="connsiteY265" fmla="*/ 637725 h 1160647"/>
                <a:gd name="connsiteX266" fmla="*/ 1426791 w 3028183"/>
                <a:gd name="connsiteY266" fmla="*/ 644210 h 1160647"/>
                <a:gd name="connsiteX267" fmla="*/ 1429071 w 3028183"/>
                <a:gd name="connsiteY267" fmla="*/ 644210 h 1160647"/>
                <a:gd name="connsiteX268" fmla="*/ 1445031 w 3028183"/>
                <a:gd name="connsiteY268" fmla="*/ 644210 h 1160647"/>
                <a:gd name="connsiteX269" fmla="*/ 1445031 w 3028183"/>
                <a:gd name="connsiteY269" fmla="*/ 643399 h 1160647"/>
                <a:gd name="connsiteX270" fmla="*/ 1445031 w 3028183"/>
                <a:gd name="connsiteY270" fmla="*/ 637725 h 1160647"/>
                <a:gd name="connsiteX271" fmla="*/ 1445791 w 3028183"/>
                <a:gd name="connsiteY271" fmla="*/ 637725 h 1160647"/>
                <a:gd name="connsiteX272" fmla="*/ 1451111 w 3028183"/>
                <a:gd name="connsiteY272" fmla="*/ 637725 h 1160647"/>
                <a:gd name="connsiteX273" fmla="*/ 1451111 w 3028183"/>
                <a:gd name="connsiteY273" fmla="*/ 639076 h 1160647"/>
                <a:gd name="connsiteX274" fmla="*/ 1451111 w 3028183"/>
                <a:gd name="connsiteY274" fmla="*/ 648534 h 1160647"/>
                <a:gd name="connsiteX275" fmla="*/ 1489618 w 3028183"/>
                <a:gd name="connsiteY275" fmla="*/ 648534 h 1160647"/>
                <a:gd name="connsiteX276" fmla="*/ 1489618 w 3028183"/>
                <a:gd name="connsiteY276" fmla="*/ 786887 h 1160647"/>
                <a:gd name="connsiteX277" fmla="*/ 1491138 w 3028183"/>
                <a:gd name="connsiteY277" fmla="*/ 786887 h 1160647"/>
                <a:gd name="connsiteX278" fmla="*/ 1501778 w 3028183"/>
                <a:gd name="connsiteY278" fmla="*/ 786887 h 1160647"/>
                <a:gd name="connsiteX279" fmla="*/ 1501778 w 3028183"/>
                <a:gd name="connsiteY279" fmla="*/ 773917 h 1160647"/>
                <a:gd name="connsiteX280" fmla="*/ 1505832 w 3028183"/>
                <a:gd name="connsiteY280" fmla="*/ 773917 h 1160647"/>
                <a:gd name="connsiteX281" fmla="*/ 1505832 w 3028183"/>
                <a:gd name="connsiteY281" fmla="*/ 786887 h 1160647"/>
                <a:gd name="connsiteX282" fmla="*/ 1536232 w 3028183"/>
                <a:gd name="connsiteY282" fmla="*/ 786887 h 1160647"/>
                <a:gd name="connsiteX283" fmla="*/ 1536232 w 3028183"/>
                <a:gd name="connsiteY283" fmla="*/ 756622 h 1160647"/>
                <a:gd name="connsiteX284" fmla="*/ 1548392 w 3028183"/>
                <a:gd name="connsiteY284" fmla="*/ 756622 h 1160647"/>
                <a:gd name="connsiteX285" fmla="*/ 1560552 w 3028183"/>
                <a:gd name="connsiteY285" fmla="*/ 754461 h 1160647"/>
                <a:gd name="connsiteX286" fmla="*/ 1564606 w 3028183"/>
                <a:gd name="connsiteY286" fmla="*/ 756622 h 1160647"/>
                <a:gd name="connsiteX287" fmla="*/ 1574739 w 3028183"/>
                <a:gd name="connsiteY287" fmla="*/ 756622 h 1160647"/>
                <a:gd name="connsiteX288" fmla="*/ 1574739 w 3028183"/>
                <a:gd name="connsiteY288" fmla="*/ 786887 h 1160647"/>
                <a:gd name="connsiteX289" fmla="*/ 1582846 w 3028183"/>
                <a:gd name="connsiteY289" fmla="*/ 786887 h 1160647"/>
                <a:gd name="connsiteX290" fmla="*/ 1582846 w 3028183"/>
                <a:gd name="connsiteY290" fmla="*/ 804182 h 1160647"/>
                <a:gd name="connsiteX291" fmla="*/ 1592182 w 3028183"/>
                <a:gd name="connsiteY291" fmla="*/ 805087 h 1160647"/>
                <a:gd name="connsiteX292" fmla="*/ 1605140 w 3028183"/>
                <a:gd name="connsiteY292" fmla="*/ 805087 h 1160647"/>
                <a:gd name="connsiteX293" fmla="*/ 1605140 w 3028183"/>
                <a:gd name="connsiteY293" fmla="*/ 789049 h 1160647"/>
                <a:gd name="connsiteX294" fmla="*/ 1673096 w 3028183"/>
                <a:gd name="connsiteY294" fmla="*/ 789049 h 1160647"/>
                <a:gd name="connsiteX295" fmla="*/ 1673096 w 3028183"/>
                <a:gd name="connsiteY295" fmla="*/ 703796 h 1160647"/>
                <a:gd name="connsiteX296" fmla="*/ 1745104 w 3028183"/>
                <a:gd name="connsiteY296" fmla="*/ 703796 h 1160647"/>
                <a:gd name="connsiteX297" fmla="*/ 1745104 w 3028183"/>
                <a:gd name="connsiteY297" fmla="*/ 782564 h 1160647"/>
                <a:gd name="connsiteX298" fmla="*/ 1747008 w 3028183"/>
                <a:gd name="connsiteY298" fmla="*/ 782564 h 1160647"/>
                <a:gd name="connsiteX299" fmla="*/ 1748250 w 3028183"/>
                <a:gd name="connsiteY299" fmla="*/ 805087 h 1160647"/>
                <a:gd name="connsiteX300" fmla="*/ 1757926 w 3028183"/>
                <a:gd name="connsiteY300" fmla="*/ 805087 h 1160647"/>
                <a:gd name="connsiteX301" fmla="*/ 1759168 w 3028183"/>
                <a:gd name="connsiteY301" fmla="*/ 782564 h 1160647"/>
                <a:gd name="connsiteX302" fmla="*/ 1765248 w 3028183"/>
                <a:gd name="connsiteY302" fmla="*/ 782564 h 1160647"/>
                <a:gd name="connsiteX303" fmla="*/ 1766490 w 3028183"/>
                <a:gd name="connsiteY303" fmla="*/ 805087 h 1160647"/>
                <a:gd name="connsiteX304" fmla="*/ 1817112 w 3028183"/>
                <a:gd name="connsiteY304" fmla="*/ 805087 h 1160647"/>
                <a:gd name="connsiteX305" fmla="*/ 1817112 w 3028183"/>
                <a:gd name="connsiteY305" fmla="*/ 642059 h 1160647"/>
                <a:gd name="connsiteX306" fmla="*/ 2014439 w 3028183"/>
                <a:gd name="connsiteY306" fmla="*/ 642059 h 1160647"/>
                <a:gd name="connsiteX307" fmla="*/ 2014439 w 3028183"/>
                <a:gd name="connsiteY307" fmla="*/ 805087 h 1160647"/>
                <a:gd name="connsiteX308" fmla="*/ 2033136 w 3028183"/>
                <a:gd name="connsiteY308" fmla="*/ 805087 h 1160647"/>
                <a:gd name="connsiteX309" fmla="*/ 2033136 w 3028183"/>
                <a:gd name="connsiteY309" fmla="*/ 722394 h 1160647"/>
                <a:gd name="connsiteX310" fmla="*/ 2128256 w 3028183"/>
                <a:gd name="connsiteY310" fmla="*/ 722394 h 1160647"/>
                <a:gd name="connsiteX311" fmla="*/ 2140186 w 3028183"/>
                <a:gd name="connsiteY311" fmla="*/ 404253 h 1160647"/>
                <a:gd name="connsiteX312" fmla="*/ 2128026 w 3028183"/>
                <a:gd name="connsiteY312" fmla="*/ 382635 h 1160647"/>
                <a:gd name="connsiteX313" fmla="*/ 2121946 w 3028183"/>
                <a:gd name="connsiteY313" fmla="*/ 378311 h 1160647"/>
                <a:gd name="connsiteX314" fmla="*/ 2130053 w 3028183"/>
                <a:gd name="connsiteY314" fmla="*/ 354532 h 1160647"/>
                <a:gd name="connsiteX315" fmla="*/ 2130053 w 3028183"/>
                <a:gd name="connsiteY315" fmla="*/ 337238 h 1160647"/>
                <a:gd name="connsiteX316" fmla="*/ 2144240 w 3028183"/>
                <a:gd name="connsiteY316" fmla="*/ 337238 h 1160647"/>
                <a:gd name="connsiteX317" fmla="*/ 2144240 w 3028183"/>
                <a:gd name="connsiteY317" fmla="*/ 315620 h 1160647"/>
                <a:gd name="connsiteX318" fmla="*/ 2146266 w 3028183"/>
                <a:gd name="connsiteY318" fmla="*/ 311296 h 1160647"/>
                <a:gd name="connsiteX319" fmla="*/ 2146266 w 3028183"/>
                <a:gd name="connsiteY319" fmla="*/ 233472 h 1160647"/>
                <a:gd name="connsiteX320" fmla="*/ 2144240 w 3028183"/>
                <a:gd name="connsiteY320" fmla="*/ 226987 h 1160647"/>
                <a:gd name="connsiteX321" fmla="*/ 2150320 w 3028183"/>
                <a:gd name="connsiteY321" fmla="*/ 220501 h 1160647"/>
                <a:gd name="connsiteX322" fmla="*/ 2150320 w 3028183"/>
                <a:gd name="connsiteY322" fmla="*/ 162133 h 1160647"/>
                <a:gd name="connsiteX323" fmla="*/ 2152346 w 3028183"/>
                <a:gd name="connsiteY323" fmla="*/ 157810 h 1160647"/>
                <a:gd name="connsiteX324" fmla="*/ 2152346 w 3028183"/>
                <a:gd name="connsiteY324" fmla="*/ 101604 h 1160647"/>
                <a:gd name="connsiteX325" fmla="*/ 2154373 w 3028183"/>
                <a:gd name="connsiteY325" fmla="*/ 82148 h 1160647"/>
                <a:gd name="connsiteX326" fmla="*/ 2158427 w 3028183"/>
                <a:gd name="connsiteY326" fmla="*/ 99442 h 1160647"/>
                <a:gd name="connsiteX327" fmla="*/ 2160453 w 3028183"/>
                <a:gd name="connsiteY327" fmla="*/ 157810 h 1160647"/>
                <a:gd name="connsiteX328" fmla="*/ 2162480 w 3028183"/>
                <a:gd name="connsiteY328" fmla="*/ 220501 h 1160647"/>
                <a:gd name="connsiteX329" fmla="*/ 2168560 w 3028183"/>
                <a:gd name="connsiteY329" fmla="*/ 226987 h 1160647"/>
                <a:gd name="connsiteX330" fmla="*/ 2166533 w 3028183"/>
                <a:gd name="connsiteY330" fmla="*/ 233472 h 1160647"/>
                <a:gd name="connsiteX331" fmla="*/ 2166533 w 3028183"/>
                <a:gd name="connsiteY331" fmla="*/ 311296 h 1160647"/>
                <a:gd name="connsiteX332" fmla="*/ 2168560 w 3028183"/>
                <a:gd name="connsiteY332" fmla="*/ 315620 h 1160647"/>
                <a:gd name="connsiteX333" fmla="*/ 2168560 w 3028183"/>
                <a:gd name="connsiteY333" fmla="*/ 337238 h 1160647"/>
                <a:gd name="connsiteX334" fmla="*/ 2182747 w 3028183"/>
                <a:gd name="connsiteY334" fmla="*/ 337238 h 1160647"/>
                <a:gd name="connsiteX335" fmla="*/ 2182747 w 3028183"/>
                <a:gd name="connsiteY335" fmla="*/ 354532 h 1160647"/>
                <a:gd name="connsiteX336" fmla="*/ 2190854 w 3028183"/>
                <a:gd name="connsiteY336" fmla="*/ 378311 h 1160647"/>
                <a:gd name="connsiteX337" fmla="*/ 2184774 w 3028183"/>
                <a:gd name="connsiteY337" fmla="*/ 382635 h 1160647"/>
                <a:gd name="connsiteX338" fmla="*/ 2172613 w 3028183"/>
                <a:gd name="connsiteY338" fmla="*/ 404253 h 1160647"/>
                <a:gd name="connsiteX339" fmla="*/ 2180720 w 3028183"/>
                <a:gd name="connsiteY339" fmla="*/ 657181 h 1160647"/>
                <a:gd name="connsiteX340" fmla="*/ 2245574 w 3028183"/>
                <a:gd name="connsiteY340" fmla="*/ 657181 h 1160647"/>
                <a:gd name="connsiteX341" fmla="*/ 2245574 w 3028183"/>
                <a:gd name="connsiteY341" fmla="*/ 732843 h 1160647"/>
                <a:gd name="connsiteX342" fmla="*/ 2253681 w 3028183"/>
                <a:gd name="connsiteY342" fmla="*/ 732843 h 1160647"/>
                <a:gd name="connsiteX343" fmla="*/ 2255708 w 3028183"/>
                <a:gd name="connsiteY343" fmla="*/ 726358 h 1160647"/>
                <a:gd name="connsiteX344" fmla="*/ 2261788 w 3028183"/>
                <a:gd name="connsiteY344" fmla="*/ 726358 h 1160647"/>
                <a:gd name="connsiteX345" fmla="*/ 2263815 w 3028183"/>
                <a:gd name="connsiteY345" fmla="*/ 735005 h 1160647"/>
                <a:gd name="connsiteX346" fmla="*/ 2275975 w 3028183"/>
                <a:gd name="connsiteY346" fmla="*/ 735005 h 1160647"/>
                <a:gd name="connsiteX347" fmla="*/ 2275975 w 3028183"/>
                <a:gd name="connsiteY347" fmla="*/ 728519 h 1160647"/>
                <a:gd name="connsiteX348" fmla="*/ 2298268 w 3028183"/>
                <a:gd name="connsiteY348" fmla="*/ 728519 h 1160647"/>
                <a:gd name="connsiteX349" fmla="*/ 2298268 w 3028183"/>
                <a:gd name="connsiteY349" fmla="*/ 735005 h 1160647"/>
                <a:gd name="connsiteX350" fmla="*/ 2318535 w 3028183"/>
                <a:gd name="connsiteY350" fmla="*/ 735005 h 1160647"/>
                <a:gd name="connsiteX351" fmla="*/ 2318535 w 3028183"/>
                <a:gd name="connsiteY351" fmla="*/ 780402 h 1160647"/>
                <a:gd name="connsiteX352" fmla="*/ 2332722 w 3028183"/>
                <a:gd name="connsiteY352" fmla="*/ 780402 h 1160647"/>
                <a:gd name="connsiteX353" fmla="*/ 2332722 w 3028183"/>
                <a:gd name="connsiteY353" fmla="*/ 767431 h 1160647"/>
                <a:gd name="connsiteX354" fmla="*/ 2348936 w 3028183"/>
                <a:gd name="connsiteY354" fmla="*/ 767431 h 1160647"/>
                <a:gd name="connsiteX355" fmla="*/ 2348936 w 3028183"/>
                <a:gd name="connsiteY355" fmla="*/ 588004 h 1160647"/>
                <a:gd name="connsiteX356" fmla="*/ 2355016 w 3028183"/>
                <a:gd name="connsiteY356" fmla="*/ 581518 h 1160647"/>
                <a:gd name="connsiteX357" fmla="*/ 2427977 w 3028183"/>
                <a:gd name="connsiteY357" fmla="*/ 581518 h 1160647"/>
                <a:gd name="connsiteX358" fmla="*/ 2427977 w 3028183"/>
                <a:gd name="connsiteY358" fmla="*/ 590166 h 1160647"/>
                <a:gd name="connsiteX359" fmla="*/ 2438110 w 3028183"/>
                <a:gd name="connsiteY359" fmla="*/ 590166 h 1160647"/>
                <a:gd name="connsiteX360" fmla="*/ 2438110 w 3028183"/>
                <a:gd name="connsiteY360" fmla="*/ 704740 h 1160647"/>
                <a:gd name="connsiteX361" fmla="*/ 2460404 w 3028183"/>
                <a:gd name="connsiteY361" fmla="*/ 704740 h 1160647"/>
                <a:gd name="connsiteX362" fmla="*/ 2460404 w 3028183"/>
                <a:gd name="connsiteY362" fmla="*/ 637725 h 1160647"/>
                <a:gd name="connsiteX363" fmla="*/ 2486751 w 3028183"/>
                <a:gd name="connsiteY363" fmla="*/ 637725 h 1160647"/>
                <a:gd name="connsiteX364" fmla="*/ 2490804 w 3028183"/>
                <a:gd name="connsiteY364" fmla="*/ 633401 h 1160647"/>
                <a:gd name="connsiteX365" fmla="*/ 2498911 w 3028183"/>
                <a:gd name="connsiteY365" fmla="*/ 633401 h 1160647"/>
                <a:gd name="connsiteX366" fmla="*/ 2502964 w 3028183"/>
                <a:gd name="connsiteY366" fmla="*/ 637725 h 1160647"/>
                <a:gd name="connsiteX367" fmla="*/ 2525258 w 3028183"/>
                <a:gd name="connsiteY367" fmla="*/ 637725 h 1160647"/>
                <a:gd name="connsiteX368" fmla="*/ 2525258 w 3028183"/>
                <a:gd name="connsiteY368" fmla="*/ 520989 h 1160647"/>
                <a:gd name="connsiteX369" fmla="*/ 2582005 w 3028183"/>
                <a:gd name="connsiteY369" fmla="*/ 510180 h 1160647"/>
                <a:gd name="connsiteX370" fmla="*/ 2582005 w 3028183"/>
                <a:gd name="connsiteY370" fmla="*/ 511261 h 1160647"/>
                <a:gd name="connsiteX371" fmla="*/ 2582005 w 3028183"/>
                <a:gd name="connsiteY371" fmla="*/ 518827 h 1160647"/>
                <a:gd name="connsiteX372" fmla="*/ 2608352 w 3028183"/>
                <a:gd name="connsiteY372" fmla="*/ 518827 h 1160647"/>
                <a:gd name="connsiteX373" fmla="*/ 2608352 w 3028183"/>
                <a:gd name="connsiteY373" fmla="*/ 773917 h 1160647"/>
                <a:gd name="connsiteX374" fmla="*/ 2630646 w 3028183"/>
                <a:gd name="connsiteY374" fmla="*/ 773917 h 1160647"/>
                <a:gd name="connsiteX375" fmla="*/ 2630646 w 3028183"/>
                <a:gd name="connsiteY375" fmla="*/ 769593 h 1160647"/>
                <a:gd name="connsiteX376" fmla="*/ 2642806 w 3028183"/>
                <a:gd name="connsiteY376" fmla="*/ 769593 h 1160647"/>
                <a:gd name="connsiteX377" fmla="*/ 2642806 w 3028183"/>
                <a:gd name="connsiteY377" fmla="*/ 773917 h 1160647"/>
                <a:gd name="connsiteX378" fmla="*/ 2667126 w 3028183"/>
                <a:gd name="connsiteY378" fmla="*/ 773917 h 1160647"/>
                <a:gd name="connsiteX379" fmla="*/ 2667126 w 3028183"/>
                <a:gd name="connsiteY379" fmla="*/ 760946 h 1160647"/>
                <a:gd name="connsiteX380" fmla="*/ 2695500 w 3028183"/>
                <a:gd name="connsiteY380" fmla="*/ 760946 h 1160647"/>
                <a:gd name="connsiteX381" fmla="*/ 2707660 w 3028183"/>
                <a:gd name="connsiteY381" fmla="*/ 756622 h 1160647"/>
                <a:gd name="connsiteX382" fmla="*/ 2727927 w 3028183"/>
                <a:gd name="connsiteY382" fmla="*/ 760946 h 1160647"/>
                <a:gd name="connsiteX383" fmla="*/ 2727927 w 3028183"/>
                <a:gd name="connsiteY383" fmla="*/ 743652 h 1160647"/>
                <a:gd name="connsiteX384" fmla="*/ 2736034 w 3028183"/>
                <a:gd name="connsiteY384" fmla="*/ 743652 h 1160647"/>
                <a:gd name="connsiteX385" fmla="*/ 2736034 w 3028183"/>
                <a:gd name="connsiteY385" fmla="*/ 730681 h 1160647"/>
                <a:gd name="connsiteX386" fmla="*/ 2792781 w 3028183"/>
                <a:gd name="connsiteY386" fmla="*/ 730681 h 1160647"/>
                <a:gd name="connsiteX387" fmla="*/ 2792781 w 3028183"/>
                <a:gd name="connsiteY387" fmla="*/ 700416 h 1160647"/>
                <a:gd name="connsiteX388" fmla="*/ 2811021 w 3028183"/>
                <a:gd name="connsiteY388" fmla="*/ 700416 h 1160647"/>
                <a:gd name="connsiteX389" fmla="*/ 2811021 w 3028183"/>
                <a:gd name="connsiteY389" fmla="*/ 693931 h 1160647"/>
                <a:gd name="connsiteX390" fmla="*/ 2823181 w 3028183"/>
                <a:gd name="connsiteY390" fmla="*/ 693931 h 1160647"/>
                <a:gd name="connsiteX391" fmla="*/ 2823181 w 3028183"/>
                <a:gd name="connsiteY391" fmla="*/ 700416 h 1160647"/>
                <a:gd name="connsiteX392" fmla="*/ 2839395 w 3028183"/>
                <a:gd name="connsiteY392" fmla="*/ 700416 h 1160647"/>
                <a:gd name="connsiteX393" fmla="*/ 2839395 w 3028183"/>
                <a:gd name="connsiteY393" fmla="*/ 750137 h 1160647"/>
                <a:gd name="connsiteX394" fmla="*/ 2871822 w 3028183"/>
                <a:gd name="connsiteY394" fmla="*/ 750137 h 1160647"/>
                <a:gd name="connsiteX395" fmla="*/ 2871822 w 3028183"/>
                <a:gd name="connsiteY395" fmla="*/ 724196 h 1160647"/>
                <a:gd name="connsiteX396" fmla="*/ 2910329 w 3028183"/>
                <a:gd name="connsiteY396" fmla="*/ 724196 h 1160647"/>
                <a:gd name="connsiteX397" fmla="*/ 2910329 w 3028183"/>
                <a:gd name="connsiteY397" fmla="*/ 693931 h 1160647"/>
                <a:gd name="connsiteX398" fmla="*/ 2958970 w 3028183"/>
                <a:gd name="connsiteY398" fmla="*/ 693931 h 1160647"/>
                <a:gd name="connsiteX399" fmla="*/ 2958970 w 3028183"/>
                <a:gd name="connsiteY399" fmla="*/ 805087 h 1160647"/>
                <a:gd name="connsiteX400" fmla="*/ 2958970 w 3028183"/>
                <a:gd name="connsiteY400" fmla="*/ 818866 h 1160647"/>
                <a:gd name="connsiteX401" fmla="*/ 3024845 w 3028183"/>
                <a:gd name="connsiteY401" fmla="*/ 818866 h 1160647"/>
                <a:gd name="connsiteX402" fmla="*/ 3028183 w 3028183"/>
                <a:gd name="connsiteY402" fmla="*/ 1160647 h 1160647"/>
                <a:gd name="connsiteX403" fmla="*/ 2054 w 3028183"/>
                <a:gd name="connsiteY403" fmla="*/ 1158314 h 1160647"/>
                <a:gd name="connsiteX404" fmla="*/ 0 w 3028183"/>
                <a:gd name="connsiteY404" fmla="*/ 724196 h 1160647"/>
                <a:gd name="connsiteX405" fmla="*/ 20267 w 3028183"/>
                <a:gd name="connsiteY405" fmla="*/ 724196 h 1160647"/>
                <a:gd name="connsiteX406" fmla="*/ 20774 w 3028183"/>
                <a:gd name="connsiteY406" fmla="*/ 723115 h 1160647"/>
                <a:gd name="connsiteX407" fmla="*/ 24320 w 3028183"/>
                <a:gd name="connsiteY407" fmla="*/ 715549 h 1160647"/>
                <a:gd name="connsiteX408" fmla="*/ 26094 w 3028183"/>
                <a:gd name="connsiteY408" fmla="*/ 715819 h 1160647"/>
                <a:gd name="connsiteX409" fmla="*/ 38507 w 3028183"/>
                <a:gd name="connsiteY409" fmla="*/ 717710 h 1160647"/>
                <a:gd name="connsiteX410" fmla="*/ 39014 w 3028183"/>
                <a:gd name="connsiteY410" fmla="*/ 719062 h 1160647"/>
                <a:gd name="connsiteX411" fmla="*/ 42560 w 3028183"/>
                <a:gd name="connsiteY411" fmla="*/ 728519 h 1160647"/>
                <a:gd name="connsiteX412" fmla="*/ 68907 w 3028183"/>
                <a:gd name="connsiteY412" fmla="*/ 730681 h 1160647"/>
                <a:gd name="connsiteX413" fmla="*/ 68907 w 3028183"/>
                <a:gd name="connsiteY413" fmla="*/ 607460 h 1160647"/>
                <a:gd name="connsiteX414" fmla="*/ 70934 w 3028183"/>
                <a:gd name="connsiteY414" fmla="*/ 607460 h 1160647"/>
                <a:gd name="connsiteX415" fmla="*/ 85121 w 3028183"/>
                <a:gd name="connsiteY415" fmla="*/ 607460 h 1160647"/>
                <a:gd name="connsiteX416" fmla="*/ 85121 w 3028183"/>
                <a:gd name="connsiteY416" fmla="*/ 471268 h 1160647"/>
                <a:gd name="connsiteX417" fmla="*/ 86894 w 3028183"/>
                <a:gd name="connsiteY417" fmla="*/ 471268 h 1160647"/>
                <a:gd name="connsiteX418" fmla="*/ 99308 w 3028183"/>
                <a:gd name="connsiteY418" fmla="*/ 471268 h 1160647"/>
                <a:gd name="connsiteX419" fmla="*/ 99308 w 3028183"/>
                <a:gd name="connsiteY419" fmla="*/ 356694 h 1160647"/>
                <a:gd name="connsiteX420" fmla="*/ 103361 w 3028183"/>
                <a:gd name="connsiteY420" fmla="*/ 328590 h 1160647"/>
                <a:gd name="connsiteX421" fmla="*/ 105388 w 3028183"/>
                <a:gd name="connsiteY421" fmla="*/ 328590 h 1160647"/>
                <a:gd name="connsiteX422" fmla="*/ 119575 w 3028183"/>
                <a:gd name="connsiteY422" fmla="*/ 328590 h 1160647"/>
                <a:gd name="connsiteX423" fmla="*/ 156055 w 3028183"/>
                <a:gd name="connsiteY423" fmla="*/ 246443 h 1160647"/>
                <a:gd name="connsiteX424" fmla="*/ 160109 w 3028183"/>
                <a:gd name="connsiteY424" fmla="*/ 0 h 1160647"/>
                <a:gd name="connsiteX0" fmla="*/ 160109 w 3028183"/>
                <a:gd name="connsiteY0" fmla="*/ 0 h 1160647"/>
                <a:gd name="connsiteX1" fmla="*/ 162135 w 3028183"/>
                <a:gd name="connsiteY1" fmla="*/ 246443 h 1160647"/>
                <a:gd name="connsiteX2" fmla="*/ 200642 w 3028183"/>
                <a:gd name="connsiteY2" fmla="*/ 326429 h 1160647"/>
                <a:gd name="connsiteX3" fmla="*/ 202669 w 3028183"/>
                <a:gd name="connsiteY3" fmla="*/ 326429 h 1160647"/>
                <a:gd name="connsiteX4" fmla="*/ 216856 w 3028183"/>
                <a:gd name="connsiteY4" fmla="*/ 326429 h 1160647"/>
                <a:gd name="connsiteX5" fmla="*/ 216856 w 3028183"/>
                <a:gd name="connsiteY5" fmla="*/ 350208 h 1160647"/>
                <a:gd name="connsiteX6" fmla="*/ 217363 w 3028183"/>
                <a:gd name="connsiteY6" fmla="*/ 351019 h 1160647"/>
                <a:gd name="connsiteX7" fmla="*/ 220909 w 3028183"/>
                <a:gd name="connsiteY7" fmla="*/ 356694 h 1160647"/>
                <a:gd name="connsiteX8" fmla="*/ 220909 w 3028183"/>
                <a:gd name="connsiteY8" fmla="*/ 471268 h 1160647"/>
                <a:gd name="connsiteX9" fmla="*/ 223189 w 3028183"/>
                <a:gd name="connsiteY9" fmla="*/ 471268 h 1160647"/>
                <a:gd name="connsiteX10" fmla="*/ 239150 w 3028183"/>
                <a:gd name="connsiteY10" fmla="*/ 471268 h 1160647"/>
                <a:gd name="connsiteX11" fmla="*/ 239150 w 3028183"/>
                <a:gd name="connsiteY11" fmla="*/ 611783 h 1160647"/>
                <a:gd name="connsiteX12" fmla="*/ 240670 w 3028183"/>
                <a:gd name="connsiteY12" fmla="*/ 611513 h 1160647"/>
                <a:gd name="connsiteX13" fmla="*/ 251310 w 3028183"/>
                <a:gd name="connsiteY13" fmla="*/ 609622 h 1160647"/>
                <a:gd name="connsiteX14" fmla="*/ 249283 w 3028183"/>
                <a:gd name="connsiteY14" fmla="*/ 698254 h 1160647"/>
                <a:gd name="connsiteX15" fmla="*/ 250803 w 3028183"/>
                <a:gd name="connsiteY15" fmla="*/ 698525 h 1160647"/>
                <a:gd name="connsiteX16" fmla="*/ 261443 w 3028183"/>
                <a:gd name="connsiteY16" fmla="*/ 700416 h 1160647"/>
                <a:gd name="connsiteX17" fmla="*/ 261696 w 3028183"/>
                <a:gd name="connsiteY17" fmla="*/ 701227 h 1160647"/>
                <a:gd name="connsiteX18" fmla="*/ 263470 w 3028183"/>
                <a:gd name="connsiteY18" fmla="*/ 706902 h 1160647"/>
                <a:gd name="connsiteX19" fmla="*/ 264230 w 3028183"/>
                <a:gd name="connsiteY19" fmla="*/ 704470 h 1160647"/>
                <a:gd name="connsiteX20" fmla="*/ 269550 w 3028183"/>
                <a:gd name="connsiteY20" fmla="*/ 687446 h 1160647"/>
                <a:gd name="connsiteX21" fmla="*/ 271323 w 3028183"/>
                <a:gd name="connsiteY21" fmla="*/ 687446 h 1160647"/>
                <a:gd name="connsiteX22" fmla="*/ 283737 w 3028183"/>
                <a:gd name="connsiteY22" fmla="*/ 687446 h 1160647"/>
                <a:gd name="connsiteX23" fmla="*/ 283737 w 3028183"/>
                <a:gd name="connsiteY23" fmla="*/ 719872 h 1160647"/>
                <a:gd name="connsiteX24" fmla="*/ 284750 w 3028183"/>
                <a:gd name="connsiteY24" fmla="*/ 720413 h 1160647"/>
                <a:gd name="connsiteX25" fmla="*/ 291844 w 3028183"/>
                <a:gd name="connsiteY25" fmla="*/ 724196 h 1160647"/>
                <a:gd name="connsiteX26" fmla="*/ 291844 w 3028183"/>
                <a:gd name="connsiteY26" fmla="*/ 725547 h 1160647"/>
                <a:gd name="connsiteX27" fmla="*/ 291844 w 3028183"/>
                <a:gd name="connsiteY27" fmla="*/ 735005 h 1160647"/>
                <a:gd name="connsiteX28" fmla="*/ 336431 w 3028183"/>
                <a:gd name="connsiteY28" fmla="*/ 735005 h 1160647"/>
                <a:gd name="connsiteX29" fmla="*/ 336431 w 3028183"/>
                <a:gd name="connsiteY29" fmla="*/ 736086 h 1160647"/>
                <a:gd name="connsiteX30" fmla="*/ 336431 w 3028183"/>
                <a:gd name="connsiteY30" fmla="*/ 743652 h 1160647"/>
                <a:gd name="connsiteX31" fmla="*/ 338457 w 3028183"/>
                <a:gd name="connsiteY31" fmla="*/ 743652 h 1160647"/>
                <a:gd name="connsiteX32" fmla="*/ 352644 w 3028183"/>
                <a:gd name="connsiteY32" fmla="*/ 743652 h 1160647"/>
                <a:gd name="connsiteX33" fmla="*/ 352644 w 3028183"/>
                <a:gd name="connsiteY33" fmla="*/ 713387 h 1160647"/>
                <a:gd name="connsiteX34" fmla="*/ 397231 w 3028183"/>
                <a:gd name="connsiteY34" fmla="*/ 713387 h 1160647"/>
                <a:gd name="connsiteX35" fmla="*/ 397231 w 3028183"/>
                <a:gd name="connsiteY35" fmla="*/ 712036 h 1160647"/>
                <a:gd name="connsiteX36" fmla="*/ 397231 w 3028183"/>
                <a:gd name="connsiteY36" fmla="*/ 702578 h 1160647"/>
                <a:gd name="connsiteX37" fmla="*/ 398245 w 3028183"/>
                <a:gd name="connsiteY37" fmla="*/ 702578 h 1160647"/>
                <a:gd name="connsiteX38" fmla="*/ 405338 w 3028183"/>
                <a:gd name="connsiteY38" fmla="*/ 702578 h 1160647"/>
                <a:gd name="connsiteX39" fmla="*/ 405338 w 3028183"/>
                <a:gd name="connsiteY39" fmla="*/ 700687 h 1160647"/>
                <a:gd name="connsiteX40" fmla="*/ 405338 w 3028183"/>
                <a:gd name="connsiteY40" fmla="*/ 687446 h 1160647"/>
                <a:gd name="connsiteX41" fmla="*/ 406098 w 3028183"/>
                <a:gd name="connsiteY41" fmla="*/ 687446 h 1160647"/>
                <a:gd name="connsiteX42" fmla="*/ 411418 w 3028183"/>
                <a:gd name="connsiteY42" fmla="*/ 687446 h 1160647"/>
                <a:gd name="connsiteX43" fmla="*/ 411418 w 3028183"/>
                <a:gd name="connsiteY43" fmla="*/ 686365 h 1160647"/>
                <a:gd name="connsiteX44" fmla="*/ 411418 w 3028183"/>
                <a:gd name="connsiteY44" fmla="*/ 678798 h 1160647"/>
                <a:gd name="connsiteX45" fmla="*/ 413445 w 3028183"/>
                <a:gd name="connsiteY45" fmla="*/ 678798 h 1160647"/>
                <a:gd name="connsiteX46" fmla="*/ 427632 w 3028183"/>
                <a:gd name="connsiteY46" fmla="*/ 678798 h 1160647"/>
                <a:gd name="connsiteX47" fmla="*/ 427632 w 3028183"/>
                <a:gd name="connsiteY47" fmla="*/ 679879 h 1160647"/>
                <a:gd name="connsiteX48" fmla="*/ 427632 w 3028183"/>
                <a:gd name="connsiteY48" fmla="*/ 687446 h 1160647"/>
                <a:gd name="connsiteX49" fmla="*/ 449925 w 3028183"/>
                <a:gd name="connsiteY49" fmla="*/ 687446 h 1160647"/>
                <a:gd name="connsiteX50" fmla="*/ 449925 w 3028183"/>
                <a:gd name="connsiteY50" fmla="*/ 685554 h 1160647"/>
                <a:gd name="connsiteX51" fmla="*/ 449925 w 3028183"/>
                <a:gd name="connsiteY51" fmla="*/ 672313 h 1160647"/>
                <a:gd name="connsiteX52" fmla="*/ 451699 w 3028183"/>
                <a:gd name="connsiteY52" fmla="*/ 672313 h 1160647"/>
                <a:gd name="connsiteX53" fmla="*/ 464112 w 3028183"/>
                <a:gd name="connsiteY53" fmla="*/ 672313 h 1160647"/>
                <a:gd name="connsiteX54" fmla="*/ 464112 w 3028183"/>
                <a:gd name="connsiteY54" fmla="*/ 696093 h 1160647"/>
                <a:gd name="connsiteX55" fmla="*/ 465126 w 3028183"/>
                <a:gd name="connsiteY55" fmla="*/ 696093 h 1160647"/>
                <a:gd name="connsiteX56" fmla="*/ 472219 w 3028183"/>
                <a:gd name="connsiteY56" fmla="*/ 696093 h 1160647"/>
                <a:gd name="connsiteX57" fmla="*/ 472219 w 3028183"/>
                <a:gd name="connsiteY57" fmla="*/ 695012 h 1160647"/>
                <a:gd name="connsiteX58" fmla="*/ 472219 w 3028183"/>
                <a:gd name="connsiteY58" fmla="*/ 687446 h 1160647"/>
                <a:gd name="connsiteX59" fmla="*/ 473992 w 3028183"/>
                <a:gd name="connsiteY59" fmla="*/ 687446 h 1160647"/>
                <a:gd name="connsiteX60" fmla="*/ 486406 w 3028183"/>
                <a:gd name="connsiteY60" fmla="*/ 687446 h 1160647"/>
                <a:gd name="connsiteX61" fmla="*/ 486406 w 3028183"/>
                <a:gd name="connsiteY61" fmla="*/ 713387 h 1160647"/>
                <a:gd name="connsiteX62" fmla="*/ 488433 w 3028183"/>
                <a:gd name="connsiteY62" fmla="*/ 713387 h 1160647"/>
                <a:gd name="connsiteX63" fmla="*/ 502619 w 3028183"/>
                <a:gd name="connsiteY63" fmla="*/ 713387 h 1160647"/>
                <a:gd name="connsiteX64" fmla="*/ 502619 w 3028183"/>
                <a:gd name="connsiteY64" fmla="*/ 715008 h 1160647"/>
                <a:gd name="connsiteX65" fmla="*/ 502619 w 3028183"/>
                <a:gd name="connsiteY65" fmla="*/ 726358 h 1160647"/>
                <a:gd name="connsiteX66" fmla="*/ 503379 w 3028183"/>
                <a:gd name="connsiteY66" fmla="*/ 726358 h 1160647"/>
                <a:gd name="connsiteX67" fmla="*/ 508700 w 3028183"/>
                <a:gd name="connsiteY67" fmla="*/ 726358 h 1160647"/>
                <a:gd name="connsiteX68" fmla="*/ 508700 w 3028183"/>
                <a:gd name="connsiteY68" fmla="*/ 725547 h 1160647"/>
                <a:gd name="connsiteX69" fmla="*/ 508700 w 3028183"/>
                <a:gd name="connsiteY69" fmla="*/ 719872 h 1160647"/>
                <a:gd name="connsiteX70" fmla="*/ 539100 w 3028183"/>
                <a:gd name="connsiteY70" fmla="*/ 719872 h 1160647"/>
                <a:gd name="connsiteX71" fmla="*/ 539100 w 3028183"/>
                <a:gd name="connsiteY71" fmla="*/ 743652 h 1160647"/>
                <a:gd name="connsiteX72" fmla="*/ 540113 w 3028183"/>
                <a:gd name="connsiteY72" fmla="*/ 743652 h 1160647"/>
                <a:gd name="connsiteX73" fmla="*/ 547207 w 3028183"/>
                <a:gd name="connsiteY73" fmla="*/ 743652 h 1160647"/>
                <a:gd name="connsiteX74" fmla="*/ 547207 w 3028183"/>
                <a:gd name="connsiteY74" fmla="*/ 744733 h 1160647"/>
                <a:gd name="connsiteX75" fmla="*/ 547207 w 3028183"/>
                <a:gd name="connsiteY75" fmla="*/ 752299 h 1160647"/>
                <a:gd name="connsiteX76" fmla="*/ 547967 w 3028183"/>
                <a:gd name="connsiteY76" fmla="*/ 752299 h 1160647"/>
                <a:gd name="connsiteX77" fmla="*/ 553287 w 3028183"/>
                <a:gd name="connsiteY77" fmla="*/ 752299 h 1160647"/>
                <a:gd name="connsiteX78" fmla="*/ 553287 w 3028183"/>
                <a:gd name="connsiteY78" fmla="*/ 750137 h 1160647"/>
                <a:gd name="connsiteX79" fmla="*/ 553287 w 3028183"/>
                <a:gd name="connsiteY79" fmla="*/ 735005 h 1160647"/>
                <a:gd name="connsiteX80" fmla="*/ 554300 w 3028183"/>
                <a:gd name="connsiteY80" fmla="*/ 735005 h 1160647"/>
                <a:gd name="connsiteX81" fmla="*/ 561394 w 3028183"/>
                <a:gd name="connsiteY81" fmla="*/ 735005 h 1160647"/>
                <a:gd name="connsiteX82" fmla="*/ 561394 w 3028183"/>
                <a:gd name="connsiteY82" fmla="*/ 736086 h 1160647"/>
                <a:gd name="connsiteX83" fmla="*/ 561394 w 3028183"/>
                <a:gd name="connsiteY83" fmla="*/ 743652 h 1160647"/>
                <a:gd name="connsiteX84" fmla="*/ 566714 w 3028183"/>
                <a:gd name="connsiteY84" fmla="*/ 741659 h 1160647"/>
                <a:gd name="connsiteX85" fmla="*/ 567474 w 3028183"/>
                <a:gd name="connsiteY85" fmla="*/ 740679 h 1160647"/>
                <a:gd name="connsiteX86" fmla="*/ 567474 w 3028183"/>
                <a:gd name="connsiteY86" fmla="*/ 735005 h 1160647"/>
                <a:gd name="connsiteX87" fmla="*/ 605981 w 3028183"/>
                <a:gd name="connsiteY87" fmla="*/ 735005 h 1160647"/>
                <a:gd name="connsiteX88" fmla="*/ 605981 w 3028183"/>
                <a:gd name="connsiteY88" fmla="*/ 758784 h 1160647"/>
                <a:gd name="connsiteX89" fmla="*/ 608007 w 3028183"/>
                <a:gd name="connsiteY89" fmla="*/ 758784 h 1160647"/>
                <a:gd name="connsiteX90" fmla="*/ 622194 w 3028183"/>
                <a:gd name="connsiteY90" fmla="*/ 758784 h 1160647"/>
                <a:gd name="connsiteX91" fmla="*/ 622194 w 3028183"/>
                <a:gd name="connsiteY91" fmla="*/ 759865 h 1160647"/>
                <a:gd name="connsiteX92" fmla="*/ 622194 w 3028183"/>
                <a:gd name="connsiteY92" fmla="*/ 767431 h 1160647"/>
                <a:gd name="connsiteX93" fmla="*/ 623968 w 3028183"/>
                <a:gd name="connsiteY93" fmla="*/ 767431 h 1160647"/>
                <a:gd name="connsiteX94" fmla="*/ 636381 w 3028183"/>
                <a:gd name="connsiteY94" fmla="*/ 767431 h 1160647"/>
                <a:gd name="connsiteX95" fmla="*/ 636381 w 3028183"/>
                <a:gd name="connsiteY95" fmla="*/ 743652 h 1160647"/>
                <a:gd name="connsiteX96" fmla="*/ 637394 w 3028183"/>
                <a:gd name="connsiteY96" fmla="*/ 743652 h 1160647"/>
                <a:gd name="connsiteX97" fmla="*/ 644488 w 3028183"/>
                <a:gd name="connsiteY97" fmla="*/ 743652 h 1160647"/>
                <a:gd name="connsiteX98" fmla="*/ 644488 w 3028183"/>
                <a:gd name="connsiteY98" fmla="*/ 711225 h 1160647"/>
                <a:gd name="connsiteX99" fmla="*/ 645501 w 3028183"/>
                <a:gd name="connsiteY99" fmla="*/ 711225 h 1160647"/>
                <a:gd name="connsiteX100" fmla="*/ 652595 w 3028183"/>
                <a:gd name="connsiteY100" fmla="*/ 711225 h 1160647"/>
                <a:gd name="connsiteX101" fmla="*/ 652595 w 3028183"/>
                <a:gd name="connsiteY101" fmla="*/ 709334 h 1160647"/>
                <a:gd name="connsiteX102" fmla="*/ 652595 w 3028183"/>
                <a:gd name="connsiteY102" fmla="*/ 696093 h 1160647"/>
                <a:gd name="connsiteX103" fmla="*/ 651328 w 3028183"/>
                <a:gd name="connsiteY103" fmla="*/ 694471 h 1160647"/>
                <a:gd name="connsiteX104" fmla="*/ 656648 w 3028183"/>
                <a:gd name="connsiteY104" fmla="*/ 683122 h 1160647"/>
                <a:gd name="connsiteX105" fmla="*/ 664755 w 3028183"/>
                <a:gd name="connsiteY105" fmla="*/ 711225 h 1160647"/>
                <a:gd name="connsiteX106" fmla="*/ 665515 w 3028183"/>
                <a:gd name="connsiteY106" fmla="*/ 711225 h 1160647"/>
                <a:gd name="connsiteX107" fmla="*/ 670835 w 3028183"/>
                <a:gd name="connsiteY107" fmla="*/ 711225 h 1160647"/>
                <a:gd name="connsiteX108" fmla="*/ 670835 w 3028183"/>
                <a:gd name="connsiteY108" fmla="*/ 605298 h 1160647"/>
                <a:gd name="connsiteX109" fmla="*/ 672355 w 3028183"/>
                <a:gd name="connsiteY109" fmla="*/ 605298 h 1160647"/>
                <a:gd name="connsiteX110" fmla="*/ 682995 w 3028183"/>
                <a:gd name="connsiteY110" fmla="*/ 605298 h 1160647"/>
                <a:gd name="connsiteX111" fmla="*/ 682995 w 3028183"/>
                <a:gd name="connsiteY111" fmla="*/ 557739 h 1160647"/>
                <a:gd name="connsiteX112" fmla="*/ 709342 w 3028183"/>
                <a:gd name="connsiteY112" fmla="*/ 557739 h 1160647"/>
                <a:gd name="connsiteX113" fmla="*/ 709342 w 3028183"/>
                <a:gd name="connsiteY113" fmla="*/ 536121 h 1160647"/>
                <a:gd name="connsiteX114" fmla="*/ 743796 w 3028183"/>
                <a:gd name="connsiteY114" fmla="*/ 536121 h 1160647"/>
                <a:gd name="connsiteX115" fmla="*/ 743796 w 3028183"/>
                <a:gd name="connsiteY115" fmla="*/ 538553 h 1160647"/>
                <a:gd name="connsiteX116" fmla="*/ 743796 w 3028183"/>
                <a:gd name="connsiteY116" fmla="*/ 555577 h 1160647"/>
                <a:gd name="connsiteX117" fmla="*/ 746076 w 3028183"/>
                <a:gd name="connsiteY117" fmla="*/ 555577 h 1160647"/>
                <a:gd name="connsiteX118" fmla="*/ 762036 w 3028183"/>
                <a:gd name="connsiteY118" fmla="*/ 555577 h 1160647"/>
                <a:gd name="connsiteX119" fmla="*/ 762036 w 3028183"/>
                <a:gd name="connsiteY119" fmla="*/ 603136 h 1160647"/>
                <a:gd name="connsiteX120" fmla="*/ 763049 w 3028183"/>
                <a:gd name="connsiteY120" fmla="*/ 603136 h 1160647"/>
                <a:gd name="connsiteX121" fmla="*/ 770143 w 3028183"/>
                <a:gd name="connsiteY121" fmla="*/ 603136 h 1160647"/>
                <a:gd name="connsiteX122" fmla="*/ 784330 w 3028183"/>
                <a:gd name="connsiteY122" fmla="*/ 607460 h 1160647"/>
                <a:gd name="connsiteX123" fmla="*/ 784330 w 3028183"/>
                <a:gd name="connsiteY123" fmla="*/ 646372 h 1160647"/>
                <a:gd name="connsiteX124" fmla="*/ 785343 w 3028183"/>
                <a:gd name="connsiteY124" fmla="*/ 646372 h 1160647"/>
                <a:gd name="connsiteX125" fmla="*/ 792436 w 3028183"/>
                <a:gd name="connsiteY125" fmla="*/ 646372 h 1160647"/>
                <a:gd name="connsiteX126" fmla="*/ 792436 w 3028183"/>
                <a:gd name="connsiteY126" fmla="*/ 647993 h 1160647"/>
                <a:gd name="connsiteX127" fmla="*/ 792436 w 3028183"/>
                <a:gd name="connsiteY127" fmla="*/ 659342 h 1160647"/>
                <a:gd name="connsiteX128" fmla="*/ 794463 w 3028183"/>
                <a:gd name="connsiteY128" fmla="*/ 659342 h 1160647"/>
                <a:gd name="connsiteX129" fmla="*/ 808650 w 3028183"/>
                <a:gd name="connsiteY129" fmla="*/ 659342 h 1160647"/>
                <a:gd name="connsiteX130" fmla="*/ 814730 w 3028183"/>
                <a:gd name="connsiteY130" fmla="*/ 665828 h 1160647"/>
                <a:gd name="connsiteX131" fmla="*/ 814730 w 3028183"/>
                <a:gd name="connsiteY131" fmla="*/ 687446 h 1160647"/>
                <a:gd name="connsiteX132" fmla="*/ 817010 w 3028183"/>
                <a:gd name="connsiteY132" fmla="*/ 687446 h 1160647"/>
                <a:gd name="connsiteX133" fmla="*/ 832970 w 3028183"/>
                <a:gd name="connsiteY133" fmla="*/ 687446 h 1160647"/>
                <a:gd name="connsiteX134" fmla="*/ 832970 w 3028183"/>
                <a:gd name="connsiteY134" fmla="*/ 688526 h 1160647"/>
                <a:gd name="connsiteX135" fmla="*/ 832970 w 3028183"/>
                <a:gd name="connsiteY135" fmla="*/ 696093 h 1160647"/>
                <a:gd name="connsiteX136" fmla="*/ 834237 w 3028183"/>
                <a:gd name="connsiteY136" fmla="*/ 696093 h 1160647"/>
                <a:gd name="connsiteX137" fmla="*/ 843104 w 3028183"/>
                <a:gd name="connsiteY137" fmla="*/ 696093 h 1160647"/>
                <a:gd name="connsiteX138" fmla="*/ 843104 w 3028183"/>
                <a:gd name="connsiteY138" fmla="*/ 698254 h 1160647"/>
                <a:gd name="connsiteX139" fmla="*/ 843104 w 3028183"/>
                <a:gd name="connsiteY139" fmla="*/ 713387 h 1160647"/>
                <a:gd name="connsiteX140" fmla="*/ 847157 w 3028183"/>
                <a:gd name="connsiteY140" fmla="*/ 711495 h 1160647"/>
                <a:gd name="connsiteX141" fmla="*/ 847157 w 3028183"/>
                <a:gd name="connsiteY141" fmla="*/ 698254 h 1160647"/>
                <a:gd name="connsiteX142" fmla="*/ 848170 w 3028183"/>
                <a:gd name="connsiteY142" fmla="*/ 698254 h 1160647"/>
                <a:gd name="connsiteX143" fmla="*/ 855264 w 3028183"/>
                <a:gd name="connsiteY143" fmla="*/ 698254 h 1160647"/>
                <a:gd name="connsiteX144" fmla="*/ 855264 w 3028183"/>
                <a:gd name="connsiteY144" fmla="*/ 699876 h 1160647"/>
                <a:gd name="connsiteX145" fmla="*/ 855264 w 3028183"/>
                <a:gd name="connsiteY145" fmla="*/ 711225 h 1160647"/>
                <a:gd name="connsiteX146" fmla="*/ 856024 w 3028183"/>
                <a:gd name="connsiteY146" fmla="*/ 711225 h 1160647"/>
                <a:gd name="connsiteX147" fmla="*/ 861344 w 3028183"/>
                <a:gd name="connsiteY147" fmla="*/ 711225 h 1160647"/>
                <a:gd name="connsiteX148" fmla="*/ 909984 w 3028183"/>
                <a:gd name="connsiteY148" fmla="*/ 706902 h 1160647"/>
                <a:gd name="connsiteX149" fmla="*/ 909984 w 3028183"/>
                <a:gd name="connsiteY149" fmla="*/ 708253 h 1160647"/>
                <a:gd name="connsiteX150" fmla="*/ 909984 w 3028183"/>
                <a:gd name="connsiteY150" fmla="*/ 717710 h 1160647"/>
                <a:gd name="connsiteX151" fmla="*/ 910744 w 3028183"/>
                <a:gd name="connsiteY151" fmla="*/ 717710 h 1160647"/>
                <a:gd name="connsiteX152" fmla="*/ 916065 w 3028183"/>
                <a:gd name="connsiteY152" fmla="*/ 717710 h 1160647"/>
                <a:gd name="connsiteX153" fmla="*/ 916065 w 3028183"/>
                <a:gd name="connsiteY153" fmla="*/ 719872 h 1160647"/>
                <a:gd name="connsiteX154" fmla="*/ 916065 w 3028183"/>
                <a:gd name="connsiteY154" fmla="*/ 735005 h 1160647"/>
                <a:gd name="connsiteX155" fmla="*/ 918091 w 3028183"/>
                <a:gd name="connsiteY155" fmla="*/ 733654 h 1160647"/>
                <a:gd name="connsiteX156" fmla="*/ 932278 w 3028183"/>
                <a:gd name="connsiteY156" fmla="*/ 724196 h 1160647"/>
                <a:gd name="connsiteX157" fmla="*/ 938358 w 3028183"/>
                <a:gd name="connsiteY157" fmla="*/ 683122 h 1160647"/>
                <a:gd name="connsiteX158" fmla="*/ 939118 w 3028183"/>
                <a:gd name="connsiteY158" fmla="*/ 682852 h 1160647"/>
                <a:gd name="connsiteX159" fmla="*/ 944438 w 3028183"/>
                <a:gd name="connsiteY159" fmla="*/ 680960 h 1160647"/>
                <a:gd name="connsiteX160" fmla="*/ 946465 w 3028183"/>
                <a:gd name="connsiteY160" fmla="*/ 611783 h 1160647"/>
                <a:gd name="connsiteX161" fmla="*/ 948492 w 3028183"/>
                <a:gd name="connsiteY161" fmla="*/ 680960 h 1160647"/>
                <a:gd name="connsiteX162" fmla="*/ 949252 w 3028183"/>
                <a:gd name="connsiteY162" fmla="*/ 681230 h 1160647"/>
                <a:gd name="connsiteX163" fmla="*/ 954572 w 3028183"/>
                <a:gd name="connsiteY163" fmla="*/ 683122 h 1160647"/>
                <a:gd name="connsiteX164" fmla="*/ 954572 w 3028183"/>
                <a:gd name="connsiteY164" fmla="*/ 596651 h 1160647"/>
                <a:gd name="connsiteX165" fmla="*/ 958625 w 3028183"/>
                <a:gd name="connsiteY165" fmla="*/ 564224 h 1160647"/>
                <a:gd name="connsiteX166" fmla="*/ 997132 w 3028183"/>
                <a:gd name="connsiteY166" fmla="*/ 564224 h 1160647"/>
                <a:gd name="connsiteX167" fmla="*/ 997132 w 3028183"/>
                <a:gd name="connsiteY167" fmla="*/ 596651 h 1160647"/>
                <a:gd name="connsiteX168" fmla="*/ 997892 w 3028183"/>
                <a:gd name="connsiteY168" fmla="*/ 596651 h 1160647"/>
                <a:gd name="connsiteX169" fmla="*/ 1003212 w 3028183"/>
                <a:gd name="connsiteY169" fmla="*/ 596651 h 1160647"/>
                <a:gd name="connsiteX170" fmla="*/ 1003212 w 3028183"/>
                <a:gd name="connsiteY170" fmla="*/ 514503 h 1160647"/>
                <a:gd name="connsiteX171" fmla="*/ 1004986 w 3028183"/>
                <a:gd name="connsiteY171" fmla="*/ 514503 h 1160647"/>
                <a:gd name="connsiteX172" fmla="*/ 1017399 w 3028183"/>
                <a:gd name="connsiteY172" fmla="*/ 514503 h 1160647"/>
                <a:gd name="connsiteX173" fmla="*/ 1017399 w 3028183"/>
                <a:gd name="connsiteY173" fmla="*/ 512612 h 1160647"/>
                <a:gd name="connsiteX174" fmla="*/ 1017399 w 3028183"/>
                <a:gd name="connsiteY174" fmla="*/ 499371 h 1160647"/>
                <a:gd name="connsiteX175" fmla="*/ 1039693 w 3028183"/>
                <a:gd name="connsiteY175" fmla="*/ 499371 h 1160647"/>
                <a:gd name="connsiteX176" fmla="*/ 1039693 w 3028183"/>
                <a:gd name="connsiteY176" fmla="*/ 498290 h 1160647"/>
                <a:gd name="connsiteX177" fmla="*/ 1039693 w 3028183"/>
                <a:gd name="connsiteY177" fmla="*/ 490724 h 1160647"/>
                <a:gd name="connsiteX178" fmla="*/ 1041466 w 3028183"/>
                <a:gd name="connsiteY178" fmla="*/ 490724 h 1160647"/>
                <a:gd name="connsiteX179" fmla="*/ 1053880 w 3028183"/>
                <a:gd name="connsiteY179" fmla="*/ 490724 h 1160647"/>
                <a:gd name="connsiteX180" fmla="*/ 1053880 w 3028183"/>
                <a:gd name="connsiteY180" fmla="*/ 491805 h 1160647"/>
                <a:gd name="connsiteX181" fmla="*/ 1053880 w 3028183"/>
                <a:gd name="connsiteY181" fmla="*/ 499371 h 1160647"/>
                <a:gd name="connsiteX182" fmla="*/ 1054640 w 3028183"/>
                <a:gd name="connsiteY182" fmla="*/ 499371 h 1160647"/>
                <a:gd name="connsiteX183" fmla="*/ 1059960 w 3028183"/>
                <a:gd name="connsiteY183" fmla="*/ 499371 h 1160647"/>
                <a:gd name="connsiteX184" fmla="*/ 1070093 w 3028183"/>
                <a:gd name="connsiteY184" fmla="*/ 495047 h 1160647"/>
                <a:gd name="connsiteX185" fmla="*/ 1074146 w 3028183"/>
                <a:gd name="connsiteY185" fmla="*/ 498290 h 1160647"/>
                <a:gd name="connsiteX186" fmla="*/ 1074146 w 3028183"/>
                <a:gd name="connsiteY186" fmla="*/ 490724 h 1160647"/>
                <a:gd name="connsiteX187" fmla="*/ 1076426 w 3028183"/>
                <a:gd name="connsiteY187" fmla="*/ 490724 h 1160647"/>
                <a:gd name="connsiteX188" fmla="*/ 1092387 w 3028183"/>
                <a:gd name="connsiteY188" fmla="*/ 490724 h 1160647"/>
                <a:gd name="connsiteX189" fmla="*/ 1092387 w 3028183"/>
                <a:gd name="connsiteY189" fmla="*/ 491805 h 1160647"/>
                <a:gd name="connsiteX190" fmla="*/ 1092387 w 3028183"/>
                <a:gd name="connsiteY190" fmla="*/ 499371 h 1160647"/>
                <a:gd name="connsiteX191" fmla="*/ 1122787 w 3028183"/>
                <a:gd name="connsiteY191" fmla="*/ 499371 h 1160647"/>
                <a:gd name="connsiteX192" fmla="*/ 1122787 w 3028183"/>
                <a:gd name="connsiteY192" fmla="*/ 500992 h 1160647"/>
                <a:gd name="connsiteX193" fmla="*/ 1122787 w 3028183"/>
                <a:gd name="connsiteY193" fmla="*/ 512342 h 1160647"/>
                <a:gd name="connsiteX194" fmla="*/ 1149134 w 3028183"/>
                <a:gd name="connsiteY194" fmla="*/ 512342 h 1160647"/>
                <a:gd name="connsiteX195" fmla="*/ 1149134 w 3028183"/>
                <a:gd name="connsiteY195" fmla="*/ 542606 h 1160647"/>
                <a:gd name="connsiteX196" fmla="*/ 1149894 w 3028183"/>
                <a:gd name="connsiteY196" fmla="*/ 542606 h 1160647"/>
                <a:gd name="connsiteX197" fmla="*/ 1155214 w 3028183"/>
                <a:gd name="connsiteY197" fmla="*/ 542606 h 1160647"/>
                <a:gd name="connsiteX198" fmla="*/ 1155214 w 3028183"/>
                <a:gd name="connsiteY198" fmla="*/ 543687 h 1160647"/>
                <a:gd name="connsiteX199" fmla="*/ 1155214 w 3028183"/>
                <a:gd name="connsiteY199" fmla="*/ 551254 h 1160647"/>
                <a:gd name="connsiteX200" fmla="*/ 1159268 w 3028183"/>
                <a:gd name="connsiteY200" fmla="*/ 581518 h 1160647"/>
                <a:gd name="connsiteX201" fmla="*/ 1160028 w 3028183"/>
                <a:gd name="connsiteY201" fmla="*/ 581518 h 1160647"/>
                <a:gd name="connsiteX202" fmla="*/ 1165348 w 3028183"/>
                <a:gd name="connsiteY202" fmla="*/ 581518 h 1160647"/>
                <a:gd name="connsiteX203" fmla="*/ 1165348 w 3028183"/>
                <a:gd name="connsiteY203" fmla="*/ 582329 h 1160647"/>
                <a:gd name="connsiteX204" fmla="*/ 1165348 w 3028183"/>
                <a:gd name="connsiteY204" fmla="*/ 588004 h 1160647"/>
                <a:gd name="connsiteX205" fmla="*/ 1166361 w 3028183"/>
                <a:gd name="connsiteY205" fmla="*/ 588004 h 1160647"/>
                <a:gd name="connsiteX206" fmla="*/ 1173454 w 3028183"/>
                <a:gd name="connsiteY206" fmla="*/ 588004 h 1160647"/>
                <a:gd name="connsiteX207" fmla="*/ 1173454 w 3028183"/>
                <a:gd name="connsiteY207" fmla="*/ 618269 h 1160647"/>
                <a:gd name="connsiteX208" fmla="*/ 1175481 w 3028183"/>
                <a:gd name="connsiteY208" fmla="*/ 618269 h 1160647"/>
                <a:gd name="connsiteX209" fmla="*/ 1189668 w 3028183"/>
                <a:gd name="connsiteY209" fmla="*/ 618269 h 1160647"/>
                <a:gd name="connsiteX210" fmla="*/ 1189668 w 3028183"/>
                <a:gd name="connsiteY210" fmla="*/ 642048 h 1160647"/>
                <a:gd name="connsiteX211" fmla="*/ 1191695 w 3028183"/>
                <a:gd name="connsiteY211" fmla="*/ 643669 h 1160647"/>
                <a:gd name="connsiteX212" fmla="*/ 1191695 w 3028183"/>
                <a:gd name="connsiteY212" fmla="*/ 655019 h 1160647"/>
                <a:gd name="connsiteX213" fmla="*/ 1192455 w 3028183"/>
                <a:gd name="connsiteY213" fmla="*/ 655019 h 1160647"/>
                <a:gd name="connsiteX214" fmla="*/ 1197775 w 3028183"/>
                <a:gd name="connsiteY214" fmla="*/ 655019 h 1160647"/>
                <a:gd name="connsiteX215" fmla="*/ 1197775 w 3028183"/>
                <a:gd name="connsiteY215" fmla="*/ 678798 h 1160647"/>
                <a:gd name="connsiteX216" fmla="*/ 1199041 w 3028183"/>
                <a:gd name="connsiteY216" fmla="*/ 678798 h 1160647"/>
                <a:gd name="connsiteX217" fmla="*/ 1207908 w 3028183"/>
                <a:gd name="connsiteY217" fmla="*/ 678798 h 1160647"/>
                <a:gd name="connsiteX218" fmla="*/ 1209935 w 3028183"/>
                <a:gd name="connsiteY218" fmla="*/ 682852 h 1160647"/>
                <a:gd name="connsiteX219" fmla="*/ 1209935 w 3028183"/>
                <a:gd name="connsiteY219" fmla="*/ 696093 h 1160647"/>
                <a:gd name="connsiteX220" fmla="*/ 1211455 w 3028183"/>
                <a:gd name="connsiteY220" fmla="*/ 694201 h 1160647"/>
                <a:gd name="connsiteX221" fmla="*/ 1222095 w 3028183"/>
                <a:gd name="connsiteY221" fmla="*/ 680960 h 1160647"/>
                <a:gd name="connsiteX222" fmla="*/ 1250469 w 3028183"/>
                <a:gd name="connsiteY222" fmla="*/ 680960 h 1160647"/>
                <a:gd name="connsiteX223" fmla="*/ 1250469 w 3028183"/>
                <a:gd name="connsiteY223" fmla="*/ 767431 h 1160647"/>
                <a:gd name="connsiteX224" fmla="*/ 1251229 w 3028183"/>
                <a:gd name="connsiteY224" fmla="*/ 767431 h 1160647"/>
                <a:gd name="connsiteX225" fmla="*/ 1256549 w 3028183"/>
                <a:gd name="connsiteY225" fmla="*/ 767431 h 1160647"/>
                <a:gd name="connsiteX226" fmla="*/ 1257309 w 3028183"/>
                <a:gd name="connsiteY226" fmla="*/ 766080 h 1160647"/>
                <a:gd name="connsiteX227" fmla="*/ 1262629 w 3028183"/>
                <a:gd name="connsiteY227" fmla="*/ 756622 h 1160647"/>
                <a:gd name="connsiteX228" fmla="*/ 1262629 w 3028183"/>
                <a:gd name="connsiteY228" fmla="*/ 758514 h 1160647"/>
                <a:gd name="connsiteX229" fmla="*/ 1262629 w 3028183"/>
                <a:gd name="connsiteY229" fmla="*/ 771755 h 1160647"/>
                <a:gd name="connsiteX230" fmla="*/ 1266682 w 3028183"/>
                <a:gd name="connsiteY230" fmla="*/ 726358 h 1160647"/>
                <a:gd name="connsiteX231" fmla="*/ 1267442 w 3028183"/>
                <a:gd name="connsiteY231" fmla="*/ 726358 h 1160647"/>
                <a:gd name="connsiteX232" fmla="*/ 1272762 w 3028183"/>
                <a:gd name="connsiteY232" fmla="*/ 726358 h 1160647"/>
                <a:gd name="connsiteX233" fmla="*/ 1272762 w 3028183"/>
                <a:gd name="connsiteY233" fmla="*/ 661504 h 1160647"/>
                <a:gd name="connsiteX234" fmla="*/ 1273776 w 3028183"/>
                <a:gd name="connsiteY234" fmla="*/ 661504 h 1160647"/>
                <a:gd name="connsiteX235" fmla="*/ 1280869 w 3028183"/>
                <a:gd name="connsiteY235" fmla="*/ 661504 h 1160647"/>
                <a:gd name="connsiteX236" fmla="*/ 1293029 w 3028183"/>
                <a:gd name="connsiteY236" fmla="*/ 618269 h 1160647"/>
                <a:gd name="connsiteX237" fmla="*/ 1294296 w 3028183"/>
                <a:gd name="connsiteY237" fmla="*/ 618269 h 1160647"/>
                <a:gd name="connsiteX238" fmla="*/ 1303163 w 3028183"/>
                <a:gd name="connsiteY238" fmla="*/ 618269 h 1160647"/>
                <a:gd name="connsiteX239" fmla="*/ 1313296 w 3028183"/>
                <a:gd name="connsiteY239" fmla="*/ 661504 h 1160647"/>
                <a:gd name="connsiteX240" fmla="*/ 1314309 w 3028183"/>
                <a:gd name="connsiteY240" fmla="*/ 661504 h 1160647"/>
                <a:gd name="connsiteX241" fmla="*/ 1321403 w 3028183"/>
                <a:gd name="connsiteY241" fmla="*/ 661504 h 1160647"/>
                <a:gd name="connsiteX242" fmla="*/ 1321403 w 3028183"/>
                <a:gd name="connsiteY242" fmla="*/ 700416 h 1160647"/>
                <a:gd name="connsiteX243" fmla="*/ 1323176 w 3028183"/>
                <a:gd name="connsiteY243" fmla="*/ 700416 h 1160647"/>
                <a:gd name="connsiteX244" fmla="*/ 1335590 w 3028183"/>
                <a:gd name="connsiteY244" fmla="*/ 700416 h 1160647"/>
                <a:gd name="connsiteX245" fmla="*/ 1335590 w 3028183"/>
                <a:gd name="connsiteY245" fmla="*/ 702578 h 1160647"/>
                <a:gd name="connsiteX246" fmla="*/ 1335590 w 3028183"/>
                <a:gd name="connsiteY246" fmla="*/ 717710 h 1160647"/>
                <a:gd name="connsiteX247" fmla="*/ 1339643 w 3028183"/>
                <a:gd name="connsiteY247" fmla="*/ 715549 h 1160647"/>
                <a:gd name="connsiteX248" fmla="*/ 1339643 w 3028183"/>
                <a:gd name="connsiteY248" fmla="*/ 700416 h 1160647"/>
                <a:gd name="connsiteX249" fmla="*/ 1341163 w 3028183"/>
                <a:gd name="connsiteY249" fmla="*/ 700416 h 1160647"/>
                <a:gd name="connsiteX250" fmla="*/ 1351803 w 3028183"/>
                <a:gd name="connsiteY250" fmla="*/ 700416 h 1160647"/>
                <a:gd name="connsiteX251" fmla="*/ 1351803 w 3028183"/>
                <a:gd name="connsiteY251" fmla="*/ 702037 h 1160647"/>
                <a:gd name="connsiteX252" fmla="*/ 1351803 w 3028183"/>
                <a:gd name="connsiteY252" fmla="*/ 713387 h 1160647"/>
                <a:gd name="connsiteX253" fmla="*/ 1382204 w 3028183"/>
                <a:gd name="connsiteY253" fmla="*/ 713387 h 1160647"/>
                <a:gd name="connsiteX254" fmla="*/ 1382204 w 3028183"/>
                <a:gd name="connsiteY254" fmla="*/ 676637 h 1160647"/>
                <a:gd name="connsiteX255" fmla="*/ 1383470 w 3028183"/>
                <a:gd name="connsiteY255" fmla="*/ 676637 h 1160647"/>
                <a:gd name="connsiteX256" fmla="*/ 1392337 w 3028183"/>
                <a:gd name="connsiteY256" fmla="*/ 676637 h 1160647"/>
                <a:gd name="connsiteX257" fmla="*/ 1392337 w 3028183"/>
                <a:gd name="connsiteY257" fmla="*/ 698254 h 1160647"/>
                <a:gd name="connsiteX258" fmla="*/ 1394364 w 3028183"/>
                <a:gd name="connsiteY258" fmla="*/ 665828 h 1160647"/>
                <a:gd name="connsiteX259" fmla="*/ 1416657 w 3028183"/>
                <a:gd name="connsiteY259" fmla="*/ 665828 h 1160647"/>
                <a:gd name="connsiteX260" fmla="*/ 1416657 w 3028183"/>
                <a:gd name="connsiteY260" fmla="*/ 664206 h 1160647"/>
                <a:gd name="connsiteX261" fmla="*/ 1416657 w 3028183"/>
                <a:gd name="connsiteY261" fmla="*/ 652857 h 1160647"/>
                <a:gd name="connsiteX262" fmla="*/ 1417417 w 3028183"/>
                <a:gd name="connsiteY262" fmla="*/ 652857 h 1160647"/>
                <a:gd name="connsiteX263" fmla="*/ 1422737 w 3028183"/>
                <a:gd name="connsiteY263" fmla="*/ 652857 h 1160647"/>
                <a:gd name="connsiteX264" fmla="*/ 1422737 w 3028183"/>
                <a:gd name="connsiteY264" fmla="*/ 650966 h 1160647"/>
                <a:gd name="connsiteX265" fmla="*/ 1422737 w 3028183"/>
                <a:gd name="connsiteY265" fmla="*/ 637725 h 1160647"/>
                <a:gd name="connsiteX266" fmla="*/ 1426791 w 3028183"/>
                <a:gd name="connsiteY266" fmla="*/ 644210 h 1160647"/>
                <a:gd name="connsiteX267" fmla="*/ 1429071 w 3028183"/>
                <a:gd name="connsiteY267" fmla="*/ 644210 h 1160647"/>
                <a:gd name="connsiteX268" fmla="*/ 1445031 w 3028183"/>
                <a:gd name="connsiteY268" fmla="*/ 644210 h 1160647"/>
                <a:gd name="connsiteX269" fmla="*/ 1445031 w 3028183"/>
                <a:gd name="connsiteY269" fmla="*/ 643399 h 1160647"/>
                <a:gd name="connsiteX270" fmla="*/ 1445031 w 3028183"/>
                <a:gd name="connsiteY270" fmla="*/ 637725 h 1160647"/>
                <a:gd name="connsiteX271" fmla="*/ 1445791 w 3028183"/>
                <a:gd name="connsiteY271" fmla="*/ 637725 h 1160647"/>
                <a:gd name="connsiteX272" fmla="*/ 1451111 w 3028183"/>
                <a:gd name="connsiteY272" fmla="*/ 637725 h 1160647"/>
                <a:gd name="connsiteX273" fmla="*/ 1451111 w 3028183"/>
                <a:gd name="connsiteY273" fmla="*/ 639076 h 1160647"/>
                <a:gd name="connsiteX274" fmla="*/ 1451111 w 3028183"/>
                <a:gd name="connsiteY274" fmla="*/ 648534 h 1160647"/>
                <a:gd name="connsiteX275" fmla="*/ 1489618 w 3028183"/>
                <a:gd name="connsiteY275" fmla="*/ 648534 h 1160647"/>
                <a:gd name="connsiteX276" fmla="*/ 1489618 w 3028183"/>
                <a:gd name="connsiteY276" fmla="*/ 786887 h 1160647"/>
                <a:gd name="connsiteX277" fmla="*/ 1491138 w 3028183"/>
                <a:gd name="connsiteY277" fmla="*/ 786887 h 1160647"/>
                <a:gd name="connsiteX278" fmla="*/ 1501778 w 3028183"/>
                <a:gd name="connsiteY278" fmla="*/ 786887 h 1160647"/>
                <a:gd name="connsiteX279" fmla="*/ 1501778 w 3028183"/>
                <a:gd name="connsiteY279" fmla="*/ 773917 h 1160647"/>
                <a:gd name="connsiteX280" fmla="*/ 1505832 w 3028183"/>
                <a:gd name="connsiteY280" fmla="*/ 773917 h 1160647"/>
                <a:gd name="connsiteX281" fmla="*/ 1505832 w 3028183"/>
                <a:gd name="connsiteY281" fmla="*/ 786887 h 1160647"/>
                <a:gd name="connsiteX282" fmla="*/ 1536232 w 3028183"/>
                <a:gd name="connsiteY282" fmla="*/ 786887 h 1160647"/>
                <a:gd name="connsiteX283" fmla="*/ 1536232 w 3028183"/>
                <a:gd name="connsiteY283" fmla="*/ 756622 h 1160647"/>
                <a:gd name="connsiteX284" fmla="*/ 1548392 w 3028183"/>
                <a:gd name="connsiteY284" fmla="*/ 756622 h 1160647"/>
                <a:gd name="connsiteX285" fmla="*/ 1560552 w 3028183"/>
                <a:gd name="connsiteY285" fmla="*/ 754461 h 1160647"/>
                <a:gd name="connsiteX286" fmla="*/ 1564606 w 3028183"/>
                <a:gd name="connsiteY286" fmla="*/ 756622 h 1160647"/>
                <a:gd name="connsiteX287" fmla="*/ 1574739 w 3028183"/>
                <a:gd name="connsiteY287" fmla="*/ 756622 h 1160647"/>
                <a:gd name="connsiteX288" fmla="*/ 1574739 w 3028183"/>
                <a:gd name="connsiteY288" fmla="*/ 786887 h 1160647"/>
                <a:gd name="connsiteX289" fmla="*/ 1582846 w 3028183"/>
                <a:gd name="connsiteY289" fmla="*/ 786887 h 1160647"/>
                <a:gd name="connsiteX290" fmla="*/ 1582846 w 3028183"/>
                <a:gd name="connsiteY290" fmla="*/ 804182 h 1160647"/>
                <a:gd name="connsiteX291" fmla="*/ 1592182 w 3028183"/>
                <a:gd name="connsiteY291" fmla="*/ 805087 h 1160647"/>
                <a:gd name="connsiteX292" fmla="*/ 1605140 w 3028183"/>
                <a:gd name="connsiteY292" fmla="*/ 805087 h 1160647"/>
                <a:gd name="connsiteX293" fmla="*/ 1605140 w 3028183"/>
                <a:gd name="connsiteY293" fmla="*/ 789049 h 1160647"/>
                <a:gd name="connsiteX294" fmla="*/ 1673096 w 3028183"/>
                <a:gd name="connsiteY294" fmla="*/ 789049 h 1160647"/>
                <a:gd name="connsiteX295" fmla="*/ 1673096 w 3028183"/>
                <a:gd name="connsiteY295" fmla="*/ 703796 h 1160647"/>
                <a:gd name="connsiteX296" fmla="*/ 1745104 w 3028183"/>
                <a:gd name="connsiteY296" fmla="*/ 703796 h 1160647"/>
                <a:gd name="connsiteX297" fmla="*/ 1745104 w 3028183"/>
                <a:gd name="connsiteY297" fmla="*/ 782564 h 1160647"/>
                <a:gd name="connsiteX298" fmla="*/ 1747008 w 3028183"/>
                <a:gd name="connsiteY298" fmla="*/ 782564 h 1160647"/>
                <a:gd name="connsiteX299" fmla="*/ 1748250 w 3028183"/>
                <a:gd name="connsiteY299" fmla="*/ 805087 h 1160647"/>
                <a:gd name="connsiteX300" fmla="*/ 1757926 w 3028183"/>
                <a:gd name="connsiteY300" fmla="*/ 805087 h 1160647"/>
                <a:gd name="connsiteX301" fmla="*/ 1759168 w 3028183"/>
                <a:gd name="connsiteY301" fmla="*/ 782564 h 1160647"/>
                <a:gd name="connsiteX302" fmla="*/ 1765248 w 3028183"/>
                <a:gd name="connsiteY302" fmla="*/ 782564 h 1160647"/>
                <a:gd name="connsiteX303" fmla="*/ 1766490 w 3028183"/>
                <a:gd name="connsiteY303" fmla="*/ 805087 h 1160647"/>
                <a:gd name="connsiteX304" fmla="*/ 1817112 w 3028183"/>
                <a:gd name="connsiteY304" fmla="*/ 805087 h 1160647"/>
                <a:gd name="connsiteX305" fmla="*/ 1817112 w 3028183"/>
                <a:gd name="connsiteY305" fmla="*/ 642059 h 1160647"/>
                <a:gd name="connsiteX306" fmla="*/ 2014439 w 3028183"/>
                <a:gd name="connsiteY306" fmla="*/ 642059 h 1160647"/>
                <a:gd name="connsiteX307" fmla="*/ 2014439 w 3028183"/>
                <a:gd name="connsiteY307" fmla="*/ 805087 h 1160647"/>
                <a:gd name="connsiteX308" fmla="*/ 2033136 w 3028183"/>
                <a:gd name="connsiteY308" fmla="*/ 805087 h 1160647"/>
                <a:gd name="connsiteX309" fmla="*/ 2033136 w 3028183"/>
                <a:gd name="connsiteY309" fmla="*/ 722394 h 1160647"/>
                <a:gd name="connsiteX310" fmla="*/ 2128256 w 3028183"/>
                <a:gd name="connsiteY310" fmla="*/ 722394 h 1160647"/>
                <a:gd name="connsiteX311" fmla="*/ 2140186 w 3028183"/>
                <a:gd name="connsiteY311" fmla="*/ 404253 h 1160647"/>
                <a:gd name="connsiteX312" fmla="*/ 2128026 w 3028183"/>
                <a:gd name="connsiteY312" fmla="*/ 382635 h 1160647"/>
                <a:gd name="connsiteX313" fmla="*/ 2121946 w 3028183"/>
                <a:gd name="connsiteY313" fmla="*/ 378311 h 1160647"/>
                <a:gd name="connsiteX314" fmla="*/ 2130053 w 3028183"/>
                <a:gd name="connsiteY314" fmla="*/ 354532 h 1160647"/>
                <a:gd name="connsiteX315" fmla="*/ 2130053 w 3028183"/>
                <a:gd name="connsiteY315" fmla="*/ 337238 h 1160647"/>
                <a:gd name="connsiteX316" fmla="*/ 2144240 w 3028183"/>
                <a:gd name="connsiteY316" fmla="*/ 337238 h 1160647"/>
                <a:gd name="connsiteX317" fmla="*/ 2144240 w 3028183"/>
                <a:gd name="connsiteY317" fmla="*/ 315620 h 1160647"/>
                <a:gd name="connsiteX318" fmla="*/ 2146266 w 3028183"/>
                <a:gd name="connsiteY318" fmla="*/ 311296 h 1160647"/>
                <a:gd name="connsiteX319" fmla="*/ 2146266 w 3028183"/>
                <a:gd name="connsiteY319" fmla="*/ 233472 h 1160647"/>
                <a:gd name="connsiteX320" fmla="*/ 2144240 w 3028183"/>
                <a:gd name="connsiteY320" fmla="*/ 226987 h 1160647"/>
                <a:gd name="connsiteX321" fmla="*/ 2150320 w 3028183"/>
                <a:gd name="connsiteY321" fmla="*/ 220501 h 1160647"/>
                <a:gd name="connsiteX322" fmla="*/ 2150320 w 3028183"/>
                <a:gd name="connsiteY322" fmla="*/ 162133 h 1160647"/>
                <a:gd name="connsiteX323" fmla="*/ 2152346 w 3028183"/>
                <a:gd name="connsiteY323" fmla="*/ 157810 h 1160647"/>
                <a:gd name="connsiteX324" fmla="*/ 2152346 w 3028183"/>
                <a:gd name="connsiteY324" fmla="*/ 101604 h 1160647"/>
                <a:gd name="connsiteX325" fmla="*/ 2154373 w 3028183"/>
                <a:gd name="connsiteY325" fmla="*/ 82148 h 1160647"/>
                <a:gd name="connsiteX326" fmla="*/ 2158427 w 3028183"/>
                <a:gd name="connsiteY326" fmla="*/ 99442 h 1160647"/>
                <a:gd name="connsiteX327" fmla="*/ 2160453 w 3028183"/>
                <a:gd name="connsiteY327" fmla="*/ 157810 h 1160647"/>
                <a:gd name="connsiteX328" fmla="*/ 2162480 w 3028183"/>
                <a:gd name="connsiteY328" fmla="*/ 220501 h 1160647"/>
                <a:gd name="connsiteX329" fmla="*/ 2168560 w 3028183"/>
                <a:gd name="connsiteY329" fmla="*/ 226987 h 1160647"/>
                <a:gd name="connsiteX330" fmla="*/ 2166533 w 3028183"/>
                <a:gd name="connsiteY330" fmla="*/ 233472 h 1160647"/>
                <a:gd name="connsiteX331" fmla="*/ 2166533 w 3028183"/>
                <a:gd name="connsiteY331" fmla="*/ 311296 h 1160647"/>
                <a:gd name="connsiteX332" fmla="*/ 2168560 w 3028183"/>
                <a:gd name="connsiteY332" fmla="*/ 315620 h 1160647"/>
                <a:gd name="connsiteX333" fmla="*/ 2168560 w 3028183"/>
                <a:gd name="connsiteY333" fmla="*/ 337238 h 1160647"/>
                <a:gd name="connsiteX334" fmla="*/ 2182747 w 3028183"/>
                <a:gd name="connsiteY334" fmla="*/ 337238 h 1160647"/>
                <a:gd name="connsiteX335" fmla="*/ 2182747 w 3028183"/>
                <a:gd name="connsiteY335" fmla="*/ 354532 h 1160647"/>
                <a:gd name="connsiteX336" fmla="*/ 2190854 w 3028183"/>
                <a:gd name="connsiteY336" fmla="*/ 378311 h 1160647"/>
                <a:gd name="connsiteX337" fmla="*/ 2184774 w 3028183"/>
                <a:gd name="connsiteY337" fmla="*/ 382635 h 1160647"/>
                <a:gd name="connsiteX338" fmla="*/ 2172613 w 3028183"/>
                <a:gd name="connsiteY338" fmla="*/ 404253 h 1160647"/>
                <a:gd name="connsiteX339" fmla="*/ 2180720 w 3028183"/>
                <a:gd name="connsiteY339" fmla="*/ 657181 h 1160647"/>
                <a:gd name="connsiteX340" fmla="*/ 2245574 w 3028183"/>
                <a:gd name="connsiteY340" fmla="*/ 657181 h 1160647"/>
                <a:gd name="connsiteX341" fmla="*/ 2245574 w 3028183"/>
                <a:gd name="connsiteY341" fmla="*/ 732843 h 1160647"/>
                <a:gd name="connsiteX342" fmla="*/ 2253681 w 3028183"/>
                <a:gd name="connsiteY342" fmla="*/ 732843 h 1160647"/>
                <a:gd name="connsiteX343" fmla="*/ 2255708 w 3028183"/>
                <a:gd name="connsiteY343" fmla="*/ 726358 h 1160647"/>
                <a:gd name="connsiteX344" fmla="*/ 2261788 w 3028183"/>
                <a:gd name="connsiteY344" fmla="*/ 726358 h 1160647"/>
                <a:gd name="connsiteX345" fmla="*/ 2263815 w 3028183"/>
                <a:gd name="connsiteY345" fmla="*/ 735005 h 1160647"/>
                <a:gd name="connsiteX346" fmla="*/ 2275975 w 3028183"/>
                <a:gd name="connsiteY346" fmla="*/ 735005 h 1160647"/>
                <a:gd name="connsiteX347" fmla="*/ 2275975 w 3028183"/>
                <a:gd name="connsiteY347" fmla="*/ 728519 h 1160647"/>
                <a:gd name="connsiteX348" fmla="*/ 2298268 w 3028183"/>
                <a:gd name="connsiteY348" fmla="*/ 728519 h 1160647"/>
                <a:gd name="connsiteX349" fmla="*/ 2298268 w 3028183"/>
                <a:gd name="connsiteY349" fmla="*/ 735005 h 1160647"/>
                <a:gd name="connsiteX350" fmla="*/ 2318535 w 3028183"/>
                <a:gd name="connsiteY350" fmla="*/ 735005 h 1160647"/>
                <a:gd name="connsiteX351" fmla="*/ 2318535 w 3028183"/>
                <a:gd name="connsiteY351" fmla="*/ 780402 h 1160647"/>
                <a:gd name="connsiteX352" fmla="*/ 2332722 w 3028183"/>
                <a:gd name="connsiteY352" fmla="*/ 780402 h 1160647"/>
                <a:gd name="connsiteX353" fmla="*/ 2332722 w 3028183"/>
                <a:gd name="connsiteY353" fmla="*/ 767431 h 1160647"/>
                <a:gd name="connsiteX354" fmla="*/ 2348936 w 3028183"/>
                <a:gd name="connsiteY354" fmla="*/ 767431 h 1160647"/>
                <a:gd name="connsiteX355" fmla="*/ 2348936 w 3028183"/>
                <a:gd name="connsiteY355" fmla="*/ 588004 h 1160647"/>
                <a:gd name="connsiteX356" fmla="*/ 2355016 w 3028183"/>
                <a:gd name="connsiteY356" fmla="*/ 581518 h 1160647"/>
                <a:gd name="connsiteX357" fmla="*/ 2427977 w 3028183"/>
                <a:gd name="connsiteY357" fmla="*/ 581518 h 1160647"/>
                <a:gd name="connsiteX358" fmla="*/ 2427977 w 3028183"/>
                <a:gd name="connsiteY358" fmla="*/ 590166 h 1160647"/>
                <a:gd name="connsiteX359" fmla="*/ 2438110 w 3028183"/>
                <a:gd name="connsiteY359" fmla="*/ 590166 h 1160647"/>
                <a:gd name="connsiteX360" fmla="*/ 2438110 w 3028183"/>
                <a:gd name="connsiteY360" fmla="*/ 704740 h 1160647"/>
                <a:gd name="connsiteX361" fmla="*/ 2460404 w 3028183"/>
                <a:gd name="connsiteY361" fmla="*/ 704740 h 1160647"/>
                <a:gd name="connsiteX362" fmla="*/ 2460404 w 3028183"/>
                <a:gd name="connsiteY362" fmla="*/ 637725 h 1160647"/>
                <a:gd name="connsiteX363" fmla="*/ 2486751 w 3028183"/>
                <a:gd name="connsiteY363" fmla="*/ 637725 h 1160647"/>
                <a:gd name="connsiteX364" fmla="*/ 2490804 w 3028183"/>
                <a:gd name="connsiteY364" fmla="*/ 633401 h 1160647"/>
                <a:gd name="connsiteX365" fmla="*/ 2498911 w 3028183"/>
                <a:gd name="connsiteY365" fmla="*/ 633401 h 1160647"/>
                <a:gd name="connsiteX366" fmla="*/ 2502964 w 3028183"/>
                <a:gd name="connsiteY366" fmla="*/ 637725 h 1160647"/>
                <a:gd name="connsiteX367" fmla="*/ 2525258 w 3028183"/>
                <a:gd name="connsiteY367" fmla="*/ 637725 h 1160647"/>
                <a:gd name="connsiteX368" fmla="*/ 2525258 w 3028183"/>
                <a:gd name="connsiteY368" fmla="*/ 520989 h 1160647"/>
                <a:gd name="connsiteX369" fmla="*/ 2582005 w 3028183"/>
                <a:gd name="connsiteY369" fmla="*/ 510180 h 1160647"/>
                <a:gd name="connsiteX370" fmla="*/ 2582005 w 3028183"/>
                <a:gd name="connsiteY370" fmla="*/ 511261 h 1160647"/>
                <a:gd name="connsiteX371" fmla="*/ 2582005 w 3028183"/>
                <a:gd name="connsiteY371" fmla="*/ 518827 h 1160647"/>
                <a:gd name="connsiteX372" fmla="*/ 2608352 w 3028183"/>
                <a:gd name="connsiteY372" fmla="*/ 518827 h 1160647"/>
                <a:gd name="connsiteX373" fmla="*/ 2608352 w 3028183"/>
                <a:gd name="connsiteY373" fmla="*/ 773917 h 1160647"/>
                <a:gd name="connsiteX374" fmla="*/ 2630646 w 3028183"/>
                <a:gd name="connsiteY374" fmla="*/ 773917 h 1160647"/>
                <a:gd name="connsiteX375" fmla="*/ 2630646 w 3028183"/>
                <a:gd name="connsiteY375" fmla="*/ 769593 h 1160647"/>
                <a:gd name="connsiteX376" fmla="*/ 2642806 w 3028183"/>
                <a:gd name="connsiteY376" fmla="*/ 769593 h 1160647"/>
                <a:gd name="connsiteX377" fmla="*/ 2642806 w 3028183"/>
                <a:gd name="connsiteY377" fmla="*/ 773917 h 1160647"/>
                <a:gd name="connsiteX378" fmla="*/ 2667126 w 3028183"/>
                <a:gd name="connsiteY378" fmla="*/ 773917 h 1160647"/>
                <a:gd name="connsiteX379" fmla="*/ 2667126 w 3028183"/>
                <a:gd name="connsiteY379" fmla="*/ 760946 h 1160647"/>
                <a:gd name="connsiteX380" fmla="*/ 2695500 w 3028183"/>
                <a:gd name="connsiteY380" fmla="*/ 760946 h 1160647"/>
                <a:gd name="connsiteX381" fmla="*/ 2707660 w 3028183"/>
                <a:gd name="connsiteY381" fmla="*/ 756622 h 1160647"/>
                <a:gd name="connsiteX382" fmla="*/ 2727927 w 3028183"/>
                <a:gd name="connsiteY382" fmla="*/ 760946 h 1160647"/>
                <a:gd name="connsiteX383" fmla="*/ 2727927 w 3028183"/>
                <a:gd name="connsiteY383" fmla="*/ 743652 h 1160647"/>
                <a:gd name="connsiteX384" fmla="*/ 2736034 w 3028183"/>
                <a:gd name="connsiteY384" fmla="*/ 743652 h 1160647"/>
                <a:gd name="connsiteX385" fmla="*/ 2736034 w 3028183"/>
                <a:gd name="connsiteY385" fmla="*/ 730681 h 1160647"/>
                <a:gd name="connsiteX386" fmla="*/ 2792781 w 3028183"/>
                <a:gd name="connsiteY386" fmla="*/ 730681 h 1160647"/>
                <a:gd name="connsiteX387" fmla="*/ 2792781 w 3028183"/>
                <a:gd name="connsiteY387" fmla="*/ 700416 h 1160647"/>
                <a:gd name="connsiteX388" fmla="*/ 2811021 w 3028183"/>
                <a:gd name="connsiteY388" fmla="*/ 700416 h 1160647"/>
                <a:gd name="connsiteX389" fmla="*/ 2811021 w 3028183"/>
                <a:gd name="connsiteY389" fmla="*/ 693931 h 1160647"/>
                <a:gd name="connsiteX390" fmla="*/ 2823181 w 3028183"/>
                <a:gd name="connsiteY390" fmla="*/ 693931 h 1160647"/>
                <a:gd name="connsiteX391" fmla="*/ 2823181 w 3028183"/>
                <a:gd name="connsiteY391" fmla="*/ 700416 h 1160647"/>
                <a:gd name="connsiteX392" fmla="*/ 2839395 w 3028183"/>
                <a:gd name="connsiteY392" fmla="*/ 700416 h 1160647"/>
                <a:gd name="connsiteX393" fmla="*/ 2839395 w 3028183"/>
                <a:gd name="connsiteY393" fmla="*/ 750137 h 1160647"/>
                <a:gd name="connsiteX394" fmla="*/ 2871822 w 3028183"/>
                <a:gd name="connsiteY394" fmla="*/ 750137 h 1160647"/>
                <a:gd name="connsiteX395" fmla="*/ 2871822 w 3028183"/>
                <a:gd name="connsiteY395" fmla="*/ 724196 h 1160647"/>
                <a:gd name="connsiteX396" fmla="*/ 2910329 w 3028183"/>
                <a:gd name="connsiteY396" fmla="*/ 724196 h 1160647"/>
                <a:gd name="connsiteX397" fmla="*/ 2910329 w 3028183"/>
                <a:gd name="connsiteY397" fmla="*/ 693931 h 1160647"/>
                <a:gd name="connsiteX398" fmla="*/ 2958970 w 3028183"/>
                <a:gd name="connsiteY398" fmla="*/ 693931 h 1160647"/>
                <a:gd name="connsiteX399" fmla="*/ 2958970 w 3028183"/>
                <a:gd name="connsiteY399" fmla="*/ 805087 h 1160647"/>
                <a:gd name="connsiteX400" fmla="*/ 2958970 w 3028183"/>
                <a:gd name="connsiteY400" fmla="*/ 818866 h 1160647"/>
                <a:gd name="connsiteX401" fmla="*/ 3024845 w 3028183"/>
                <a:gd name="connsiteY401" fmla="*/ 818866 h 1160647"/>
                <a:gd name="connsiteX402" fmla="*/ 3028183 w 3028183"/>
                <a:gd name="connsiteY402" fmla="*/ 1160647 h 1160647"/>
                <a:gd name="connsiteX403" fmla="*/ 2054 w 3028183"/>
                <a:gd name="connsiteY403" fmla="*/ 1158314 h 1160647"/>
                <a:gd name="connsiteX404" fmla="*/ 0 w 3028183"/>
                <a:gd name="connsiteY404" fmla="*/ 724196 h 1160647"/>
                <a:gd name="connsiteX405" fmla="*/ 20267 w 3028183"/>
                <a:gd name="connsiteY405" fmla="*/ 724196 h 1160647"/>
                <a:gd name="connsiteX406" fmla="*/ 20774 w 3028183"/>
                <a:gd name="connsiteY406" fmla="*/ 723115 h 1160647"/>
                <a:gd name="connsiteX407" fmla="*/ 24320 w 3028183"/>
                <a:gd name="connsiteY407" fmla="*/ 715549 h 1160647"/>
                <a:gd name="connsiteX408" fmla="*/ 26094 w 3028183"/>
                <a:gd name="connsiteY408" fmla="*/ 715819 h 1160647"/>
                <a:gd name="connsiteX409" fmla="*/ 38507 w 3028183"/>
                <a:gd name="connsiteY409" fmla="*/ 717710 h 1160647"/>
                <a:gd name="connsiteX410" fmla="*/ 39014 w 3028183"/>
                <a:gd name="connsiteY410" fmla="*/ 719062 h 1160647"/>
                <a:gd name="connsiteX411" fmla="*/ 42560 w 3028183"/>
                <a:gd name="connsiteY411" fmla="*/ 728519 h 1160647"/>
                <a:gd name="connsiteX412" fmla="*/ 68907 w 3028183"/>
                <a:gd name="connsiteY412" fmla="*/ 730681 h 1160647"/>
                <a:gd name="connsiteX413" fmla="*/ 68907 w 3028183"/>
                <a:gd name="connsiteY413" fmla="*/ 607460 h 1160647"/>
                <a:gd name="connsiteX414" fmla="*/ 70934 w 3028183"/>
                <a:gd name="connsiteY414" fmla="*/ 607460 h 1160647"/>
                <a:gd name="connsiteX415" fmla="*/ 85121 w 3028183"/>
                <a:gd name="connsiteY415" fmla="*/ 607460 h 1160647"/>
                <a:gd name="connsiteX416" fmla="*/ 85121 w 3028183"/>
                <a:gd name="connsiteY416" fmla="*/ 471268 h 1160647"/>
                <a:gd name="connsiteX417" fmla="*/ 86894 w 3028183"/>
                <a:gd name="connsiteY417" fmla="*/ 471268 h 1160647"/>
                <a:gd name="connsiteX418" fmla="*/ 99308 w 3028183"/>
                <a:gd name="connsiteY418" fmla="*/ 471268 h 1160647"/>
                <a:gd name="connsiteX419" fmla="*/ 99308 w 3028183"/>
                <a:gd name="connsiteY419" fmla="*/ 356694 h 1160647"/>
                <a:gd name="connsiteX420" fmla="*/ 103361 w 3028183"/>
                <a:gd name="connsiteY420" fmla="*/ 328590 h 1160647"/>
                <a:gd name="connsiteX421" fmla="*/ 105388 w 3028183"/>
                <a:gd name="connsiteY421" fmla="*/ 328590 h 1160647"/>
                <a:gd name="connsiteX422" fmla="*/ 119575 w 3028183"/>
                <a:gd name="connsiteY422" fmla="*/ 328590 h 1160647"/>
                <a:gd name="connsiteX423" fmla="*/ 156055 w 3028183"/>
                <a:gd name="connsiteY423" fmla="*/ 246443 h 1160647"/>
                <a:gd name="connsiteX424" fmla="*/ 160109 w 3028183"/>
                <a:gd name="connsiteY424" fmla="*/ 0 h 1160647"/>
                <a:gd name="connsiteX0" fmla="*/ 160109 w 3031519"/>
                <a:gd name="connsiteY0" fmla="*/ 0 h 1160647"/>
                <a:gd name="connsiteX1" fmla="*/ 162135 w 3031519"/>
                <a:gd name="connsiteY1" fmla="*/ 246443 h 1160647"/>
                <a:gd name="connsiteX2" fmla="*/ 200642 w 3031519"/>
                <a:gd name="connsiteY2" fmla="*/ 326429 h 1160647"/>
                <a:gd name="connsiteX3" fmla="*/ 202669 w 3031519"/>
                <a:gd name="connsiteY3" fmla="*/ 326429 h 1160647"/>
                <a:gd name="connsiteX4" fmla="*/ 216856 w 3031519"/>
                <a:gd name="connsiteY4" fmla="*/ 326429 h 1160647"/>
                <a:gd name="connsiteX5" fmla="*/ 216856 w 3031519"/>
                <a:gd name="connsiteY5" fmla="*/ 350208 h 1160647"/>
                <a:gd name="connsiteX6" fmla="*/ 217363 w 3031519"/>
                <a:gd name="connsiteY6" fmla="*/ 351019 h 1160647"/>
                <a:gd name="connsiteX7" fmla="*/ 220909 w 3031519"/>
                <a:gd name="connsiteY7" fmla="*/ 356694 h 1160647"/>
                <a:gd name="connsiteX8" fmla="*/ 220909 w 3031519"/>
                <a:gd name="connsiteY8" fmla="*/ 471268 h 1160647"/>
                <a:gd name="connsiteX9" fmla="*/ 223189 w 3031519"/>
                <a:gd name="connsiteY9" fmla="*/ 471268 h 1160647"/>
                <a:gd name="connsiteX10" fmla="*/ 239150 w 3031519"/>
                <a:gd name="connsiteY10" fmla="*/ 471268 h 1160647"/>
                <a:gd name="connsiteX11" fmla="*/ 239150 w 3031519"/>
                <a:gd name="connsiteY11" fmla="*/ 611783 h 1160647"/>
                <a:gd name="connsiteX12" fmla="*/ 240670 w 3031519"/>
                <a:gd name="connsiteY12" fmla="*/ 611513 h 1160647"/>
                <a:gd name="connsiteX13" fmla="*/ 251310 w 3031519"/>
                <a:gd name="connsiteY13" fmla="*/ 609622 h 1160647"/>
                <a:gd name="connsiteX14" fmla="*/ 249283 w 3031519"/>
                <a:gd name="connsiteY14" fmla="*/ 698254 h 1160647"/>
                <a:gd name="connsiteX15" fmla="*/ 250803 w 3031519"/>
                <a:gd name="connsiteY15" fmla="*/ 698525 h 1160647"/>
                <a:gd name="connsiteX16" fmla="*/ 261443 w 3031519"/>
                <a:gd name="connsiteY16" fmla="*/ 700416 h 1160647"/>
                <a:gd name="connsiteX17" fmla="*/ 261696 w 3031519"/>
                <a:gd name="connsiteY17" fmla="*/ 701227 h 1160647"/>
                <a:gd name="connsiteX18" fmla="*/ 263470 w 3031519"/>
                <a:gd name="connsiteY18" fmla="*/ 706902 h 1160647"/>
                <a:gd name="connsiteX19" fmla="*/ 264230 w 3031519"/>
                <a:gd name="connsiteY19" fmla="*/ 704470 h 1160647"/>
                <a:gd name="connsiteX20" fmla="*/ 269550 w 3031519"/>
                <a:gd name="connsiteY20" fmla="*/ 687446 h 1160647"/>
                <a:gd name="connsiteX21" fmla="*/ 271323 w 3031519"/>
                <a:gd name="connsiteY21" fmla="*/ 687446 h 1160647"/>
                <a:gd name="connsiteX22" fmla="*/ 283737 w 3031519"/>
                <a:gd name="connsiteY22" fmla="*/ 687446 h 1160647"/>
                <a:gd name="connsiteX23" fmla="*/ 283737 w 3031519"/>
                <a:gd name="connsiteY23" fmla="*/ 719872 h 1160647"/>
                <a:gd name="connsiteX24" fmla="*/ 284750 w 3031519"/>
                <a:gd name="connsiteY24" fmla="*/ 720413 h 1160647"/>
                <a:gd name="connsiteX25" fmla="*/ 291844 w 3031519"/>
                <a:gd name="connsiteY25" fmla="*/ 724196 h 1160647"/>
                <a:gd name="connsiteX26" fmla="*/ 291844 w 3031519"/>
                <a:gd name="connsiteY26" fmla="*/ 725547 h 1160647"/>
                <a:gd name="connsiteX27" fmla="*/ 291844 w 3031519"/>
                <a:gd name="connsiteY27" fmla="*/ 735005 h 1160647"/>
                <a:gd name="connsiteX28" fmla="*/ 336431 w 3031519"/>
                <a:gd name="connsiteY28" fmla="*/ 735005 h 1160647"/>
                <a:gd name="connsiteX29" fmla="*/ 336431 w 3031519"/>
                <a:gd name="connsiteY29" fmla="*/ 736086 h 1160647"/>
                <a:gd name="connsiteX30" fmla="*/ 336431 w 3031519"/>
                <a:gd name="connsiteY30" fmla="*/ 743652 h 1160647"/>
                <a:gd name="connsiteX31" fmla="*/ 338457 w 3031519"/>
                <a:gd name="connsiteY31" fmla="*/ 743652 h 1160647"/>
                <a:gd name="connsiteX32" fmla="*/ 352644 w 3031519"/>
                <a:gd name="connsiteY32" fmla="*/ 743652 h 1160647"/>
                <a:gd name="connsiteX33" fmla="*/ 352644 w 3031519"/>
                <a:gd name="connsiteY33" fmla="*/ 713387 h 1160647"/>
                <a:gd name="connsiteX34" fmla="*/ 397231 w 3031519"/>
                <a:gd name="connsiteY34" fmla="*/ 713387 h 1160647"/>
                <a:gd name="connsiteX35" fmla="*/ 397231 w 3031519"/>
                <a:gd name="connsiteY35" fmla="*/ 712036 h 1160647"/>
                <a:gd name="connsiteX36" fmla="*/ 397231 w 3031519"/>
                <a:gd name="connsiteY36" fmla="*/ 702578 h 1160647"/>
                <a:gd name="connsiteX37" fmla="*/ 398245 w 3031519"/>
                <a:gd name="connsiteY37" fmla="*/ 702578 h 1160647"/>
                <a:gd name="connsiteX38" fmla="*/ 405338 w 3031519"/>
                <a:gd name="connsiteY38" fmla="*/ 702578 h 1160647"/>
                <a:gd name="connsiteX39" fmla="*/ 405338 w 3031519"/>
                <a:gd name="connsiteY39" fmla="*/ 700687 h 1160647"/>
                <a:gd name="connsiteX40" fmla="*/ 405338 w 3031519"/>
                <a:gd name="connsiteY40" fmla="*/ 687446 h 1160647"/>
                <a:gd name="connsiteX41" fmla="*/ 406098 w 3031519"/>
                <a:gd name="connsiteY41" fmla="*/ 687446 h 1160647"/>
                <a:gd name="connsiteX42" fmla="*/ 411418 w 3031519"/>
                <a:gd name="connsiteY42" fmla="*/ 687446 h 1160647"/>
                <a:gd name="connsiteX43" fmla="*/ 411418 w 3031519"/>
                <a:gd name="connsiteY43" fmla="*/ 686365 h 1160647"/>
                <a:gd name="connsiteX44" fmla="*/ 411418 w 3031519"/>
                <a:gd name="connsiteY44" fmla="*/ 678798 h 1160647"/>
                <a:gd name="connsiteX45" fmla="*/ 413445 w 3031519"/>
                <a:gd name="connsiteY45" fmla="*/ 678798 h 1160647"/>
                <a:gd name="connsiteX46" fmla="*/ 427632 w 3031519"/>
                <a:gd name="connsiteY46" fmla="*/ 678798 h 1160647"/>
                <a:gd name="connsiteX47" fmla="*/ 427632 w 3031519"/>
                <a:gd name="connsiteY47" fmla="*/ 679879 h 1160647"/>
                <a:gd name="connsiteX48" fmla="*/ 427632 w 3031519"/>
                <a:gd name="connsiteY48" fmla="*/ 687446 h 1160647"/>
                <a:gd name="connsiteX49" fmla="*/ 449925 w 3031519"/>
                <a:gd name="connsiteY49" fmla="*/ 687446 h 1160647"/>
                <a:gd name="connsiteX50" fmla="*/ 449925 w 3031519"/>
                <a:gd name="connsiteY50" fmla="*/ 685554 h 1160647"/>
                <a:gd name="connsiteX51" fmla="*/ 449925 w 3031519"/>
                <a:gd name="connsiteY51" fmla="*/ 672313 h 1160647"/>
                <a:gd name="connsiteX52" fmla="*/ 451699 w 3031519"/>
                <a:gd name="connsiteY52" fmla="*/ 672313 h 1160647"/>
                <a:gd name="connsiteX53" fmla="*/ 464112 w 3031519"/>
                <a:gd name="connsiteY53" fmla="*/ 672313 h 1160647"/>
                <a:gd name="connsiteX54" fmla="*/ 464112 w 3031519"/>
                <a:gd name="connsiteY54" fmla="*/ 696093 h 1160647"/>
                <a:gd name="connsiteX55" fmla="*/ 465126 w 3031519"/>
                <a:gd name="connsiteY55" fmla="*/ 696093 h 1160647"/>
                <a:gd name="connsiteX56" fmla="*/ 472219 w 3031519"/>
                <a:gd name="connsiteY56" fmla="*/ 696093 h 1160647"/>
                <a:gd name="connsiteX57" fmla="*/ 472219 w 3031519"/>
                <a:gd name="connsiteY57" fmla="*/ 695012 h 1160647"/>
                <a:gd name="connsiteX58" fmla="*/ 472219 w 3031519"/>
                <a:gd name="connsiteY58" fmla="*/ 687446 h 1160647"/>
                <a:gd name="connsiteX59" fmla="*/ 473992 w 3031519"/>
                <a:gd name="connsiteY59" fmla="*/ 687446 h 1160647"/>
                <a:gd name="connsiteX60" fmla="*/ 486406 w 3031519"/>
                <a:gd name="connsiteY60" fmla="*/ 687446 h 1160647"/>
                <a:gd name="connsiteX61" fmla="*/ 486406 w 3031519"/>
                <a:gd name="connsiteY61" fmla="*/ 713387 h 1160647"/>
                <a:gd name="connsiteX62" fmla="*/ 488433 w 3031519"/>
                <a:gd name="connsiteY62" fmla="*/ 713387 h 1160647"/>
                <a:gd name="connsiteX63" fmla="*/ 502619 w 3031519"/>
                <a:gd name="connsiteY63" fmla="*/ 713387 h 1160647"/>
                <a:gd name="connsiteX64" fmla="*/ 502619 w 3031519"/>
                <a:gd name="connsiteY64" fmla="*/ 715008 h 1160647"/>
                <a:gd name="connsiteX65" fmla="*/ 502619 w 3031519"/>
                <a:gd name="connsiteY65" fmla="*/ 726358 h 1160647"/>
                <a:gd name="connsiteX66" fmla="*/ 503379 w 3031519"/>
                <a:gd name="connsiteY66" fmla="*/ 726358 h 1160647"/>
                <a:gd name="connsiteX67" fmla="*/ 508700 w 3031519"/>
                <a:gd name="connsiteY67" fmla="*/ 726358 h 1160647"/>
                <a:gd name="connsiteX68" fmla="*/ 508700 w 3031519"/>
                <a:gd name="connsiteY68" fmla="*/ 725547 h 1160647"/>
                <a:gd name="connsiteX69" fmla="*/ 508700 w 3031519"/>
                <a:gd name="connsiteY69" fmla="*/ 719872 h 1160647"/>
                <a:gd name="connsiteX70" fmla="*/ 539100 w 3031519"/>
                <a:gd name="connsiteY70" fmla="*/ 719872 h 1160647"/>
                <a:gd name="connsiteX71" fmla="*/ 539100 w 3031519"/>
                <a:gd name="connsiteY71" fmla="*/ 743652 h 1160647"/>
                <a:gd name="connsiteX72" fmla="*/ 540113 w 3031519"/>
                <a:gd name="connsiteY72" fmla="*/ 743652 h 1160647"/>
                <a:gd name="connsiteX73" fmla="*/ 547207 w 3031519"/>
                <a:gd name="connsiteY73" fmla="*/ 743652 h 1160647"/>
                <a:gd name="connsiteX74" fmla="*/ 547207 w 3031519"/>
                <a:gd name="connsiteY74" fmla="*/ 744733 h 1160647"/>
                <a:gd name="connsiteX75" fmla="*/ 547207 w 3031519"/>
                <a:gd name="connsiteY75" fmla="*/ 752299 h 1160647"/>
                <a:gd name="connsiteX76" fmla="*/ 547967 w 3031519"/>
                <a:gd name="connsiteY76" fmla="*/ 752299 h 1160647"/>
                <a:gd name="connsiteX77" fmla="*/ 553287 w 3031519"/>
                <a:gd name="connsiteY77" fmla="*/ 752299 h 1160647"/>
                <a:gd name="connsiteX78" fmla="*/ 553287 w 3031519"/>
                <a:gd name="connsiteY78" fmla="*/ 750137 h 1160647"/>
                <a:gd name="connsiteX79" fmla="*/ 553287 w 3031519"/>
                <a:gd name="connsiteY79" fmla="*/ 735005 h 1160647"/>
                <a:gd name="connsiteX80" fmla="*/ 554300 w 3031519"/>
                <a:gd name="connsiteY80" fmla="*/ 735005 h 1160647"/>
                <a:gd name="connsiteX81" fmla="*/ 561394 w 3031519"/>
                <a:gd name="connsiteY81" fmla="*/ 735005 h 1160647"/>
                <a:gd name="connsiteX82" fmla="*/ 561394 w 3031519"/>
                <a:gd name="connsiteY82" fmla="*/ 736086 h 1160647"/>
                <a:gd name="connsiteX83" fmla="*/ 561394 w 3031519"/>
                <a:gd name="connsiteY83" fmla="*/ 743652 h 1160647"/>
                <a:gd name="connsiteX84" fmla="*/ 566714 w 3031519"/>
                <a:gd name="connsiteY84" fmla="*/ 741659 h 1160647"/>
                <a:gd name="connsiteX85" fmla="*/ 567474 w 3031519"/>
                <a:gd name="connsiteY85" fmla="*/ 740679 h 1160647"/>
                <a:gd name="connsiteX86" fmla="*/ 567474 w 3031519"/>
                <a:gd name="connsiteY86" fmla="*/ 735005 h 1160647"/>
                <a:gd name="connsiteX87" fmla="*/ 605981 w 3031519"/>
                <a:gd name="connsiteY87" fmla="*/ 735005 h 1160647"/>
                <a:gd name="connsiteX88" fmla="*/ 605981 w 3031519"/>
                <a:gd name="connsiteY88" fmla="*/ 758784 h 1160647"/>
                <a:gd name="connsiteX89" fmla="*/ 608007 w 3031519"/>
                <a:gd name="connsiteY89" fmla="*/ 758784 h 1160647"/>
                <a:gd name="connsiteX90" fmla="*/ 622194 w 3031519"/>
                <a:gd name="connsiteY90" fmla="*/ 758784 h 1160647"/>
                <a:gd name="connsiteX91" fmla="*/ 622194 w 3031519"/>
                <a:gd name="connsiteY91" fmla="*/ 759865 h 1160647"/>
                <a:gd name="connsiteX92" fmla="*/ 622194 w 3031519"/>
                <a:gd name="connsiteY92" fmla="*/ 767431 h 1160647"/>
                <a:gd name="connsiteX93" fmla="*/ 623968 w 3031519"/>
                <a:gd name="connsiteY93" fmla="*/ 767431 h 1160647"/>
                <a:gd name="connsiteX94" fmla="*/ 636381 w 3031519"/>
                <a:gd name="connsiteY94" fmla="*/ 767431 h 1160647"/>
                <a:gd name="connsiteX95" fmla="*/ 636381 w 3031519"/>
                <a:gd name="connsiteY95" fmla="*/ 743652 h 1160647"/>
                <a:gd name="connsiteX96" fmla="*/ 637394 w 3031519"/>
                <a:gd name="connsiteY96" fmla="*/ 743652 h 1160647"/>
                <a:gd name="connsiteX97" fmla="*/ 644488 w 3031519"/>
                <a:gd name="connsiteY97" fmla="*/ 743652 h 1160647"/>
                <a:gd name="connsiteX98" fmla="*/ 644488 w 3031519"/>
                <a:gd name="connsiteY98" fmla="*/ 711225 h 1160647"/>
                <a:gd name="connsiteX99" fmla="*/ 645501 w 3031519"/>
                <a:gd name="connsiteY99" fmla="*/ 711225 h 1160647"/>
                <a:gd name="connsiteX100" fmla="*/ 652595 w 3031519"/>
                <a:gd name="connsiteY100" fmla="*/ 711225 h 1160647"/>
                <a:gd name="connsiteX101" fmla="*/ 652595 w 3031519"/>
                <a:gd name="connsiteY101" fmla="*/ 709334 h 1160647"/>
                <a:gd name="connsiteX102" fmla="*/ 652595 w 3031519"/>
                <a:gd name="connsiteY102" fmla="*/ 696093 h 1160647"/>
                <a:gd name="connsiteX103" fmla="*/ 651328 w 3031519"/>
                <a:gd name="connsiteY103" fmla="*/ 694471 h 1160647"/>
                <a:gd name="connsiteX104" fmla="*/ 656648 w 3031519"/>
                <a:gd name="connsiteY104" fmla="*/ 683122 h 1160647"/>
                <a:gd name="connsiteX105" fmla="*/ 664755 w 3031519"/>
                <a:gd name="connsiteY105" fmla="*/ 711225 h 1160647"/>
                <a:gd name="connsiteX106" fmla="*/ 665515 w 3031519"/>
                <a:gd name="connsiteY106" fmla="*/ 711225 h 1160647"/>
                <a:gd name="connsiteX107" fmla="*/ 670835 w 3031519"/>
                <a:gd name="connsiteY107" fmla="*/ 711225 h 1160647"/>
                <a:gd name="connsiteX108" fmla="*/ 670835 w 3031519"/>
                <a:gd name="connsiteY108" fmla="*/ 605298 h 1160647"/>
                <a:gd name="connsiteX109" fmla="*/ 672355 w 3031519"/>
                <a:gd name="connsiteY109" fmla="*/ 605298 h 1160647"/>
                <a:gd name="connsiteX110" fmla="*/ 682995 w 3031519"/>
                <a:gd name="connsiteY110" fmla="*/ 605298 h 1160647"/>
                <a:gd name="connsiteX111" fmla="*/ 682995 w 3031519"/>
                <a:gd name="connsiteY111" fmla="*/ 557739 h 1160647"/>
                <a:gd name="connsiteX112" fmla="*/ 709342 w 3031519"/>
                <a:gd name="connsiteY112" fmla="*/ 557739 h 1160647"/>
                <a:gd name="connsiteX113" fmla="*/ 709342 w 3031519"/>
                <a:gd name="connsiteY113" fmla="*/ 536121 h 1160647"/>
                <a:gd name="connsiteX114" fmla="*/ 743796 w 3031519"/>
                <a:gd name="connsiteY114" fmla="*/ 536121 h 1160647"/>
                <a:gd name="connsiteX115" fmla="*/ 743796 w 3031519"/>
                <a:gd name="connsiteY115" fmla="*/ 538553 h 1160647"/>
                <a:gd name="connsiteX116" fmla="*/ 743796 w 3031519"/>
                <a:gd name="connsiteY116" fmla="*/ 555577 h 1160647"/>
                <a:gd name="connsiteX117" fmla="*/ 746076 w 3031519"/>
                <a:gd name="connsiteY117" fmla="*/ 555577 h 1160647"/>
                <a:gd name="connsiteX118" fmla="*/ 762036 w 3031519"/>
                <a:gd name="connsiteY118" fmla="*/ 555577 h 1160647"/>
                <a:gd name="connsiteX119" fmla="*/ 762036 w 3031519"/>
                <a:gd name="connsiteY119" fmla="*/ 603136 h 1160647"/>
                <a:gd name="connsiteX120" fmla="*/ 763049 w 3031519"/>
                <a:gd name="connsiteY120" fmla="*/ 603136 h 1160647"/>
                <a:gd name="connsiteX121" fmla="*/ 770143 w 3031519"/>
                <a:gd name="connsiteY121" fmla="*/ 603136 h 1160647"/>
                <a:gd name="connsiteX122" fmla="*/ 784330 w 3031519"/>
                <a:gd name="connsiteY122" fmla="*/ 607460 h 1160647"/>
                <a:gd name="connsiteX123" fmla="*/ 784330 w 3031519"/>
                <a:gd name="connsiteY123" fmla="*/ 646372 h 1160647"/>
                <a:gd name="connsiteX124" fmla="*/ 785343 w 3031519"/>
                <a:gd name="connsiteY124" fmla="*/ 646372 h 1160647"/>
                <a:gd name="connsiteX125" fmla="*/ 792436 w 3031519"/>
                <a:gd name="connsiteY125" fmla="*/ 646372 h 1160647"/>
                <a:gd name="connsiteX126" fmla="*/ 792436 w 3031519"/>
                <a:gd name="connsiteY126" fmla="*/ 647993 h 1160647"/>
                <a:gd name="connsiteX127" fmla="*/ 792436 w 3031519"/>
                <a:gd name="connsiteY127" fmla="*/ 659342 h 1160647"/>
                <a:gd name="connsiteX128" fmla="*/ 794463 w 3031519"/>
                <a:gd name="connsiteY128" fmla="*/ 659342 h 1160647"/>
                <a:gd name="connsiteX129" fmla="*/ 808650 w 3031519"/>
                <a:gd name="connsiteY129" fmla="*/ 659342 h 1160647"/>
                <a:gd name="connsiteX130" fmla="*/ 814730 w 3031519"/>
                <a:gd name="connsiteY130" fmla="*/ 665828 h 1160647"/>
                <a:gd name="connsiteX131" fmla="*/ 814730 w 3031519"/>
                <a:gd name="connsiteY131" fmla="*/ 687446 h 1160647"/>
                <a:gd name="connsiteX132" fmla="*/ 817010 w 3031519"/>
                <a:gd name="connsiteY132" fmla="*/ 687446 h 1160647"/>
                <a:gd name="connsiteX133" fmla="*/ 832970 w 3031519"/>
                <a:gd name="connsiteY133" fmla="*/ 687446 h 1160647"/>
                <a:gd name="connsiteX134" fmla="*/ 832970 w 3031519"/>
                <a:gd name="connsiteY134" fmla="*/ 688526 h 1160647"/>
                <a:gd name="connsiteX135" fmla="*/ 832970 w 3031519"/>
                <a:gd name="connsiteY135" fmla="*/ 696093 h 1160647"/>
                <a:gd name="connsiteX136" fmla="*/ 834237 w 3031519"/>
                <a:gd name="connsiteY136" fmla="*/ 696093 h 1160647"/>
                <a:gd name="connsiteX137" fmla="*/ 843104 w 3031519"/>
                <a:gd name="connsiteY137" fmla="*/ 696093 h 1160647"/>
                <a:gd name="connsiteX138" fmla="*/ 843104 w 3031519"/>
                <a:gd name="connsiteY138" fmla="*/ 698254 h 1160647"/>
                <a:gd name="connsiteX139" fmla="*/ 843104 w 3031519"/>
                <a:gd name="connsiteY139" fmla="*/ 713387 h 1160647"/>
                <a:gd name="connsiteX140" fmla="*/ 847157 w 3031519"/>
                <a:gd name="connsiteY140" fmla="*/ 711495 h 1160647"/>
                <a:gd name="connsiteX141" fmla="*/ 847157 w 3031519"/>
                <a:gd name="connsiteY141" fmla="*/ 698254 h 1160647"/>
                <a:gd name="connsiteX142" fmla="*/ 848170 w 3031519"/>
                <a:gd name="connsiteY142" fmla="*/ 698254 h 1160647"/>
                <a:gd name="connsiteX143" fmla="*/ 855264 w 3031519"/>
                <a:gd name="connsiteY143" fmla="*/ 698254 h 1160647"/>
                <a:gd name="connsiteX144" fmla="*/ 855264 w 3031519"/>
                <a:gd name="connsiteY144" fmla="*/ 699876 h 1160647"/>
                <a:gd name="connsiteX145" fmla="*/ 855264 w 3031519"/>
                <a:gd name="connsiteY145" fmla="*/ 711225 h 1160647"/>
                <a:gd name="connsiteX146" fmla="*/ 856024 w 3031519"/>
                <a:gd name="connsiteY146" fmla="*/ 711225 h 1160647"/>
                <a:gd name="connsiteX147" fmla="*/ 861344 w 3031519"/>
                <a:gd name="connsiteY147" fmla="*/ 711225 h 1160647"/>
                <a:gd name="connsiteX148" fmla="*/ 909984 w 3031519"/>
                <a:gd name="connsiteY148" fmla="*/ 706902 h 1160647"/>
                <a:gd name="connsiteX149" fmla="*/ 909984 w 3031519"/>
                <a:gd name="connsiteY149" fmla="*/ 708253 h 1160647"/>
                <a:gd name="connsiteX150" fmla="*/ 909984 w 3031519"/>
                <a:gd name="connsiteY150" fmla="*/ 717710 h 1160647"/>
                <a:gd name="connsiteX151" fmla="*/ 910744 w 3031519"/>
                <a:gd name="connsiteY151" fmla="*/ 717710 h 1160647"/>
                <a:gd name="connsiteX152" fmla="*/ 916065 w 3031519"/>
                <a:gd name="connsiteY152" fmla="*/ 717710 h 1160647"/>
                <a:gd name="connsiteX153" fmla="*/ 916065 w 3031519"/>
                <a:gd name="connsiteY153" fmla="*/ 719872 h 1160647"/>
                <a:gd name="connsiteX154" fmla="*/ 916065 w 3031519"/>
                <a:gd name="connsiteY154" fmla="*/ 735005 h 1160647"/>
                <a:gd name="connsiteX155" fmla="*/ 918091 w 3031519"/>
                <a:gd name="connsiteY155" fmla="*/ 733654 h 1160647"/>
                <a:gd name="connsiteX156" fmla="*/ 932278 w 3031519"/>
                <a:gd name="connsiteY156" fmla="*/ 724196 h 1160647"/>
                <a:gd name="connsiteX157" fmla="*/ 938358 w 3031519"/>
                <a:gd name="connsiteY157" fmla="*/ 683122 h 1160647"/>
                <a:gd name="connsiteX158" fmla="*/ 939118 w 3031519"/>
                <a:gd name="connsiteY158" fmla="*/ 682852 h 1160647"/>
                <a:gd name="connsiteX159" fmla="*/ 944438 w 3031519"/>
                <a:gd name="connsiteY159" fmla="*/ 680960 h 1160647"/>
                <a:gd name="connsiteX160" fmla="*/ 946465 w 3031519"/>
                <a:gd name="connsiteY160" fmla="*/ 611783 h 1160647"/>
                <a:gd name="connsiteX161" fmla="*/ 948492 w 3031519"/>
                <a:gd name="connsiteY161" fmla="*/ 680960 h 1160647"/>
                <a:gd name="connsiteX162" fmla="*/ 949252 w 3031519"/>
                <a:gd name="connsiteY162" fmla="*/ 681230 h 1160647"/>
                <a:gd name="connsiteX163" fmla="*/ 954572 w 3031519"/>
                <a:gd name="connsiteY163" fmla="*/ 683122 h 1160647"/>
                <a:gd name="connsiteX164" fmla="*/ 954572 w 3031519"/>
                <a:gd name="connsiteY164" fmla="*/ 596651 h 1160647"/>
                <a:gd name="connsiteX165" fmla="*/ 958625 w 3031519"/>
                <a:gd name="connsiteY165" fmla="*/ 564224 h 1160647"/>
                <a:gd name="connsiteX166" fmla="*/ 997132 w 3031519"/>
                <a:gd name="connsiteY166" fmla="*/ 564224 h 1160647"/>
                <a:gd name="connsiteX167" fmla="*/ 997132 w 3031519"/>
                <a:gd name="connsiteY167" fmla="*/ 596651 h 1160647"/>
                <a:gd name="connsiteX168" fmla="*/ 997892 w 3031519"/>
                <a:gd name="connsiteY168" fmla="*/ 596651 h 1160647"/>
                <a:gd name="connsiteX169" fmla="*/ 1003212 w 3031519"/>
                <a:gd name="connsiteY169" fmla="*/ 596651 h 1160647"/>
                <a:gd name="connsiteX170" fmla="*/ 1003212 w 3031519"/>
                <a:gd name="connsiteY170" fmla="*/ 514503 h 1160647"/>
                <a:gd name="connsiteX171" fmla="*/ 1004986 w 3031519"/>
                <a:gd name="connsiteY171" fmla="*/ 514503 h 1160647"/>
                <a:gd name="connsiteX172" fmla="*/ 1017399 w 3031519"/>
                <a:gd name="connsiteY172" fmla="*/ 514503 h 1160647"/>
                <a:gd name="connsiteX173" fmla="*/ 1017399 w 3031519"/>
                <a:gd name="connsiteY173" fmla="*/ 512612 h 1160647"/>
                <a:gd name="connsiteX174" fmla="*/ 1017399 w 3031519"/>
                <a:gd name="connsiteY174" fmla="*/ 499371 h 1160647"/>
                <a:gd name="connsiteX175" fmla="*/ 1039693 w 3031519"/>
                <a:gd name="connsiteY175" fmla="*/ 499371 h 1160647"/>
                <a:gd name="connsiteX176" fmla="*/ 1039693 w 3031519"/>
                <a:gd name="connsiteY176" fmla="*/ 498290 h 1160647"/>
                <a:gd name="connsiteX177" fmla="*/ 1039693 w 3031519"/>
                <a:gd name="connsiteY177" fmla="*/ 490724 h 1160647"/>
                <a:gd name="connsiteX178" fmla="*/ 1041466 w 3031519"/>
                <a:gd name="connsiteY178" fmla="*/ 490724 h 1160647"/>
                <a:gd name="connsiteX179" fmla="*/ 1053880 w 3031519"/>
                <a:gd name="connsiteY179" fmla="*/ 490724 h 1160647"/>
                <a:gd name="connsiteX180" fmla="*/ 1053880 w 3031519"/>
                <a:gd name="connsiteY180" fmla="*/ 491805 h 1160647"/>
                <a:gd name="connsiteX181" fmla="*/ 1053880 w 3031519"/>
                <a:gd name="connsiteY181" fmla="*/ 499371 h 1160647"/>
                <a:gd name="connsiteX182" fmla="*/ 1054640 w 3031519"/>
                <a:gd name="connsiteY182" fmla="*/ 499371 h 1160647"/>
                <a:gd name="connsiteX183" fmla="*/ 1059960 w 3031519"/>
                <a:gd name="connsiteY183" fmla="*/ 499371 h 1160647"/>
                <a:gd name="connsiteX184" fmla="*/ 1070093 w 3031519"/>
                <a:gd name="connsiteY184" fmla="*/ 495047 h 1160647"/>
                <a:gd name="connsiteX185" fmla="*/ 1074146 w 3031519"/>
                <a:gd name="connsiteY185" fmla="*/ 498290 h 1160647"/>
                <a:gd name="connsiteX186" fmla="*/ 1074146 w 3031519"/>
                <a:gd name="connsiteY186" fmla="*/ 490724 h 1160647"/>
                <a:gd name="connsiteX187" fmla="*/ 1076426 w 3031519"/>
                <a:gd name="connsiteY187" fmla="*/ 490724 h 1160647"/>
                <a:gd name="connsiteX188" fmla="*/ 1092387 w 3031519"/>
                <a:gd name="connsiteY188" fmla="*/ 490724 h 1160647"/>
                <a:gd name="connsiteX189" fmla="*/ 1092387 w 3031519"/>
                <a:gd name="connsiteY189" fmla="*/ 491805 h 1160647"/>
                <a:gd name="connsiteX190" fmla="*/ 1092387 w 3031519"/>
                <a:gd name="connsiteY190" fmla="*/ 499371 h 1160647"/>
                <a:gd name="connsiteX191" fmla="*/ 1122787 w 3031519"/>
                <a:gd name="connsiteY191" fmla="*/ 499371 h 1160647"/>
                <a:gd name="connsiteX192" fmla="*/ 1122787 w 3031519"/>
                <a:gd name="connsiteY192" fmla="*/ 500992 h 1160647"/>
                <a:gd name="connsiteX193" fmla="*/ 1122787 w 3031519"/>
                <a:gd name="connsiteY193" fmla="*/ 512342 h 1160647"/>
                <a:gd name="connsiteX194" fmla="*/ 1149134 w 3031519"/>
                <a:gd name="connsiteY194" fmla="*/ 512342 h 1160647"/>
                <a:gd name="connsiteX195" fmla="*/ 1149134 w 3031519"/>
                <a:gd name="connsiteY195" fmla="*/ 542606 h 1160647"/>
                <a:gd name="connsiteX196" fmla="*/ 1149894 w 3031519"/>
                <a:gd name="connsiteY196" fmla="*/ 542606 h 1160647"/>
                <a:gd name="connsiteX197" fmla="*/ 1155214 w 3031519"/>
                <a:gd name="connsiteY197" fmla="*/ 542606 h 1160647"/>
                <a:gd name="connsiteX198" fmla="*/ 1155214 w 3031519"/>
                <a:gd name="connsiteY198" fmla="*/ 543687 h 1160647"/>
                <a:gd name="connsiteX199" fmla="*/ 1155214 w 3031519"/>
                <a:gd name="connsiteY199" fmla="*/ 551254 h 1160647"/>
                <a:gd name="connsiteX200" fmla="*/ 1159268 w 3031519"/>
                <a:gd name="connsiteY200" fmla="*/ 581518 h 1160647"/>
                <a:gd name="connsiteX201" fmla="*/ 1160028 w 3031519"/>
                <a:gd name="connsiteY201" fmla="*/ 581518 h 1160647"/>
                <a:gd name="connsiteX202" fmla="*/ 1165348 w 3031519"/>
                <a:gd name="connsiteY202" fmla="*/ 581518 h 1160647"/>
                <a:gd name="connsiteX203" fmla="*/ 1165348 w 3031519"/>
                <a:gd name="connsiteY203" fmla="*/ 582329 h 1160647"/>
                <a:gd name="connsiteX204" fmla="*/ 1165348 w 3031519"/>
                <a:gd name="connsiteY204" fmla="*/ 588004 h 1160647"/>
                <a:gd name="connsiteX205" fmla="*/ 1166361 w 3031519"/>
                <a:gd name="connsiteY205" fmla="*/ 588004 h 1160647"/>
                <a:gd name="connsiteX206" fmla="*/ 1173454 w 3031519"/>
                <a:gd name="connsiteY206" fmla="*/ 588004 h 1160647"/>
                <a:gd name="connsiteX207" fmla="*/ 1173454 w 3031519"/>
                <a:gd name="connsiteY207" fmla="*/ 618269 h 1160647"/>
                <a:gd name="connsiteX208" fmla="*/ 1175481 w 3031519"/>
                <a:gd name="connsiteY208" fmla="*/ 618269 h 1160647"/>
                <a:gd name="connsiteX209" fmla="*/ 1189668 w 3031519"/>
                <a:gd name="connsiteY209" fmla="*/ 618269 h 1160647"/>
                <a:gd name="connsiteX210" fmla="*/ 1189668 w 3031519"/>
                <a:gd name="connsiteY210" fmla="*/ 642048 h 1160647"/>
                <a:gd name="connsiteX211" fmla="*/ 1191695 w 3031519"/>
                <a:gd name="connsiteY211" fmla="*/ 643669 h 1160647"/>
                <a:gd name="connsiteX212" fmla="*/ 1191695 w 3031519"/>
                <a:gd name="connsiteY212" fmla="*/ 655019 h 1160647"/>
                <a:gd name="connsiteX213" fmla="*/ 1192455 w 3031519"/>
                <a:gd name="connsiteY213" fmla="*/ 655019 h 1160647"/>
                <a:gd name="connsiteX214" fmla="*/ 1197775 w 3031519"/>
                <a:gd name="connsiteY214" fmla="*/ 655019 h 1160647"/>
                <a:gd name="connsiteX215" fmla="*/ 1197775 w 3031519"/>
                <a:gd name="connsiteY215" fmla="*/ 678798 h 1160647"/>
                <a:gd name="connsiteX216" fmla="*/ 1199041 w 3031519"/>
                <a:gd name="connsiteY216" fmla="*/ 678798 h 1160647"/>
                <a:gd name="connsiteX217" fmla="*/ 1207908 w 3031519"/>
                <a:gd name="connsiteY217" fmla="*/ 678798 h 1160647"/>
                <a:gd name="connsiteX218" fmla="*/ 1209935 w 3031519"/>
                <a:gd name="connsiteY218" fmla="*/ 682852 h 1160647"/>
                <a:gd name="connsiteX219" fmla="*/ 1209935 w 3031519"/>
                <a:gd name="connsiteY219" fmla="*/ 696093 h 1160647"/>
                <a:gd name="connsiteX220" fmla="*/ 1211455 w 3031519"/>
                <a:gd name="connsiteY220" fmla="*/ 694201 h 1160647"/>
                <a:gd name="connsiteX221" fmla="*/ 1222095 w 3031519"/>
                <a:gd name="connsiteY221" fmla="*/ 680960 h 1160647"/>
                <a:gd name="connsiteX222" fmla="*/ 1250469 w 3031519"/>
                <a:gd name="connsiteY222" fmla="*/ 680960 h 1160647"/>
                <a:gd name="connsiteX223" fmla="*/ 1250469 w 3031519"/>
                <a:gd name="connsiteY223" fmla="*/ 767431 h 1160647"/>
                <a:gd name="connsiteX224" fmla="*/ 1251229 w 3031519"/>
                <a:gd name="connsiteY224" fmla="*/ 767431 h 1160647"/>
                <a:gd name="connsiteX225" fmla="*/ 1256549 w 3031519"/>
                <a:gd name="connsiteY225" fmla="*/ 767431 h 1160647"/>
                <a:gd name="connsiteX226" fmla="*/ 1257309 w 3031519"/>
                <a:gd name="connsiteY226" fmla="*/ 766080 h 1160647"/>
                <a:gd name="connsiteX227" fmla="*/ 1262629 w 3031519"/>
                <a:gd name="connsiteY227" fmla="*/ 756622 h 1160647"/>
                <a:gd name="connsiteX228" fmla="*/ 1262629 w 3031519"/>
                <a:gd name="connsiteY228" fmla="*/ 758514 h 1160647"/>
                <a:gd name="connsiteX229" fmla="*/ 1262629 w 3031519"/>
                <a:gd name="connsiteY229" fmla="*/ 771755 h 1160647"/>
                <a:gd name="connsiteX230" fmla="*/ 1266682 w 3031519"/>
                <a:gd name="connsiteY230" fmla="*/ 726358 h 1160647"/>
                <a:gd name="connsiteX231" fmla="*/ 1267442 w 3031519"/>
                <a:gd name="connsiteY231" fmla="*/ 726358 h 1160647"/>
                <a:gd name="connsiteX232" fmla="*/ 1272762 w 3031519"/>
                <a:gd name="connsiteY232" fmla="*/ 726358 h 1160647"/>
                <a:gd name="connsiteX233" fmla="*/ 1272762 w 3031519"/>
                <a:gd name="connsiteY233" fmla="*/ 661504 h 1160647"/>
                <a:gd name="connsiteX234" fmla="*/ 1273776 w 3031519"/>
                <a:gd name="connsiteY234" fmla="*/ 661504 h 1160647"/>
                <a:gd name="connsiteX235" fmla="*/ 1280869 w 3031519"/>
                <a:gd name="connsiteY235" fmla="*/ 661504 h 1160647"/>
                <a:gd name="connsiteX236" fmla="*/ 1293029 w 3031519"/>
                <a:gd name="connsiteY236" fmla="*/ 618269 h 1160647"/>
                <a:gd name="connsiteX237" fmla="*/ 1294296 w 3031519"/>
                <a:gd name="connsiteY237" fmla="*/ 618269 h 1160647"/>
                <a:gd name="connsiteX238" fmla="*/ 1303163 w 3031519"/>
                <a:gd name="connsiteY238" fmla="*/ 618269 h 1160647"/>
                <a:gd name="connsiteX239" fmla="*/ 1313296 w 3031519"/>
                <a:gd name="connsiteY239" fmla="*/ 661504 h 1160647"/>
                <a:gd name="connsiteX240" fmla="*/ 1314309 w 3031519"/>
                <a:gd name="connsiteY240" fmla="*/ 661504 h 1160647"/>
                <a:gd name="connsiteX241" fmla="*/ 1321403 w 3031519"/>
                <a:gd name="connsiteY241" fmla="*/ 661504 h 1160647"/>
                <a:gd name="connsiteX242" fmla="*/ 1321403 w 3031519"/>
                <a:gd name="connsiteY242" fmla="*/ 700416 h 1160647"/>
                <a:gd name="connsiteX243" fmla="*/ 1323176 w 3031519"/>
                <a:gd name="connsiteY243" fmla="*/ 700416 h 1160647"/>
                <a:gd name="connsiteX244" fmla="*/ 1335590 w 3031519"/>
                <a:gd name="connsiteY244" fmla="*/ 700416 h 1160647"/>
                <a:gd name="connsiteX245" fmla="*/ 1335590 w 3031519"/>
                <a:gd name="connsiteY245" fmla="*/ 702578 h 1160647"/>
                <a:gd name="connsiteX246" fmla="*/ 1335590 w 3031519"/>
                <a:gd name="connsiteY246" fmla="*/ 717710 h 1160647"/>
                <a:gd name="connsiteX247" fmla="*/ 1339643 w 3031519"/>
                <a:gd name="connsiteY247" fmla="*/ 715549 h 1160647"/>
                <a:gd name="connsiteX248" fmla="*/ 1339643 w 3031519"/>
                <a:gd name="connsiteY248" fmla="*/ 700416 h 1160647"/>
                <a:gd name="connsiteX249" fmla="*/ 1341163 w 3031519"/>
                <a:gd name="connsiteY249" fmla="*/ 700416 h 1160647"/>
                <a:gd name="connsiteX250" fmla="*/ 1351803 w 3031519"/>
                <a:gd name="connsiteY250" fmla="*/ 700416 h 1160647"/>
                <a:gd name="connsiteX251" fmla="*/ 1351803 w 3031519"/>
                <a:gd name="connsiteY251" fmla="*/ 702037 h 1160647"/>
                <a:gd name="connsiteX252" fmla="*/ 1351803 w 3031519"/>
                <a:gd name="connsiteY252" fmla="*/ 713387 h 1160647"/>
                <a:gd name="connsiteX253" fmla="*/ 1382204 w 3031519"/>
                <a:gd name="connsiteY253" fmla="*/ 713387 h 1160647"/>
                <a:gd name="connsiteX254" fmla="*/ 1382204 w 3031519"/>
                <a:gd name="connsiteY254" fmla="*/ 676637 h 1160647"/>
                <a:gd name="connsiteX255" fmla="*/ 1383470 w 3031519"/>
                <a:gd name="connsiteY255" fmla="*/ 676637 h 1160647"/>
                <a:gd name="connsiteX256" fmla="*/ 1392337 w 3031519"/>
                <a:gd name="connsiteY256" fmla="*/ 676637 h 1160647"/>
                <a:gd name="connsiteX257" fmla="*/ 1392337 w 3031519"/>
                <a:gd name="connsiteY257" fmla="*/ 698254 h 1160647"/>
                <a:gd name="connsiteX258" fmla="*/ 1394364 w 3031519"/>
                <a:gd name="connsiteY258" fmla="*/ 665828 h 1160647"/>
                <a:gd name="connsiteX259" fmla="*/ 1416657 w 3031519"/>
                <a:gd name="connsiteY259" fmla="*/ 665828 h 1160647"/>
                <a:gd name="connsiteX260" fmla="*/ 1416657 w 3031519"/>
                <a:gd name="connsiteY260" fmla="*/ 664206 h 1160647"/>
                <a:gd name="connsiteX261" fmla="*/ 1416657 w 3031519"/>
                <a:gd name="connsiteY261" fmla="*/ 652857 h 1160647"/>
                <a:gd name="connsiteX262" fmla="*/ 1417417 w 3031519"/>
                <a:gd name="connsiteY262" fmla="*/ 652857 h 1160647"/>
                <a:gd name="connsiteX263" fmla="*/ 1422737 w 3031519"/>
                <a:gd name="connsiteY263" fmla="*/ 652857 h 1160647"/>
                <a:gd name="connsiteX264" fmla="*/ 1422737 w 3031519"/>
                <a:gd name="connsiteY264" fmla="*/ 650966 h 1160647"/>
                <a:gd name="connsiteX265" fmla="*/ 1422737 w 3031519"/>
                <a:gd name="connsiteY265" fmla="*/ 637725 h 1160647"/>
                <a:gd name="connsiteX266" fmla="*/ 1426791 w 3031519"/>
                <a:gd name="connsiteY266" fmla="*/ 644210 h 1160647"/>
                <a:gd name="connsiteX267" fmla="*/ 1429071 w 3031519"/>
                <a:gd name="connsiteY267" fmla="*/ 644210 h 1160647"/>
                <a:gd name="connsiteX268" fmla="*/ 1445031 w 3031519"/>
                <a:gd name="connsiteY268" fmla="*/ 644210 h 1160647"/>
                <a:gd name="connsiteX269" fmla="*/ 1445031 w 3031519"/>
                <a:gd name="connsiteY269" fmla="*/ 643399 h 1160647"/>
                <a:gd name="connsiteX270" fmla="*/ 1445031 w 3031519"/>
                <a:gd name="connsiteY270" fmla="*/ 637725 h 1160647"/>
                <a:gd name="connsiteX271" fmla="*/ 1445791 w 3031519"/>
                <a:gd name="connsiteY271" fmla="*/ 637725 h 1160647"/>
                <a:gd name="connsiteX272" fmla="*/ 1451111 w 3031519"/>
                <a:gd name="connsiteY272" fmla="*/ 637725 h 1160647"/>
                <a:gd name="connsiteX273" fmla="*/ 1451111 w 3031519"/>
                <a:gd name="connsiteY273" fmla="*/ 639076 h 1160647"/>
                <a:gd name="connsiteX274" fmla="*/ 1451111 w 3031519"/>
                <a:gd name="connsiteY274" fmla="*/ 648534 h 1160647"/>
                <a:gd name="connsiteX275" fmla="*/ 1489618 w 3031519"/>
                <a:gd name="connsiteY275" fmla="*/ 648534 h 1160647"/>
                <a:gd name="connsiteX276" fmla="*/ 1489618 w 3031519"/>
                <a:gd name="connsiteY276" fmla="*/ 786887 h 1160647"/>
                <a:gd name="connsiteX277" fmla="*/ 1491138 w 3031519"/>
                <a:gd name="connsiteY277" fmla="*/ 786887 h 1160647"/>
                <a:gd name="connsiteX278" fmla="*/ 1501778 w 3031519"/>
                <a:gd name="connsiteY278" fmla="*/ 786887 h 1160647"/>
                <a:gd name="connsiteX279" fmla="*/ 1501778 w 3031519"/>
                <a:gd name="connsiteY279" fmla="*/ 773917 h 1160647"/>
                <a:gd name="connsiteX280" fmla="*/ 1505832 w 3031519"/>
                <a:gd name="connsiteY280" fmla="*/ 773917 h 1160647"/>
                <a:gd name="connsiteX281" fmla="*/ 1505832 w 3031519"/>
                <a:gd name="connsiteY281" fmla="*/ 786887 h 1160647"/>
                <a:gd name="connsiteX282" fmla="*/ 1536232 w 3031519"/>
                <a:gd name="connsiteY282" fmla="*/ 786887 h 1160647"/>
                <a:gd name="connsiteX283" fmla="*/ 1536232 w 3031519"/>
                <a:gd name="connsiteY283" fmla="*/ 756622 h 1160647"/>
                <a:gd name="connsiteX284" fmla="*/ 1548392 w 3031519"/>
                <a:gd name="connsiteY284" fmla="*/ 756622 h 1160647"/>
                <a:gd name="connsiteX285" fmla="*/ 1560552 w 3031519"/>
                <a:gd name="connsiteY285" fmla="*/ 754461 h 1160647"/>
                <a:gd name="connsiteX286" fmla="*/ 1564606 w 3031519"/>
                <a:gd name="connsiteY286" fmla="*/ 756622 h 1160647"/>
                <a:gd name="connsiteX287" fmla="*/ 1574739 w 3031519"/>
                <a:gd name="connsiteY287" fmla="*/ 756622 h 1160647"/>
                <a:gd name="connsiteX288" fmla="*/ 1574739 w 3031519"/>
                <a:gd name="connsiteY288" fmla="*/ 786887 h 1160647"/>
                <a:gd name="connsiteX289" fmla="*/ 1582846 w 3031519"/>
                <a:gd name="connsiteY289" fmla="*/ 786887 h 1160647"/>
                <a:gd name="connsiteX290" fmla="*/ 1582846 w 3031519"/>
                <a:gd name="connsiteY290" fmla="*/ 804182 h 1160647"/>
                <a:gd name="connsiteX291" fmla="*/ 1592182 w 3031519"/>
                <a:gd name="connsiteY291" fmla="*/ 805087 h 1160647"/>
                <a:gd name="connsiteX292" fmla="*/ 1605140 w 3031519"/>
                <a:gd name="connsiteY292" fmla="*/ 805087 h 1160647"/>
                <a:gd name="connsiteX293" fmla="*/ 1605140 w 3031519"/>
                <a:gd name="connsiteY293" fmla="*/ 789049 h 1160647"/>
                <a:gd name="connsiteX294" fmla="*/ 1673096 w 3031519"/>
                <a:gd name="connsiteY294" fmla="*/ 789049 h 1160647"/>
                <a:gd name="connsiteX295" fmla="*/ 1673096 w 3031519"/>
                <a:gd name="connsiteY295" fmla="*/ 703796 h 1160647"/>
                <a:gd name="connsiteX296" fmla="*/ 1745104 w 3031519"/>
                <a:gd name="connsiteY296" fmla="*/ 703796 h 1160647"/>
                <a:gd name="connsiteX297" fmla="*/ 1745104 w 3031519"/>
                <a:gd name="connsiteY297" fmla="*/ 782564 h 1160647"/>
                <a:gd name="connsiteX298" fmla="*/ 1747008 w 3031519"/>
                <a:gd name="connsiteY298" fmla="*/ 782564 h 1160647"/>
                <a:gd name="connsiteX299" fmla="*/ 1748250 w 3031519"/>
                <a:gd name="connsiteY299" fmla="*/ 805087 h 1160647"/>
                <a:gd name="connsiteX300" fmla="*/ 1757926 w 3031519"/>
                <a:gd name="connsiteY300" fmla="*/ 805087 h 1160647"/>
                <a:gd name="connsiteX301" fmla="*/ 1759168 w 3031519"/>
                <a:gd name="connsiteY301" fmla="*/ 782564 h 1160647"/>
                <a:gd name="connsiteX302" fmla="*/ 1765248 w 3031519"/>
                <a:gd name="connsiteY302" fmla="*/ 782564 h 1160647"/>
                <a:gd name="connsiteX303" fmla="*/ 1766490 w 3031519"/>
                <a:gd name="connsiteY303" fmla="*/ 805087 h 1160647"/>
                <a:gd name="connsiteX304" fmla="*/ 1817112 w 3031519"/>
                <a:gd name="connsiteY304" fmla="*/ 805087 h 1160647"/>
                <a:gd name="connsiteX305" fmla="*/ 1817112 w 3031519"/>
                <a:gd name="connsiteY305" fmla="*/ 642059 h 1160647"/>
                <a:gd name="connsiteX306" fmla="*/ 2014439 w 3031519"/>
                <a:gd name="connsiteY306" fmla="*/ 642059 h 1160647"/>
                <a:gd name="connsiteX307" fmla="*/ 2014439 w 3031519"/>
                <a:gd name="connsiteY307" fmla="*/ 805087 h 1160647"/>
                <a:gd name="connsiteX308" fmla="*/ 2033136 w 3031519"/>
                <a:gd name="connsiteY308" fmla="*/ 805087 h 1160647"/>
                <a:gd name="connsiteX309" fmla="*/ 2033136 w 3031519"/>
                <a:gd name="connsiteY309" fmla="*/ 722394 h 1160647"/>
                <a:gd name="connsiteX310" fmla="*/ 2128256 w 3031519"/>
                <a:gd name="connsiteY310" fmla="*/ 722394 h 1160647"/>
                <a:gd name="connsiteX311" fmla="*/ 2140186 w 3031519"/>
                <a:gd name="connsiteY311" fmla="*/ 404253 h 1160647"/>
                <a:gd name="connsiteX312" fmla="*/ 2128026 w 3031519"/>
                <a:gd name="connsiteY312" fmla="*/ 382635 h 1160647"/>
                <a:gd name="connsiteX313" fmla="*/ 2121946 w 3031519"/>
                <a:gd name="connsiteY313" fmla="*/ 378311 h 1160647"/>
                <a:gd name="connsiteX314" fmla="*/ 2130053 w 3031519"/>
                <a:gd name="connsiteY314" fmla="*/ 354532 h 1160647"/>
                <a:gd name="connsiteX315" fmla="*/ 2130053 w 3031519"/>
                <a:gd name="connsiteY315" fmla="*/ 337238 h 1160647"/>
                <a:gd name="connsiteX316" fmla="*/ 2144240 w 3031519"/>
                <a:gd name="connsiteY316" fmla="*/ 337238 h 1160647"/>
                <a:gd name="connsiteX317" fmla="*/ 2144240 w 3031519"/>
                <a:gd name="connsiteY317" fmla="*/ 315620 h 1160647"/>
                <a:gd name="connsiteX318" fmla="*/ 2146266 w 3031519"/>
                <a:gd name="connsiteY318" fmla="*/ 311296 h 1160647"/>
                <a:gd name="connsiteX319" fmla="*/ 2146266 w 3031519"/>
                <a:gd name="connsiteY319" fmla="*/ 233472 h 1160647"/>
                <a:gd name="connsiteX320" fmla="*/ 2144240 w 3031519"/>
                <a:gd name="connsiteY320" fmla="*/ 226987 h 1160647"/>
                <a:gd name="connsiteX321" fmla="*/ 2150320 w 3031519"/>
                <a:gd name="connsiteY321" fmla="*/ 220501 h 1160647"/>
                <a:gd name="connsiteX322" fmla="*/ 2150320 w 3031519"/>
                <a:gd name="connsiteY322" fmla="*/ 162133 h 1160647"/>
                <a:gd name="connsiteX323" fmla="*/ 2152346 w 3031519"/>
                <a:gd name="connsiteY323" fmla="*/ 157810 h 1160647"/>
                <a:gd name="connsiteX324" fmla="*/ 2152346 w 3031519"/>
                <a:gd name="connsiteY324" fmla="*/ 101604 h 1160647"/>
                <a:gd name="connsiteX325" fmla="*/ 2154373 w 3031519"/>
                <a:gd name="connsiteY325" fmla="*/ 82148 h 1160647"/>
                <a:gd name="connsiteX326" fmla="*/ 2158427 w 3031519"/>
                <a:gd name="connsiteY326" fmla="*/ 99442 h 1160647"/>
                <a:gd name="connsiteX327" fmla="*/ 2160453 w 3031519"/>
                <a:gd name="connsiteY327" fmla="*/ 157810 h 1160647"/>
                <a:gd name="connsiteX328" fmla="*/ 2162480 w 3031519"/>
                <a:gd name="connsiteY328" fmla="*/ 220501 h 1160647"/>
                <a:gd name="connsiteX329" fmla="*/ 2168560 w 3031519"/>
                <a:gd name="connsiteY329" fmla="*/ 226987 h 1160647"/>
                <a:gd name="connsiteX330" fmla="*/ 2166533 w 3031519"/>
                <a:gd name="connsiteY330" fmla="*/ 233472 h 1160647"/>
                <a:gd name="connsiteX331" fmla="*/ 2166533 w 3031519"/>
                <a:gd name="connsiteY331" fmla="*/ 311296 h 1160647"/>
                <a:gd name="connsiteX332" fmla="*/ 2168560 w 3031519"/>
                <a:gd name="connsiteY332" fmla="*/ 315620 h 1160647"/>
                <a:gd name="connsiteX333" fmla="*/ 2168560 w 3031519"/>
                <a:gd name="connsiteY333" fmla="*/ 337238 h 1160647"/>
                <a:gd name="connsiteX334" fmla="*/ 2182747 w 3031519"/>
                <a:gd name="connsiteY334" fmla="*/ 337238 h 1160647"/>
                <a:gd name="connsiteX335" fmla="*/ 2182747 w 3031519"/>
                <a:gd name="connsiteY335" fmla="*/ 354532 h 1160647"/>
                <a:gd name="connsiteX336" fmla="*/ 2190854 w 3031519"/>
                <a:gd name="connsiteY336" fmla="*/ 378311 h 1160647"/>
                <a:gd name="connsiteX337" fmla="*/ 2184774 w 3031519"/>
                <a:gd name="connsiteY337" fmla="*/ 382635 h 1160647"/>
                <a:gd name="connsiteX338" fmla="*/ 2172613 w 3031519"/>
                <a:gd name="connsiteY338" fmla="*/ 404253 h 1160647"/>
                <a:gd name="connsiteX339" fmla="*/ 2180720 w 3031519"/>
                <a:gd name="connsiteY339" fmla="*/ 657181 h 1160647"/>
                <a:gd name="connsiteX340" fmla="*/ 2245574 w 3031519"/>
                <a:gd name="connsiteY340" fmla="*/ 657181 h 1160647"/>
                <a:gd name="connsiteX341" fmla="*/ 2245574 w 3031519"/>
                <a:gd name="connsiteY341" fmla="*/ 732843 h 1160647"/>
                <a:gd name="connsiteX342" fmla="*/ 2253681 w 3031519"/>
                <a:gd name="connsiteY342" fmla="*/ 732843 h 1160647"/>
                <a:gd name="connsiteX343" fmla="*/ 2255708 w 3031519"/>
                <a:gd name="connsiteY343" fmla="*/ 726358 h 1160647"/>
                <a:gd name="connsiteX344" fmla="*/ 2261788 w 3031519"/>
                <a:gd name="connsiteY344" fmla="*/ 726358 h 1160647"/>
                <a:gd name="connsiteX345" fmla="*/ 2263815 w 3031519"/>
                <a:gd name="connsiteY345" fmla="*/ 735005 h 1160647"/>
                <a:gd name="connsiteX346" fmla="*/ 2275975 w 3031519"/>
                <a:gd name="connsiteY346" fmla="*/ 735005 h 1160647"/>
                <a:gd name="connsiteX347" fmla="*/ 2275975 w 3031519"/>
                <a:gd name="connsiteY347" fmla="*/ 728519 h 1160647"/>
                <a:gd name="connsiteX348" fmla="*/ 2298268 w 3031519"/>
                <a:gd name="connsiteY348" fmla="*/ 728519 h 1160647"/>
                <a:gd name="connsiteX349" fmla="*/ 2298268 w 3031519"/>
                <a:gd name="connsiteY349" fmla="*/ 735005 h 1160647"/>
                <a:gd name="connsiteX350" fmla="*/ 2318535 w 3031519"/>
                <a:gd name="connsiteY350" fmla="*/ 735005 h 1160647"/>
                <a:gd name="connsiteX351" fmla="*/ 2318535 w 3031519"/>
                <a:gd name="connsiteY351" fmla="*/ 780402 h 1160647"/>
                <a:gd name="connsiteX352" fmla="*/ 2332722 w 3031519"/>
                <a:gd name="connsiteY352" fmla="*/ 780402 h 1160647"/>
                <a:gd name="connsiteX353" fmla="*/ 2332722 w 3031519"/>
                <a:gd name="connsiteY353" fmla="*/ 767431 h 1160647"/>
                <a:gd name="connsiteX354" fmla="*/ 2348936 w 3031519"/>
                <a:gd name="connsiteY354" fmla="*/ 767431 h 1160647"/>
                <a:gd name="connsiteX355" fmla="*/ 2348936 w 3031519"/>
                <a:gd name="connsiteY355" fmla="*/ 588004 h 1160647"/>
                <a:gd name="connsiteX356" fmla="*/ 2355016 w 3031519"/>
                <a:gd name="connsiteY356" fmla="*/ 581518 h 1160647"/>
                <a:gd name="connsiteX357" fmla="*/ 2427977 w 3031519"/>
                <a:gd name="connsiteY357" fmla="*/ 581518 h 1160647"/>
                <a:gd name="connsiteX358" fmla="*/ 2427977 w 3031519"/>
                <a:gd name="connsiteY358" fmla="*/ 590166 h 1160647"/>
                <a:gd name="connsiteX359" fmla="*/ 2438110 w 3031519"/>
                <a:gd name="connsiteY359" fmla="*/ 590166 h 1160647"/>
                <a:gd name="connsiteX360" fmla="*/ 2438110 w 3031519"/>
                <a:gd name="connsiteY360" fmla="*/ 704740 h 1160647"/>
                <a:gd name="connsiteX361" fmla="*/ 2460404 w 3031519"/>
                <a:gd name="connsiteY361" fmla="*/ 704740 h 1160647"/>
                <a:gd name="connsiteX362" fmla="*/ 2460404 w 3031519"/>
                <a:gd name="connsiteY362" fmla="*/ 637725 h 1160647"/>
                <a:gd name="connsiteX363" fmla="*/ 2486751 w 3031519"/>
                <a:gd name="connsiteY363" fmla="*/ 637725 h 1160647"/>
                <a:gd name="connsiteX364" fmla="*/ 2490804 w 3031519"/>
                <a:gd name="connsiteY364" fmla="*/ 633401 h 1160647"/>
                <a:gd name="connsiteX365" fmla="*/ 2498911 w 3031519"/>
                <a:gd name="connsiteY365" fmla="*/ 633401 h 1160647"/>
                <a:gd name="connsiteX366" fmla="*/ 2502964 w 3031519"/>
                <a:gd name="connsiteY366" fmla="*/ 637725 h 1160647"/>
                <a:gd name="connsiteX367" fmla="*/ 2525258 w 3031519"/>
                <a:gd name="connsiteY367" fmla="*/ 637725 h 1160647"/>
                <a:gd name="connsiteX368" fmla="*/ 2525258 w 3031519"/>
                <a:gd name="connsiteY368" fmla="*/ 520989 h 1160647"/>
                <a:gd name="connsiteX369" fmla="*/ 2582005 w 3031519"/>
                <a:gd name="connsiteY369" fmla="*/ 510180 h 1160647"/>
                <a:gd name="connsiteX370" fmla="*/ 2582005 w 3031519"/>
                <a:gd name="connsiteY370" fmla="*/ 511261 h 1160647"/>
                <a:gd name="connsiteX371" fmla="*/ 2582005 w 3031519"/>
                <a:gd name="connsiteY371" fmla="*/ 518827 h 1160647"/>
                <a:gd name="connsiteX372" fmla="*/ 2608352 w 3031519"/>
                <a:gd name="connsiteY372" fmla="*/ 518827 h 1160647"/>
                <a:gd name="connsiteX373" fmla="*/ 2608352 w 3031519"/>
                <a:gd name="connsiteY373" fmla="*/ 773917 h 1160647"/>
                <a:gd name="connsiteX374" fmla="*/ 2630646 w 3031519"/>
                <a:gd name="connsiteY374" fmla="*/ 773917 h 1160647"/>
                <a:gd name="connsiteX375" fmla="*/ 2630646 w 3031519"/>
                <a:gd name="connsiteY375" fmla="*/ 769593 h 1160647"/>
                <a:gd name="connsiteX376" fmla="*/ 2642806 w 3031519"/>
                <a:gd name="connsiteY376" fmla="*/ 769593 h 1160647"/>
                <a:gd name="connsiteX377" fmla="*/ 2642806 w 3031519"/>
                <a:gd name="connsiteY377" fmla="*/ 773917 h 1160647"/>
                <a:gd name="connsiteX378" fmla="*/ 2667126 w 3031519"/>
                <a:gd name="connsiteY378" fmla="*/ 773917 h 1160647"/>
                <a:gd name="connsiteX379" fmla="*/ 2667126 w 3031519"/>
                <a:gd name="connsiteY379" fmla="*/ 760946 h 1160647"/>
                <a:gd name="connsiteX380" fmla="*/ 2695500 w 3031519"/>
                <a:gd name="connsiteY380" fmla="*/ 760946 h 1160647"/>
                <a:gd name="connsiteX381" fmla="*/ 2707660 w 3031519"/>
                <a:gd name="connsiteY381" fmla="*/ 756622 h 1160647"/>
                <a:gd name="connsiteX382" fmla="*/ 2727927 w 3031519"/>
                <a:gd name="connsiteY382" fmla="*/ 760946 h 1160647"/>
                <a:gd name="connsiteX383" fmla="*/ 2727927 w 3031519"/>
                <a:gd name="connsiteY383" fmla="*/ 743652 h 1160647"/>
                <a:gd name="connsiteX384" fmla="*/ 2736034 w 3031519"/>
                <a:gd name="connsiteY384" fmla="*/ 743652 h 1160647"/>
                <a:gd name="connsiteX385" fmla="*/ 2736034 w 3031519"/>
                <a:gd name="connsiteY385" fmla="*/ 730681 h 1160647"/>
                <a:gd name="connsiteX386" fmla="*/ 2792781 w 3031519"/>
                <a:gd name="connsiteY386" fmla="*/ 730681 h 1160647"/>
                <a:gd name="connsiteX387" fmla="*/ 2792781 w 3031519"/>
                <a:gd name="connsiteY387" fmla="*/ 700416 h 1160647"/>
                <a:gd name="connsiteX388" fmla="*/ 2811021 w 3031519"/>
                <a:gd name="connsiteY388" fmla="*/ 700416 h 1160647"/>
                <a:gd name="connsiteX389" fmla="*/ 2811021 w 3031519"/>
                <a:gd name="connsiteY389" fmla="*/ 693931 h 1160647"/>
                <a:gd name="connsiteX390" fmla="*/ 2823181 w 3031519"/>
                <a:gd name="connsiteY390" fmla="*/ 693931 h 1160647"/>
                <a:gd name="connsiteX391" fmla="*/ 2823181 w 3031519"/>
                <a:gd name="connsiteY391" fmla="*/ 700416 h 1160647"/>
                <a:gd name="connsiteX392" fmla="*/ 2839395 w 3031519"/>
                <a:gd name="connsiteY392" fmla="*/ 700416 h 1160647"/>
                <a:gd name="connsiteX393" fmla="*/ 2839395 w 3031519"/>
                <a:gd name="connsiteY393" fmla="*/ 750137 h 1160647"/>
                <a:gd name="connsiteX394" fmla="*/ 2871822 w 3031519"/>
                <a:gd name="connsiteY394" fmla="*/ 750137 h 1160647"/>
                <a:gd name="connsiteX395" fmla="*/ 2871822 w 3031519"/>
                <a:gd name="connsiteY395" fmla="*/ 724196 h 1160647"/>
                <a:gd name="connsiteX396" fmla="*/ 2910329 w 3031519"/>
                <a:gd name="connsiteY396" fmla="*/ 724196 h 1160647"/>
                <a:gd name="connsiteX397" fmla="*/ 2910329 w 3031519"/>
                <a:gd name="connsiteY397" fmla="*/ 693931 h 1160647"/>
                <a:gd name="connsiteX398" fmla="*/ 2958970 w 3031519"/>
                <a:gd name="connsiteY398" fmla="*/ 693931 h 1160647"/>
                <a:gd name="connsiteX399" fmla="*/ 2958970 w 3031519"/>
                <a:gd name="connsiteY399" fmla="*/ 805087 h 1160647"/>
                <a:gd name="connsiteX400" fmla="*/ 2958970 w 3031519"/>
                <a:gd name="connsiteY400" fmla="*/ 818866 h 1160647"/>
                <a:gd name="connsiteX401" fmla="*/ 3031519 w 3031519"/>
                <a:gd name="connsiteY401" fmla="*/ 818866 h 1160647"/>
                <a:gd name="connsiteX402" fmla="*/ 3028183 w 3031519"/>
                <a:gd name="connsiteY402" fmla="*/ 1160647 h 1160647"/>
                <a:gd name="connsiteX403" fmla="*/ 2054 w 3031519"/>
                <a:gd name="connsiteY403" fmla="*/ 1158314 h 1160647"/>
                <a:gd name="connsiteX404" fmla="*/ 0 w 3031519"/>
                <a:gd name="connsiteY404" fmla="*/ 724196 h 1160647"/>
                <a:gd name="connsiteX405" fmla="*/ 20267 w 3031519"/>
                <a:gd name="connsiteY405" fmla="*/ 724196 h 1160647"/>
                <a:gd name="connsiteX406" fmla="*/ 20774 w 3031519"/>
                <a:gd name="connsiteY406" fmla="*/ 723115 h 1160647"/>
                <a:gd name="connsiteX407" fmla="*/ 24320 w 3031519"/>
                <a:gd name="connsiteY407" fmla="*/ 715549 h 1160647"/>
                <a:gd name="connsiteX408" fmla="*/ 26094 w 3031519"/>
                <a:gd name="connsiteY408" fmla="*/ 715819 h 1160647"/>
                <a:gd name="connsiteX409" fmla="*/ 38507 w 3031519"/>
                <a:gd name="connsiteY409" fmla="*/ 717710 h 1160647"/>
                <a:gd name="connsiteX410" fmla="*/ 39014 w 3031519"/>
                <a:gd name="connsiteY410" fmla="*/ 719062 h 1160647"/>
                <a:gd name="connsiteX411" fmla="*/ 42560 w 3031519"/>
                <a:gd name="connsiteY411" fmla="*/ 728519 h 1160647"/>
                <a:gd name="connsiteX412" fmla="*/ 68907 w 3031519"/>
                <a:gd name="connsiteY412" fmla="*/ 730681 h 1160647"/>
                <a:gd name="connsiteX413" fmla="*/ 68907 w 3031519"/>
                <a:gd name="connsiteY413" fmla="*/ 607460 h 1160647"/>
                <a:gd name="connsiteX414" fmla="*/ 70934 w 3031519"/>
                <a:gd name="connsiteY414" fmla="*/ 607460 h 1160647"/>
                <a:gd name="connsiteX415" fmla="*/ 85121 w 3031519"/>
                <a:gd name="connsiteY415" fmla="*/ 607460 h 1160647"/>
                <a:gd name="connsiteX416" fmla="*/ 85121 w 3031519"/>
                <a:gd name="connsiteY416" fmla="*/ 471268 h 1160647"/>
                <a:gd name="connsiteX417" fmla="*/ 86894 w 3031519"/>
                <a:gd name="connsiteY417" fmla="*/ 471268 h 1160647"/>
                <a:gd name="connsiteX418" fmla="*/ 99308 w 3031519"/>
                <a:gd name="connsiteY418" fmla="*/ 471268 h 1160647"/>
                <a:gd name="connsiteX419" fmla="*/ 99308 w 3031519"/>
                <a:gd name="connsiteY419" fmla="*/ 356694 h 1160647"/>
                <a:gd name="connsiteX420" fmla="*/ 103361 w 3031519"/>
                <a:gd name="connsiteY420" fmla="*/ 328590 h 1160647"/>
                <a:gd name="connsiteX421" fmla="*/ 105388 w 3031519"/>
                <a:gd name="connsiteY421" fmla="*/ 328590 h 1160647"/>
                <a:gd name="connsiteX422" fmla="*/ 119575 w 3031519"/>
                <a:gd name="connsiteY422" fmla="*/ 328590 h 1160647"/>
                <a:gd name="connsiteX423" fmla="*/ 156055 w 3031519"/>
                <a:gd name="connsiteY423" fmla="*/ 246443 h 1160647"/>
                <a:gd name="connsiteX424" fmla="*/ 160109 w 3031519"/>
                <a:gd name="connsiteY424" fmla="*/ 0 h 1160647"/>
                <a:gd name="connsiteX0" fmla="*/ 160109 w 3031520"/>
                <a:gd name="connsiteY0" fmla="*/ 0 h 1160647"/>
                <a:gd name="connsiteX1" fmla="*/ 162135 w 3031520"/>
                <a:gd name="connsiteY1" fmla="*/ 246443 h 1160647"/>
                <a:gd name="connsiteX2" fmla="*/ 200642 w 3031520"/>
                <a:gd name="connsiteY2" fmla="*/ 326429 h 1160647"/>
                <a:gd name="connsiteX3" fmla="*/ 202669 w 3031520"/>
                <a:gd name="connsiteY3" fmla="*/ 326429 h 1160647"/>
                <a:gd name="connsiteX4" fmla="*/ 216856 w 3031520"/>
                <a:gd name="connsiteY4" fmla="*/ 326429 h 1160647"/>
                <a:gd name="connsiteX5" fmla="*/ 216856 w 3031520"/>
                <a:gd name="connsiteY5" fmla="*/ 350208 h 1160647"/>
                <a:gd name="connsiteX6" fmla="*/ 217363 w 3031520"/>
                <a:gd name="connsiteY6" fmla="*/ 351019 h 1160647"/>
                <a:gd name="connsiteX7" fmla="*/ 220909 w 3031520"/>
                <a:gd name="connsiteY7" fmla="*/ 356694 h 1160647"/>
                <a:gd name="connsiteX8" fmla="*/ 220909 w 3031520"/>
                <a:gd name="connsiteY8" fmla="*/ 471268 h 1160647"/>
                <a:gd name="connsiteX9" fmla="*/ 223189 w 3031520"/>
                <a:gd name="connsiteY9" fmla="*/ 471268 h 1160647"/>
                <a:gd name="connsiteX10" fmla="*/ 239150 w 3031520"/>
                <a:gd name="connsiteY10" fmla="*/ 471268 h 1160647"/>
                <a:gd name="connsiteX11" fmla="*/ 239150 w 3031520"/>
                <a:gd name="connsiteY11" fmla="*/ 611783 h 1160647"/>
                <a:gd name="connsiteX12" fmla="*/ 240670 w 3031520"/>
                <a:gd name="connsiteY12" fmla="*/ 611513 h 1160647"/>
                <a:gd name="connsiteX13" fmla="*/ 251310 w 3031520"/>
                <a:gd name="connsiteY13" fmla="*/ 609622 h 1160647"/>
                <a:gd name="connsiteX14" fmla="*/ 249283 w 3031520"/>
                <a:gd name="connsiteY14" fmla="*/ 698254 h 1160647"/>
                <a:gd name="connsiteX15" fmla="*/ 250803 w 3031520"/>
                <a:gd name="connsiteY15" fmla="*/ 698525 h 1160647"/>
                <a:gd name="connsiteX16" fmla="*/ 261443 w 3031520"/>
                <a:gd name="connsiteY16" fmla="*/ 700416 h 1160647"/>
                <a:gd name="connsiteX17" fmla="*/ 261696 w 3031520"/>
                <a:gd name="connsiteY17" fmla="*/ 701227 h 1160647"/>
                <a:gd name="connsiteX18" fmla="*/ 263470 w 3031520"/>
                <a:gd name="connsiteY18" fmla="*/ 706902 h 1160647"/>
                <a:gd name="connsiteX19" fmla="*/ 264230 w 3031520"/>
                <a:gd name="connsiteY19" fmla="*/ 704470 h 1160647"/>
                <a:gd name="connsiteX20" fmla="*/ 269550 w 3031520"/>
                <a:gd name="connsiteY20" fmla="*/ 687446 h 1160647"/>
                <a:gd name="connsiteX21" fmla="*/ 271323 w 3031520"/>
                <a:gd name="connsiteY21" fmla="*/ 687446 h 1160647"/>
                <a:gd name="connsiteX22" fmla="*/ 283737 w 3031520"/>
                <a:gd name="connsiteY22" fmla="*/ 687446 h 1160647"/>
                <a:gd name="connsiteX23" fmla="*/ 283737 w 3031520"/>
                <a:gd name="connsiteY23" fmla="*/ 719872 h 1160647"/>
                <a:gd name="connsiteX24" fmla="*/ 284750 w 3031520"/>
                <a:gd name="connsiteY24" fmla="*/ 720413 h 1160647"/>
                <a:gd name="connsiteX25" fmla="*/ 291844 w 3031520"/>
                <a:gd name="connsiteY25" fmla="*/ 724196 h 1160647"/>
                <a:gd name="connsiteX26" fmla="*/ 291844 w 3031520"/>
                <a:gd name="connsiteY26" fmla="*/ 725547 h 1160647"/>
                <a:gd name="connsiteX27" fmla="*/ 291844 w 3031520"/>
                <a:gd name="connsiteY27" fmla="*/ 735005 h 1160647"/>
                <a:gd name="connsiteX28" fmla="*/ 336431 w 3031520"/>
                <a:gd name="connsiteY28" fmla="*/ 735005 h 1160647"/>
                <a:gd name="connsiteX29" fmla="*/ 336431 w 3031520"/>
                <a:gd name="connsiteY29" fmla="*/ 736086 h 1160647"/>
                <a:gd name="connsiteX30" fmla="*/ 336431 w 3031520"/>
                <a:gd name="connsiteY30" fmla="*/ 743652 h 1160647"/>
                <a:gd name="connsiteX31" fmla="*/ 338457 w 3031520"/>
                <a:gd name="connsiteY31" fmla="*/ 743652 h 1160647"/>
                <a:gd name="connsiteX32" fmla="*/ 352644 w 3031520"/>
                <a:gd name="connsiteY32" fmla="*/ 743652 h 1160647"/>
                <a:gd name="connsiteX33" fmla="*/ 352644 w 3031520"/>
                <a:gd name="connsiteY33" fmla="*/ 713387 h 1160647"/>
                <a:gd name="connsiteX34" fmla="*/ 397231 w 3031520"/>
                <a:gd name="connsiteY34" fmla="*/ 713387 h 1160647"/>
                <a:gd name="connsiteX35" fmla="*/ 397231 w 3031520"/>
                <a:gd name="connsiteY35" fmla="*/ 712036 h 1160647"/>
                <a:gd name="connsiteX36" fmla="*/ 397231 w 3031520"/>
                <a:gd name="connsiteY36" fmla="*/ 702578 h 1160647"/>
                <a:gd name="connsiteX37" fmla="*/ 398245 w 3031520"/>
                <a:gd name="connsiteY37" fmla="*/ 702578 h 1160647"/>
                <a:gd name="connsiteX38" fmla="*/ 405338 w 3031520"/>
                <a:gd name="connsiteY38" fmla="*/ 702578 h 1160647"/>
                <a:gd name="connsiteX39" fmla="*/ 405338 w 3031520"/>
                <a:gd name="connsiteY39" fmla="*/ 700687 h 1160647"/>
                <a:gd name="connsiteX40" fmla="*/ 405338 w 3031520"/>
                <a:gd name="connsiteY40" fmla="*/ 687446 h 1160647"/>
                <a:gd name="connsiteX41" fmla="*/ 406098 w 3031520"/>
                <a:gd name="connsiteY41" fmla="*/ 687446 h 1160647"/>
                <a:gd name="connsiteX42" fmla="*/ 411418 w 3031520"/>
                <a:gd name="connsiteY42" fmla="*/ 687446 h 1160647"/>
                <a:gd name="connsiteX43" fmla="*/ 411418 w 3031520"/>
                <a:gd name="connsiteY43" fmla="*/ 686365 h 1160647"/>
                <a:gd name="connsiteX44" fmla="*/ 411418 w 3031520"/>
                <a:gd name="connsiteY44" fmla="*/ 678798 h 1160647"/>
                <a:gd name="connsiteX45" fmla="*/ 413445 w 3031520"/>
                <a:gd name="connsiteY45" fmla="*/ 678798 h 1160647"/>
                <a:gd name="connsiteX46" fmla="*/ 427632 w 3031520"/>
                <a:gd name="connsiteY46" fmla="*/ 678798 h 1160647"/>
                <a:gd name="connsiteX47" fmla="*/ 427632 w 3031520"/>
                <a:gd name="connsiteY47" fmla="*/ 679879 h 1160647"/>
                <a:gd name="connsiteX48" fmla="*/ 427632 w 3031520"/>
                <a:gd name="connsiteY48" fmla="*/ 687446 h 1160647"/>
                <a:gd name="connsiteX49" fmla="*/ 449925 w 3031520"/>
                <a:gd name="connsiteY49" fmla="*/ 687446 h 1160647"/>
                <a:gd name="connsiteX50" fmla="*/ 449925 w 3031520"/>
                <a:gd name="connsiteY50" fmla="*/ 685554 h 1160647"/>
                <a:gd name="connsiteX51" fmla="*/ 449925 w 3031520"/>
                <a:gd name="connsiteY51" fmla="*/ 672313 h 1160647"/>
                <a:gd name="connsiteX52" fmla="*/ 451699 w 3031520"/>
                <a:gd name="connsiteY52" fmla="*/ 672313 h 1160647"/>
                <a:gd name="connsiteX53" fmla="*/ 464112 w 3031520"/>
                <a:gd name="connsiteY53" fmla="*/ 672313 h 1160647"/>
                <a:gd name="connsiteX54" fmla="*/ 464112 w 3031520"/>
                <a:gd name="connsiteY54" fmla="*/ 696093 h 1160647"/>
                <a:gd name="connsiteX55" fmla="*/ 465126 w 3031520"/>
                <a:gd name="connsiteY55" fmla="*/ 696093 h 1160647"/>
                <a:gd name="connsiteX56" fmla="*/ 472219 w 3031520"/>
                <a:gd name="connsiteY56" fmla="*/ 696093 h 1160647"/>
                <a:gd name="connsiteX57" fmla="*/ 472219 w 3031520"/>
                <a:gd name="connsiteY57" fmla="*/ 695012 h 1160647"/>
                <a:gd name="connsiteX58" fmla="*/ 472219 w 3031520"/>
                <a:gd name="connsiteY58" fmla="*/ 687446 h 1160647"/>
                <a:gd name="connsiteX59" fmla="*/ 473992 w 3031520"/>
                <a:gd name="connsiteY59" fmla="*/ 687446 h 1160647"/>
                <a:gd name="connsiteX60" fmla="*/ 486406 w 3031520"/>
                <a:gd name="connsiteY60" fmla="*/ 687446 h 1160647"/>
                <a:gd name="connsiteX61" fmla="*/ 486406 w 3031520"/>
                <a:gd name="connsiteY61" fmla="*/ 713387 h 1160647"/>
                <a:gd name="connsiteX62" fmla="*/ 488433 w 3031520"/>
                <a:gd name="connsiteY62" fmla="*/ 713387 h 1160647"/>
                <a:gd name="connsiteX63" fmla="*/ 502619 w 3031520"/>
                <a:gd name="connsiteY63" fmla="*/ 713387 h 1160647"/>
                <a:gd name="connsiteX64" fmla="*/ 502619 w 3031520"/>
                <a:gd name="connsiteY64" fmla="*/ 715008 h 1160647"/>
                <a:gd name="connsiteX65" fmla="*/ 502619 w 3031520"/>
                <a:gd name="connsiteY65" fmla="*/ 726358 h 1160647"/>
                <a:gd name="connsiteX66" fmla="*/ 503379 w 3031520"/>
                <a:gd name="connsiteY66" fmla="*/ 726358 h 1160647"/>
                <a:gd name="connsiteX67" fmla="*/ 508700 w 3031520"/>
                <a:gd name="connsiteY67" fmla="*/ 726358 h 1160647"/>
                <a:gd name="connsiteX68" fmla="*/ 508700 w 3031520"/>
                <a:gd name="connsiteY68" fmla="*/ 725547 h 1160647"/>
                <a:gd name="connsiteX69" fmla="*/ 508700 w 3031520"/>
                <a:gd name="connsiteY69" fmla="*/ 719872 h 1160647"/>
                <a:gd name="connsiteX70" fmla="*/ 539100 w 3031520"/>
                <a:gd name="connsiteY70" fmla="*/ 719872 h 1160647"/>
                <a:gd name="connsiteX71" fmla="*/ 539100 w 3031520"/>
                <a:gd name="connsiteY71" fmla="*/ 743652 h 1160647"/>
                <a:gd name="connsiteX72" fmla="*/ 540113 w 3031520"/>
                <a:gd name="connsiteY72" fmla="*/ 743652 h 1160647"/>
                <a:gd name="connsiteX73" fmla="*/ 547207 w 3031520"/>
                <a:gd name="connsiteY73" fmla="*/ 743652 h 1160647"/>
                <a:gd name="connsiteX74" fmla="*/ 547207 w 3031520"/>
                <a:gd name="connsiteY74" fmla="*/ 744733 h 1160647"/>
                <a:gd name="connsiteX75" fmla="*/ 547207 w 3031520"/>
                <a:gd name="connsiteY75" fmla="*/ 752299 h 1160647"/>
                <a:gd name="connsiteX76" fmla="*/ 547967 w 3031520"/>
                <a:gd name="connsiteY76" fmla="*/ 752299 h 1160647"/>
                <a:gd name="connsiteX77" fmla="*/ 553287 w 3031520"/>
                <a:gd name="connsiteY77" fmla="*/ 752299 h 1160647"/>
                <a:gd name="connsiteX78" fmla="*/ 553287 w 3031520"/>
                <a:gd name="connsiteY78" fmla="*/ 750137 h 1160647"/>
                <a:gd name="connsiteX79" fmla="*/ 553287 w 3031520"/>
                <a:gd name="connsiteY79" fmla="*/ 735005 h 1160647"/>
                <a:gd name="connsiteX80" fmla="*/ 554300 w 3031520"/>
                <a:gd name="connsiteY80" fmla="*/ 735005 h 1160647"/>
                <a:gd name="connsiteX81" fmla="*/ 561394 w 3031520"/>
                <a:gd name="connsiteY81" fmla="*/ 735005 h 1160647"/>
                <a:gd name="connsiteX82" fmla="*/ 561394 w 3031520"/>
                <a:gd name="connsiteY82" fmla="*/ 736086 h 1160647"/>
                <a:gd name="connsiteX83" fmla="*/ 561394 w 3031520"/>
                <a:gd name="connsiteY83" fmla="*/ 743652 h 1160647"/>
                <a:gd name="connsiteX84" fmla="*/ 566714 w 3031520"/>
                <a:gd name="connsiteY84" fmla="*/ 741659 h 1160647"/>
                <a:gd name="connsiteX85" fmla="*/ 567474 w 3031520"/>
                <a:gd name="connsiteY85" fmla="*/ 740679 h 1160647"/>
                <a:gd name="connsiteX86" fmla="*/ 567474 w 3031520"/>
                <a:gd name="connsiteY86" fmla="*/ 735005 h 1160647"/>
                <a:gd name="connsiteX87" fmla="*/ 605981 w 3031520"/>
                <a:gd name="connsiteY87" fmla="*/ 735005 h 1160647"/>
                <a:gd name="connsiteX88" fmla="*/ 605981 w 3031520"/>
                <a:gd name="connsiteY88" fmla="*/ 758784 h 1160647"/>
                <a:gd name="connsiteX89" fmla="*/ 608007 w 3031520"/>
                <a:gd name="connsiteY89" fmla="*/ 758784 h 1160647"/>
                <a:gd name="connsiteX90" fmla="*/ 622194 w 3031520"/>
                <a:gd name="connsiteY90" fmla="*/ 758784 h 1160647"/>
                <a:gd name="connsiteX91" fmla="*/ 622194 w 3031520"/>
                <a:gd name="connsiteY91" fmla="*/ 759865 h 1160647"/>
                <a:gd name="connsiteX92" fmla="*/ 622194 w 3031520"/>
                <a:gd name="connsiteY92" fmla="*/ 767431 h 1160647"/>
                <a:gd name="connsiteX93" fmla="*/ 623968 w 3031520"/>
                <a:gd name="connsiteY93" fmla="*/ 767431 h 1160647"/>
                <a:gd name="connsiteX94" fmla="*/ 636381 w 3031520"/>
                <a:gd name="connsiteY94" fmla="*/ 767431 h 1160647"/>
                <a:gd name="connsiteX95" fmla="*/ 636381 w 3031520"/>
                <a:gd name="connsiteY95" fmla="*/ 743652 h 1160647"/>
                <a:gd name="connsiteX96" fmla="*/ 637394 w 3031520"/>
                <a:gd name="connsiteY96" fmla="*/ 743652 h 1160647"/>
                <a:gd name="connsiteX97" fmla="*/ 644488 w 3031520"/>
                <a:gd name="connsiteY97" fmla="*/ 743652 h 1160647"/>
                <a:gd name="connsiteX98" fmla="*/ 644488 w 3031520"/>
                <a:gd name="connsiteY98" fmla="*/ 711225 h 1160647"/>
                <a:gd name="connsiteX99" fmla="*/ 645501 w 3031520"/>
                <a:gd name="connsiteY99" fmla="*/ 711225 h 1160647"/>
                <a:gd name="connsiteX100" fmla="*/ 652595 w 3031520"/>
                <a:gd name="connsiteY100" fmla="*/ 711225 h 1160647"/>
                <a:gd name="connsiteX101" fmla="*/ 652595 w 3031520"/>
                <a:gd name="connsiteY101" fmla="*/ 709334 h 1160647"/>
                <a:gd name="connsiteX102" fmla="*/ 652595 w 3031520"/>
                <a:gd name="connsiteY102" fmla="*/ 696093 h 1160647"/>
                <a:gd name="connsiteX103" fmla="*/ 651328 w 3031520"/>
                <a:gd name="connsiteY103" fmla="*/ 694471 h 1160647"/>
                <a:gd name="connsiteX104" fmla="*/ 656648 w 3031520"/>
                <a:gd name="connsiteY104" fmla="*/ 683122 h 1160647"/>
                <a:gd name="connsiteX105" fmla="*/ 664755 w 3031520"/>
                <a:gd name="connsiteY105" fmla="*/ 711225 h 1160647"/>
                <a:gd name="connsiteX106" fmla="*/ 665515 w 3031520"/>
                <a:gd name="connsiteY106" fmla="*/ 711225 h 1160647"/>
                <a:gd name="connsiteX107" fmla="*/ 670835 w 3031520"/>
                <a:gd name="connsiteY107" fmla="*/ 711225 h 1160647"/>
                <a:gd name="connsiteX108" fmla="*/ 670835 w 3031520"/>
                <a:gd name="connsiteY108" fmla="*/ 605298 h 1160647"/>
                <a:gd name="connsiteX109" fmla="*/ 672355 w 3031520"/>
                <a:gd name="connsiteY109" fmla="*/ 605298 h 1160647"/>
                <a:gd name="connsiteX110" fmla="*/ 682995 w 3031520"/>
                <a:gd name="connsiteY110" fmla="*/ 605298 h 1160647"/>
                <a:gd name="connsiteX111" fmla="*/ 682995 w 3031520"/>
                <a:gd name="connsiteY111" fmla="*/ 557739 h 1160647"/>
                <a:gd name="connsiteX112" fmla="*/ 709342 w 3031520"/>
                <a:gd name="connsiteY112" fmla="*/ 557739 h 1160647"/>
                <a:gd name="connsiteX113" fmla="*/ 709342 w 3031520"/>
                <a:gd name="connsiteY113" fmla="*/ 536121 h 1160647"/>
                <a:gd name="connsiteX114" fmla="*/ 743796 w 3031520"/>
                <a:gd name="connsiteY114" fmla="*/ 536121 h 1160647"/>
                <a:gd name="connsiteX115" fmla="*/ 743796 w 3031520"/>
                <a:gd name="connsiteY115" fmla="*/ 538553 h 1160647"/>
                <a:gd name="connsiteX116" fmla="*/ 743796 w 3031520"/>
                <a:gd name="connsiteY116" fmla="*/ 555577 h 1160647"/>
                <a:gd name="connsiteX117" fmla="*/ 746076 w 3031520"/>
                <a:gd name="connsiteY117" fmla="*/ 555577 h 1160647"/>
                <a:gd name="connsiteX118" fmla="*/ 762036 w 3031520"/>
                <a:gd name="connsiteY118" fmla="*/ 555577 h 1160647"/>
                <a:gd name="connsiteX119" fmla="*/ 762036 w 3031520"/>
                <a:gd name="connsiteY119" fmla="*/ 603136 h 1160647"/>
                <a:gd name="connsiteX120" fmla="*/ 763049 w 3031520"/>
                <a:gd name="connsiteY120" fmla="*/ 603136 h 1160647"/>
                <a:gd name="connsiteX121" fmla="*/ 770143 w 3031520"/>
                <a:gd name="connsiteY121" fmla="*/ 603136 h 1160647"/>
                <a:gd name="connsiteX122" fmla="*/ 784330 w 3031520"/>
                <a:gd name="connsiteY122" fmla="*/ 607460 h 1160647"/>
                <a:gd name="connsiteX123" fmla="*/ 784330 w 3031520"/>
                <a:gd name="connsiteY123" fmla="*/ 646372 h 1160647"/>
                <a:gd name="connsiteX124" fmla="*/ 785343 w 3031520"/>
                <a:gd name="connsiteY124" fmla="*/ 646372 h 1160647"/>
                <a:gd name="connsiteX125" fmla="*/ 792436 w 3031520"/>
                <a:gd name="connsiteY125" fmla="*/ 646372 h 1160647"/>
                <a:gd name="connsiteX126" fmla="*/ 792436 w 3031520"/>
                <a:gd name="connsiteY126" fmla="*/ 647993 h 1160647"/>
                <a:gd name="connsiteX127" fmla="*/ 792436 w 3031520"/>
                <a:gd name="connsiteY127" fmla="*/ 659342 h 1160647"/>
                <a:gd name="connsiteX128" fmla="*/ 794463 w 3031520"/>
                <a:gd name="connsiteY128" fmla="*/ 659342 h 1160647"/>
                <a:gd name="connsiteX129" fmla="*/ 808650 w 3031520"/>
                <a:gd name="connsiteY129" fmla="*/ 659342 h 1160647"/>
                <a:gd name="connsiteX130" fmla="*/ 814730 w 3031520"/>
                <a:gd name="connsiteY130" fmla="*/ 665828 h 1160647"/>
                <a:gd name="connsiteX131" fmla="*/ 814730 w 3031520"/>
                <a:gd name="connsiteY131" fmla="*/ 687446 h 1160647"/>
                <a:gd name="connsiteX132" fmla="*/ 817010 w 3031520"/>
                <a:gd name="connsiteY132" fmla="*/ 687446 h 1160647"/>
                <a:gd name="connsiteX133" fmla="*/ 832970 w 3031520"/>
                <a:gd name="connsiteY133" fmla="*/ 687446 h 1160647"/>
                <a:gd name="connsiteX134" fmla="*/ 832970 w 3031520"/>
                <a:gd name="connsiteY134" fmla="*/ 688526 h 1160647"/>
                <a:gd name="connsiteX135" fmla="*/ 832970 w 3031520"/>
                <a:gd name="connsiteY135" fmla="*/ 696093 h 1160647"/>
                <a:gd name="connsiteX136" fmla="*/ 834237 w 3031520"/>
                <a:gd name="connsiteY136" fmla="*/ 696093 h 1160647"/>
                <a:gd name="connsiteX137" fmla="*/ 843104 w 3031520"/>
                <a:gd name="connsiteY137" fmla="*/ 696093 h 1160647"/>
                <a:gd name="connsiteX138" fmla="*/ 843104 w 3031520"/>
                <a:gd name="connsiteY138" fmla="*/ 698254 h 1160647"/>
                <a:gd name="connsiteX139" fmla="*/ 843104 w 3031520"/>
                <a:gd name="connsiteY139" fmla="*/ 713387 h 1160647"/>
                <a:gd name="connsiteX140" fmla="*/ 847157 w 3031520"/>
                <a:gd name="connsiteY140" fmla="*/ 711495 h 1160647"/>
                <a:gd name="connsiteX141" fmla="*/ 847157 w 3031520"/>
                <a:gd name="connsiteY141" fmla="*/ 698254 h 1160647"/>
                <a:gd name="connsiteX142" fmla="*/ 848170 w 3031520"/>
                <a:gd name="connsiteY142" fmla="*/ 698254 h 1160647"/>
                <a:gd name="connsiteX143" fmla="*/ 855264 w 3031520"/>
                <a:gd name="connsiteY143" fmla="*/ 698254 h 1160647"/>
                <a:gd name="connsiteX144" fmla="*/ 855264 w 3031520"/>
                <a:gd name="connsiteY144" fmla="*/ 699876 h 1160647"/>
                <a:gd name="connsiteX145" fmla="*/ 855264 w 3031520"/>
                <a:gd name="connsiteY145" fmla="*/ 711225 h 1160647"/>
                <a:gd name="connsiteX146" fmla="*/ 856024 w 3031520"/>
                <a:gd name="connsiteY146" fmla="*/ 711225 h 1160647"/>
                <a:gd name="connsiteX147" fmla="*/ 861344 w 3031520"/>
                <a:gd name="connsiteY147" fmla="*/ 711225 h 1160647"/>
                <a:gd name="connsiteX148" fmla="*/ 909984 w 3031520"/>
                <a:gd name="connsiteY148" fmla="*/ 706902 h 1160647"/>
                <a:gd name="connsiteX149" fmla="*/ 909984 w 3031520"/>
                <a:gd name="connsiteY149" fmla="*/ 708253 h 1160647"/>
                <a:gd name="connsiteX150" fmla="*/ 909984 w 3031520"/>
                <a:gd name="connsiteY150" fmla="*/ 717710 h 1160647"/>
                <a:gd name="connsiteX151" fmla="*/ 910744 w 3031520"/>
                <a:gd name="connsiteY151" fmla="*/ 717710 h 1160647"/>
                <a:gd name="connsiteX152" fmla="*/ 916065 w 3031520"/>
                <a:gd name="connsiteY152" fmla="*/ 717710 h 1160647"/>
                <a:gd name="connsiteX153" fmla="*/ 916065 w 3031520"/>
                <a:gd name="connsiteY153" fmla="*/ 719872 h 1160647"/>
                <a:gd name="connsiteX154" fmla="*/ 916065 w 3031520"/>
                <a:gd name="connsiteY154" fmla="*/ 735005 h 1160647"/>
                <a:gd name="connsiteX155" fmla="*/ 918091 w 3031520"/>
                <a:gd name="connsiteY155" fmla="*/ 733654 h 1160647"/>
                <a:gd name="connsiteX156" fmla="*/ 932278 w 3031520"/>
                <a:gd name="connsiteY156" fmla="*/ 724196 h 1160647"/>
                <a:gd name="connsiteX157" fmla="*/ 938358 w 3031520"/>
                <a:gd name="connsiteY157" fmla="*/ 683122 h 1160647"/>
                <a:gd name="connsiteX158" fmla="*/ 939118 w 3031520"/>
                <a:gd name="connsiteY158" fmla="*/ 682852 h 1160647"/>
                <a:gd name="connsiteX159" fmla="*/ 944438 w 3031520"/>
                <a:gd name="connsiteY159" fmla="*/ 680960 h 1160647"/>
                <a:gd name="connsiteX160" fmla="*/ 946465 w 3031520"/>
                <a:gd name="connsiteY160" fmla="*/ 611783 h 1160647"/>
                <a:gd name="connsiteX161" fmla="*/ 948492 w 3031520"/>
                <a:gd name="connsiteY161" fmla="*/ 680960 h 1160647"/>
                <a:gd name="connsiteX162" fmla="*/ 949252 w 3031520"/>
                <a:gd name="connsiteY162" fmla="*/ 681230 h 1160647"/>
                <a:gd name="connsiteX163" fmla="*/ 954572 w 3031520"/>
                <a:gd name="connsiteY163" fmla="*/ 683122 h 1160647"/>
                <a:gd name="connsiteX164" fmla="*/ 954572 w 3031520"/>
                <a:gd name="connsiteY164" fmla="*/ 596651 h 1160647"/>
                <a:gd name="connsiteX165" fmla="*/ 958625 w 3031520"/>
                <a:gd name="connsiteY165" fmla="*/ 564224 h 1160647"/>
                <a:gd name="connsiteX166" fmla="*/ 997132 w 3031520"/>
                <a:gd name="connsiteY166" fmla="*/ 564224 h 1160647"/>
                <a:gd name="connsiteX167" fmla="*/ 997132 w 3031520"/>
                <a:gd name="connsiteY167" fmla="*/ 596651 h 1160647"/>
                <a:gd name="connsiteX168" fmla="*/ 997892 w 3031520"/>
                <a:gd name="connsiteY168" fmla="*/ 596651 h 1160647"/>
                <a:gd name="connsiteX169" fmla="*/ 1003212 w 3031520"/>
                <a:gd name="connsiteY169" fmla="*/ 596651 h 1160647"/>
                <a:gd name="connsiteX170" fmla="*/ 1003212 w 3031520"/>
                <a:gd name="connsiteY170" fmla="*/ 514503 h 1160647"/>
                <a:gd name="connsiteX171" fmla="*/ 1004986 w 3031520"/>
                <a:gd name="connsiteY171" fmla="*/ 514503 h 1160647"/>
                <a:gd name="connsiteX172" fmla="*/ 1017399 w 3031520"/>
                <a:gd name="connsiteY172" fmla="*/ 514503 h 1160647"/>
                <a:gd name="connsiteX173" fmla="*/ 1017399 w 3031520"/>
                <a:gd name="connsiteY173" fmla="*/ 512612 h 1160647"/>
                <a:gd name="connsiteX174" fmla="*/ 1017399 w 3031520"/>
                <a:gd name="connsiteY174" fmla="*/ 499371 h 1160647"/>
                <a:gd name="connsiteX175" fmla="*/ 1039693 w 3031520"/>
                <a:gd name="connsiteY175" fmla="*/ 499371 h 1160647"/>
                <a:gd name="connsiteX176" fmla="*/ 1039693 w 3031520"/>
                <a:gd name="connsiteY176" fmla="*/ 498290 h 1160647"/>
                <a:gd name="connsiteX177" fmla="*/ 1039693 w 3031520"/>
                <a:gd name="connsiteY177" fmla="*/ 490724 h 1160647"/>
                <a:gd name="connsiteX178" fmla="*/ 1041466 w 3031520"/>
                <a:gd name="connsiteY178" fmla="*/ 490724 h 1160647"/>
                <a:gd name="connsiteX179" fmla="*/ 1053880 w 3031520"/>
                <a:gd name="connsiteY179" fmla="*/ 490724 h 1160647"/>
                <a:gd name="connsiteX180" fmla="*/ 1053880 w 3031520"/>
                <a:gd name="connsiteY180" fmla="*/ 491805 h 1160647"/>
                <a:gd name="connsiteX181" fmla="*/ 1053880 w 3031520"/>
                <a:gd name="connsiteY181" fmla="*/ 499371 h 1160647"/>
                <a:gd name="connsiteX182" fmla="*/ 1054640 w 3031520"/>
                <a:gd name="connsiteY182" fmla="*/ 499371 h 1160647"/>
                <a:gd name="connsiteX183" fmla="*/ 1059960 w 3031520"/>
                <a:gd name="connsiteY183" fmla="*/ 499371 h 1160647"/>
                <a:gd name="connsiteX184" fmla="*/ 1070093 w 3031520"/>
                <a:gd name="connsiteY184" fmla="*/ 495047 h 1160647"/>
                <a:gd name="connsiteX185" fmla="*/ 1074146 w 3031520"/>
                <a:gd name="connsiteY185" fmla="*/ 498290 h 1160647"/>
                <a:gd name="connsiteX186" fmla="*/ 1074146 w 3031520"/>
                <a:gd name="connsiteY186" fmla="*/ 490724 h 1160647"/>
                <a:gd name="connsiteX187" fmla="*/ 1076426 w 3031520"/>
                <a:gd name="connsiteY187" fmla="*/ 490724 h 1160647"/>
                <a:gd name="connsiteX188" fmla="*/ 1092387 w 3031520"/>
                <a:gd name="connsiteY188" fmla="*/ 490724 h 1160647"/>
                <a:gd name="connsiteX189" fmla="*/ 1092387 w 3031520"/>
                <a:gd name="connsiteY189" fmla="*/ 491805 h 1160647"/>
                <a:gd name="connsiteX190" fmla="*/ 1092387 w 3031520"/>
                <a:gd name="connsiteY190" fmla="*/ 499371 h 1160647"/>
                <a:gd name="connsiteX191" fmla="*/ 1122787 w 3031520"/>
                <a:gd name="connsiteY191" fmla="*/ 499371 h 1160647"/>
                <a:gd name="connsiteX192" fmla="*/ 1122787 w 3031520"/>
                <a:gd name="connsiteY192" fmla="*/ 500992 h 1160647"/>
                <a:gd name="connsiteX193" fmla="*/ 1122787 w 3031520"/>
                <a:gd name="connsiteY193" fmla="*/ 512342 h 1160647"/>
                <a:gd name="connsiteX194" fmla="*/ 1149134 w 3031520"/>
                <a:gd name="connsiteY194" fmla="*/ 512342 h 1160647"/>
                <a:gd name="connsiteX195" fmla="*/ 1149134 w 3031520"/>
                <a:gd name="connsiteY195" fmla="*/ 542606 h 1160647"/>
                <a:gd name="connsiteX196" fmla="*/ 1149894 w 3031520"/>
                <a:gd name="connsiteY196" fmla="*/ 542606 h 1160647"/>
                <a:gd name="connsiteX197" fmla="*/ 1155214 w 3031520"/>
                <a:gd name="connsiteY197" fmla="*/ 542606 h 1160647"/>
                <a:gd name="connsiteX198" fmla="*/ 1155214 w 3031520"/>
                <a:gd name="connsiteY198" fmla="*/ 543687 h 1160647"/>
                <a:gd name="connsiteX199" fmla="*/ 1155214 w 3031520"/>
                <a:gd name="connsiteY199" fmla="*/ 551254 h 1160647"/>
                <a:gd name="connsiteX200" fmla="*/ 1159268 w 3031520"/>
                <a:gd name="connsiteY200" fmla="*/ 581518 h 1160647"/>
                <a:gd name="connsiteX201" fmla="*/ 1160028 w 3031520"/>
                <a:gd name="connsiteY201" fmla="*/ 581518 h 1160647"/>
                <a:gd name="connsiteX202" fmla="*/ 1165348 w 3031520"/>
                <a:gd name="connsiteY202" fmla="*/ 581518 h 1160647"/>
                <a:gd name="connsiteX203" fmla="*/ 1165348 w 3031520"/>
                <a:gd name="connsiteY203" fmla="*/ 582329 h 1160647"/>
                <a:gd name="connsiteX204" fmla="*/ 1165348 w 3031520"/>
                <a:gd name="connsiteY204" fmla="*/ 588004 h 1160647"/>
                <a:gd name="connsiteX205" fmla="*/ 1166361 w 3031520"/>
                <a:gd name="connsiteY205" fmla="*/ 588004 h 1160647"/>
                <a:gd name="connsiteX206" fmla="*/ 1173454 w 3031520"/>
                <a:gd name="connsiteY206" fmla="*/ 588004 h 1160647"/>
                <a:gd name="connsiteX207" fmla="*/ 1173454 w 3031520"/>
                <a:gd name="connsiteY207" fmla="*/ 618269 h 1160647"/>
                <a:gd name="connsiteX208" fmla="*/ 1175481 w 3031520"/>
                <a:gd name="connsiteY208" fmla="*/ 618269 h 1160647"/>
                <a:gd name="connsiteX209" fmla="*/ 1189668 w 3031520"/>
                <a:gd name="connsiteY209" fmla="*/ 618269 h 1160647"/>
                <a:gd name="connsiteX210" fmla="*/ 1189668 w 3031520"/>
                <a:gd name="connsiteY210" fmla="*/ 642048 h 1160647"/>
                <a:gd name="connsiteX211" fmla="*/ 1191695 w 3031520"/>
                <a:gd name="connsiteY211" fmla="*/ 643669 h 1160647"/>
                <a:gd name="connsiteX212" fmla="*/ 1191695 w 3031520"/>
                <a:gd name="connsiteY212" fmla="*/ 655019 h 1160647"/>
                <a:gd name="connsiteX213" fmla="*/ 1192455 w 3031520"/>
                <a:gd name="connsiteY213" fmla="*/ 655019 h 1160647"/>
                <a:gd name="connsiteX214" fmla="*/ 1197775 w 3031520"/>
                <a:gd name="connsiteY214" fmla="*/ 655019 h 1160647"/>
                <a:gd name="connsiteX215" fmla="*/ 1197775 w 3031520"/>
                <a:gd name="connsiteY215" fmla="*/ 678798 h 1160647"/>
                <a:gd name="connsiteX216" fmla="*/ 1199041 w 3031520"/>
                <a:gd name="connsiteY216" fmla="*/ 678798 h 1160647"/>
                <a:gd name="connsiteX217" fmla="*/ 1207908 w 3031520"/>
                <a:gd name="connsiteY217" fmla="*/ 678798 h 1160647"/>
                <a:gd name="connsiteX218" fmla="*/ 1209935 w 3031520"/>
                <a:gd name="connsiteY218" fmla="*/ 682852 h 1160647"/>
                <a:gd name="connsiteX219" fmla="*/ 1209935 w 3031520"/>
                <a:gd name="connsiteY219" fmla="*/ 696093 h 1160647"/>
                <a:gd name="connsiteX220" fmla="*/ 1211455 w 3031520"/>
                <a:gd name="connsiteY220" fmla="*/ 694201 h 1160647"/>
                <a:gd name="connsiteX221" fmla="*/ 1222095 w 3031520"/>
                <a:gd name="connsiteY221" fmla="*/ 680960 h 1160647"/>
                <a:gd name="connsiteX222" fmla="*/ 1250469 w 3031520"/>
                <a:gd name="connsiteY222" fmla="*/ 680960 h 1160647"/>
                <a:gd name="connsiteX223" fmla="*/ 1250469 w 3031520"/>
                <a:gd name="connsiteY223" fmla="*/ 767431 h 1160647"/>
                <a:gd name="connsiteX224" fmla="*/ 1251229 w 3031520"/>
                <a:gd name="connsiteY224" fmla="*/ 767431 h 1160647"/>
                <a:gd name="connsiteX225" fmla="*/ 1256549 w 3031520"/>
                <a:gd name="connsiteY225" fmla="*/ 767431 h 1160647"/>
                <a:gd name="connsiteX226" fmla="*/ 1257309 w 3031520"/>
                <a:gd name="connsiteY226" fmla="*/ 766080 h 1160647"/>
                <a:gd name="connsiteX227" fmla="*/ 1262629 w 3031520"/>
                <a:gd name="connsiteY227" fmla="*/ 756622 h 1160647"/>
                <a:gd name="connsiteX228" fmla="*/ 1262629 w 3031520"/>
                <a:gd name="connsiteY228" fmla="*/ 758514 h 1160647"/>
                <a:gd name="connsiteX229" fmla="*/ 1262629 w 3031520"/>
                <a:gd name="connsiteY229" fmla="*/ 771755 h 1160647"/>
                <a:gd name="connsiteX230" fmla="*/ 1266682 w 3031520"/>
                <a:gd name="connsiteY230" fmla="*/ 726358 h 1160647"/>
                <a:gd name="connsiteX231" fmla="*/ 1267442 w 3031520"/>
                <a:gd name="connsiteY231" fmla="*/ 726358 h 1160647"/>
                <a:gd name="connsiteX232" fmla="*/ 1272762 w 3031520"/>
                <a:gd name="connsiteY232" fmla="*/ 726358 h 1160647"/>
                <a:gd name="connsiteX233" fmla="*/ 1272762 w 3031520"/>
                <a:gd name="connsiteY233" fmla="*/ 661504 h 1160647"/>
                <a:gd name="connsiteX234" fmla="*/ 1273776 w 3031520"/>
                <a:gd name="connsiteY234" fmla="*/ 661504 h 1160647"/>
                <a:gd name="connsiteX235" fmla="*/ 1280869 w 3031520"/>
                <a:gd name="connsiteY235" fmla="*/ 661504 h 1160647"/>
                <a:gd name="connsiteX236" fmla="*/ 1293029 w 3031520"/>
                <a:gd name="connsiteY236" fmla="*/ 618269 h 1160647"/>
                <a:gd name="connsiteX237" fmla="*/ 1294296 w 3031520"/>
                <a:gd name="connsiteY237" fmla="*/ 618269 h 1160647"/>
                <a:gd name="connsiteX238" fmla="*/ 1303163 w 3031520"/>
                <a:gd name="connsiteY238" fmla="*/ 618269 h 1160647"/>
                <a:gd name="connsiteX239" fmla="*/ 1313296 w 3031520"/>
                <a:gd name="connsiteY239" fmla="*/ 661504 h 1160647"/>
                <a:gd name="connsiteX240" fmla="*/ 1314309 w 3031520"/>
                <a:gd name="connsiteY240" fmla="*/ 661504 h 1160647"/>
                <a:gd name="connsiteX241" fmla="*/ 1321403 w 3031520"/>
                <a:gd name="connsiteY241" fmla="*/ 661504 h 1160647"/>
                <a:gd name="connsiteX242" fmla="*/ 1321403 w 3031520"/>
                <a:gd name="connsiteY242" fmla="*/ 700416 h 1160647"/>
                <a:gd name="connsiteX243" fmla="*/ 1323176 w 3031520"/>
                <a:gd name="connsiteY243" fmla="*/ 700416 h 1160647"/>
                <a:gd name="connsiteX244" fmla="*/ 1335590 w 3031520"/>
                <a:gd name="connsiteY244" fmla="*/ 700416 h 1160647"/>
                <a:gd name="connsiteX245" fmla="*/ 1335590 w 3031520"/>
                <a:gd name="connsiteY245" fmla="*/ 702578 h 1160647"/>
                <a:gd name="connsiteX246" fmla="*/ 1335590 w 3031520"/>
                <a:gd name="connsiteY246" fmla="*/ 717710 h 1160647"/>
                <a:gd name="connsiteX247" fmla="*/ 1339643 w 3031520"/>
                <a:gd name="connsiteY247" fmla="*/ 715549 h 1160647"/>
                <a:gd name="connsiteX248" fmla="*/ 1339643 w 3031520"/>
                <a:gd name="connsiteY248" fmla="*/ 700416 h 1160647"/>
                <a:gd name="connsiteX249" fmla="*/ 1341163 w 3031520"/>
                <a:gd name="connsiteY249" fmla="*/ 700416 h 1160647"/>
                <a:gd name="connsiteX250" fmla="*/ 1351803 w 3031520"/>
                <a:gd name="connsiteY250" fmla="*/ 700416 h 1160647"/>
                <a:gd name="connsiteX251" fmla="*/ 1351803 w 3031520"/>
                <a:gd name="connsiteY251" fmla="*/ 702037 h 1160647"/>
                <a:gd name="connsiteX252" fmla="*/ 1351803 w 3031520"/>
                <a:gd name="connsiteY252" fmla="*/ 713387 h 1160647"/>
                <a:gd name="connsiteX253" fmla="*/ 1382204 w 3031520"/>
                <a:gd name="connsiteY253" fmla="*/ 713387 h 1160647"/>
                <a:gd name="connsiteX254" fmla="*/ 1382204 w 3031520"/>
                <a:gd name="connsiteY254" fmla="*/ 676637 h 1160647"/>
                <a:gd name="connsiteX255" fmla="*/ 1383470 w 3031520"/>
                <a:gd name="connsiteY255" fmla="*/ 676637 h 1160647"/>
                <a:gd name="connsiteX256" fmla="*/ 1392337 w 3031520"/>
                <a:gd name="connsiteY256" fmla="*/ 676637 h 1160647"/>
                <a:gd name="connsiteX257" fmla="*/ 1392337 w 3031520"/>
                <a:gd name="connsiteY257" fmla="*/ 698254 h 1160647"/>
                <a:gd name="connsiteX258" fmla="*/ 1394364 w 3031520"/>
                <a:gd name="connsiteY258" fmla="*/ 665828 h 1160647"/>
                <a:gd name="connsiteX259" fmla="*/ 1416657 w 3031520"/>
                <a:gd name="connsiteY259" fmla="*/ 665828 h 1160647"/>
                <a:gd name="connsiteX260" fmla="*/ 1416657 w 3031520"/>
                <a:gd name="connsiteY260" fmla="*/ 664206 h 1160647"/>
                <a:gd name="connsiteX261" fmla="*/ 1416657 w 3031520"/>
                <a:gd name="connsiteY261" fmla="*/ 652857 h 1160647"/>
                <a:gd name="connsiteX262" fmla="*/ 1417417 w 3031520"/>
                <a:gd name="connsiteY262" fmla="*/ 652857 h 1160647"/>
                <a:gd name="connsiteX263" fmla="*/ 1422737 w 3031520"/>
                <a:gd name="connsiteY263" fmla="*/ 652857 h 1160647"/>
                <a:gd name="connsiteX264" fmla="*/ 1422737 w 3031520"/>
                <a:gd name="connsiteY264" fmla="*/ 650966 h 1160647"/>
                <a:gd name="connsiteX265" fmla="*/ 1422737 w 3031520"/>
                <a:gd name="connsiteY265" fmla="*/ 637725 h 1160647"/>
                <a:gd name="connsiteX266" fmla="*/ 1426791 w 3031520"/>
                <a:gd name="connsiteY266" fmla="*/ 644210 h 1160647"/>
                <a:gd name="connsiteX267" fmla="*/ 1429071 w 3031520"/>
                <a:gd name="connsiteY267" fmla="*/ 644210 h 1160647"/>
                <a:gd name="connsiteX268" fmla="*/ 1445031 w 3031520"/>
                <a:gd name="connsiteY268" fmla="*/ 644210 h 1160647"/>
                <a:gd name="connsiteX269" fmla="*/ 1445031 w 3031520"/>
                <a:gd name="connsiteY269" fmla="*/ 643399 h 1160647"/>
                <a:gd name="connsiteX270" fmla="*/ 1445031 w 3031520"/>
                <a:gd name="connsiteY270" fmla="*/ 637725 h 1160647"/>
                <a:gd name="connsiteX271" fmla="*/ 1445791 w 3031520"/>
                <a:gd name="connsiteY271" fmla="*/ 637725 h 1160647"/>
                <a:gd name="connsiteX272" fmla="*/ 1451111 w 3031520"/>
                <a:gd name="connsiteY272" fmla="*/ 637725 h 1160647"/>
                <a:gd name="connsiteX273" fmla="*/ 1451111 w 3031520"/>
                <a:gd name="connsiteY273" fmla="*/ 639076 h 1160647"/>
                <a:gd name="connsiteX274" fmla="*/ 1451111 w 3031520"/>
                <a:gd name="connsiteY274" fmla="*/ 648534 h 1160647"/>
                <a:gd name="connsiteX275" fmla="*/ 1489618 w 3031520"/>
                <a:gd name="connsiteY275" fmla="*/ 648534 h 1160647"/>
                <a:gd name="connsiteX276" fmla="*/ 1489618 w 3031520"/>
                <a:gd name="connsiteY276" fmla="*/ 786887 h 1160647"/>
                <a:gd name="connsiteX277" fmla="*/ 1491138 w 3031520"/>
                <a:gd name="connsiteY277" fmla="*/ 786887 h 1160647"/>
                <a:gd name="connsiteX278" fmla="*/ 1501778 w 3031520"/>
                <a:gd name="connsiteY278" fmla="*/ 786887 h 1160647"/>
                <a:gd name="connsiteX279" fmla="*/ 1501778 w 3031520"/>
                <a:gd name="connsiteY279" fmla="*/ 773917 h 1160647"/>
                <a:gd name="connsiteX280" fmla="*/ 1505832 w 3031520"/>
                <a:gd name="connsiteY280" fmla="*/ 773917 h 1160647"/>
                <a:gd name="connsiteX281" fmla="*/ 1505832 w 3031520"/>
                <a:gd name="connsiteY281" fmla="*/ 786887 h 1160647"/>
                <a:gd name="connsiteX282" fmla="*/ 1536232 w 3031520"/>
                <a:gd name="connsiteY282" fmla="*/ 786887 h 1160647"/>
                <a:gd name="connsiteX283" fmla="*/ 1536232 w 3031520"/>
                <a:gd name="connsiteY283" fmla="*/ 756622 h 1160647"/>
                <a:gd name="connsiteX284" fmla="*/ 1548392 w 3031520"/>
                <a:gd name="connsiteY284" fmla="*/ 756622 h 1160647"/>
                <a:gd name="connsiteX285" fmla="*/ 1560552 w 3031520"/>
                <a:gd name="connsiteY285" fmla="*/ 754461 h 1160647"/>
                <a:gd name="connsiteX286" fmla="*/ 1564606 w 3031520"/>
                <a:gd name="connsiteY286" fmla="*/ 756622 h 1160647"/>
                <a:gd name="connsiteX287" fmla="*/ 1574739 w 3031520"/>
                <a:gd name="connsiteY287" fmla="*/ 756622 h 1160647"/>
                <a:gd name="connsiteX288" fmla="*/ 1574739 w 3031520"/>
                <a:gd name="connsiteY288" fmla="*/ 786887 h 1160647"/>
                <a:gd name="connsiteX289" fmla="*/ 1582846 w 3031520"/>
                <a:gd name="connsiteY289" fmla="*/ 786887 h 1160647"/>
                <a:gd name="connsiteX290" fmla="*/ 1582846 w 3031520"/>
                <a:gd name="connsiteY290" fmla="*/ 804182 h 1160647"/>
                <a:gd name="connsiteX291" fmla="*/ 1592182 w 3031520"/>
                <a:gd name="connsiteY291" fmla="*/ 805087 h 1160647"/>
                <a:gd name="connsiteX292" fmla="*/ 1605140 w 3031520"/>
                <a:gd name="connsiteY292" fmla="*/ 805087 h 1160647"/>
                <a:gd name="connsiteX293" fmla="*/ 1605140 w 3031520"/>
                <a:gd name="connsiteY293" fmla="*/ 789049 h 1160647"/>
                <a:gd name="connsiteX294" fmla="*/ 1673096 w 3031520"/>
                <a:gd name="connsiteY294" fmla="*/ 789049 h 1160647"/>
                <a:gd name="connsiteX295" fmla="*/ 1673096 w 3031520"/>
                <a:gd name="connsiteY295" fmla="*/ 703796 h 1160647"/>
                <a:gd name="connsiteX296" fmla="*/ 1745104 w 3031520"/>
                <a:gd name="connsiteY296" fmla="*/ 703796 h 1160647"/>
                <a:gd name="connsiteX297" fmla="*/ 1745104 w 3031520"/>
                <a:gd name="connsiteY297" fmla="*/ 782564 h 1160647"/>
                <a:gd name="connsiteX298" fmla="*/ 1747008 w 3031520"/>
                <a:gd name="connsiteY298" fmla="*/ 782564 h 1160647"/>
                <a:gd name="connsiteX299" fmla="*/ 1748250 w 3031520"/>
                <a:gd name="connsiteY299" fmla="*/ 805087 h 1160647"/>
                <a:gd name="connsiteX300" fmla="*/ 1757926 w 3031520"/>
                <a:gd name="connsiteY300" fmla="*/ 805087 h 1160647"/>
                <a:gd name="connsiteX301" fmla="*/ 1759168 w 3031520"/>
                <a:gd name="connsiteY301" fmla="*/ 782564 h 1160647"/>
                <a:gd name="connsiteX302" fmla="*/ 1765248 w 3031520"/>
                <a:gd name="connsiteY302" fmla="*/ 782564 h 1160647"/>
                <a:gd name="connsiteX303" fmla="*/ 1766490 w 3031520"/>
                <a:gd name="connsiteY303" fmla="*/ 805087 h 1160647"/>
                <a:gd name="connsiteX304" fmla="*/ 1817112 w 3031520"/>
                <a:gd name="connsiteY304" fmla="*/ 805087 h 1160647"/>
                <a:gd name="connsiteX305" fmla="*/ 1817112 w 3031520"/>
                <a:gd name="connsiteY305" fmla="*/ 642059 h 1160647"/>
                <a:gd name="connsiteX306" fmla="*/ 2014439 w 3031520"/>
                <a:gd name="connsiteY306" fmla="*/ 642059 h 1160647"/>
                <a:gd name="connsiteX307" fmla="*/ 2014439 w 3031520"/>
                <a:gd name="connsiteY307" fmla="*/ 805087 h 1160647"/>
                <a:gd name="connsiteX308" fmla="*/ 2033136 w 3031520"/>
                <a:gd name="connsiteY308" fmla="*/ 805087 h 1160647"/>
                <a:gd name="connsiteX309" fmla="*/ 2033136 w 3031520"/>
                <a:gd name="connsiteY309" fmla="*/ 722394 h 1160647"/>
                <a:gd name="connsiteX310" fmla="*/ 2128256 w 3031520"/>
                <a:gd name="connsiteY310" fmla="*/ 722394 h 1160647"/>
                <a:gd name="connsiteX311" fmla="*/ 2140186 w 3031520"/>
                <a:gd name="connsiteY311" fmla="*/ 404253 h 1160647"/>
                <a:gd name="connsiteX312" fmla="*/ 2128026 w 3031520"/>
                <a:gd name="connsiteY312" fmla="*/ 382635 h 1160647"/>
                <a:gd name="connsiteX313" fmla="*/ 2121946 w 3031520"/>
                <a:gd name="connsiteY313" fmla="*/ 378311 h 1160647"/>
                <a:gd name="connsiteX314" fmla="*/ 2130053 w 3031520"/>
                <a:gd name="connsiteY314" fmla="*/ 354532 h 1160647"/>
                <a:gd name="connsiteX315" fmla="*/ 2130053 w 3031520"/>
                <a:gd name="connsiteY315" fmla="*/ 337238 h 1160647"/>
                <a:gd name="connsiteX316" fmla="*/ 2144240 w 3031520"/>
                <a:gd name="connsiteY316" fmla="*/ 337238 h 1160647"/>
                <a:gd name="connsiteX317" fmla="*/ 2144240 w 3031520"/>
                <a:gd name="connsiteY317" fmla="*/ 315620 h 1160647"/>
                <a:gd name="connsiteX318" fmla="*/ 2146266 w 3031520"/>
                <a:gd name="connsiteY318" fmla="*/ 311296 h 1160647"/>
                <a:gd name="connsiteX319" fmla="*/ 2146266 w 3031520"/>
                <a:gd name="connsiteY319" fmla="*/ 233472 h 1160647"/>
                <a:gd name="connsiteX320" fmla="*/ 2144240 w 3031520"/>
                <a:gd name="connsiteY320" fmla="*/ 226987 h 1160647"/>
                <a:gd name="connsiteX321" fmla="*/ 2150320 w 3031520"/>
                <a:gd name="connsiteY321" fmla="*/ 220501 h 1160647"/>
                <a:gd name="connsiteX322" fmla="*/ 2150320 w 3031520"/>
                <a:gd name="connsiteY322" fmla="*/ 162133 h 1160647"/>
                <a:gd name="connsiteX323" fmla="*/ 2152346 w 3031520"/>
                <a:gd name="connsiteY323" fmla="*/ 157810 h 1160647"/>
                <a:gd name="connsiteX324" fmla="*/ 2152346 w 3031520"/>
                <a:gd name="connsiteY324" fmla="*/ 101604 h 1160647"/>
                <a:gd name="connsiteX325" fmla="*/ 2154373 w 3031520"/>
                <a:gd name="connsiteY325" fmla="*/ 82148 h 1160647"/>
                <a:gd name="connsiteX326" fmla="*/ 2158427 w 3031520"/>
                <a:gd name="connsiteY326" fmla="*/ 99442 h 1160647"/>
                <a:gd name="connsiteX327" fmla="*/ 2160453 w 3031520"/>
                <a:gd name="connsiteY327" fmla="*/ 157810 h 1160647"/>
                <a:gd name="connsiteX328" fmla="*/ 2162480 w 3031520"/>
                <a:gd name="connsiteY328" fmla="*/ 220501 h 1160647"/>
                <a:gd name="connsiteX329" fmla="*/ 2168560 w 3031520"/>
                <a:gd name="connsiteY329" fmla="*/ 226987 h 1160647"/>
                <a:gd name="connsiteX330" fmla="*/ 2166533 w 3031520"/>
                <a:gd name="connsiteY330" fmla="*/ 233472 h 1160647"/>
                <a:gd name="connsiteX331" fmla="*/ 2166533 w 3031520"/>
                <a:gd name="connsiteY331" fmla="*/ 311296 h 1160647"/>
                <a:gd name="connsiteX332" fmla="*/ 2168560 w 3031520"/>
                <a:gd name="connsiteY332" fmla="*/ 315620 h 1160647"/>
                <a:gd name="connsiteX333" fmla="*/ 2168560 w 3031520"/>
                <a:gd name="connsiteY333" fmla="*/ 337238 h 1160647"/>
                <a:gd name="connsiteX334" fmla="*/ 2182747 w 3031520"/>
                <a:gd name="connsiteY334" fmla="*/ 337238 h 1160647"/>
                <a:gd name="connsiteX335" fmla="*/ 2182747 w 3031520"/>
                <a:gd name="connsiteY335" fmla="*/ 354532 h 1160647"/>
                <a:gd name="connsiteX336" fmla="*/ 2190854 w 3031520"/>
                <a:gd name="connsiteY336" fmla="*/ 378311 h 1160647"/>
                <a:gd name="connsiteX337" fmla="*/ 2184774 w 3031520"/>
                <a:gd name="connsiteY337" fmla="*/ 382635 h 1160647"/>
                <a:gd name="connsiteX338" fmla="*/ 2172613 w 3031520"/>
                <a:gd name="connsiteY338" fmla="*/ 404253 h 1160647"/>
                <a:gd name="connsiteX339" fmla="*/ 2180720 w 3031520"/>
                <a:gd name="connsiteY339" fmla="*/ 657181 h 1160647"/>
                <a:gd name="connsiteX340" fmla="*/ 2245574 w 3031520"/>
                <a:gd name="connsiteY340" fmla="*/ 657181 h 1160647"/>
                <a:gd name="connsiteX341" fmla="*/ 2245574 w 3031520"/>
                <a:gd name="connsiteY341" fmla="*/ 732843 h 1160647"/>
                <a:gd name="connsiteX342" fmla="*/ 2253681 w 3031520"/>
                <a:gd name="connsiteY342" fmla="*/ 732843 h 1160647"/>
                <a:gd name="connsiteX343" fmla="*/ 2255708 w 3031520"/>
                <a:gd name="connsiteY343" fmla="*/ 726358 h 1160647"/>
                <a:gd name="connsiteX344" fmla="*/ 2261788 w 3031520"/>
                <a:gd name="connsiteY344" fmla="*/ 726358 h 1160647"/>
                <a:gd name="connsiteX345" fmla="*/ 2263815 w 3031520"/>
                <a:gd name="connsiteY345" fmla="*/ 735005 h 1160647"/>
                <a:gd name="connsiteX346" fmla="*/ 2275975 w 3031520"/>
                <a:gd name="connsiteY346" fmla="*/ 735005 h 1160647"/>
                <a:gd name="connsiteX347" fmla="*/ 2275975 w 3031520"/>
                <a:gd name="connsiteY347" fmla="*/ 728519 h 1160647"/>
                <a:gd name="connsiteX348" fmla="*/ 2298268 w 3031520"/>
                <a:gd name="connsiteY348" fmla="*/ 728519 h 1160647"/>
                <a:gd name="connsiteX349" fmla="*/ 2298268 w 3031520"/>
                <a:gd name="connsiteY349" fmla="*/ 735005 h 1160647"/>
                <a:gd name="connsiteX350" fmla="*/ 2318535 w 3031520"/>
                <a:gd name="connsiteY350" fmla="*/ 735005 h 1160647"/>
                <a:gd name="connsiteX351" fmla="*/ 2318535 w 3031520"/>
                <a:gd name="connsiteY351" fmla="*/ 780402 h 1160647"/>
                <a:gd name="connsiteX352" fmla="*/ 2332722 w 3031520"/>
                <a:gd name="connsiteY352" fmla="*/ 780402 h 1160647"/>
                <a:gd name="connsiteX353" fmla="*/ 2332722 w 3031520"/>
                <a:gd name="connsiteY353" fmla="*/ 767431 h 1160647"/>
                <a:gd name="connsiteX354" fmla="*/ 2348936 w 3031520"/>
                <a:gd name="connsiteY354" fmla="*/ 767431 h 1160647"/>
                <a:gd name="connsiteX355" fmla="*/ 2348936 w 3031520"/>
                <a:gd name="connsiteY355" fmla="*/ 588004 h 1160647"/>
                <a:gd name="connsiteX356" fmla="*/ 2355016 w 3031520"/>
                <a:gd name="connsiteY356" fmla="*/ 581518 h 1160647"/>
                <a:gd name="connsiteX357" fmla="*/ 2427977 w 3031520"/>
                <a:gd name="connsiteY357" fmla="*/ 581518 h 1160647"/>
                <a:gd name="connsiteX358" fmla="*/ 2427977 w 3031520"/>
                <a:gd name="connsiteY358" fmla="*/ 590166 h 1160647"/>
                <a:gd name="connsiteX359" fmla="*/ 2438110 w 3031520"/>
                <a:gd name="connsiteY359" fmla="*/ 590166 h 1160647"/>
                <a:gd name="connsiteX360" fmla="*/ 2438110 w 3031520"/>
                <a:gd name="connsiteY360" fmla="*/ 704740 h 1160647"/>
                <a:gd name="connsiteX361" fmla="*/ 2460404 w 3031520"/>
                <a:gd name="connsiteY361" fmla="*/ 704740 h 1160647"/>
                <a:gd name="connsiteX362" fmla="*/ 2460404 w 3031520"/>
                <a:gd name="connsiteY362" fmla="*/ 637725 h 1160647"/>
                <a:gd name="connsiteX363" fmla="*/ 2486751 w 3031520"/>
                <a:gd name="connsiteY363" fmla="*/ 637725 h 1160647"/>
                <a:gd name="connsiteX364" fmla="*/ 2490804 w 3031520"/>
                <a:gd name="connsiteY364" fmla="*/ 633401 h 1160647"/>
                <a:gd name="connsiteX365" fmla="*/ 2498911 w 3031520"/>
                <a:gd name="connsiteY365" fmla="*/ 633401 h 1160647"/>
                <a:gd name="connsiteX366" fmla="*/ 2502964 w 3031520"/>
                <a:gd name="connsiteY366" fmla="*/ 637725 h 1160647"/>
                <a:gd name="connsiteX367" fmla="*/ 2525258 w 3031520"/>
                <a:gd name="connsiteY367" fmla="*/ 637725 h 1160647"/>
                <a:gd name="connsiteX368" fmla="*/ 2525258 w 3031520"/>
                <a:gd name="connsiteY368" fmla="*/ 520989 h 1160647"/>
                <a:gd name="connsiteX369" fmla="*/ 2582005 w 3031520"/>
                <a:gd name="connsiteY369" fmla="*/ 510180 h 1160647"/>
                <a:gd name="connsiteX370" fmla="*/ 2582005 w 3031520"/>
                <a:gd name="connsiteY370" fmla="*/ 511261 h 1160647"/>
                <a:gd name="connsiteX371" fmla="*/ 2582005 w 3031520"/>
                <a:gd name="connsiteY371" fmla="*/ 518827 h 1160647"/>
                <a:gd name="connsiteX372" fmla="*/ 2608352 w 3031520"/>
                <a:gd name="connsiteY372" fmla="*/ 518827 h 1160647"/>
                <a:gd name="connsiteX373" fmla="*/ 2608352 w 3031520"/>
                <a:gd name="connsiteY373" fmla="*/ 773917 h 1160647"/>
                <a:gd name="connsiteX374" fmla="*/ 2630646 w 3031520"/>
                <a:gd name="connsiteY374" fmla="*/ 773917 h 1160647"/>
                <a:gd name="connsiteX375" fmla="*/ 2630646 w 3031520"/>
                <a:gd name="connsiteY375" fmla="*/ 769593 h 1160647"/>
                <a:gd name="connsiteX376" fmla="*/ 2642806 w 3031520"/>
                <a:gd name="connsiteY376" fmla="*/ 769593 h 1160647"/>
                <a:gd name="connsiteX377" fmla="*/ 2642806 w 3031520"/>
                <a:gd name="connsiteY377" fmla="*/ 773917 h 1160647"/>
                <a:gd name="connsiteX378" fmla="*/ 2667126 w 3031520"/>
                <a:gd name="connsiteY378" fmla="*/ 773917 h 1160647"/>
                <a:gd name="connsiteX379" fmla="*/ 2667126 w 3031520"/>
                <a:gd name="connsiteY379" fmla="*/ 760946 h 1160647"/>
                <a:gd name="connsiteX380" fmla="*/ 2695500 w 3031520"/>
                <a:gd name="connsiteY380" fmla="*/ 760946 h 1160647"/>
                <a:gd name="connsiteX381" fmla="*/ 2707660 w 3031520"/>
                <a:gd name="connsiteY381" fmla="*/ 756622 h 1160647"/>
                <a:gd name="connsiteX382" fmla="*/ 2727927 w 3031520"/>
                <a:gd name="connsiteY382" fmla="*/ 760946 h 1160647"/>
                <a:gd name="connsiteX383" fmla="*/ 2727927 w 3031520"/>
                <a:gd name="connsiteY383" fmla="*/ 743652 h 1160647"/>
                <a:gd name="connsiteX384" fmla="*/ 2736034 w 3031520"/>
                <a:gd name="connsiteY384" fmla="*/ 743652 h 1160647"/>
                <a:gd name="connsiteX385" fmla="*/ 2736034 w 3031520"/>
                <a:gd name="connsiteY385" fmla="*/ 730681 h 1160647"/>
                <a:gd name="connsiteX386" fmla="*/ 2792781 w 3031520"/>
                <a:gd name="connsiteY386" fmla="*/ 730681 h 1160647"/>
                <a:gd name="connsiteX387" fmla="*/ 2792781 w 3031520"/>
                <a:gd name="connsiteY387" fmla="*/ 700416 h 1160647"/>
                <a:gd name="connsiteX388" fmla="*/ 2811021 w 3031520"/>
                <a:gd name="connsiteY388" fmla="*/ 700416 h 1160647"/>
                <a:gd name="connsiteX389" fmla="*/ 2811021 w 3031520"/>
                <a:gd name="connsiteY389" fmla="*/ 693931 h 1160647"/>
                <a:gd name="connsiteX390" fmla="*/ 2823181 w 3031520"/>
                <a:gd name="connsiteY390" fmla="*/ 693931 h 1160647"/>
                <a:gd name="connsiteX391" fmla="*/ 2823181 w 3031520"/>
                <a:gd name="connsiteY391" fmla="*/ 700416 h 1160647"/>
                <a:gd name="connsiteX392" fmla="*/ 2839395 w 3031520"/>
                <a:gd name="connsiteY392" fmla="*/ 700416 h 1160647"/>
                <a:gd name="connsiteX393" fmla="*/ 2839395 w 3031520"/>
                <a:gd name="connsiteY393" fmla="*/ 750137 h 1160647"/>
                <a:gd name="connsiteX394" fmla="*/ 2871822 w 3031520"/>
                <a:gd name="connsiteY394" fmla="*/ 750137 h 1160647"/>
                <a:gd name="connsiteX395" fmla="*/ 2871822 w 3031520"/>
                <a:gd name="connsiteY395" fmla="*/ 724196 h 1160647"/>
                <a:gd name="connsiteX396" fmla="*/ 2910329 w 3031520"/>
                <a:gd name="connsiteY396" fmla="*/ 724196 h 1160647"/>
                <a:gd name="connsiteX397" fmla="*/ 2910329 w 3031520"/>
                <a:gd name="connsiteY397" fmla="*/ 693931 h 1160647"/>
                <a:gd name="connsiteX398" fmla="*/ 2958970 w 3031520"/>
                <a:gd name="connsiteY398" fmla="*/ 693931 h 1160647"/>
                <a:gd name="connsiteX399" fmla="*/ 2958970 w 3031520"/>
                <a:gd name="connsiteY399" fmla="*/ 805087 h 1160647"/>
                <a:gd name="connsiteX400" fmla="*/ 2958970 w 3031520"/>
                <a:gd name="connsiteY400" fmla="*/ 818866 h 1160647"/>
                <a:gd name="connsiteX401" fmla="*/ 3031519 w 3031520"/>
                <a:gd name="connsiteY401" fmla="*/ 818866 h 1160647"/>
                <a:gd name="connsiteX402" fmla="*/ 3031520 w 3031520"/>
                <a:gd name="connsiteY402" fmla="*/ 1160647 h 1160647"/>
                <a:gd name="connsiteX403" fmla="*/ 2054 w 3031520"/>
                <a:gd name="connsiteY403" fmla="*/ 1158314 h 1160647"/>
                <a:gd name="connsiteX404" fmla="*/ 0 w 3031520"/>
                <a:gd name="connsiteY404" fmla="*/ 724196 h 1160647"/>
                <a:gd name="connsiteX405" fmla="*/ 20267 w 3031520"/>
                <a:gd name="connsiteY405" fmla="*/ 724196 h 1160647"/>
                <a:gd name="connsiteX406" fmla="*/ 20774 w 3031520"/>
                <a:gd name="connsiteY406" fmla="*/ 723115 h 1160647"/>
                <a:gd name="connsiteX407" fmla="*/ 24320 w 3031520"/>
                <a:gd name="connsiteY407" fmla="*/ 715549 h 1160647"/>
                <a:gd name="connsiteX408" fmla="*/ 26094 w 3031520"/>
                <a:gd name="connsiteY408" fmla="*/ 715819 h 1160647"/>
                <a:gd name="connsiteX409" fmla="*/ 38507 w 3031520"/>
                <a:gd name="connsiteY409" fmla="*/ 717710 h 1160647"/>
                <a:gd name="connsiteX410" fmla="*/ 39014 w 3031520"/>
                <a:gd name="connsiteY410" fmla="*/ 719062 h 1160647"/>
                <a:gd name="connsiteX411" fmla="*/ 42560 w 3031520"/>
                <a:gd name="connsiteY411" fmla="*/ 728519 h 1160647"/>
                <a:gd name="connsiteX412" fmla="*/ 68907 w 3031520"/>
                <a:gd name="connsiteY412" fmla="*/ 730681 h 1160647"/>
                <a:gd name="connsiteX413" fmla="*/ 68907 w 3031520"/>
                <a:gd name="connsiteY413" fmla="*/ 607460 h 1160647"/>
                <a:gd name="connsiteX414" fmla="*/ 70934 w 3031520"/>
                <a:gd name="connsiteY414" fmla="*/ 607460 h 1160647"/>
                <a:gd name="connsiteX415" fmla="*/ 85121 w 3031520"/>
                <a:gd name="connsiteY415" fmla="*/ 607460 h 1160647"/>
                <a:gd name="connsiteX416" fmla="*/ 85121 w 3031520"/>
                <a:gd name="connsiteY416" fmla="*/ 471268 h 1160647"/>
                <a:gd name="connsiteX417" fmla="*/ 86894 w 3031520"/>
                <a:gd name="connsiteY417" fmla="*/ 471268 h 1160647"/>
                <a:gd name="connsiteX418" fmla="*/ 99308 w 3031520"/>
                <a:gd name="connsiteY418" fmla="*/ 471268 h 1160647"/>
                <a:gd name="connsiteX419" fmla="*/ 99308 w 3031520"/>
                <a:gd name="connsiteY419" fmla="*/ 356694 h 1160647"/>
                <a:gd name="connsiteX420" fmla="*/ 103361 w 3031520"/>
                <a:gd name="connsiteY420" fmla="*/ 328590 h 1160647"/>
                <a:gd name="connsiteX421" fmla="*/ 105388 w 3031520"/>
                <a:gd name="connsiteY421" fmla="*/ 328590 h 1160647"/>
                <a:gd name="connsiteX422" fmla="*/ 119575 w 3031520"/>
                <a:gd name="connsiteY422" fmla="*/ 328590 h 1160647"/>
                <a:gd name="connsiteX423" fmla="*/ 156055 w 3031520"/>
                <a:gd name="connsiteY423" fmla="*/ 246443 h 1160647"/>
                <a:gd name="connsiteX424" fmla="*/ 160109 w 3031520"/>
                <a:gd name="connsiteY424" fmla="*/ 0 h 1160647"/>
                <a:gd name="connsiteX0" fmla="*/ 160109 w 3032161"/>
                <a:gd name="connsiteY0" fmla="*/ 0 h 1160647"/>
                <a:gd name="connsiteX1" fmla="*/ 162135 w 3032161"/>
                <a:gd name="connsiteY1" fmla="*/ 246443 h 1160647"/>
                <a:gd name="connsiteX2" fmla="*/ 200642 w 3032161"/>
                <a:gd name="connsiteY2" fmla="*/ 326429 h 1160647"/>
                <a:gd name="connsiteX3" fmla="*/ 202669 w 3032161"/>
                <a:gd name="connsiteY3" fmla="*/ 326429 h 1160647"/>
                <a:gd name="connsiteX4" fmla="*/ 216856 w 3032161"/>
                <a:gd name="connsiteY4" fmla="*/ 326429 h 1160647"/>
                <a:gd name="connsiteX5" fmla="*/ 216856 w 3032161"/>
                <a:gd name="connsiteY5" fmla="*/ 350208 h 1160647"/>
                <a:gd name="connsiteX6" fmla="*/ 217363 w 3032161"/>
                <a:gd name="connsiteY6" fmla="*/ 351019 h 1160647"/>
                <a:gd name="connsiteX7" fmla="*/ 220909 w 3032161"/>
                <a:gd name="connsiteY7" fmla="*/ 356694 h 1160647"/>
                <a:gd name="connsiteX8" fmla="*/ 220909 w 3032161"/>
                <a:gd name="connsiteY8" fmla="*/ 471268 h 1160647"/>
                <a:gd name="connsiteX9" fmla="*/ 223189 w 3032161"/>
                <a:gd name="connsiteY9" fmla="*/ 471268 h 1160647"/>
                <a:gd name="connsiteX10" fmla="*/ 239150 w 3032161"/>
                <a:gd name="connsiteY10" fmla="*/ 471268 h 1160647"/>
                <a:gd name="connsiteX11" fmla="*/ 239150 w 3032161"/>
                <a:gd name="connsiteY11" fmla="*/ 611783 h 1160647"/>
                <a:gd name="connsiteX12" fmla="*/ 240670 w 3032161"/>
                <a:gd name="connsiteY12" fmla="*/ 611513 h 1160647"/>
                <a:gd name="connsiteX13" fmla="*/ 251310 w 3032161"/>
                <a:gd name="connsiteY13" fmla="*/ 609622 h 1160647"/>
                <a:gd name="connsiteX14" fmla="*/ 249283 w 3032161"/>
                <a:gd name="connsiteY14" fmla="*/ 698254 h 1160647"/>
                <a:gd name="connsiteX15" fmla="*/ 250803 w 3032161"/>
                <a:gd name="connsiteY15" fmla="*/ 698525 h 1160647"/>
                <a:gd name="connsiteX16" fmla="*/ 261443 w 3032161"/>
                <a:gd name="connsiteY16" fmla="*/ 700416 h 1160647"/>
                <a:gd name="connsiteX17" fmla="*/ 261696 w 3032161"/>
                <a:gd name="connsiteY17" fmla="*/ 701227 h 1160647"/>
                <a:gd name="connsiteX18" fmla="*/ 263470 w 3032161"/>
                <a:gd name="connsiteY18" fmla="*/ 706902 h 1160647"/>
                <a:gd name="connsiteX19" fmla="*/ 264230 w 3032161"/>
                <a:gd name="connsiteY19" fmla="*/ 704470 h 1160647"/>
                <a:gd name="connsiteX20" fmla="*/ 269550 w 3032161"/>
                <a:gd name="connsiteY20" fmla="*/ 687446 h 1160647"/>
                <a:gd name="connsiteX21" fmla="*/ 271323 w 3032161"/>
                <a:gd name="connsiteY21" fmla="*/ 687446 h 1160647"/>
                <a:gd name="connsiteX22" fmla="*/ 283737 w 3032161"/>
                <a:gd name="connsiteY22" fmla="*/ 687446 h 1160647"/>
                <a:gd name="connsiteX23" fmla="*/ 283737 w 3032161"/>
                <a:gd name="connsiteY23" fmla="*/ 719872 h 1160647"/>
                <a:gd name="connsiteX24" fmla="*/ 284750 w 3032161"/>
                <a:gd name="connsiteY24" fmla="*/ 720413 h 1160647"/>
                <a:gd name="connsiteX25" fmla="*/ 291844 w 3032161"/>
                <a:gd name="connsiteY25" fmla="*/ 724196 h 1160647"/>
                <a:gd name="connsiteX26" fmla="*/ 291844 w 3032161"/>
                <a:gd name="connsiteY26" fmla="*/ 725547 h 1160647"/>
                <a:gd name="connsiteX27" fmla="*/ 291844 w 3032161"/>
                <a:gd name="connsiteY27" fmla="*/ 735005 h 1160647"/>
                <a:gd name="connsiteX28" fmla="*/ 336431 w 3032161"/>
                <a:gd name="connsiteY28" fmla="*/ 735005 h 1160647"/>
                <a:gd name="connsiteX29" fmla="*/ 336431 w 3032161"/>
                <a:gd name="connsiteY29" fmla="*/ 736086 h 1160647"/>
                <a:gd name="connsiteX30" fmla="*/ 336431 w 3032161"/>
                <a:gd name="connsiteY30" fmla="*/ 743652 h 1160647"/>
                <a:gd name="connsiteX31" fmla="*/ 338457 w 3032161"/>
                <a:gd name="connsiteY31" fmla="*/ 743652 h 1160647"/>
                <a:gd name="connsiteX32" fmla="*/ 352644 w 3032161"/>
                <a:gd name="connsiteY32" fmla="*/ 743652 h 1160647"/>
                <a:gd name="connsiteX33" fmla="*/ 352644 w 3032161"/>
                <a:gd name="connsiteY33" fmla="*/ 713387 h 1160647"/>
                <a:gd name="connsiteX34" fmla="*/ 397231 w 3032161"/>
                <a:gd name="connsiteY34" fmla="*/ 713387 h 1160647"/>
                <a:gd name="connsiteX35" fmla="*/ 397231 w 3032161"/>
                <a:gd name="connsiteY35" fmla="*/ 712036 h 1160647"/>
                <a:gd name="connsiteX36" fmla="*/ 397231 w 3032161"/>
                <a:gd name="connsiteY36" fmla="*/ 702578 h 1160647"/>
                <a:gd name="connsiteX37" fmla="*/ 398245 w 3032161"/>
                <a:gd name="connsiteY37" fmla="*/ 702578 h 1160647"/>
                <a:gd name="connsiteX38" fmla="*/ 405338 w 3032161"/>
                <a:gd name="connsiteY38" fmla="*/ 702578 h 1160647"/>
                <a:gd name="connsiteX39" fmla="*/ 405338 w 3032161"/>
                <a:gd name="connsiteY39" fmla="*/ 700687 h 1160647"/>
                <a:gd name="connsiteX40" fmla="*/ 405338 w 3032161"/>
                <a:gd name="connsiteY40" fmla="*/ 687446 h 1160647"/>
                <a:gd name="connsiteX41" fmla="*/ 406098 w 3032161"/>
                <a:gd name="connsiteY41" fmla="*/ 687446 h 1160647"/>
                <a:gd name="connsiteX42" fmla="*/ 411418 w 3032161"/>
                <a:gd name="connsiteY42" fmla="*/ 687446 h 1160647"/>
                <a:gd name="connsiteX43" fmla="*/ 411418 w 3032161"/>
                <a:gd name="connsiteY43" fmla="*/ 686365 h 1160647"/>
                <a:gd name="connsiteX44" fmla="*/ 411418 w 3032161"/>
                <a:gd name="connsiteY44" fmla="*/ 678798 h 1160647"/>
                <a:gd name="connsiteX45" fmla="*/ 413445 w 3032161"/>
                <a:gd name="connsiteY45" fmla="*/ 678798 h 1160647"/>
                <a:gd name="connsiteX46" fmla="*/ 427632 w 3032161"/>
                <a:gd name="connsiteY46" fmla="*/ 678798 h 1160647"/>
                <a:gd name="connsiteX47" fmla="*/ 427632 w 3032161"/>
                <a:gd name="connsiteY47" fmla="*/ 679879 h 1160647"/>
                <a:gd name="connsiteX48" fmla="*/ 427632 w 3032161"/>
                <a:gd name="connsiteY48" fmla="*/ 687446 h 1160647"/>
                <a:gd name="connsiteX49" fmla="*/ 449925 w 3032161"/>
                <a:gd name="connsiteY49" fmla="*/ 687446 h 1160647"/>
                <a:gd name="connsiteX50" fmla="*/ 449925 w 3032161"/>
                <a:gd name="connsiteY50" fmla="*/ 685554 h 1160647"/>
                <a:gd name="connsiteX51" fmla="*/ 449925 w 3032161"/>
                <a:gd name="connsiteY51" fmla="*/ 672313 h 1160647"/>
                <a:gd name="connsiteX52" fmla="*/ 451699 w 3032161"/>
                <a:gd name="connsiteY52" fmla="*/ 672313 h 1160647"/>
                <a:gd name="connsiteX53" fmla="*/ 464112 w 3032161"/>
                <a:gd name="connsiteY53" fmla="*/ 672313 h 1160647"/>
                <a:gd name="connsiteX54" fmla="*/ 464112 w 3032161"/>
                <a:gd name="connsiteY54" fmla="*/ 696093 h 1160647"/>
                <a:gd name="connsiteX55" fmla="*/ 465126 w 3032161"/>
                <a:gd name="connsiteY55" fmla="*/ 696093 h 1160647"/>
                <a:gd name="connsiteX56" fmla="*/ 472219 w 3032161"/>
                <a:gd name="connsiteY56" fmla="*/ 696093 h 1160647"/>
                <a:gd name="connsiteX57" fmla="*/ 472219 w 3032161"/>
                <a:gd name="connsiteY57" fmla="*/ 695012 h 1160647"/>
                <a:gd name="connsiteX58" fmla="*/ 472219 w 3032161"/>
                <a:gd name="connsiteY58" fmla="*/ 687446 h 1160647"/>
                <a:gd name="connsiteX59" fmla="*/ 473992 w 3032161"/>
                <a:gd name="connsiteY59" fmla="*/ 687446 h 1160647"/>
                <a:gd name="connsiteX60" fmla="*/ 486406 w 3032161"/>
                <a:gd name="connsiteY60" fmla="*/ 687446 h 1160647"/>
                <a:gd name="connsiteX61" fmla="*/ 486406 w 3032161"/>
                <a:gd name="connsiteY61" fmla="*/ 713387 h 1160647"/>
                <a:gd name="connsiteX62" fmla="*/ 488433 w 3032161"/>
                <a:gd name="connsiteY62" fmla="*/ 713387 h 1160647"/>
                <a:gd name="connsiteX63" fmla="*/ 502619 w 3032161"/>
                <a:gd name="connsiteY63" fmla="*/ 713387 h 1160647"/>
                <a:gd name="connsiteX64" fmla="*/ 502619 w 3032161"/>
                <a:gd name="connsiteY64" fmla="*/ 715008 h 1160647"/>
                <a:gd name="connsiteX65" fmla="*/ 502619 w 3032161"/>
                <a:gd name="connsiteY65" fmla="*/ 726358 h 1160647"/>
                <a:gd name="connsiteX66" fmla="*/ 503379 w 3032161"/>
                <a:gd name="connsiteY66" fmla="*/ 726358 h 1160647"/>
                <a:gd name="connsiteX67" fmla="*/ 508700 w 3032161"/>
                <a:gd name="connsiteY67" fmla="*/ 726358 h 1160647"/>
                <a:gd name="connsiteX68" fmla="*/ 508700 w 3032161"/>
                <a:gd name="connsiteY68" fmla="*/ 725547 h 1160647"/>
                <a:gd name="connsiteX69" fmla="*/ 508700 w 3032161"/>
                <a:gd name="connsiteY69" fmla="*/ 719872 h 1160647"/>
                <a:gd name="connsiteX70" fmla="*/ 539100 w 3032161"/>
                <a:gd name="connsiteY70" fmla="*/ 719872 h 1160647"/>
                <a:gd name="connsiteX71" fmla="*/ 539100 w 3032161"/>
                <a:gd name="connsiteY71" fmla="*/ 743652 h 1160647"/>
                <a:gd name="connsiteX72" fmla="*/ 540113 w 3032161"/>
                <a:gd name="connsiteY72" fmla="*/ 743652 h 1160647"/>
                <a:gd name="connsiteX73" fmla="*/ 547207 w 3032161"/>
                <a:gd name="connsiteY73" fmla="*/ 743652 h 1160647"/>
                <a:gd name="connsiteX74" fmla="*/ 547207 w 3032161"/>
                <a:gd name="connsiteY74" fmla="*/ 744733 h 1160647"/>
                <a:gd name="connsiteX75" fmla="*/ 547207 w 3032161"/>
                <a:gd name="connsiteY75" fmla="*/ 752299 h 1160647"/>
                <a:gd name="connsiteX76" fmla="*/ 547967 w 3032161"/>
                <a:gd name="connsiteY76" fmla="*/ 752299 h 1160647"/>
                <a:gd name="connsiteX77" fmla="*/ 553287 w 3032161"/>
                <a:gd name="connsiteY77" fmla="*/ 752299 h 1160647"/>
                <a:gd name="connsiteX78" fmla="*/ 553287 w 3032161"/>
                <a:gd name="connsiteY78" fmla="*/ 750137 h 1160647"/>
                <a:gd name="connsiteX79" fmla="*/ 553287 w 3032161"/>
                <a:gd name="connsiteY79" fmla="*/ 735005 h 1160647"/>
                <a:gd name="connsiteX80" fmla="*/ 554300 w 3032161"/>
                <a:gd name="connsiteY80" fmla="*/ 735005 h 1160647"/>
                <a:gd name="connsiteX81" fmla="*/ 561394 w 3032161"/>
                <a:gd name="connsiteY81" fmla="*/ 735005 h 1160647"/>
                <a:gd name="connsiteX82" fmla="*/ 561394 w 3032161"/>
                <a:gd name="connsiteY82" fmla="*/ 736086 h 1160647"/>
                <a:gd name="connsiteX83" fmla="*/ 561394 w 3032161"/>
                <a:gd name="connsiteY83" fmla="*/ 743652 h 1160647"/>
                <a:gd name="connsiteX84" fmla="*/ 566714 w 3032161"/>
                <a:gd name="connsiteY84" fmla="*/ 741659 h 1160647"/>
                <a:gd name="connsiteX85" fmla="*/ 567474 w 3032161"/>
                <a:gd name="connsiteY85" fmla="*/ 740679 h 1160647"/>
                <a:gd name="connsiteX86" fmla="*/ 567474 w 3032161"/>
                <a:gd name="connsiteY86" fmla="*/ 735005 h 1160647"/>
                <a:gd name="connsiteX87" fmla="*/ 605981 w 3032161"/>
                <a:gd name="connsiteY87" fmla="*/ 735005 h 1160647"/>
                <a:gd name="connsiteX88" fmla="*/ 605981 w 3032161"/>
                <a:gd name="connsiteY88" fmla="*/ 758784 h 1160647"/>
                <a:gd name="connsiteX89" fmla="*/ 608007 w 3032161"/>
                <a:gd name="connsiteY89" fmla="*/ 758784 h 1160647"/>
                <a:gd name="connsiteX90" fmla="*/ 622194 w 3032161"/>
                <a:gd name="connsiteY90" fmla="*/ 758784 h 1160647"/>
                <a:gd name="connsiteX91" fmla="*/ 622194 w 3032161"/>
                <a:gd name="connsiteY91" fmla="*/ 759865 h 1160647"/>
                <a:gd name="connsiteX92" fmla="*/ 622194 w 3032161"/>
                <a:gd name="connsiteY92" fmla="*/ 767431 h 1160647"/>
                <a:gd name="connsiteX93" fmla="*/ 623968 w 3032161"/>
                <a:gd name="connsiteY93" fmla="*/ 767431 h 1160647"/>
                <a:gd name="connsiteX94" fmla="*/ 636381 w 3032161"/>
                <a:gd name="connsiteY94" fmla="*/ 767431 h 1160647"/>
                <a:gd name="connsiteX95" fmla="*/ 636381 w 3032161"/>
                <a:gd name="connsiteY95" fmla="*/ 743652 h 1160647"/>
                <a:gd name="connsiteX96" fmla="*/ 637394 w 3032161"/>
                <a:gd name="connsiteY96" fmla="*/ 743652 h 1160647"/>
                <a:gd name="connsiteX97" fmla="*/ 644488 w 3032161"/>
                <a:gd name="connsiteY97" fmla="*/ 743652 h 1160647"/>
                <a:gd name="connsiteX98" fmla="*/ 644488 w 3032161"/>
                <a:gd name="connsiteY98" fmla="*/ 711225 h 1160647"/>
                <a:gd name="connsiteX99" fmla="*/ 645501 w 3032161"/>
                <a:gd name="connsiteY99" fmla="*/ 711225 h 1160647"/>
                <a:gd name="connsiteX100" fmla="*/ 652595 w 3032161"/>
                <a:gd name="connsiteY100" fmla="*/ 711225 h 1160647"/>
                <a:gd name="connsiteX101" fmla="*/ 652595 w 3032161"/>
                <a:gd name="connsiteY101" fmla="*/ 709334 h 1160647"/>
                <a:gd name="connsiteX102" fmla="*/ 652595 w 3032161"/>
                <a:gd name="connsiteY102" fmla="*/ 696093 h 1160647"/>
                <a:gd name="connsiteX103" fmla="*/ 651328 w 3032161"/>
                <a:gd name="connsiteY103" fmla="*/ 694471 h 1160647"/>
                <a:gd name="connsiteX104" fmla="*/ 656648 w 3032161"/>
                <a:gd name="connsiteY104" fmla="*/ 683122 h 1160647"/>
                <a:gd name="connsiteX105" fmla="*/ 664755 w 3032161"/>
                <a:gd name="connsiteY105" fmla="*/ 711225 h 1160647"/>
                <a:gd name="connsiteX106" fmla="*/ 665515 w 3032161"/>
                <a:gd name="connsiteY106" fmla="*/ 711225 h 1160647"/>
                <a:gd name="connsiteX107" fmla="*/ 670835 w 3032161"/>
                <a:gd name="connsiteY107" fmla="*/ 711225 h 1160647"/>
                <a:gd name="connsiteX108" fmla="*/ 670835 w 3032161"/>
                <a:gd name="connsiteY108" fmla="*/ 605298 h 1160647"/>
                <a:gd name="connsiteX109" fmla="*/ 672355 w 3032161"/>
                <a:gd name="connsiteY109" fmla="*/ 605298 h 1160647"/>
                <a:gd name="connsiteX110" fmla="*/ 682995 w 3032161"/>
                <a:gd name="connsiteY110" fmla="*/ 605298 h 1160647"/>
                <a:gd name="connsiteX111" fmla="*/ 682995 w 3032161"/>
                <a:gd name="connsiteY111" fmla="*/ 557739 h 1160647"/>
                <a:gd name="connsiteX112" fmla="*/ 709342 w 3032161"/>
                <a:gd name="connsiteY112" fmla="*/ 557739 h 1160647"/>
                <a:gd name="connsiteX113" fmla="*/ 709342 w 3032161"/>
                <a:gd name="connsiteY113" fmla="*/ 536121 h 1160647"/>
                <a:gd name="connsiteX114" fmla="*/ 743796 w 3032161"/>
                <a:gd name="connsiteY114" fmla="*/ 536121 h 1160647"/>
                <a:gd name="connsiteX115" fmla="*/ 743796 w 3032161"/>
                <a:gd name="connsiteY115" fmla="*/ 538553 h 1160647"/>
                <a:gd name="connsiteX116" fmla="*/ 743796 w 3032161"/>
                <a:gd name="connsiteY116" fmla="*/ 555577 h 1160647"/>
                <a:gd name="connsiteX117" fmla="*/ 746076 w 3032161"/>
                <a:gd name="connsiteY117" fmla="*/ 555577 h 1160647"/>
                <a:gd name="connsiteX118" fmla="*/ 762036 w 3032161"/>
                <a:gd name="connsiteY118" fmla="*/ 555577 h 1160647"/>
                <a:gd name="connsiteX119" fmla="*/ 762036 w 3032161"/>
                <a:gd name="connsiteY119" fmla="*/ 603136 h 1160647"/>
                <a:gd name="connsiteX120" fmla="*/ 763049 w 3032161"/>
                <a:gd name="connsiteY120" fmla="*/ 603136 h 1160647"/>
                <a:gd name="connsiteX121" fmla="*/ 770143 w 3032161"/>
                <a:gd name="connsiteY121" fmla="*/ 603136 h 1160647"/>
                <a:gd name="connsiteX122" fmla="*/ 784330 w 3032161"/>
                <a:gd name="connsiteY122" fmla="*/ 607460 h 1160647"/>
                <a:gd name="connsiteX123" fmla="*/ 784330 w 3032161"/>
                <a:gd name="connsiteY123" fmla="*/ 646372 h 1160647"/>
                <a:gd name="connsiteX124" fmla="*/ 785343 w 3032161"/>
                <a:gd name="connsiteY124" fmla="*/ 646372 h 1160647"/>
                <a:gd name="connsiteX125" fmla="*/ 792436 w 3032161"/>
                <a:gd name="connsiteY125" fmla="*/ 646372 h 1160647"/>
                <a:gd name="connsiteX126" fmla="*/ 792436 w 3032161"/>
                <a:gd name="connsiteY126" fmla="*/ 647993 h 1160647"/>
                <a:gd name="connsiteX127" fmla="*/ 792436 w 3032161"/>
                <a:gd name="connsiteY127" fmla="*/ 659342 h 1160647"/>
                <a:gd name="connsiteX128" fmla="*/ 794463 w 3032161"/>
                <a:gd name="connsiteY128" fmla="*/ 659342 h 1160647"/>
                <a:gd name="connsiteX129" fmla="*/ 808650 w 3032161"/>
                <a:gd name="connsiteY129" fmla="*/ 659342 h 1160647"/>
                <a:gd name="connsiteX130" fmla="*/ 814730 w 3032161"/>
                <a:gd name="connsiteY130" fmla="*/ 665828 h 1160647"/>
                <a:gd name="connsiteX131" fmla="*/ 814730 w 3032161"/>
                <a:gd name="connsiteY131" fmla="*/ 687446 h 1160647"/>
                <a:gd name="connsiteX132" fmla="*/ 817010 w 3032161"/>
                <a:gd name="connsiteY132" fmla="*/ 687446 h 1160647"/>
                <a:gd name="connsiteX133" fmla="*/ 832970 w 3032161"/>
                <a:gd name="connsiteY133" fmla="*/ 687446 h 1160647"/>
                <a:gd name="connsiteX134" fmla="*/ 832970 w 3032161"/>
                <a:gd name="connsiteY134" fmla="*/ 688526 h 1160647"/>
                <a:gd name="connsiteX135" fmla="*/ 832970 w 3032161"/>
                <a:gd name="connsiteY135" fmla="*/ 696093 h 1160647"/>
                <a:gd name="connsiteX136" fmla="*/ 834237 w 3032161"/>
                <a:gd name="connsiteY136" fmla="*/ 696093 h 1160647"/>
                <a:gd name="connsiteX137" fmla="*/ 843104 w 3032161"/>
                <a:gd name="connsiteY137" fmla="*/ 696093 h 1160647"/>
                <a:gd name="connsiteX138" fmla="*/ 843104 w 3032161"/>
                <a:gd name="connsiteY138" fmla="*/ 698254 h 1160647"/>
                <a:gd name="connsiteX139" fmla="*/ 843104 w 3032161"/>
                <a:gd name="connsiteY139" fmla="*/ 713387 h 1160647"/>
                <a:gd name="connsiteX140" fmla="*/ 847157 w 3032161"/>
                <a:gd name="connsiteY140" fmla="*/ 711495 h 1160647"/>
                <a:gd name="connsiteX141" fmla="*/ 847157 w 3032161"/>
                <a:gd name="connsiteY141" fmla="*/ 698254 h 1160647"/>
                <a:gd name="connsiteX142" fmla="*/ 848170 w 3032161"/>
                <a:gd name="connsiteY142" fmla="*/ 698254 h 1160647"/>
                <a:gd name="connsiteX143" fmla="*/ 855264 w 3032161"/>
                <a:gd name="connsiteY143" fmla="*/ 698254 h 1160647"/>
                <a:gd name="connsiteX144" fmla="*/ 855264 w 3032161"/>
                <a:gd name="connsiteY144" fmla="*/ 699876 h 1160647"/>
                <a:gd name="connsiteX145" fmla="*/ 855264 w 3032161"/>
                <a:gd name="connsiteY145" fmla="*/ 711225 h 1160647"/>
                <a:gd name="connsiteX146" fmla="*/ 856024 w 3032161"/>
                <a:gd name="connsiteY146" fmla="*/ 711225 h 1160647"/>
                <a:gd name="connsiteX147" fmla="*/ 861344 w 3032161"/>
                <a:gd name="connsiteY147" fmla="*/ 711225 h 1160647"/>
                <a:gd name="connsiteX148" fmla="*/ 909984 w 3032161"/>
                <a:gd name="connsiteY148" fmla="*/ 706902 h 1160647"/>
                <a:gd name="connsiteX149" fmla="*/ 909984 w 3032161"/>
                <a:gd name="connsiteY149" fmla="*/ 708253 h 1160647"/>
                <a:gd name="connsiteX150" fmla="*/ 909984 w 3032161"/>
                <a:gd name="connsiteY150" fmla="*/ 717710 h 1160647"/>
                <a:gd name="connsiteX151" fmla="*/ 910744 w 3032161"/>
                <a:gd name="connsiteY151" fmla="*/ 717710 h 1160647"/>
                <a:gd name="connsiteX152" fmla="*/ 916065 w 3032161"/>
                <a:gd name="connsiteY152" fmla="*/ 717710 h 1160647"/>
                <a:gd name="connsiteX153" fmla="*/ 916065 w 3032161"/>
                <a:gd name="connsiteY153" fmla="*/ 719872 h 1160647"/>
                <a:gd name="connsiteX154" fmla="*/ 916065 w 3032161"/>
                <a:gd name="connsiteY154" fmla="*/ 735005 h 1160647"/>
                <a:gd name="connsiteX155" fmla="*/ 918091 w 3032161"/>
                <a:gd name="connsiteY155" fmla="*/ 733654 h 1160647"/>
                <a:gd name="connsiteX156" fmla="*/ 932278 w 3032161"/>
                <a:gd name="connsiteY156" fmla="*/ 724196 h 1160647"/>
                <a:gd name="connsiteX157" fmla="*/ 938358 w 3032161"/>
                <a:gd name="connsiteY157" fmla="*/ 683122 h 1160647"/>
                <a:gd name="connsiteX158" fmla="*/ 939118 w 3032161"/>
                <a:gd name="connsiteY158" fmla="*/ 682852 h 1160647"/>
                <a:gd name="connsiteX159" fmla="*/ 944438 w 3032161"/>
                <a:gd name="connsiteY159" fmla="*/ 680960 h 1160647"/>
                <a:gd name="connsiteX160" fmla="*/ 946465 w 3032161"/>
                <a:gd name="connsiteY160" fmla="*/ 611783 h 1160647"/>
                <a:gd name="connsiteX161" fmla="*/ 948492 w 3032161"/>
                <a:gd name="connsiteY161" fmla="*/ 680960 h 1160647"/>
                <a:gd name="connsiteX162" fmla="*/ 949252 w 3032161"/>
                <a:gd name="connsiteY162" fmla="*/ 681230 h 1160647"/>
                <a:gd name="connsiteX163" fmla="*/ 954572 w 3032161"/>
                <a:gd name="connsiteY163" fmla="*/ 683122 h 1160647"/>
                <a:gd name="connsiteX164" fmla="*/ 954572 w 3032161"/>
                <a:gd name="connsiteY164" fmla="*/ 596651 h 1160647"/>
                <a:gd name="connsiteX165" fmla="*/ 958625 w 3032161"/>
                <a:gd name="connsiteY165" fmla="*/ 564224 h 1160647"/>
                <a:gd name="connsiteX166" fmla="*/ 997132 w 3032161"/>
                <a:gd name="connsiteY166" fmla="*/ 564224 h 1160647"/>
                <a:gd name="connsiteX167" fmla="*/ 997132 w 3032161"/>
                <a:gd name="connsiteY167" fmla="*/ 596651 h 1160647"/>
                <a:gd name="connsiteX168" fmla="*/ 997892 w 3032161"/>
                <a:gd name="connsiteY168" fmla="*/ 596651 h 1160647"/>
                <a:gd name="connsiteX169" fmla="*/ 1003212 w 3032161"/>
                <a:gd name="connsiteY169" fmla="*/ 596651 h 1160647"/>
                <a:gd name="connsiteX170" fmla="*/ 1003212 w 3032161"/>
                <a:gd name="connsiteY170" fmla="*/ 514503 h 1160647"/>
                <a:gd name="connsiteX171" fmla="*/ 1004986 w 3032161"/>
                <a:gd name="connsiteY171" fmla="*/ 514503 h 1160647"/>
                <a:gd name="connsiteX172" fmla="*/ 1017399 w 3032161"/>
                <a:gd name="connsiteY172" fmla="*/ 514503 h 1160647"/>
                <a:gd name="connsiteX173" fmla="*/ 1017399 w 3032161"/>
                <a:gd name="connsiteY173" fmla="*/ 512612 h 1160647"/>
                <a:gd name="connsiteX174" fmla="*/ 1017399 w 3032161"/>
                <a:gd name="connsiteY174" fmla="*/ 499371 h 1160647"/>
                <a:gd name="connsiteX175" fmla="*/ 1039693 w 3032161"/>
                <a:gd name="connsiteY175" fmla="*/ 499371 h 1160647"/>
                <a:gd name="connsiteX176" fmla="*/ 1039693 w 3032161"/>
                <a:gd name="connsiteY176" fmla="*/ 498290 h 1160647"/>
                <a:gd name="connsiteX177" fmla="*/ 1039693 w 3032161"/>
                <a:gd name="connsiteY177" fmla="*/ 490724 h 1160647"/>
                <a:gd name="connsiteX178" fmla="*/ 1041466 w 3032161"/>
                <a:gd name="connsiteY178" fmla="*/ 490724 h 1160647"/>
                <a:gd name="connsiteX179" fmla="*/ 1053880 w 3032161"/>
                <a:gd name="connsiteY179" fmla="*/ 490724 h 1160647"/>
                <a:gd name="connsiteX180" fmla="*/ 1053880 w 3032161"/>
                <a:gd name="connsiteY180" fmla="*/ 491805 h 1160647"/>
                <a:gd name="connsiteX181" fmla="*/ 1053880 w 3032161"/>
                <a:gd name="connsiteY181" fmla="*/ 499371 h 1160647"/>
                <a:gd name="connsiteX182" fmla="*/ 1054640 w 3032161"/>
                <a:gd name="connsiteY182" fmla="*/ 499371 h 1160647"/>
                <a:gd name="connsiteX183" fmla="*/ 1059960 w 3032161"/>
                <a:gd name="connsiteY183" fmla="*/ 499371 h 1160647"/>
                <a:gd name="connsiteX184" fmla="*/ 1070093 w 3032161"/>
                <a:gd name="connsiteY184" fmla="*/ 495047 h 1160647"/>
                <a:gd name="connsiteX185" fmla="*/ 1074146 w 3032161"/>
                <a:gd name="connsiteY185" fmla="*/ 498290 h 1160647"/>
                <a:gd name="connsiteX186" fmla="*/ 1074146 w 3032161"/>
                <a:gd name="connsiteY186" fmla="*/ 490724 h 1160647"/>
                <a:gd name="connsiteX187" fmla="*/ 1076426 w 3032161"/>
                <a:gd name="connsiteY187" fmla="*/ 490724 h 1160647"/>
                <a:gd name="connsiteX188" fmla="*/ 1092387 w 3032161"/>
                <a:gd name="connsiteY188" fmla="*/ 490724 h 1160647"/>
                <a:gd name="connsiteX189" fmla="*/ 1092387 w 3032161"/>
                <a:gd name="connsiteY189" fmla="*/ 491805 h 1160647"/>
                <a:gd name="connsiteX190" fmla="*/ 1092387 w 3032161"/>
                <a:gd name="connsiteY190" fmla="*/ 499371 h 1160647"/>
                <a:gd name="connsiteX191" fmla="*/ 1122787 w 3032161"/>
                <a:gd name="connsiteY191" fmla="*/ 499371 h 1160647"/>
                <a:gd name="connsiteX192" fmla="*/ 1122787 w 3032161"/>
                <a:gd name="connsiteY192" fmla="*/ 500992 h 1160647"/>
                <a:gd name="connsiteX193" fmla="*/ 1122787 w 3032161"/>
                <a:gd name="connsiteY193" fmla="*/ 512342 h 1160647"/>
                <a:gd name="connsiteX194" fmla="*/ 1149134 w 3032161"/>
                <a:gd name="connsiteY194" fmla="*/ 512342 h 1160647"/>
                <a:gd name="connsiteX195" fmla="*/ 1149134 w 3032161"/>
                <a:gd name="connsiteY195" fmla="*/ 542606 h 1160647"/>
                <a:gd name="connsiteX196" fmla="*/ 1149894 w 3032161"/>
                <a:gd name="connsiteY196" fmla="*/ 542606 h 1160647"/>
                <a:gd name="connsiteX197" fmla="*/ 1155214 w 3032161"/>
                <a:gd name="connsiteY197" fmla="*/ 542606 h 1160647"/>
                <a:gd name="connsiteX198" fmla="*/ 1155214 w 3032161"/>
                <a:gd name="connsiteY198" fmla="*/ 543687 h 1160647"/>
                <a:gd name="connsiteX199" fmla="*/ 1155214 w 3032161"/>
                <a:gd name="connsiteY199" fmla="*/ 551254 h 1160647"/>
                <a:gd name="connsiteX200" fmla="*/ 1159268 w 3032161"/>
                <a:gd name="connsiteY200" fmla="*/ 581518 h 1160647"/>
                <a:gd name="connsiteX201" fmla="*/ 1160028 w 3032161"/>
                <a:gd name="connsiteY201" fmla="*/ 581518 h 1160647"/>
                <a:gd name="connsiteX202" fmla="*/ 1165348 w 3032161"/>
                <a:gd name="connsiteY202" fmla="*/ 581518 h 1160647"/>
                <a:gd name="connsiteX203" fmla="*/ 1165348 w 3032161"/>
                <a:gd name="connsiteY203" fmla="*/ 582329 h 1160647"/>
                <a:gd name="connsiteX204" fmla="*/ 1165348 w 3032161"/>
                <a:gd name="connsiteY204" fmla="*/ 588004 h 1160647"/>
                <a:gd name="connsiteX205" fmla="*/ 1166361 w 3032161"/>
                <a:gd name="connsiteY205" fmla="*/ 588004 h 1160647"/>
                <a:gd name="connsiteX206" fmla="*/ 1173454 w 3032161"/>
                <a:gd name="connsiteY206" fmla="*/ 588004 h 1160647"/>
                <a:gd name="connsiteX207" fmla="*/ 1173454 w 3032161"/>
                <a:gd name="connsiteY207" fmla="*/ 618269 h 1160647"/>
                <a:gd name="connsiteX208" fmla="*/ 1175481 w 3032161"/>
                <a:gd name="connsiteY208" fmla="*/ 618269 h 1160647"/>
                <a:gd name="connsiteX209" fmla="*/ 1189668 w 3032161"/>
                <a:gd name="connsiteY209" fmla="*/ 618269 h 1160647"/>
                <a:gd name="connsiteX210" fmla="*/ 1189668 w 3032161"/>
                <a:gd name="connsiteY210" fmla="*/ 642048 h 1160647"/>
                <a:gd name="connsiteX211" fmla="*/ 1191695 w 3032161"/>
                <a:gd name="connsiteY211" fmla="*/ 643669 h 1160647"/>
                <a:gd name="connsiteX212" fmla="*/ 1191695 w 3032161"/>
                <a:gd name="connsiteY212" fmla="*/ 655019 h 1160647"/>
                <a:gd name="connsiteX213" fmla="*/ 1192455 w 3032161"/>
                <a:gd name="connsiteY213" fmla="*/ 655019 h 1160647"/>
                <a:gd name="connsiteX214" fmla="*/ 1197775 w 3032161"/>
                <a:gd name="connsiteY214" fmla="*/ 655019 h 1160647"/>
                <a:gd name="connsiteX215" fmla="*/ 1197775 w 3032161"/>
                <a:gd name="connsiteY215" fmla="*/ 678798 h 1160647"/>
                <a:gd name="connsiteX216" fmla="*/ 1199041 w 3032161"/>
                <a:gd name="connsiteY216" fmla="*/ 678798 h 1160647"/>
                <a:gd name="connsiteX217" fmla="*/ 1207908 w 3032161"/>
                <a:gd name="connsiteY217" fmla="*/ 678798 h 1160647"/>
                <a:gd name="connsiteX218" fmla="*/ 1209935 w 3032161"/>
                <a:gd name="connsiteY218" fmla="*/ 682852 h 1160647"/>
                <a:gd name="connsiteX219" fmla="*/ 1209935 w 3032161"/>
                <a:gd name="connsiteY219" fmla="*/ 696093 h 1160647"/>
                <a:gd name="connsiteX220" fmla="*/ 1211455 w 3032161"/>
                <a:gd name="connsiteY220" fmla="*/ 694201 h 1160647"/>
                <a:gd name="connsiteX221" fmla="*/ 1222095 w 3032161"/>
                <a:gd name="connsiteY221" fmla="*/ 680960 h 1160647"/>
                <a:gd name="connsiteX222" fmla="*/ 1250469 w 3032161"/>
                <a:gd name="connsiteY222" fmla="*/ 680960 h 1160647"/>
                <a:gd name="connsiteX223" fmla="*/ 1250469 w 3032161"/>
                <a:gd name="connsiteY223" fmla="*/ 767431 h 1160647"/>
                <a:gd name="connsiteX224" fmla="*/ 1251229 w 3032161"/>
                <a:gd name="connsiteY224" fmla="*/ 767431 h 1160647"/>
                <a:gd name="connsiteX225" fmla="*/ 1256549 w 3032161"/>
                <a:gd name="connsiteY225" fmla="*/ 767431 h 1160647"/>
                <a:gd name="connsiteX226" fmla="*/ 1257309 w 3032161"/>
                <a:gd name="connsiteY226" fmla="*/ 766080 h 1160647"/>
                <a:gd name="connsiteX227" fmla="*/ 1262629 w 3032161"/>
                <a:gd name="connsiteY227" fmla="*/ 756622 h 1160647"/>
                <a:gd name="connsiteX228" fmla="*/ 1262629 w 3032161"/>
                <a:gd name="connsiteY228" fmla="*/ 758514 h 1160647"/>
                <a:gd name="connsiteX229" fmla="*/ 1262629 w 3032161"/>
                <a:gd name="connsiteY229" fmla="*/ 771755 h 1160647"/>
                <a:gd name="connsiteX230" fmla="*/ 1266682 w 3032161"/>
                <a:gd name="connsiteY230" fmla="*/ 726358 h 1160647"/>
                <a:gd name="connsiteX231" fmla="*/ 1267442 w 3032161"/>
                <a:gd name="connsiteY231" fmla="*/ 726358 h 1160647"/>
                <a:gd name="connsiteX232" fmla="*/ 1272762 w 3032161"/>
                <a:gd name="connsiteY232" fmla="*/ 726358 h 1160647"/>
                <a:gd name="connsiteX233" fmla="*/ 1272762 w 3032161"/>
                <a:gd name="connsiteY233" fmla="*/ 661504 h 1160647"/>
                <a:gd name="connsiteX234" fmla="*/ 1273776 w 3032161"/>
                <a:gd name="connsiteY234" fmla="*/ 661504 h 1160647"/>
                <a:gd name="connsiteX235" fmla="*/ 1280869 w 3032161"/>
                <a:gd name="connsiteY235" fmla="*/ 661504 h 1160647"/>
                <a:gd name="connsiteX236" fmla="*/ 1293029 w 3032161"/>
                <a:gd name="connsiteY236" fmla="*/ 618269 h 1160647"/>
                <a:gd name="connsiteX237" fmla="*/ 1294296 w 3032161"/>
                <a:gd name="connsiteY237" fmla="*/ 618269 h 1160647"/>
                <a:gd name="connsiteX238" fmla="*/ 1303163 w 3032161"/>
                <a:gd name="connsiteY238" fmla="*/ 618269 h 1160647"/>
                <a:gd name="connsiteX239" fmla="*/ 1313296 w 3032161"/>
                <a:gd name="connsiteY239" fmla="*/ 661504 h 1160647"/>
                <a:gd name="connsiteX240" fmla="*/ 1314309 w 3032161"/>
                <a:gd name="connsiteY240" fmla="*/ 661504 h 1160647"/>
                <a:gd name="connsiteX241" fmla="*/ 1321403 w 3032161"/>
                <a:gd name="connsiteY241" fmla="*/ 661504 h 1160647"/>
                <a:gd name="connsiteX242" fmla="*/ 1321403 w 3032161"/>
                <a:gd name="connsiteY242" fmla="*/ 700416 h 1160647"/>
                <a:gd name="connsiteX243" fmla="*/ 1323176 w 3032161"/>
                <a:gd name="connsiteY243" fmla="*/ 700416 h 1160647"/>
                <a:gd name="connsiteX244" fmla="*/ 1335590 w 3032161"/>
                <a:gd name="connsiteY244" fmla="*/ 700416 h 1160647"/>
                <a:gd name="connsiteX245" fmla="*/ 1335590 w 3032161"/>
                <a:gd name="connsiteY245" fmla="*/ 702578 h 1160647"/>
                <a:gd name="connsiteX246" fmla="*/ 1335590 w 3032161"/>
                <a:gd name="connsiteY246" fmla="*/ 717710 h 1160647"/>
                <a:gd name="connsiteX247" fmla="*/ 1339643 w 3032161"/>
                <a:gd name="connsiteY247" fmla="*/ 715549 h 1160647"/>
                <a:gd name="connsiteX248" fmla="*/ 1339643 w 3032161"/>
                <a:gd name="connsiteY248" fmla="*/ 700416 h 1160647"/>
                <a:gd name="connsiteX249" fmla="*/ 1341163 w 3032161"/>
                <a:gd name="connsiteY249" fmla="*/ 700416 h 1160647"/>
                <a:gd name="connsiteX250" fmla="*/ 1351803 w 3032161"/>
                <a:gd name="connsiteY250" fmla="*/ 700416 h 1160647"/>
                <a:gd name="connsiteX251" fmla="*/ 1351803 w 3032161"/>
                <a:gd name="connsiteY251" fmla="*/ 702037 h 1160647"/>
                <a:gd name="connsiteX252" fmla="*/ 1351803 w 3032161"/>
                <a:gd name="connsiteY252" fmla="*/ 713387 h 1160647"/>
                <a:gd name="connsiteX253" fmla="*/ 1382204 w 3032161"/>
                <a:gd name="connsiteY253" fmla="*/ 713387 h 1160647"/>
                <a:gd name="connsiteX254" fmla="*/ 1382204 w 3032161"/>
                <a:gd name="connsiteY254" fmla="*/ 676637 h 1160647"/>
                <a:gd name="connsiteX255" fmla="*/ 1383470 w 3032161"/>
                <a:gd name="connsiteY255" fmla="*/ 676637 h 1160647"/>
                <a:gd name="connsiteX256" fmla="*/ 1392337 w 3032161"/>
                <a:gd name="connsiteY256" fmla="*/ 676637 h 1160647"/>
                <a:gd name="connsiteX257" fmla="*/ 1392337 w 3032161"/>
                <a:gd name="connsiteY257" fmla="*/ 698254 h 1160647"/>
                <a:gd name="connsiteX258" fmla="*/ 1394364 w 3032161"/>
                <a:gd name="connsiteY258" fmla="*/ 665828 h 1160647"/>
                <a:gd name="connsiteX259" fmla="*/ 1416657 w 3032161"/>
                <a:gd name="connsiteY259" fmla="*/ 665828 h 1160647"/>
                <a:gd name="connsiteX260" fmla="*/ 1416657 w 3032161"/>
                <a:gd name="connsiteY260" fmla="*/ 664206 h 1160647"/>
                <a:gd name="connsiteX261" fmla="*/ 1416657 w 3032161"/>
                <a:gd name="connsiteY261" fmla="*/ 652857 h 1160647"/>
                <a:gd name="connsiteX262" fmla="*/ 1417417 w 3032161"/>
                <a:gd name="connsiteY262" fmla="*/ 652857 h 1160647"/>
                <a:gd name="connsiteX263" fmla="*/ 1422737 w 3032161"/>
                <a:gd name="connsiteY263" fmla="*/ 652857 h 1160647"/>
                <a:gd name="connsiteX264" fmla="*/ 1422737 w 3032161"/>
                <a:gd name="connsiteY264" fmla="*/ 650966 h 1160647"/>
                <a:gd name="connsiteX265" fmla="*/ 1422737 w 3032161"/>
                <a:gd name="connsiteY265" fmla="*/ 637725 h 1160647"/>
                <a:gd name="connsiteX266" fmla="*/ 1426791 w 3032161"/>
                <a:gd name="connsiteY266" fmla="*/ 644210 h 1160647"/>
                <a:gd name="connsiteX267" fmla="*/ 1429071 w 3032161"/>
                <a:gd name="connsiteY267" fmla="*/ 644210 h 1160647"/>
                <a:gd name="connsiteX268" fmla="*/ 1445031 w 3032161"/>
                <a:gd name="connsiteY268" fmla="*/ 644210 h 1160647"/>
                <a:gd name="connsiteX269" fmla="*/ 1445031 w 3032161"/>
                <a:gd name="connsiteY269" fmla="*/ 643399 h 1160647"/>
                <a:gd name="connsiteX270" fmla="*/ 1445031 w 3032161"/>
                <a:gd name="connsiteY270" fmla="*/ 637725 h 1160647"/>
                <a:gd name="connsiteX271" fmla="*/ 1445791 w 3032161"/>
                <a:gd name="connsiteY271" fmla="*/ 637725 h 1160647"/>
                <a:gd name="connsiteX272" fmla="*/ 1451111 w 3032161"/>
                <a:gd name="connsiteY272" fmla="*/ 637725 h 1160647"/>
                <a:gd name="connsiteX273" fmla="*/ 1451111 w 3032161"/>
                <a:gd name="connsiteY273" fmla="*/ 639076 h 1160647"/>
                <a:gd name="connsiteX274" fmla="*/ 1451111 w 3032161"/>
                <a:gd name="connsiteY274" fmla="*/ 648534 h 1160647"/>
                <a:gd name="connsiteX275" fmla="*/ 1489618 w 3032161"/>
                <a:gd name="connsiteY275" fmla="*/ 648534 h 1160647"/>
                <a:gd name="connsiteX276" fmla="*/ 1489618 w 3032161"/>
                <a:gd name="connsiteY276" fmla="*/ 786887 h 1160647"/>
                <a:gd name="connsiteX277" fmla="*/ 1491138 w 3032161"/>
                <a:gd name="connsiteY277" fmla="*/ 786887 h 1160647"/>
                <a:gd name="connsiteX278" fmla="*/ 1501778 w 3032161"/>
                <a:gd name="connsiteY278" fmla="*/ 786887 h 1160647"/>
                <a:gd name="connsiteX279" fmla="*/ 1501778 w 3032161"/>
                <a:gd name="connsiteY279" fmla="*/ 773917 h 1160647"/>
                <a:gd name="connsiteX280" fmla="*/ 1505832 w 3032161"/>
                <a:gd name="connsiteY280" fmla="*/ 773917 h 1160647"/>
                <a:gd name="connsiteX281" fmla="*/ 1505832 w 3032161"/>
                <a:gd name="connsiteY281" fmla="*/ 786887 h 1160647"/>
                <a:gd name="connsiteX282" fmla="*/ 1536232 w 3032161"/>
                <a:gd name="connsiteY282" fmla="*/ 786887 h 1160647"/>
                <a:gd name="connsiteX283" fmla="*/ 1536232 w 3032161"/>
                <a:gd name="connsiteY283" fmla="*/ 756622 h 1160647"/>
                <a:gd name="connsiteX284" fmla="*/ 1548392 w 3032161"/>
                <a:gd name="connsiteY284" fmla="*/ 756622 h 1160647"/>
                <a:gd name="connsiteX285" fmla="*/ 1560552 w 3032161"/>
                <a:gd name="connsiteY285" fmla="*/ 754461 h 1160647"/>
                <a:gd name="connsiteX286" fmla="*/ 1564606 w 3032161"/>
                <a:gd name="connsiteY286" fmla="*/ 756622 h 1160647"/>
                <a:gd name="connsiteX287" fmla="*/ 1574739 w 3032161"/>
                <a:gd name="connsiteY287" fmla="*/ 756622 h 1160647"/>
                <a:gd name="connsiteX288" fmla="*/ 1574739 w 3032161"/>
                <a:gd name="connsiteY288" fmla="*/ 786887 h 1160647"/>
                <a:gd name="connsiteX289" fmla="*/ 1582846 w 3032161"/>
                <a:gd name="connsiteY289" fmla="*/ 786887 h 1160647"/>
                <a:gd name="connsiteX290" fmla="*/ 1582846 w 3032161"/>
                <a:gd name="connsiteY290" fmla="*/ 804182 h 1160647"/>
                <a:gd name="connsiteX291" fmla="*/ 1592182 w 3032161"/>
                <a:gd name="connsiteY291" fmla="*/ 805087 h 1160647"/>
                <a:gd name="connsiteX292" fmla="*/ 1605140 w 3032161"/>
                <a:gd name="connsiteY292" fmla="*/ 805087 h 1160647"/>
                <a:gd name="connsiteX293" fmla="*/ 1605140 w 3032161"/>
                <a:gd name="connsiteY293" fmla="*/ 789049 h 1160647"/>
                <a:gd name="connsiteX294" fmla="*/ 1673096 w 3032161"/>
                <a:gd name="connsiteY294" fmla="*/ 789049 h 1160647"/>
                <a:gd name="connsiteX295" fmla="*/ 1673096 w 3032161"/>
                <a:gd name="connsiteY295" fmla="*/ 703796 h 1160647"/>
                <a:gd name="connsiteX296" fmla="*/ 1745104 w 3032161"/>
                <a:gd name="connsiteY296" fmla="*/ 703796 h 1160647"/>
                <a:gd name="connsiteX297" fmla="*/ 1745104 w 3032161"/>
                <a:gd name="connsiteY297" fmla="*/ 782564 h 1160647"/>
                <a:gd name="connsiteX298" fmla="*/ 1747008 w 3032161"/>
                <a:gd name="connsiteY298" fmla="*/ 782564 h 1160647"/>
                <a:gd name="connsiteX299" fmla="*/ 1748250 w 3032161"/>
                <a:gd name="connsiteY299" fmla="*/ 805087 h 1160647"/>
                <a:gd name="connsiteX300" fmla="*/ 1757926 w 3032161"/>
                <a:gd name="connsiteY300" fmla="*/ 805087 h 1160647"/>
                <a:gd name="connsiteX301" fmla="*/ 1759168 w 3032161"/>
                <a:gd name="connsiteY301" fmla="*/ 782564 h 1160647"/>
                <a:gd name="connsiteX302" fmla="*/ 1765248 w 3032161"/>
                <a:gd name="connsiteY302" fmla="*/ 782564 h 1160647"/>
                <a:gd name="connsiteX303" fmla="*/ 1766490 w 3032161"/>
                <a:gd name="connsiteY303" fmla="*/ 805087 h 1160647"/>
                <a:gd name="connsiteX304" fmla="*/ 1817112 w 3032161"/>
                <a:gd name="connsiteY304" fmla="*/ 805087 h 1160647"/>
                <a:gd name="connsiteX305" fmla="*/ 1817112 w 3032161"/>
                <a:gd name="connsiteY305" fmla="*/ 642059 h 1160647"/>
                <a:gd name="connsiteX306" fmla="*/ 2014439 w 3032161"/>
                <a:gd name="connsiteY306" fmla="*/ 642059 h 1160647"/>
                <a:gd name="connsiteX307" fmla="*/ 2014439 w 3032161"/>
                <a:gd name="connsiteY307" fmla="*/ 805087 h 1160647"/>
                <a:gd name="connsiteX308" fmla="*/ 2033136 w 3032161"/>
                <a:gd name="connsiteY308" fmla="*/ 805087 h 1160647"/>
                <a:gd name="connsiteX309" fmla="*/ 2033136 w 3032161"/>
                <a:gd name="connsiteY309" fmla="*/ 722394 h 1160647"/>
                <a:gd name="connsiteX310" fmla="*/ 2128256 w 3032161"/>
                <a:gd name="connsiteY310" fmla="*/ 722394 h 1160647"/>
                <a:gd name="connsiteX311" fmla="*/ 2140186 w 3032161"/>
                <a:gd name="connsiteY311" fmla="*/ 404253 h 1160647"/>
                <a:gd name="connsiteX312" fmla="*/ 2128026 w 3032161"/>
                <a:gd name="connsiteY312" fmla="*/ 382635 h 1160647"/>
                <a:gd name="connsiteX313" fmla="*/ 2121946 w 3032161"/>
                <a:gd name="connsiteY313" fmla="*/ 378311 h 1160647"/>
                <a:gd name="connsiteX314" fmla="*/ 2130053 w 3032161"/>
                <a:gd name="connsiteY314" fmla="*/ 354532 h 1160647"/>
                <a:gd name="connsiteX315" fmla="*/ 2130053 w 3032161"/>
                <a:gd name="connsiteY315" fmla="*/ 337238 h 1160647"/>
                <a:gd name="connsiteX316" fmla="*/ 2144240 w 3032161"/>
                <a:gd name="connsiteY316" fmla="*/ 337238 h 1160647"/>
                <a:gd name="connsiteX317" fmla="*/ 2144240 w 3032161"/>
                <a:gd name="connsiteY317" fmla="*/ 315620 h 1160647"/>
                <a:gd name="connsiteX318" fmla="*/ 2146266 w 3032161"/>
                <a:gd name="connsiteY318" fmla="*/ 311296 h 1160647"/>
                <a:gd name="connsiteX319" fmla="*/ 2146266 w 3032161"/>
                <a:gd name="connsiteY319" fmla="*/ 233472 h 1160647"/>
                <a:gd name="connsiteX320" fmla="*/ 2144240 w 3032161"/>
                <a:gd name="connsiteY320" fmla="*/ 226987 h 1160647"/>
                <a:gd name="connsiteX321" fmla="*/ 2150320 w 3032161"/>
                <a:gd name="connsiteY321" fmla="*/ 220501 h 1160647"/>
                <a:gd name="connsiteX322" fmla="*/ 2150320 w 3032161"/>
                <a:gd name="connsiteY322" fmla="*/ 162133 h 1160647"/>
                <a:gd name="connsiteX323" fmla="*/ 2152346 w 3032161"/>
                <a:gd name="connsiteY323" fmla="*/ 157810 h 1160647"/>
                <a:gd name="connsiteX324" fmla="*/ 2152346 w 3032161"/>
                <a:gd name="connsiteY324" fmla="*/ 101604 h 1160647"/>
                <a:gd name="connsiteX325" fmla="*/ 2154373 w 3032161"/>
                <a:gd name="connsiteY325" fmla="*/ 82148 h 1160647"/>
                <a:gd name="connsiteX326" fmla="*/ 2158427 w 3032161"/>
                <a:gd name="connsiteY326" fmla="*/ 99442 h 1160647"/>
                <a:gd name="connsiteX327" fmla="*/ 2160453 w 3032161"/>
                <a:gd name="connsiteY327" fmla="*/ 157810 h 1160647"/>
                <a:gd name="connsiteX328" fmla="*/ 2162480 w 3032161"/>
                <a:gd name="connsiteY328" fmla="*/ 220501 h 1160647"/>
                <a:gd name="connsiteX329" fmla="*/ 2168560 w 3032161"/>
                <a:gd name="connsiteY329" fmla="*/ 226987 h 1160647"/>
                <a:gd name="connsiteX330" fmla="*/ 2166533 w 3032161"/>
                <a:gd name="connsiteY330" fmla="*/ 233472 h 1160647"/>
                <a:gd name="connsiteX331" fmla="*/ 2166533 w 3032161"/>
                <a:gd name="connsiteY331" fmla="*/ 311296 h 1160647"/>
                <a:gd name="connsiteX332" fmla="*/ 2168560 w 3032161"/>
                <a:gd name="connsiteY332" fmla="*/ 315620 h 1160647"/>
                <a:gd name="connsiteX333" fmla="*/ 2168560 w 3032161"/>
                <a:gd name="connsiteY333" fmla="*/ 337238 h 1160647"/>
                <a:gd name="connsiteX334" fmla="*/ 2182747 w 3032161"/>
                <a:gd name="connsiteY334" fmla="*/ 337238 h 1160647"/>
                <a:gd name="connsiteX335" fmla="*/ 2182747 w 3032161"/>
                <a:gd name="connsiteY335" fmla="*/ 354532 h 1160647"/>
                <a:gd name="connsiteX336" fmla="*/ 2190854 w 3032161"/>
                <a:gd name="connsiteY336" fmla="*/ 378311 h 1160647"/>
                <a:gd name="connsiteX337" fmla="*/ 2184774 w 3032161"/>
                <a:gd name="connsiteY337" fmla="*/ 382635 h 1160647"/>
                <a:gd name="connsiteX338" fmla="*/ 2172613 w 3032161"/>
                <a:gd name="connsiteY338" fmla="*/ 404253 h 1160647"/>
                <a:gd name="connsiteX339" fmla="*/ 2180720 w 3032161"/>
                <a:gd name="connsiteY339" fmla="*/ 657181 h 1160647"/>
                <a:gd name="connsiteX340" fmla="*/ 2245574 w 3032161"/>
                <a:gd name="connsiteY340" fmla="*/ 657181 h 1160647"/>
                <a:gd name="connsiteX341" fmla="*/ 2245574 w 3032161"/>
                <a:gd name="connsiteY341" fmla="*/ 732843 h 1160647"/>
                <a:gd name="connsiteX342" fmla="*/ 2253681 w 3032161"/>
                <a:gd name="connsiteY342" fmla="*/ 732843 h 1160647"/>
                <a:gd name="connsiteX343" fmla="*/ 2255708 w 3032161"/>
                <a:gd name="connsiteY343" fmla="*/ 726358 h 1160647"/>
                <a:gd name="connsiteX344" fmla="*/ 2261788 w 3032161"/>
                <a:gd name="connsiteY344" fmla="*/ 726358 h 1160647"/>
                <a:gd name="connsiteX345" fmla="*/ 2263815 w 3032161"/>
                <a:gd name="connsiteY345" fmla="*/ 735005 h 1160647"/>
                <a:gd name="connsiteX346" fmla="*/ 2275975 w 3032161"/>
                <a:gd name="connsiteY346" fmla="*/ 735005 h 1160647"/>
                <a:gd name="connsiteX347" fmla="*/ 2275975 w 3032161"/>
                <a:gd name="connsiteY347" fmla="*/ 728519 h 1160647"/>
                <a:gd name="connsiteX348" fmla="*/ 2298268 w 3032161"/>
                <a:gd name="connsiteY348" fmla="*/ 728519 h 1160647"/>
                <a:gd name="connsiteX349" fmla="*/ 2298268 w 3032161"/>
                <a:gd name="connsiteY349" fmla="*/ 735005 h 1160647"/>
                <a:gd name="connsiteX350" fmla="*/ 2318535 w 3032161"/>
                <a:gd name="connsiteY350" fmla="*/ 735005 h 1160647"/>
                <a:gd name="connsiteX351" fmla="*/ 2318535 w 3032161"/>
                <a:gd name="connsiteY351" fmla="*/ 780402 h 1160647"/>
                <a:gd name="connsiteX352" fmla="*/ 2332722 w 3032161"/>
                <a:gd name="connsiteY352" fmla="*/ 780402 h 1160647"/>
                <a:gd name="connsiteX353" fmla="*/ 2332722 w 3032161"/>
                <a:gd name="connsiteY353" fmla="*/ 767431 h 1160647"/>
                <a:gd name="connsiteX354" fmla="*/ 2348936 w 3032161"/>
                <a:gd name="connsiteY354" fmla="*/ 767431 h 1160647"/>
                <a:gd name="connsiteX355" fmla="*/ 2348936 w 3032161"/>
                <a:gd name="connsiteY355" fmla="*/ 588004 h 1160647"/>
                <a:gd name="connsiteX356" fmla="*/ 2355016 w 3032161"/>
                <a:gd name="connsiteY356" fmla="*/ 581518 h 1160647"/>
                <a:gd name="connsiteX357" fmla="*/ 2427977 w 3032161"/>
                <a:gd name="connsiteY357" fmla="*/ 581518 h 1160647"/>
                <a:gd name="connsiteX358" fmla="*/ 2427977 w 3032161"/>
                <a:gd name="connsiteY358" fmla="*/ 590166 h 1160647"/>
                <a:gd name="connsiteX359" fmla="*/ 2438110 w 3032161"/>
                <a:gd name="connsiteY359" fmla="*/ 590166 h 1160647"/>
                <a:gd name="connsiteX360" fmla="*/ 2438110 w 3032161"/>
                <a:gd name="connsiteY360" fmla="*/ 704740 h 1160647"/>
                <a:gd name="connsiteX361" fmla="*/ 2460404 w 3032161"/>
                <a:gd name="connsiteY361" fmla="*/ 704740 h 1160647"/>
                <a:gd name="connsiteX362" fmla="*/ 2460404 w 3032161"/>
                <a:gd name="connsiteY362" fmla="*/ 637725 h 1160647"/>
                <a:gd name="connsiteX363" fmla="*/ 2486751 w 3032161"/>
                <a:gd name="connsiteY363" fmla="*/ 637725 h 1160647"/>
                <a:gd name="connsiteX364" fmla="*/ 2490804 w 3032161"/>
                <a:gd name="connsiteY364" fmla="*/ 633401 h 1160647"/>
                <a:gd name="connsiteX365" fmla="*/ 2498911 w 3032161"/>
                <a:gd name="connsiteY365" fmla="*/ 633401 h 1160647"/>
                <a:gd name="connsiteX366" fmla="*/ 2502964 w 3032161"/>
                <a:gd name="connsiteY366" fmla="*/ 637725 h 1160647"/>
                <a:gd name="connsiteX367" fmla="*/ 2525258 w 3032161"/>
                <a:gd name="connsiteY367" fmla="*/ 637725 h 1160647"/>
                <a:gd name="connsiteX368" fmla="*/ 2525258 w 3032161"/>
                <a:gd name="connsiteY368" fmla="*/ 520989 h 1160647"/>
                <a:gd name="connsiteX369" fmla="*/ 2582005 w 3032161"/>
                <a:gd name="connsiteY369" fmla="*/ 510180 h 1160647"/>
                <a:gd name="connsiteX370" fmla="*/ 2582005 w 3032161"/>
                <a:gd name="connsiteY370" fmla="*/ 511261 h 1160647"/>
                <a:gd name="connsiteX371" fmla="*/ 2582005 w 3032161"/>
                <a:gd name="connsiteY371" fmla="*/ 518827 h 1160647"/>
                <a:gd name="connsiteX372" fmla="*/ 2608352 w 3032161"/>
                <a:gd name="connsiteY372" fmla="*/ 518827 h 1160647"/>
                <a:gd name="connsiteX373" fmla="*/ 2608352 w 3032161"/>
                <a:gd name="connsiteY373" fmla="*/ 773917 h 1160647"/>
                <a:gd name="connsiteX374" fmla="*/ 2630646 w 3032161"/>
                <a:gd name="connsiteY374" fmla="*/ 773917 h 1160647"/>
                <a:gd name="connsiteX375" fmla="*/ 2630646 w 3032161"/>
                <a:gd name="connsiteY375" fmla="*/ 769593 h 1160647"/>
                <a:gd name="connsiteX376" fmla="*/ 2642806 w 3032161"/>
                <a:gd name="connsiteY376" fmla="*/ 769593 h 1160647"/>
                <a:gd name="connsiteX377" fmla="*/ 2642806 w 3032161"/>
                <a:gd name="connsiteY377" fmla="*/ 773917 h 1160647"/>
                <a:gd name="connsiteX378" fmla="*/ 2667126 w 3032161"/>
                <a:gd name="connsiteY378" fmla="*/ 773917 h 1160647"/>
                <a:gd name="connsiteX379" fmla="*/ 2667126 w 3032161"/>
                <a:gd name="connsiteY379" fmla="*/ 760946 h 1160647"/>
                <a:gd name="connsiteX380" fmla="*/ 2695500 w 3032161"/>
                <a:gd name="connsiteY380" fmla="*/ 760946 h 1160647"/>
                <a:gd name="connsiteX381" fmla="*/ 2707660 w 3032161"/>
                <a:gd name="connsiteY381" fmla="*/ 756622 h 1160647"/>
                <a:gd name="connsiteX382" fmla="*/ 2727927 w 3032161"/>
                <a:gd name="connsiteY382" fmla="*/ 760946 h 1160647"/>
                <a:gd name="connsiteX383" fmla="*/ 2727927 w 3032161"/>
                <a:gd name="connsiteY383" fmla="*/ 743652 h 1160647"/>
                <a:gd name="connsiteX384" fmla="*/ 2736034 w 3032161"/>
                <a:gd name="connsiteY384" fmla="*/ 743652 h 1160647"/>
                <a:gd name="connsiteX385" fmla="*/ 2736034 w 3032161"/>
                <a:gd name="connsiteY385" fmla="*/ 730681 h 1160647"/>
                <a:gd name="connsiteX386" fmla="*/ 2792781 w 3032161"/>
                <a:gd name="connsiteY386" fmla="*/ 730681 h 1160647"/>
                <a:gd name="connsiteX387" fmla="*/ 2792781 w 3032161"/>
                <a:gd name="connsiteY387" fmla="*/ 700416 h 1160647"/>
                <a:gd name="connsiteX388" fmla="*/ 2811021 w 3032161"/>
                <a:gd name="connsiteY388" fmla="*/ 700416 h 1160647"/>
                <a:gd name="connsiteX389" fmla="*/ 2811021 w 3032161"/>
                <a:gd name="connsiteY389" fmla="*/ 693931 h 1160647"/>
                <a:gd name="connsiteX390" fmla="*/ 2823181 w 3032161"/>
                <a:gd name="connsiteY390" fmla="*/ 693931 h 1160647"/>
                <a:gd name="connsiteX391" fmla="*/ 2823181 w 3032161"/>
                <a:gd name="connsiteY391" fmla="*/ 700416 h 1160647"/>
                <a:gd name="connsiteX392" fmla="*/ 2839395 w 3032161"/>
                <a:gd name="connsiteY392" fmla="*/ 700416 h 1160647"/>
                <a:gd name="connsiteX393" fmla="*/ 2839395 w 3032161"/>
                <a:gd name="connsiteY393" fmla="*/ 750137 h 1160647"/>
                <a:gd name="connsiteX394" fmla="*/ 2871822 w 3032161"/>
                <a:gd name="connsiteY394" fmla="*/ 750137 h 1160647"/>
                <a:gd name="connsiteX395" fmla="*/ 2871822 w 3032161"/>
                <a:gd name="connsiteY395" fmla="*/ 724196 h 1160647"/>
                <a:gd name="connsiteX396" fmla="*/ 2910329 w 3032161"/>
                <a:gd name="connsiteY396" fmla="*/ 724196 h 1160647"/>
                <a:gd name="connsiteX397" fmla="*/ 2910329 w 3032161"/>
                <a:gd name="connsiteY397" fmla="*/ 693931 h 1160647"/>
                <a:gd name="connsiteX398" fmla="*/ 2958970 w 3032161"/>
                <a:gd name="connsiteY398" fmla="*/ 693931 h 1160647"/>
                <a:gd name="connsiteX399" fmla="*/ 2958970 w 3032161"/>
                <a:gd name="connsiteY399" fmla="*/ 805087 h 1160647"/>
                <a:gd name="connsiteX400" fmla="*/ 2958970 w 3032161"/>
                <a:gd name="connsiteY400" fmla="*/ 818866 h 1160647"/>
                <a:gd name="connsiteX401" fmla="*/ 3031519 w 3032161"/>
                <a:gd name="connsiteY401" fmla="*/ 818866 h 1160647"/>
                <a:gd name="connsiteX402" fmla="*/ 3031520 w 3032161"/>
                <a:gd name="connsiteY402" fmla="*/ 1160647 h 1160647"/>
                <a:gd name="connsiteX403" fmla="*/ 2054 w 3032161"/>
                <a:gd name="connsiteY403" fmla="*/ 1158314 h 1160647"/>
                <a:gd name="connsiteX404" fmla="*/ 0 w 3032161"/>
                <a:gd name="connsiteY404" fmla="*/ 724196 h 1160647"/>
                <a:gd name="connsiteX405" fmla="*/ 20267 w 3032161"/>
                <a:gd name="connsiteY405" fmla="*/ 724196 h 1160647"/>
                <a:gd name="connsiteX406" fmla="*/ 20774 w 3032161"/>
                <a:gd name="connsiteY406" fmla="*/ 723115 h 1160647"/>
                <a:gd name="connsiteX407" fmla="*/ 24320 w 3032161"/>
                <a:gd name="connsiteY407" fmla="*/ 715549 h 1160647"/>
                <a:gd name="connsiteX408" fmla="*/ 26094 w 3032161"/>
                <a:gd name="connsiteY408" fmla="*/ 715819 h 1160647"/>
                <a:gd name="connsiteX409" fmla="*/ 38507 w 3032161"/>
                <a:gd name="connsiteY409" fmla="*/ 717710 h 1160647"/>
                <a:gd name="connsiteX410" fmla="*/ 39014 w 3032161"/>
                <a:gd name="connsiteY410" fmla="*/ 719062 h 1160647"/>
                <a:gd name="connsiteX411" fmla="*/ 42560 w 3032161"/>
                <a:gd name="connsiteY411" fmla="*/ 728519 h 1160647"/>
                <a:gd name="connsiteX412" fmla="*/ 68907 w 3032161"/>
                <a:gd name="connsiteY412" fmla="*/ 730681 h 1160647"/>
                <a:gd name="connsiteX413" fmla="*/ 68907 w 3032161"/>
                <a:gd name="connsiteY413" fmla="*/ 607460 h 1160647"/>
                <a:gd name="connsiteX414" fmla="*/ 70934 w 3032161"/>
                <a:gd name="connsiteY414" fmla="*/ 607460 h 1160647"/>
                <a:gd name="connsiteX415" fmla="*/ 85121 w 3032161"/>
                <a:gd name="connsiteY415" fmla="*/ 607460 h 1160647"/>
                <a:gd name="connsiteX416" fmla="*/ 85121 w 3032161"/>
                <a:gd name="connsiteY416" fmla="*/ 471268 h 1160647"/>
                <a:gd name="connsiteX417" fmla="*/ 86894 w 3032161"/>
                <a:gd name="connsiteY417" fmla="*/ 471268 h 1160647"/>
                <a:gd name="connsiteX418" fmla="*/ 99308 w 3032161"/>
                <a:gd name="connsiteY418" fmla="*/ 471268 h 1160647"/>
                <a:gd name="connsiteX419" fmla="*/ 99308 w 3032161"/>
                <a:gd name="connsiteY419" fmla="*/ 356694 h 1160647"/>
                <a:gd name="connsiteX420" fmla="*/ 103361 w 3032161"/>
                <a:gd name="connsiteY420" fmla="*/ 328590 h 1160647"/>
                <a:gd name="connsiteX421" fmla="*/ 105388 w 3032161"/>
                <a:gd name="connsiteY421" fmla="*/ 328590 h 1160647"/>
                <a:gd name="connsiteX422" fmla="*/ 119575 w 3032161"/>
                <a:gd name="connsiteY422" fmla="*/ 328590 h 1160647"/>
                <a:gd name="connsiteX423" fmla="*/ 156055 w 3032161"/>
                <a:gd name="connsiteY423" fmla="*/ 246443 h 1160647"/>
                <a:gd name="connsiteX424" fmla="*/ 160109 w 3032161"/>
                <a:gd name="connsiteY424" fmla="*/ 0 h 1160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</a:cxnLst>
              <a:rect l="l" t="t" r="r" b="b"/>
              <a:pathLst>
                <a:path w="3032161" h="1160647">
                  <a:moveTo>
                    <a:pt x="160109" y="0"/>
                  </a:moveTo>
                  <a:cubicBezTo>
                    <a:pt x="160109" y="18"/>
                    <a:pt x="160125" y="2040"/>
                    <a:pt x="162135" y="246443"/>
                  </a:cubicBezTo>
                  <a:cubicBezTo>
                    <a:pt x="162147" y="246467"/>
                    <a:pt x="162792" y="247808"/>
                    <a:pt x="200642" y="326429"/>
                  </a:cubicBezTo>
                  <a:lnTo>
                    <a:pt x="202669" y="326429"/>
                  </a:lnTo>
                  <a:lnTo>
                    <a:pt x="216856" y="326429"/>
                  </a:lnTo>
                  <a:lnTo>
                    <a:pt x="216856" y="350208"/>
                  </a:lnTo>
                  <a:cubicBezTo>
                    <a:pt x="216858" y="350214"/>
                    <a:pt x="216896" y="350272"/>
                    <a:pt x="217363" y="351019"/>
                  </a:cubicBezTo>
                  <a:lnTo>
                    <a:pt x="220909" y="356694"/>
                  </a:lnTo>
                  <a:lnTo>
                    <a:pt x="220909" y="471268"/>
                  </a:lnTo>
                  <a:lnTo>
                    <a:pt x="223189" y="471268"/>
                  </a:lnTo>
                  <a:lnTo>
                    <a:pt x="239150" y="471268"/>
                  </a:lnTo>
                  <a:lnTo>
                    <a:pt x="239150" y="611783"/>
                  </a:lnTo>
                  <a:cubicBezTo>
                    <a:pt x="239160" y="611782"/>
                    <a:pt x="239272" y="611761"/>
                    <a:pt x="240670" y="611513"/>
                  </a:cubicBezTo>
                  <a:lnTo>
                    <a:pt x="251310" y="609622"/>
                  </a:lnTo>
                  <a:cubicBezTo>
                    <a:pt x="251310" y="609644"/>
                    <a:pt x="251280" y="610978"/>
                    <a:pt x="249283" y="698254"/>
                  </a:cubicBezTo>
                  <a:cubicBezTo>
                    <a:pt x="249293" y="698256"/>
                    <a:pt x="249404" y="698276"/>
                    <a:pt x="250803" y="698525"/>
                  </a:cubicBezTo>
                  <a:lnTo>
                    <a:pt x="261443" y="700416"/>
                  </a:lnTo>
                  <a:cubicBezTo>
                    <a:pt x="261445" y="700423"/>
                    <a:pt x="261465" y="700487"/>
                    <a:pt x="261696" y="701227"/>
                  </a:cubicBezTo>
                  <a:lnTo>
                    <a:pt x="263470" y="706902"/>
                  </a:lnTo>
                  <a:cubicBezTo>
                    <a:pt x="263472" y="706893"/>
                    <a:pt x="263517" y="706750"/>
                    <a:pt x="264230" y="704470"/>
                  </a:cubicBezTo>
                  <a:lnTo>
                    <a:pt x="269550" y="687446"/>
                  </a:lnTo>
                  <a:lnTo>
                    <a:pt x="271323" y="687446"/>
                  </a:lnTo>
                  <a:lnTo>
                    <a:pt x="283737" y="687446"/>
                  </a:lnTo>
                  <a:lnTo>
                    <a:pt x="283737" y="719872"/>
                  </a:lnTo>
                  <a:cubicBezTo>
                    <a:pt x="283743" y="719877"/>
                    <a:pt x="283820" y="719917"/>
                    <a:pt x="284750" y="720413"/>
                  </a:cubicBezTo>
                  <a:lnTo>
                    <a:pt x="291844" y="724196"/>
                  </a:lnTo>
                  <a:lnTo>
                    <a:pt x="291844" y="725547"/>
                  </a:lnTo>
                  <a:lnTo>
                    <a:pt x="291844" y="735005"/>
                  </a:lnTo>
                  <a:lnTo>
                    <a:pt x="336431" y="735005"/>
                  </a:lnTo>
                  <a:lnTo>
                    <a:pt x="336431" y="736086"/>
                  </a:lnTo>
                  <a:lnTo>
                    <a:pt x="336431" y="743652"/>
                  </a:lnTo>
                  <a:lnTo>
                    <a:pt x="338457" y="743652"/>
                  </a:lnTo>
                  <a:lnTo>
                    <a:pt x="352644" y="743652"/>
                  </a:lnTo>
                  <a:lnTo>
                    <a:pt x="352644" y="713387"/>
                  </a:lnTo>
                  <a:lnTo>
                    <a:pt x="397231" y="713387"/>
                  </a:lnTo>
                  <a:lnTo>
                    <a:pt x="397231" y="712036"/>
                  </a:lnTo>
                  <a:lnTo>
                    <a:pt x="397231" y="702578"/>
                  </a:lnTo>
                  <a:lnTo>
                    <a:pt x="398245" y="702578"/>
                  </a:lnTo>
                  <a:lnTo>
                    <a:pt x="405338" y="702578"/>
                  </a:lnTo>
                  <a:lnTo>
                    <a:pt x="405338" y="700687"/>
                  </a:lnTo>
                  <a:lnTo>
                    <a:pt x="405338" y="687446"/>
                  </a:lnTo>
                  <a:lnTo>
                    <a:pt x="406098" y="687446"/>
                  </a:lnTo>
                  <a:lnTo>
                    <a:pt x="411418" y="687446"/>
                  </a:lnTo>
                  <a:lnTo>
                    <a:pt x="411418" y="686365"/>
                  </a:lnTo>
                  <a:lnTo>
                    <a:pt x="411418" y="678798"/>
                  </a:lnTo>
                  <a:lnTo>
                    <a:pt x="413445" y="678798"/>
                  </a:lnTo>
                  <a:lnTo>
                    <a:pt x="427632" y="678798"/>
                  </a:lnTo>
                  <a:lnTo>
                    <a:pt x="427632" y="679879"/>
                  </a:lnTo>
                  <a:lnTo>
                    <a:pt x="427632" y="687446"/>
                  </a:lnTo>
                  <a:lnTo>
                    <a:pt x="449925" y="687446"/>
                  </a:lnTo>
                  <a:lnTo>
                    <a:pt x="449925" y="685554"/>
                  </a:lnTo>
                  <a:lnTo>
                    <a:pt x="449925" y="672313"/>
                  </a:lnTo>
                  <a:lnTo>
                    <a:pt x="451699" y="672313"/>
                  </a:lnTo>
                  <a:lnTo>
                    <a:pt x="464112" y="672313"/>
                  </a:lnTo>
                  <a:lnTo>
                    <a:pt x="464112" y="696093"/>
                  </a:lnTo>
                  <a:lnTo>
                    <a:pt x="465126" y="696093"/>
                  </a:lnTo>
                  <a:lnTo>
                    <a:pt x="472219" y="696093"/>
                  </a:lnTo>
                  <a:lnTo>
                    <a:pt x="472219" y="695012"/>
                  </a:lnTo>
                  <a:lnTo>
                    <a:pt x="472219" y="687446"/>
                  </a:lnTo>
                  <a:lnTo>
                    <a:pt x="473992" y="687446"/>
                  </a:lnTo>
                  <a:lnTo>
                    <a:pt x="486406" y="687446"/>
                  </a:lnTo>
                  <a:lnTo>
                    <a:pt x="486406" y="713387"/>
                  </a:lnTo>
                  <a:lnTo>
                    <a:pt x="488433" y="713387"/>
                  </a:lnTo>
                  <a:lnTo>
                    <a:pt x="502619" y="713387"/>
                  </a:lnTo>
                  <a:lnTo>
                    <a:pt x="502619" y="715008"/>
                  </a:lnTo>
                  <a:lnTo>
                    <a:pt x="502619" y="726358"/>
                  </a:lnTo>
                  <a:lnTo>
                    <a:pt x="503379" y="726358"/>
                  </a:lnTo>
                  <a:lnTo>
                    <a:pt x="508700" y="726358"/>
                  </a:lnTo>
                  <a:lnTo>
                    <a:pt x="508700" y="725547"/>
                  </a:lnTo>
                  <a:lnTo>
                    <a:pt x="508700" y="719872"/>
                  </a:lnTo>
                  <a:lnTo>
                    <a:pt x="539100" y="719872"/>
                  </a:lnTo>
                  <a:lnTo>
                    <a:pt x="539100" y="743652"/>
                  </a:lnTo>
                  <a:lnTo>
                    <a:pt x="540113" y="743652"/>
                  </a:lnTo>
                  <a:lnTo>
                    <a:pt x="547207" y="743652"/>
                  </a:lnTo>
                  <a:lnTo>
                    <a:pt x="547207" y="744733"/>
                  </a:lnTo>
                  <a:lnTo>
                    <a:pt x="547207" y="752299"/>
                  </a:lnTo>
                  <a:lnTo>
                    <a:pt x="547967" y="752299"/>
                  </a:lnTo>
                  <a:lnTo>
                    <a:pt x="553287" y="752299"/>
                  </a:lnTo>
                  <a:lnTo>
                    <a:pt x="553287" y="750137"/>
                  </a:lnTo>
                  <a:lnTo>
                    <a:pt x="553287" y="735005"/>
                  </a:lnTo>
                  <a:lnTo>
                    <a:pt x="554300" y="735005"/>
                  </a:lnTo>
                  <a:lnTo>
                    <a:pt x="561394" y="735005"/>
                  </a:lnTo>
                  <a:lnTo>
                    <a:pt x="561394" y="736086"/>
                  </a:lnTo>
                  <a:lnTo>
                    <a:pt x="561394" y="743652"/>
                  </a:lnTo>
                  <a:lnTo>
                    <a:pt x="566714" y="741659"/>
                  </a:lnTo>
                  <a:cubicBezTo>
                    <a:pt x="567474" y="741287"/>
                    <a:pt x="567474" y="741085"/>
                    <a:pt x="567474" y="740679"/>
                  </a:cubicBezTo>
                  <a:lnTo>
                    <a:pt x="567474" y="735005"/>
                  </a:lnTo>
                  <a:lnTo>
                    <a:pt x="605981" y="735005"/>
                  </a:lnTo>
                  <a:lnTo>
                    <a:pt x="605981" y="758784"/>
                  </a:lnTo>
                  <a:lnTo>
                    <a:pt x="608007" y="758784"/>
                  </a:lnTo>
                  <a:lnTo>
                    <a:pt x="622194" y="758784"/>
                  </a:lnTo>
                  <a:lnTo>
                    <a:pt x="622194" y="759865"/>
                  </a:lnTo>
                  <a:lnTo>
                    <a:pt x="622194" y="767431"/>
                  </a:lnTo>
                  <a:lnTo>
                    <a:pt x="623968" y="767431"/>
                  </a:lnTo>
                  <a:lnTo>
                    <a:pt x="636381" y="767431"/>
                  </a:lnTo>
                  <a:lnTo>
                    <a:pt x="636381" y="743652"/>
                  </a:lnTo>
                  <a:lnTo>
                    <a:pt x="637394" y="743652"/>
                  </a:lnTo>
                  <a:lnTo>
                    <a:pt x="644488" y="743652"/>
                  </a:lnTo>
                  <a:lnTo>
                    <a:pt x="644488" y="711225"/>
                  </a:lnTo>
                  <a:lnTo>
                    <a:pt x="645501" y="711225"/>
                  </a:lnTo>
                  <a:lnTo>
                    <a:pt x="652595" y="711225"/>
                  </a:lnTo>
                  <a:lnTo>
                    <a:pt x="652595" y="709334"/>
                  </a:lnTo>
                  <a:lnTo>
                    <a:pt x="652595" y="696093"/>
                  </a:lnTo>
                  <a:cubicBezTo>
                    <a:pt x="650568" y="696093"/>
                    <a:pt x="650568" y="696093"/>
                    <a:pt x="651328" y="694471"/>
                  </a:cubicBezTo>
                  <a:lnTo>
                    <a:pt x="656648" y="683122"/>
                  </a:lnTo>
                  <a:cubicBezTo>
                    <a:pt x="656653" y="683139"/>
                    <a:pt x="656848" y="683813"/>
                    <a:pt x="664755" y="711225"/>
                  </a:cubicBezTo>
                  <a:lnTo>
                    <a:pt x="665515" y="711225"/>
                  </a:lnTo>
                  <a:lnTo>
                    <a:pt x="670835" y="711225"/>
                  </a:lnTo>
                  <a:lnTo>
                    <a:pt x="670835" y="605298"/>
                  </a:lnTo>
                  <a:lnTo>
                    <a:pt x="672355" y="605298"/>
                  </a:lnTo>
                  <a:lnTo>
                    <a:pt x="682995" y="605298"/>
                  </a:lnTo>
                  <a:lnTo>
                    <a:pt x="682995" y="557739"/>
                  </a:lnTo>
                  <a:lnTo>
                    <a:pt x="709342" y="557739"/>
                  </a:lnTo>
                  <a:lnTo>
                    <a:pt x="709342" y="536121"/>
                  </a:lnTo>
                  <a:lnTo>
                    <a:pt x="743796" y="536121"/>
                  </a:lnTo>
                  <a:lnTo>
                    <a:pt x="743796" y="538553"/>
                  </a:lnTo>
                  <a:lnTo>
                    <a:pt x="743796" y="555577"/>
                  </a:lnTo>
                  <a:lnTo>
                    <a:pt x="746076" y="555577"/>
                  </a:lnTo>
                  <a:lnTo>
                    <a:pt x="762036" y="555577"/>
                  </a:lnTo>
                  <a:lnTo>
                    <a:pt x="762036" y="603136"/>
                  </a:lnTo>
                  <a:lnTo>
                    <a:pt x="763049" y="603136"/>
                  </a:lnTo>
                  <a:lnTo>
                    <a:pt x="770143" y="603136"/>
                  </a:lnTo>
                  <a:lnTo>
                    <a:pt x="784330" y="607460"/>
                  </a:lnTo>
                  <a:lnTo>
                    <a:pt x="784330" y="646372"/>
                  </a:lnTo>
                  <a:lnTo>
                    <a:pt x="785343" y="646372"/>
                  </a:lnTo>
                  <a:lnTo>
                    <a:pt x="792436" y="646372"/>
                  </a:lnTo>
                  <a:lnTo>
                    <a:pt x="792436" y="647993"/>
                  </a:lnTo>
                  <a:lnTo>
                    <a:pt x="792436" y="659342"/>
                  </a:lnTo>
                  <a:lnTo>
                    <a:pt x="794463" y="659342"/>
                  </a:lnTo>
                  <a:lnTo>
                    <a:pt x="808650" y="659342"/>
                  </a:lnTo>
                  <a:lnTo>
                    <a:pt x="814730" y="665828"/>
                  </a:lnTo>
                  <a:lnTo>
                    <a:pt x="814730" y="687446"/>
                  </a:lnTo>
                  <a:lnTo>
                    <a:pt x="817010" y="687446"/>
                  </a:lnTo>
                  <a:lnTo>
                    <a:pt x="832970" y="687446"/>
                  </a:lnTo>
                  <a:lnTo>
                    <a:pt x="832970" y="688526"/>
                  </a:lnTo>
                  <a:lnTo>
                    <a:pt x="832970" y="696093"/>
                  </a:lnTo>
                  <a:lnTo>
                    <a:pt x="834237" y="696093"/>
                  </a:lnTo>
                  <a:lnTo>
                    <a:pt x="843104" y="696093"/>
                  </a:lnTo>
                  <a:lnTo>
                    <a:pt x="843104" y="698254"/>
                  </a:lnTo>
                  <a:lnTo>
                    <a:pt x="843104" y="713387"/>
                  </a:lnTo>
                  <a:cubicBezTo>
                    <a:pt x="847157" y="713387"/>
                    <a:pt x="847157" y="713387"/>
                    <a:pt x="847157" y="711495"/>
                  </a:cubicBezTo>
                  <a:lnTo>
                    <a:pt x="847157" y="698254"/>
                  </a:lnTo>
                  <a:lnTo>
                    <a:pt x="848170" y="698254"/>
                  </a:lnTo>
                  <a:lnTo>
                    <a:pt x="855264" y="698254"/>
                  </a:lnTo>
                  <a:lnTo>
                    <a:pt x="855264" y="699876"/>
                  </a:lnTo>
                  <a:lnTo>
                    <a:pt x="855264" y="711225"/>
                  </a:lnTo>
                  <a:lnTo>
                    <a:pt x="856024" y="711225"/>
                  </a:lnTo>
                  <a:lnTo>
                    <a:pt x="861344" y="711225"/>
                  </a:lnTo>
                  <a:cubicBezTo>
                    <a:pt x="861344" y="706902"/>
                    <a:pt x="861344" y="706902"/>
                    <a:pt x="909984" y="706902"/>
                  </a:cubicBezTo>
                  <a:lnTo>
                    <a:pt x="909984" y="708253"/>
                  </a:lnTo>
                  <a:lnTo>
                    <a:pt x="909984" y="717710"/>
                  </a:lnTo>
                  <a:lnTo>
                    <a:pt x="910744" y="717710"/>
                  </a:lnTo>
                  <a:lnTo>
                    <a:pt x="916065" y="717710"/>
                  </a:lnTo>
                  <a:lnTo>
                    <a:pt x="916065" y="719872"/>
                  </a:lnTo>
                  <a:lnTo>
                    <a:pt x="916065" y="735005"/>
                  </a:lnTo>
                  <a:cubicBezTo>
                    <a:pt x="916073" y="735001"/>
                    <a:pt x="916189" y="734923"/>
                    <a:pt x="918091" y="733654"/>
                  </a:cubicBezTo>
                  <a:lnTo>
                    <a:pt x="932278" y="724196"/>
                  </a:lnTo>
                  <a:cubicBezTo>
                    <a:pt x="932280" y="724177"/>
                    <a:pt x="932411" y="723302"/>
                    <a:pt x="938358" y="683122"/>
                  </a:cubicBezTo>
                  <a:cubicBezTo>
                    <a:pt x="938367" y="683120"/>
                    <a:pt x="938436" y="683094"/>
                    <a:pt x="939118" y="682852"/>
                  </a:cubicBezTo>
                  <a:lnTo>
                    <a:pt x="944438" y="680960"/>
                  </a:lnTo>
                  <a:cubicBezTo>
                    <a:pt x="944438" y="680944"/>
                    <a:pt x="944471" y="679883"/>
                    <a:pt x="946465" y="611783"/>
                  </a:cubicBezTo>
                  <a:cubicBezTo>
                    <a:pt x="946465" y="611801"/>
                    <a:pt x="946498" y="612892"/>
                    <a:pt x="948492" y="680960"/>
                  </a:cubicBezTo>
                  <a:cubicBezTo>
                    <a:pt x="948501" y="680963"/>
                    <a:pt x="948572" y="680988"/>
                    <a:pt x="949252" y="681230"/>
                  </a:cubicBezTo>
                  <a:lnTo>
                    <a:pt x="954572" y="683122"/>
                  </a:lnTo>
                  <a:lnTo>
                    <a:pt x="954572" y="596651"/>
                  </a:lnTo>
                  <a:cubicBezTo>
                    <a:pt x="958625" y="596651"/>
                    <a:pt x="958625" y="596651"/>
                    <a:pt x="958625" y="564224"/>
                  </a:cubicBezTo>
                  <a:lnTo>
                    <a:pt x="997132" y="564224"/>
                  </a:lnTo>
                  <a:lnTo>
                    <a:pt x="997132" y="596651"/>
                  </a:lnTo>
                  <a:lnTo>
                    <a:pt x="997892" y="596651"/>
                  </a:lnTo>
                  <a:lnTo>
                    <a:pt x="1003212" y="596651"/>
                  </a:lnTo>
                  <a:lnTo>
                    <a:pt x="1003212" y="514503"/>
                  </a:lnTo>
                  <a:lnTo>
                    <a:pt x="1004986" y="514503"/>
                  </a:lnTo>
                  <a:lnTo>
                    <a:pt x="1017399" y="514503"/>
                  </a:lnTo>
                  <a:lnTo>
                    <a:pt x="1017399" y="512612"/>
                  </a:lnTo>
                  <a:lnTo>
                    <a:pt x="1017399" y="499371"/>
                  </a:lnTo>
                  <a:lnTo>
                    <a:pt x="1039693" y="499371"/>
                  </a:lnTo>
                  <a:lnTo>
                    <a:pt x="1039693" y="498290"/>
                  </a:lnTo>
                  <a:lnTo>
                    <a:pt x="1039693" y="490724"/>
                  </a:lnTo>
                  <a:lnTo>
                    <a:pt x="1041466" y="490724"/>
                  </a:lnTo>
                  <a:lnTo>
                    <a:pt x="1053880" y="490724"/>
                  </a:lnTo>
                  <a:lnTo>
                    <a:pt x="1053880" y="491805"/>
                  </a:lnTo>
                  <a:lnTo>
                    <a:pt x="1053880" y="499371"/>
                  </a:lnTo>
                  <a:lnTo>
                    <a:pt x="1054640" y="499371"/>
                  </a:lnTo>
                  <a:lnTo>
                    <a:pt x="1059960" y="499371"/>
                  </a:lnTo>
                  <a:lnTo>
                    <a:pt x="1070093" y="495047"/>
                  </a:lnTo>
                  <a:lnTo>
                    <a:pt x="1074146" y="498290"/>
                  </a:lnTo>
                  <a:lnTo>
                    <a:pt x="1074146" y="490724"/>
                  </a:lnTo>
                  <a:lnTo>
                    <a:pt x="1076426" y="490724"/>
                  </a:lnTo>
                  <a:lnTo>
                    <a:pt x="1092387" y="490724"/>
                  </a:lnTo>
                  <a:lnTo>
                    <a:pt x="1092387" y="491805"/>
                  </a:lnTo>
                  <a:lnTo>
                    <a:pt x="1092387" y="499371"/>
                  </a:lnTo>
                  <a:lnTo>
                    <a:pt x="1122787" y="499371"/>
                  </a:lnTo>
                  <a:lnTo>
                    <a:pt x="1122787" y="500992"/>
                  </a:lnTo>
                  <a:lnTo>
                    <a:pt x="1122787" y="512342"/>
                  </a:lnTo>
                  <a:lnTo>
                    <a:pt x="1149134" y="512342"/>
                  </a:lnTo>
                  <a:lnTo>
                    <a:pt x="1149134" y="542606"/>
                  </a:lnTo>
                  <a:lnTo>
                    <a:pt x="1149894" y="542606"/>
                  </a:lnTo>
                  <a:lnTo>
                    <a:pt x="1155214" y="542606"/>
                  </a:lnTo>
                  <a:lnTo>
                    <a:pt x="1155214" y="543687"/>
                  </a:lnTo>
                  <a:lnTo>
                    <a:pt x="1155214" y="551254"/>
                  </a:lnTo>
                  <a:cubicBezTo>
                    <a:pt x="1159268" y="551254"/>
                    <a:pt x="1159268" y="551254"/>
                    <a:pt x="1159268" y="581518"/>
                  </a:cubicBezTo>
                  <a:lnTo>
                    <a:pt x="1160028" y="581518"/>
                  </a:lnTo>
                  <a:lnTo>
                    <a:pt x="1165348" y="581518"/>
                  </a:lnTo>
                  <a:lnTo>
                    <a:pt x="1165348" y="582329"/>
                  </a:lnTo>
                  <a:lnTo>
                    <a:pt x="1165348" y="588004"/>
                  </a:lnTo>
                  <a:lnTo>
                    <a:pt x="1166361" y="588004"/>
                  </a:lnTo>
                  <a:lnTo>
                    <a:pt x="1173454" y="588004"/>
                  </a:lnTo>
                  <a:lnTo>
                    <a:pt x="1173454" y="618269"/>
                  </a:lnTo>
                  <a:lnTo>
                    <a:pt x="1175481" y="618269"/>
                  </a:lnTo>
                  <a:lnTo>
                    <a:pt x="1189668" y="618269"/>
                  </a:lnTo>
                  <a:lnTo>
                    <a:pt x="1189668" y="642048"/>
                  </a:lnTo>
                  <a:cubicBezTo>
                    <a:pt x="1191695" y="642048"/>
                    <a:pt x="1191695" y="642048"/>
                    <a:pt x="1191695" y="643669"/>
                  </a:cubicBezTo>
                  <a:lnTo>
                    <a:pt x="1191695" y="655019"/>
                  </a:lnTo>
                  <a:lnTo>
                    <a:pt x="1192455" y="655019"/>
                  </a:lnTo>
                  <a:lnTo>
                    <a:pt x="1197775" y="655019"/>
                  </a:lnTo>
                  <a:lnTo>
                    <a:pt x="1197775" y="678798"/>
                  </a:lnTo>
                  <a:lnTo>
                    <a:pt x="1199041" y="678798"/>
                  </a:lnTo>
                  <a:lnTo>
                    <a:pt x="1207908" y="678798"/>
                  </a:lnTo>
                  <a:cubicBezTo>
                    <a:pt x="1209935" y="680960"/>
                    <a:pt x="1209935" y="680960"/>
                    <a:pt x="1209935" y="682852"/>
                  </a:cubicBezTo>
                  <a:lnTo>
                    <a:pt x="1209935" y="696093"/>
                  </a:lnTo>
                  <a:cubicBezTo>
                    <a:pt x="1209940" y="696086"/>
                    <a:pt x="1210027" y="695979"/>
                    <a:pt x="1211455" y="694201"/>
                  </a:cubicBezTo>
                  <a:lnTo>
                    <a:pt x="1222095" y="680960"/>
                  </a:lnTo>
                  <a:lnTo>
                    <a:pt x="1250469" y="680960"/>
                  </a:lnTo>
                  <a:lnTo>
                    <a:pt x="1250469" y="767431"/>
                  </a:lnTo>
                  <a:lnTo>
                    <a:pt x="1251229" y="767431"/>
                  </a:lnTo>
                  <a:lnTo>
                    <a:pt x="1256549" y="767431"/>
                  </a:lnTo>
                  <a:cubicBezTo>
                    <a:pt x="1256553" y="767423"/>
                    <a:pt x="1256612" y="767323"/>
                    <a:pt x="1257309" y="766080"/>
                  </a:cubicBezTo>
                  <a:lnTo>
                    <a:pt x="1262629" y="756622"/>
                  </a:lnTo>
                  <a:lnTo>
                    <a:pt x="1262629" y="758514"/>
                  </a:lnTo>
                  <a:lnTo>
                    <a:pt x="1262629" y="771755"/>
                  </a:lnTo>
                  <a:cubicBezTo>
                    <a:pt x="1266682" y="771755"/>
                    <a:pt x="1266682" y="771755"/>
                    <a:pt x="1266682" y="726358"/>
                  </a:cubicBezTo>
                  <a:lnTo>
                    <a:pt x="1267442" y="726358"/>
                  </a:lnTo>
                  <a:lnTo>
                    <a:pt x="1272762" y="726358"/>
                  </a:lnTo>
                  <a:lnTo>
                    <a:pt x="1272762" y="661504"/>
                  </a:lnTo>
                  <a:lnTo>
                    <a:pt x="1273776" y="661504"/>
                  </a:lnTo>
                  <a:lnTo>
                    <a:pt x="1280869" y="661504"/>
                  </a:lnTo>
                  <a:cubicBezTo>
                    <a:pt x="1280875" y="661483"/>
                    <a:pt x="1281139" y="660543"/>
                    <a:pt x="1293029" y="618269"/>
                  </a:cubicBezTo>
                  <a:lnTo>
                    <a:pt x="1294296" y="618269"/>
                  </a:lnTo>
                  <a:lnTo>
                    <a:pt x="1303163" y="618269"/>
                  </a:lnTo>
                  <a:cubicBezTo>
                    <a:pt x="1303168" y="618292"/>
                    <a:pt x="1303394" y="619258"/>
                    <a:pt x="1313296" y="661504"/>
                  </a:cubicBezTo>
                  <a:lnTo>
                    <a:pt x="1314309" y="661504"/>
                  </a:lnTo>
                  <a:lnTo>
                    <a:pt x="1321403" y="661504"/>
                  </a:lnTo>
                  <a:lnTo>
                    <a:pt x="1321403" y="700416"/>
                  </a:lnTo>
                  <a:lnTo>
                    <a:pt x="1323176" y="700416"/>
                  </a:lnTo>
                  <a:lnTo>
                    <a:pt x="1335590" y="700416"/>
                  </a:lnTo>
                  <a:lnTo>
                    <a:pt x="1335590" y="702578"/>
                  </a:lnTo>
                  <a:lnTo>
                    <a:pt x="1335590" y="717710"/>
                  </a:lnTo>
                  <a:cubicBezTo>
                    <a:pt x="1339643" y="717710"/>
                    <a:pt x="1339643" y="717710"/>
                    <a:pt x="1339643" y="715549"/>
                  </a:cubicBezTo>
                  <a:lnTo>
                    <a:pt x="1339643" y="700416"/>
                  </a:lnTo>
                  <a:lnTo>
                    <a:pt x="1341163" y="700416"/>
                  </a:lnTo>
                  <a:lnTo>
                    <a:pt x="1351803" y="700416"/>
                  </a:lnTo>
                  <a:lnTo>
                    <a:pt x="1351803" y="702037"/>
                  </a:lnTo>
                  <a:lnTo>
                    <a:pt x="1351803" y="713387"/>
                  </a:lnTo>
                  <a:lnTo>
                    <a:pt x="1382204" y="713387"/>
                  </a:lnTo>
                  <a:lnTo>
                    <a:pt x="1382204" y="676637"/>
                  </a:lnTo>
                  <a:lnTo>
                    <a:pt x="1383470" y="676637"/>
                  </a:lnTo>
                  <a:lnTo>
                    <a:pt x="1392337" y="676637"/>
                  </a:lnTo>
                  <a:lnTo>
                    <a:pt x="1392337" y="698254"/>
                  </a:lnTo>
                  <a:cubicBezTo>
                    <a:pt x="1394364" y="698254"/>
                    <a:pt x="1394364" y="698254"/>
                    <a:pt x="1394364" y="665828"/>
                  </a:cubicBezTo>
                  <a:lnTo>
                    <a:pt x="1416657" y="665828"/>
                  </a:lnTo>
                  <a:lnTo>
                    <a:pt x="1416657" y="664206"/>
                  </a:lnTo>
                  <a:lnTo>
                    <a:pt x="1416657" y="652857"/>
                  </a:lnTo>
                  <a:lnTo>
                    <a:pt x="1417417" y="652857"/>
                  </a:lnTo>
                  <a:lnTo>
                    <a:pt x="1422737" y="652857"/>
                  </a:lnTo>
                  <a:lnTo>
                    <a:pt x="1422737" y="650966"/>
                  </a:lnTo>
                  <a:lnTo>
                    <a:pt x="1422737" y="637725"/>
                  </a:lnTo>
                  <a:lnTo>
                    <a:pt x="1426791" y="644210"/>
                  </a:lnTo>
                  <a:lnTo>
                    <a:pt x="1429071" y="644210"/>
                  </a:lnTo>
                  <a:lnTo>
                    <a:pt x="1445031" y="644210"/>
                  </a:lnTo>
                  <a:lnTo>
                    <a:pt x="1445031" y="643399"/>
                  </a:lnTo>
                  <a:lnTo>
                    <a:pt x="1445031" y="637725"/>
                  </a:lnTo>
                  <a:lnTo>
                    <a:pt x="1445791" y="637725"/>
                  </a:lnTo>
                  <a:lnTo>
                    <a:pt x="1451111" y="637725"/>
                  </a:lnTo>
                  <a:lnTo>
                    <a:pt x="1451111" y="639076"/>
                  </a:lnTo>
                  <a:lnTo>
                    <a:pt x="1451111" y="648534"/>
                  </a:lnTo>
                  <a:lnTo>
                    <a:pt x="1489618" y="648534"/>
                  </a:lnTo>
                  <a:lnTo>
                    <a:pt x="1489618" y="786887"/>
                  </a:lnTo>
                  <a:lnTo>
                    <a:pt x="1491138" y="786887"/>
                  </a:lnTo>
                  <a:lnTo>
                    <a:pt x="1501778" y="786887"/>
                  </a:lnTo>
                  <a:lnTo>
                    <a:pt x="1501778" y="773917"/>
                  </a:lnTo>
                  <a:lnTo>
                    <a:pt x="1505832" y="773917"/>
                  </a:lnTo>
                  <a:lnTo>
                    <a:pt x="1505832" y="786887"/>
                  </a:lnTo>
                  <a:lnTo>
                    <a:pt x="1536232" y="786887"/>
                  </a:lnTo>
                  <a:lnTo>
                    <a:pt x="1536232" y="756622"/>
                  </a:lnTo>
                  <a:lnTo>
                    <a:pt x="1548392" y="756622"/>
                  </a:lnTo>
                  <a:lnTo>
                    <a:pt x="1560552" y="754461"/>
                  </a:lnTo>
                  <a:cubicBezTo>
                    <a:pt x="1562579" y="754461"/>
                    <a:pt x="1562579" y="756622"/>
                    <a:pt x="1564606" y="756622"/>
                  </a:cubicBezTo>
                  <a:lnTo>
                    <a:pt x="1574739" y="756622"/>
                  </a:lnTo>
                  <a:lnTo>
                    <a:pt x="1574739" y="786887"/>
                  </a:lnTo>
                  <a:lnTo>
                    <a:pt x="1582846" y="786887"/>
                  </a:lnTo>
                  <a:lnTo>
                    <a:pt x="1582846" y="804182"/>
                  </a:lnTo>
                  <a:lnTo>
                    <a:pt x="1592182" y="805087"/>
                  </a:lnTo>
                  <a:lnTo>
                    <a:pt x="1605140" y="805087"/>
                  </a:lnTo>
                  <a:lnTo>
                    <a:pt x="1605140" y="789049"/>
                  </a:lnTo>
                  <a:lnTo>
                    <a:pt x="1673096" y="789049"/>
                  </a:lnTo>
                  <a:lnTo>
                    <a:pt x="1673096" y="703796"/>
                  </a:lnTo>
                  <a:lnTo>
                    <a:pt x="1745104" y="703796"/>
                  </a:lnTo>
                  <a:lnTo>
                    <a:pt x="1745104" y="782564"/>
                  </a:lnTo>
                  <a:lnTo>
                    <a:pt x="1747008" y="782564"/>
                  </a:lnTo>
                  <a:lnTo>
                    <a:pt x="1748250" y="805087"/>
                  </a:lnTo>
                  <a:lnTo>
                    <a:pt x="1757926" y="805087"/>
                  </a:lnTo>
                  <a:cubicBezTo>
                    <a:pt x="1758462" y="797873"/>
                    <a:pt x="1759168" y="790219"/>
                    <a:pt x="1759168" y="782564"/>
                  </a:cubicBezTo>
                  <a:lnTo>
                    <a:pt x="1765248" y="782564"/>
                  </a:lnTo>
                  <a:lnTo>
                    <a:pt x="1766490" y="805087"/>
                  </a:lnTo>
                  <a:lnTo>
                    <a:pt x="1817112" y="805087"/>
                  </a:lnTo>
                  <a:lnTo>
                    <a:pt x="1817112" y="642059"/>
                  </a:lnTo>
                  <a:lnTo>
                    <a:pt x="2014439" y="642059"/>
                  </a:lnTo>
                  <a:lnTo>
                    <a:pt x="2014439" y="805087"/>
                  </a:lnTo>
                  <a:lnTo>
                    <a:pt x="2033136" y="805087"/>
                  </a:lnTo>
                  <a:lnTo>
                    <a:pt x="2033136" y="722394"/>
                  </a:lnTo>
                  <a:lnTo>
                    <a:pt x="2128256" y="722394"/>
                  </a:lnTo>
                  <a:cubicBezTo>
                    <a:pt x="2132331" y="616373"/>
                    <a:pt x="2135709" y="510899"/>
                    <a:pt x="2140186" y="404253"/>
                  </a:cubicBezTo>
                  <a:cubicBezTo>
                    <a:pt x="2130053" y="404253"/>
                    <a:pt x="2105733" y="391282"/>
                    <a:pt x="2128026" y="382635"/>
                  </a:cubicBezTo>
                  <a:cubicBezTo>
                    <a:pt x="2125999" y="380473"/>
                    <a:pt x="2123973" y="378311"/>
                    <a:pt x="2121946" y="378311"/>
                  </a:cubicBezTo>
                  <a:cubicBezTo>
                    <a:pt x="2121946" y="365341"/>
                    <a:pt x="2119919" y="363179"/>
                    <a:pt x="2130053" y="354532"/>
                  </a:cubicBezTo>
                  <a:lnTo>
                    <a:pt x="2130053" y="337238"/>
                  </a:lnTo>
                  <a:lnTo>
                    <a:pt x="2144240" y="337238"/>
                  </a:lnTo>
                  <a:lnTo>
                    <a:pt x="2144240" y="315620"/>
                  </a:lnTo>
                  <a:cubicBezTo>
                    <a:pt x="2144240" y="313458"/>
                    <a:pt x="2146266" y="313458"/>
                    <a:pt x="2146266" y="311296"/>
                  </a:cubicBezTo>
                  <a:lnTo>
                    <a:pt x="2146266" y="233472"/>
                  </a:lnTo>
                  <a:cubicBezTo>
                    <a:pt x="2146266" y="231310"/>
                    <a:pt x="2144240" y="229149"/>
                    <a:pt x="2144240" y="226987"/>
                  </a:cubicBezTo>
                  <a:lnTo>
                    <a:pt x="2150320" y="220501"/>
                  </a:lnTo>
                  <a:lnTo>
                    <a:pt x="2150320" y="162133"/>
                  </a:lnTo>
                  <a:cubicBezTo>
                    <a:pt x="2150320" y="159972"/>
                    <a:pt x="2150320" y="159972"/>
                    <a:pt x="2152346" y="157810"/>
                  </a:cubicBezTo>
                  <a:lnTo>
                    <a:pt x="2152346" y="101604"/>
                  </a:lnTo>
                  <a:cubicBezTo>
                    <a:pt x="2154373" y="92957"/>
                    <a:pt x="2154373" y="88633"/>
                    <a:pt x="2154373" y="82148"/>
                  </a:cubicBezTo>
                  <a:cubicBezTo>
                    <a:pt x="2158427" y="88633"/>
                    <a:pt x="2158427" y="92957"/>
                    <a:pt x="2158427" y="99442"/>
                  </a:cubicBezTo>
                  <a:cubicBezTo>
                    <a:pt x="2160453" y="121060"/>
                    <a:pt x="2160453" y="140516"/>
                    <a:pt x="2160453" y="157810"/>
                  </a:cubicBezTo>
                  <a:cubicBezTo>
                    <a:pt x="2162480" y="181589"/>
                    <a:pt x="2162480" y="201045"/>
                    <a:pt x="2162480" y="220501"/>
                  </a:cubicBezTo>
                  <a:lnTo>
                    <a:pt x="2168560" y="226987"/>
                  </a:lnTo>
                  <a:cubicBezTo>
                    <a:pt x="2168560" y="229149"/>
                    <a:pt x="2166533" y="231310"/>
                    <a:pt x="2166533" y="233472"/>
                  </a:cubicBezTo>
                  <a:lnTo>
                    <a:pt x="2166533" y="311296"/>
                  </a:lnTo>
                  <a:cubicBezTo>
                    <a:pt x="2166533" y="313458"/>
                    <a:pt x="2168560" y="313458"/>
                    <a:pt x="2168560" y="315620"/>
                  </a:cubicBezTo>
                  <a:lnTo>
                    <a:pt x="2168560" y="337238"/>
                  </a:lnTo>
                  <a:lnTo>
                    <a:pt x="2182747" y="337238"/>
                  </a:lnTo>
                  <a:lnTo>
                    <a:pt x="2182747" y="354532"/>
                  </a:lnTo>
                  <a:cubicBezTo>
                    <a:pt x="2190854" y="363179"/>
                    <a:pt x="2190854" y="363179"/>
                    <a:pt x="2190854" y="378311"/>
                  </a:cubicBezTo>
                  <a:cubicBezTo>
                    <a:pt x="2188827" y="378311"/>
                    <a:pt x="2186800" y="380473"/>
                    <a:pt x="2184774" y="382635"/>
                  </a:cubicBezTo>
                  <a:cubicBezTo>
                    <a:pt x="2205040" y="393444"/>
                    <a:pt x="2180720" y="402091"/>
                    <a:pt x="2172613" y="404253"/>
                  </a:cubicBezTo>
                  <a:cubicBezTo>
                    <a:pt x="2174640" y="488562"/>
                    <a:pt x="2178693" y="572871"/>
                    <a:pt x="2180720" y="657181"/>
                  </a:cubicBezTo>
                  <a:lnTo>
                    <a:pt x="2245574" y="657181"/>
                  </a:lnTo>
                  <a:lnTo>
                    <a:pt x="2245574" y="732843"/>
                  </a:lnTo>
                  <a:lnTo>
                    <a:pt x="2253681" y="732843"/>
                  </a:lnTo>
                  <a:cubicBezTo>
                    <a:pt x="2253681" y="730681"/>
                    <a:pt x="2255708" y="728519"/>
                    <a:pt x="2255708" y="726358"/>
                  </a:cubicBezTo>
                  <a:lnTo>
                    <a:pt x="2261788" y="726358"/>
                  </a:lnTo>
                  <a:cubicBezTo>
                    <a:pt x="2261788" y="728519"/>
                    <a:pt x="2261788" y="730681"/>
                    <a:pt x="2263815" y="735005"/>
                  </a:cubicBezTo>
                  <a:lnTo>
                    <a:pt x="2275975" y="735005"/>
                  </a:lnTo>
                  <a:lnTo>
                    <a:pt x="2275975" y="728519"/>
                  </a:lnTo>
                  <a:lnTo>
                    <a:pt x="2298268" y="728519"/>
                  </a:lnTo>
                  <a:lnTo>
                    <a:pt x="2298268" y="735005"/>
                  </a:lnTo>
                  <a:lnTo>
                    <a:pt x="2318535" y="735005"/>
                  </a:lnTo>
                  <a:lnTo>
                    <a:pt x="2318535" y="780402"/>
                  </a:lnTo>
                  <a:lnTo>
                    <a:pt x="2332722" y="780402"/>
                  </a:lnTo>
                  <a:lnTo>
                    <a:pt x="2332722" y="767431"/>
                  </a:lnTo>
                  <a:lnTo>
                    <a:pt x="2348936" y="767431"/>
                  </a:lnTo>
                  <a:lnTo>
                    <a:pt x="2348936" y="588004"/>
                  </a:lnTo>
                  <a:lnTo>
                    <a:pt x="2355016" y="581518"/>
                  </a:lnTo>
                  <a:lnTo>
                    <a:pt x="2427977" y="581518"/>
                  </a:lnTo>
                  <a:lnTo>
                    <a:pt x="2427977" y="590166"/>
                  </a:lnTo>
                  <a:lnTo>
                    <a:pt x="2438110" y="590166"/>
                  </a:lnTo>
                  <a:lnTo>
                    <a:pt x="2438110" y="704740"/>
                  </a:lnTo>
                  <a:lnTo>
                    <a:pt x="2460404" y="704740"/>
                  </a:lnTo>
                  <a:lnTo>
                    <a:pt x="2460404" y="637725"/>
                  </a:lnTo>
                  <a:lnTo>
                    <a:pt x="2486751" y="637725"/>
                  </a:lnTo>
                  <a:cubicBezTo>
                    <a:pt x="2488777" y="637725"/>
                    <a:pt x="2488777" y="635563"/>
                    <a:pt x="2490804" y="633401"/>
                  </a:cubicBezTo>
                  <a:lnTo>
                    <a:pt x="2498911" y="633401"/>
                  </a:lnTo>
                  <a:cubicBezTo>
                    <a:pt x="2500937" y="635563"/>
                    <a:pt x="2500937" y="637725"/>
                    <a:pt x="2502964" y="637725"/>
                  </a:cubicBezTo>
                  <a:lnTo>
                    <a:pt x="2525258" y="637725"/>
                  </a:lnTo>
                  <a:lnTo>
                    <a:pt x="2525258" y="520989"/>
                  </a:lnTo>
                  <a:cubicBezTo>
                    <a:pt x="2525272" y="520986"/>
                    <a:pt x="2526139" y="520822"/>
                    <a:pt x="2582005" y="510180"/>
                  </a:cubicBezTo>
                  <a:lnTo>
                    <a:pt x="2582005" y="511261"/>
                  </a:lnTo>
                  <a:lnTo>
                    <a:pt x="2582005" y="518827"/>
                  </a:lnTo>
                  <a:lnTo>
                    <a:pt x="2608352" y="518827"/>
                  </a:lnTo>
                  <a:lnTo>
                    <a:pt x="2608352" y="773917"/>
                  </a:lnTo>
                  <a:lnTo>
                    <a:pt x="2630646" y="773917"/>
                  </a:lnTo>
                  <a:lnTo>
                    <a:pt x="2630646" y="769593"/>
                  </a:lnTo>
                  <a:lnTo>
                    <a:pt x="2642806" y="769593"/>
                  </a:lnTo>
                  <a:lnTo>
                    <a:pt x="2642806" y="773917"/>
                  </a:lnTo>
                  <a:lnTo>
                    <a:pt x="2667126" y="773917"/>
                  </a:lnTo>
                  <a:lnTo>
                    <a:pt x="2667126" y="760946"/>
                  </a:lnTo>
                  <a:lnTo>
                    <a:pt x="2695500" y="760946"/>
                  </a:lnTo>
                  <a:cubicBezTo>
                    <a:pt x="2699553" y="756622"/>
                    <a:pt x="2703607" y="756622"/>
                    <a:pt x="2707660" y="756622"/>
                  </a:cubicBezTo>
                  <a:cubicBezTo>
                    <a:pt x="2713740" y="760946"/>
                    <a:pt x="2721847" y="760946"/>
                    <a:pt x="2727927" y="760946"/>
                  </a:cubicBezTo>
                  <a:lnTo>
                    <a:pt x="2727927" y="743652"/>
                  </a:lnTo>
                  <a:lnTo>
                    <a:pt x="2736034" y="743652"/>
                  </a:lnTo>
                  <a:lnTo>
                    <a:pt x="2736034" y="730681"/>
                  </a:lnTo>
                  <a:lnTo>
                    <a:pt x="2792781" y="730681"/>
                  </a:lnTo>
                  <a:lnTo>
                    <a:pt x="2792781" y="700416"/>
                  </a:lnTo>
                  <a:lnTo>
                    <a:pt x="2811021" y="700416"/>
                  </a:lnTo>
                  <a:lnTo>
                    <a:pt x="2811021" y="693931"/>
                  </a:lnTo>
                  <a:lnTo>
                    <a:pt x="2823181" y="693931"/>
                  </a:lnTo>
                  <a:lnTo>
                    <a:pt x="2823181" y="700416"/>
                  </a:lnTo>
                  <a:lnTo>
                    <a:pt x="2839395" y="700416"/>
                  </a:lnTo>
                  <a:lnTo>
                    <a:pt x="2839395" y="750137"/>
                  </a:lnTo>
                  <a:lnTo>
                    <a:pt x="2871822" y="750137"/>
                  </a:lnTo>
                  <a:lnTo>
                    <a:pt x="2871822" y="724196"/>
                  </a:lnTo>
                  <a:lnTo>
                    <a:pt x="2910329" y="724196"/>
                  </a:lnTo>
                  <a:lnTo>
                    <a:pt x="2910329" y="693931"/>
                  </a:lnTo>
                  <a:lnTo>
                    <a:pt x="2958970" y="693931"/>
                  </a:lnTo>
                  <a:lnTo>
                    <a:pt x="2958970" y="805087"/>
                  </a:lnTo>
                  <a:lnTo>
                    <a:pt x="2958970" y="818866"/>
                  </a:lnTo>
                  <a:lnTo>
                    <a:pt x="3031519" y="818866"/>
                  </a:lnTo>
                  <a:cubicBezTo>
                    <a:pt x="3029295" y="939467"/>
                    <a:pt x="3033744" y="999999"/>
                    <a:pt x="3031520" y="1160647"/>
                  </a:cubicBezTo>
                  <a:lnTo>
                    <a:pt x="2054" y="1158314"/>
                  </a:lnTo>
                  <a:cubicBezTo>
                    <a:pt x="1369" y="1010750"/>
                    <a:pt x="685" y="871760"/>
                    <a:pt x="0" y="724196"/>
                  </a:cubicBezTo>
                  <a:lnTo>
                    <a:pt x="20267" y="724196"/>
                  </a:lnTo>
                  <a:cubicBezTo>
                    <a:pt x="20271" y="724190"/>
                    <a:pt x="20308" y="724108"/>
                    <a:pt x="20774" y="723115"/>
                  </a:cubicBezTo>
                  <a:lnTo>
                    <a:pt x="24320" y="715549"/>
                  </a:lnTo>
                  <a:cubicBezTo>
                    <a:pt x="24329" y="715550"/>
                    <a:pt x="24442" y="715568"/>
                    <a:pt x="26094" y="715819"/>
                  </a:cubicBezTo>
                  <a:lnTo>
                    <a:pt x="38507" y="717710"/>
                  </a:lnTo>
                  <a:cubicBezTo>
                    <a:pt x="38510" y="717720"/>
                    <a:pt x="38548" y="717821"/>
                    <a:pt x="39014" y="719062"/>
                  </a:cubicBezTo>
                  <a:lnTo>
                    <a:pt x="42560" y="728519"/>
                  </a:lnTo>
                  <a:cubicBezTo>
                    <a:pt x="42574" y="728520"/>
                    <a:pt x="43170" y="728570"/>
                    <a:pt x="68907" y="730681"/>
                  </a:cubicBezTo>
                  <a:lnTo>
                    <a:pt x="68907" y="607460"/>
                  </a:lnTo>
                  <a:lnTo>
                    <a:pt x="70934" y="607460"/>
                  </a:lnTo>
                  <a:lnTo>
                    <a:pt x="85121" y="607460"/>
                  </a:lnTo>
                  <a:lnTo>
                    <a:pt x="85121" y="471268"/>
                  </a:lnTo>
                  <a:lnTo>
                    <a:pt x="86894" y="471268"/>
                  </a:lnTo>
                  <a:lnTo>
                    <a:pt x="99308" y="471268"/>
                  </a:lnTo>
                  <a:lnTo>
                    <a:pt x="99308" y="356694"/>
                  </a:lnTo>
                  <a:cubicBezTo>
                    <a:pt x="103361" y="354532"/>
                    <a:pt x="103361" y="354532"/>
                    <a:pt x="103361" y="328590"/>
                  </a:cubicBezTo>
                  <a:lnTo>
                    <a:pt x="105388" y="328590"/>
                  </a:lnTo>
                  <a:lnTo>
                    <a:pt x="119575" y="328590"/>
                  </a:lnTo>
                  <a:cubicBezTo>
                    <a:pt x="119586" y="328567"/>
                    <a:pt x="120192" y="327200"/>
                    <a:pt x="156055" y="246443"/>
                  </a:cubicBezTo>
                  <a:cubicBezTo>
                    <a:pt x="156055" y="246429"/>
                    <a:pt x="156089" y="244478"/>
                    <a:pt x="160109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 dirty="0">
                <a:latin typeface="Noto Sans CJK KR Black" panose="020B0A00000000000000" pitchFamily="34" charset="-127"/>
                <a:ea typeface="Noto Sans CJK KR Black" panose="020B0A00000000000000" pitchFamily="34" charset="-127"/>
              </a:endParaRPr>
            </a:p>
          </p:txBody>
        </p:sp>
        <p:sp>
          <p:nvSpPr>
            <p:cNvPr id="5" name="Rectangle 35">
              <a:extLst>
                <a:ext uri="{FF2B5EF4-FFF2-40B4-BE49-F238E27FC236}">
                  <a16:creationId xmlns:a16="http://schemas.microsoft.com/office/drawing/2014/main" xmlns="" id="{49DF521B-B201-4F00-8E30-06207AFCF0B8}"/>
                </a:ext>
              </a:extLst>
            </p:cNvPr>
            <p:cNvSpPr/>
            <p:nvPr/>
          </p:nvSpPr>
          <p:spPr>
            <a:xfrm>
              <a:off x="3024845" y="1883798"/>
              <a:ext cx="3024845" cy="689379"/>
            </a:xfrm>
            <a:custGeom>
              <a:avLst/>
              <a:gdLst>
                <a:gd name="connsiteX0" fmla="*/ 215205 w 3079941"/>
                <a:gd name="connsiteY0" fmla="*/ 0 h 1160647"/>
                <a:gd name="connsiteX1" fmla="*/ 217231 w 3079941"/>
                <a:gd name="connsiteY1" fmla="*/ 246443 h 1160647"/>
                <a:gd name="connsiteX2" fmla="*/ 255738 w 3079941"/>
                <a:gd name="connsiteY2" fmla="*/ 326429 h 1160647"/>
                <a:gd name="connsiteX3" fmla="*/ 257765 w 3079941"/>
                <a:gd name="connsiteY3" fmla="*/ 326429 h 1160647"/>
                <a:gd name="connsiteX4" fmla="*/ 271952 w 3079941"/>
                <a:gd name="connsiteY4" fmla="*/ 326429 h 1160647"/>
                <a:gd name="connsiteX5" fmla="*/ 271952 w 3079941"/>
                <a:gd name="connsiteY5" fmla="*/ 350208 h 1160647"/>
                <a:gd name="connsiteX6" fmla="*/ 272459 w 3079941"/>
                <a:gd name="connsiteY6" fmla="*/ 351019 h 1160647"/>
                <a:gd name="connsiteX7" fmla="*/ 276005 w 3079941"/>
                <a:gd name="connsiteY7" fmla="*/ 356694 h 1160647"/>
                <a:gd name="connsiteX8" fmla="*/ 276005 w 3079941"/>
                <a:gd name="connsiteY8" fmla="*/ 471268 h 1160647"/>
                <a:gd name="connsiteX9" fmla="*/ 278285 w 3079941"/>
                <a:gd name="connsiteY9" fmla="*/ 471268 h 1160647"/>
                <a:gd name="connsiteX10" fmla="*/ 294246 w 3079941"/>
                <a:gd name="connsiteY10" fmla="*/ 471268 h 1160647"/>
                <a:gd name="connsiteX11" fmla="*/ 294246 w 3079941"/>
                <a:gd name="connsiteY11" fmla="*/ 611783 h 1160647"/>
                <a:gd name="connsiteX12" fmla="*/ 295766 w 3079941"/>
                <a:gd name="connsiteY12" fmla="*/ 611513 h 1160647"/>
                <a:gd name="connsiteX13" fmla="*/ 306406 w 3079941"/>
                <a:gd name="connsiteY13" fmla="*/ 609622 h 1160647"/>
                <a:gd name="connsiteX14" fmla="*/ 304379 w 3079941"/>
                <a:gd name="connsiteY14" fmla="*/ 698254 h 1160647"/>
                <a:gd name="connsiteX15" fmla="*/ 305899 w 3079941"/>
                <a:gd name="connsiteY15" fmla="*/ 698525 h 1160647"/>
                <a:gd name="connsiteX16" fmla="*/ 316539 w 3079941"/>
                <a:gd name="connsiteY16" fmla="*/ 700416 h 1160647"/>
                <a:gd name="connsiteX17" fmla="*/ 316792 w 3079941"/>
                <a:gd name="connsiteY17" fmla="*/ 701227 h 1160647"/>
                <a:gd name="connsiteX18" fmla="*/ 318566 w 3079941"/>
                <a:gd name="connsiteY18" fmla="*/ 706902 h 1160647"/>
                <a:gd name="connsiteX19" fmla="*/ 319326 w 3079941"/>
                <a:gd name="connsiteY19" fmla="*/ 704470 h 1160647"/>
                <a:gd name="connsiteX20" fmla="*/ 324646 w 3079941"/>
                <a:gd name="connsiteY20" fmla="*/ 687446 h 1160647"/>
                <a:gd name="connsiteX21" fmla="*/ 326419 w 3079941"/>
                <a:gd name="connsiteY21" fmla="*/ 687446 h 1160647"/>
                <a:gd name="connsiteX22" fmla="*/ 338833 w 3079941"/>
                <a:gd name="connsiteY22" fmla="*/ 687446 h 1160647"/>
                <a:gd name="connsiteX23" fmla="*/ 338833 w 3079941"/>
                <a:gd name="connsiteY23" fmla="*/ 719872 h 1160647"/>
                <a:gd name="connsiteX24" fmla="*/ 339846 w 3079941"/>
                <a:gd name="connsiteY24" fmla="*/ 720413 h 1160647"/>
                <a:gd name="connsiteX25" fmla="*/ 346940 w 3079941"/>
                <a:gd name="connsiteY25" fmla="*/ 724196 h 1160647"/>
                <a:gd name="connsiteX26" fmla="*/ 346940 w 3079941"/>
                <a:gd name="connsiteY26" fmla="*/ 725547 h 1160647"/>
                <a:gd name="connsiteX27" fmla="*/ 346940 w 3079941"/>
                <a:gd name="connsiteY27" fmla="*/ 735005 h 1160647"/>
                <a:gd name="connsiteX28" fmla="*/ 391527 w 3079941"/>
                <a:gd name="connsiteY28" fmla="*/ 735005 h 1160647"/>
                <a:gd name="connsiteX29" fmla="*/ 391527 w 3079941"/>
                <a:gd name="connsiteY29" fmla="*/ 736086 h 1160647"/>
                <a:gd name="connsiteX30" fmla="*/ 391527 w 3079941"/>
                <a:gd name="connsiteY30" fmla="*/ 743652 h 1160647"/>
                <a:gd name="connsiteX31" fmla="*/ 393553 w 3079941"/>
                <a:gd name="connsiteY31" fmla="*/ 743652 h 1160647"/>
                <a:gd name="connsiteX32" fmla="*/ 407740 w 3079941"/>
                <a:gd name="connsiteY32" fmla="*/ 743652 h 1160647"/>
                <a:gd name="connsiteX33" fmla="*/ 407740 w 3079941"/>
                <a:gd name="connsiteY33" fmla="*/ 713387 h 1160647"/>
                <a:gd name="connsiteX34" fmla="*/ 452327 w 3079941"/>
                <a:gd name="connsiteY34" fmla="*/ 713387 h 1160647"/>
                <a:gd name="connsiteX35" fmla="*/ 452327 w 3079941"/>
                <a:gd name="connsiteY35" fmla="*/ 712036 h 1160647"/>
                <a:gd name="connsiteX36" fmla="*/ 452327 w 3079941"/>
                <a:gd name="connsiteY36" fmla="*/ 702578 h 1160647"/>
                <a:gd name="connsiteX37" fmla="*/ 453341 w 3079941"/>
                <a:gd name="connsiteY37" fmla="*/ 702578 h 1160647"/>
                <a:gd name="connsiteX38" fmla="*/ 460434 w 3079941"/>
                <a:gd name="connsiteY38" fmla="*/ 702578 h 1160647"/>
                <a:gd name="connsiteX39" fmla="*/ 460434 w 3079941"/>
                <a:gd name="connsiteY39" fmla="*/ 700687 h 1160647"/>
                <a:gd name="connsiteX40" fmla="*/ 460434 w 3079941"/>
                <a:gd name="connsiteY40" fmla="*/ 687446 h 1160647"/>
                <a:gd name="connsiteX41" fmla="*/ 461194 w 3079941"/>
                <a:gd name="connsiteY41" fmla="*/ 687446 h 1160647"/>
                <a:gd name="connsiteX42" fmla="*/ 466514 w 3079941"/>
                <a:gd name="connsiteY42" fmla="*/ 687446 h 1160647"/>
                <a:gd name="connsiteX43" fmla="*/ 466514 w 3079941"/>
                <a:gd name="connsiteY43" fmla="*/ 686365 h 1160647"/>
                <a:gd name="connsiteX44" fmla="*/ 466514 w 3079941"/>
                <a:gd name="connsiteY44" fmla="*/ 678798 h 1160647"/>
                <a:gd name="connsiteX45" fmla="*/ 468541 w 3079941"/>
                <a:gd name="connsiteY45" fmla="*/ 678798 h 1160647"/>
                <a:gd name="connsiteX46" fmla="*/ 482728 w 3079941"/>
                <a:gd name="connsiteY46" fmla="*/ 678798 h 1160647"/>
                <a:gd name="connsiteX47" fmla="*/ 482728 w 3079941"/>
                <a:gd name="connsiteY47" fmla="*/ 679879 h 1160647"/>
                <a:gd name="connsiteX48" fmla="*/ 482728 w 3079941"/>
                <a:gd name="connsiteY48" fmla="*/ 687446 h 1160647"/>
                <a:gd name="connsiteX49" fmla="*/ 505021 w 3079941"/>
                <a:gd name="connsiteY49" fmla="*/ 687446 h 1160647"/>
                <a:gd name="connsiteX50" fmla="*/ 505021 w 3079941"/>
                <a:gd name="connsiteY50" fmla="*/ 685554 h 1160647"/>
                <a:gd name="connsiteX51" fmla="*/ 505021 w 3079941"/>
                <a:gd name="connsiteY51" fmla="*/ 672313 h 1160647"/>
                <a:gd name="connsiteX52" fmla="*/ 506795 w 3079941"/>
                <a:gd name="connsiteY52" fmla="*/ 672313 h 1160647"/>
                <a:gd name="connsiteX53" fmla="*/ 519208 w 3079941"/>
                <a:gd name="connsiteY53" fmla="*/ 672313 h 1160647"/>
                <a:gd name="connsiteX54" fmla="*/ 519208 w 3079941"/>
                <a:gd name="connsiteY54" fmla="*/ 696093 h 1160647"/>
                <a:gd name="connsiteX55" fmla="*/ 520222 w 3079941"/>
                <a:gd name="connsiteY55" fmla="*/ 696093 h 1160647"/>
                <a:gd name="connsiteX56" fmla="*/ 527315 w 3079941"/>
                <a:gd name="connsiteY56" fmla="*/ 696093 h 1160647"/>
                <a:gd name="connsiteX57" fmla="*/ 527315 w 3079941"/>
                <a:gd name="connsiteY57" fmla="*/ 695012 h 1160647"/>
                <a:gd name="connsiteX58" fmla="*/ 527315 w 3079941"/>
                <a:gd name="connsiteY58" fmla="*/ 687446 h 1160647"/>
                <a:gd name="connsiteX59" fmla="*/ 529088 w 3079941"/>
                <a:gd name="connsiteY59" fmla="*/ 687446 h 1160647"/>
                <a:gd name="connsiteX60" fmla="*/ 541502 w 3079941"/>
                <a:gd name="connsiteY60" fmla="*/ 687446 h 1160647"/>
                <a:gd name="connsiteX61" fmla="*/ 541502 w 3079941"/>
                <a:gd name="connsiteY61" fmla="*/ 713387 h 1160647"/>
                <a:gd name="connsiteX62" fmla="*/ 543529 w 3079941"/>
                <a:gd name="connsiteY62" fmla="*/ 713387 h 1160647"/>
                <a:gd name="connsiteX63" fmla="*/ 557715 w 3079941"/>
                <a:gd name="connsiteY63" fmla="*/ 713387 h 1160647"/>
                <a:gd name="connsiteX64" fmla="*/ 557715 w 3079941"/>
                <a:gd name="connsiteY64" fmla="*/ 715008 h 1160647"/>
                <a:gd name="connsiteX65" fmla="*/ 557715 w 3079941"/>
                <a:gd name="connsiteY65" fmla="*/ 726358 h 1160647"/>
                <a:gd name="connsiteX66" fmla="*/ 558475 w 3079941"/>
                <a:gd name="connsiteY66" fmla="*/ 726358 h 1160647"/>
                <a:gd name="connsiteX67" fmla="*/ 563796 w 3079941"/>
                <a:gd name="connsiteY67" fmla="*/ 726358 h 1160647"/>
                <a:gd name="connsiteX68" fmla="*/ 563796 w 3079941"/>
                <a:gd name="connsiteY68" fmla="*/ 725547 h 1160647"/>
                <a:gd name="connsiteX69" fmla="*/ 563796 w 3079941"/>
                <a:gd name="connsiteY69" fmla="*/ 719872 h 1160647"/>
                <a:gd name="connsiteX70" fmla="*/ 594196 w 3079941"/>
                <a:gd name="connsiteY70" fmla="*/ 719872 h 1160647"/>
                <a:gd name="connsiteX71" fmla="*/ 594196 w 3079941"/>
                <a:gd name="connsiteY71" fmla="*/ 743652 h 1160647"/>
                <a:gd name="connsiteX72" fmla="*/ 595209 w 3079941"/>
                <a:gd name="connsiteY72" fmla="*/ 743652 h 1160647"/>
                <a:gd name="connsiteX73" fmla="*/ 602303 w 3079941"/>
                <a:gd name="connsiteY73" fmla="*/ 743652 h 1160647"/>
                <a:gd name="connsiteX74" fmla="*/ 602303 w 3079941"/>
                <a:gd name="connsiteY74" fmla="*/ 744733 h 1160647"/>
                <a:gd name="connsiteX75" fmla="*/ 602303 w 3079941"/>
                <a:gd name="connsiteY75" fmla="*/ 752299 h 1160647"/>
                <a:gd name="connsiteX76" fmla="*/ 603063 w 3079941"/>
                <a:gd name="connsiteY76" fmla="*/ 752299 h 1160647"/>
                <a:gd name="connsiteX77" fmla="*/ 608383 w 3079941"/>
                <a:gd name="connsiteY77" fmla="*/ 752299 h 1160647"/>
                <a:gd name="connsiteX78" fmla="*/ 608383 w 3079941"/>
                <a:gd name="connsiteY78" fmla="*/ 750137 h 1160647"/>
                <a:gd name="connsiteX79" fmla="*/ 608383 w 3079941"/>
                <a:gd name="connsiteY79" fmla="*/ 735005 h 1160647"/>
                <a:gd name="connsiteX80" fmla="*/ 609396 w 3079941"/>
                <a:gd name="connsiteY80" fmla="*/ 735005 h 1160647"/>
                <a:gd name="connsiteX81" fmla="*/ 616490 w 3079941"/>
                <a:gd name="connsiteY81" fmla="*/ 735005 h 1160647"/>
                <a:gd name="connsiteX82" fmla="*/ 616490 w 3079941"/>
                <a:gd name="connsiteY82" fmla="*/ 736086 h 1160647"/>
                <a:gd name="connsiteX83" fmla="*/ 616490 w 3079941"/>
                <a:gd name="connsiteY83" fmla="*/ 743652 h 1160647"/>
                <a:gd name="connsiteX84" fmla="*/ 621810 w 3079941"/>
                <a:gd name="connsiteY84" fmla="*/ 741659 h 1160647"/>
                <a:gd name="connsiteX85" fmla="*/ 622570 w 3079941"/>
                <a:gd name="connsiteY85" fmla="*/ 740679 h 1160647"/>
                <a:gd name="connsiteX86" fmla="*/ 622570 w 3079941"/>
                <a:gd name="connsiteY86" fmla="*/ 735005 h 1160647"/>
                <a:gd name="connsiteX87" fmla="*/ 661077 w 3079941"/>
                <a:gd name="connsiteY87" fmla="*/ 735005 h 1160647"/>
                <a:gd name="connsiteX88" fmla="*/ 661077 w 3079941"/>
                <a:gd name="connsiteY88" fmla="*/ 758784 h 1160647"/>
                <a:gd name="connsiteX89" fmla="*/ 663103 w 3079941"/>
                <a:gd name="connsiteY89" fmla="*/ 758784 h 1160647"/>
                <a:gd name="connsiteX90" fmla="*/ 677290 w 3079941"/>
                <a:gd name="connsiteY90" fmla="*/ 758784 h 1160647"/>
                <a:gd name="connsiteX91" fmla="*/ 677290 w 3079941"/>
                <a:gd name="connsiteY91" fmla="*/ 759865 h 1160647"/>
                <a:gd name="connsiteX92" fmla="*/ 677290 w 3079941"/>
                <a:gd name="connsiteY92" fmla="*/ 767431 h 1160647"/>
                <a:gd name="connsiteX93" fmla="*/ 679064 w 3079941"/>
                <a:gd name="connsiteY93" fmla="*/ 767431 h 1160647"/>
                <a:gd name="connsiteX94" fmla="*/ 691477 w 3079941"/>
                <a:gd name="connsiteY94" fmla="*/ 767431 h 1160647"/>
                <a:gd name="connsiteX95" fmla="*/ 691477 w 3079941"/>
                <a:gd name="connsiteY95" fmla="*/ 743652 h 1160647"/>
                <a:gd name="connsiteX96" fmla="*/ 692490 w 3079941"/>
                <a:gd name="connsiteY96" fmla="*/ 743652 h 1160647"/>
                <a:gd name="connsiteX97" fmla="*/ 699584 w 3079941"/>
                <a:gd name="connsiteY97" fmla="*/ 743652 h 1160647"/>
                <a:gd name="connsiteX98" fmla="*/ 699584 w 3079941"/>
                <a:gd name="connsiteY98" fmla="*/ 711225 h 1160647"/>
                <a:gd name="connsiteX99" fmla="*/ 700597 w 3079941"/>
                <a:gd name="connsiteY99" fmla="*/ 711225 h 1160647"/>
                <a:gd name="connsiteX100" fmla="*/ 707691 w 3079941"/>
                <a:gd name="connsiteY100" fmla="*/ 711225 h 1160647"/>
                <a:gd name="connsiteX101" fmla="*/ 707691 w 3079941"/>
                <a:gd name="connsiteY101" fmla="*/ 709334 h 1160647"/>
                <a:gd name="connsiteX102" fmla="*/ 707691 w 3079941"/>
                <a:gd name="connsiteY102" fmla="*/ 696093 h 1160647"/>
                <a:gd name="connsiteX103" fmla="*/ 706424 w 3079941"/>
                <a:gd name="connsiteY103" fmla="*/ 694471 h 1160647"/>
                <a:gd name="connsiteX104" fmla="*/ 711744 w 3079941"/>
                <a:gd name="connsiteY104" fmla="*/ 683122 h 1160647"/>
                <a:gd name="connsiteX105" fmla="*/ 719851 w 3079941"/>
                <a:gd name="connsiteY105" fmla="*/ 711225 h 1160647"/>
                <a:gd name="connsiteX106" fmla="*/ 720611 w 3079941"/>
                <a:gd name="connsiteY106" fmla="*/ 711225 h 1160647"/>
                <a:gd name="connsiteX107" fmla="*/ 725931 w 3079941"/>
                <a:gd name="connsiteY107" fmla="*/ 711225 h 1160647"/>
                <a:gd name="connsiteX108" fmla="*/ 725931 w 3079941"/>
                <a:gd name="connsiteY108" fmla="*/ 605298 h 1160647"/>
                <a:gd name="connsiteX109" fmla="*/ 727451 w 3079941"/>
                <a:gd name="connsiteY109" fmla="*/ 605298 h 1160647"/>
                <a:gd name="connsiteX110" fmla="*/ 738091 w 3079941"/>
                <a:gd name="connsiteY110" fmla="*/ 605298 h 1160647"/>
                <a:gd name="connsiteX111" fmla="*/ 738091 w 3079941"/>
                <a:gd name="connsiteY111" fmla="*/ 557739 h 1160647"/>
                <a:gd name="connsiteX112" fmla="*/ 764438 w 3079941"/>
                <a:gd name="connsiteY112" fmla="*/ 557739 h 1160647"/>
                <a:gd name="connsiteX113" fmla="*/ 764438 w 3079941"/>
                <a:gd name="connsiteY113" fmla="*/ 536121 h 1160647"/>
                <a:gd name="connsiteX114" fmla="*/ 798892 w 3079941"/>
                <a:gd name="connsiteY114" fmla="*/ 536121 h 1160647"/>
                <a:gd name="connsiteX115" fmla="*/ 798892 w 3079941"/>
                <a:gd name="connsiteY115" fmla="*/ 538553 h 1160647"/>
                <a:gd name="connsiteX116" fmla="*/ 798892 w 3079941"/>
                <a:gd name="connsiteY116" fmla="*/ 555577 h 1160647"/>
                <a:gd name="connsiteX117" fmla="*/ 801172 w 3079941"/>
                <a:gd name="connsiteY117" fmla="*/ 555577 h 1160647"/>
                <a:gd name="connsiteX118" fmla="*/ 817132 w 3079941"/>
                <a:gd name="connsiteY118" fmla="*/ 555577 h 1160647"/>
                <a:gd name="connsiteX119" fmla="*/ 817132 w 3079941"/>
                <a:gd name="connsiteY119" fmla="*/ 603136 h 1160647"/>
                <a:gd name="connsiteX120" fmla="*/ 818145 w 3079941"/>
                <a:gd name="connsiteY120" fmla="*/ 603136 h 1160647"/>
                <a:gd name="connsiteX121" fmla="*/ 825239 w 3079941"/>
                <a:gd name="connsiteY121" fmla="*/ 603136 h 1160647"/>
                <a:gd name="connsiteX122" fmla="*/ 839426 w 3079941"/>
                <a:gd name="connsiteY122" fmla="*/ 607460 h 1160647"/>
                <a:gd name="connsiteX123" fmla="*/ 839426 w 3079941"/>
                <a:gd name="connsiteY123" fmla="*/ 646372 h 1160647"/>
                <a:gd name="connsiteX124" fmla="*/ 840439 w 3079941"/>
                <a:gd name="connsiteY124" fmla="*/ 646372 h 1160647"/>
                <a:gd name="connsiteX125" fmla="*/ 847532 w 3079941"/>
                <a:gd name="connsiteY125" fmla="*/ 646372 h 1160647"/>
                <a:gd name="connsiteX126" fmla="*/ 847532 w 3079941"/>
                <a:gd name="connsiteY126" fmla="*/ 647993 h 1160647"/>
                <a:gd name="connsiteX127" fmla="*/ 847532 w 3079941"/>
                <a:gd name="connsiteY127" fmla="*/ 659342 h 1160647"/>
                <a:gd name="connsiteX128" fmla="*/ 849559 w 3079941"/>
                <a:gd name="connsiteY128" fmla="*/ 659342 h 1160647"/>
                <a:gd name="connsiteX129" fmla="*/ 863746 w 3079941"/>
                <a:gd name="connsiteY129" fmla="*/ 659342 h 1160647"/>
                <a:gd name="connsiteX130" fmla="*/ 869826 w 3079941"/>
                <a:gd name="connsiteY130" fmla="*/ 665828 h 1160647"/>
                <a:gd name="connsiteX131" fmla="*/ 869826 w 3079941"/>
                <a:gd name="connsiteY131" fmla="*/ 687446 h 1160647"/>
                <a:gd name="connsiteX132" fmla="*/ 872106 w 3079941"/>
                <a:gd name="connsiteY132" fmla="*/ 687446 h 1160647"/>
                <a:gd name="connsiteX133" fmla="*/ 888066 w 3079941"/>
                <a:gd name="connsiteY133" fmla="*/ 687446 h 1160647"/>
                <a:gd name="connsiteX134" fmla="*/ 888066 w 3079941"/>
                <a:gd name="connsiteY134" fmla="*/ 688526 h 1160647"/>
                <a:gd name="connsiteX135" fmla="*/ 888066 w 3079941"/>
                <a:gd name="connsiteY135" fmla="*/ 696093 h 1160647"/>
                <a:gd name="connsiteX136" fmla="*/ 889333 w 3079941"/>
                <a:gd name="connsiteY136" fmla="*/ 696093 h 1160647"/>
                <a:gd name="connsiteX137" fmla="*/ 898200 w 3079941"/>
                <a:gd name="connsiteY137" fmla="*/ 696093 h 1160647"/>
                <a:gd name="connsiteX138" fmla="*/ 898200 w 3079941"/>
                <a:gd name="connsiteY138" fmla="*/ 698254 h 1160647"/>
                <a:gd name="connsiteX139" fmla="*/ 898200 w 3079941"/>
                <a:gd name="connsiteY139" fmla="*/ 713387 h 1160647"/>
                <a:gd name="connsiteX140" fmla="*/ 902253 w 3079941"/>
                <a:gd name="connsiteY140" fmla="*/ 711495 h 1160647"/>
                <a:gd name="connsiteX141" fmla="*/ 902253 w 3079941"/>
                <a:gd name="connsiteY141" fmla="*/ 698254 h 1160647"/>
                <a:gd name="connsiteX142" fmla="*/ 903266 w 3079941"/>
                <a:gd name="connsiteY142" fmla="*/ 698254 h 1160647"/>
                <a:gd name="connsiteX143" fmla="*/ 910360 w 3079941"/>
                <a:gd name="connsiteY143" fmla="*/ 698254 h 1160647"/>
                <a:gd name="connsiteX144" fmla="*/ 910360 w 3079941"/>
                <a:gd name="connsiteY144" fmla="*/ 699876 h 1160647"/>
                <a:gd name="connsiteX145" fmla="*/ 910360 w 3079941"/>
                <a:gd name="connsiteY145" fmla="*/ 711225 h 1160647"/>
                <a:gd name="connsiteX146" fmla="*/ 911120 w 3079941"/>
                <a:gd name="connsiteY146" fmla="*/ 711225 h 1160647"/>
                <a:gd name="connsiteX147" fmla="*/ 916440 w 3079941"/>
                <a:gd name="connsiteY147" fmla="*/ 711225 h 1160647"/>
                <a:gd name="connsiteX148" fmla="*/ 965080 w 3079941"/>
                <a:gd name="connsiteY148" fmla="*/ 706902 h 1160647"/>
                <a:gd name="connsiteX149" fmla="*/ 965080 w 3079941"/>
                <a:gd name="connsiteY149" fmla="*/ 708253 h 1160647"/>
                <a:gd name="connsiteX150" fmla="*/ 965080 w 3079941"/>
                <a:gd name="connsiteY150" fmla="*/ 717710 h 1160647"/>
                <a:gd name="connsiteX151" fmla="*/ 965840 w 3079941"/>
                <a:gd name="connsiteY151" fmla="*/ 717710 h 1160647"/>
                <a:gd name="connsiteX152" fmla="*/ 971161 w 3079941"/>
                <a:gd name="connsiteY152" fmla="*/ 717710 h 1160647"/>
                <a:gd name="connsiteX153" fmla="*/ 971161 w 3079941"/>
                <a:gd name="connsiteY153" fmla="*/ 719872 h 1160647"/>
                <a:gd name="connsiteX154" fmla="*/ 971161 w 3079941"/>
                <a:gd name="connsiteY154" fmla="*/ 735005 h 1160647"/>
                <a:gd name="connsiteX155" fmla="*/ 973187 w 3079941"/>
                <a:gd name="connsiteY155" fmla="*/ 733654 h 1160647"/>
                <a:gd name="connsiteX156" fmla="*/ 987374 w 3079941"/>
                <a:gd name="connsiteY156" fmla="*/ 724196 h 1160647"/>
                <a:gd name="connsiteX157" fmla="*/ 993454 w 3079941"/>
                <a:gd name="connsiteY157" fmla="*/ 683122 h 1160647"/>
                <a:gd name="connsiteX158" fmla="*/ 994214 w 3079941"/>
                <a:gd name="connsiteY158" fmla="*/ 682852 h 1160647"/>
                <a:gd name="connsiteX159" fmla="*/ 999534 w 3079941"/>
                <a:gd name="connsiteY159" fmla="*/ 680960 h 1160647"/>
                <a:gd name="connsiteX160" fmla="*/ 1001561 w 3079941"/>
                <a:gd name="connsiteY160" fmla="*/ 611783 h 1160647"/>
                <a:gd name="connsiteX161" fmla="*/ 1003588 w 3079941"/>
                <a:gd name="connsiteY161" fmla="*/ 680960 h 1160647"/>
                <a:gd name="connsiteX162" fmla="*/ 1004348 w 3079941"/>
                <a:gd name="connsiteY162" fmla="*/ 681230 h 1160647"/>
                <a:gd name="connsiteX163" fmla="*/ 1009668 w 3079941"/>
                <a:gd name="connsiteY163" fmla="*/ 683122 h 1160647"/>
                <a:gd name="connsiteX164" fmla="*/ 1009668 w 3079941"/>
                <a:gd name="connsiteY164" fmla="*/ 596651 h 1160647"/>
                <a:gd name="connsiteX165" fmla="*/ 1013721 w 3079941"/>
                <a:gd name="connsiteY165" fmla="*/ 564224 h 1160647"/>
                <a:gd name="connsiteX166" fmla="*/ 1052228 w 3079941"/>
                <a:gd name="connsiteY166" fmla="*/ 564224 h 1160647"/>
                <a:gd name="connsiteX167" fmla="*/ 1052228 w 3079941"/>
                <a:gd name="connsiteY167" fmla="*/ 596651 h 1160647"/>
                <a:gd name="connsiteX168" fmla="*/ 1052988 w 3079941"/>
                <a:gd name="connsiteY168" fmla="*/ 596651 h 1160647"/>
                <a:gd name="connsiteX169" fmla="*/ 1058308 w 3079941"/>
                <a:gd name="connsiteY169" fmla="*/ 596651 h 1160647"/>
                <a:gd name="connsiteX170" fmla="*/ 1058308 w 3079941"/>
                <a:gd name="connsiteY170" fmla="*/ 514503 h 1160647"/>
                <a:gd name="connsiteX171" fmla="*/ 1060082 w 3079941"/>
                <a:gd name="connsiteY171" fmla="*/ 514503 h 1160647"/>
                <a:gd name="connsiteX172" fmla="*/ 1072495 w 3079941"/>
                <a:gd name="connsiteY172" fmla="*/ 514503 h 1160647"/>
                <a:gd name="connsiteX173" fmla="*/ 1072495 w 3079941"/>
                <a:gd name="connsiteY173" fmla="*/ 512612 h 1160647"/>
                <a:gd name="connsiteX174" fmla="*/ 1072495 w 3079941"/>
                <a:gd name="connsiteY174" fmla="*/ 499371 h 1160647"/>
                <a:gd name="connsiteX175" fmla="*/ 1094789 w 3079941"/>
                <a:gd name="connsiteY175" fmla="*/ 499371 h 1160647"/>
                <a:gd name="connsiteX176" fmla="*/ 1094789 w 3079941"/>
                <a:gd name="connsiteY176" fmla="*/ 498290 h 1160647"/>
                <a:gd name="connsiteX177" fmla="*/ 1094789 w 3079941"/>
                <a:gd name="connsiteY177" fmla="*/ 490724 h 1160647"/>
                <a:gd name="connsiteX178" fmla="*/ 1096562 w 3079941"/>
                <a:gd name="connsiteY178" fmla="*/ 490724 h 1160647"/>
                <a:gd name="connsiteX179" fmla="*/ 1108976 w 3079941"/>
                <a:gd name="connsiteY179" fmla="*/ 490724 h 1160647"/>
                <a:gd name="connsiteX180" fmla="*/ 1108976 w 3079941"/>
                <a:gd name="connsiteY180" fmla="*/ 491805 h 1160647"/>
                <a:gd name="connsiteX181" fmla="*/ 1108976 w 3079941"/>
                <a:gd name="connsiteY181" fmla="*/ 499371 h 1160647"/>
                <a:gd name="connsiteX182" fmla="*/ 1109736 w 3079941"/>
                <a:gd name="connsiteY182" fmla="*/ 499371 h 1160647"/>
                <a:gd name="connsiteX183" fmla="*/ 1115056 w 3079941"/>
                <a:gd name="connsiteY183" fmla="*/ 499371 h 1160647"/>
                <a:gd name="connsiteX184" fmla="*/ 1125189 w 3079941"/>
                <a:gd name="connsiteY184" fmla="*/ 495047 h 1160647"/>
                <a:gd name="connsiteX185" fmla="*/ 1129242 w 3079941"/>
                <a:gd name="connsiteY185" fmla="*/ 498290 h 1160647"/>
                <a:gd name="connsiteX186" fmla="*/ 1129242 w 3079941"/>
                <a:gd name="connsiteY186" fmla="*/ 490724 h 1160647"/>
                <a:gd name="connsiteX187" fmla="*/ 1131522 w 3079941"/>
                <a:gd name="connsiteY187" fmla="*/ 490724 h 1160647"/>
                <a:gd name="connsiteX188" fmla="*/ 1147483 w 3079941"/>
                <a:gd name="connsiteY188" fmla="*/ 490724 h 1160647"/>
                <a:gd name="connsiteX189" fmla="*/ 1147483 w 3079941"/>
                <a:gd name="connsiteY189" fmla="*/ 491805 h 1160647"/>
                <a:gd name="connsiteX190" fmla="*/ 1147483 w 3079941"/>
                <a:gd name="connsiteY190" fmla="*/ 499371 h 1160647"/>
                <a:gd name="connsiteX191" fmla="*/ 1177883 w 3079941"/>
                <a:gd name="connsiteY191" fmla="*/ 499371 h 1160647"/>
                <a:gd name="connsiteX192" fmla="*/ 1177883 w 3079941"/>
                <a:gd name="connsiteY192" fmla="*/ 500992 h 1160647"/>
                <a:gd name="connsiteX193" fmla="*/ 1177883 w 3079941"/>
                <a:gd name="connsiteY193" fmla="*/ 512342 h 1160647"/>
                <a:gd name="connsiteX194" fmla="*/ 1204230 w 3079941"/>
                <a:gd name="connsiteY194" fmla="*/ 512342 h 1160647"/>
                <a:gd name="connsiteX195" fmla="*/ 1204230 w 3079941"/>
                <a:gd name="connsiteY195" fmla="*/ 542606 h 1160647"/>
                <a:gd name="connsiteX196" fmla="*/ 1204990 w 3079941"/>
                <a:gd name="connsiteY196" fmla="*/ 542606 h 1160647"/>
                <a:gd name="connsiteX197" fmla="*/ 1210310 w 3079941"/>
                <a:gd name="connsiteY197" fmla="*/ 542606 h 1160647"/>
                <a:gd name="connsiteX198" fmla="*/ 1210310 w 3079941"/>
                <a:gd name="connsiteY198" fmla="*/ 543687 h 1160647"/>
                <a:gd name="connsiteX199" fmla="*/ 1210310 w 3079941"/>
                <a:gd name="connsiteY199" fmla="*/ 551254 h 1160647"/>
                <a:gd name="connsiteX200" fmla="*/ 1214364 w 3079941"/>
                <a:gd name="connsiteY200" fmla="*/ 581518 h 1160647"/>
                <a:gd name="connsiteX201" fmla="*/ 1215124 w 3079941"/>
                <a:gd name="connsiteY201" fmla="*/ 581518 h 1160647"/>
                <a:gd name="connsiteX202" fmla="*/ 1220444 w 3079941"/>
                <a:gd name="connsiteY202" fmla="*/ 581518 h 1160647"/>
                <a:gd name="connsiteX203" fmla="*/ 1220444 w 3079941"/>
                <a:gd name="connsiteY203" fmla="*/ 582329 h 1160647"/>
                <a:gd name="connsiteX204" fmla="*/ 1220444 w 3079941"/>
                <a:gd name="connsiteY204" fmla="*/ 588004 h 1160647"/>
                <a:gd name="connsiteX205" fmla="*/ 1221457 w 3079941"/>
                <a:gd name="connsiteY205" fmla="*/ 588004 h 1160647"/>
                <a:gd name="connsiteX206" fmla="*/ 1228550 w 3079941"/>
                <a:gd name="connsiteY206" fmla="*/ 588004 h 1160647"/>
                <a:gd name="connsiteX207" fmla="*/ 1228550 w 3079941"/>
                <a:gd name="connsiteY207" fmla="*/ 618269 h 1160647"/>
                <a:gd name="connsiteX208" fmla="*/ 1230577 w 3079941"/>
                <a:gd name="connsiteY208" fmla="*/ 618269 h 1160647"/>
                <a:gd name="connsiteX209" fmla="*/ 1244764 w 3079941"/>
                <a:gd name="connsiteY209" fmla="*/ 618269 h 1160647"/>
                <a:gd name="connsiteX210" fmla="*/ 1244764 w 3079941"/>
                <a:gd name="connsiteY210" fmla="*/ 642048 h 1160647"/>
                <a:gd name="connsiteX211" fmla="*/ 1246791 w 3079941"/>
                <a:gd name="connsiteY211" fmla="*/ 643669 h 1160647"/>
                <a:gd name="connsiteX212" fmla="*/ 1246791 w 3079941"/>
                <a:gd name="connsiteY212" fmla="*/ 655019 h 1160647"/>
                <a:gd name="connsiteX213" fmla="*/ 1247551 w 3079941"/>
                <a:gd name="connsiteY213" fmla="*/ 655019 h 1160647"/>
                <a:gd name="connsiteX214" fmla="*/ 1252871 w 3079941"/>
                <a:gd name="connsiteY214" fmla="*/ 655019 h 1160647"/>
                <a:gd name="connsiteX215" fmla="*/ 1252871 w 3079941"/>
                <a:gd name="connsiteY215" fmla="*/ 678798 h 1160647"/>
                <a:gd name="connsiteX216" fmla="*/ 1254137 w 3079941"/>
                <a:gd name="connsiteY216" fmla="*/ 678798 h 1160647"/>
                <a:gd name="connsiteX217" fmla="*/ 1263004 w 3079941"/>
                <a:gd name="connsiteY217" fmla="*/ 678798 h 1160647"/>
                <a:gd name="connsiteX218" fmla="*/ 1265031 w 3079941"/>
                <a:gd name="connsiteY218" fmla="*/ 682852 h 1160647"/>
                <a:gd name="connsiteX219" fmla="*/ 1265031 w 3079941"/>
                <a:gd name="connsiteY219" fmla="*/ 696093 h 1160647"/>
                <a:gd name="connsiteX220" fmla="*/ 1266551 w 3079941"/>
                <a:gd name="connsiteY220" fmla="*/ 694201 h 1160647"/>
                <a:gd name="connsiteX221" fmla="*/ 1277191 w 3079941"/>
                <a:gd name="connsiteY221" fmla="*/ 680960 h 1160647"/>
                <a:gd name="connsiteX222" fmla="*/ 1305565 w 3079941"/>
                <a:gd name="connsiteY222" fmla="*/ 680960 h 1160647"/>
                <a:gd name="connsiteX223" fmla="*/ 1305565 w 3079941"/>
                <a:gd name="connsiteY223" fmla="*/ 767431 h 1160647"/>
                <a:gd name="connsiteX224" fmla="*/ 1306325 w 3079941"/>
                <a:gd name="connsiteY224" fmla="*/ 767431 h 1160647"/>
                <a:gd name="connsiteX225" fmla="*/ 1311645 w 3079941"/>
                <a:gd name="connsiteY225" fmla="*/ 767431 h 1160647"/>
                <a:gd name="connsiteX226" fmla="*/ 1312405 w 3079941"/>
                <a:gd name="connsiteY226" fmla="*/ 766080 h 1160647"/>
                <a:gd name="connsiteX227" fmla="*/ 1317725 w 3079941"/>
                <a:gd name="connsiteY227" fmla="*/ 756622 h 1160647"/>
                <a:gd name="connsiteX228" fmla="*/ 1317725 w 3079941"/>
                <a:gd name="connsiteY228" fmla="*/ 758514 h 1160647"/>
                <a:gd name="connsiteX229" fmla="*/ 1317725 w 3079941"/>
                <a:gd name="connsiteY229" fmla="*/ 771755 h 1160647"/>
                <a:gd name="connsiteX230" fmla="*/ 1321778 w 3079941"/>
                <a:gd name="connsiteY230" fmla="*/ 726358 h 1160647"/>
                <a:gd name="connsiteX231" fmla="*/ 1322538 w 3079941"/>
                <a:gd name="connsiteY231" fmla="*/ 726358 h 1160647"/>
                <a:gd name="connsiteX232" fmla="*/ 1327858 w 3079941"/>
                <a:gd name="connsiteY232" fmla="*/ 726358 h 1160647"/>
                <a:gd name="connsiteX233" fmla="*/ 1327858 w 3079941"/>
                <a:gd name="connsiteY233" fmla="*/ 661504 h 1160647"/>
                <a:gd name="connsiteX234" fmla="*/ 1328872 w 3079941"/>
                <a:gd name="connsiteY234" fmla="*/ 661504 h 1160647"/>
                <a:gd name="connsiteX235" fmla="*/ 1335965 w 3079941"/>
                <a:gd name="connsiteY235" fmla="*/ 661504 h 1160647"/>
                <a:gd name="connsiteX236" fmla="*/ 1348125 w 3079941"/>
                <a:gd name="connsiteY236" fmla="*/ 618269 h 1160647"/>
                <a:gd name="connsiteX237" fmla="*/ 1349392 w 3079941"/>
                <a:gd name="connsiteY237" fmla="*/ 618269 h 1160647"/>
                <a:gd name="connsiteX238" fmla="*/ 1358259 w 3079941"/>
                <a:gd name="connsiteY238" fmla="*/ 618269 h 1160647"/>
                <a:gd name="connsiteX239" fmla="*/ 1368392 w 3079941"/>
                <a:gd name="connsiteY239" fmla="*/ 661504 h 1160647"/>
                <a:gd name="connsiteX240" fmla="*/ 1369405 w 3079941"/>
                <a:gd name="connsiteY240" fmla="*/ 661504 h 1160647"/>
                <a:gd name="connsiteX241" fmla="*/ 1376499 w 3079941"/>
                <a:gd name="connsiteY241" fmla="*/ 661504 h 1160647"/>
                <a:gd name="connsiteX242" fmla="*/ 1376499 w 3079941"/>
                <a:gd name="connsiteY242" fmla="*/ 700416 h 1160647"/>
                <a:gd name="connsiteX243" fmla="*/ 1378272 w 3079941"/>
                <a:gd name="connsiteY243" fmla="*/ 700416 h 1160647"/>
                <a:gd name="connsiteX244" fmla="*/ 1390686 w 3079941"/>
                <a:gd name="connsiteY244" fmla="*/ 700416 h 1160647"/>
                <a:gd name="connsiteX245" fmla="*/ 1390686 w 3079941"/>
                <a:gd name="connsiteY245" fmla="*/ 702578 h 1160647"/>
                <a:gd name="connsiteX246" fmla="*/ 1390686 w 3079941"/>
                <a:gd name="connsiteY246" fmla="*/ 717710 h 1160647"/>
                <a:gd name="connsiteX247" fmla="*/ 1394739 w 3079941"/>
                <a:gd name="connsiteY247" fmla="*/ 715549 h 1160647"/>
                <a:gd name="connsiteX248" fmla="*/ 1394739 w 3079941"/>
                <a:gd name="connsiteY248" fmla="*/ 700416 h 1160647"/>
                <a:gd name="connsiteX249" fmla="*/ 1396259 w 3079941"/>
                <a:gd name="connsiteY249" fmla="*/ 700416 h 1160647"/>
                <a:gd name="connsiteX250" fmla="*/ 1406899 w 3079941"/>
                <a:gd name="connsiteY250" fmla="*/ 700416 h 1160647"/>
                <a:gd name="connsiteX251" fmla="*/ 1406899 w 3079941"/>
                <a:gd name="connsiteY251" fmla="*/ 702037 h 1160647"/>
                <a:gd name="connsiteX252" fmla="*/ 1406899 w 3079941"/>
                <a:gd name="connsiteY252" fmla="*/ 713387 h 1160647"/>
                <a:gd name="connsiteX253" fmla="*/ 1437300 w 3079941"/>
                <a:gd name="connsiteY253" fmla="*/ 713387 h 1160647"/>
                <a:gd name="connsiteX254" fmla="*/ 1437300 w 3079941"/>
                <a:gd name="connsiteY254" fmla="*/ 676637 h 1160647"/>
                <a:gd name="connsiteX255" fmla="*/ 1438566 w 3079941"/>
                <a:gd name="connsiteY255" fmla="*/ 676637 h 1160647"/>
                <a:gd name="connsiteX256" fmla="*/ 1447433 w 3079941"/>
                <a:gd name="connsiteY256" fmla="*/ 676637 h 1160647"/>
                <a:gd name="connsiteX257" fmla="*/ 1447433 w 3079941"/>
                <a:gd name="connsiteY257" fmla="*/ 698254 h 1160647"/>
                <a:gd name="connsiteX258" fmla="*/ 1449460 w 3079941"/>
                <a:gd name="connsiteY258" fmla="*/ 665828 h 1160647"/>
                <a:gd name="connsiteX259" fmla="*/ 1471753 w 3079941"/>
                <a:gd name="connsiteY259" fmla="*/ 665828 h 1160647"/>
                <a:gd name="connsiteX260" fmla="*/ 1471753 w 3079941"/>
                <a:gd name="connsiteY260" fmla="*/ 664206 h 1160647"/>
                <a:gd name="connsiteX261" fmla="*/ 1471753 w 3079941"/>
                <a:gd name="connsiteY261" fmla="*/ 652857 h 1160647"/>
                <a:gd name="connsiteX262" fmla="*/ 1472513 w 3079941"/>
                <a:gd name="connsiteY262" fmla="*/ 652857 h 1160647"/>
                <a:gd name="connsiteX263" fmla="*/ 1477833 w 3079941"/>
                <a:gd name="connsiteY263" fmla="*/ 652857 h 1160647"/>
                <a:gd name="connsiteX264" fmla="*/ 1477833 w 3079941"/>
                <a:gd name="connsiteY264" fmla="*/ 650966 h 1160647"/>
                <a:gd name="connsiteX265" fmla="*/ 1477833 w 3079941"/>
                <a:gd name="connsiteY265" fmla="*/ 637725 h 1160647"/>
                <a:gd name="connsiteX266" fmla="*/ 1481887 w 3079941"/>
                <a:gd name="connsiteY266" fmla="*/ 644210 h 1160647"/>
                <a:gd name="connsiteX267" fmla="*/ 1484167 w 3079941"/>
                <a:gd name="connsiteY267" fmla="*/ 644210 h 1160647"/>
                <a:gd name="connsiteX268" fmla="*/ 1500127 w 3079941"/>
                <a:gd name="connsiteY268" fmla="*/ 644210 h 1160647"/>
                <a:gd name="connsiteX269" fmla="*/ 1500127 w 3079941"/>
                <a:gd name="connsiteY269" fmla="*/ 643399 h 1160647"/>
                <a:gd name="connsiteX270" fmla="*/ 1500127 w 3079941"/>
                <a:gd name="connsiteY270" fmla="*/ 637725 h 1160647"/>
                <a:gd name="connsiteX271" fmla="*/ 1500887 w 3079941"/>
                <a:gd name="connsiteY271" fmla="*/ 637725 h 1160647"/>
                <a:gd name="connsiteX272" fmla="*/ 1506207 w 3079941"/>
                <a:gd name="connsiteY272" fmla="*/ 637725 h 1160647"/>
                <a:gd name="connsiteX273" fmla="*/ 1506207 w 3079941"/>
                <a:gd name="connsiteY273" fmla="*/ 639076 h 1160647"/>
                <a:gd name="connsiteX274" fmla="*/ 1506207 w 3079941"/>
                <a:gd name="connsiteY274" fmla="*/ 648534 h 1160647"/>
                <a:gd name="connsiteX275" fmla="*/ 1544714 w 3079941"/>
                <a:gd name="connsiteY275" fmla="*/ 648534 h 1160647"/>
                <a:gd name="connsiteX276" fmla="*/ 1544714 w 3079941"/>
                <a:gd name="connsiteY276" fmla="*/ 786887 h 1160647"/>
                <a:gd name="connsiteX277" fmla="*/ 1546234 w 3079941"/>
                <a:gd name="connsiteY277" fmla="*/ 786887 h 1160647"/>
                <a:gd name="connsiteX278" fmla="*/ 1556874 w 3079941"/>
                <a:gd name="connsiteY278" fmla="*/ 786887 h 1160647"/>
                <a:gd name="connsiteX279" fmla="*/ 1556874 w 3079941"/>
                <a:gd name="connsiteY279" fmla="*/ 773917 h 1160647"/>
                <a:gd name="connsiteX280" fmla="*/ 1560928 w 3079941"/>
                <a:gd name="connsiteY280" fmla="*/ 773917 h 1160647"/>
                <a:gd name="connsiteX281" fmla="*/ 1560928 w 3079941"/>
                <a:gd name="connsiteY281" fmla="*/ 786887 h 1160647"/>
                <a:gd name="connsiteX282" fmla="*/ 1591328 w 3079941"/>
                <a:gd name="connsiteY282" fmla="*/ 786887 h 1160647"/>
                <a:gd name="connsiteX283" fmla="*/ 1591328 w 3079941"/>
                <a:gd name="connsiteY283" fmla="*/ 756622 h 1160647"/>
                <a:gd name="connsiteX284" fmla="*/ 1603488 w 3079941"/>
                <a:gd name="connsiteY284" fmla="*/ 756622 h 1160647"/>
                <a:gd name="connsiteX285" fmla="*/ 1615648 w 3079941"/>
                <a:gd name="connsiteY285" fmla="*/ 754461 h 1160647"/>
                <a:gd name="connsiteX286" fmla="*/ 1619702 w 3079941"/>
                <a:gd name="connsiteY286" fmla="*/ 756622 h 1160647"/>
                <a:gd name="connsiteX287" fmla="*/ 1629835 w 3079941"/>
                <a:gd name="connsiteY287" fmla="*/ 756622 h 1160647"/>
                <a:gd name="connsiteX288" fmla="*/ 1629835 w 3079941"/>
                <a:gd name="connsiteY288" fmla="*/ 786887 h 1160647"/>
                <a:gd name="connsiteX289" fmla="*/ 1637942 w 3079941"/>
                <a:gd name="connsiteY289" fmla="*/ 786887 h 1160647"/>
                <a:gd name="connsiteX290" fmla="*/ 1637942 w 3079941"/>
                <a:gd name="connsiteY290" fmla="*/ 804182 h 1160647"/>
                <a:gd name="connsiteX291" fmla="*/ 1647278 w 3079941"/>
                <a:gd name="connsiteY291" fmla="*/ 805087 h 1160647"/>
                <a:gd name="connsiteX292" fmla="*/ 1660236 w 3079941"/>
                <a:gd name="connsiteY292" fmla="*/ 805087 h 1160647"/>
                <a:gd name="connsiteX293" fmla="*/ 1660236 w 3079941"/>
                <a:gd name="connsiteY293" fmla="*/ 789049 h 1160647"/>
                <a:gd name="connsiteX294" fmla="*/ 1728192 w 3079941"/>
                <a:gd name="connsiteY294" fmla="*/ 789049 h 1160647"/>
                <a:gd name="connsiteX295" fmla="*/ 1728192 w 3079941"/>
                <a:gd name="connsiteY295" fmla="*/ 703796 h 1160647"/>
                <a:gd name="connsiteX296" fmla="*/ 1800200 w 3079941"/>
                <a:gd name="connsiteY296" fmla="*/ 703796 h 1160647"/>
                <a:gd name="connsiteX297" fmla="*/ 1800200 w 3079941"/>
                <a:gd name="connsiteY297" fmla="*/ 782564 h 1160647"/>
                <a:gd name="connsiteX298" fmla="*/ 1802104 w 3079941"/>
                <a:gd name="connsiteY298" fmla="*/ 782564 h 1160647"/>
                <a:gd name="connsiteX299" fmla="*/ 1803346 w 3079941"/>
                <a:gd name="connsiteY299" fmla="*/ 805087 h 1160647"/>
                <a:gd name="connsiteX300" fmla="*/ 1813022 w 3079941"/>
                <a:gd name="connsiteY300" fmla="*/ 805087 h 1160647"/>
                <a:gd name="connsiteX301" fmla="*/ 1814264 w 3079941"/>
                <a:gd name="connsiteY301" fmla="*/ 782564 h 1160647"/>
                <a:gd name="connsiteX302" fmla="*/ 1820344 w 3079941"/>
                <a:gd name="connsiteY302" fmla="*/ 782564 h 1160647"/>
                <a:gd name="connsiteX303" fmla="*/ 1821586 w 3079941"/>
                <a:gd name="connsiteY303" fmla="*/ 805087 h 1160647"/>
                <a:gd name="connsiteX304" fmla="*/ 1872208 w 3079941"/>
                <a:gd name="connsiteY304" fmla="*/ 805087 h 1160647"/>
                <a:gd name="connsiteX305" fmla="*/ 1872208 w 3079941"/>
                <a:gd name="connsiteY305" fmla="*/ 642059 h 1160647"/>
                <a:gd name="connsiteX306" fmla="*/ 2069535 w 3079941"/>
                <a:gd name="connsiteY306" fmla="*/ 642059 h 1160647"/>
                <a:gd name="connsiteX307" fmla="*/ 2069535 w 3079941"/>
                <a:gd name="connsiteY307" fmla="*/ 805087 h 1160647"/>
                <a:gd name="connsiteX308" fmla="*/ 2088232 w 3079941"/>
                <a:gd name="connsiteY308" fmla="*/ 805087 h 1160647"/>
                <a:gd name="connsiteX309" fmla="*/ 2088232 w 3079941"/>
                <a:gd name="connsiteY309" fmla="*/ 722394 h 1160647"/>
                <a:gd name="connsiteX310" fmla="*/ 2183352 w 3079941"/>
                <a:gd name="connsiteY310" fmla="*/ 722394 h 1160647"/>
                <a:gd name="connsiteX311" fmla="*/ 2195282 w 3079941"/>
                <a:gd name="connsiteY311" fmla="*/ 404253 h 1160647"/>
                <a:gd name="connsiteX312" fmla="*/ 2183122 w 3079941"/>
                <a:gd name="connsiteY312" fmla="*/ 382635 h 1160647"/>
                <a:gd name="connsiteX313" fmla="*/ 2177042 w 3079941"/>
                <a:gd name="connsiteY313" fmla="*/ 378311 h 1160647"/>
                <a:gd name="connsiteX314" fmla="*/ 2185149 w 3079941"/>
                <a:gd name="connsiteY314" fmla="*/ 354532 h 1160647"/>
                <a:gd name="connsiteX315" fmla="*/ 2185149 w 3079941"/>
                <a:gd name="connsiteY315" fmla="*/ 337238 h 1160647"/>
                <a:gd name="connsiteX316" fmla="*/ 2199336 w 3079941"/>
                <a:gd name="connsiteY316" fmla="*/ 337238 h 1160647"/>
                <a:gd name="connsiteX317" fmla="*/ 2199336 w 3079941"/>
                <a:gd name="connsiteY317" fmla="*/ 315620 h 1160647"/>
                <a:gd name="connsiteX318" fmla="*/ 2201362 w 3079941"/>
                <a:gd name="connsiteY318" fmla="*/ 311296 h 1160647"/>
                <a:gd name="connsiteX319" fmla="*/ 2201362 w 3079941"/>
                <a:gd name="connsiteY319" fmla="*/ 233472 h 1160647"/>
                <a:gd name="connsiteX320" fmla="*/ 2199336 w 3079941"/>
                <a:gd name="connsiteY320" fmla="*/ 226987 h 1160647"/>
                <a:gd name="connsiteX321" fmla="*/ 2205416 w 3079941"/>
                <a:gd name="connsiteY321" fmla="*/ 220501 h 1160647"/>
                <a:gd name="connsiteX322" fmla="*/ 2205416 w 3079941"/>
                <a:gd name="connsiteY322" fmla="*/ 162133 h 1160647"/>
                <a:gd name="connsiteX323" fmla="*/ 2207442 w 3079941"/>
                <a:gd name="connsiteY323" fmla="*/ 157810 h 1160647"/>
                <a:gd name="connsiteX324" fmla="*/ 2207442 w 3079941"/>
                <a:gd name="connsiteY324" fmla="*/ 101604 h 1160647"/>
                <a:gd name="connsiteX325" fmla="*/ 2209469 w 3079941"/>
                <a:gd name="connsiteY325" fmla="*/ 82148 h 1160647"/>
                <a:gd name="connsiteX326" fmla="*/ 2213523 w 3079941"/>
                <a:gd name="connsiteY326" fmla="*/ 99442 h 1160647"/>
                <a:gd name="connsiteX327" fmla="*/ 2215549 w 3079941"/>
                <a:gd name="connsiteY327" fmla="*/ 157810 h 1160647"/>
                <a:gd name="connsiteX328" fmla="*/ 2217576 w 3079941"/>
                <a:gd name="connsiteY328" fmla="*/ 220501 h 1160647"/>
                <a:gd name="connsiteX329" fmla="*/ 2223656 w 3079941"/>
                <a:gd name="connsiteY329" fmla="*/ 226987 h 1160647"/>
                <a:gd name="connsiteX330" fmla="*/ 2221629 w 3079941"/>
                <a:gd name="connsiteY330" fmla="*/ 233472 h 1160647"/>
                <a:gd name="connsiteX331" fmla="*/ 2221629 w 3079941"/>
                <a:gd name="connsiteY331" fmla="*/ 311296 h 1160647"/>
                <a:gd name="connsiteX332" fmla="*/ 2223656 w 3079941"/>
                <a:gd name="connsiteY332" fmla="*/ 315620 h 1160647"/>
                <a:gd name="connsiteX333" fmla="*/ 2223656 w 3079941"/>
                <a:gd name="connsiteY333" fmla="*/ 337238 h 1160647"/>
                <a:gd name="connsiteX334" fmla="*/ 2237843 w 3079941"/>
                <a:gd name="connsiteY334" fmla="*/ 337238 h 1160647"/>
                <a:gd name="connsiteX335" fmla="*/ 2237843 w 3079941"/>
                <a:gd name="connsiteY335" fmla="*/ 354532 h 1160647"/>
                <a:gd name="connsiteX336" fmla="*/ 2245950 w 3079941"/>
                <a:gd name="connsiteY336" fmla="*/ 378311 h 1160647"/>
                <a:gd name="connsiteX337" fmla="*/ 2239870 w 3079941"/>
                <a:gd name="connsiteY337" fmla="*/ 382635 h 1160647"/>
                <a:gd name="connsiteX338" fmla="*/ 2227709 w 3079941"/>
                <a:gd name="connsiteY338" fmla="*/ 404253 h 1160647"/>
                <a:gd name="connsiteX339" fmla="*/ 2235816 w 3079941"/>
                <a:gd name="connsiteY339" fmla="*/ 657181 h 1160647"/>
                <a:gd name="connsiteX340" fmla="*/ 2300670 w 3079941"/>
                <a:gd name="connsiteY340" fmla="*/ 657181 h 1160647"/>
                <a:gd name="connsiteX341" fmla="*/ 2300670 w 3079941"/>
                <a:gd name="connsiteY341" fmla="*/ 732843 h 1160647"/>
                <a:gd name="connsiteX342" fmla="*/ 2308777 w 3079941"/>
                <a:gd name="connsiteY342" fmla="*/ 732843 h 1160647"/>
                <a:gd name="connsiteX343" fmla="*/ 2310804 w 3079941"/>
                <a:gd name="connsiteY343" fmla="*/ 726358 h 1160647"/>
                <a:gd name="connsiteX344" fmla="*/ 2316884 w 3079941"/>
                <a:gd name="connsiteY344" fmla="*/ 726358 h 1160647"/>
                <a:gd name="connsiteX345" fmla="*/ 2318911 w 3079941"/>
                <a:gd name="connsiteY345" fmla="*/ 735005 h 1160647"/>
                <a:gd name="connsiteX346" fmla="*/ 2331071 w 3079941"/>
                <a:gd name="connsiteY346" fmla="*/ 735005 h 1160647"/>
                <a:gd name="connsiteX347" fmla="*/ 2331071 w 3079941"/>
                <a:gd name="connsiteY347" fmla="*/ 728519 h 1160647"/>
                <a:gd name="connsiteX348" fmla="*/ 2353364 w 3079941"/>
                <a:gd name="connsiteY348" fmla="*/ 728519 h 1160647"/>
                <a:gd name="connsiteX349" fmla="*/ 2353364 w 3079941"/>
                <a:gd name="connsiteY349" fmla="*/ 735005 h 1160647"/>
                <a:gd name="connsiteX350" fmla="*/ 2373631 w 3079941"/>
                <a:gd name="connsiteY350" fmla="*/ 735005 h 1160647"/>
                <a:gd name="connsiteX351" fmla="*/ 2373631 w 3079941"/>
                <a:gd name="connsiteY351" fmla="*/ 780402 h 1160647"/>
                <a:gd name="connsiteX352" fmla="*/ 2387818 w 3079941"/>
                <a:gd name="connsiteY352" fmla="*/ 780402 h 1160647"/>
                <a:gd name="connsiteX353" fmla="*/ 2387818 w 3079941"/>
                <a:gd name="connsiteY353" fmla="*/ 767431 h 1160647"/>
                <a:gd name="connsiteX354" fmla="*/ 2404032 w 3079941"/>
                <a:gd name="connsiteY354" fmla="*/ 767431 h 1160647"/>
                <a:gd name="connsiteX355" fmla="*/ 2404032 w 3079941"/>
                <a:gd name="connsiteY355" fmla="*/ 588004 h 1160647"/>
                <a:gd name="connsiteX356" fmla="*/ 2410112 w 3079941"/>
                <a:gd name="connsiteY356" fmla="*/ 581518 h 1160647"/>
                <a:gd name="connsiteX357" fmla="*/ 2483073 w 3079941"/>
                <a:gd name="connsiteY357" fmla="*/ 581518 h 1160647"/>
                <a:gd name="connsiteX358" fmla="*/ 2483073 w 3079941"/>
                <a:gd name="connsiteY358" fmla="*/ 590166 h 1160647"/>
                <a:gd name="connsiteX359" fmla="*/ 2493206 w 3079941"/>
                <a:gd name="connsiteY359" fmla="*/ 590166 h 1160647"/>
                <a:gd name="connsiteX360" fmla="*/ 2493206 w 3079941"/>
                <a:gd name="connsiteY360" fmla="*/ 704740 h 1160647"/>
                <a:gd name="connsiteX361" fmla="*/ 2515500 w 3079941"/>
                <a:gd name="connsiteY361" fmla="*/ 704740 h 1160647"/>
                <a:gd name="connsiteX362" fmla="*/ 2515500 w 3079941"/>
                <a:gd name="connsiteY362" fmla="*/ 637725 h 1160647"/>
                <a:gd name="connsiteX363" fmla="*/ 2541847 w 3079941"/>
                <a:gd name="connsiteY363" fmla="*/ 637725 h 1160647"/>
                <a:gd name="connsiteX364" fmla="*/ 2545900 w 3079941"/>
                <a:gd name="connsiteY364" fmla="*/ 633401 h 1160647"/>
                <a:gd name="connsiteX365" fmla="*/ 2554007 w 3079941"/>
                <a:gd name="connsiteY365" fmla="*/ 633401 h 1160647"/>
                <a:gd name="connsiteX366" fmla="*/ 2558060 w 3079941"/>
                <a:gd name="connsiteY366" fmla="*/ 637725 h 1160647"/>
                <a:gd name="connsiteX367" fmla="*/ 2580354 w 3079941"/>
                <a:gd name="connsiteY367" fmla="*/ 637725 h 1160647"/>
                <a:gd name="connsiteX368" fmla="*/ 2580354 w 3079941"/>
                <a:gd name="connsiteY368" fmla="*/ 520989 h 1160647"/>
                <a:gd name="connsiteX369" fmla="*/ 2637101 w 3079941"/>
                <a:gd name="connsiteY369" fmla="*/ 510180 h 1160647"/>
                <a:gd name="connsiteX370" fmla="*/ 2637101 w 3079941"/>
                <a:gd name="connsiteY370" fmla="*/ 511261 h 1160647"/>
                <a:gd name="connsiteX371" fmla="*/ 2637101 w 3079941"/>
                <a:gd name="connsiteY371" fmla="*/ 518827 h 1160647"/>
                <a:gd name="connsiteX372" fmla="*/ 2663448 w 3079941"/>
                <a:gd name="connsiteY372" fmla="*/ 518827 h 1160647"/>
                <a:gd name="connsiteX373" fmla="*/ 2663448 w 3079941"/>
                <a:gd name="connsiteY373" fmla="*/ 773917 h 1160647"/>
                <a:gd name="connsiteX374" fmla="*/ 2685742 w 3079941"/>
                <a:gd name="connsiteY374" fmla="*/ 773917 h 1160647"/>
                <a:gd name="connsiteX375" fmla="*/ 2685742 w 3079941"/>
                <a:gd name="connsiteY375" fmla="*/ 769593 h 1160647"/>
                <a:gd name="connsiteX376" fmla="*/ 2697902 w 3079941"/>
                <a:gd name="connsiteY376" fmla="*/ 769593 h 1160647"/>
                <a:gd name="connsiteX377" fmla="*/ 2697902 w 3079941"/>
                <a:gd name="connsiteY377" fmla="*/ 773917 h 1160647"/>
                <a:gd name="connsiteX378" fmla="*/ 2722222 w 3079941"/>
                <a:gd name="connsiteY378" fmla="*/ 773917 h 1160647"/>
                <a:gd name="connsiteX379" fmla="*/ 2722222 w 3079941"/>
                <a:gd name="connsiteY379" fmla="*/ 760946 h 1160647"/>
                <a:gd name="connsiteX380" fmla="*/ 2750596 w 3079941"/>
                <a:gd name="connsiteY380" fmla="*/ 760946 h 1160647"/>
                <a:gd name="connsiteX381" fmla="*/ 2762756 w 3079941"/>
                <a:gd name="connsiteY381" fmla="*/ 756622 h 1160647"/>
                <a:gd name="connsiteX382" fmla="*/ 2783023 w 3079941"/>
                <a:gd name="connsiteY382" fmla="*/ 760946 h 1160647"/>
                <a:gd name="connsiteX383" fmla="*/ 2783023 w 3079941"/>
                <a:gd name="connsiteY383" fmla="*/ 743652 h 1160647"/>
                <a:gd name="connsiteX384" fmla="*/ 2791130 w 3079941"/>
                <a:gd name="connsiteY384" fmla="*/ 743652 h 1160647"/>
                <a:gd name="connsiteX385" fmla="*/ 2791130 w 3079941"/>
                <a:gd name="connsiteY385" fmla="*/ 730681 h 1160647"/>
                <a:gd name="connsiteX386" fmla="*/ 2847877 w 3079941"/>
                <a:gd name="connsiteY386" fmla="*/ 730681 h 1160647"/>
                <a:gd name="connsiteX387" fmla="*/ 2847877 w 3079941"/>
                <a:gd name="connsiteY387" fmla="*/ 700416 h 1160647"/>
                <a:gd name="connsiteX388" fmla="*/ 2866117 w 3079941"/>
                <a:gd name="connsiteY388" fmla="*/ 700416 h 1160647"/>
                <a:gd name="connsiteX389" fmla="*/ 2866117 w 3079941"/>
                <a:gd name="connsiteY389" fmla="*/ 693931 h 1160647"/>
                <a:gd name="connsiteX390" fmla="*/ 2878277 w 3079941"/>
                <a:gd name="connsiteY390" fmla="*/ 693931 h 1160647"/>
                <a:gd name="connsiteX391" fmla="*/ 2878277 w 3079941"/>
                <a:gd name="connsiteY391" fmla="*/ 700416 h 1160647"/>
                <a:gd name="connsiteX392" fmla="*/ 2894491 w 3079941"/>
                <a:gd name="connsiteY392" fmla="*/ 700416 h 1160647"/>
                <a:gd name="connsiteX393" fmla="*/ 2894491 w 3079941"/>
                <a:gd name="connsiteY393" fmla="*/ 750137 h 1160647"/>
                <a:gd name="connsiteX394" fmla="*/ 2926918 w 3079941"/>
                <a:gd name="connsiteY394" fmla="*/ 750137 h 1160647"/>
                <a:gd name="connsiteX395" fmla="*/ 2926918 w 3079941"/>
                <a:gd name="connsiteY395" fmla="*/ 724196 h 1160647"/>
                <a:gd name="connsiteX396" fmla="*/ 2965425 w 3079941"/>
                <a:gd name="connsiteY396" fmla="*/ 724196 h 1160647"/>
                <a:gd name="connsiteX397" fmla="*/ 2965425 w 3079941"/>
                <a:gd name="connsiteY397" fmla="*/ 693931 h 1160647"/>
                <a:gd name="connsiteX398" fmla="*/ 3014066 w 3079941"/>
                <a:gd name="connsiteY398" fmla="*/ 693931 h 1160647"/>
                <a:gd name="connsiteX399" fmla="*/ 3014066 w 3079941"/>
                <a:gd name="connsiteY399" fmla="*/ 805087 h 1160647"/>
                <a:gd name="connsiteX400" fmla="*/ 3014066 w 3079941"/>
                <a:gd name="connsiteY400" fmla="*/ 818866 h 1160647"/>
                <a:gd name="connsiteX401" fmla="*/ 3079941 w 3079941"/>
                <a:gd name="connsiteY401" fmla="*/ 818866 h 1160647"/>
                <a:gd name="connsiteX402" fmla="*/ 3079941 w 3079941"/>
                <a:gd name="connsiteY402" fmla="*/ 924638 h 1160647"/>
                <a:gd name="connsiteX403" fmla="*/ 3079941 w 3079941"/>
                <a:gd name="connsiteY403" fmla="*/ 1030409 h 1160647"/>
                <a:gd name="connsiteX404" fmla="*/ 3079941 w 3079941"/>
                <a:gd name="connsiteY404" fmla="*/ 1160647 h 1160647"/>
                <a:gd name="connsiteX405" fmla="*/ 2842946 w 3079941"/>
                <a:gd name="connsiteY405" fmla="*/ 1160647 h 1160647"/>
                <a:gd name="connsiteX406" fmla="*/ 200958 w 3079941"/>
                <a:gd name="connsiteY406" fmla="*/ 1160647 h 1160647"/>
                <a:gd name="connsiteX407" fmla="*/ 200958 w 3079941"/>
                <a:gd name="connsiteY407" fmla="*/ 1126882 h 1160647"/>
                <a:gd name="connsiteX408" fmla="*/ 0 w 3079941"/>
                <a:gd name="connsiteY408" fmla="*/ 1126882 h 1160647"/>
                <a:gd name="connsiteX409" fmla="*/ 0 w 3079941"/>
                <a:gd name="connsiteY409" fmla="*/ 915339 h 1160647"/>
                <a:gd name="connsiteX410" fmla="*/ 103377 w 3079941"/>
                <a:gd name="connsiteY410" fmla="*/ 915339 h 1160647"/>
                <a:gd name="connsiteX411" fmla="*/ 103377 w 3079941"/>
                <a:gd name="connsiteY411" fmla="*/ 886329 h 1160647"/>
                <a:gd name="connsiteX412" fmla="*/ 55096 w 3079941"/>
                <a:gd name="connsiteY412" fmla="*/ 886329 h 1160647"/>
                <a:gd name="connsiteX413" fmla="*/ 55096 w 3079941"/>
                <a:gd name="connsiteY413" fmla="*/ 724196 h 1160647"/>
                <a:gd name="connsiteX414" fmla="*/ 75363 w 3079941"/>
                <a:gd name="connsiteY414" fmla="*/ 724196 h 1160647"/>
                <a:gd name="connsiteX415" fmla="*/ 75870 w 3079941"/>
                <a:gd name="connsiteY415" fmla="*/ 723115 h 1160647"/>
                <a:gd name="connsiteX416" fmla="*/ 79416 w 3079941"/>
                <a:gd name="connsiteY416" fmla="*/ 715549 h 1160647"/>
                <a:gd name="connsiteX417" fmla="*/ 81190 w 3079941"/>
                <a:gd name="connsiteY417" fmla="*/ 715819 h 1160647"/>
                <a:gd name="connsiteX418" fmla="*/ 93603 w 3079941"/>
                <a:gd name="connsiteY418" fmla="*/ 717710 h 1160647"/>
                <a:gd name="connsiteX419" fmla="*/ 94110 w 3079941"/>
                <a:gd name="connsiteY419" fmla="*/ 719062 h 1160647"/>
                <a:gd name="connsiteX420" fmla="*/ 97656 w 3079941"/>
                <a:gd name="connsiteY420" fmla="*/ 728519 h 1160647"/>
                <a:gd name="connsiteX421" fmla="*/ 124003 w 3079941"/>
                <a:gd name="connsiteY421" fmla="*/ 730681 h 1160647"/>
                <a:gd name="connsiteX422" fmla="*/ 124003 w 3079941"/>
                <a:gd name="connsiteY422" fmla="*/ 607460 h 1160647"/>
                <a:gd name="connsiteX423" fmla="*/ 126030 w 3079941"/>
                <a:gd name="connsiteY423" fmla="*/ 607460 h 1160647"/>
                <a:gd name="connsiteX424" fmla="*/ 140217 w 3079941"/>
                <a:gd name="connsiteY424" fmla="*/ 607460 h 1160647"/>
                <a:gd name="connsiteX425" fmla="*/ 140217 w 3079941"/>
                <a:gd name="connsiteY425" fmla="*/ 471268 h 1160647"/>
                <a:gd name="connsiteX426" fmla="*/ 141990 w 3079941"/>
                <a:gd name="connsiteY426" fmla="*/ 471268 h 1160647"/>
                <a:gd name="connsiteX427" fmla="*/ 154404 w 3079941"/>
                <a:gd name="connsiteY427" fmla="*/ 471268 h 1160647"/>
                <a:gd name="connsiteX428" fmla="*/ 154404 w 3079941"/>
                <a:gd name="connsiteY428" fmla="*/ 356694 h 1160647"/>
                <a:gd name="connsiteX429" fmla="*/ 158457 w 3079941"/>
                <a:gd name="connsiteY429" fmla="*/ 328590 h 1160647"/>
                <a:gd name="connsiteX430" fmla="*/ 160484 w 3079941"/>
                <a:gd name="connsiteY430" fmla="*/ 328590 h 1160647"/>
                <a:gd name="connsiteX431" fmla="*/ 174671 w 3079941"/>
                <a:gd name="connsiteY431" fmla="*/ 328590 h 1160647"/>
                <a:gd name="connsiteX432" fmla="*/ 211151 w 3079941"/>
                <a:gd name="connsiteY432" fmla="*/ 246443 h 1160647"/>
                <a:gd name="connsiteX433" fmla="*/ 215205 w 3079941"/>
                <a:gd name="connsiteY433" fmla="*/ 0 h 1160647"/>
                <a:gd name="connsiteX0" fmla="*/ 215205 w 3079941"/>
                <a:gd name="connsiteY0" fmla="*/ 0 h 1160647"/>
                <a:gd name="connsiteX1" fmla="*/ 217231 w 3079941"/>
                <a:gd name="connsiteY1" fmla="*/ 246443 h 1160647"/>
                <a:gd name="connsiteX2" fmla="*/ 255738 w 3079941"/>
                <a:gd name="connsiteY2" fmla="*/ 326429 h 1160647"/>
                <a:gd name="connsiteX3" fmla="*/ 257765 w 3079941"/>
                <a:gd name="connsiteY3" fmla="*/ 326429 h 1160647"/>
                <a:gd name="connsiteX4" fmla="*/ 271952 w 3079941"/>
                <a:gd name="connsiteY4" fmla="*/ 326429 h 1160647"/>
                <a:gd name="connsiteX5" fmla="*/ 271952 w 3079941"/>
                <a:gd name="connsiteY5" fmla="*/ 350208 h 1160647"/>
                <a:gd name="connsiteX6" fmla="*/ 272459 w 3079941"/>
                <a:gd name="connsiteY6" fmla="*/ 351019 h 1160647"/>
                <a:gd name="connsiteX7" fmla="*/ 276005 w 3079941"/>
                <a:gd name="connsiteY7" fmla="*/ 356694 h 1160647"/>
                <a:gd name="connsiteX8" fmla="*/ 276005 w 3079941"/>
                <a:gd name="connsiteY8" fmla="*/ 471268 h 1160647"/>
                <a:gd name="connsiteX9" fmla="*/ 278285 w 3079941"/>
                <a:gd name="connsiteY9" fmla="*/ 471268 h 1160647"/>
                <a:gd name="connsiteX10" fmla="*/ 294246 w 3079941"/>
                <a:gd name="connsiteY10" fmla="*/ 471268 h 1160647"/>
                <a:gd name="connsiteX11" fmla="*/ 294246 w 3079941"/>
                <a:gd name="connsiteY11" fmla="*/ 611783 h 1160647"/>
                <a:gd name="connsiteX12" fmla="*/ 295766 w 3079941"/>
                <a:gd name="connsiteY12" fmla="*/ 611513 h 1160647"/>
                <a:gd name="connsiteX13" fmla="*/ 306406 w 3079941"/>
                <a:gd name="connsiteY13" fmla="*/ 609622 h 1160647"/>
                <a:gd name="connsiteX14" fmla="*/ 304379 w 3079941"/>
                <a:gd name="connsiteY14" fmla="*/ 698254 h 1160647"/>
                <a:gd name="connsiteX15" fmla="*/ 305899 w 3079941"/>
                <a:gd name="connsiteY15" fmla="*/ 698525 h 1160647"/>
                <a:gd name="connsiteX16" fmla="*/ 316539 w 3079941"/>
                <a:gd name="connsiteY16" fmla="*/ 700416 h 1160647"/>
                <a:gd name="connsiteX17" fmla="*/ 316792 w 3079941"/>
                <a:gd name="connsiteY17" fmla="*/ 701227 h 1160647"/>
                <a:gd name="connsiteX18" fmla="*/ 318566 w 3079941"/>
                <a:gd name="connsiteY18" fmla="*/ 706902 h 1160647"/>
                <a:gd name="connsiteX19" fmla="*/ 319326 w 3079941"/>
                <a:gd name="connsiteY19" fmla="*/ 704470 h 1160647"/>
                <a:gd name="connsiteX20" fmla="*/ 324646 w 3079941"/>
                <a:gd name="connsiteY20" fmla="*/ 687446 h 1160647"/>
                <a:gd name="connsiteX21" fmla="*/ 326419 w 3079941"/>
                <a:gd name="connsiteY21" fmla="*/ 687446 h 1160647"/>
                <a:gd name="connsiteX22" fmla="*/ 338833 w 3079941"/>
                <a:gd name="connsiteY22" fmla="*/ 687446 h 1160647"/>
                <a:gd name="connsiteX23" fmla="*/ 338833 w 3079941"/>
                <a:gd name="connsiteY23" fmla="*/ 719872 h 1160647"/>
                <a:gd name="connsiteX24" fmla="*/ 339846 w 3079941"/>
                <a:gd name="connsiteY24" fmla="*/ 720413 h 1160647"/>
                <a:gd name="connsiteX25" fmla="*/ 346940 w 3079941"/>
                <a:gd name="connsiteY25" fmla="*/ 724196 h 1160647"/>
                <a:gd name="connsiteX26" fmla="*/ 346940 w 3079941"/>
                <a:gd name="connsiteY26" fmla="*/ 725547 h 1160647"/>
                <a:gd name="connsiteX27" fmla="*/ 346940 w 3079941"/>
                <a:gd name="connsiteY27" fmla="*/ 735005 h 1160647"/>
                <a:gd name="connsiteX28" fmla="*/ 391527 w 3079941"/>
                <a:gd name="connsiteY28" fmla="*/ 735005 h 1160647"/>
                <a:gd name="connsiteX29" fmla="*/ 391527 w 3079941"/>
                <a:gd name="connsiteY29" fmla="*/ 736086 h 1160647"/>
                <a:gd name="connsiteX30" fmla="*/ 391527 w 3079941"/>
                <a:gd name="connsiteY30" fmla="*/ 743652 h 1160647"/>
                <a:gd name="connsiteX31" fmla="*/ 393553 w 3079941"/>
                <a:gd name="connsiteY31" fmla="*/ 743652 h 1160647"/>
                <a:gd name="connsiteX32" fmla="*/ 407740 w 3079941"/>
                <a:gd name="connsiteY32" fmla="*/ 743652 h 1160647"/>
                <a:gd name="connsiteX33" fmla="*/ 407740 w 3079941"/>
                <a:gd name="connsiteY33" fmla="*/ 713387 h 1160647"/>
                <a:gd name="connsiteX34" fmla="*/ 452327 w 3079941"/>
                <a:gd name="connsiteY34" fmla="*/ 713387 h 1160647"/>
                <a:gd name="connsiteX35" fmla="*/ 452327 w 3079941"/>
                <a:gd name="connsiteY35" fmla="*/ 712036 h 1160647"/>
                <a:gd name="connsiteX36" fmla="*/ 452327 w 3079941"/>
                <a:gd name="connsiteY36" fmla="*/ 702578 h 1160647"/>
                <a:gd name="connsiteX37" fmla="*/ 453341 w 3079941"/>
                <a:gd name="connsiteY37" fmla="*/ 702578 h 1160647"/>
                <a:gd name="connsiteX38" fmla="*/ 460434 w 3079941"/>
                <a:gd name="connsiteY38" fmla="*/ 702578 h 1160647"/>
                <a:gd name="connsiteX39" fmla="*/ 460434 w 3079941"/>
                <a:gd name="connsiteY39" fmla="*/ 700687 h 1160647"/>
                <a:gd name="connsiteX40" fmla="*/ 460434 w 3079941"/>
                <a:gd name="connsiteY40" fmla="*/ 687446 h 1160647"/>
                <a:gd name="connsiteX41" fmla="*/ 461194 w 3079941"/>
                <a:gd name="connsiteY41" fmla="*/ 687446 h 1160647"/>
                <a:gd name="connsiteX42" fmla="*/ 466514 w 3079941"/>
                <a:gd name="connsiteY42" fmla="*/ 687446 h 1160647"/>
                <a:gd name="connsiteX43" fmla="*/ 466514 w 3079941"/>
                <a:gd name="connsiteY43" fmla="*/ 686365 h 1160647"/>
                <a:gd name="connsiteX44" fmla="*/ 466514 w 3079941"/>
                <a:gd name="connsiteY44" fmla="*/ 678798 h 1160647"/>
                <a:gd name="connsiteX45" fmla="*/ 468541 w 3079941"/>
                <a:gd name="connsiteY45" fmla="*/ 678798 h 1160647"/>
                <a:gd name="connsiteX46" fmla="*/ 482728 w 3079941"/>
                <a:gd name="connsiteY46" fmla="*/ 678798 h 1160647"/>
                <a:gd name="connsiteX47" fmla="*/ 482728 w 3079941"/>
                <a:gd name="connsiteY47" fmla="*/ 679879 h 1160647"/>
                <a:gd name="connsiteX48" fmla="*/ 482728 w 3079941"/>
                <a:gd name="connsiteY48" fmla="*/ 687446 h 1160647"/>
                <a:gd name="connsiteX49" fmla="*/ 505021 w 3079941"/>
                <a:gd name="connsiteY49" fmla="*/ 687446 h 1160647"/>
                <a:gd name="connsiteX50" fmla="*/ 505021 w 3079941"/>
                <a:gd name="connsiteY50" fmla="*/ 685554 h 1160647"/>
                <a:gd name="connsiteX51" fmla="*/ 505021 w 3079941"/>
                <a:gd name="connsiteY51" fmla="*/ 672313 h 1160647"/>
                <a:gd name="connsiteX52" fmla="*/ 506795 w 3079941"/>
                <a:gd name="connsiteY52" fmla="*/ 672313 h 1160647"/>
                <a:gd name="connsiteX53" fmla="*/ 519208 w 3079941"/>
                <a:gd name="connsiteY53" fmla="*/ 672313 h 1160647"/>
                <a:gd name="connsiteX54" fmla="*/ 519208 w 3079941"/>
                <a:gd name="connsiteY54" fmla="*/ 696093 h 1160647"/>
                <a:gd name="connsiteX55" fmla="*/ 520222 w 3079941"/>
                <a:gd name="connsiteY55" fmla="*/ 696093 h 1160647"/>
                <a:gd name="connsiteX56" fmla="*/ 527315 w 3079941"/>
                <a:gd name="connsiteY56" fmla="*/ 696093 h 1160647"/>
                <a:gd name="connsiteX57" fmla="*/ 527315 w 3079941"/>
                <a:gd name="connsiteY57" fmla="*/ 695012 h 1160647"/>
                <a:gd name="connsiteX58" fmla="*/ 527315 w 3079941"/>
                <a:gd name="connsiteY58" fmla="*/ 687446 h 1160647"/>
                <a:gd name="connsiteX59" fmla="*/ 529088 w 3079941"/>
                <a:gd name="connsiteY59" fmla="*/ 687446 h 1160647"/>
                <a:gd name="connsiteX60" fmla="*/ 541502 w 3079941"/>
                <a:gd name="connsiteY60" fmla="*/ 687446 h 1160647"/>
                <a:gd name="connsiteX61" fmla="*/ 541502 w 3079941"/>
                <a:gd name="connsiteY61" fmla="*/ 713387 h 1160647"/>
                <a:gd name="connsiteX62" fmla="*/ 543529 w 3079941"/>
                <a:gd name="connsiteY62" fmla="*/ 713387 h 1160647"/>
                <a:gd name="connsiteX63" fmla="*/ 557715 w 3079941"/>
                <a:gd name="connsiteY63" fmla="*/ 713387 h 1160647"/>
                <a:gd name="connsiteX64" fmla="*/ 557715 w 3079941"/>
                <a:gd name="connsiteY64" fmla="*/ 715008 h 1160647"/>
                <a:gd name="connsiteX65" fmla="*/ 557715 w 3079941"/>
                <a:gd name="connsiteY65" fmla="*/ 726358 h 1160647"/>
                <a:gd name="connsiteX66" fmla="*/ 558475 w 3079941"/>
                <a:gd name="connsiteY66" fmla="*/ 726358 h 1160647"/>
                <a:gd name="connsiteX67" fmla="*/ 563796 w 3079941"/>
                <a:gd name="connsiteY67" fmla="*/ 726358 h 1160647"/>
                <a:gd name="connsiteX68" fmla="*/ 563796 w 3079941"/>
                <a:gd name="connsiteY68" fmla="*/ 725547 h 1160647"/>
                <a:gd name="connsiteX69" fmla="*/ 563796 w 3079941"/>
                <a:gd name="connsiteY69" fmla="*/ 719872 h 1160647"/>
                <a:gd name="connsiteX70" fmla="*/ 594196 w 3079941"/>
                <a:gd name="connsiteY70" fmla="*/ 719872 h 1160647"/>
                <a:gd name="connsiteX71" fmla="*/ 594196 w 3079941"/>
                <a:gd name="connsiteY71" fmla="*/ 743652 h 1160647"/>
                <a:gd name="connsiteX72" fmla="*/ 595209 w 3079941"/>
                <a:gd name="connsiteY72" fmla="*/ 743652 h 1160647"/>
                <a:gd name="connsiteX73" fmla="*/ 602303 w 3079941"/>
                <a:gd name="connsiteY73" fmla="*/ 743652 h 1160647"/>
                <a:gd name="connsiteX74" fmla="*/ 602303 w 3079941"/>
                <a:gd name="connsiteY74" fmla="*/ 744733 h 1160647"/>
                <a:gd name="connsiteX75" fmla="*/ 602303 w 3079941"/>
                <a:gd name="connsiteY75" fmla="*/ 752299 h 1160647"/>
                <a:gd name="connsiteX76" fmla="*/ 603063 w 3079941"/>
                <a:gd name="connsiteY76" fmla="*/ 752299 h 1160647"/>
                <a:gd name="connsiteX77" fmla="*/ 608383 w 3079941"/>
                <a:gd name="connsiteY77" fmla="*/ 752299 h 1160647"/>
                <a:gd name="connsiteX78" fmla="*/ 608383 w 3079941"/>
                <a:gd name="connsiteY78" fmla="*/ 750137 h 1160647"/>
                <a:gd name="connsiteX79" fmla="*/ 608383 w 3079941"/>
                <a:gd name="connsiteY79" fmla="*/ 735005 h 1160647"/>
                <a:gd name="connsiteX80" fmla="*/ 609396 w 3079941"/>
                <a:gd name="connsiteY80" fmla="*/ 735005 h 1160647"/>
                <a:gd name="connsiteX81" fmla="*/ 616490 w 3079941"/>
                <a:gd name="connsiteY81" fmla="*/ 735005 h 1160647"/>
                <a:gd name="connsiteX82" fmla="*/ 616490 w 3079941"/>
                <a:gd name="connsiteY82" fmla="*/ 736086 h 1160647"/>
                <a:gd name="connsiteX83" fmla="*/ 616490 w 3079941"/>
                <a:gd name="connsiteY83" fmla="*/ 743652 h 1160647"/>
                <a:gd name="connsiteX84" fmla="*/ 621810 w 3079941"/>
                <a:gd name="connsiteY84" fmla="*/ 741659 h 1160647"/>
                <a:gd name="connsiteX85" fmla="*/ 622570 w 3079941"/>
                <a:gd name="connsiteY85" fmla="*/ 740679 h 1160647"/>
                <a:gd name="connsiteX86" fmla="*/ 622570 w 3079941"/>
                <a:gd name="connsiteY86" fmla="*/ 735005 h 1160647"/>
                <a:gd name="connsiteX87" fmla="*/ 661077 w 3079941"/>
                <a:gd name="connsiteY87" fmla="*/ 735005 h 1160647"/>
                <a:gd name="connsiteX88" fmla="*/ 661077 w 3079941"/>
                <a:gd name="connsiteY88" fmla="*/ 758784 h 1160647"/>
                <a:gd name="connsiteX89" fmla="*/ 663103 w 3079941"/>
                <a:gd name="connsiteY89" fmla="*/ 758784 h 1160647"/>
                <a:gd name="connsiteX90" fmla="*/ 677290 w 3079941"/>
                <a:gd name="connsiteY90" fmla="*/ 758784 h 1160647"/>
                <a:gd name="connsiteX91" fmla="*/ 677290 w 3079941"/>
                <a:gd name="connsiteY91" fmla="*/ 759865 h 1160647"/>
                <a:gd name="connsiteX92" fmla="*/ 677290 w 3079941"/>
                <a:gd name="connsiteY92" fmla="*/ 767431 h 1160647"/>
                <a:gd name="connsiteX93" fmla="*/ 679064 w 3079941"/>
                <a:gd name="connsiteY93" fmla="*/ 767431 h 1160647"/>
                <a:gd name="connsiteX94" fmla="*/ 691477 w 3079941"/>
                <a:gd name="connsiteY94" fmla="*/ 767431 h 1160647"/>
                <a:gd name="connsiteX95" fmla="*/ 691477 w 3079941"/>
                <a:gd name="connsiteY95" fmla="*/ 743652 h 1160647"/>
                <a:gd name="connsiteX96" fmla="*/ 692490 w 3079941"/>
                <a:gd name="connsiteY96" fmla="*/ 743652 h 1160647"/>
                <a:gd name="connsiteX97" fmla="*/ 699584 w 3079941"/>
                <a:gd name="connsiteY97" fmla="*/ 743652 h 1160647"/>
                <a:gd name="connsiteX98" fmla="*/ 699584 w 3079941"/>
                <a:gd name="connsiteY98" fmla="*/ 711225 h 1160647"/>
                <a:gd name="connsiteX99" fmla="*/ 700597 w 3079941"/>
                <a:gd name="connsiteY99" fmla="*/ 711225 h 1160647"/>
                <a:gd name="connsiteX100" fmla="*/ 707691 w 3079941"/>
                <a:gd name="connsiteY100" fmla="*/ 711225 h 1160647"/>
                <a:gd name="connsiteX101" fmla="*/ 707691 w 3079941"/>
                <a:gd name="connsiteY101" fmla="*/ 709334 h 1160647"/>
                <a:gd name="connsiteX102" fmla="*/ 707691 w 3079941"/>
                <a:gd name="connsiteY102" fmla="*/ 696093 h 1160647"/>
                <a:gd name="connsiteX103" fmla="*/ 706424 w 3079941"/>
                <a:gd name="connsiteY103" fmla="*/ 694471 h 1160647"/>
                <a:gd name="connsiteX104" fmla="*/ 711744 w 3079941"/>
                <a:gd name="connsiteY104" fmla="*/ 683122 h 1160647"/>
                <a:gd name="connsiteX105" fmla="*/ 719851 w 3079941"/>
                <a:gd name="connsiteY105" fmla="*/ 711225 h 1160647"/>
                <a:gd name="connsiteX106" fmla="*/ 720611 w 3079941"/>
                <a:gd name="connsiteY106" fmla="*/ 711225 h 1160647"/>
                <a:gd name="connsiteX107" fmla="*/ 725931 w 3079941"/>
                <a:gd name="connsiteY107" fmla="*/ 711225 h 1160647"/>
                <a:gd name="connsiteX108" fmla="*/ 725931 w 3079941"/>
                <a:gd name="connsiteY108" fmla="*/ 605298 h 1160647"/>
                <a:gd name="connsiteX109" fmla="*/ 727451 w 3079941"/>
                <a:gd name="connsiteY109" fmla="*/ 605298 h 1160647"/>
                <a:gd name="connsiteX110" fmla="*/ 738091 w 3079941"/>
                <a:gd name="connsiteY110" fmla="*/ 605298 h 1160647"/>
                <a:gd name="connsiteX111" fmla="*/ 738091 w 3079941"/>
                <a:gd name="connsiteY111" fmla="*/ 557739 h 1160647"/>
                <a:gd name="connsiteX112" fmla="*/ 764438 w 3079941"/>
                <a:gd name="connsiteY112" fmla="*/ 557739 h 1160647"/>
                <a:gd name="connsiteX113" fmla="*/ 764438 w 3079941"/>
                <a:gd name="connsiteY113" fmla="*/ 536121 h 1160647"/>
                <a:gd name="connsiteX114" fmla="*/ 798892 w 3079941"/>
                <a:gd name="connsiteY114" fmla="*/ 536121 h 1160647"/>
                <a:gd name="connsiteX115" fmla="*/ 798892 w 3079941"/>
                <a:gd name="connsiteY115" fmla="*/ 538553 h 1160647"/>
                <a:gd name="connsiteX116" fmla="*/ 798892 w 3079941"/>
                <a:gd name="connsiteY116" fmla="*/ 555577 h 1160647"/>
                <a:gd name="connsiteX117" fmla="*/ 801172 w 3079941"/>
                <a:gd name="connsiteY117" fmla="*/ 555577 h 1160647"/>
                <a:gd name="connsiteX118" fmla="*/ 817132 w 3079941"/>
                <a:gd name="connsiteY118" fmla="*/ 555577 h 1160647"/>
                <a:gd name="connsiteX119" fmla="*/ 817132 w 3079941"/>
                <a:gd name="connsiteY119" fmla="*/ 603136 h 1160647"/>
                <a:gd name="connsiteX120" fmla="*/ 818145 w 3079941"/>
                <a:gd name="connsiteY120" fmla="*/ 603136 h 1160647"/>
                <a:gd name="connsiteX121" fmla="*/ 825239 w 3079941"/>
                <a:gd name="connsiteY121" fmla="*/ 603136 h 1160647"/>
                <a:gd name="connsiteX122" fmla="*/ 839426 w 3079941"/>
                <a:gd name="connsiteY122" fmla="*/ 607460 h 1160647"/>
                <a:gd name="connsiteX123" fmla="*/ 839426 w 3079941"/>
                <a:gd name="connsiteY123" fmla="*/ 646372 h 1160647"/>
                <a:gd name="connsiteX124" fmla="*/ 840439 w 3079941"/>
                <a:gd name="connsiteY124" fmla="*/ 646372 h 1160647"/>
                <a:gd name="connsiteX125" fmla="*/ 847532 w 3079941"/>
                <a:gd name="connsiteY125" fmla="*/ 646372 h 1160647"/>
                <a:gd name="connsiteX126" fmla="*/ 847532 w 3079941"/>
                <a:gd name="connsiteY126" fmla="*/ 647993 h 1160647"/>
                <a:gd name="connsiteX127" fmla="*/ 847532 w 3079941"/>
                <a:gd name="connsiteY127" fmla="*/ 659342 h 1160647"/>
                <a:gd name="connsiteX128" fmla="*/ 849559 w 3079941"/>
                <a:gd name="connsiteY128" fmla="*/ 659342 h 1160647"/>
                <a:gd name="connsiteX129" fmla="*/ 863746 w 3079941"/>
                <a:gd name="connsiteY129" fmla="*/ 659342 h 1160647"/>
                <a:gd name="connsiteX130" fmla="*/ 869826 w 3079941"/>
                <a:gd name="connsiteY130" fmla="*/ 665828 h 1160647"/>
                <a:gd name="connsiteX131" fmla="*/ 869826 w 3079941"/>
                <a:gd name="connsiteY131" fmla="*/ 687446 h 1160647"/>
                <a:gd name="connsiteX132" fmla="*/ 872106 w 3079941"/>
                <a:gd name="connsiteY132" fmla="*/ 687446 h 1160647"/>
                <a:gd name="connsiteX133" fmla="*/ 888066 w 3079941"/>
                <a:gd name="connsiteY133" fmla="*/ 687446 h 1160647"/>
                <a:gd name="connsiteX134" fmla="*/ 888066 w 3079941"/>
                <a:gd name="connsiteY134" fmla="*/ 688526 h 1160647"/>
                <a:gd name="connsiteX135" fmla="*/ 888066 w 3079941"/>
                <a:gd name="connsiteY135" fmla="*/ 696093 h 1160647"/>
                <a:gd name="connsiteX136" fmla="*/ 889333 w 3079941"/>
                <a:gd name="connsiteY136" fmla="*/ 696093 h 1160647"/>
                <a:gd name="connsiteX137" fmla="*/ 898200 w 3079941"/>
                <a:gd name="connsiteY137" fmla="*/ 696093 h 1160647"/>
                <a:gd name="connsiteX138" fmla="*/ 898200 w 3079941"/>
                <a:gd name="connsiteY138" fmla="*/ 698254 h 1160647"/>
                <a:gd name="connsiteX139" fmla="*/ 898200 w 3079941"/>
                <a:gd name="connsiteY139" fmla="*/ 713387 h 1160647"/>
                <a:gd name="connsiteX140" fmla="*/ 902253 w 3079941"/>
                <a:gd name="connsiteY140" fmla="*/ 711495 h 1160647"/>
                <a:gd name="connsiteX141" fmla="*/ 902253 w 3079941"/>
                <a:gd name="connsiteY141" fmla="*/ 698254 h 1160647"/>
                <a:gd name="connsiteX142" fmla="*/ 903266 w 3079941"/>
                <a:gd name="connsiteY142" fmla="*/ 698254 h 1160647"/>
                <a:gd name="connsiteX143" fmla="*/ 910360 w 3079941"/>
                <a:gd name="connsiteY143" fmla="*/ 698254 h 1160647"/>
                <a:gd name="connsiteX144" fmla="*/ 910360 w 3079941"/>
                <a:gd name="connsiteY144" fmla="*/ 699876 h 1160647"/>
                <a:gd name="connsiteX145" fmla="*/ 910360 w 3079941"/>
                <a:gd name="connsiteY145" fmla="*/ 711225 h 1160647"/>
                <a:gd name="connsiteX146" fmla="*/ 911120 w 3079941"/>
                <a:gd name="connsiteY146" fmla="*/ 711225 h 1160647"/>
                <a:gd name="connsiteX147" fmla="*/ 916440 w 3079941"/>
                <a:gd name="connsiteY147" fmla="*/ 711225 h 1160647"/>
                <a:gd name="connsiteX148" fmla="*/ 965080 w 3079941"/>
                <a:gd name="connsiteY148" fmla="*/ 706902 h 1160647"/>
                <a:gd name="connsiteX149" fmla="*/ 965080 w 3079941"/>
                <a:gd name="connsiteY149" fmla="*/ 708253 h 1160647"/>
                <a:gd name="connsiteX150" fmla="*/ 965080 w 3079941"/>
                <a:gd name="connsiteY150" fmla="*/ 717710 h 1160647"/>
                <a:gd name="connsiteX151" fmla="*/ 965840 w 3079941"/>
                <a:gd name="connsiteY151" fmla="*/ 717710 h 1160647"/>
                <a:gd name="connsiteX152" fmla="*/ 971161 w 3079941"/>
                <a:gd name="connsiteY152" fmla="*/ 717710 h 1160647"/>
                <a:gd name="connsiteX153" fmla="*/ 971161 w 3079941"/>
                <a:gd name="connsiteY153" fmla="*/ 719872 h 1160647"/>
                <a:gd name="connsiteX154" fmla="*/ 971161 w 3079941"/>
                <a:gd name="connsiteY154" fmla="*/ 735005 h 1160647"/>
                <a:gd name="connsiteX155" fmla="*/ 973187 w 3079941"/>
                <a:gd name="connsiteY155" fmla="*/ 733654 h 1160647"/>
                <a:gd name="connsiteX156" fmla="*/ 987374 w 3079941"/>
                <a:gd name="connsiteY156" fmla="*/ 724196 h 1160647"/>
                <a:gd name="connsiteX157" fmla="*/ 993454 w 3079941"/>
                <a:gd name="connsiteY157" fmla="*/ 683122 h 1160647"/>
                <a:gd name="connsiteX158" fmla="*/ 994214 w 3079941"/>
                <a:gd name="connsiteY158" fmla="*/ 682852 h 1160647"/>
                <a:gd name="connsiteX159" fmla="*/ 999534 w 3079941"/>
                <a:gd name="connsiteY159" fmla="*/ 680960 h 1160647"/>
                <a:gd name="connsiteX160" fmla="*/ 1001561 w 3079941"/>
                <a:gd name="connsiteY160" fmla="*/ 611783 h 1160647"/>
                <a:gd name="connsiteX161" fmla="*/ 1003588 w 3079941"/>
                <a:gd name="connsiteY161" fmla="*/ 680960 h 1160647"/>
                <a:gd name="connsiteX162" fmla="*/ 1004348 w 3079941"/>
                <a:gd name="connsiteY162" fmla="*/ 681230 h 1160647"/>
                <a:gd name="connsiteX163" fmla="*/ 1009668 w 3079941"/>
                <a:gd name="connsiteY163" fmla="*/ 683122 h 1160647"/>
                <a:gd name="connsiteX164" fmla="*/ 1009668 w 3079941"/>
                <a:gd name="connsiteY164" fmla="*/ 596651 h 1160647"/>
                <a:gd name="connsiteX165" fmla="*/ 1013721 w 3079941"/>
                <a:gd name="connsiteY165" fmla="*/ 564224 h 1160647"/>
                <a:gd name="connsiteX166" fmla="*/ 1052228 w 3079941"/>
                <a:gd name="connsiteY166" fmla="*/ 564224 h 1160647"/>
                <a:gd name="connsiteX167" fmla="*/ 1052228 w 3079941"/>
                <a:gd name="connsiteY167" fmla="*/ 596651 h 1160647"/>
                <a:gd name="connsiteX168" fmla="*/ 1052988 w 3079941"/>
                <a:gd name="connsiteY168" fmla="*/ 596651 h 1160647"/>
                <a:gd name="connsiteX169" fmla="*/ 1058308 w 3079941"/>
                <a:gd name="connsiteY169" fmla="*/ 596651 h 1160647"/>
                <a:gd name="connsiteX170" fmla="*/ 1058308 w 3079941"/>
                <a:gd name="connsiteY170" fmla="*/ 514503 h 1160647"/>
                <a:gd name="connsiteX171" fmla="*/ 1060082 w 3079941"/>
                <a:gd name="connsiteY171" fmla="*/ 514503 h 1160647"/>
                <a:gd name="connsiteX172" fmla="*/ 1072495 w 3079941"/>
                <a:gd name="connsiteY172" fmla="*/ 514503 h 1160647"/>
                <a:gd name="connsiteX173" fmla="*/ 1072495 w 3079941"/>
                <a:gd name="connsiteY173" fmla="*/ 512612 h 1160647"/>
                <a:gd name="connsiteX174" fmla="*/ 1072495 w 3079941"/>
                <a:gd name="connsiteY174" fmla="*/ 499371 h 1160647"/>
                <a:gd name="connsiteX175" fmla="*/ 1094789 w 3079941"/>
                <a:gd name="connsiteY175" fmla="*/ 499371 h 1160647"/>
                <a:gd name="connsiteX176" fmla="*/ 1094789 w 3079941"/>
                <a:gd name="connsiteY176" fmla="*/ 498290 h 1160647"/>
                <a:gd name="connsiteX177" fmla="*/ 1094789 w 3079941"/>
                <a:gd name="connsiteY177" fmla="*/ 490724 h 1160647"/>
                <a:gd name="connsiteX178" fmla="*/ 1096562 w 3079941"/>
                <a:gd name="connsiteY178" fmla="*/ 490724 h 1160647"/>
                <a:gd name="connsiteX179" fmla="*/ 1108976 w 3079941"/>
                <a:gd name="connsiteY179" fmla="*/ 490724 h 1160647"/>
                <a:gd name="connsiteX180" fmla="*/ 1108976 w 3079941"/>
                <a:gd name="connsiteY180" fmla="*/ 491805 h 1160647"/>
                <a:gd name="connsiteX181" fmla="*/ 1108976 w 3079941"/>
                <a:gd name="connsiteY181" fmla="*/ 499371 h 1160647"/>
                <a:gd name="connsiteX182" fmla="*/ 1109736 w 3079941"/>
                <a:gd name="connsiteY182" fmla="*/ 499371 h 1160647"/>
                <a:gd name="connsiteX183" fmla="*/ 1115056 w 3079941"/>
                <a:gd name="connsiteY183" fmla="*/ 499371 h 1160647"/>
                <a:gd name="connsiteX184" fmla="*/ 1125189 w 3079941"/>
                <a:gd name="connsiteY184" fmla="*/ 495047 h 1160647"/>
                <a:gd name="connsiteX185" fmla="*/ 1129242 w 3079941"/>
                <a:gd name="connsiteY185" fmla="*/ 498290 h 1160647"/>
                <a:gd name="connsiteX186" fmla="*/ 1129242 w 3079941"/>
                <a:gd name="connsiteY186" fmla="*/ 490724 h 1160647"/>
                <a:gd name="connsiteX187" fmla="*/ 1131522 w 3079941"/>
                <a:gd name="connsiteY187" fmla="*/ 490724 h 1160647"/>
                <a:gd name="connsiteX188" fmla="*/ 1147483 w 3079941"/>
                <a:gd name="connsiteY188" fmla="*/ 490724 h 1160647"/>
                <a:gd name="connsiteX189" fmla="*/ 1147483 w 3079941"/>
                <a:gd name="connsiteY189" fmla="*/ 491805 h 1160647"/>
                <a:gd name="connsiteX190" fmla="*/ 1147483 w 3079941"/>
                <a:gd name="connsiteY190" fmla="*/ 499371 h 1160647"/>
                <a:gd name="connsiteX191" fmla="*/ 1177883 w 3079941"/>
                <a:gd name="connsiteY191" fmla="*/ 499371 h 1160647"/>
                <a:gd name="connsiteX192" fmla="*/ 1177883 w 3079941"/>
                <a:gd name="connsiteY192" fmla="*/ 500992 h 1160647"/>
                <a:gd name="connsiteX193" fmla="*/ 1177883 w 3079941"/>
                <a:gd name="connsiteY193" fmla="*/ 512342 h 1160647"/>
                <a:gd name="connsiteX194" fmla="*/ 1204230 w 3079941"/>
                <a:gd name="connsiteY194" fmla="*/ 512342 h 1160647"/>
                <a:gd name="connsiteX195" fmla="*/ 1204230 w 3079941"/>
                <a:gd name="connsiteY195" fmla="*/ 542606 h 1160647"/>
                <a:gd name="connsiteX196" fmla="*/ 1204990 w 3079941"/>
                <a:gd name="connsiteY196" fmla="*/ 542606 h 1160647"/>
                <a:gd name="connsiteX197" fmla="*/ 1210310 w 3079941"/>
                <a:gd name="connsiteY197" fmla="*/ 542606 h 1160647"/>
                <a:gd name="connsiteX198" fmla="*/ 1210310 w 3079941"/>
                <a:gd name="connsiteY198" fmla="*/ 543687 h 1160647"/>
                <a:gd name="connsiteX199" fmla="*/ 1210310 w 3079941"/>
                <a:gd name="connsiteY199" fmla="*/ 551254 h 1160647"/>
                <a:gd name="connsiteX200" fmla="*/ 1214364 w 3079941"/>
                <a:gd name="connsiteY200" fmla="*/ 581518 h 1160647"/>
                <a:gd name="connsiteX201" fmla="*/ 1215124 w 3079941"/>
                <a:gd name="connsiteY201" fmla="*/ 581518 h 1160647"/>
                <a:gd name="connsiteX202" fmla="*/ 1220444 w 3079941"/>
                <a:gd name="connsiteY202" fmla="*/ 581518 h 1160647"/>
                <a:gd name="connsiteX203" fmla="*/ 1220444 w 3079941"/>
                <a:gd name="connsiteY203" fmla="*/ 582329 h 1160647"/>
                <a:gd name="connsiteX204" fmla="*/ 1220444 w 3079941"/>
                <a:gd name="connsiteY204" fmla="*/ 588004 h 1160647"/>
                <a:gd name="connsiteX205" fmla="*/ 1221457 w 3079941"/>
                <a:gd name="connsiteY205" fmla="*/ 588004 h 1160647"/>
                <a:gd name="connsiteX206" fmla="*/ 1228550 w 3079941"/>
                <a:gd name="connsiteY206" fmla="*/ 588004 h 1160647"/>
                <a:gd name="connsiteX207" fmla="*/ 1228550 w 3079941"/>
                <a:gd name="connsiteY207" fmla="*/ 618269 h 1160647"/>
                <a:gd name="connsiteX208" fmla="*/ 1230577 w 3079941"/>
                <a:gd name="connsiteY208" fmla="*/ 618269 h 1160647"/>
                <a:gd name="connsiteX209" fmla="*/ 1244764 w 3079941"/>
                <a:gd name="connsiteY209" fmla="*/ 618269 h 1160647"/>
                <a:gd name="connsiteX210" fmla="*/ 1244764 w 3079941"/>
                <a:gd name="connsiteY210" fmla="*/ 642048 h 1160647"/>
                <a:gd name="connsiteX211" fmla="*/ 1246791 w 3079941"/>
                <a:gd name="connsiteY211" fmla="*/ 643669 h 1160647"/>
                <a:gd name="connsiteX212" fmla="*/ 1246791 w 3079941"/>
                <a:gd name="connsiteY212" fmla="*/ 655019 h 1160647"/>
                <a:gd name="connsiteX213" fmla="*/ 1247551 w 3079941"/>
                <a:gd name="connsiteY213" fmla="*/ 655019 h 1160647"/>
                <a:gd name="connsiteX214" fmla="*/ 1252871 w 3079941"/>
                <a:gd name="connsiteY214" fmla="*/ 655019 h 1160647"/>
                <a:gd name="connsiteX215" fmla="*/ 1252871 w 3079941"/>
                <a:gd name="connsiteY215" fmla="*/ 678798 h 1160647"/>
                <a:gd name="connsiteX216" fmla="*/ 1254137 w 3079941"/>
                <a:gd name="connsiteY216" fmla="*/ 678798 h 1160647"/>
                <a:gd name="connsiteX217" fmla="*/ 1263004 w 3079941"/>
                <a:gd name="connsiteY217" fmla="*/ 678798 h 1160647"/>
                <a:gd name="connsiteX218" fmla="*/ 1265031 w 3079941"/>
                <a:gd name="connsiteY218" fmla="*/ 682852 h 1160647"/>
                <a:gd name="connsiteX219" fmla="*/ 1265031 w 3079941"/>
                <a:gd name="connsiteY219" fmla="*/ 696093 h 1160647"/>
                <a:gd name="connsiteX220" fmla="*/ 1266551 w 3079941"/>
                <a:gd name="connsiteY220" fmla="*/ 694201 h 1160647"/>
                <a:gd name="connsiteX221" fmla="*/ 1277191 w 3079941"/>
                <a:gd name="connsiteY221" fmla="*/ 680960 h 1160647"/>
                <a:gd name="connsiteX222" fmla="*/ 1305565 w 3079941"/>
                <a:gd name="connsiteY222" fmla="*/ 680960 h 1160647"/>
                <a:gd name="connsiteX223" fmla="*/ 1305565 w 3079941"/>
                <a:gd name="connsiteY223" fmla="*/ 767431 h 1160647"/>
                <a:gd name="connsiteX224" fmla="*/ 1306325 w 3079941"/>
                <a:gd name="connsiteY224" fmla="*/ 767431 h 1160647"/>
                <a:gd name="connsiteX225" fmla="*/ 1311645 w 3079941"/>
                <a:gd name="connsiteY225" fmla="*/ 767431 h 1160647"/>
                <a:gd name="connsiteX226" fmla="*/ 1312405 w 3079941"/>
                <a:gd name="connsiteY226" fmla="*/ 766080 h 1160647"/>
                <a:gd name="connsiteX227" fmla="*/ 1317725 w 3079941"/>
                <a:gd name="connsiteY227" fmla="*/ 756622 h 1160647"/>
                <a:gd name="connsiteX228" fmla="*/ 1317725 w 3079941"/>
                <a:gd name="connsiteY228" fmla="*/ 758514 h 1160647"/>
                <a:gd name="connsiteX229" fmla="*/ 1317725 w 3079941"/>
                <a:gd name="connsiteY229" fmla="*/ 771755 h 1160647"/>
                <a:gd name="connsiteX230" fmla="*/ 1321778 w 3079941"/>
                <a:gd name="connsiteY230" fmla="*/ 726358 h 1160647"/>
                <a:gd name="connsiteX231" fmla="*/ 1322538 w 3079941"/>
                <a:gd name="connsiteY231" fmla="*/ 726358 h 1160647"/>
                <a:gd name="connsiteX232" fmla="*/ 1327858 w 3079941"/>
                <a:gd name="connsiteY232" fmla="*/ 726358 h 1160647"/>
                <a:gd name="connsiteX233" fmla="*/ 1327858 w 3079941"/>
                <a:gd name="connsiteY233" fmla="*/ 661504 h 1160647"/>
                <a:gd name="connsiteX234" fmla="*/ 1328872 w 3079941"/>
                <a:gd name="connsiteY234" fmla="*/ 661504 h 1160647"/>
                <a:gd name="connsiteX235" fmla="*/ 1335965 w 3079941"/>
                <a:gd name="connsiteY235" fmla="*/ 661504 h 1160647"/>
                <a:gd name="connsiteX236" fmla="*/ 1348125 w 3079941"/>
                <a:gd name="connsiteY236" fmla="*/ 618269 h 1160647"/>
                <a:gd name="connsiteX237" fmla="*/ 1349392 w 3079941"/>
                <a:gd name="connsiteY237" fmla="*/ 618269 h 1160647"/>
                <a:gd name="connsiteX238" fmla="*/ 1358259 w 3079941"/>
                <a:gd name="connsiteY238" fmla="*/ 618269 h 1160647"/>
                <a:gd name="connsiteX239" fmla="*/ 1368392 w 3079941"/>
                <a:gd name="connsiteY239" fmla="*/ 661504 h 1160647"/>
                <a:gd name="connsiteX240" fmla="*/ 1369405 w 3079941"/>
                <a:gd name="connsiteY240" fmla="*/ 661504 h 1160647"/>
                <a:gd name="connsiteX241" fmla="*/ 1376499 w 3079941"/>
                <a:gd name="connsiteY241" fmla="*/ 661504 h 1160647"/>
                <a:gd name="connsiteX242" fmla="*/ 1376499 w 3079941"/>
                <a:gd name="connsiteY242" fmla="*/ 700416 h 1160647"/>
                <a:gd name="connsiteX243" fmla="*/ 1378272 w 3079941"/>
                <a:gd name="connsiteY243" fmla="*/ 700416 h 1160647"/>
                <a:gd name="connsiteX244" fmla="*/ 1390686 w 3079941"/>
                <a:gd name="connsiteY244" fmla="*/ 700416 h 1160647"/>
                <a:gd name="connsiteX245" fmla="*/ 1390686 w 3079941"/>
                <a:gd name="connsiteY245" fmla="*/ 702578 h 1160647"/>
                <a:gd name="connsiteX246" fmla="*/ 1390686 w 3079941"/>
                <a:gd name="connsiteY246" fmla="*/ 717710 h 1160647"/>
                <a:gd name="connsiteX247" fmla="*/ 1394739 w 3079941"/>
                <a:gd name="connsiteY247" fmla="*/ 715549 h 1160647"/>
                <a:gd name="connsiteX248" fmla="*/ 1394739 w 3079941"/>
                <a:gd name="connsiteY248" fmla="*/ 700416 h 1160647"/>
                <a:gd name="connsiteX249" fmla="*/ 1396259 w 3079941"/>
                <a:gd name="connsiteY249" fmla="*/ 700416 h 1160647"/>
                <a:gd name="connsiteX250" fmla="*/ 1406899 w 3079941"/>
                <a:gd name="connsiteY250" fmla="*/ 700416 h 1160647"/>
                <a:gd name="connsiteX251" fmla="*/ 1406899 w 3079941"/>
                <a:gd name="connsiteY251" fmla="*/ 702037 h 1160647"/>
                <a:gd name="connsiteX252" fmla="*/ 1406899 w 3079941"/>
                <a:gd name="connsiteY252" fmla="*/ 713387 h 1160647"/>
                <a:gd name="connsiteX253" fmla="*/ 1437300 w 3079941"/>
                <a:gd name="connsiteY253" fmla="*/ 713387 h 1160647"/>
                <a:gd name="connsiteX254" fmla="*/ 1437300 w 3079941"/>
                <a:gd name="connsiteY254" fmla="*/ 676637 h 1160647"/>
                <a:gd name="connsiteX255" fmla="*/ 1438566 w 3079941"/>
                <a:gd name="connsiteY255" fmla="*/ 676637 h 1160647"/>
                <a:gd name="connsiteX256" fmla="*/ 1447433 w 3079941"/>
                <a:gd name="connsiteY256" fmla="*/ 676637 h 1160647"/>
                <a:gd name="connsiteX257" fmla="*/ 1447433 w 3079941"/>
                <a:gd name="connsiteY257" fmla="*/ 698254 h 1160647"/>
                <a:gd name="connsiteX258" fmla="*/ 1449460 w 3079941"/>
                <a:gd name="connsiteY258" fmla="*/ 665828 h 1160647"/>
                <a:gd name="connsiteX259" fmla="*/ 1471753 w 3079941"/>
                <a:gd name="connsiteY259" fmla="*/ 665828 h 1160647"/>
                <a:gd name="connsiteX260" fmla="*/ 1471753 w 3079941"/>
                <a:gd name="connsiteY260" fmla="*/ 664206 h 1160647"/>
                <a:gd name="connsiteX261" fmla="*/ 1471753 w 3079941"/>
                <a:gd name="connsiteY261" fmla="*/ 652857 h 1160647"/>
                <a:gd name="connsiteX262" fmla="*/ 1472513 w 3079941"/>
                <a:gd name="connsiteY262" fmla="*/ 652857 h 1160647"/>
                <a:gd name="connsiteX263" fmla="*/ 1477833 w 3079941"/>
                <a:gd name="connsiteY263" fmla="*/ 652857 h 1160647"/>
                <a:gd name="connsiteX264" fmla="*/ 1477833 w 3079941"/>
                <a:gd name="connsiteY264" fmla="*/ 650966 h 1160647"/>
                <a:gd name="connsiteX265" fmla="*/ 1477833 w 3079941"/>
                <a:gd name="connsiteY265" fmla="*/ 637725 h 1160647"/>
                <a:gd name="connsiteX266" fmla="*/ 1481887 w 3079941"/>
                <a:gd name="connsiteY266" fmla="*/ 644210 h 1160647"/>
                <a:gd name="connsiteX267" fmla="*/ 1484167 w 3079941"/>
                <a:gd name="connsiteY267" fmla="*/ 644210 h 1160647"/>
                <a:gd name="connsiteX268" fmla="*/ 1500127 w 3079941"/>
                <a:gd name="connsiteY268" fmla="*/ 644210 h 1160647"/>
                <a:gd name="connsiteX269" fmla="*/ 1500127 w 3079941"/>
                <a:gd name="connsiteY269" fmla="*/ 643399 h 1160647"/>
                <a:gd name="connsiteX270" fmla="*/ 1500127 w 3079941"/>
                <a:gd name="connsiteY270" fmla="*/ 637725 h 1160647"/>
                <a:gd name="connsiteX271" fmla="*/ 1500887 w 3079941"/>
                <a:gd name="connsiteY271" fmla="*/ 637725 h 1160647"/>
                <a:gd name="connsiteX272" fmla="*/ 1506207 w 3079941"/>
                <a:gd name="connsiteY272" fmla="*/ 637725 h 1160647"/>
                <a:gd name="connsiteX273" fmla="*/ 1506207 w 3079941"/>
                <a:gd name="connsiteY273" fmla="*/ 639076 h 1160647"/>
                <a:gd name="connsiteX274" fmla="*/ 1506207 w 3079941"/>
                <a:gd name="connsiteY274" fmla="*/ 648534 h 1160647"/>
                <a:gd name="connsiteX275" fmla="*/ 1544714 w 3079941"/>
                <a:gd name="connsiteY275" fmla="*/ 648534 h 1160647"/>
                <a:gd name="connsiteX276" fmla="*/ 1544714 w 3079941"/>
                <a:gd name="connsiteY276" fmla="*/ 786887 h 1160647"/>
                <a:gd name="connsiteX277" fmla="*/ 1546234 w 3079941"/>
                <a:gd name="connsiteY277" fmla="*/ 786887 h 1160647"/>
                <a:gd name="connsiteX278" fmla="*/ 1556874 w 3079941"/>
                <a:gd name="connsiteY278" fmla="*/ 786887 h 1160647"/>
                <a:gd name="connsiteX279" fmla="*/ 1556874 w 3079941"/>
                <a:gd name="connsiteY279" fmla="*/ 773917 h 1160647"/>
                <a:gd name="connsiteX280" fmla="*/ 1560928 w 3079941"/>
                <a:gd name="connsiteY280" fmla="*/ 773917 h 1160647"/>
                <a:gd name="connsiteX281" fmla="*/ 1560928 w 3079941"/>
                <a:gd name="connsiteY281" fmla="*/ 786887 h 1160647"/>
                <a:gd name="connsiteX282" fmla="*/ 1591328 w 3079941"/>
                <a:gd name="connsiteY282" fmla="*/ 786887 h 1160647"/>
                <a:gd name="connsiteX283" fmla="*/ 1591328 w 3079941"/>
                <a:gd name="connsiteY283" fmla="*/ 756622 h 1160647"/>
                <a:gd name="connsiteX284" fmla="*/ 1603488 w 3079941"/>
                <a:gd name="connsiteY284" fmla="*/ 756622 h 1160647"/>
                <a:gd name="connsiteX285" fmla="*/ 1615648 w 3079941"/>
                <a:gd name="connsiteY285" fmla="*/ 754461 h 1160647"/>
                <a:gd name="connsiteX286" fmla="*/ 1619702 w 3079941"/>
                <a:gd name="connsiteY286" fmla="*/ 756622 h 1160647"/>
                <a:gd name="connsiteX287" fmla="*/ 1629835 w 3079941"/>
                <a:gd name="connsiteY287" fmla="*/ 756622 h 1160647"/>
                <a:gd name="connsiteX288" fmla="*/ 1629835 w 3079941"/>
                <a:gd name="connsiteY288" fmla="*/ 786887 h 1160647"/>
                <a:gd name="connsiteX289" fmla="*/ 1637942 w 3079941"/>
                <a:gd name="connsiteY289" fmla="*/ 786887 h 1160647"/>
                <a:gd name="connsiteX290" fmla="*/ 1637942 w 3079941"/>
                <a:gd name="connsiteY290" fmla="*/ 804182 h 1160647"/>
                <a:gd name="connsiteX291" fmla="*/ 1647278 w 3079941"/>
                <a:gd name="connsiteY291" fmla="*/ 805087 h 1160647"/>
                <a:gd name="connsiteX292" fmla="*/ 1660236 w 3079941"/>
                <a:gd name="connsiteY292" fmla="*/ 805087 h 1160647"/>
                <a:gd name="connsiteX293" fmla="*/ 1660236 w 3079941"/>
                <a:gd name="connsiteY293" fmla="*/ 789049 h 1160647"/>
                <a:gd name="connsiteX294" fmla="*/ 1728192 w 3079941"/>
                <a:gd name="connsiteY294" fmla="*/ 789049 h 1160647"/>
                <a:gd name="connsiteX295" fmla="*/ 1728192 w 3079941"/>
                <a:gd name="connsiteY295" fmla="*/ 703796 h 1160647"/>
                <a:gd name="connsiteX296" fmla="*/ 1800200 w 3079941"/>
                <a:gd name="connsiteY296" fmla="*/ 703796 h 1160647"/>
                <a:gd name="connsiteX297" fmla="*/ 1800200 w 3079941"/>
                <a:gd name="connsiteY297" fmla="*/ 782564 h 1160647"/>
                <a:gd name="connsiteX298" fmla="*/ 1802104 w 3079941"/>
                <a:gd name="connsiteY298" fmla="*/ 782564 h 1160647"/>
                <a:gd name="connsiteX299" fmla="*/ 1803346 w 3079941"/>
                <a:gd name="connsiteY299" fmla="*/ 805087 h 1160647"/>
                <a:gd name="connsiteX300" fmla="*/ 1813022 w 3079941"/>
                <a:gd name="connsiteY300" fmla="*/ 805087 h 1160647"/>
                <a:gd name="connsiteX301" fmla="*/ 1814264 w 3079941"/>
                <a:gd name="connsiteY301" fmla="*/ 782564 h 1160647"/>
                <a:gd name="connsiteX302" fmla="*/ 1820344 w 3079941"/>
                <a:gd name="connsiteY302" fmla="*/ 782564 h 1160647"/>
                <a:gd name="connsiteX303" fmla="*/ 1821586 w 3079941"/>
                <a:gd name="connsiteY303" fmla="*/ 805087 h 1160647"/>
                <a:gd name="connsiteX304" fmla="*/ 1872208 w 3079941"/>
                <a:gd name="connsiteY304" fmla="*/ 805087 h 1160647"/>
                <a:gd name="connsiteX305" fmla="*/ 1872208 w 3079941"/>
                <a:gd name="connsiteY305" fmla="*/ 642059 h 1160647"/>
                <a:gd name="connsiteX306" fmla="*/ 2069535 w 3079941"/>
                <a:gd name="connsiteY306" fmla="*/ 642059 h 1160647"/>
                <a:gd name="connsiteX307" fmla="*/ 2069535 w 3079941"/>
                <a:gd name="connsiteY307" fmla="*/ 805087 h 1160647"/>
                <a:gd name="connsiteX308" fmla="*/ 2088232 w 3079941"/>
                <a:gd name="connsiteY308" fmla="*/ 805087 h 1160647"/>
                <a:gd name="connsiteX309" fmla="*/ 2088232 w 3079941"/>
                <a:gd name="connsiteY309" fmla="*/ 722394 h 1160647"/>
                <a:gd name="connsiteX310" fmla="*/ 2183352 w 3079941"/>
                <a:gd name="connsiteY310" fmla="*/ 722394 h 1160647"/>
                <a:gd name="connsiteX311" fmla="*/ 2195282 w 3079941"/>
                <a:gd name="connsiteY311" fmla="*/ 404253 h 1160647"/>
                <a:gd name="connsiteX312" fmla="*/ 2183122 w 3079941"/>
                <a:gd name="connsiteY312" fmla="*/ 382635 h 1160647"/>
                <a:gd name="connsiteX313" fmla="*/ 2177042 w 3079941"/>
                <a:gd name="connsiteY313" fmla="*/ 378311 h 1160647"/>
                <a:gd name="connsiteX314" fmla="*/ 2185149 w 3079941"/>
                <a:gd name="connsiteY314" fmla="*/ 354532 h 1160647"/>
                <a:gd name="connsiteX315" fmla="*/ 2185149 w 3079941"/>
                <a:gd name="connsiteY315" fmla="*/ 337238 h 1160647"/>
                <a:gd name="connsiteX316" fmla="*/ 2199336 w 3079941"/>
                <a:gd name="connsiteY316" fmla="*/ 337238 h 1160647"/>
                <a:gd name="connsiteX317" fmla="*/ 2199336 w 3079941"/>
                <a:gd name="connsiteY317" fmla="*/ 315620 h 1160647"/>
                <a:gd name="connsiteX318" fmla="*/ 2201362 w 3079941"/>
                <a:gd name="connsiteY318" fmla="*/ 311296 h 1160647"/>
                <a:gd name="connsiteX319" fmla="*/ 2201362 w 3079941"/>
                <a:gd name="connsiteY319" fmla="*/ 233472 h 1160647"/>
                <a:gd name="connsiteX320" fmla="*/ 2199336 w 3079941"/>
                <a:gd name="connsiteY320" fmla="*/ 226987 h 1160647"/>
                <a:gd name="connsiteX321" fmla="*/ 2205416 w 3079941"/>
                <a:gd name="connsiteY321" fmla="*/ 220501 h 1160647"/>
                <a:gd name="connsiteX322" fmla="*/ 2205416 w 3079941"/>
                <a:gd name="connsiteY322" fmla="*/ 162133 h 1160647"/>
                <a:gd name="connsiteX323" fmla="*/ 2207442 w 3079941"/>
                <a:gd name="connsiteY323" fmla="*/ 157810 h 1160647"/>
                <a:gd name="connsiteX324" fmla="*/ 2207442 w 3079941"/>
                <a:gd name="connsiteY324" fmla="*/ 101604 h 1160647"/>
                <a:gd name="connsiteX325" fmla="*/ 2209469 w 3079941"/>
                <a:gd name="connsiteY325" fmla="*/ 82148 h 1160647"/>
                <a:gd name="connsiteX326" fmla="*/ 2213523 w 3079941"/>
                <a:gd name="connsiteY326" fmla="*/ 99442 h 1160647"/>
                <a:gd name="connsiteX327" fmla="*/ 2215549 w 3079941"/>
                <a:gd name="connsiteY327" fmla="*/ 157810 h 1160647"/>
                <a:gd name="connsiteX328" fmla="*/ 2217576 w 3079941"/>
                <a:gd name="connsiteY328" fmla="*/ 220501 h 1160647"/>
                <a:gd name="connsiteX329" fmla="*/ 2223656 w 3079941"/>
                <a:gd name="connsiteY329" fmla="*/ 226987 h 1160647"/>
                <a:gd name="connsiteX330" fmla="*/ 2221629 w 3079941"/>
                <a:gd name="connsiteY330" fmla="*/ 233472 h 1160647"/>
                <a:gd name="connsiteX331" fmla="*/ 2221629 w 3079941"/>
                <a:gd name="connsiteY331" fmla="*/ 311296 h 1160647"/>
                <a:gd name="connsiteX332" fmla="*/ 2223656 w 3079941"/>
                <a:gd name="connsiteY332" fmla="*/ 315620 h 1160647"/>
                <a:gd name="connsiteX333" fmla="*/ 2223656 w 3079941"/>
                <a:gd name="connsiteY333" fmla="*/ 337238 h 1160647"/>
                <a:gd name="connsiteX334" fmla="*/ 2237843 w 3079941"/>
                <a:gd name="connsiteY334" fmla="*/ 337238 h 1160647"/>
                <a:gd name="connsiteX335" fmla="*/ 2237843 w 3079941"/>
                <a:gd name="connsiteY335" fmla="*/ 354532 h 1160647"/>
                <a:gd name="connsiteX336" fmla="*/ 2245950 w 3079941"/>
                <a:gd name="connsiteY336" fmla="*/ 378311 h 1160647"/>
                <a:gd name="connsiteX337" fmla="*/ 2239870 w 3079941"/>
                <a:gd name="connsiteY337" fmla="*/ 382635 h 1160647"/>
                <a:gd name="connsiteX338" fmla="*/ 2227709 w 3079941"/>
                <a:gd name="connsiteY338" fmla="*/ 404253 h 1160647"/>
                <a:gd name="connsiteX339" fmla="*/ 2235816 w 3079941"/>
                <a:gd name="connsiteY339" fmla="*/ 657181 h 1160647"/>
                <a:gd name="connsiteX340" fmla="*/ 2300670 w 3079941"/>
                <a:gd name="connsiteY340" fmla="*/ 657181 h 1160647"/>
                <a:gd name="connsiteX341" fmla="*/ 2300670 w 3079941"/>
                <a:gd name="connsiteY341" fmla="*/ 732843 h 1160647"/>
                <a:gd name="connsiteX342" fmla="*/ 2308777 w 3079941"/>
                <a:gd name="connsiteY342" fmla="*/ 732843 h 1160647"/>
                <a:gd name="connsiteX343" fmla="*/ 2310804 w 3079941"/>
                <a:gd name="connsiteY343" fmla="*/ 726358 h 1160647"/>
                <a:gd name="connsiteX344" fmla="*/ 2316884 w 3079941"/>
                <a:gd name="connsiteY344" fmla="*/ 726358 h 1160647"/>
                <a:gd name="connsiteX345" fmla="*/ 2318911 w 3079941"/>
                <a:gd name="connsiteY345" fmla="*/ 735005 h 1160647"/>
                <a:gd name="connsiteX346" fmla="*/ 2331071 w 3079941"/>
                <a:gd name="connsiteY346" fmla="*/ 735005 h 1160647"/>
                <a:gd name="connsiteX347" fmla="*/ 2331071 w 3079941"/>
                <a:gd name="connsiteY347" fmla="*/ 728519 h 1160647"/>
                <a:gd name="connsiteX348" fmla="*/ 2353364 w 3079941"/>
                <a:gd name="connsiteY348" fmla="*/ 728519 h 1160647"/>
                <a:gd name="connsiteX349" fmla="*/ 2353364 w 3079941"/>
                <a:gd name="connsiteY349" fmla="*/ 735005 h 1160647"/>
                <a:gd name="connsiteX350" fmla="*/ 2373631 w 3079941"/>
                <a:gd name="connsiteY350" fmla="*/ 735005 h 1160647"/>
                <a:gd name="connsiteX351" fmla="*/ 2373631 w 3079941"/>
                <a:gd name="connsiteY351" fmla="*/ 780402 h 1160647"/>
                <a:gd name="connsiteX352" fmla="*/ 2387818 w 3079941"/>
                <a:gd name="connsiteY352" fmla="*/ 780402 h 1160647"/>
                <a:gd name="connsiteX353" fmla="*/ 2387818 w 3079941"/>
                <a:gd name="connsiteY353" fmla="*/ 767431 h 1160647"/>
                <a:gd name="connsiteX354" fmla="*/ 2404032 w 3079941"/>
                <a:gd name="connsiteY354" fmla="*/ 767431 h 1160647"/>
                <a:gd name="connsiteX355" fmla="*/ 2404032 w 3079941"/>
                <a:gd name="connsiteY355" fmla="*/ 588004 h 1160647"/>
                <a:gd name="connsiteX356" fmla="*/ 2410112 w 3079941"/>
                <a:gd name="connsiteY356" fmla="*/ 581518 h 1160647"/>
                <a:gd name="connsiteX357" fmla="*/ 2483073 w 3079941"/>
                <a:gd name="connsiteY357" fmla="*/ 581518 h 1160647"/>
                <a:gd name="connsiteX358" fmla="*/ 2483073 w 3079941"/>
                <a:gd name="connsiteY358" fmla="*/ 590166 h 1160647"/>
                <a:gd name="connsiteX359" fmla="*/ 2493206 w 3079941"/>
                <a:gd name="connsiteY359" fmla="*/ 590166 h 1160647"/>
                <a:gd name="connsiteX360" fmla="*/ 2493206 w 3079941"/>
                <a:gd name="connsiteY360" fmla="*/ 704740 h 1160647"/>
                <a:gd name="connsiteX361" fmla="*/ 2515500 w 3079941"/>
                <a:gd name="connsiteY361" fmla="*/ 704740 h 1160647"/>
                <a:gd name="connsiteX362" fmla="*/ 2515500 w 3079941"/>
                <a:gd name="connsiteY362" fmla="*/ 637725 h 1160647"/>
                <a:gd name="connsiteX363" fmla="*/ 2541847 w 3079941"/>
                <a:gd name="connsiteY363" fmla="*/ 637725 h 1160647"/>
                <a:gd name="connsiteX364" fmla="*/ 2545900 w 3079941"/>
                <a:gd name="connsiteY364" fmla="*/ 633401 h 1160647"/>
                <a:gd name="connsiteX365" fmla="*/ 2554007 w 3079941"/>
                <a:gd name="connsiteY365" fmla="*/ 633401 h 1160647"/>
                <a:gd name="connsiteX366" fmla="*/ 2558060 w 3079941"/>
                <a:gd name="connsiteY366" fmla="*/ 637725 h 1160647"/>
                <a:gd name="connsiteX367" fmla="*/ 2580354 w 3079941"/>
                <a:gd name="connsiteY367" fmla="*/ 637725 h 1160647"/>
                <a:gd name="connsiteX368" fmla="*/ 2580354 w 3079941"/>
                <a:gd name="connsiteY368" fmla="*/ 520989 h 1160647"/>
                <a:gd name="connsiteX369" fmla="*/ 2637101 w 3079941"/>
                <a:gd name="connsiteY369" fmla="*/ 510180 h 1160647"/>
                <a:gd name="connsiteX370" fmla="*/ 2637101 w 3079941"/>
                <a:gd name="connsiteY370" fmla="*/ 511261 h 1160647"/>
                <a:gd name="connsiteX371" fmla="*/ 2637101 w 3079941"/>
                <a:gd name="connsiteY371" fmla="*/ 518827 h 1160647"/>
                <a:gd name="connsiteX372" fmla="*/ 2663448 w 3079941"/>
                <a:gd name="connsiteY372" fmla="*/ 518827 h 1160647"/>
                <a:gd name="connsiteX373" fmla="*/ 2663448 w 3079941"/>
                <a:gd name="connsiteY373" fmla="*/ 773917 h 1160647"/>
                <a:gd name="connsiteX374" fmla="*/ 2685742 w 3079941"/>
                <a:gd name="connsiteY374" fmla="*/ 773917 h 1160647"/>
                <a:gd name="connsiteX375" fmla="*/ 2685742 w 3079941"/>
                <a:gd name="connsiteY375" fmla="*/ 769593 h 1160647"/>
                <a:gd name="connsiteX376" fmla="*/ 2697902 w 3079941"/>
                <a:gd name="connsiteY376" fmla="*/ 769593 h 1160647"/>
                <a:gd name="connsiteX377" fmla="*/ 2697902 w 3079941"/>
                <a:gd name="connsiteY377" fmla="*/ 773917 h 1160647"/>
                <a:gd name="connsiteX378" fmla="*/ 2722222 w 3079941"/>
                <a:gd name="connsiteY378" fmla="*/ 773917 h 1160647"/>
                <a:gd name="connsiteX379" fmla="*/ 2722222 w 3079941"/>
                <a:gd name="connsiteY379" fmla="*/ 760946 h 1160647"/>
                <a:gd name="connsiteX380" fmla="*/ 2750596 w 3079941"/>
                <a:gd name="connsiteY380" fmla="*/ 760946 h 1160647"/>
                <a:gd name="connsiteX381" fmla="*/ 2762756 w 3079941"/>
                <a:gd name="connsiteY381" fmla="*/ 756622 h 1160647"/>
                <a:gd name="connsiteX382" fmla="*/ 2783023 w 3079941"/>
                <a:gd name="connsiteY382" fmla="*/ 760946 h 1160647"/>
                <a:gd name="connsiteX383" fmla="*/ 2783023 w 3079941"/>
                <a:gd name="connsiteY383" fmla="*/ 743652 h 1160647"/>
                <a:gd name="connsiteX384" fmla="*/ 2791130 w 3079941"/>
                <a:gd name="connsiteY384" fmla="*/ 743652 h 1160647"/>
                <a:gd name="connsiteX385" fmla="*/ 2791130 w 3079941"/>
                <a:gd name="connsiteY385" fmla="*/ 730681 h 1160647"/>
                <a:gd name="connsiteX386" fmla="*/ 2847877 w 3079941"/>
                <a:gd name="connsiteY386" fmla="*/ 730681 h 1160647"/>
                <a:gd name="connsiteX387" fmla="*/ 2847877 w 3079941"/>
                <a:gd name="connsiteY387" fmla="*/ 700416 h 1160647"/>
                <a:gd name="connsiteX388" fmla="*/ 2866117 w 3079941"/>
                <a:gd name="connsiteY388" fmla="*/ 700416 h 1160647"/>
                <a:gd name="connsiteX389" fmla="*/ 2866117 w 3079941"/>
                <a:gd name="connsiteY389" fmla="*/ 693931 h 1160647"/>
                <a:gd name="connsiteX390" fmla="*/ 2878277 w 3079941"/>
                <a:gd name="connsiteY390" fmla="*/ 693931 h 1160647"/>
                <a:gd name="connsiteX391" fmla="*/ 2878277 w 3079941"/>
                <a:gd name="connsiteY391" fmla="*/ 700416 h 1160647"/>
                <a:gd name="connsiteX392" fmla="*/ 2894491 w 3079941"/>
                <a:gd name="connsiteY392" fmla="*/ 700416 h 1160647"/>
                <a:gd name="connsiteX393" fmla="*/ 2894491 w 3079941"/>
                <a:gd name="connsiteY393" fmla="*/ 750137 h 1160647"/>
                <a:gd name="connsiteX394" fmla="*/ 2926918 w 3079941"/>
                <a:gd name="connsiteY394" fmla="*/ 750137 h 1160647"/>
                <a:gd name="connsiteX395" fmla="*/ 2926918 w 3079941"/>
                <a:gd name="connsiteY395" fmla="*/ 724196 h 1160647"/>
                <a:gd name="connsiteX396" fmla="*/ 2965425 w 3079941"/>
                <a:gd name="connsiteY396" fmla="*/ 724196 h 1160647"/>
                <a:gd name="connsiteX397" fmla="*/ 2965425 w 3079941"/>
                <a:gd name="connsiteY397" fmla="*/ 693931 h 1160647"/>
                <a:gd name="connsiteX398" fmla="*/ 3014066 w 3079941"/>
                <a:gd name="connsiteY398" fmla="*/ 693931 h 1160647"/>
                <a:gd name="connsiteX399" fmla="*/ 3014066 w 3079941"/>
                <a:gd name="connsiteY399" fmla="*/ 805087 h 1160647"/>
                <a:gd name="connsiteX400" fmla="*/ 3014066 w 3079941"/>
                <a:gd name="connsiteY400" fmla="*/ 818866 h 1160647"/>
                <a:gd name="connsiteX401" fmla="*/ 3079941 w 3079941"/>
                <a:gd name="connsiteY401" fmla="*/ 818866 h 1160647"/>
                <a:gd name="connsiteX402" fmla="*/ 3079941 w 3079941"/>
                <a:gd name="connsiteY402" fmla="*/ 924638 h 1160647"/>
                <a:gd name="connsiteX403" fmla="*/ 3079941 w 3079941"/>
                <a:gd name="connsiteY403" fmla="*/ 1030409 h 1160647"/>
                <a:gd name="connsiteX404" fmla="*/ 3079941 w 3079941"/>
                <a:gd name="connsiteY404" fmla="*/ 1160647 h 1160647"/>
                <a:gd name="connsiteX405" fmla="*/ 200958 w 3079941"/>
                <a:gd name="connsiteY405" fmla="*/ 1160647 h 1160647"/>
                <a:gd name="connsiteX406" fmla="*/ 200958 w 3079941"/>
                <a:gd name="connsiteY406" fmla="*/ 1126882 h 1160647"/>
                <a:gd name="connsiteX407" fmla="*/ 0 w 3079941"/>
                <a:gd name="connsiteY407" fmla="*/ 1126882 h 1160647"/>
                <a:gd name="connsiteX408" fmla="*/ 0 w 3079941"/>
                <a:gd name="connsiteY408" fmla="*/ 915339 h 1160647"/>
                <a:gd name="connsiteX409" fmla="*/ 103377 w 3079941"/>
                <a:gd name="connsiteY409" fmla="*/ 915339 h 1160647"/>
                <a:gd name="connsiteX410" fmla="*/ 103377 w 3079941"/>
                <a:gd name="connsiteY410" fmla="*/ 886329 h 1160647"/>
                <a:gd name="connsiteX411" fmla="*/ 55096 w 3079941"/>
                <a:gd name="connsiteY411" fmla="*/ 886329 h 1160647"/>
                <a:gd name="connsiteX412" fmla="*/ 55096 w 3079941"/>
                <a:gd name="connsiteY412" fmla="*/ 724196 h 1160647"/>
                <a:gd name="connsiteX413" fmla="*/ 75363 w 3079941"/>
                <a:gd name="connsiteY413" fmla="*/ 724196 h 1160647"/>
                <a:gd name="connsiteX414" fmla="*/ 75870 w 3079941"/>
                <a:gd name="connsiteY414" fmla="*/ 723115 h 1160647"/>
                <a:gd name="connsiteX415" fmla="*/ 79416 w 3079941"/>
                <a:gd name="connsiteY415" fmla="*/ 715549 h 1160647"/>
                <a:gd name="connsiteX416" fmla="*/ 81190 w 3079941"/>
                <a:gd name="connsiteY416" fmla="*/ 715819 h 1160647"/>
                <a:gd name="connsiteX417" fmla="*/ 93603 w 3079941"/>
                <a:gd name="connsiteY417" fmla="*/ 717710 h 1160647"/>
                <a:gd name="connsiteX418" fmla="*/ 94110 w 3079941"/>
                <a:gd name="connsiteY418" fmla="*/ 719062 h 1160647"/>
                <a:gd name="connsiteX419" fmla="*/ 97656 w 3079941"/>
                <a:gd name="connsiteY419" fmla="*/ 728519 h 1160647"/>
                <a:gd name="connsiteX420" fmla="*/ 124003 w 3079941"/>
                <a:gd name="connsiteY420" fmla="*/ 730681 h 1160647"/>
                <a:gd name="connsiteX421" fmla="*/ 124003 w 3079941"/>
                <a:gd name="connsiteY421" fmla="*/ 607460 h 1160647"/>
                <a:gd name="connsiteX422" fmla="*/ 126030 w 3079941"/>
                <a:gd name="connsiteY422" fmla="*/ 607460 h 1160647"/>
                <a:gd name="connsiteX423" fmla="*/ 140217 w 3079941"/>
                <a:gd name="connsiteY423" fmla="*/ 607460 h 1160647"/>
                <a:gd name="connsiteX424" fmla="*/ 140217 w 3079941"/>
                <a:gd name="connsiteY424" fmla="*/ 471268 h 1160647"/>
                <a:gd name="connsiteX425" fmla="*/ 141990 w 3079941"/>
                <a:gd name="connsiteY425" fmla="*/ 471268 h 1160647"/>
                <a:gd name="connsiteX426" fmla="*/ 154404 w 3079941"/>
                <a:gd name="connsiteY426" fmla="*/ 471268 h 1160647"/>
                <a:gd name="connsiteX427" fmla="*/ 154404 w 3079941"/>
                <a:gd name="connsiteY427" fmla="*/ 356694 h 1160647"/>
                <a:gd name="connsiteX428" fmla="*/ 158457 w 3079941"/>
                <a:gd name="connsiteY428" fmla="*/ 328590 h 1160647"/>
                <a:gd name="connsiteX429" fmla="*/ 160484 w 3079941"/>
                <a:gd name="connsiteY429" fmla="*/ 328590 h 1160647"/>
                <a:gd name="connsiteX430" fmla="*/ 174671 w 3079941"/>
                <a:gd name="connsiteY430" fmla="*/ 328590 h 1160647"/>
                <a:gd name="connsiteX431" fmla="*/ 211151 w 3079941"/>
                <a:gd name="connsiteY431" fmla="*/ 246443 h 1160647"/>
                <a:gd name="connsiteX432" fmla="*/ 215205 w 3079941"/>
                <a:gd name="connsiteY432" fmla="*/ 0 h 1160647"/>
                <a:gd name="connsiteX0" fmla="*/ 215205 w 3079941"/>
                <a:gd name="connsiteY0" fmla="*/ 0 h 1160647"/>
                <a:gd name="connsiteX1" fmla="*/ 217231 w 3079941"/>
                <a:gd name="connsiteY1" fmla="*/ 246443 h 1160647"/>
                <a:gd name="connsiteX2" fmla="*/ 255738 w 3079941"/>
                <a:gd name="connsiteY2" fmla="*/ 326429 h 1160647"/>
                <a:gd name="connsiteX3" fmla="*/ 257765 w 3079941"/>
                <a:gd name="connsiteY3" fmla="*/ 326429 h 1160647"/>
                <a:gd name="connsiteX4" fmla="*/ 271952 w 3079941"/>
                <a:gd name="connsiteY4" fmla="*/ 326429 h 1160647"/>
                <a:gd name="connsiteX5" fmla="*/ 271952 w 3079941"/>
                <a:gd name="connsiteY5" fmla="*/ 350208 h 1160647"/>
                <a:gd name="connsiteX6" fmla="*/ 272459 w 3079941"/>
                <a:gd name="connsiteY6" fmla="*/ 351019 h 1160647"/>
                <a:gd name="connsiteX7" fmla="*/ 276005 w 3079941"/>
                <a:gd name="connsiteY7" fmla="*/ 356694 h 1160647"/>
                <a:gd name="connsiteX8" fmla="*/ 276005 w 3079941"/>
                <a:gd name="connsiteY8" fmla="*/ 471268 h 1160647"/>
                <a:gd name="connsiteX9" fmla="*/ 278285 w 3079941"/>
                <a:gd name="connsiteY9" fmla="*/ 471268 h 1160647"/>
                <a:gd name="connsiteX10" fmla="*/ 294246 w 3079941"/>
                <a:gd name="connsiteY10" fmla="*/ 471268 h 1160647"/>
                <a:gd name="connsiteX11" fmla="*/ 294246 w 3079941"/>
                <a:gd name="connsiteY11" fmla="*/ 611783 h 1160647"/>
                <a:gd name="connsiteX12" fmla="*/ 295766 w 3079941"/>
                <a:gd name="connsiteY12" fmla="*/ 611513 h 1160647"/>
                <a:gd name="connsiteX13" fmla="*/ 306406 w 3079941"/>
                <a:gd name="connsiteY13" fmla="*/ 609622 h 1160647"/>
                <a:gd name="connsiteX14" fmla="*/ 304379 w 3079941"/>
                <a:gd name="connsiteY14" fmla="*/ 698254 h 1160647"/>
                <a:gd name="connsiteX15" fmla="*/ 305899 w 3079941"/>
                <a:gd name="connsiteY15" fmla="*/ 698525 h 1160647"/>
                <a:gd name="connsiteX16" fmla="*/ 316539 w 3079941"/>
                <a:gd name="connsiteY16" fmla="*/ 700416 h 1160647"/>
                <a:gd name="connsiteX17" fmla="*/ 316792 w 3079941"/>
                <a:gd name="connsiteY17" fmla="*/ 701227 h 1160647"/>
                <a:gd name="connsiteX18" fmla="*/ 318566 w 3079941"/>
                <a:gd name="connsiteY18" fmla="*/ 706902 h 1160647"/>
                <a:gd name="connsiteX19" fmla="*/ 319326 w 3079941"/>
                <a:gd name="connsiteY19" fmla="*/ 704470 h 1160647"/>
                <a:gd name="connsiteX20" fmla="*/ 324646 w 3079941"/>
                <a:gd name="connsiteY20" fmla="*/ 687446 h 1160647"/>
                <a:gd name="connsiteX21" fmla="*/ 326419 w 3079941"/>
                <a:gd name="connsiteY21" fmla="*/ 687446 h 1160647"/>
                <a:gd name="connsiteX22" fmla="*/ 338833 w 3079941"/>
                <a:gd name="connsiteY22" fmla="*/ 687446 h 1160647"/>
                <a:gd name="connsiteX23" fmla="*/ 338833 w 3079941"/>
                <a:gd name="connsiteY23" fmla="*/ 719872 h 1160647"/>
                <a:gd name="connsiteX24" fmla="*/ 339846 w 3079941"/>
                <a:gd name="connsiteY24" fmla="*/ 720413 h 1160647"/>
                <a:gd name="connsiteX25" fmla="*/ 346940 w 3079941"/>
                <a:gd name="connsiteY25" fmla="*/ 724196 h 1160647"/>
                <a:gd name="connsiteX26" fmla="*/ 346940 w 3079941"/>
                <a:gd name="connsiteY26" fmla="*/ 725547 h 1160647"/>
                <a:gd name="connsiteX27" fmla="*/ 346940 w 3079941"/>
                <a:gd name="connsiteY27" fmla="*/ 735005 h 1160647"/>
                <a:gd name="connsiteX28" fmla="*/ 391527 w 3079941"/>
                <a:gd name="connsiteY28" fmla="*/ 735005 h 1160647"/>
                <a:gd name="connsiteX29" fmla="*/ 391527 w 3079941"/>
                <a:gd name="connsiteY29" fmla="*/ 736086 h 1160647"/>
                <a:gd name="connsiteX30" fmla="*/ 391527 w 3079941"/>
                <a:gd name="connsiteY30" fmla="*/ 743652 h 1160647"/>
                <a:gd name="connsiteX31" fmla="*/ 393553 w 3079941"/>
                <a:gd name="connsiteY31" fmla="*/ 743652 h 1160647"/>
                <a:gd name="connsiteX32" fmla="*/ 407740 w 3079941"/>
                <a:gd name="connsiteY32" fmla="*/ 743652 h 1160647"/>
                <a:gd name="connsiteX33" fmla="*/ 407740 w 3079941"/>
                <a:gd name="connsiteY33" fmla="*/ 713387 h 1160647"/>
                <a:gd name="connsiteX34" fmla="*/ 452327 w 3079941"/>
                <a:gd name="connsiteY34" fmla="*/ 713387 h 1160647"/>
                <a:gd name="connsiteX35" fmla="*/ 452327 w 3079941"/>
                <a:gd name="connsiteY35" fmla="*/ 712036 h 1160647"/>
                <a:gd name="connsiteX36" fmla="*/ 452327 w 3079941"/>
                <a:gd name="connsiteY36" fmla="*/ 702578 h 1160647"/>
                <a:gd name="connsiteX37" fmla="*/ 453341 w 3079941"/>
                <a:gd name="connsiteY37" fmla="*/ 702578 h 1160647"/>
                <a:gd name="connsiteX38" fmla="*/ 460434 w 3079941"/>
                <a:gd name="connsiteY38" fmla="*/ 702578 h 1160647"/>
                <a:gd name="connsiteX39" fmla="*/ 460434 w 3079941"/>
                <a:gd name="connsiteY39" fmla="*/ 700687 h 1160647"/>
                <a:gd name="connsiteX40" fmla="*/ 460434 w 3079941"/>
                <a:gd name="connsiteY40" fmla="*/ 687446 h 1160647"/>
                <a:gd name="connsiteX41" fmla="*/ 461194 w 3079941"/>
                <a:gd name="connsiteY41" fmla="*/ 687446 h 1160647"/>
                <a:gd name="connsiteX42" fmla="*/ 466514 w 3079941"/>
                <a:gd name="connsiteY42" fmla="*/ 687446 h 1160647"/>
                <a:gd name="connsiteX43" fmla="*/ 466514 w 3079941"/>
                <a:gd name="connsiteY43" fmla="*/ 686365 h 1160647"/>
                <a:gd name="connsiteX44" fmla="*/ 466514 w 3079941"/>
                <a:gd name="connsiteY44" fmla="*/ 678798 h 1160647"/>
                <a:gd name="connsiteX45" fmla="*/ 468541 w 3079941"/>
                <a:gd name="connsiteY45" fmla="*/ 678798 h 1160647"/>
                <a:gd name="connsiteX46" fmla="*/ 482728 w 3079941"/>
                <a:gd name="connsiteY46" fmla="*/ 678798 h 1160647"/>
                <a:gd name="connsiteX47" fmla="*/ 482728 w 3079941"/>
                <a:gd name="connsiteY47" fmla="*/ 679879 h 1160647"/>
                <a:gd name="connsiteX48" fmla="*/ 482728 w 3079941"/>
                <a:gd name="connsiteY48" fmla="*/ 687446 h 1160647"/>
                <a:gd name="connsiteX49" fmla="*/ 505021 w 3079941"/>
                <a:gd name="connsiteY49" fmla="*/ 687446 h 1160647"/>
                <a:gd name="connsiteX50" fmla="*/ 505021 w 3079941"/>
                <a:gd name="connsiteY50" fmla="*/ 685554 h 1160647"/>
                <a:gd name="connsiteX51" fmla="*/ 505021 w 3079941"/>
                <a:gd name="connsiteY51" fmla="*/ 672313 h 1160647"/>
                <a:gd name="connsiteX52" fmla="*/ 506795 w 3079941"/>
                <a:gd name="connsiteY52" fmla="*/ 672313 h 1160647"/>
                <a:gd name="connsiteX53" fmla="*/ 519208 w 3079941"/>
                <a:gd name="connsiteY53" fmla="*/ 672313 h 1160647"/>
                <a:gd name="connsiteX54" fmla="*/ 519208 w 3079941"/>
                <a:gd name="connsiteY54" fmla="*/ 696093 h 1160647"/>
                <a:gd name="connsiteX55" fmla="*/ 520222 w 3079941"/>
                <a:gd name="connsiteY55" fmla="*/ 696093 h 1160647"/>
                <a:gd name="connsiteX56" fmla="*/ 527315 w 3079941"/>
                <a:gd name="connsiteY56" fmla="*/ 696093 h 1160647"/>
                <a:gd name="connsiteX57" fmla="*/ 527315 w 3079941"/>
                <a:gd name="connsiteY57" fmla="*/ 695012 h 1160647"/>
                <a:gd name="connsiteX58" fmla="*/ 527315 w 3079941"/>
                <a:gd name="connsiteY58" fmla="*/ 687446 h 1160647"/>
                <a:gd name="connsiteX59" fmla="*/ 529088 w 3079941"/>
                <a:gd name="connsiteY59" fmla="*/ 687446 h 1160647"/>
                <a:gd name="connsiteX60" fmla="*/ 541502 w 3079941"/>
                <a:gd name="connsiteY60" fmla="*/ 687446 h 1160647"/>
                <a:gd name="connsiteX61" fmla="*/ 541502 w 3079941"/>
                <a:gd name="connsiteY61" fmla="*/ 713387 h 1160647"/>
                <a:gd name="connsiteX62" fmla="*/ 543529 w 3079941"/>
                <a:gd name="connsiteY62" fmla="*/ 713387 h 1160647"/>
                <a:gd name="connsiteX63" fmla="*/ 557715 w 3079941"/>
                <a:gd name="connsiteY63" fmla="*/ 713387 h 1160647"/>
                <a:gd name="connsiteX64" fmla="*/ 557715 w 3079941"/>
                <a:gd name="connsiteY64" fmla="*/ 715008 h 1160647"/>
                <a:gd name="connsiteX65" fmla="*/ 557715 w 3079941"/>
                <a:gd name="connsiteY65" fmla="*/ 726358 h 1160647"/>
                <a:gd name="connsiteX66" fmla="*/ 558475 w 3079941"/>
                <a:gd name="connsiteY66" fmla="*/ 726358 h 1160647"/>
                <a:gd name="connsiteX67" fmla="*/ 563796 w 3079941"/>
                <a:gd name="connsiteY67" fmla="*/ 726358 h 1160647"/>
                <a:gd name="connsiteX68" fmla="*/ 563796 w 3079941"/>
                <a:gd name="connsiteY68" fmla="*/ 725547 h 1160647"/>
                <a:gd name="connsiteX69" fmla="*/ 563796 w 3079941"/>
                <a:gd name="connsiteY69" fmla="*/ 719872 h 1160647"/>
                <a:gd name="connsiteX70" fmla="*/ 594196 w 3079941"/>
                <a:gd name="connsiteY70" fmla="*/ 719872 h 1160647"/>
                <a:gd name="connsiteX71" fmla="*/ 594196 w 3079941"/>
                <a:gd name="connsiteY71" fmla="*/ 743652 h 1160647"/>
                <a:gd name="connsiteX72" fmla="*/ 595209 w 3079941"/>
                <a:gd name="connsiteY72" fmla="*/ 743652 h 1160647"/>
                <a:gd name="connsiteX73" fmla="*/ 602303 w 3079941"/>
                <a:gd name="connsiteY73" fmla="*/ 743652 h 1160647"/>
                <a:gd name="connsiteX74" fmla="*/ 602303 w 3079941"/>
                <a:gd name="connsiteY74" fmla="*/ 744733 h 1160647"/>
                <a:gd name="connsiteX75" fmla="*/ 602303 w 3079941"/>
                <a:gd name="connsiteY75" fmla="*/ 752299 h 1160647"/>
                <a:gd name="connsiteX76" fmla="*/ 603063 w 3079941"/>
                <a:gd name="connsiteY76" fmla="*/ 752299 h 1160647"/>
                <a:gd name="connsiteX77" fmla="*/ 608383 w 3079941"/>
                <a:gd name="connsiteY77" fmla="*/ 752299 h 1160647"/>
                <a:gd name="connsiteX78" fmla="*/ 608383 w 3079941"/>
                <a:gd name="connsiteY78" fmla="*/ 750137 h 1160647"/>
                <a:gd name="connsiteX79" fmla="*/ 608383 w 3079941"/>
                <a:gd name="connsiteY79" fmla="*/ 735005 h 1160647"/>
                <a:gd name="connsiteX80" fmla="*/ 609396 w 3079941"/>
                <a:gd name="connsiteY80" fmla="*/ 735005 h 1160647"/>
                <a:gd name="connsiteX81" fmla="*/ 616490 w 3079941"/>
                <a:gd name="connsiteY81" fmla="*/ 735005 h 1160647"/>
                <a:gd name="connsiteX82" fmla="*/ 616490 w 3079941"/>
                <a:gd name="connsiteY82" fmla="*/ 736086 h 1160647"/>
                <a:gd name="connsiteX83" fmla="*/ 616490 w 3079941"/>
                <a:gd name="connsiteY83" fmla="*/ 743652 h 1160647"/>
                <a:gd name="connsiteX84" fmla="*/ 621810 w 3079941"/>
                <a:gd name="connsiteY84" fmla="*/ 741659 h 1160647"/>
                <a:gd name="connsiteX85" fmla="*/ 622570 w 3079941"/>
                <a:gd name="connsiteY85" fmla="*/ 740679 h 1160647"/>
                <a:gd name="connsiteX86" fmla="*/ 622570 w 3079941"/>
                <a:gd name="connsiteY86" fmla="*/ 735005 h 1160647"/>
                <a:gd name="connsiteX87" fmla="*/ 661077 w 3079941"/>
                <a:gd name="connsiteY87" fmla="*/ 735005 h 1160647"/>
                <a:gd name="connsiteX88" fmla="*/ 661077 w 3079941"/>
                <a:gd name="connsiteY88" fmla="*/ 758784 h 1160647"/>
                <a:gd name="connsiteX89" fmla="*/ 663103 w 3079941"/>
                <a:gd name="connsiteY89" fmla="*/ 758784 h 1160647"/>
                <a:gd name="connsiteX90" fmla="*/ 677290 w 3079941"/>
                <a:gd name="connsiteY90" fmla="*/ 758784 h 1160647"/>
                <a:gd name="connsiteX91" fmla="*/ 677290 w 3079941"/>
                <a:gd name="connsiteY91" fmla="*/ 759865 h 1160647"/>
                <a:gd name="connsiteX92" fmla="*/ 677290 w 3079941"/>
                <a:gd name="connsiteY92" fmla="*/ 767431 h 1160647"/>
                <a:gd name="connsiteX93" fmla="*/ 679064 w 3079941"/>
                <a:gd name="connsiteY93" fmla="*/ 767431 h 1160647"/>
                <a:gd name="connsiteX94" fmla="*/ 691477 w 3079941"/>
                <a:gd name="connsiteY94" fmla="*/ 767431 h 1160647"/>
                <a:gd name="connsiteX95" fmla="*/ 691477 w 3079941"/>
                <a:gd name="connsiteY95" fmla="*/ 743652 h 1160647"/>
                <a:gd name="connsiteX96" fmla="*/ 692490 w 3079941"/>
                <a:gd name="connsiteY96" fmla="*/ 743652 h 1160647"/>
                <a:gd name="connsiteX97" fmla="*/ 699584 w 3079941"/>
                <a:gd name="connsiteY97" fmla="*/ 743652 h 1160647"/>
                <a:gd name="connsiteX98" fmla="*/ 699584 w 3079941"/>
                <a:gd name="connsiteY98" fmla="*/ 711225 h 1160647"/>
                <a:gd name="connsiteX99" fmla="*/ 700597 w 3079941"/>
                <a:gd name="connsiteY99" fmla="*/ 711225 h 1160647"/>
                <a:gd name="connsiteX100" fmla="*/ 707691 w 3079941"/>
                <a:gd name="connsiteY100" fmla="*/ 711225 h 1160647"/>
                <a:gd name="connsiteX101" fmla="*/ 707691 w 3079941"/>
                <a:gd name="connsiteY101" fmla="*/ 709334 h 1160647"/>
                <a:gd name="connsiteX102" fmla="*/ 707691 w 3079941"/>
                <a:gd name="connsiteY102" fmla="*/ 696093 h 1160647"/>
                <a:gd name="connsiteX103" fmla="*/ 706424 w 3079941"/>
                <a:gd name="connsiteY103" fmla="*/ 694471 h 1160647"/>
                <a:gd name="connsiteX104" fmla="*/ 711744 w 3079941"/>
                <a:gd name="connsiteY104" fmla="*/ 683122 h 1160647"/>
                <a:gd name="connsiteX105" fmla="*/ 719851 w 3079941"/>
                <a:gd name="connsiteY105" fmla="*/ 711225 h 1160647"/>
                <a:gd name="connsiteX106" fmla="*/ 720611 w 3079941"/>
                <a:gd name="connsiteY106" fmla="*/ 711225 h 1160647"/>
                <a:gd name="connsiteX107" fmla="*/ 725931 w 3079941"/>
                <a:gd name="connsiteY107" fmla="*/ 711225 h 1160647"/>
                <a:gd name="connsiteX108" fmla="*/ 725931 w 3079941"/>
                <a:gd name="connsiteY108" fmla="*/ 605298 h 1160647"/>
                <a:gd name="connsiteX109" fmla="*/ 727451 w 3079941"/>
                <a:gd name="connsiteY109" fmla="*/ 605298 h 1160647"/>
                <a:gd name="connsiteX110" fmla="*/ 738091 w 3079941"/>
                <a:gd name="connsiteY110" fmla="*/ 605298 h 1160647"/>
                <a:gd name="connsiteX111" fmla="*/ 738091 w 3079941"/>
                <a:gd name="connsiteY111" fmla="*/ 557739 h 1160647"/>
                <a:gd name="connsiteX112" fmla="*/ 764438 w 3079941"/>
                <a:gd name="connsiteY112" fmla="*/ 557739 h 1160647"/>
                <a:gd name="connsiteX113" fmla="*/ 764438 w 3079941"/>
                <a:gd name="connsiteY113" fmla="*/ 536121 h 1160647"/>
                <a:gd name="connsiteX114" fmla="*/ 798892 w 3079941"/>
                <a:gd name="connsiteY114" fmla="*/ 536121 h 1160647"/>
                <a:gd name="connsiteX115" fmla="*/ 798892 w 3079941"/>
                <a:gd name="connsiteY115" fmla="*/ 538553 h 1160647"/>
                <a:gd name="connsiteX116" fmla="*/ 798892 w 3079941"/>
                <a:gd name="connsiteY116" fmla="*/ 555577 h 1160647"/>
                <a:gd name="connsiteX117" fmla="*/ 801172 w 3079941"/>
                <a:gd name="connsiteY117" fmla="*/ 555577 h 1160647"/>
                <a:gd name="connsiteX118" fmla="*/ 817132 w 3079941"/>
                <a:gd name="connsiteY118" fmla="*/ 555577 h 1160647"/>
                <a:gd name="connsiteX119" fmla="*/ 817132 w 3079941"/>
                <a:gd name="connsiteY119" fmla="*/ 603136 h 1160647"/>
                <a:gd name="connsiteX120" fmla="*/ 818145 w 3079941"/>
                <a:gd name="connsiteY120" fmla="*/ 603136 h 1160647"/>
                <a:gd name="connsiteX121" fmla="*/ 825239 w 3079941"/>
                <a:gd name="connsiteY121" fmla="*/ 603136 h 1160647"/>
                <a:gd name="connsiteX122" fmla="*/ 839426 w 3079941"/>
                <a:gd name="connsiteY122" fmla="*/ 607460 h 1160647"/>
                <a:gd name="connsiteX123" fmla="*/ 839426 w 3079941"/>
                <a:gd name="connsiteY123" fmla="*/ 646372 h 1160647"/>
                <a:gd name="connsiteX124" fmla="*/ 840439 w 3079941"/>
                <a:gd name="connsiteY124" fmla="*/ 646372 h 1160647"/>
                <a:gd name="connsiteX125" fmla="*/ 847532 w 3079941"/>
                <a:gd name="connsiteY125" fmla="*/ 646372 h 1160647"/>
                <a:gd name="connsiteX126" fmla="*/ 847532 w 3079941"/>
                <a:gd name="connsiteY126" fmla="*/ 647993 h 1160647"/>
                <a:gd name="connsiteX127" fmla="*/ 847532 w 3079941"/>
                <a:gd name="connsiteY127" fmla="*/ 659342 h 1160647"/>
                <a:gd name="connsiteX128" fmla="*/ 849559 w 3079941"/>
                <a:gd name="connsiteY128" fmla="*/ 659342 h 1160647"/>
                <a:gd name="connsiteX129" fmla="*/ 863746 w 3079941"/>
                <a:gd name="connsiteY129" fmla="*/ 659342 h 1160647"/>
                <a:gd name="connsiteX130" fmla="*/ 869826 w 3079941"/>
                <a:gd name="connsiteY130" fmla="*/ 665828 h 1160647"/>
                <a:gd name="connsiteX131" fmla="*/ 869826 w 3079941"/>
                <a:gd name="connsiteY131" fmla="*/ 687446 h 1160647"/>
                <a:gd name="connsiteX132" fmla="*/ 872106 w 3079941"/>
                <a:gd name="connsiteY132" fmla="*/ 687446 h 1160647"/>
                <a:gd name="connsiteX133" fmla="*/ 888066 w 3079941"/>
                <a:gd name="connsiteY133" fmla="*/ 687446 h 1160647"/>
                <a:gd name="connsiteX134" fmla="*/ 888066 w 3079941"/>
                <a:gd name="connsiteY134" fmla="*/ 688526 h 1160647"/>
                <a:gd name="connsiteX135" fmla="*/ 888066 w 3079941"/>
                <a:gd name="connsiteY135" fmla="*/ 696093 h 1160647"/>
                <a:gd name="connsiteX136" fmla="*/ 889333 w 3079941"/>
                <a:gd name="connsiteY136" fmla="*/ 696093 h 1160647"/>
                <a:gd name="connsiteX137" fmla="*/ 898200 w 3079941"/>
                <a:gd name="connsiteY137" fmla="*/ 696093 h 1160647"/>
                <a:gd name="connsiteX138" fmla="*/ 898200 w 3079941"/>
                <a:gd name="connsiteY138" fmla="*/ 698254 h 1160647"/>
                <a:gd name="connsiteX139" fmla="*/ 898200 w 3079941"/>
                <a:gd name="connsiteY139" fmla="*/ 713387 h 1160647"/>
                <a:gd name="connsiteX140" fmla="*/ 902253 w 3079941"/>
                <a:gd name="connsiteY140" fmla="*/ 711495 h 1160647"/>
                <a:gd name="connsiteX141" fmla="*/ 902253 w 3079941"/>
                <a:gd name="connsiteY141" fmla="*/ 698254 h 1160647"/>
                <a:gd name="connsiteX142" fmla="*/ 903266 w 3079941"/>
                <a:gd name="connsiteY142" fmla="*/ 698254 h 1160647"/>
                <a:gd name="connsiteX143" fmla="*/ 910360 w 3079941"/>
                <a:gd name="connsiteY143" fmla="*/ 698254 h 1160647"/>
                <a:gd name="connsiteX144" fmla="*/ 910360 w 3079941"/>
                <a:gd name="connsiteY144" fmla="*/ 699876 h 1160647"/>
                <a:gd name="connsiteX145" fmla="*/ 910360 w 3079941"/>
                <a:gd name="connsiteY145" fmla="*/ 711225 h 1160647"/>
                <a:gd name="connsiteX146" fmla="*/ 911120 w 3079941"/>
                <a:gd name="connsiteY146" fmla="*/ 711225 h 1160647"/>
                <a:gd name="connsiteX147" fmla="*/ 916440 w 3079941"/>
                <a:gd name="connsiteY147" fmla="*/ 711225 h 1160647"/>
                <a:gd name="connsiteX148" fmla="*/ 965080 w 3079941"/>
                <a:gd name="connsiteY148" fmla="*/ 706902 h 1160647"/>
                <a:gd name="connsiteX149" fmla="*/ 965080 w 3079941"/>
                <a:gd name="connsiteY149" fmla="*/ 708253 h 1160647"/>
                <a:gd name="connsiteX150" fmla="*/ 965080 w 3079941"/>
                <a:gd name="connsiteY150" fmla="*/ 717710 h 1160647"/>
                <a:gd name="connsiteX151" fmla="*/ 965840 w 3079941"/>
                <a:gd name="connsiteY151" fmla="*/ 717710 h 1160647"/>
                <a:gd name="connsiteX152" fmla="*/ 971161 w 3079941"/>
                <a:gd name="connsiteY152" fmla="*/ 717710 h 1160647"/>
                <a:gd name="connsiteX153" fmla="*/ 971161 w 3079941"/>
                <a:gd name="connsiteY153" fmla="*/ 719872 h 1160647"/>
                <a:gd name="connsiteX154" fmla="*/ 971161 w 3079941"/>
                <a:gd name="connsiteY154" fmla="*/ 735005 h 1160647"/>
                <a:gd name="connsiteX155" fmla="*/ 973187 w 3079941"/>
                <a:gd name="connsiteY155" fmla="*/ 733654 h 1160647"/>
                <a:gd name="connsiteX156" fmla="*/ 987374 w 3079941"/>
                <a:gd name="connsiteY156" fmla="*/ 724196 h 1160647"/>
                <a:gd name="connsiteX157" fmla="*/ 993454 w 3079941"/>
                <a:gd name="connsiteY157" fmla="*/ 683122 h 1160647"/>
                <a:gd name="connsiteX158" fmla="*/ 994214 w 3079941"/>
                <a:gd name="connsiteY158" fmla="*/ 682852 h 1160647"/>
                <a:gd name="connsiteX159" fmla="*/ 999534 w 3079941"/>
                <a:gd name="connsiteY159" fmla="*/ 680960 h 1160647"/>
                <a:gd name="connsiteX160" fmla="*/ 1001561 w 3079941"/>
                <a:gd name="connsiteY160" fmla="*/ 611783 h 1160647"/>
                <a:gd name="connsiteX161" fmla="*/ 1003588 w 3079941"/>
                <a:gd name="connsiteY161" fmla="*/ 680960 h 1160647"/>
                <a:gd name="connsiteX162" fmla="*/ 1004348 w 3079941"/>
                <a:gd name="connsiteY162" fmla="*/ 681230 h 1160647"/>
                <a:gd name="connsiteX163" fmla="*/ 1009668 w 3079941"/>
                <a:gd name="connsiteY163" fmla="*/ 683122 h 1160647"/>
                <a:gd name="connsiteX164" fmla="*/ 1009668 w 3079941"/>
                <a:gd name="connsiteY164" fmla="*/ 596651 h 1160647"/>
                <a:gd name="connsiteX165" fmla="*/ 1013721 w 3079941"/>
                <a:gd name="connsiteY165" fmla="*/ 564224 h 1160647"/>
                <a:gd name="connsiteX166" fmla="*/ 1052228 w 3079941"/>
                <a:gd name="connsiteY166" fmla="*/ 564224 h 1160647"/>
                <a:gd name="connsiteX167" fmla="*/ 1052228 w 3079941"/>
                <a:gd name="connsiteY167" fmla="*/ 596651 h 1160647"/>
                <a:gd name="connsiteX168" fmla="*/ 1052988 w 3079941"/>
                <a:gd name="connsiteY168" fmla="*/ 596651 h 1160647"/>
                <a:gd name="connsiteX169" fmla="*/ 1058308 w 3079941"/>
                <a:gd name="connsiteY169" fmla="*/ 596651 h 1160647"/>
                <a:gd name="connsiteX170" fmla="*/ 1058308 w 3079941"/>
                <a:gd name="connsiteY170" fmla="*/ 514503 h 1160647"/>
                <a:gd name="connsiteX171" fmla="*/ 1060082 w 3079941"/>
                <a:gd name="connsiteY171" fmla="*/ 514503 h 1160647"/>
                <a:gd name="connsiteX172" fmla="*/ 1072495 w 3079941"/>
                <a:gd name="connsiteY172" fmla="*/ 514503 h 1160647"/>
                <a:gd name="connsiteX173" fmla="*/ 1072495 w 3079941"/>
                <a:gd name="connsiteY173" fmla="*/ 512612 h 1160647"/>
                <a:gd name="connsiteX174" fmla="*/ 1072495 w 3079941"/>
                <a:gd name="connsiteY174" fmla="*/ 499371 h 1160647"/>
                <a:gd name="connsiteX175" fmla="*/ 1094789 w 3079941"/>
                <a:gd name="connsiteY175" fmla="*/ 499371 h 1160647"/>
                <a:gd name="connsiteX176" fmla="*/ 1094789 w 3079941"/>
                <a:gd name="connsiteY176" fmla="*/ 498290 h 1160647"/>
                <a:gd name="connsiteX177" fmla="*/ 1094789 w 3079941"/>
                <a:gd name="connsiteY177" fmla="*/ 490724 h 1160647"/>
                <a:gd name="connsiteX178" fmla="*/ 1096562 w 3079941"/>
                <a:gd name="connsiteY178" fmla="*/ 490724 h 1160647"/>
                <a:gd name="connsiteX179" fmla="*/ 1108976 w 3079941"/>
                <a:gd name="connsiteY179" fmla="*/ 490724 h 1160647"/>
                <a:gd name="connsiteX180" fmla="*/ 1108976 w 3079941"/>
                <a:gd name="connsiteY180" fmla="*/ 491805 h 1160647"/>
                <a:gd name="connsiteX181" fmla="*/ 1108976 w 3079941"/>
                <a:gd name="connsiteY181" fmla="*/ 499371 h 1160647"/>
                <a:gd name="connsiteX182" fmla="*/ 1109736 w 3079941"/>
                <a:gd name="connsiteY182" fmla="*/ 499371 h 1160647"/>
                <a:gd name="connsiteX183" fmla="*/ 1115056 w 3079941"/>
                <a:gd name="connsiteY183" fmla="*/ 499371 h 1160647"/>
                <a:gd name="connsiteX184" fmla="*/ 1125189 w 3079941"/>
                <a:gd name="connsiteY184" fmla="*/ 495047 h 1160647"/>
                <a:gd name="connsiteX185" fmla="*/ 1129242 w 3079941"/>
                <a:gd name="connsiteY185" fmla="*/ 498290 h 1160647"/>
                <a:gd name="connsiteX186" fmla="*/ 1129242 w 3079941"/>
                <a:gd name="connsiteY186" fmla="*/ 490724 h 1160647"/>
                <a:gd name="connsiteX187" fmla="*/ 1131522 w 3079941"/>
                <a:gd name="connsiteY187" fmla="*/ 490724 h 1160647"/>
                <a:gd name="connsiteX188" fmla="*/ 1147483 w 3079941"/>
                <a:gd name="connsiteY188" fmla="*/ 490724 h 1160647"/>
                <a:gd name="connsiteX189" fmla="*/ 1147483 w 3079941"/>
                <a:gd name="connsiteY189" fmla="*/ 491805 h 1160647"/>
                <a:gd name="connsiteX190" fmla="*/ 1147483 w 3079941"/>
                <a:gd name="connsiteY190" fmla="*/ 499371 h 1160647"/>
                <a:gd name="connsiteX191" fmla="*/ 1177883 w 3079941"/>
                <a:gd name="connsiteY191" fmla="*/ 499371 h 1160647"/>
                <a:gd name="connsiteX192" fmla="*/ 1177883 w 3079941"/>
                <a:gd name="connsiteY192" fmla="*/ 500992 h 1160647"/>
                <a:gd name="connsiteX193" fmla="*/ 1177883 w 3079941"/>
                <a:gd name="connsiteY193" fmla="*/ 512342 h 1160647"/>
                <a:gd name="connsiteX194" fmla="*/ 1204230 w 3079941"/>
                <a:gd name="connsiteY194" fmla="*/ 512342 h 1160647"/>
                <a:gd name="connsiteX195" fmla="*/ 1204230 w 3079941"/>
                <a:gd name="connsiteY195" fmla="*/ 542606 h 1160647"/>
                <a:gd name="connsiteX196" fmla="*/ 1204990 w 3079941"/>
                <a:gd name="connsiteY196" fmla="*/ 542606 h 1160647"/>
                <a:gd name="connsiteX197" fmla="*/ 1210310 w 3079941"/>
                <a:gd name="connsiteY197" fmla="*/ 542606 h 1160647"/>
                <a:gd name="connsiteX198" fmla="*/ 1210310 w 3079941"/>
                <a:gd name="connsiteY198" fmla="*/ 543687 h 1160647"/>
                <a:gd name="connsiteX199" fmla="*/ 1210310 w 3079941"/>
                <a:gd name="connsiteY199" fmla="*/ 551254 h 1160647"/>
                <a:gd name="connsiteX200" fmla="*/ 1214364 w 3079941"/>
                <a:gd name="connsiteY200" fmla="*/ 581518 h 1160647"/>
                <a:gd name="connsiteX201" fmla="*/ 1215124 w 3079941"/>
                <a:gd name="connsiteY201" fmla="*/ 581518 h 1160647"/>
                <a:gd name="connsiteX202" fmla="*/ 1220444 w 3079941"/>
                <a:gd name="connsiteY202" fmla="*/ 581518 h 1160647"/>
                <a:gd name="connsiteX203" fmla="*/ 1220444 w 3079941"/>
                <a:gd name="connsiteY203" fmla="*/ 582329 h 1160647"/>
                <a:gd name="connsiteX204" fmla="*/ 1220444 w 3079941"/>
                <a:gd name="connsiteY204" fmla="*/ 588004 h 1160647"/>
                <a:gd name="connsiteX205" fmla="*/ 1221457 w 3079941"/>
                <a:gd name="connsiteY205" fmla="*/ 588004 h 1160647"/>
                <a:gd name="connsiteX206" fmla="*/ 1228550 w 3079941"/>
                <a:gd name="connsiteY206" fmla="*/ 588004 h 1160647"/>
                <a:gd name="connsiteX207" fmla="*/ 1228550 w 3079941"/>
                <a:gd name="connsiteY207" fmla="*/ 618269 h 1160647"/>
                <a:gd name="connsiteX208" fmla="*/ 1230577 w 3079941"/>
                <a:gd name="connsiteY208" fmla="*/ 618269 h 1160647"/>
                <a:gd name="connsiteX209" fmla="*/ 1244764 w 3079941"/>
                <a:gd name="connsiteY209" fmla="*/ 618269 h 1160647"/>
                <a:gd name="connsiteX210" fmla="*/ 1244764 w 3079941"/>
                <a:gd name="connsiteY210" fmla="*/ 642048 h 1160647"/>
                <a:gd name="connsiteX211" fmla="*/ 1246791 w 3079941"/>
                <a:gd name="connsiteY211" fmla="*/ 643669 h 1160647"/>
                <a:gd name="connsiteX212" fmla="*/ 1246791 w 3079941"/>
                <a:gd name="connsiteY212" fmla="*/ 655019 h 1160647"/>
                <a:gd name="connsiteX213" fmla="*/ 1247551 w 3079941"/>
                <a:gd name="connsiteY213" fmla="*/ 655019 h 1160647"/>
                <a:gd name="connsiteX214" fmla="*/ 1252871 w 3079941"/>
                <a:gd name="connsiteY214" fmla="*/ 655019 h 1160647"/>
                <a:gd name="connsiteX215" fmla="*/ 1252871 w 3079941"/>
                <a:gd name="connsiteY215" fmla="*/ 678798 h 1160647"/>
                <a:gd name="connsiteX216" fmla="*/ 1254137 w 3079941"/>
                <a:gd name="connsiteY216" fmla="*/ 678798 h 1160647"/>
                <a:gd name="connsiteX217" fmla="*/ 1263004 w 3079941"/>
                <a:gd name="connsiteY217" fmla="*/ 678798 h 1160647"/>
                <a:gd name="connsiteX218" fmla="*/ 1265031 w 3079941"/>
                <a:gd name="connsiteY218" fmla="*/ 682852 h 1160647"/>
                <a:gd name="connsiteX219" fmla="*/ 1265031 w 3079941"/>
                <a:gd name="connsiteY219" fmla="*/ 696093 h 1160647"/>
                <a:gd name="connsiteX220" fmla="*/ 1266551 w 3079941"/>
                <a:gd name="connsiteY220" fmla="*/ 694201 h 1160647"/>
                <a:gd name="connsiteX221" fmla="*/ 1277191 w 3079941"/>
                <a:gd name="connsiteY221" fmla="*/ 680960 h 1160647"/>
                <a:gd name="connsiteX222" fmla="*/ 1305565 w 3079941"/>
                <a:gd name="connsiteY222" fmla="*/ 680960 h 1160647"/>
                <a:gd name="connsiteX223" fmla="*/ 1305565 w 3079941"/>
                <a:gd name="connsiteY223" fmla="*/ 767431 h 1160647"/>
                <a:gd name="connsiteX224" fmla="*/ 1306325 w 3079941"/>
                <a:gd name="connsiteY224" fmla="*/ 767431 h 1160647"/>
                <a:gd name="connsiteX225" fmla="*/ 1311645 w 3079941"/>
                <a:gd name="connsiteY225" fmla="*/ 767431 h 1160647"/>
                <a:gd name="connsiteX226" fmla="*/ 1312405 w 3079941"/>
                <a:gd name="connsiteY226" fmla="*/ 766080 h 1160647"/>
                <a:gd name="connsiteX227" fmla="*/ 1317725 w 3079941"/>
                <a:gd name="connsiteY227" fmla="*/ 756622 h 1160647"/>
                <a:gd name="connsiteX228" fmla="*/ 1317725 w 3079941"/>
                <a:gd name="connsiteY228" fmla="*/ 758514 h 1160647"/>
                <a:gd name="connsiteX229" fmla="*/ 1317725 w 3079941"/>
                <a:gd name="connsiteY229" fmla="*/ 771755 h 1160647"/>
                <a:gd name="connsiteX230" fmla="*/ 1321778 w 3079941"/>
                <a:gd name="connsiteY230" fmla="*/ 726358 h 1160647"/>
                <a:gd name="connsiteX231" fmla="*/ 1322538 w 3079941"/>
                <a:gd name="connsiteY231" fmla="*/ 726358 h 1160647"/>
                <a:gd name="connsiteX232" fmla="*/ 1327858 w 3079941"/>
                <a:gd name="connsiteY232" fmla="*/ 726358 h 1160647"/>
                <a:gd name="connsiteX233" fmla="*/ 1327858 w 3079941"/>
                <a:gd name="connsiteY233" fmla="*/ 661504 h 1160647"/>
                <a:gd name="connsiteX234" fmla="*/ 1328872 w 3079941"/>
                <a:gd name="connsiteY234" fmla="*/ 661504 h 1160647"/>
                <a:gd name="connsiteX235" fmla="*/ 1335965 w 3079941"/>
                <a:gd name="connsiteY235" fmla="*/ 661504 h 1160647"/>
                <a:gd name="connsiteX236" fmla="*/ 1348125 w 3079941"/>
                <a:gd name="connsiteY236" fmla="*/ 618269 h 1160647"/>
                <a:gd name="connsiteX237" fmla="*/ 1349392 w 3079941"/>
                <a:gd name="connsiteY237" fmla="*/ 618269 h 1160647"/>
                <a:gd name="connsiteX238" fmla="*/ 1358259 w 3079941"/>
                <a:gd name="connsiteY238" fmla="*/ 618269 h 1160647"/>
                <a:gd name="connsiteX239" fmla="*/ 1368392 w 3079941"/>
                <a:gd name="connsiteY239" fmla="*/ 661504 h 1160647"/>
                <a:gd name="connsiteX240" fmla="*/ 1369405 w 3079941"/>
                <a:gd name="connsiteY240" fmla="*/ 661504 h 1160647"/>
                <a:gd name="connsiteX241" fmla="*/ 1376499 w 3079941"/>
                <a:gd name="connsiteY241" fmla="*/ 661504 h 1160647"/>
                <a:gd name="connsiteX242" fmla="*/ 1376499 w 3079941"/>
                <a:gd name="connsiteY242" fmla="*/ 700416 h 1160647"/>
                <a:gd name="connsiteX243" fmla="*/ 1378272 w 3079941"/>
                <a:gd name="connsiteY243" fmla="*/ 700416 h 1160647"/>
                <a:gd name="connsiteX244" fmla="*/ 1390686 w 3079941"/>
                <a:gd name="connsiteY244" fmla="*/ 700416 h 1160647"/>
                <a:gd name="connsiteX245" fmla="*/ 1390686 w 3079941"/>
                <a:gd name="connsiteY245" fmla="*/ 702578 h 1160647"/>
                <a:gd name="connsiteX246" fmla="*/ 1390686 w 3079941"/>
                <a:gd name="connsiteY246" fmla="*/ 717710 h 1160647"/>
                <a:gd name="connsiteX247" fmla="*/ 1394739 w 3079941"/>
                <a:gd name="connsiteY247" fmla="*/ 715549 h 1160647"/>
                <a:gd name="connsiteX248" fmla="*/ 1394739 w 3079941"/>
                <a:gd name="connsiteY248" fmla="*/ 700416 h 1160647"/>
                <a:gd name="connsiteX249" fmla="*/ 1396259 w 3079941"/>
                <a:gd name="connsiteY249" fmla="*/ 700416 h 1160647"/>
                <a:gd name="connsiteX250" fmla="*/ 1406899 w 3079941"/>
                <a:gd name="connsiteY250" fmla="*/ 700416 h 1160647"/>
                <a:gd name="connsiteX251" fmla="*/ 1406899 w 3079941"/>
                <a:gd name="connsiteY251" fmla="*/ 702037 h 1160647"/>
                <a:gd name="connsiteX252" fmla="*/ 1406899 w 3079941"/>
                <a:gd name="connsiteY252" fmla="*/ 713387 h 1160647"/>
                <a:gd name="connsiteX253" fmla="*/ 1437300 w 3079941"/>
                <a:gd name="connsiteY253" fmla="*/ 713387 h 1160647"/>
                <a:gd name="connsiteX254" fmla="*/ 1437300 w 3079941"/>
                <a:gd name="connsiteY254" fmla="*/ 676637 h 1160647"/>
                <a:gd name="connsiteX255" fmla="*/ 1438566 w 3079941"/>
                <a:gd name="connsiteY255" fmla="*/ 676637 h 1160647"/>
                <a:gd name="connsiteX256" fmla="*/ 1447433 w 3079941"/>
                <a:gd name="connsiteY256" fmla="*/ 676637 h 1160647"/>
                <a:gd name="connsiteX257" fmla="*/ 1447433 w 3079941"/>
                <a:gd name="connsiteY257" fmla="*/ 698254 h 1160647"/>
                <a:gd name="connsiteX258" fmla="*/ 1449460 w 3079941"/>
                <a:gd name="connsiteY258" fmla="*/ 665828 h 1160647"/>
                <a:gd name="connsiteX259" fmla="*/ 1471753 w 3079941"/>
                <a:gd name="connsiteY259" fmla="*/ 665828 h 1160647"/>
                <a:gd name="connsiteX260" fmla="*/ 1471753 w 3079941"/>
                <a:gd name="connsiteY260" fmla="*/ 664206 h 1160647"/>
                <a:gd name="connsiteX261" fmla="*/ 1471753 w 3079941"/>
                <a:gd name="connsiteY261" fmla="*/ 652857 h 1160647"/>
                <a:gd name="connsiteX262" fmla="*/ 1472513 w 3079941"/>
                <a:gd name="connsiteY262" fmla="*/ 652857 h 1160647"/>
                <a:gd name="connsiteX263" fmla="*/ 1477833 w 3079941"/>
                <a:gd name="connsiteY263" fmla="*/ 652857 h 1160647"/>
                <a:gd name="connsiteX264" fmla="*/ 1477833 w 3079941"/>
                <a:gd name="connsiteY264" fmla="*/ 650966 h 1160647"/>
                <a:gd name="connsiteX265" fmla="*/ 1477833 w 3079941"/>
                <a:gd name="connsiteY265" fmla="*/ 637725 h 1160647"/>
                <a:gd name="connsiteX266" fmla="*/ 1481887 w 3079941"/>
                <a:gd name="connsiteY266" fmla="*/ 644210 h 1160647"/>
                <a:gd name="connsiteX267" fmla="*/ 1484167 w 3079941"/>
                <a:gd name="connsiteY267" fmla="*/ 644210 h 1160647"/>
                <a:gd name="connsiteX268" fmla="*/ 1500127 w 3079941"/>
                <a:gd name="connsiteY268" fmla="*/ 644210 h 1160647"/>
                <a:gd name="connsiteX269" fmla="*/ 1500127 w 3079941"/>
                <a:gd name="connsiteY269" fmla="*/ 643399 h 1160647"/>
                <a:gd name="connsiteX270" fmla="*/ 1500127 w 3079941"/>
                <a:gd name="connsiteY270" fmla="*/ 637725 h 1160647"/>
                <a:gd name="connsiteX271" fmla="*/ 1500887 w 3079941"/>
                <a:gd name="connsiteY271" fmla="*/ 637725 h 1160647"/>
                <a:gd name="connsiteX272" fmla="*/ 1506207 w 3079941"/>
                <a:gd name="connsiteY272" fmla="*/ 637725 h 1160647"/>
                <a:gd name="connsiteX273" fmla="*/ 1506207 w 3079941"/>
                <a:gd name="connsiteY273" fmla="*/ 639076 h 1160647"/>
                <a:gd name="connsiteX274" fmla="*/ 1506207 w 3079941"/>
                <a:gd name="connsiteY274" fmla="*/ 648534 h 1160647"/>
                <a:gd name="connsiteX275" fmla="*/ 1544714 w 3079941"/>
                <a:gd name="connsiteY275" fmla="*/ 648534 h 1160647"/>
                <a:gd name="connsiteX276" fmla="*/ 1544714 w 3079941"/>
                <a:gd name="connsiteY276" fmla="*/ 786887 h 1160647"/>
                <a:gd name="connsiteX277" fmla="*/ 1546234 w 3079941"/>
                <a:gd name="connsiteY277" fmla="*/ 786887 h 1160647"/>
                <a:gd name="connsiteX278" fmla="*/ 1556874 w 3079941"/>
                <a:gd name="connsiteY278" fmla="*/ 786887 h 1160647"/>
                <a:gd name="connsiteX279" fmla="*/ 1556874 w 3079941"/>
                <a:gd name="connsiteY279" fmla="*/ 773917 h 1160647"/>
                <a:gd name="connsiteX280" fmla="*/ 1560928 w 3079941"/>
                <a:gd name="connsiteY280" fmla="*/ 773917 h 1160647"/>
                <a:gd name="connsiteX281" fmla="*/ 1560928 w 3079941"/>
                <a:gd name="connsiteY281" fmla="*/ 786887 h 1160647"/>
                <a:gd name="connsiteX282" fmla="*/ 1591328 w 3079941"/>
                <a:gd name="connsiteY282" fmla="*/ 786887 h 1160647"/>
                <a:gd name="connsiteX283" fmla="*/ 1591328 w 3079941"/>
                <a:gd name="connsiteY283" fmla="*/ 756622 h 1160647"/>
                <a:gd name="connsiteX284" fmla="*/ 1603488 w 3079941"/>
                <a:gd name="connsiteY284" fmla="*/ 756622 h 1160647"/>
                <a:gd name="connsiteX285" fmla="*/ 1615648 w 3079941"/>
                <a:gd name="connsiteY285" fmla="*/ 754461 h 1160647"/>
                <a:gd name="connsiteX286" fmla="*/ 1619702 w 3079941"/>
                <a:gd name="connsiteY286" fmla="*/ 756622 h 1160647"/>
                <a:gd name="connsiteX287" fmla="*/ 1629835 w 3079941"/>
                <a:gd name="connsiteY287" fmla="*/ 756622 h 1160647"/>
                <a:gd name="connsiteX288" fmla="*/ 1629835 w 3079941"/>
                <a:gd name="connsiteY288" fmla="*/ 786887 h 1160647"/>
                <a:gd name="connsiteX289" fmla="*/ 1637942 w 3079941"/>
                <a:gd name="connsiteY289" fmla="*/ 786887 h 1160647"/>
                <a:gd name="connsiteX290" fmla="*/ 1637942 w 3079941"/>
                <a:gd name="connsiteY290" fmla="*/ 804182 h 1160647"/>
                <a:gd name="connsiteX291" fmla="*/ 1647278 w 3079941"/>
                <a:gd name="connsiteY291" fmla="*/ 805087 h 1160647"/>
                <a:gd name="connsiteX292" fmla="*/ 1660236 w 3079941"/>
                <a:gd name="connsiteY292" fmla="*/ 805087 h 1160647"/>
                <a:gd name="connsiteX293" fmla="*/ 1660236 w 3079941"/>
                <a:gd name="connsiteY293" fmla="*/ 789049 h 1160647"/>
                <a:gd name="connsiteX294" fmla="*/ 1728192 w 3079941"/>
                <a:gd name="connsiteY294" fmla="*/ 789049 h 1160647"/>
                <a:gd name="connsiteX295" fmla="*/ 1728192 w 3079941"/>
                <a:gd name="connsiteY295" fmla="*/ 703796 h 1160647"/>
                <a:gd name="connsiteX296" fmla="*/ 1800200 w 3079941"/>
                <a:gd name="connsiteY296" fmla="*/ 703796 h 1160647"/>
                <a:gd name="connsiteX297" fmla="*/ 1800200 w 3079941"/>
                <a:gd name="connsiteY297" fmla="*/ 782564 h 1160647"/>
                <a:gd name="connsiteX298" fmla="*/ 1802104 w 3079941"/>
                <a:gd name="connsiteY298" fmla="*/ 782564 h 1160647"/>
                <a:gd name="connsiteX299" fmla="*/ 1803346 w 3079941"/>
                <a:gd name="connsiteY299" fmla="*/ 805087 h 1160647"/>
                <a:gd name="connsiteX300" fmla="*/ 1813022 w 3079941"/>
                <a:gd name="connsiteY300" fmla="*/ 805087 h 1160647"/>
                <a:gd name="connsiteX301" fmla="*/ 1814264 w 3079941"/>
                <a:gd name="connsiteY301" fmla="*/ 782564 h 1160647"/>
                <a:gd name="connsiteX302" fmla="*/ 1820344 w 3079941"/>
                <a:gd name="connsiteY302" fmla="*/ 782564 h 1160647"/>
                <a:gd name="connsiteX303" fmla="*/ 1821586 w 3079941"/>
                <a:gd name="connsiteY303" fmla="*/ 805087 h 1160647"/>
                <a:gd name="connsiteX304" fmla="*/ 1872208 w 3079941"/>
                <a:gd name="connsiteY304" fmla="*/ 805087 h 1160647"/>
                <a:gd name="connsiteX305" fmla="*/ 1872208 w 3079941"/>
                <a:gd name="connsiteY305" fmla="*/ 642059 h 1160647"/>
                <a:gd name="connsiteX306" fmla="*/ 2069535 w 3079941"/>
                <a:gd name="connsiteY306" fmla="*/ 642059 h 1160647"/>
                <a:gd name="connsiteX307" fmla="*/ 2069535 w 3079941"/>
                <a:gd name="connsiteY307" fmla="*/ 805087 h 1160647"/>
                <a:gd name="connsiteX308" fmla="*/ 2088232 w 3079941"/>
                <a:gd name="connsiteY308" fmla="*/ 805087 h 1160647"/>
                <a:gd name="connsiteX309" fmla="*/ 2088232 w 3079941"/>
                <a:gd name="connsiteY309" fmla="*/ 722394 h 1160647"/>
                <a:gd name="connsiteX310" fmla="*/ 2183352 w 3079941"/>
                <a:gd name="connsiteY310" fmla="*/ 722394 h 1160647"/>
                <a:gd name="connsiteX311" fmla="*/ 2195282 w 3079941"/>
                <a:gd name="connsiteY311" fmla="*/ 404253 h 1160647"/>
                <a:gd name="connsiteX312" fmla="*/ 2183122 w 3079941"/>
                <a:gd name="connsiteY312" fmla="*/ 382635 h 1160647"/>
                <a:gd name="connsiteX313" fmla="*/ 2177042 w 3079941"/>
                <a:gd name="connsiteY313" fmla="*/ 378311 h 1160647"/>
                <a:gd name="connsiteX314" fmla="*/ 2185149 w 3079941"/>
                <a:gd name="connsiteY314" fmla="*/ 354532 h 1160647"/>
                <a:gd name="connsiteX315" fmla="*/ 2185149 w 3079941"/>
                <a:gd name="connsiteY315" fmla="*/ 337238 h 1160647"/>
                <a:gd name="connsiteX316" fmla="*/ 2199336 w 3079941"/>
                <a:gd name="connsiteY316" fmla="*/ 337238 h 1160647"/>
                <a:gd name="connsiteX317" fmla="*/ 2199336 w 3079941"/>
                <a:gd name="connsiteY317" fmla="*/ 315620 h 1160647"/>
                <a:gd name="connsiteX318" fmla="*/ 2201362 w 3079941"/>
                <a:gd name="connsiteY318" fmla="*/ 311296 h 1160647"/>
                <a:gd name="connsiteX319" fmla="*/ 2201362 w 3079941"/>
                <a:gd name="connsiteY319" fmla="*/ 233472 h 1160647"/>
                <a:gd name="connsiteX320" fmla="*/ 2199336 w 3079941"/>
                <a:gd name="connsiteY320" fmla="*/ 226987 h 1160647"/>
                <a:gd name="connsiteX321" fmla="*/ 2205416 w 3079941"/>
                <a:gd name="connsiteY321" fmla="*/ 220501 h 1160647"/>
                <a:gd name="connsiteX322" fmla="*/ 2205416 w 3079941"/>
                <a:gd name="connsiteY322" fmla="*/ 162133 h 1160647"/>
                <a:gd name="connsiteX323" fmla="*/ 2207442 w 3079941"/>
                <a:gd name="connsiteY323" fmla="*/ 157810 h 1160647"/>
                <a:gd name="connsiteX324" fmla="*/ 2207442 w 3079941"/>
                <a:gd name="connsiteY324" fmla="*/ 101604 h 1160647"/>
                <a:gd name="connsiteX325" fmla="*/ 2209469 w 3079941"/>
                <a:gd name="connsiteY325" fmla="*/ 82148 h 1160647"/>
                <a:gd name="connsiteX326" fmla="*/ 2213523 w 3079941"/>
                <a:gd name="connsiteY326" fmla="*/ 99442 h 1160647"/>
                <a:gd name="connsiteX327" fmla="*/ 2215549 w 3079941"/>
                <a:gd name="connsiteY327" fmla="*/ 157810 h 1160647"/>
                <a:gd name="connsiteX328" fmla="*/ 2217576 w 3079941"/>
                <a:gd name="connsiteY328" fmla="*/ 220501 h 1160647"/>
                <a:gd name="connsiteX329" fmla="*/ 2223656 w 3079941"/>
                <a:gd name="connsiteY329" fmla="*/ 226987 h 1160647"/>
                <a:gd name="connsiteX330" fmla="*/ 2221629 w 3079941"/>
                <a:gd name="connsiteY330" fmla="*/ 233472 h 1160647"/>
                <a:gd name="connsiteX331" fmla="*/ 2221629 w 3079941"/>
                <a:gd name="connsiteY331" fmla="*/ 311296 h 1160647"/>
                <a:gd name="connsiteX332" fmla="*/ 2223656 w 3079941"/>
                <a:gd name="connsiteY332" fmla="*/ 315620 h 1160647"/>
                <a:gd name="connsiteX333" fmla="*/ 2223656 w 3079941"/>
                <a:gd name="connsiteY333" fmla="*/ 337238 h 1160647"/>
                <a:gd name="connsiteX334" fmla="*/ 2237843 w 3079941"/>
                <a:gd name="connsiteY334" fmla="*/ 337238 h 1160647"/>
                <a:gd name="connsiteX335" fmla="*/ 2237843 w 3079941"/>
                <a:gd name="connsiteY335" fmla="*/ 354532 h 1160647"/>
                <a:gd name="connsiteX336" fmla="*/ 2245950 w 3079941"/>
                <a:gd name="connsiteY336" fmla="*/ 378311 h 1160647"/>
                <a:gd name="connsiteX337" fmla="*/ 2239870 w 3079941"/>
                <a:gd name="connsiteY337" fmla="*/ 382635 h 1160647"/>
                <a:gd name="connsiteX338" fmla="*/ 2227709 w 3079941"/>
                <a:gd name="connsiteY338" fmla="*/ 404253 h 1160647"/>
                <a:gd name="connsiteX339" fmla="*/ 2235816 w 3079941"/>
                <a:gd name="connsiteY339" fmla="*/ 657181 h 1160647"/>
                <a:gd name="connsiteX340" fmla="*/ 2300670 w 3079941"/>
                <a:gd name="connsiteY340" fmla="*/ 657181 h 1160647"/>
                <a:gd name="connsiteX341" fmla="*/ 2300670 w 3079941"/>
                <a:gd name="connsiteY341" fmla="*/ 732843 h 1160647"/>
                <a:gd name="connsiteX342" fmla="*/ 2308777 w 3079941"/>
                <a:gd name="connsiteY342" fmla="*/ 732843 h 1160647"/>
                <a:gd name="connsiteX343" fmla="*/ 2310804 w 3079941"/>
                <a:gd name="connsiteY343" fmla="*/ 726358 h 1160647"/>
                <a:gd name="connsiteX344" fmla="*/ 2316884 w 3079941"/>
                <a:gd name="connsiteY344" fmla="*/ 726358 h 1160647"/>
                <a:gd name="connsiteX345" fmla="*/ 2318911 w 3079941"/>
                <a:gd name="connsiteY345" fmla="*/ 735005 h 1160647"/>
                <a:gd name="connsiteX346" fmla="*/ 2331071 w 3079941"/>
                <a:gd name="connsiteY346" fmla="*/ 735005 h 1160647"/>
                <a:gd name="connsiteX347" fmla="*/ 2331071 w 3079941"/>
                <a:gd name="connsiteY347" fmla="*/ 728519 h 1160647"/>
                <a:gd name="connsiteX348" fmla="*/ 2353364 w 3079941"/>
                <a:gd name="connsiteY348" fmla="*/ 728519 h 1160647"/>
                <a:gd name="connsiteX349" fmla="*/ 2353364 w 3079941"/>
                <a:gd name="connsiteY349" fmla="*/ 735005 h 1160647"/>
                <a:gd name="connsiteX350" fmla="*/ 2373631 w 3079941"/>
                <a:gd name="connsiteY350" fmla="*/ 735005 h 1160647"/>
                <a:gd name="connsiteX351" fmla="*/ 2373631 w 3079941"/>
                <a:gd name="connsiteY351" fmla="*/ 780402 h 1160647"/>
                <a:gd name="connsiteX352" fmla="*/ 2387818 w 3079941"/>
                <a:gd name="connsiteY352" fmla="*/ 780402 h 1160647"/>
                <a:gd name="connsiteX353" fmla="*/ 2387818 w 3079941"/>
                <a:gd name="connsiteY353" fmla="*/ 767431 h 1160647"/>
                <a:gd name="connsiteX354" fmla="*/ 2404032 w 3079941"/>
                <a:gd name="connsiteY354" fmla="*/ 767431 h 1160647"/>
                <a:gd name="connsiteX355" fmla="*/ 2404032 w 3079941"/>
                <a:gd name="connsiteY355" fmla="*/ 588004 h 1160647"/>
                <a:gd name="connsiteX356" fmla="*/ 2410112 w 3079941"/>
                <a:gd name="connsiteY356" fmla="*/ 581518 h 1160647"/>
                <a:gd name="connsiteX357" fmla="*/ 2483073 w 3079941"/>
                <a:gd name="connsiteY357" fmla="*/ 581518 h 1160647"/>
                <a:gd name="connsiteX358" fmla="*/ 2483073 w 3079941"/>
                <a:gd name="connsiteY358" fmla="*/ 590166 h 1160647"/>
                <a:gd name="connsiteX359" fmla="*/ 2493206 w 3079941"/>
                <a:gd name="connsiteY359" fmla="*/ 590166 h 1160647"/>
                <a:gd name="connsiteX360" fmla="*/ 2493206 w 3079941"/>
                <a:gd name="connsiteY360" fmla="*/ 704740 h 1160647"/>
                <a:gd name="connsiteX361" fmla="*/ 2515500 w 3079941"/>
                <a:gd name="connsiteY361" fmla="*/ 704740 h 1160647"/>
                <a:gd name="connsiteX362" fmla="*/ 2515500 w 3079941"/>
                <a:gd name="connsiteY362" fmla="*/ 637725 h 1160647"/>
                <a:gd name="connsiteX363" fmla="*/ 2541847 w 3079941"/>
                <a:gd name="connsiteY363" fmla="*/ 637725 h 1160647"/>
                <a:gd name="connsiteX364" fmla="*/ 2545900 w 3079941"/>
                <a:gd name="connsiteY364" fmla="*/ 633401 h 1160647"/>
                <a:gd name="connsiteX365" fmla="*/ 2554007 w 3079941"/>
                <a:gd name="connsiteY365" fmla="*/ 633401 h 1160647"/>
                <a:gd name="connsiteX366" fmla="*/ 2558060 w 3079941"/>
                <a:gd name="connsiteY366" fmla="*/ 637725 h 1160647"/>
                <a:gd name="connsiteX367" fmla="*/ 2580354 w 3079941"/>
                <a:gd name="connsiteY367" fmla="*/ 637725 h 1160647"/>
                <a:gd name="connsiteX368" fmla="*/ 2580354 w 3079941"/>
                <a:gd name="connsiteY368" fmla="*/ 520989 h 1160647"/>
                <a:gd name="connsiteX369" fmla="*/ 2637101 w 3079941"/>
                <a:gd name="connsiteY369" fmla="*/ 510180 h 1160647"/>
                <a:gd name="connsiteX370" fmla="*/ 2637101 w 3079941"/>
                <a:gd name="connsiteY370" fmla="*/ 511261 h 1160647"/>
                <a:gd name="connsiteX371" fmla="*/ 2637101 w 3079941"/>
                <a:gd name="connsiteY371" fmla="*/ 518827 h 1160647"/>
                <a:gd name="connsiteX372" fmla="*/ 2663448 w 3079941"/>
                <a:gd name="connsiteY372" fmla="*/ 518827 h 1160647"/>
                <a:gd name="connsiteX373" fmla="*/ 2663448 w 3079941"/>
                <a:gd name="connsiteY373" fmla="*/ 773917 h 1160647"/>
                <a:gd name="connsiteX374" fmla="*/ 2685742 w 3079941"/>
                <a:gd name="connsiteY374" fmla="*/ 773917 h 1160647"/>
                <a:gd name="connsiteX375" fmla="*/ 2685742 w 3079941"/>
                <a:gd name="connsiteY375" fmla="*/ 769593 h 1160647"/>
                <a:gd name="connsiteX376" fmla="*/ 2697902 w 3079941"/>
                <a:gd name="connsiteY376" fmla="*/ 769593 h 1160647"/>
                <a:gd name="connsiteX377" fmla="*/ 2697902 w 3079941"/>
                <a:gd name="connsiteY377" fmla="*/ 773917 h 1160647"/>
                <a:gd name="connsiteX378" fmla="*/ 2722222 w 3079941"/>
                <a:gd name="connsiteY378" fmla="*/ 773917 h 1160647"/>
                <a:gd name="connsiteX379" fmla="*/ 2722222 w 3079941"/>
                <a:gd name="connsiteY379" fmla="*/ 760946 h 1160647"/>
                <a:gd name="connsiteX380" fmla="*/ 2750596 w 3079941"/>
                <a:gd name="connsiteY380" fmla="*/ 760946 h 1160647"/>
                <a:gd name="connsiteX381" fmla="*/ 2762756 w 3079941"/>
                <a:gd name="connsiteY381" fmla="*/ 756622 h 1160647"/>
                <a:gd name="connsiteX382" fmla="*/ 2783023 w 3079941"/>
                <a:gd name="connsiteY382" fmla="*/ 760946 h 1160647"/>
                <a:gd name="connsiteX383" fmla="*/ 2783023 w 3079941"/>
                <a:gd name="connsiteY383" fmla="*/ 743652 h 1160647"/>
                <a:gd name="connsiteX384" fmla="*/ 2791130 w 3079941"/>
                <a:gd name="connsiteY384" fmla="*/ 743652 h 1160647"/>
                <a:gd name="connsiteX385" fmla="*/ 2791130 w 3079941"/>
                <a:gd name="connsiteY385" fmla="*/ 730681 h 1160647"/>
                <a:gd name="connsiteX386" fmla="*/ 2847877 w 3079941"/>
                <a:gd name="connsiteY386" fmla="*/ 730681 h 1160647"/>
                <a:gd name="connsiteX387" fmla="*/ 2847877 w 3079941"/>
                <a:gd name="connsiteY387" fmla="*/ 700416 h 1160647"/>
                <a:gd name="connsiteX388" fmla="*/ 2866117 w 3079941"/>
                <a:gd name="connsiteY388" fmla="*/ 700416 h 1160647"/>
                <a:gd name="connsiteX389" fmla="*/ 2866117 w 3079941"/>
                <a:gd name="connsiteY389" fmla="*/ 693931 h 1160647"/>
                <a:gd name="connsiteX390" fmla="*/ 2878277 w 3079941"/>
                <a:gd name="connsiteY390" fmla="*/ 693931 h 1160647"/>
                <a:gd name="connsiteX391" fmla="*/ 2878277 w 3079941"/>
                <a:gd name="connsiteY391" fmla="*/ 700416 h 1160647"/>
                <a:gd name="connsiteX392" fmla="*/ 2894491 w 3079941"/>
                <a:gd name="connsiteY392" fmla="*/ 700416 h 1160647"/>
                <a:gd name="connsiteX393" fmla="*/ 2894491 w 3079941"/>
                <a:gd name="connsiteY393" fmla="*/ 750137 h 1160647"/>
                <a:gd name="connsiteX394" fmla="*/ 2926918 w 3079941"/>
                <a:gd name="connsiteY394" fmla="*/ 750137 h 1160647"/>
                <a:gd name="connsiteX395" fmla="*/ 2926918 w 3079941"/>
                <a:gd name="connsiteY395" fmla="*/ 724196 h 1160647"/>
                <a:gd name="connsiteX396" fmla="*/ 2965425 w 3079941"/>
                <a:gd name="connsiteY396" fmla="*/ 724196 h 1160647"/>
                <a:gd name="connsiteX397" fmla="*/ 2965425 w 3079941"/>
                <a:gd name="connsiteY397" fmla="*/ 693931 h 1160647"/>
                <a:gd name="connsiteX398" fmla="*/ 3014066 w 3079941"/>
                <a:gd name="connsiteY398" fmla="*/ 693931 h 1160647"/>
                <a:gd name="connsiteX399" fmla="*/ 3014066 w 3079941"/>
                <a:gd name="connsiteY399" fmla="*/ 805087 h 1160647"/>
                <a:gd name="connsiteX400" fmla="*/ 3014066 w 3079941"/>
                <a:gd name="connsiteY400" fmla="*/ 818866 h 1160647"/>
                <a:gd name="connsiteX401" fmla="*/ 3079941 w 3079941"/>
                <a:gd name="connsiteY401" fmla="*/ 818866 h 1160647"/>
                <a:gd name="connsiteX402" fmla="*/ 3079941 w 3079941"/>
                <a:gd name="connsiteY402" fmla="*/ 1030409 h 1160647"/>
                <a:gd name="connsiteX403" fmla="*/ 3079941 w 3079941"/>
                <a:gd name="connsiteY403" fmla="*/ 1160647 h 1160647"/>
                <a:gd name="connsiteX404" fmla="*/ 200958 w 3079941"/>
                <a:gd name="connsiteY404" fmla="*/ 1160647 h 1160647"/>
                <a:gd name="connsiteX405" fmla="*/ 200958 w 3079941"/>
                <a:gd name="connsiteY405" fmla="*/ 1126882 h 1160647"/>
                <a:gd name="connsiteX406" fmla="*/ 0 w 3079941"/>
                <a:gd name="connsiteY406" fmla="*/ 1126882 h 1160647"/>
                <a:gd name="connsiteX407" fmla="*/ 0 w 3079941"/>
                <a:gd name="connsiteY407" fmla="*/ 915339 h 1160647"/>
                <a:gd name="connsiteX408" fmla="*/ 103377 w 3079941"/>
                <a:gd name="connsiteY408" fmla="*/ 915339 h 1160647"/>
                <a:gd name="connsiteX409" fmla="*/ 103377 w 3079941"/>
                <a:gd name="connsiteY409" fmla="*/ 886329 h 1160647"/>
                <a:gd name="connsiteX410" fmla="*/ 55096 w 3079941"/>
                <a:gd name="connsiteY410" fmla="*/ 886329 h 1160647"/>
                <a:gd name="connsiteX411" fmla="*/ 55096 w 3079941"/>
                <a:gd name="connsiteY411" fmla="*/ 724196 h 1160647"/>
                <a:gd name="connsiteX412" fmla="*/ 75363 w 3079941"/>
                <a:gd name="connsiteY412" fmla="*/ 724196 h 1160647"/>
                <a:gd name="connsiteX413" fmla="*/ 75870 w 3079941"/>
                <a:gd name="connsiteY413" fmla="*/ 723115 h 1160647"/>
                <a:gd name="connsiteX414" fmla="*/ 79416 w 3079941"/>
                <a:gd name="connsiteY414" fmla="*/ 715549 h 1160647"/>
                <a:gd name="connsiteX415" fmla="*/ 81190 w 3079941"/>
                <a:gd name="connsiteY415" fmla="*/ 715819 h 1160647"/>
                <a:gd name="connsiteX416" fmla="*/ 93603 w 3079941"/>
                <a:gd name="connsiteY416" fmla="*/ 717710 h 1160647"/>
                <a:gd name="connsiteX417" fmla="*/ 94110 w 3079941"/>
                <a:gd name="connsiteY417" fmla="*/ 719062 h 1160647"/>
                <a:gd name="connsiteX418" fmla="*/ 97656 w 3079941"/>
                <a:gd name="connsiteY418" fmla="*/ 728519 h 1160647"/>
                <a:gd name="connsiteX419" fmla="*/ 124003 w 3079941"/>
                <a:gd name="connsiteY419" fmla="*/ 730681 h 1160647"/>
                <a:gd name="connsiteX420" fmla="*/ 124003 w 3079941"/>
                <a:gd name="connsiteY420" fmla="*/ 607460 h 1160647"/>
                <a:gd name="connsiteX421" fmla="*/ 126030 w 3079941"/>
                <a:gd name="connsiteY421" fmla="*/ 607460 h 1160647"/>
                <a:gd name="connsiteX422" fmla="*/ 140217 w 3079941"/>
                <a:gd name="connsiteY422" fmla="*/ 607460 h 1160647"/>
                <a:gd name="connsiteX423" fmla="*/ 140217 w 3079941"/>
                <a:gd name="connsiteY423" fmla="*/ 471268 h 1160647"/>
                <a:gd name="connsiteX424" fmla="*/ 141990 w 3079941"/>
                <a:gd name="connsiteY424" fmla="*/ 471268 h 1160647"/>
                <a:gd name="connsiteX425" fmla="*/ 154404 w 3079941"/>
                <a:gd name="connsiteY425" fmla="*/ 471268 h 1160647"/>
                <a:gd name="connsiteX426" fmla="*/ 154404 w 3079941"/>
                <a:gd name="connsiteY426" fmla="*/ 356694 h 1160647"/>
                <a:gd name="connsiteX427" fmla="*/ 158457 w 3079941"/>
                <a:gd name="connsiteY427" fmla="*/ 328590 h 1160647"/>
                <a:gd name="connsiteX428" fmla="*/ 160484 w 3079941"/>
                <a:gd name="connsiteY428" fmla="*/ 328590 h 1160647"/>
                <a:gd name="connsiteX429" fmla="*/ 174671 w 3079941"/>
                <a:gd name="connsiteY429" fmla="*/ 328590 h 1160647"/>
                <a:gd name="connsiteX430" fmla="*/ 211151 w 3079941"/>
                <a:gd name="connsiteY430" fmla="*/ 246443 h 1160647"/>
                <a:gd name="connsiteX431" fmla="*/ 215205 w 3079941"/>
                <a:gd name="connsiteY431" fmla="*/ 0 h 1160647"/>
                <a:gd name="connsiteX0" fmla="*/ 215205 w 3079941"/>
                <a:gd name="connsiteY0" fmla="*/ 0 h 1160647"/>
                <a:gd name="connsiteX1" fmla="*/ 217231 w 3079941"/>
                <a:gd name="connsiteY1" fmla="*/ 246443 h 1160647"/>
                <a:gd name="connsiteX2" fmla="*/ 255738 w 3079941"/>
                <a:gd name="connsiteY2" fmla="*/ 326429 h 1160647"/>
                <a:gd name="connsiteX3" fmla="*/ 257765 w 3079941"/>
                <a:gd name="connsiteY3" fmla="*/ 326429 h 1160647"/>
                <a:gd name="connsiteX4" fmla="*/ 271952 w 3079941"/>
                <a:gd name="connsiteY4" fmla="*/ 326429 h 1160647"/>
                <a:gd name="connsiteX5" fmla="*/ 271952 w 3079941"/>
                <a:gd name="connsiteY5" fmla="*/ 350208 h 1160647"/>
                <a:gd name="connsiteX6" fmla="*/ 272459 w 3079941"/>
                <a:gd name="connsiteY6" fmla="*/ 351019 h 1160647"/>
                <a:gd name="connsiteX7" fmla="*/ 276005 w 3079941"/>
                <a:gd name="connsiteY7" fmla="*/ 356694 h 1160647"/>
                <a:gd name="connsiteX8" fmla="*/ 276005 w 3079941"/>
                <a:gd name="connsiteY8" fmla="*/ 471268 h 1160647"/>
                <a:gd name="connsiteX9" fmla="*/ 278285 w 3079941"/>
                <a:gd name="connsiteY9" fmla="*/ 471268 h 1160647"/>
                <a:gd name="connsiteX10" fmla="*/ 294246 w 3079941"/>
                <a:gd name="connsiteY10" fmla="*/ 471268 h 1160647"/>
                <a:gd name="connsiteX11" fmla="*/ 294246 w 3079941"/>
                <a:gd name="connsiteY11" fmla="*/ 611783 h 1160647"/>
                <a:gd name="connsiteX12" fmla="*/ 295766 w 3079941"/>
                <a:gd name="connsiteY12" fmla="*/ 611513 h 1160647"/>
                <a:gd name="connsiteX13" fmla="*/ 306406 w 3079941"/>
                <a:gd name="connsiteY13" fmla="*/ 609622 h 1160647"/>
                <a:gd name="connsiteX14" fmla="*/ 304379 w 3079941"/>
                <a:gd name="connsiteY14" fmla="*/ 698254 h 1160647"/>
                <a:gd name="connsiteX15" fmla="*/ 305899 w 3079941"/>
                <a:gd name="connsiteY15" fmla="*/ 698525 h 1160647"/>
                <a:gd name="connsiteX16" fmla="*/ 316539 w 3079941"/>
                <a:gd name="connsiteY16" fmla="*/ 700416 h 1160647"/>
                <a:gd name="connsiteX17" fmla="*/ 316792 w 3079941"/>
                <a:gd name="connsiteY17" fmla="*/ 701227 h 1160647"/>
                <a:gd name="connsiteX18" fmla="*/ 318566 w 3079941"/>
                <a:gd name="connsiteY18" fmla="*/ 706902 h 1160647"/>
                <a:gd name="connsiteX19" fmla="*/ 319326 w 3079941"/>
                <a:gd name="connsiteY19" fmla="*/ 704470 h 1160647"/>
                <a:gd name="connsiteX20" fmla="*/ 324646 w 3079941"/>
                <a:gd name="connsiteY20" fmla="*/ 687446 h 1160647"/>
                <a:gd name="connsiteX21" fmla="*/ 326419 w 3079941"/>
                <a:gd name="connsiteY21" fmla="*/ 687446 h 1160647"/>
                <a:gd name="connsiteX22" fmla="*/ 338833 w 3079941"/>
                <a:gd name="connsiteY22" fmla="*/ 687446 h 1160647"/>
                <a:gd name="connsiteX23" fmla="*/ 338833 w 3079941"/>
                <a:gd name="connsiteY23" fmla="*/ 719872 h 1160647"/>
                <a:gd name="connsiteX24" fmla="*/ 339846 w 3079941"/>
                <a:gd name="connsiteY24" fmla="*/ 720413 h 1160647"/>
                <a:gd name="connsiteX25" fmla="*/ 346940 w 3079941"/>
                <a:gd name="connsiteY25" fmla="*/ 724196 h 1160647"/>
                <a:gd name="connsiteX26" fmla="*/ 346940 w 3079941"/>
                <a:gd name="connsiteY26" fmla="*/ 725547 h 1160647"/>
                <a:gd name="connsiteX27" fmla="*/ 346940 w 3079941"/>
                <a:gd name="connsiteY27" fmla="*/ 735005 h 1160647"/>
                <a:gd name="connsiteX28" fmla="*/ 391527 w 3079941"/>
                <a:gd name="connsiteY28" fmla="*/ 735005 h 1160647"/>
                <a:gd name="connsiteX29" fmla="*/ 391527 w 3079941"/>
                <a:gd name="connsiteY29" fmla="*/ 736086 h 1160647"/>
                <a:gd name="connsiteX30" fmla="*/ 391527 w 3079941"/>
                <a:gd name="connsiteY30" fmla="*/ 743652 h 1160647"/>
                <a:gd name="connsiteX31" fmla="*/ 393553 w 3079941"/>
                <a:gd name="connsiteY31" fmla="*/ 743652 h 1160647"/>
                <a:gd name="connsiteX32" fmla="*/ 407740 w 3079941"/>
                <a:gd name="connsiteY32" fmla="*/ 743652 h 1160647"/>
                <a:gd name="connsiteX33" fmla="*/ 407740 w 3079941"/>
                <a:gd name="connsiteY33" fmla="*/ 713387 h 1160647"/>
                <a:gd name="connsiteX34" fmla="*/ 452327 w 3079941"/>
                <a:gd name="connsiteY34" fmla="*/ 713387 h 1160647"/>
                <a:gd name="connsiteX35" fmla="*/ 452327 w 3079941"/>
                <a:gd name="connsiteY35" fmla="*/ 712036 h 1160647"/>
                <a:gd name="connsiteX36" fmla="*/ 452327 w 3079941"/>
                <a:gd name="connsiteY36" fmla="*/ 702578 h 1160647"/>
                <a:gd name="connsiteX37" fmla="*/ 453341 w 3079941"/>
                <a:gd name="connsiteY37" fmla="*/ 702578 h 1160647"/>
                <a:gd name="connsiteX38" fmla="*/ 460434 w 3079941"/>
                <a:gd name="connsiteY38" fmla="*/ 702578 h 1160647"/>
                <a:gd name="connsiteX39" fmla="*/ 460434 w 3079941"/>
                <a:gd name="connsiteY39" fmla="*/ 700687 h 1160647"/>
                <a:gd name="connsiteX40" fmla="*/ 460434 w 3079941"/>
                <a:gd name="connsiteY40" fmla="*/ 687446 h 1160647"/>
                <a:gd name="connsiteX41" fmla="*/ 461194 w 3079941"/>
                <a:gd name="connsiteY41" fmla="*/ 687446 h 1160647"/>
                <a:gd name="connsiteX42" fmla="*/ 466514 w 3079941"/>
                <a:gd name="connsiteY42" fmla="*/ 687446 h 1160647"/>
                <a:gd name="connsiteX43" fmla="*/ 466514 w 3079941"/>
                <a:gd name="connsiteY43" fmla="*/ 686365 h 1160647"/>
                <a:gd name="connsiteX44" fmla="*/ 466514 w 3079941"/>
                <a:gd name="connsiteY44" fmla="*/ 678798 h 1160647"/>
                <a:gd name="connsiteX45" fmla="*/ 468541 w 3079941"/>
                <a:gd name="connsiteY45" fmla="*/ 678798 h 1160647"/>
                <a:gd name="connsiteX46" fmla="*/ 482728 w 3079941"/>
                <a:gd name="connsiteY46" fmla="*/ 678798 h 1160647"/>
                <a:gd name="connsiteX47" fmla="*/ 482728 w 3079941"/>
                <a:gd name="connsiteY47" fmla="*/ 679879 h 1160647"/>
                <a:gd name="connsiteX48" fmla="*/ 482728 w 3079941"/>
                <a:gd name="connsiteY48" fmla="*/ 687446 h 1160647"/>
                <a:gd name="connsiteX49" fmla="*/ 505021 w 3079941"/>
                <a:gd name="connsiteY49" fmla="*/ 687446 h 1160647"/>
                <a:gd name="connsiteX50" fmla="*/ 505021 w 3079941"/>
                <a:gd name="connsiteY50" fmla="*/ 685554 h 1160647"/>
                <a:gd name="connsiteX51" fmla="*/ 505021 w 3079941"/>
                <a:gd name="connsiteY51" fmla="*/ 672313 h 1160647"/>
                <a:gd name="connsiteX52" fmla="*/ 506795 w 3079941"/>
                <a:gd name="connsiteY52" fmla="*/ 672313 h 1160647"/>
                <a:gd name="connsiteX53" fmla="*/ 519208 w 3079941"/>
                <a:gd name="connsiteY53" fmla="*/ 672313 h 1160647"/>
                <a:gd name="connsiteX54" fmla="*/ 519208 w 3079941"/>
                <a:gd name="connsiteY54" fmla="*/ 696093 h 1160647"/>
                <a:gd name="connsiteX55" fmla="*/ 520222 w 3079941"/>
                <a:gd name="connsiteY55" fmla="*/ 696093 h 1160647"/>
                <a:gd name="connsiteX56" fmla="*/ 527315 w 3079941"/>
                <a:gd name="connsiteY56" fmla="*/ 696093 h 1160647"/>
                <a:gd name="connsiteX57" fmla="*/ 527315 w 3079941"/>
                <a:gd name="connsiteY57" fmla="*/ 695012 h 1160647"/>
                <a:gd name="connsiteX58" fmla="*/ 527315 w 3079941"/>
                <a:gd name="connsiteY58" fmla="*/ 687446 h 1160647"/>
                <a:gd name="connsiteX59" fmla="*/ 529088 w 3079941"/>
                <a:gd name="connsiteY59" fmla="*/ 687446 h 1160647"/>
                <a:gd name="connsiteX60" fmla="*/ 541502 w 3079941"/>
                <a:gd name="connsiteY60" fmla="*/ 687446 h 1160647"/>
                <a:gd name="connsiteX61" fmla="*/ 541502 w 3079941"/>
                <a:gd name="connsiteY61" fmla="*/ 713387 h 1160647"/>
                <a:gd name="connsiteX62" fmla="*/ 543529 w 3079941"/>
                <a:gd name="connsiteY62" fmla="*/ 713387 h 1160647"/>
                <a:gd name="connsiteX63" fmla="*/ 557715 w 3079941"/>
                <a:gd name="connsiteY63" fmla="*/ 713387 h 1160647"/>
                <a:gd name="connsiteX64" fmla="*/ 557715 w 3079941"/>
                <a:gd name="connsiteY64" fmla="*/ 715008 h 1160647"/>
                <a:gd name="connsiteX65" fmla="*/ 557715 w 3079941"/>
                <a:gd name="connsiteY65" fmla="*/ 726358 h 1160647"/>
                <a:gd name="connsiteX66" fmla="*/ 558475 w 3079941"/>
                <a:gd name="connsiteY66" fmla="*/ 726358 h 1160647"/>
                <a:gd name="connsiteX67" fmla="*/ 563796 w 3079941"/>
                <a:gd name="connsiteY67" fmla="*/ 726358 h 1160647"/>
                <a:gd name="connsiteX68" fmla="*/ 563796 w 3079941"/>
                <a:gd name="connsiteY68" fmla="*/ 725547 h 1160647"/>
                <a:gd name="connsiteX69" fmla="*/ 563796 w 3079941"/>
                <a:gd name="connsiteY69" fmla="*/ 719872 h 1160647"/>
                <a:gd name="connsiteX70" fmla="*/ 594196 w 3079941"/>
                <a:gd name="connsiteY70" fmla="*/ 719872 h 1160647"/>
                <a:gd name="connsiteX71" fmla="*/ 594196 w 3079941"/>
                <a:gd name="connsiteY71" fmla="*/ 743652 h 1160647"/>
                <a:gd name="connsiteX72" fmla="*/ 595209 w 3079941"/>
                <a:gd name="connsiteY72" fmla="*/ 743652 h 1160647"/>
                <a:gd name="connsiteX73" fmla="*/ 602303 w 3079941"/>
                <a:gd name="connsiteY73" fmla="*/ 743652 h 1160647"/>
                <a:gd name="connsiteX74" fmla="*/ 602303 w 3079941"/>
                <a:gd name="connsiteY74" fmla="*/ 744733 h 1160647"/>
                <a:gd name="connsiteX75" fmla="*/ 602303 w 3079941"/>
                <a:gd name="connsiteY75" fmla="*/ 752299 h 1160647"/>
                <a:gd name="connsiteX76" fmla="*/ 603063 w 3079941"/>
                <a:gd name="connsiteY76" fmla="*/ 752299 h 1160647"/>
                <a:gd name="connsiteX77" fmla="*/ 608383 w 3079941"/>
                <a:gd name="connsiteY77" fmla="*/ 752299 h 1160647"/>
                <a:gd name="connsiteX78" fmla="*/ 608383 w 3079941"/>
                <a:gd name="connsiteY78" fmla="*/ 750137 h 1160647"/>
                <a:gd name="connsiteX79" fmla="*/ 608383 w 3079941"/>
                <a:gd name="connsiteY79" fmla="*/ 735005 h 1160647"/>
                <a:gd name="connsiteX80" fmla="*/ 609396 w 3079941"/>
                <a:gd name="connsiteY80" fmla="*/ 735005 h 1160647"/>
                <a:gd name="connsiteX81" fmla="*/ 616490 w 3079941"/>
                <a:gd name="connsiteY81" fmla="*/ 735005 h 1160647"/>
                <a:gd name="connsiteX82" fmla="*/ 616490 w 3079941"/>
                <a:gd name="connsiteY82" fmla="*/ 736086 h 1160647"/>
                <a:gd name="connsiteX83" fmla="*/ 616490 w 3079941"/>
                <a:gd name="connsiteY83" fmla="*/ 743652 h 1160647"/>
                <a:gd name="connsiteX84" fmla="*/ 621810 w 3079941"/>
                <a:gd name="connsiteY84" fmla="*/ 741659 h 1160647"/>
                <a:gd name="connsiteX85" fmla="*/ 622570 w 3079941"/>
                <a:gd name="connsiteY85" fmla="*/ 740679 h 1160647"/>
                <a:gd name="connsiteX86" fmla="*/ 622570 w 3079941"/>
                <a:gd name="connsiteY86" fmla="*/ 735005 h 1160647"/>
                <a:gd name="connsiteX87" fmla="*/ 661077 w 3079941"/>
                <a:gd name="connsiteY87" fmla="*/ 735005 h 1160647"/>
                <a:gd name="connsiteX88" fmla="*/ 661077 w 3079941"/>
                <a:gd name="connsiteY88" fmla="*/ 758784 h 1160647"/>
                <a:gd name="connsiteX89" fmla="*/ 663103 w 3079941"/>
                <a:gd name="connsiteY89" fmla="*/ 758784 h 1160647"/>
                <a:gd name="connsiteX90" fmla="*/ 677290 w 3079941"/>
                <a:gd name="connsiteY90" fmla="*/ 758784 h 1160647"/>
                <a:gd name="connsiteX91" fmla="*/ 677290 w 3079941"/>
                <a:gd name="connsiteY91" fmla="*/ 759865 h 1160647"/>
                <a:gd name="connsiteX92" fmla="*/ 677290 w 3079941"/>
                <a:gd name="connsiteY92" fmla="*/ 767431 h 1160647"/>
                <a:gd name="connsiteX93" fmla="*/ 679064 w 3079941"/>
                <a:gd name="connsiteY93" fmla="*/ 767431 h 1160647"/>
                <a:gd name="connsiteX94" fmla="*/ 691477 w 3079941"/>
                <a:gd name="connsiteY94" fmla="*/ 767431 h 1160647"/>
                <a:gd name="connsiteX95" fmla="*/ 691477 w 3079941"/>
                <a:gd name="connsiteY95" fmla="*/ 743652 h 1160647"/>
                <a:gd name="connsiteX96" fmla="*/ 692490 w 3079941"/>
                <a:gd name="connsiteY96" fmla="*/ 743652 h 1160647"/>
                <a:gd name="connsiteX97" fmla="*/ 699584 w 3079941"/>
                <a:gd name="connsiteY97" fmla="*/ 743652 h 1160647"/>
                <a:gd name="connsiteX98" fmla="*/ 699584 w 3079941"/>
                <a:gd name="connsiteY98" fmla="*/ 711225 h 1160647"/>
                <a:gd name="connsiteX99" fmla="*/ 700597 w 3079941"/>
                <a:gd name="connsiteY99" fmla="*/ 711225 h 1160647"/>
                <a:gd name="connsiteX100" fmla="*/ 707691 w 3079941"/>
                <a:gd name="connsiteY100" fmla="*/ 711225 h 1160647"/>
                <a:gd name="connsiteX101" fmla="*/ 707691 w 3079941"/>
                <a:gd name="connsiteY101" fmla="*/ 709334 h 1160647"/>
                <a:gd name="connsiteX102" fmla="*/ 707691 w 3079941"/>
                <a:gd name="connsiteY102" fmla="*/ 696093 h 1160647"/>
                <a:gd name="connsiteX103" fmla="*/ 706424 w 3079941"/>
                <a:gd name="connsiteY103" fmla="*/ 694471 h 1160647"/>
                <a:gd name="connsiteX104" fmla="*/ 711744 w 3079941"/>
                <a:gd name="connsiteY104" fmla="*/ 683122 h 1160647"/>
                <a:gd name="connsiteX105" fmla="*/ 719851 w 3079941"/>
                <a:gd name="connsiteY105" fmla="*/ 711225 h 1160647"/>
                <a:gd name="connsiteX106" fmla="*/ 720611 w 3079941"/>
                <a:gd name="connsiteY106" fmla="*/ 711225 h 1160647"/>
                <a:gd name="connsiteX107" fmla="*/ 725931 w 3079941"/>
                <a:gd name="connsiteY107" fmla="*/ 711225 h 1160647"/>
                <a:gd name="connsiteX108" fmla="*/ 725931 w 3079941"/>
                <a:gd name="connsiteY108" fmla="*/ 605298 h 1160647"/>
                <a:gd name="connsiteX109" fmla="*/ 727451 w 3079941"/>
                <a:gd name="connsiteY109" fmla="*/ 605298 h 1160647"/>
                <a:gd name="connsiteX110" fmla="*/ 738091 w 3079941"/>
                <a:gd name="connsiteY110" fmla="*/ 605298 h 1160647"/>
                <a:gd name="connsiteX111" fmla="*/ 738091 w 3079941"/>
                <a:gd name="connsiteY111" fmla="*/ 557739 h 1160647"/>
                <a:gd name="connsiteX112" fmla="*/ 764438 w 3079941"/>
                <a:gd name="connsiteY112" fmla="*/ 557739 h 1160647"/>
                <a:gd name="connsiteX113" fmla="*/ 764438 w 3079941"/>
                <a:gd name="connsiteY113" fmla="*/ 536121 h 1160647"/>
                <a:gd name="connsiteX114" fmla="*/ 798892 w 3079941"/>
                <a:gd name="connsiteY114" fmla="*/ 536121 h 1160647"/>
                <a:gd name="connsiteX115" fmla="*/ 798892 w 3079941"/>
                <a:gd name="connsiteY115" fmla="*/ 538553 h 1160647"/>
                <a:gd name="connsiteX116" fmla="*/ 798892 w 3079941"/>
                <a:gd name="connsiteY116" fmla="*/ 555577 h 1160647"/>
                <a:gd name="connsiteX117" fmla="*/ 801172 w 3079941"/>
                <a:gd name="connsiteY117" fmla="*/ 555577 h 1160647"/>
                <a:gd name="connsiteX118" fmla="*/ 817132 w 3079941"/>
                <a:gd name="connsiteY118" fmla="*/ 555577 h 1160647"/>
                <a:gd name="connsiteX119" fmla="*/ 817132 w 3079941"/>
                <a:gd name="connsiteY119" fmla="*/ 603136 h 1160647"/>
                <a:gd name="connsiteX120" fmla="*/ 818145 w 3079941"/>
                <a:gd name="connsiteY120" fmla="*/ 603136 h 1160647"/>
                <a:gd name="connsiteX121" fmla="*/ 825239 w 3079941"/>
                <a:gd name="connsiteY121" fmla="*/ 603136 h 1160647"/>
                <a:gd name="connsiteX122" fmla="*/ 839426 w 3079941"/>
                <a:gd name="connsiteY122" fmla="*/ 607460 h 1160647"/>
                <a:gd name="connsiteX123" fmla="*/ 839426 w 3079941"/>
                <a:gd name="connsiteY123" fmla="*/ 646372 h 1160647"/>
                <a:gd name="connsiteX124" fmla="*/ 840439 w 3079941"/>
                <a:gd name="connsiteY124" fmla="*/ 646372 h 1160647"/>
                <a:gd name="connsiteX125" fmla="*/ 847532 w 3079941"/>
                <a:gd name="connsiteY125" fmla="*/ 646372 h 1160647"/>
                <a:gd name="connsiteX126" fmla="*/ 847532 w 3079941"/>
                <a:gd name="connsiteY126" fmla="*/ 647993 h 1160647"/>
                <a:gd name="connsiteX127" fmla="*/ 847532 w 3079941"/>
                <a:gd name="connsiteY127" fmla="*/ 659342 h 1160647"/>
                <a:gd name="connsiteX128" fmla="*/ 849559 w 3079941"/>
                <a:gd name="connsiteY128" fmla="*/ 659342 h 1160647"/>
                <a:gd name="connsiteX129" fmla="*/ 863746 w 3079941"/>
                <a:gd name="connsiteY129" fmla="*/ 659342 h 1160647"/>
                <a:gd name="connsiteX130" fmla="*/ 869826 w 3079941"/>
                <a:gd name="connsiteY130" fmla="*/ 665828 h 1160647"/>
                <a:gd name="connsiteX131" fmla="*/ 869826 w 3079941"/>
                <a:gd name="connsiteY131" fmla="*/ 687446 h 1160647"/>
                <a:gd name="connsiteX132" fmla="*/ 872106 w 3079941"/>
                <a:gd name="connsiteY132" fmla="*/ 687446 h 1160647"/>
                <a:gd name="connsiteX133" fmla="*/ 888066 w 3079941"/>
                <a:gd name="connsiteY133" fmla="*/ 687446 h 1160647"/>
                <a:gd name="connsiteX134" fmla="*/ 888066 w 3079941"/>
                <a:gd name="connsiteY134" fmla="*/ 688526 h 1160647"/>
                <a:gd name="connsiteX135" fmla="*/ 888066 w 3079941"/>
                <a:gd name="connsiteY135" fmla="*/ 696093 h 1160647"/>
                <a:gd name="connsiteX136" fmla="*/ 889333 w 3079941"/>
                <a:gd name="connsiteY136" fmla="*/ 696093 h 1160647"/>
                <a:gd name="connsiteX137" fmla="*/ 898200 w 3079941"/>
                <a:gd name="connsiteY137" fmla="*/ 696093 h 1160647"/>
                <a:gd name="connsiteX138" fmla="*/ 898200 w 3079941"/>
                <a:gd name="connsiteY138" fmla="*/ 698254 h 1160647"/>
                <a:gd name="connsiteX139" fmla="*/ 898200 w 3079941"/>
                <a:gd name="connsiteY139" fmla="*/ 713387 h 1160647"/>
                <a:gd name="connsiteX140" fmla="*/ 902253 w 3079941"/>
                <a:gd name="connsiteY140" fmla="*/ 711495 h 1160647"/>
                <a:gd name="connsiteX141" fmla="*/ 902253 w 3079941"/>
                <a:gd name="connsiteY141" fmla="*/ 698254 h 1160647"/>
                <a:gd name="connsiteX142" fmla="*/ 903266 w 3079941"/>
                <a:gd name="connsiteY142" fmla="*/ 698254 h 1160647"/>
                <a:gd name="connsiteX143" fmla="*/ 910360 w 3079941"/>
                <a:gd name="connsiteY143" fmla="*/ 698254 h 1160647"/>
                <a:gd name="connsiteX144" fmla="*/ 910360 w 3079941"/>
                <a:gd name="connsiteY144" fmla="*/ 699876 h 1160647"/>
                <a:gd name="connsiteX145" fmla="*/ 910360 w 3079941"/>
                <a:gd name="connsiteY145" fmla="*/ 711225 h 1160647"/>
                <a:gd name="connsiteX146" fmla="*/ 911120 w 3079941"/>
                <a:gd name="connsiteY146" fmla="*/ 711225 h 1160647"/>
                <a:gd name="connsiteX147" fmla="*/ 916440 w 3079941"/>
                <a:gd name="connsiteY147" fmla="*/ 711225 h 1160647"/>
                <a:gd name="connsiteX148" fmla="*/ 965080 w 3079941"/>
                <a:gd name="connsiteY148" fmla="*/ 706902 h 1160647"/>
                <a:gd name="connsiteX149" fmla="*/ 965080 w 3079941"/>
                <a:gd name="connsiteY149" fmla="*/ 708253 h 1160647"/>
                <a:gd name="connsiteX150" fmla="*/ 965080 w 3079941"/>
                <a:gd name="connsiteY150" fmla="*/ 717710 h 1160647"/>
                <a:gd name="connsiteX151" fmla="*/ 965840 w 3079941"/>
                <a:gd name="connsiteY151" fmla="*/ 717710 h 1160647"/>
                <a:gd name="connsiteX152" fmla="*/ 971161 w 3079941"/>
                <a:gd name="connsiteY152" fmla="*/ 717710 h 1160647"/>
                <a:gd name="connsiteX153" fmla="*/ 971161 w 3079941"/>
                <a:gd name="connsiteY153" fmla="*/ 719872 h 1160647"/>
                <a:gd name="connsiteX154" fmla="*/ 971161 w 3079941"/>
                <a:gd name="connsiteY154" fmla="*/ 735005 h 1160647"/>
                <a:gd name="connsiteX155" fmla="*/ 973187 w 3079941"/>
                <a:gd name="connsiteY155" fmla="*/ 733654 h 1160647"/>
                <a:gd name="connsiteX156" fmla="*/ 987374 w 3079941"/>
                <a:gd name="connsiteY156" fmla="*/ 724196 h 1160647"/>
                <a:gd name="connsiteX157" fmla="*/ 993454 w 3079941"/>
                <a:gd name="connsiteY157" fmla="*/ 683122 h 1160647"/>
                <a:gd name="connsiteX158" fmla="*/ 994214 w 3079941"/>
                <a:gd name="connsiteY158" fmla="*/ 682852 h 1160647"/>
                <a:gd name="connsiteX159" fmla="*/ 999534 w 3079941"/>
                <a:gd name="connsiteY159" fmla="*/ 680960 h 1160647"/>
                <a:gd name="connsiteX160" fmla="*/ 1001561 w 3079941"/>
                <a:gd name="connsiteY160" fmla="*/ 611783 h 1160647"/>
                <a:gd name="connsiteX161" fmla="*/ 1003588 w 3079941"/>
                <a:gd name="connsiteY161" fmla="*/ 680960 h 1160647"/>
                <a:gd name="connsiteX162" fmla="*/ 1004348 w 3079941"/>
                <a:gd name="connsiteY162" fmla="*/ 681230 h 1160647"/>
                <a:gd name="connsiteX163" fmla="*/ 1009668 w 3079941"/>
                <a:gd name="connsiteY163" fmla="*/ 683122 h 1160647"/>
                <a:gd name="connsiteX164" fmla="*/ 1009668 w 3079941"/>
                <a:gd name="connsiteY164" fmla="*/ 596651 h 1160647"/>
                <a:gd name="connsiteX165" fmla="*/ 1013721 w 3079941"/>
                <a:gd name="connsiteY165" fmla="*/ 564224 h 1160647"/>
                <a:gd name="connsiteX166" fmla="*/ 1052228 w 3079941"/>
                <a:gd name="connsiteY166" fmla="*/ 564224 h 1160647"/>
                <a:gd name="connsiteX167" fmla="*/ 1052228 w 3079941"/>
                <a:gd name="connsiteY167" fmla="*/ 596651 h 1160647"/>
                <a:gd name="connsiteX168" fmla="*/ 1052988 w 3079941"/>
                <a:gd name="connsiteY168" fmla="*/ 596651 h 1160647"/>
                <a:gd name="connsiteX169" fmla="*/ 1058308 w 3079941"/>
                <a:gd name="connsiteY169" fmla="*/ 596651 h 1160647"/>
                <a:gd name="connsiteX170" fmla="*/ 1058308 w 3079941"/>
                <a:gd name="connsiteY170" fmla="*/ 514503 h 1160647"/>
                <a:gd name="connsiteX171" fmla="*/ 1060082 w 3079941"/>
                <a:gd name="connsiteY171" fmla="*/ 514503 h 1160647"/>
                <a:gd name="connsiteX172" fmla="*/ 1072495 w 3079941"/>
                <a:gd name="connsiteY172" fmla="*/ 514503 h 1160647"/>
                <a:gd name="connsiteX173" fmla="*/ 1072495 w 3079941"/>
                <a:gd name="connsiteY173" fmla="*/ 512612 h 1160647"/>
                <a:gd name="connsiteX174" fmla="*/ 1072495 w 3079941"/>
                <a:gd name="connsiteY174" fmla="*/ 499371 h 1160647"/>
                <a:gd name="connsiteX175" fmla="*/ 1094789 w 3079941"/>
                <a:gd name="connsiteY175" fmla="*/ 499371 h 1160647"/>
                <a:gd name="connsiteX176" fmla="*/ 1094789 w 3079941"/>
                <a:gd name="connsiteY176" fmla="*/ 498290 h 1160647"/>
                <a:gd name="connsiteX177" fmla="*/ 1094789 w 3079941"/>
                <a:gd name="connsiteY177" fmla="*/ 490724 h 1160647"/>
                <a:gd name="connsiteX178" fmla="*/ 1096562 w 3079941"/>
                <a:gd name="connsiteY178" fmla="*/ 490724 h 1160647"/>
                <a:gd name="connsiteX179" fmla="*/ 1108976 w 3079941"/>
                <a:gd name="connsiteY179" fmla="*/ 490724 h 1160647"/>
                <a:gd name="connsiteX180" fmla="*/ 1108976 w 3079941"/>
                <a:gd name="connsiteY180" fmla="*/ 491805 h 1160647"/>
                <a:gd name="connsiteX181" fmla="*/ 1108976 w 3079941"/>
                <a:gd name="connsiteY181" fmla="*/ 499371 h 1160647"/>
                <a:gd name="connsiteX182" fmla="*/ 1109736 w 3079941"/>
                <a:gd name="connsiteY182" fmla="*/ 499371 h 1160647"/>
                <a:gd name="connsiteX183" fmla="*/ 1115056 w 3079941"/>
                <a:gd name="connsiteY183" fmla="*/ 499371 h 1160647"/>
                <a:gd name="connsiteX184" fmla="*/ 1125189 w 3079941"/>
                <a:gd name="connsiteY184" fmla="*/ 495047 h 1160647"/>
                <a:gd name="connsiteX185" fmla="*/ 1129242 w 3079941"/>
                <a:gd name="connsiteY185" fmla="*/ 498290 h 1160647"/>
                <a:gd name="connsiteX186" fmla="*/ 1129242 w 3079941"/>
                <a:gd name="connsiteY186" fmla="*/ 490724 h 1160647"/>
                <a:gd name="connsiteX187" fmla="*/ 1131522 w 3079941"/>
                <a:gd name="connsiteY187" fmla="*/ 490724 h 1160647"/>
                <a:gd name="connsiteX188" fmla="*/ 1147483 w 3079941"/>
                <a:gd name="connsiteY188" fmla="*/ 490724 h 1160647"/>
                <a:gd name="connsiteX189" fmla="*/ 1147483 w 3079941"/>
                <a:gd name="connsiteY189" fmla="*/ 491805 h 1160647"/>
                <a:gd name="connsiteX190" fmla="*/ 1147483 w 3079941"/>
                <a:gd name="connsiteY190" fmla="*/ 499371 h 1160647"/>
                <a:gd name="connsiteX191" fmla="*/ 1177883 w 3079941"/>
                <a:gd name="connsiteY191" fmla="*/ 499371 h 1160647"/>
                <a:gd name="connsiteX192" fmla="*/ 1177883 w 3079941"/>
                <a:gd name="connsiteY192" fmla="*/ 500992 h 1160647"/>
                <a:gd name="connsiteX193" fmla="*/ 1177883 w 3079941"/>
                <a:gd name="connsiteY193" fmla="*/ 512342 h 1160647"/>
                <a:gd name="connsiteX194" fmla="*/ 1204230 w 3079941"/>
                <a:gd name="connsiteY194" fmla="*/ 512342 h 1160647"/>
                <a:gd name="connsiteX195" fmla="*/ 1204230 w 3079941"/>
                <a:gd name="connsiteY195" fmla="*/ 542606 h 1160647"/>
                <a:gd name="connsiteX196" fmla="*/ 1204990 w 3079941"/>
                <a:gd name="connsiteY196" fmla="*/ 542606 h 1160647"/>
                <a:gd name="connsiteX197" fmla="*/ 1210310 w 3079941"/>
                <a:gd name="connsiteY197" fmla="*/ 542606 h 1160647"/>
                <a:gd name="connsiteX198" fmla="*/ 1210310 w 3079941"/>
                <a:gd name="connsiteY198" fmla="*/ 543687 h 1160647"/>
                <a:gd name="connsiteX199" fmla="*/ 1210310 w 3079941"/>
                <a:gd name="connsiteY199" fmla="*/ 551254 h 1160647"/>
                <a:gd name="connsiteX200" fmla="*/ 1214364 w 3079941"/>
                <a:gd name="connsiteY200" fmla="*/ 581518 h 1160647"/>
                <a:gd name="connsiteX201" fmla="*/ 1215124 w 3079941"/>
                <a:gd name="connsiteY201" fmla="*/ 581518 h 1160647"/>
                <a:gd name="connsiteX202" fmla="*/ 1220444 w 3079941"/>
                <a:gd name="connsiteY202" fmla="*/ 581518 h 1160647"/>
                <a:gd name="connsiteX203" fmla="*/ 1220444 w 3079941"/>
                <a:gd name="connsiteY203" fmla="*/ 582329 h 1160647"/>
                <a:gd name="connsiteX204" fmla="*/ 1220444 w 3079941"/>
                <a:gd name="connsiteY204" fmla="*/ 588004 h 1160647"/>
                <a:gd name="connsiteX205" fmla="*/ 1221457 w 3079941"/>
                <a:gd name="connsiteY205" fmla="*/ 588004 h 1160647"/>
                <a:gd name="connsiteX206" fmla="*/ 1228550 w 3079941"/>
                <a:gd name="connsiteY206" fmla="*/ 588004 h 1160647"/>
                <a:gd name="connsiteX207" fmla="*/ 1228550 w 3079941"/>
                <a:gd name="connsiteY207" fmla="*/ 618269 h 1160647"/>
                <a:gd name="connsiteX208" fmla="*/ 1230577 w 3079941"/>
                <a:gd name="connsiteY208" fmla="*/ 618269 h 1160647"/>
                <a:gd name="connsiteX209" fmla="*/ 1244764 w 3079941"/>
                <a:gd name="connsiteY209" fmla="*/ 618269 h 1160647"/>
                <a:gd name="connsiteX210" fmla="*/ 1244764 w 3079941"/>
                <a:gd name="connsiteY210" fmla="*/ 642048 h 1160647"/>
                <a:gd name="connsiteX211" fmla="*/ 1246791 w 3079941"/>
                <a:gd name="connsiteY211" fmla="*/ 643669 h 1160647"/>
                <a:gd name="connsiteX212" fmla="*/ 1246791 w 3079941"/>
                <a:gd name="connsiteY212" fmla="*/ 655019 h 1160647"/>
                <a:gd name="connsiteX213" fmla="*/ 1247551 w 3079941"/>
                <a:gd name="connsiteY213" fmla="*/ 655019 h 1160647"/>
                <a:gd name="connsiteX214" fmla="*/ 1252871 w 3079941"/>
                <a:gd name="connsiteY214" fmla="*/ 655019 h 1160647"/>
                <a:gd name="connsiteX215" fmla="*/ 1252871 w 3079941"/>
                <a:gd name="connsiteY215" fmla="*/ 678798 h 1160647"/>
                <a:gd name="connsiteX216" fmla="*/ 1254137 w 3079941"/>
                <a:gd name="connsiteY216" fmla="*/ 678798 h 1160647"/>
                <a:gd name="connsiteX217" fmla="*/ 1263004 w 3079941"/>
                <a:gd name="connsiteY217" fmla="*/ 678798 h 1160647"/>
                <a:gd name="connsiteX218" fmla="*/ 1265031 w 3079941"/>
                <a:gd name="connsiteY218" fmla="*/ 682852 h 1160647"/>
                <a:gd name="connsiteX219" fmla="*/ 1265031 w 3079941"/>
                <a:gd name="connsiteY219" fmla="*/ 696093 h 1160647"/>
                <a:gd name="connsiteX220" fmla="*/ 1266551 w 3079941"/>
                <a:gd name="connsiteY220" fmla="*/ 694201 h 1160647"/>
                <a:gd name="connsiteX221" fmla="*/ 1277191 w 3079941"/>
                <a:gd name="connsiteY221" fmla="*/ 680960 h 1160647"/>
                <a:gd name="connsiteX222" fmla="*/ 1305565 w 3079941"/>
                <a:gd name="connsiteY222" fmla="*/ 680960 h 1160647"/>
                <a:gd name="connsiteX223" fmla="*/ 1305565 w 3079941"/>
                <a:gd name="connsiteY223" fmla="*/ 767431 h 1160647"/>
                <a:gd name="connsiteX224" fmla="*/ 1306325 w 3079941"/>
                <a:gd name="connsiteY224" fmla="*/ 767431 h 1160647"/>
                <a:gd name="connsiteX225" fmla="*/ 1311645 w 3079941"/>
                <a:gd name="connsiteY225" fmla="*/ 767431 h 1160647"/>
                <a:gd name="connsiteX226" fmla="*/ 1312405 w 3079941"/>
                <a:gd name="connsiteY226" fmla="*/ 766080 h 1160647"/>
                <a:gd name="connsiteX227" fmla="*/ 1317725 w 3079941"/>
                <a:gd name="connsiteY227" fmla="*/ 756622 h 1160647"/>
                <a:gd name="connsiteX228" fmla="*/ 1317725 w 3079941"/>
                <a:gd name="connsiteY228" fmla="*/ 758514 h 1160647"/>
                <a:gd name="connsiteX229" fmla="*/ 1317725 w 3079941"/>
                <a:gd name="connsiteY229" fmla="*/ 771755 h 1160647"/>
                <a:gd name="connsiteX230" fmla="*/ 1321778 w 3079941"/>
                <a:gd name="connsiteY230" fmla="*/ 726358 h 1160647"/>
                <a:gd name="connsiteX231" fmla="*/ 1322538 w 3079941"/>
                <a:gd name="connsiteY231" fmla="*/ 726358 h 1160647"/>
                <a:gd name="connsiteX232" fmla="*/ 1327858 w 3079941"/>
                <a:gd name="connsiteY232" fmla="*/ 726358 h 1160647"/>
                <a:gd name="connsiteX233" fmla="*/ 1327858 w 3079941"/>
                <a:gd name="connsiteY233" fmla="*/ 661504 h 1160647"/>
                <a:gd name="connsiteX234" fmla="*/ 1328872 w 3079941"/>
                <a:gd name="connsiteY234" fmla="*/ 661504 h 1160647"/>
                <a:gd name="connsiteX235" fmla="*/ 1335965 w 3079941"/>
                <a:gd name="connsiteY235" fmla="*/ 661504 h 1160647"/>
                <a:gd name="connsiteX236" fmla="*/ 1348125 w 3079941"/>
                <a:gd name="connsiteY236" fmla="*/ 618269 h 1160647"/>
                <a:gd name="connsiteX237" fmla="*/ 1349392 w 3079941"/>
                <a:gd name="connsiteY237" fmla="*/ 618269 h 1160647"/>
                <a:gd name="connsiteX238" fmla="*/ 1358259 w 3079941"/>
                <a:gd name="connsiteY238" fmla="*/ 618269 h 1160647"/>
                <a:gd name="connsiteX239" fmla="*/ 1368392 w 3079941"/>
                <a:gd name="connsiteY239" fmla="*/ 661504 h 1160647"/>
                <a:gd name="connsiteX240" fmla="*/ 1369405 w 3079941"/>
                <a:gd name="connsiteY240" fmla="*/ 661504 h 1160647"/>
                <a:gd name="connsiteX241" fmla="*/ 1376499 w 3079941"/>
                <a:gd name="connsiteY241" fmla="*/ 661504 h 1160647"/>
                <a:gd name="connsiteX242" fmla="*/ 1376499 w 3079941"/>
                <a:gd name="connsiteY242" fmla="*/ 700416 h 1160647"/>
                <a:gd name="connsiteX243" fmla="*/ 1378272 w 3079941"/>
                <a:gd name="connsiteY243" fmla="*/ 700416 h 1160647"/>
                <a:gd name="connsiteX244" fmla="*/ 1390686 w 3079941"/>
                <a:gd name="connsiteY244" fmla="*/ 700416 h 1160647"/>
                <a:gd name="connsiteX245" fmla="*/ 1390686 w 3079941"/>
                <a:gd name="connsiteY245" fmla="*/ 702578 h 1160647"/>
                <a:gd name="connsiteX246" fmla="*/ 1390686 w 3079941"/>
                <a:gd name="connsiteY246" fmla="*/ 717710 h 1160647"/>
                <a:gd name="connsiteX247" fmla="*/ 1394739 w 3079941"/>
                <a:gd name="connsiteY247" fmla="*/ 715549 h 1160647"/>
                <a:gd name="connsiteX248" fmla="*/ 1394739 w 3079941"/>
                <a:gd name="connsiteY248" fmla="*/ 700416 h 1160647"/>
                <a:gd name="connsiteX249" fmla="*/ 1396259 w 3079941"/>
                <a:gd name="connsiteY249" fmla="*/ 700416 h 1160647"/>
                <a:gd name="connsiteX250" fmla="*/ 1406899 w 3079941"/>
                <a:gd name="connsiteY250" fmla="*/ 700416 h 1160647"/>
                <a:gd name="connsiteX251" fmla="*/ 1406899 w 3079941"/>
                <a:gd name="connsiteY251" fmla="*/ 702037 h 1160647"/>
                <a:gd name="connsiteX252" fmla="*/ 1406899 w 3079941"/>
                <a:gd name="connsiteY252" fmla="*/ 713387 h 1160647"/>
                <a:gd name="connsiteX253" fmla="*/ 1437300 w 3079941"/>
                <a:gd name="connsiteY253" fmla="*/ 713387 h 1160647"/>
                <a:gd name="connsiteX254" fmla="*/ 1437300 w 3079941"/>
                <a:gd name="connsiteY254" fmla="*/ 676637 h 1160647"/>
                <a:gd name="connsiteX255" fmla="*/ 1438566 w 3079941"/>
                <a:gd name="connsiteY255" fmla="*/ 676637 h 1160647"/>
                <a:gd name="connsiteX256" fmla="*/ 1447433 w 3079941"/>
                <a:gd name="connsiteY256" fmla="*/ 676637 h 1160647"/>
                <a:gd name="connsiteX257" fmla="*/ 1447433 w 3079941"/>
                <a:gd name="connsiteY257" fmla="*/ 698254 h 1160647"/>
                <a:gd name="connsiteX258" fmla="*/ 1449460 w 3079941"/>
                <a:gd name="connsiteY258" fmla="*/ 665828 h 1160647"/>
                <a:gd name="connsiteX259" fmla="*/ 1471753 w 3079941"/>
                <a:gd name="connsiteY259" fmla="*/ 665828 h 1160647"/>
                <a:gd name="connsiteX260" fmla="*/ 1471753 w 3079941"/>
                <a:gd name="connsiteY260" fmla="*/ 664206 h 1160647"/>
                <a:gd name="connsiteX261" fmla="*/ 1471753 w 3079941"/>
                <a:gd name="connsiteY261" fmla="*/ 652857 h 1160647"/>
                <a:gd name="connsiteX262" fmla="*/ 1472513 w 3079941"/>
                <a:gd name="connsiteY262" fmla="*/ 652857 h 1160647"/>
                <a:gd name="connsiteX263" fmla="*/ 1477833 w 3079941"/>
                <a:gd name="connsiteY263" fmla="*/ 652857 h 1160647"/>
                <a:gd name="connsiteX264" fmla="*/ 1477833 w 3079941"/>
                <a:gd name="connsiteY264" fmla="*/ 650966 h 1160647"/>
                <a:gd name="connsiteX265" fmla="*/ 1477833 w 3079941"/>
                <a:gd name="connsiteY265" fmla="*/ 637725 h 1160647"/>
                <a:gd name="connsiteX266" fmla="*/ 1481887 w 3079941"/>
                <a:gd name="connsiteY266" fmla="*/ 644210 h 1160647"/>
                <a:gd name="connsiteX267" fmla="*/ 1484167 w 3079941"/>
                <a:gd name="connsiteY267" fmla="*/ 644210 h 1160647"/>
                <a:gd name="connsiteX268" fmla="*/ 1500127 w 3079941"/>
                <a:gd name="connsiteY268" fmla="*/ 644210 h 1160647"/>
                <a:gd name="connsiteX269" fmla="*/ 1500127 w 3079941"/>
                <a:gd name="connsiteY269" fmla="*/ 643399 h 1160647"/>
                <a:gd name="connsiteX270" fmla="*/ 1500127 w 3079941"/>
                <a:gd name="connsiteY270" fmla="*/ 637725 h 1160647"/>
                <a:gd name="connsiteX271" fmla="*/ 1500887 w 3079941"/>
                <a:gd name="connsiteY271" fmla="*/ 637725 h 1160647"/>
                <a:gd name="connsiteX272" fmla="*/ 1506207 w 3079941"/>
                <a:gd name="connsiteY272" fmla="*/ 637725 h 1160647"/>
                <a:gd name="connsiteX273" fmla="*/ 1506207 w 3079941"/>
                <a:gd name="connsiteY273" fmla="*/ 639076 h 1160647"/>
                <a:gd name="connsiteX274" fmla="*/ 1506207 w 3079941"/>
                <a:gd name="connsiteY274" fmla="*/ 648534 h 1160647"/>
                <a:gd name="connsiteX275" fmla="*/ 1544714 w 3079941"/>
                <a:gd name="connsiteY275" fmla="*/ 648534 h 1160647"/>
                <a:gd name="connsiteX276" fmla="*/ 1544714 w 3079941"/>
                <a:gd name="connsiteY276" fmla="*/ 786887 h 1160647"/>
                <a:gd name="connsiteX277" fmla="*/ 1546234 w 3079941"/>
                <a:gd name="connsiteY277" fmla="*/ 786887 h 1160647"/>
                <a:gd name="connsiteX278" fmla="*/ 1556874 w 3079941"/>
                <a:gd name="connsiteY278" fmla="*/ 786887 h 1160647"/>
                <a:gd name="connsiteX279" fmla="*/ 1556874 w 3079941"/>
                <a:gd name="connsiteY279" fmla="*/ 773917 h 1160647"/>
                <a:gd name="connsiteX280" fmla="*/ 1560928 w 3079941"/>
                <a:gd name="connsiteY280" fmla="*/ 773917 h 1160647"/>
                <a:gd name="connsiteX281" fmla="*/ 1560928 w 3079941"/>
                <a:gd name="connsiteY281" fmla="*/ 786887 h 1160647"/>
                <a:gd name="connsiteX282" fmla="*/ 1591328 w 3079941"/>
                <a:gd name="connsiteY282" fmla="*/ 786887 h 1160647"/>
                <a:gd name="connsiteX283" fmla="*/ 1591328 w 3079941"/>
                <a:gd name="connsiteY283" fmla="*/ 756622 h 1160647"/>
                <a:gd name="connsiteX284" fmla="*/ 1603488 w 3079941"/>
                <a:gd name="connsiteY284" fmla="*/ 756622 h 1160647"/>
                <a:gd name="connsiteX285" fmla="*/ 1615648 w 3079941"/>
                <a:gd name="connsiteY285" fmla="*/ 754461 h 1160647"/>
                <a:gd name="connsiteX286" fmla="*/ 1619702 w 3079941"/>
                <a:gd name="connsiteY286" fmla="*/ 756622 h 1160647"/>
                <a:gd name="connsiteX287" fmla="*/ 1629835 w 3079941"/>
                <a:gd name="connsiteY287" fmla="*/ 756622 h 1160647"/>
                <a:gd name="connsiteX288" fmla="*/ 1629835 w 3079941"/>
                <a:gd name="connsiteY288" fmla="*/ 786887 h 1160647"/>
                <a:gd name="connsiteX289" fmla="*/ 1637942 w 3079941"/>
                <a:gd name="connsiteY289" fmla="*/ 786887 h 1160647"/>
                <a:gd name="connsiteX290" fmla="*/ 1637942 w 3079941"/>
                <a:gd name="connsiteY290" fmla="*/ 804182 h 1160647"/>
                <a:gd name="connsiteX291" fmla="*/ 1647278 w 3079941"/>
                <a:gd name="connsiteY291" fmla="*/ 805087 h 1160647"/>
                <a:gd name="connsiteX292" fmla="*/ 1660236 w 3079941"/>
                <a:gd name="connsiteY292" fmla="*/ 805087 h 1160647"/>
                <a:gd name="connsiteX293" fmla="*/ 1660236 w 3079941"/>
                <a:gd name="connsiteY293" fmla="*/ 789049 h 1160647"/>
                <a:gd name="connsiteX294" fmla="*/ 1728192 w 3079941"/>
                <a:gd name="connsiteY294" fmla="*/ 789049 h 1160647"/>
                <a:gd name="connsiteX295" fmla="*/ 1728192 w 3079941"/>
                <a:gd name="connsiteY295" fmla="*/ 703796 h 1160647"/>
                <a:gd name="connsiteX296" fmla="*/ 1800200 w 3079941"/>
                <a:gd name="connsiteY296" fmla="*/ 703796 h 1160647"/>
                <a:gd name="connsiteX297" fmla="*/ 1800200 w 3079941"/>
                <a:gd name="connsiteY297" fmla="*/ 782564 h 1160647"/>
                <a:gd name="connsiteX298" fmla="*/ 1802104 w 3079941"/>
                <a:gd name="connsiteY298" fmla="*/ 782564 h 1160647"/>
                <a:gd name="connsiteX299" fmla="*/ 1803346 w 3079941"/>
                <a:gd name="connsiteY299" fmla="*/ 805087 h 1160647"/>
                <a:gd name="connsiteX300" fmla="*/ 1813022 w 3079941"/>
                <a:gd name="connsiteY300" fmla="*/ 805087 h 1160647"/>
                <a:gd name="connsiteX301" fmla="*/ 1814264 w 3079941"/>
                <a:gd name="connsiteY301" fmla="*/ 782564 h 1160647"/>
                <a:gd name="connsiteX302" fmla="*/ 1820344 w 3079941"/>
                <a:gd name="connsiteY302" fmla="*/ 782564 h 1160647"/>
                <a:gd name="connsiteX303" fmla="*/ 1821586 w 3079941"/>
                <a:gd name="connsiteY303" fmla="*/ 805087 h 1160647"/>
                <a:gd name="connsiteX304" fmla="*/ 1872208 w 3079941"/>
                <a:gd name="connsiteY304" fmla="*/ 805087 h 1160647"/>
                <a:gd name="connsiteX305" fmla="*/ 1872208 w 3079941"/>
                <a:gd name="connsiteY305" fmla="*/ 642059 h 1160647"/>
                <a:gd name="connsiteX306" fmla="*/ 2069535 w 3079941"/>
                <a:gd name="connsiteY306" fmla="*/ 642059 h 1160647"/>
                <a:gd name="connsiteX307" fmla="*/ 2069535 w 3079941"/>
                <a:gd name="connsiteY307" fmla="*/ 805087 h 1160647"/>
                <a:gd name="connsiteX308" fmla="*/ 2088232 w 3079941"/>
                <a:gd name="connsiteY308" fmla="*/ 805087 h 1160647"/>
                <a:gd name="connsiteX309" fmla="*/ 2088232 w 3079941"/>
                <a:gd name="connsiteY309" fmla="*/ 722394 h 1160647"/>
                <a:gd name="connsiteX310" fmla="*/ 2183352 w 3079941"/>
                <a:gd name="connsiteY310" fmla="*/ 722394 h 1160647"/>
                <a:gd name="connsiteX311" fmla="*/ 2195282 w 3079941"/>
                <a:gd name="connsiteY311" fmla="*/ 404253 h 1160647"/>
                <a:gd name="connsiteX312" fmla="*/ 2183122 w 3079941"/>
                <a:gd name="connsiteY312" fmla="*/ 382635 h 1160647"/>
                <a:gd name="connsiteX313" fmla="*/ 2177042 w 3079941"/>
                <a:gd name="connsiteY313" fmla="*/ 378311 h 1160647"/>
                <a:gd name="connsiteX314" fmla="*/ 2185149 w 3079941"/>
                <a:gd name="connsiteY314" fmla="*/ 354532 h 1160647"/>
                <a:gd name="connsiteX315" fmla="*/ 2185149 w 3079941"/>
                <a:gd name="connsiteY315" fmla="*/ 337238 h 1160647"/>
                <a:gd name="connsiteX316" fmla="*/ 2199336 w 3079941"/>
                <a:gd name="connsiteY316" fmla="*/ 337238 h 1160647"/>
                <a:gd name="connsiteX317" fmla="*/ 2199336 w 3079941"/>
                <a:gd name="connsiteY317" fmla="*/ 315620 h 1160647"/>
                <a:gd name="connsiteX318" fmla="*/ 2201362 w 3079941"/>
                <a:gd name="connsiteY318" fmla="*/ 311296 h 1160647"/>
                <a:gd name="connsiteX319" fmla="*/ 2201362 w 3079941"/>
                <a:gd name="connsiteY319" fmla="*/ 233472 h 1160647"/>
                <a:gd name="connsiteX320" fmla="*/ 2199336 w 3079941"/>
                <a:gd name="connsiteY320" fmla="*/ 226987 h 1160647"/>
                <a:gd name="connsiteX321" fmla="*/ 2205416 w 3079941"/>
                <a:gd name="connsiteY321" fmla="*/ 220501 h 1160647"/>
                <a:gd name="connsiteX322" fmla="*/ 2205416 w 3079941"/>
                <a:gd name="connsiteY322" fmla="*/ 162133 h 1160647"/>
                <a:gd name="connsiteX323" fmla="*/ 2207442 w 3079941"/>
                <a:gd name="connsiteY323" fmla="*/ 157810 h 1160647"/>
                <a:gd name="connsiteX324" fmla="*/ 2207442 w 3079941"/>
                <a:gd name="connsiteY324" fmla="*/ 101604 h 1160647"/>
                <a:gd name="connsiteX325" fmla="*/ 2209469 w 3079941"/>
                <a:gd name="connsiteY325" fmla="*/ 82148 h 1160647"/>
                <a:gd name="connsiteX326" fmla="*/ 2213523 w 3079941"/>
                <a:gd name="connsiteY326" fmla="*/ 99442 h 1160647"/>
                <a:gd name="connsiteX327" fmla="*/ 2215549 w 3079941"/>
                <a:gd name="connsiteY327" fmla="*/ 157810 h 1160647"/>
                <a:gd name="connsiteX328" fmla="*/ 2217576 w 3079941"/>
                <a:gd name="connsiteY328" fmla="*/ 220501 h 1160647"/>
                <a:gd name="connsiteX329" fmla="*/ 2223656 w 3079941"/>
                <a:gd name="connsiteY329" fmla="*/ 226987 h 1160647"/>
                <a:gd name="connsiteX330" fmla="*/ 2221629 w 3079941"/>
                <a:gd name="connsiteY330" fmla="*/ 233472 h 1160647"/>
                <a:gd name="connsiteX331" fmla="*/ 2221629 w 3079941"/>
                <a:gd name="connsiteY331" fmla="*/ 311296 h 1160647"/>
                <a:gd name="connsiteX332" fmla="*/ 2223656 w 3079941"/>
                <a:gd name="connsiteY332" fmla="*/ 315620 h 1160647"/>
                <a:gd name="connsiteX333" fmla="*/ 2223656 w 3079941"/>
                <a:gd name="connsiteY333" fmla="*/ 337238 h 1160647"/>
                <a:gd name="connsiteX334" fmla="*/ 2237843 w 3079941"/>
                <a:gd name="connsiteY334" fmla="*/ 337238 h 1160647"/>
                <a:gd name="connsiteX335" fmla="*/ 2237843 w 3079941"/>
                <a:gd name="connsiteY335" fmla="*/ 354532 h 1160647"/>
                <a:gd name="connsiteX336" fmla="*/ 2245950 w 3079941"/>
                <a:gd name="connsiteY336" fmla="*/ 378311 h 1160647"/>
                <a:gd name="connsiteX337" fmla="*/ 2239870 w 3079941"/>
                <a:gd name="connsiteY337" fmla="*/ 382635 h 1160647"/>
                <a:gd name="connsiteX338" fmla="*/ 2227709 w 3079941"/>
                <a:gd name="connsiteY338" fmla="*/ 404253 h 1160647"/>
                <a:gd name="connsiteX339" fmla="*/ 2235816 w 3079941"/>
                <a:gd name="connsiteY339" fmla="*/ 657181 h 1160647"/>
                <a:gd name="connsiteX340" fmla="*/ 2300670 w 3079941"/>
                <a:gd name="connsiteY340" fmla="*/ 657181 h 1160647"/>
                <a:gd name="connsiteX341" fmla="*/ 2300670 w 3079941"/>
                <a:gd name="connsiteY341" fmla="*/ 732843 h 1160647"/>
                <a:gd name="connsiteX342" fmla="*/ 2308777 w 3079941"/>
                <a:gd name="connsiteY342" fmla="*/ 732843 h 1160647"/>
                <a:gd name="connsiteX343" fmla="*/ 2310804 w 3079941"/>
                <a:gd name="connsiteY343" fmla="*/ 726358 h 1160647"/>
                <a:gd name="connsiteX344" fmla="*/ 2316884 w 3079941"/>
                <a:gd name="connsiteY344" fmla="*/ 726358 h 1160647"/>
                <a:gd name="connsiteX345" fmla="*/ 2318911 w 3079941"/>
                <a:gd name="connsiteY345" fmla="*/ 735005 h 1160647"/>
                <a:gd name="connsiteX346" fmla="*/ 2331071 w 3079941"/>
                <a:gd name="connsiteY346" fmla="*/ 735005 h 1160647"/>
                <a:gd name="connsiteX347" fmla="*/ 2331071 w 3079941"/>
                <a:gd name="connsiteY347" fmla="*/ 728519 h 1160647"/>
                <a:gd name="connsiteX348" fmla="*/ 2353364 w 3079941"/>
                <a:gd name="connsiteY348" fmla="*/ 728519 h 1160647"/>
                <a:gd name="connsiteX349" fmla="*/ 2353364 w 3079941"/>
                <a:gd name="connsiteY349" fmla="*/ 735005 h 1160647"/>
                <a:gd name="connsiteX350" fmla="*/ 2373631 w 3079941"/>
                <a:gd name="connsiteY350" fmla="*/ 735005 h 1160647"/>
                <a:gd name="connsiteX351" fmla="*/ 2373631 w 3079941"/>
                <a:gd name="connsiteY351" fmla="*/ 780402 h 1160647"/>
                <a:gd name="connsiteX352" fmla="*/ 2387818 w 3079941"/>
                <a:gd name="connsiteY352" fmla="*/ 780402 h 1160647"/>
                <a:gd name="connsiteX353" fmla="*/ 2387818 w 3079941"/>
                <a:gd name="connsiteY353" fmla="*/ 767431 h 1160647"/>
                <a:gd name="connsiteX354" fmla="*/ 2404032 w 3079941"/>
                <a:gd name="connsiteY354" fmla="*/ 767431 h 1160647"/>
                <a:gd name="connsiteX355" fmla="*/ 2404032 w 3079941"/>
                <a:gd name="connsiteY355" fmla="*/ 588004 h 1160647"/>
                <a:gd name="connsiteX356" fmla="*/ 2410112 w 3079941"/>
                <a:gd name="connsiteY356" fmla="*/ 581518 h 1160647"/>
                <a:gd name="connsiteX357" fmla="*/ 2483073 w 3079941"/>
                <a:gd name="connsiteY357" fmla="*/ 581518 h 1160647"/>
                <a:gd name="connsiteX358" fmla="*/ 2483073 w 3079941"/>
                <a:gd name="connsiteY358" fmla="*/ 590166 h 1160647"/>
                <a:gd name="connsiteX359" fmla="*/ 2493206 w 3079941"/>
                <a:gd name="connsiteY359" fmla="*/ 590166 h 1160647"/>
                <a:gd name="connsiteX360" fmla="*/ 2493206 w 3079941"/>
                <a:gd name="connsiteY360" fmla="*/ 704740 h 1160647"/>
                <a:gd name="connsiteX361" fmla="*/ 2515500 w 3079941"/>
                <a:gd name="connsiteY361" fmla="*/ 704740 h 1160647"/>
                <a:gd name="connsiteX362" fmla="*/ 2515500 w 3079941"/>
                <a:gd name="connsiteY362" fmla="*/ 637725 h 1160647"/>
                <a:gd name="connsiteX363" fmla="*/ 2541847 w 3079941"/>
                <a:gd name="connsiteY363" fmla="*/ 637725 h 1160647"/>
                <a:gd name="connsiteX364" fmla="*/ 2545900 w 3079941"/>
                <a:gd name="connsiteY364" fmla="*/ 633401 h 1160647"/>
                <a:gd name="connsiteX365" fmla="*/ 2554007 w 3079941"/>
                <a:gd name="connsiteY365" fmla="*/ 633401 h 1160647"/>
                <a:gd name="connsiteX366" fmla="*/ 2558060 w 3079941"/>
                <a:gd name="connsiteY366" fmla="*/ 637725 h 1160647"/>
                <a:gd name="connsiteX367" fmla="*/ 2580354 w 3079941"/>
                <a:gd name="connsiteY367" fmla="*/ 637725 h 1160647"/>
                <a:gd name="connsiteX368" fmla="*/ 2580354 w 3079941"/>
                <a:gd name="connsiteY368" fmla="*/ 520989 h 1160647"/>
                <a:gd name="connsiteX369" fmla="*/ 2637101 w 3079941"/>
                <a:gd name="connsiteY369" fmla="*/ 510180 h 1160647"/>
                <a:gd name="connsiteX370" fmla="*/ 2637101 w 3079941"/>
                <a:gd name="connsiteY370" fmla="*/ 511261 h 1160647"/>
                <a:gd name="connsiteX371" fmla="*/ 2637101 w 3079941"/>
                <a:gd name="connsiteY371" fmla="*/ 518827 h 1160647"/>
                <a:gd name="connsiteX372" fmla="*/ 2663448 w 3079941"/>
                <a:gd name="connsiteY372" fmla="*/ 518827 h 1160647"/>
                <a:gd name="connsiteX373" fmla="*/ 2663448 w 3079941"/>
                <a:gd name="connsiteY373" fmla="*/ 773917 h 1160647"/>
                <a:gd name="connsiteX374" fmla="*/ 2685742 w 3079941"/>
                <a:gd name="connsiteY374" fmla="*/ 773917 h 1160647"/>
                <a:gd name="connsiteX375" fmla="*/ 2685742 w 3079941"/>
                <a:gd name="connsiteY375" fmla="*/ 769593 h 1160647"/>
                <a:gd name="connsiteX376" fmla="*/ 2697902 w 3079941"/>
                <a:gd name="connsiteY376" fmla="*/ 769593 h 1160647"/>
                <a:gd name="connsiteX377" fmla="*/ 2697902 w 3079941"/>
                <a:gd name="connsiteY377" fmla="*/ 773917 h 1160647"/>
                <a:gd name="connsiteX378" fmla="*/ 2722222 w 3079941"/>
                <a:gd name="connsiteY378" fmla="*/ 773917 h 1160647"/>
                <a:gd name="connsiteX379" fmla="*/ 2722222 w 3079941"/>
                <a:gd name="connsiteY379" fmla="*/ 760946 h 1160647"/>
                <a:gd name="connsiteX380" fmla="*/ 2750596 w 3079941"/>
                <a:gd name="connsiteY380" fmla="*/ 760946 h 1160647"/>
                <a:gd name="connsiteX381" fmla="*/ 2762756 w 3079941"/>
                <a:gd name="connsiteY381" fmla="*/ 756622 h 1160647"/>
                <a:gd name="connsiteX382" fmla="*/ 2783023 w 3079941"/>
                <a:gd name="connsiteY382" fmla="*/ 760946 h 1160647"/>
                <a:gd name="connsiteX383" fmla="*/ 2783023 w 3079941"/>
                <a:gd name="connsiteY383" fmla="*/ 743652 h 1160647"/>
                <a:gd name="connsiteX384" fmla="*/ 2791130 w 3079941"/>
                <a:gd name="connsiteY384" fmla="*/ 743652 h 1160647"/>
                <a:gd name="connsiteX385" fmla="*/ 2791130 w 3079941"/>
                <a:gd name="connsiteY385" fmla="*/ 730681 h 1160647"/>
                <a:gd name="connsiteX386" fmla="*/ 2847877 w 3079941"/>
                <a:gd name="connsiteY386" fmla="*/ 730681 h 1160647"/>
                <a:gd name="connsiteX387" fmla="*/ 2847877 w 3079941"/>
                <a:gd name="connsiteY387" fmla="*/ 700416 h 1160647"/>
                <a:gd name="connsiteX388" fmla="*/ 2866117 w 3079941"/>
                <a:gd name="connsiteY388" fmla="*/ 700416 h 1160647"/>
                <a:gd name="connsiteX389" fmla="*/ 2866117 w 3079941"/>
                <a:gd name="connsiteY389" fmla="*/ 693931 h 1160647"/>
                <a:gd name="connsiteX390" fmla="*/ 2878277 w 3079941"/>
                <a:gd name="connsiteY390" fmla="*/ 693931 h 1160647"/>
                <a:gd name="connsiteX391" fmla="*/ 2878277 w 3079941"/>
                <a:gd name="connsiteY391" fmla="*/ 700416 h 1160647"/>
                <a:gd name="connsiteX392" fmla="*/ 2894491 w 3079941"/>
                <a:gd name="connsiteY392" fmla="*/ 700416 h 1160647"/>
                <a:gd name="connsiteX393" fmla="*/ 2894491 w 3079941"/>
                <a:gd name="connsiteY393" fmla="*/ 750137 h 1160647"/>
                <a:gd name="connsiteX394" fmla="*/ 2926918 w 3079941"/>
                <a:gd name="connsiteY394" fmla="*/ 750137 h 1160647"/>
                <a:gd name="connsiteX395" fmla="*/ 2926918 w 3079941"/>
                <a:gd name="connsiteY395" fmla="*/ 724196 h 1160647"/>
                <a:gd name="connsiteX396" fmla="*/ 2965425 w 3079941"/>
                <a:gd name="connsiteY396" fmla="*/ 724196 h 1160647"/>
                <a:gd name="connsiteX397" fmla="*/ 2965425 w 3079941"/>
                <a:gd name="connsiteY397" fmla="*/ 693931 h 1160647"/>
                <a:gd name="connsiteX398" fmla="*/ 3014066 w 3079941"/>
                <a:gd name="connsiteY398" fmla="*/ 693931 h 1160647"/>
                <a:gd name="connsiteX399" fmla="*/ 3014066 w 3079941"/>
                <a:gd name="connsiteY399" fmla="*/ 805087 h 1160647"/>
                <a:gd name="connsiteX400" fmla="*/ 3014066 w 3079941"/>
                <a:gd name="connsiteY400" fmla="*/ 818866 h 1160647"/>
                <a:gd name="connsiteX401" fmla="*/ 3079941 w 3079941"/>
                <a:gd name="connsiteY401" fmla="*/ 818866 h 1160647"/>
                <a:gd name="connsiteX402" fmla="*/ 3079941 w 3079941"/>
                <a:gd name="connsiteY402" fmla="*/ 1160647 h 1160647"/>
                <a:gd name="connsiteX403" fmla="*/ 200958 w 3079941"/>
                <a:gd name="connsiteY403" fmla="*/ 1160647 h 1160647"/>
                <a:gd name="connsiteX404" fmla="*/ 200958 w 3079941"/>
                <a:gd name="connsiteY404" fmla="*/ 1126882 h 1160647"/>
                <a:gd name="connsiteX405" fmla="*/ 0 w 3079941"/>
                <a:gd name="connsiteY405" fmla="*/ 1126882 h 1160647"/>
                <a:gd name="connsiteX406" fmla="*/ 0 w 3079941"/>
                <a:gd name="connsiteY406" fmla="*/ 915339 h 1160647"/>
                <a:gd name="connsiteX407" fmla="*/ 103377 w 3079941"/>
                <a:gd name="connsiteY407" fmla="*/ 915339 h 1160647"/>
                <a:gd name="connsiteX408" fmla="*/ 103377 w 3079941"/>
                <a:gd name="connsiteY408" fmla="*/ 886329 h 1160647"/>
                <a:gd name="connsiteX409" fmla="*/ 55096 w 3079941"/>
                <a:gd name="connsiteY409" fmla="*/ 886329 h 1160647"/>
                <a:gd name="connsiteX410" fmla="*/ 55096 w 3079941"/>
                <a:gd name="connsiteY410" fmla="*/ 724196 h 1160647"/>
                <a:gd name="connsiteX411" fmla="*/ 75363 w 3079941"/>
                <a:gd name="connsiteY411" fmla="*/ 724196 h 1160647"/>
                <a:gd name="connsiteX412" fmla="*/ 75870 w 3079941"/>
                <a:gd name="connsiteY412" fmla="*/ 723115 h 1160647"/>
                <a:gd name="connsiteX413" fmla="*/ 79416 w 3079941"/>
                <a:gd name="connsiteY413" fmla="*/ 715549 h 1160647"/>
                <a:gd name="connsiteX414" fmla="*/ 81190 w 3079941"/>
                <a:gd name="connsiteY414" fmla="*/ 715819 h 1160647"/>
                <a:gd name="connsiteX415" fmla="*/ 93603 w 3079941"/>
                <a:gd name="connsiteY415" fmla="*/ 717710 h 1160647"/>
                <a:gd name="connsiteX416" fmla="*/ 94110 w 3079941"/>
                <a:gd name="connsiteY416" fmla="*/ 719062 h 1160647"/>
                <a:gd name="connsiteX417" fmla="*/ 97656 w 3079941"/>
                <a:gd name="connsiteY417" fmla="*/ 728519 h 1160647"/>
                <a:gd name="connsiteX418" fmla="*/ 124003 w 3079941"/>
                <a:gd name="connsiteY418" fmla="*/ 730681 h 1160647"/>
                <a:gd name="connsiteX419" fmla="*/ 124003 w 3079941"/>
                <a:gd name="connsiteY419" fmla="*/ 607460 h 1160647"/>
                <a:gd name="connsiteX420" fmla="*/ 126030 w 3079941"/>
                <a:gd name="connsiteY420" fmla="*/ 607460 h 1160647"/>
                <a:gd name="connsiteX421" fmla="*/ 140217 w 3079941"/>
                <a:gd name="connsiteY421" fmla="*/ 607460 h 1160647"/>
                <a:gd name="connsiteX422" fmla="*/ 140217 w 3079941"/>
                <a:gd name="connsiteY422" fmla="*/ 471268 h 1160647"/>
                <a:gd name="connsiteX423" fmla="*/ 141990 w 3079941"/>
                <a:gd name="connsiteY423" fmla="*/ 471268 h 1160647"/>
                <a:gd name="connsiteX424" fmla="*/ 154404 w 3079941"/>
                <a:gd name="connsiteY424" fmla="*/ 471268 h 1160647"/>
                <a:gd name="connsiteX425" fmla="*/ 154404 w 3079941"/>
                <a:gd name="connsiteY425" fmla="*/ 356694 h 1160647"/>
                <a:gd name="connsiteX426" fmla="*/ 158457 w 3079941"/>
                <a:gd name="connsiteY426" fmla="*/ 328590 h 1160647"/>
                <a:gd name="connsiteX427" fmla="*/ 160484 w 3079941"/>
                <a:gd name="connsiteY427" fmla="*/ 328590 h 1160647"/>
                <a:gd name="connsiteX428" fmla="*/ 174671 w 3079941"/>
                <a:gd name="connsiteY428" fmla="*/ 328590 h 1160647"/>
                <a:gd name="connsiteX429" fmla="*/ 211151 w 3079941"/>
                <a:gd name="connsiteY429" fmla="*/ 246443 h 1160647"/>
                <a:gd name="connsiteX430" fmla="*/ 215205 w 3079941"/>
                <a:gd name="connsiteY430" fmla="*/ 0 h 1160647"/>
                <a:gd name="connsiteX0" fmla="*/ 215205 w 3079941"/>
                <a:gd name="connsiteY0" fmla="*/ 0 h 1160647"/>
                <a:gd name="connsiteX1" fmla="*/ 217231 w 3079941"/>
                <a:gd name="connsiteY1" fmla="*/ 246443 h 1160647"/>
                <a:gd name="connsiteX2" fmla="*/ 255738 w 3079941"/>
                <a:gd name="connsiteY2" fmla="*/ 326429 h 1160647"/>
                <a:gd name="connsiteX3" fmla="*/ 257765 w 3079941"/>
                <a:gd name="connsiteY3" fmla="*/ 326429 h 1160647"/>
                <a:gd name="connsiteX4" fmla="*/ 271952 w 3079941"/>
                <a:gd name="connsiteY4" fmla="*/ 326429 h 1160647"/>
                <a:gd name="connsiteX5" fmla="*/ 271952 w 3079941"/>
                <a:gd name="connsiteY5" fmla="*/ 350208 h 1160647"/>
                <a:gd name="connsiteX6" fmla="*/ 272459 w 3079941"/>
                <a:gd name="connsiteY6" fmla="*/ 351019 h 1160647"/>
                <a:gd name="connsiteX7" fmla="*/ 276005 w 3079941"/>
                <a:gd name="connsiteY7" fmla="*/ 356694 h 1160647"/>
                <a:gd name="connsiteX8" fmla="*/ 276005 w 3079941"/>
                <a:gd name="connsiteY8" fmla="*/ 471268 h 1160647"/>
                <a:gd name="connsiteX9" fmla="*/ 278285 w 3079941"/>
                <a:gd name="connsiteY9" fmla="*/ 471268 h 1160647"/>
                <a:gd name="connsiteX10" fmla="*/ 294246 w 3079941"/>
                <a:gd name="connsiteY10" fmla="*/ 471268 h 1160647"/>
                <a:gd name="connsiteX11" fmla="*/ 294246 w 3079941"/>
                <a:gd name="connsiteY11" fmla="*/ 611783 h 1160647"/>
                <a:gd name="connsiteX12" fmla="*/ 295766 w 3079941"/>
                <a:gd name="connsiteY12" fmla="*/ 611513 h 1160647"/>
                <a:gd name="connsiteX13" fmla="*/ 306406 w 3079941"/>
                <a:gd name="connsiteY13" fmla="*/ 609622 h 1160647"/>
                <a:gd name="connsiteX14" fmla="*/ 304379 w 3079941"/>
                <a:gd name="connsiteY14" fmla="*/ 698254 h 1160647"/>
                <a:gd name="connsiteX15" fmla="*/ 305899 w 3079941"/>
                <a:gd name="connsiteY15" fmla="*/ 698525 h 1160647"/>
                <a:gd name="connsiteX16" fmla="*/ 316539 w 3079941"/>
                <a:gd name="connsiteY16" fmla="*/ 700416 h 1160647"/>
                <a:gd name="connsiteX17" fmla="*/ 316792 w 3079941"/>
                <a:gd name="connsiteY17" fmla="*/ 701227 h 1160647"/>
                <a:gd name="connsiteX18" fmla="*/ 318566 w 3079941"/>
                <a:gd name="connsiteY18" fmla="*/ 706902 h 1160647"/>
                <a:gd name="connsiteX19" fmla="*/ 319326 w 3079941"/>
                <a:gd name="connsiteY19" fmla="*/ 704470 h 1160647"/>
                <a:gd name="connsiteX20" fmla="*/ 324646 w 3079941"/>
                <a:gd name="connsiteY20" fmla="*/ 687446 h 1160647"/>
                <a:gd name="connsiteX21" fmla="*/ 326419 w 3079941"/>
                <a:gd name="connsiteY21" fmla="*/ 687446 h 1160647"/>
                <a:gd name="connsiteX22" fmla="*/ 338833 w 3079941"/>
                <a:gd name="connsiteY22" fmla="*/ 687446 h 1160647"/>
                <a:gd name="connsiteX23" fmla="*/ 338833 w 3079941"/>
                <a:gd name="connsiteY23" fmla="*/ 719872 h 1160647"/>
                <a:gd name="connsiteX24" fmla="*/ 339846 w 3079941"/>
                <a:gd name="connsiteY24" fmla="*/ 720413 h 1160647"/>
                <a:gd name="connsiteX25" fmla="*/ 346940 w 3079941"/>
                <a:gd name="connsiteY25" fmla="*/ 724196 h 1160647"/>
                <a:gd name="connsiteX26" fmla="*/ 346940 w 3079941"/>
                <a:gd name="connsiteY26" fmla="*/ 725547 h 1160647"/>
                <a:gd name="connsiteX27" fmla="*/ 346940 w 3079941"/>
                <a:gd name="connsiteY27" fmla="*/ 735005 h 1160647"/>
                <a:gd name="connsiteX28" fmla="*/ 391527 w 3079941"/>
                <a:gd name="connsiteY28" fmla="*/ 735005 h 1160647"/>
                <a:gd name="connsiteX29" fmla="*/ 391527 w 3079941"/>
                <a:gd name="connsiteY29" fmla="*/ 736086 h 1160647"/>
                <a:gd name="connsiteX30" fmla="*/ 391527 w 3079941"/>
                <a:gd name="connsiteY30" fmla="*/ 743652 h 1160647"/>
                <a:gd name="connsiteX31" fmla="*/ 393553 w 3079941"/>
                <a:gd name="connsiteY31" fmla="*/ 743652 h 1160647"/>
                <a:gd name="connsiteX32" fmla="*/ 407740 w 3079941"/>
                <a:gd name="connsiteY32" fmla="*/ 743652 h 1160647"/>
                <a:gd name="connsiteX33" fmla="*/ 407740 w 3079941"/>
                <a:gd name="connsiteY33" fmla="*/ 713387 h 1160647"/>
                <a:gd name="connsiteX34" fmla="*/ 452327 w 3079941"/>
                <a:gd name="connsiteY34" fmla="*/ 713387 h 1160647"/>
                <a:gd name="connsiteX35" fmla="*/ 452327 w 3079941"/>
                <a:gd name="connsiteY35" fmla="*/ 712036 h 1160647"/>
                <a:gd name="connsiteX36" fmla="*/ 452327 w 3079941"/>
                <a:gd name="connsiteY36" fmla="*/ 702578 h 1160647"/>
                <a:gd name="connsiteX37" fmla="*/ 453341 w 3079941"/>
                <a:gd name="connsiteY37" fmla="*/ 702578 h 1160647"/>
                <a:gd name="connsiteX38" fmla="*/ 460434 w 3079941"/>
                <a:gd name="connsiteY38" fmla="*/ 702578 h 1160647"/>
                <a:gd name="connsiteX39" fmla="*/ 460434 w 3079941"/>
                <a:gd name="connsiteY39" fmla="*/ 700687 h 1160647"/>
                <a:gd name="connsiteX40" fmla="*/ 460434 w 3079941"/>
                <a:gd name="connsiteY40" fmla="*/ 687446 h 1160647"/>
                <a:gd name="connsiteX41" fmla="*/ 461194 w 3079941"/>
                <a:gd name="connsiteY41" fmla="*/ 687446 h 1160647"/>
                <a:gd name="connsiteX42" fmla="*/ 466514 w 3079941"/>
                <a:gd name="connsiteY42" fmla="*/ 687446 h 1160647"/>
                <a:gd name="connsiteX43" fmla="*/ 466514 w 3079941"/>
                <a:gd name="connsiteY43" fmla="*/ 686365 h 1160647"/>
                <a:gd name="connsiteX44" fmla="*/ 466514 w 3079941"/>
                <a:gd name="connsiteY44" fmla="*/ 678798 h 1160647"/>
                <a:gd name="connsiteX45" fmla="*/ 468541 w 3079941"/>
                <a:gd name="connsiteY45" fmla="*/ 678798 h 1160647"/>
                <a:gd name="connsiteX46" fmla="*/ 482728 w 3079941"/>
                <a:gd name="connsiteY46" fmla="*/ 678798 h 1160647"/>
                <a:gd name="connsiteX47" fmla="*/ 482728 w 3079941"/>
                <a:gd name="connsiteY47" fmla="*/ 679879 h 1160647"/>
                <a:gd name="connsiteX48" fmla="*/ 482728 w 3079941"/>
                <a:gd name="connsiteY48" fmla="*/ 687446 h 1160647"/>
                <a:gd name="connsiteX49" fmla="*/ 505021 w 3079941"/>
                <a:gd name="connsiteY49" fmla="*/ 687446 h 1160647"/>
                <a:gd name="connsiteX50" fmla="*/ 505021 w 3079941"/>
                <a:gd name="connsiteY50" fmla="*/ 685554 h 1160647"/>
                <a:gd name="connsiteX51" fmla="*/ 505021 w 3079941"/>
                <a:gd name="connsiteY51" fmla="*/ 672313 h 1160647"/>
                <a:gd name="connsiteX52" fmla="*/ 506795 w 3079941"/>
                <a:gd name="connsiteY52" fmla="*/ 672313 h 1160647"/>
                <a:gd name="connsiteX53" fmla="*/ 519208 w 3079941"/>
                <a:gd name="connsiteY53" fmla="*/ 672313 h 1160647"/>
                <a:gd name="connsiteX54" fmla="*/ 519208 w 3079941"/>
                <a:gd name="connsiteY54" fmla="*/ 696093 h 1160647"/>
                <a:gd name="connsiteX55" fmla="*/ 520222 w 3079941"/>
                <a:gd name="connsiteY55" fmla="*/ 696093 h 1160647"/>
                <a:gd name="connsiteX56" fmla="*/ 527315 w 3079941"/>
                <a:gd name="connsiteY56" fmla="*/ 696093 h 1160647"/>
                <a:gd name="connsiteX57" fmla="*/ 527315 w 3079941"/>
                <a:gd name="connsiteY57" fmla="*/ 695012 h 1160647"/>
                <a:gd name="connsiteX58" fmla="*/ 527315 w 3079941"/>
                <a:gd name="connsiteY58" fmla="*/ 687446 h 1160647"/>
                <a:gd name="connsiteX59" fmla="*/ 529088 w 3079941"/>
                <a:gd name="connsiteY59" fmla="*/ 687446 h 1160647"/>
                <a:gd name="connsiteX60" fmla="*/ 541502 w 3079941"/>
                <a:gd name="connsiteY60" fmla="*/ 687446 h 1160647"/>
                <a:gd name="connsiteX61" fmla="*/ 541502 w 3079941"/>
                <a:gd name="connsiteY61" fmla="*/ 713387 h 1160647"/>
                <a:gd name="connsiteX62" fmla="*/ 543529 w 3079941"/>
                <a:gd name="connsiteY62" fmla="*/ 713387 h 1160647"/>
                <a:gd name="connsiteX63" fmla="*/ 557715 w 3079941"/>
                <a:gd name="connsiteY63" fmla="*/ 713387 h 1160647"/>
                <a:gd name="connsiteX64" fmla="*/ 557715 w 3079941"/>
                <a:gd name="connsiteY64" fmla="*/ 715008 h 1160647"/>
                <a:gd name="connsiteX65" fmla="*/ 557715 w 3079941"/>
                <a:gd name="connsiteY65" fmla="*/ 726358 h 1160647"/>
                <a:gd name="connsiteX66" fmla="*/ 558475 w 3079941"/>
                <a:gd name="connsiteY66" fmla="*/ 726358 h 1160647"/>
                <a:gd name="connsiteX67" fmla="*/ 563796 w 3079941"/>
                <a:gd name="connsiteY67" fmla="*/ 726358 h 1160647"/>
                <a:gd name="connsiteX68" fmla="*/ 563796 w 3079941"/>
                <a:gd name="connsiteY68" fmla="*/ 725547 h 1160647"/>
                <a:gd name="connsiteX69" fmla="*/ 563796 w 3079941"/>
                <a:gd name="connsiteY69" fmla="*/ 719872 h 1160647"/>
                <a:gd name="connsiteX70" fmla="*/ 594196 w 3079941"/>
                <a:gd name="connsiteY70" fmla="*/ 719872 h 1160647"/>
                <a:gd name="connsiteX71" fmla="*/ 594196 w 3079941"/>
                <a:gd name="connsiteY71" fmla="*/ 743652 h 1160647"/>
                <a:gd name="connsiteX72" fmla="*/ 595209 w 3079941"/>
                <a:gd name="connsiteY72" fmla="*/ 743652 h 1160647"/>
                <a:gd name="connsiteX73" fmla="*/ 602303 w 3079941"/>
                <a:gd name="connsiteY73" fmla="*/ 743652 h 1160647"/>
                <a:gd name="connsiteX74" fmla="*/ 602303 w 3079941"/>
                <a:gd name="connsiteY74" fmla="*/ 744733 h 1160647"/>
                <a:gd name="connsiteX75" fmla="*/ 602303 w 3079941"/>
                <a:gd name="connsiteY75" fmla="*/ 752299 h 1160647"/>
                <a:gd name="connsiteX76" fmla="*/ 603063 w 3079941"/>
                <a:gd name="connsiteY76" fmla="*/ 752299 h 1160647"/>
                <a:gd name="connsiteX77" fmla="*/ 608383 w 3079941"/>
                <a:gd name="connsiteY77" fmla="*/ 752299 h 1160647"/>
                <a:gd name="connsiteX78" fmla="*/ 608383 w 3079941"/>
                <a:gd name="connsiteY78" fmla="*/ 750137 h 1160647"/>
                <a:gd name="connsiteX79" fmla="*/ 608383 w 3079941"/>
                <a:gd name="connsiteY79" fmla="*/ 735005 h 1160647"/>
                <a:gd name="connsiteX80" fmla="*/ 609396 w 3079941"/>
                <a:gd name="connsiteY80" fmla="*/ 735005 h 1160647"/>
                <a:gd name="connsiteX81" fmla="*/ 616490 w 3079941"/>
                <a:gd name="connsiteY81" fmla="*/ 735005 h 1160647"/>
                <a:gd name="connsiteX82" fmla="*/ 616490 w 3079941"/>
                <a:gd name="connsiteY82" fmla="*/ 736086 h 1160647"/>
                <a:gd name="connsiteX83" fmla="*/ 616490 w 3079941"/>
                <a:gd name="connsiteY83" fmla="*/ 743652 h 1160647"/>
                <a:gd name="connsiteX84" fmla="*/ 621810 w 3079941"/>
                <a:gd name="connsiteY84" fmla="*/ 741659 h 1160647"/>
                <a:gd name="connsiteX85" fmla="*/ 622570 w 3079941"/>
                <a:gd name="connsiteY85" fmla="*/ 740679 h 1160647"/>
                <a:gd name="connsiteX86" fmla="*/ 622570 w 3079941"/>
                <a:gd name="connsiteY86" fmla="*/ 735005 h 1160647"/>
                <a:gd name="connsiteX87" fmla="*/ 661077 w 3079941"/>
                <a:gd name="connsiteY87" fmla="*/ 735005 h 1160647"/>
                <a:gd name="connsiteX88" fmla="*/ 661077 w 3079941"/>
                <a:gd name="connsiteY88" fmla="*/ 758784 h 1160647"/>
                <a:gd name="connsiteX89" fmla="*/ 663103 w 3079941"/>
                <a:gd name="connsiteY89" fmla="*/ 758784 h 1160647"/>
                <a:gd name="connsiteX90" fmla="*/ 677290 w 3079941"/>
                <a:gd name="connsiteY90" fmla="*/ 758784 h 1160647"/>
                <a:gd name="connsiteX91" fmla="*/ 677290 w 3079941"/>
                <a:gd name="connsiteY91" fmla="*/ 759865 h 1160647"/>
                <a:gd name="connsiteX92" fmla="*/ 677290 w 3079941"/>
                <a:gd name="connsiteY92" fmla="*/ 767431 h 1160647"/>
                <a:gd name="connsiteX93" fmla="*/ 679064 w 3079941"/>
                <a:gd name="connsiteY93" fmla="*/ 767431 h 1160647"/>
                <a:gd name="connsiteX94" fmla="*/ 691477 w 3079941"/>
                <a:gd name="connsiteY94" fmla="*/ 767431 h 1160647"/>
                <a:gd name="connsiteX95" fmla="*/ 691477 w 3079941"/>
                <a:gd name="connsiteY95" fmla="*/ 743652 h 1160647"/>
                <a:gd name="connsiteX96" fmla="*/ 692490 w 3079941"/>
                <a:gd name="connsiteY96" fmla="*/ 743652 h 1160647"/>
                <a:gd name="connsiteX97" fmla="*/ 699584 w 3079941"/>
                <a:gd name="connsiteY97" fmla="*/ 743652 h 1160647"/>
                <a:gd name="connsiteX98" fmla="*/ 699584 w 3079941"/>
                <a:gd name="connsiteY98" fmla="*/ 711225 h 1160647"/>
                <a:gd name="connsiteX99" fmla="*/ 700597 w 3079941"/>
                <a:gd name="connsiteY99" fmla="*/ 711225 h 1160647"/>
                <a:gd name="connsiteX100" fmla="*/ 707691 w 3079941"/>
                <a:gd name="connsiteY100" fmla="*/ 711225 h 1160647"/>
                <a:gd name="connsiteX101" fmla="*/ 707691 w 3079941"/>
                <a:gd name="connsiteY101" fmla="*/ 709334 h 1160647"/>
                <a:gd name="connsiteX102" fmla="*/ 707691 w 3079941"/>
                <a:gd name="connsiteY102" fmla="*/ 696093 h 1160647"/>
                <a:gd name="connsiteX103" fmla="*/ 706424 w 3079941"/>
                <a:gd name="connsiteY103" fmla="*/ 694471 h 1160647"/>
                <a:gd name="connsiteX104" fmla="*/ 711744 w 3079941"/>
                <a:gd name="connsiteY104" fmla="*/ 683122 h 1160647"/>
                <a:gd name="connsiteX105" fmla="*/ 719851 w 3079941"/>
                <a:gd name="connsiteY105" fmla="*/ 711225 h 1160647"/>
                <a:gd name="connsiteX106" fmla="*/ 720611 w 3079941"/>
                <a:gd name="connsiteY106" fmla="*/ 711225 h 1160647"/>
                <a:gd name="connsiteX107" fmla="*/ 725931 w 3079941"/>
                <a:gd name="connsiteY107" fmla="*/ 711225 h 1160647"/>
                <a:gd name="connsiteX108" fmla="*/ 725931 w 3079941"/>
                <a:gd name="connsiteY108" fmla="*/ 605298 h 1160647"/>
                <a:gd name="connsiteX109" fmla="*/ 727451 w 3079941"/>
                <a:gd name="connsiteY109" fmla="*/ 605298 h 1160647"/>
                <a:gd name="connsiteX110" fmla="*/ 738091 w 3079941"/>
                <a:gd name="connsiteY110" fmla="*/ 605298 h 1160647"/>
                <a:gd name="connsiteX111" fmla="*/ 738091 w 3079941"/>
                <a:gd name="connsiteY111" fmla="*/ 557739 h 1160647"/>
                <a:gd name="connsiteX112" fmla="*/ 764438 w 3079941"/>
                <a:gd name="connsiteY112" fmla="*/ 557739 h 1160647"/>
                <a:gd name="connsiteX113" fmla="*/ 764438 w 3079941"/>
                <a:gd name="connsiteY113" fmla="*/ 536121 h 1160647"/>
                <a:gd name="connsiteX114" fmla="*/ 798892 w 3079941"/>
                <a:gd name="connsiteY114" fmla="*/ 536121 h 1160647"/>
                <a:gd name="connsiteX115" fmla="*/ 798892 w 3079941"/>
                <a:gd name="connsiteY115" fmla="*/ 538553 h 1160647"/>
                <a:gd name="connsiteX116" fmla="*/ 798892 w 3079941"/>
                <a:gd name="connsiteY116" fmla="*/ 555577 h 1160647"/>
                <a:gd name="connsiteX117" fmla="*/ 801172 w 3079941"/>
                <a:gd name="connsiteY117" fmla="*/ 555577 h 1160647"/>
                <a:gd name="connsiteX118" fmla="*/ 817132 w 3079941"/>
                <a:gd name="connsiteY118" fmla="*/ 555577 h 1160647"/>
                <a:gd name="connsiteX119" fmla="*/ 817132 w 3079941"/>
                <a:gd name="connsiteY119" fmla="*/ 603136 h 1160647"/>
                <a:gd name="connsiteX120" fmla="*/ 818145 w 3079941"/>
                <a:gd name="connsiteY120" fmla="*/ 603136 h 1160647"/>
                <a:gd name="connsiteX121" fmla="*/ 825239 w 3079941"/>
                <a:gd name="connsiteY121" fmla="*/ 603136 h 1160647"/>
                <a:gd name="connsiteX122" fmla="*/ 839426 w 3079941"/>
                <a:gd name="connsiteY122" fmla="*/ 607460 h 1160647"/>
                <a:gd name="connsiteX123" fmla="*/ 839426 w 3079941"/>
                <a:gd name="connsiteY123" fmla="*/ 646372 h 1160647"/>
                <a:gd name="connsiteX124" fmla="*/ 840439 w 3079941"/>
                <a:gd name="connsiteY124" fmla="*/ 646372 h 1160647"/>
                <a:gd name="connsiteX125" fmla="*/ 847532 w 3079941"/>
                <a:gd name="connsiteY125" fmla="*/ 646372 h 1160647"/>
                <a:gd name="connsiteX126" fmla="*/ 847532 w 3079941"/>
                <a:gd name="connsiteY126" fmla="*/ 647993 h 1160647"/>
                <a:gd name="connsiteX127" fmla="*/ 847532 w 3079941"/>
                <a:gd name="connsiteY127" fmla="*/ 659342 h 1160647"/>
                <a:gd name="connsiteX128" fmla="*/ 849559 w 3079941"/>
                <a:gd name="connsiteY128" fmla="*/ 659342 h 1160647"/>
                <a:gd name="connsiteX129" fmla="*/ 863746 w 3079941"/>
                <a:gd name="connsiteY129" fmla="*/ 659342 h 1160647"/>
                <a:gd name="connsiteX130" fmla="*/ 869826 w 3079941"/>
                <a:gd name="connsiteY130" fmla="*/ 665828 h 1160647"/>
                <a:gd name="connsiteX131" fmla="*/ 869826 w 3079941"/>
                <a:gd name="connsiteY131" fmla="*/ 687446 h 1160647"/>
                <a:gd name="connsiteX132" fmla="*/ 872106 w 3079941"/>
                <a:gd name="connsiteY132" fmla="*/ 687446 h 1160647"/>
                <a:gd name="connsiteX133" fmla="*/ 888066 w 3079941"/>
                <a:gd name="connsiteY133" fmla="*/ 687446 h 1160647"/>
                <a:gd name="connsiteX134" fmla="*/ 888066 w 3079941"/>
                <a:gd name="connsiteY134" fmla="*/ 688526 h 1160647"/>
                <a:gd name="connsiteX135" fmla="*/ 888066 w 3079941"/>
                <a:gd name="connsiteY135" fmla="*/ 696093 h 1160647"/>
                <a:gd name="connsiteX136" fmla="*/ 889333 w 3079941"/>
                <a:gd name="connsiteY136" fmla="*/ 696093 h 1160647"/>
                <a:gd name="connsiteX137" fmla="*/ 898200 w 3079941"/>
                <a:gd name="connsiteY137" fmla="*/ 696093 h 1160647"/>
                <a:gd name="connsiteX138" fmla="*/ 898200 w 3079941"/>
                <a:gd name="connsiteY138" fmla="*/ 698254 h 1160647"/>
                <a:gd name="connsiteX139" fmla="*/ 898200 w 3079941"/>
                <a:gd name="connsiteY139" fmla="*/ 713387 h 1160647"/>
                <a:gd name="connsiteX140" fmla="*/ 902253 w 3079941"/>
                <a:gd name="connsiteY140" fmla="*/ 711495 h 1160647"/>
                <a:gd name="connsiteX141" fmla="*/ 902253 w 3079941"/>
                <a:gd name="connsiteY141" fmla="*/ 698254 h 1160647"/>
                <a:gd name="connsiteX142" fmla="*/ 903266 w 3079941"/>
                <a:gd name="connsiteY142" fmla="*/ 698254 h 1160647"/>
                <a:gd name="connsiteX143" fmla="*/ 910360 w 3079941"/>
                <a:gd name="connsiteY143" fmla="*/ 698254 h 1160647"/>
                <a:gd name="connsiteX144" fmla="*/ 910360 w 3079941"/>
                <a:gd name="connsiteY144" fmla="*/ 699876 h 1160647"/>
                <a:gd name="connsiteX145" fmla="*/ 910360 w 3079941"/>
                <a:gd name="connsiteY145" fmla="*/ 711225 h 1160647"/>
                <a:gd name="connsiteX146" fmla="*/ 911120 w 3079941"/>
                <a:gd name="connsiteY146" fmla="*/ 711225 h 1160647"/>
                <a:gd name="connsiteX147" fmla="*/ 916440 w 3079941"/>
                <a:gd name="connsiteY147" fmla="*/ 711225 h 1160647"/>
                <a:gd name="connsiteX148" fmla="*/ 965080 w 3079941"/>
                <a:gd name="connsiteY148" fmla="*/ 706902 h 1160647"/>
                <a:gd name="connsiteX149" fmla="*/ 965080 w 3079941"/>
                <a:gd name="connsiteY149" fmla="*/ 708253 h 1160647"/>
                <a:gd name="connsiteX150" fmla="*/ 965080 w 3079941"/>
                <a:gd name="connsiteY150" fmla="*/ 717710 h 1160647"/>
                <a:gd name="connsiteX151" fmla="*/ 965840 w 3079941"/>
                <a:gd name="connsiteY151" fmla="*/ 717710 h 1160647"/>
                <a:gd name="connsiteX152" fmla="*/ 971161 w 3079941"/>
                <a:gd name="connsiteY152" fmla="*/ 717710 h 1160647"/>
                <a:gd name="connsiteX153" fmla="*/ 971161 w 3079941"/>
                <a:gd name="connsiteY153" fmla="*/ 719872 h 1160647"/>
                <a:gd name="connsiteX154" fmla="*/ 971161 w 3079941"/>
                <a:gd name="connsiteY154" fmla="*/ 735005 h 1160647"/>
                <a:gd name="connsiteX155" fmla="*/ 973187 w 3079941"/>
                <a:gd name="connsiteY155" fmla="*/ 733654 h 1160647"/>
                <a:gd name="connsiteX156" fmla="*/ 987374 w 3079941"/>
                <a:gd name="connsiteY156" fmla="*/ 724196 h 1160647"/>
                <a:gd name="connsiteX157" fmla="*/ 993454 w 3079941"/>
                <a:gd name="connsiteY157" fmla="*/ 683122 h 1160647"/>
                <a:gd name="connsiteX158" fmla="*/ 994214 w 3079941"/>
                <a:gd name="connsiteY158" fmla="*/ 682852 h 1160647"/>
                <a:gd name="connsiteX159" fmla="*/ 999534 w 3079941"/>
                <a:gd name="connsiteY159" fmla="*/ 680960 h 1160647"/>
                <a:gd name="connsiteX160" fmla="*/ 1001561 w 3079941"/>
                <a:gd name="connsiteY160" fmla="*/ 611783 h 1160647"/>
                <a:gd name="connsiteX161" fmla="*/ 1003588 w 3079941"/>
                <a:gd name="connsiteY161" fmla="*/ 680960 h 1160647"/>
                <a:gd name="connsiteX162" fmla="*/ 1004348 w 3079941"/>
                <a:gd name="connsiteY162" fmla="*/ 681230 h 1160647"/>
                <a:gd name="connsiteX163" fmla="*/ 1009668 w 3079941"/>
                <a:gd name="connsiteY163" fmla="*/ 683122 h 1160647"/>
                <a:gd name="connsiteX164" fmla="*/ 1009668 w 3079941"/>
                <a:gd name="connsiteY164" fmla="*/ 596651 h 1160647"/>
                <a:gd name="connsiteX165" fmla="*/ 1013721 w 3079941"/>
                <a:gd name="connsiteY165" fmla="*/ 564224 h 1160647"/>
                <a:gd name="connsiteX166" fmla="*/ 1052228 w 3079941"/>
                <a:gd name="connsiteY166" fmla="*/ 564224 h 1160647"/>
                <a:gd name="connsiteX167" fmla="*/ 1052228 w 3079941"/>
                <a:gd name="connsiteY167" fmla="*/ 596651 h 1160647"/>
                <a:gd name="connsiteX168" fmla="*/ 1052988 w 3079941"/>
                <a:gd name="connsiteY168" fmla="*/ 596651 h 1160647"/>
                <a:gd name="connsiteX169" fmla="*/ 1058308 w 3079941"/>
                <a:gd name="connsiteY169" fmla="*/ 596651 h 1160647"/>
                <a:gd name="connsiteX170" fmla="*/ 1058308 w 3079941"/>
                <a:gd name="connsiteY170" fmla="*/ 514503 h 1160647"/>
                <a:gd name="connsiteX171" fmla="*/ 1060082 w 3079941"/>
                <a:gd name="connsiteY171" fmla="*/ 514503 h 1160647"/>
                <a:gd name="connsiteX172" fmla="*/ 1072495 w 3079941"/>
                <a:gd name="connsiteY172" fmla="*/ 514503 h 1160647"/>
                <a:gd name="connsiteX173" fmla="*/ 1072495 w 3079941"/>
                <a:gd name="connsiteY173" fmla="*/ 512612 h 1160647"/>
                <a:gd name="connsiteX174" fmla="*/ 1072495 w 3079941"/>
                <a:gd name="connsiteY174" fmla="*/ 499371 h 1160647"/>
                <a:gd name="connsiteX175" fmla="*/ 1094789 w 3079941"/>
                <a:gd name="connsiteY175" fmla="*/ 499371 h 1160647"/>
                <a:gd name="connsiteX176" fmla="*/ 1094789 w 3079941"/>
                <a:gd name="connsiteY176" fmla="*/ 498290 h 1160647"/>
                <a:gd name="connsiteX177" fmla="*/ 1094789 w 3079941"/>
                <a:gd name="connsiteY177" fmla="*/ 490724 h 1160647"/>
                <a:gd name="connsiteX178" fmla="*/ 1096562 w 3079941"/>
                <a:gd name="connsiteY178" fmla="*/ 490724 h 1160647"/>
                <a:gd name="connsiteX179" fmla="*/ 1108976 w 3079941"/>
                <a:gd name="connsiteY179" fmla="*/ 490724 h 1160647"/>
                <a:gd name="connsiteX180" fmla="*/ 1108976 w 3079941"/>
                <a:gd name="connsiteY180" fmla="*/ 491805 h 1160647"/>
                <a:gd name="connsiteX181" fmla="*/ 1108976 w 3079941"/>
                <a:gd name="connsiteY181" fmla="*/ 499371 h 1160647"/>
                <a:gd name="connsiteX182" fmla="*/ 1109736 w 3079941"/>
                <a:gd name="connsiteY182" fmla="*/ 499371 h 1160647"/>
                <a:gd name="connsiteX183" fmla="*/ 1115056 w 3079941"/>
                <a:gd name="connsiteY183" fmla="*/ 499371 h 1160647"/>
                <a:gd name="connsiteX184" fmla="*/ 1125189 w 3079941"/>
                <a:gd name="connsiteY184" fmla="*/ 495047 h 1160647"/>
                <a:gd name="connsiteX185" fmla="*/ 1129242 w 3079941"/>
                <a:gd name="connsiteY185" fmla="*/ 498290 h 1160647"/>
                <a:gd name="connsiteX186" fmla="*/ 1129242 w 3079941"/>
                <a:gd name="connsiteY186" fmla="*/ 490724 h 1160647"/>
                <a:gd name="connsiteX187" fmla="*/ 1131522 w 3079941"/>
                <a:gd name="connsiteY187" fmla="*/ 490724 h 1160647"/>
                <a:gd name="connsiteX188" fmla="*/ 1147483 w 3079941"/>
                <a:gd name="connsiteY188" fmla="*/ 490724 h 1160647"/>
                <a:gd name="connsiteX189" fmla="*/ 1147483 w 3079941"/>
                <a:gd name="connsiteY189" fmla="*/ 491805 h 1160647"/>
                <a:gd name="connsiteX190" fmla="*/ 1147483 w 3079941"/>
                <a:gd name="connsiteY190" fmla="*/ 499371 h 1160647"/>
                <a:gd name="connsiteX191" fmla="*/ 1177883 w 3079941"/>
                <a:gd name="connsiteY191" fmla="*/ 499371 h 1160647"/>
                <a:gd name="connsiteX192" fmla="*/ 1177883 w 3079941"/>
                <a:gd name="connsiteY192" fmla="*/ 500992 h 1160647"/>
                <a:gd name="connsiteX193" fmla="*/ 1177883 w 3079941"/>
                <a:gd name="connsiteY193" fmla="*/ 512342 h 1160647"/>
                <a:gd name="connsiteX194" fmla="*/ 1204230 w 3079941"/>
                <a:gd name="connsiteY194" fmla="*/ 512342 h 1160647"/>
                <a:gd name="connsiteX195" fmla="*/ 1204230 w 3079941"/>
                <a:gd name="connsiteY195" fmla="*/ 542606 h 1160647"/>
                <a:gd name="connsiteX196" fmla="*/ 1204990 w 3079941"/>
                <a:gd name="connsiteY196" fmla="*/ 542606 h 1160647"/>
                <a:gd name="connsiteX197" fmla="*/ 1210310 w 3079941"/>
                <a:gd name="connsiteY197" fmla="*/ 542606 h 1160647"/>
                <a:gd name="connsiteX198" fmla="*/ 1210310 w 3079941"/>
                <a:gd name="connsiteY198" fmla="*/ 543687 h 1160647"/>
                <a:gd name="connsiteX199" fmla="*/ 1210310 w 3079941"/>
                <a:gd name="connsiteY199" fmla="*/ 551254 h 1160647"/>
                <a:gd name="connsiteX200" fmla="*/ 1214364 w 3079941"/>
                <a:gd name="connsiteY200" fmla="*/ 581518 h 1160647"/>
                <a:gd name="connsiteX201" fmla="*/ 1215124 w 3079941"/>
                <a:gd name="connsiteY201" fmla="*/ 581518 h 1160647"/>
                <a:gd name="connsiteX202" fmla="*/ 1220444 w 3079941"/>
                <a:gd name="connsiteY202" fmla="*/ 581518 h 1160647"/>
                <a:gd name="connsiteX203" fmla="*/ 1220444 w 3079941"/>
                <a:gd name="connsiteY203" fmla="*/ 582329 h 1160647"/>
                <a:gd name="connsiteX204" fmla="*/ 1220444 w 3079941"/>
                <a:gd name="connsiteY204" fmla="*/ 588004 h 1160647"/>
                <a:gd name="connsiteX205" fmla="*/ 1221457 w 3079941"/>
                <a:gd name="connsiteY205" fmla="*/ 588004 h 1160647"/>
                <a:gd name="connsiteX206" fmla="*/ 1228550 w 3079941"/>
                <a:gd name="connsiteY206" fmla="*/ 588004 h 1160647"/>
                <a:gd name="connsiteX207" fmla="*/ 1228550 w 3079941"/>
                <a:gd name="connsiteY207" fmla="*/ 618269 h 1160647"/>
                <a:gd name="connsiteX208" fmla="*/ 1230577 w 3079941"/>
                <a:gd name="connsiteY208" fmla="*/ 618269 h 1160647"/>
                <a:gd name="connsiteX209" fmla="*/ 1244764 w 3079941"/>
                <a:gd name="connsiteY209" fmla="*/ 618269 h 1160647"/>
                <a:gd name="connsiteX210" fmla="*/ 1244764 w 3079941"/>
                <a:gd name="connsiteY210" fmla="*/ 642048 h 1160647"/>
                <a:gd name="connsiteX211" fmla="*/ 1246791 w 3079941"/>
                <a:gd name="connsiteY211" fmla="*/ 643669 h 1160647"/>
                <a:gd name="connsiteX212" fmla="*/ 1246791 w 3079941"/>
                <a:gd name="connsiteY212" fmla="*/ 655019 h 1160647"/>
                <a:gd name="connsiteX213" fmla="*/ 1247551 w 3079941"/>
                <a:gd name="connsiteY213" fmla="*/ 655019 h 1160647"/>
                <a:gd name="connsiteX214" fmla="*/ 1252871 w 3079941"/>
                <a:gd name="connsiteY214" fmla="*/ 655019 h 1160647"/>
                <a:gd name="connsiteX215" fmla="*/ 1252871 w 3079941"/>
                <a:gd name="connsiteY215" fmla="*/ 678798 h 1160647"/>
                <a:gd name="connsiteX216" fmla="*/ 1254137 w 3079941"/>
                <a:gd name="connsiteY216" fmla="*/ 678798 h 1160647"/>
                <a:gd name="connsiteX217" fmla="*/ 1263004 w 3079941"/>
                <a:gd name="connsiteY217" fmla="*/ 678798 h 1160647"/>
                <a:gd name="connsiteX218" fmla="*/ 1265031 w 3079941"/>
                <a:gd name="connsiteY218" fmla="*/ 682852 h 1160647"/>
                <a:gd name="connsiteX219" fmla="*/ 1265031 w 3079941"/>
                <a:gd name="connsiteY219" fmla="*/ 696093 h 1160647"/>
                <a:gd name="connsiteX220" fmla="*/ 1266551 w 3079941"/>
                <a:gd name="connsiteY220" fmla="*/ 694201 h 1160647"/>
                <a:gd name="connsiteX221" fmla="*/ 1277191 w 3079941"/>
                <a:gd name="connsiteY221" fmla="*/ 680960 h 1160647"/>
                <a:gd name="connsiteX222" fmla="*/ 1305565 w 3079941"/>
                <a:gd name="connsiteY222" fmla="*/ 680960 h 1160647"/>
                <a:gd name="connsiteX223" fmla="*/ 1305565 w 3079941"/>
                <a:gd name="connsiteY223" fmla="*/ 767431 h 1160647"/>
                <a:gd name="connsiteX224" fmla="*/ 1306325 w 3079941"/>
                <a:gd name="connsiteY224" fmla="*/ 767431 h 1160647"/>
                <a:gd name="connsiteX225" fmla="*/ 1311645 w 3079941"/>
                <a:gd name="connsiteY225" fmla="*/ 767431 h 1160647"/>
                <a:gd name="connsiteX226" fmla="*/ 1312405 w 3079941"/>
                <a:gd name="connsiteY226" fmla="*/ 766080 h 1160647"/>
                <a:gd name="connsiteX227" fmla="*/ 1317725 w 3079941"/>
                <a:gd name="connsiteY227" fmla="*/ 756622 h 1160647"/>
                <a:gd name="connsiteX228" fmla="*/ 1317725 w 3079941"/>
                <a:gd name="connsiteY228" fmla="*/ 758514 h 1160647"/>
                <a:gd name="connsiteX229" fmla="*/ 1317725 w 3079941"/>
                <a:gd name="connsiteY229" fmla="*/ 771755 h 1160647"/>
                <a:gd name="connsiteX230" fmla="*/ 1321778 w 3079941"/>
                <a:gd name="connsiteY230" fmla="*/ 726358 h 1160647"/>
                <a:gd name="connsiteX231" fmla="*/ 1322538 w 3079941"/>
                <a:gd name="connsiteY231" fmla="*/ 726358 h 1160647"/>
                <a:gd name="connsiteX232" fmla="*/ 1327858 w 3079941"/>
                <a:gd name="connsiteY232" fmla="*/ 726358 h 1160647"/>
                <a:gd name="connsiteX233" fmla="*/ 1327858 w 3079941"/>
                <a:gd name="connsiteY233" fmla="*/ 661504 h 1160647"/>
                <a:gd name="connsiteX234" fmla="*/ 1328872 w 3079941"/>
                <a:gd name="connsiteY234" fmla="*/ 661504 h 1160647"/>
                <a:gd name="connsiteX235" fmla="*/ 1335965 w 3079941"/>
                <a:gd name="connsiteY235" fmla="*/ 661504 h 1160647"/>
                <a:gd name="connsiteX236" fmla="*/ 1348125 w 3079941"/>
                <a:gd name="connsiteY236" fmla="*/ 618269 h 1160647"/>
                <a:gd name="connsiteX237" fmla="*/ 1349392 w 3079941"/>
                <a:gd name="connsiteY237" fmla="*/ 618269 h 1160647"/>
                <a:gd name="connsiteX238" fmla="*/ 1358259 w 3079941"/>
                <a:gd name="connsiteY238" fmla="*/ 618269 h 1160647"/>
                <a:gd name="connsiteX239" fmla="*/ 1368392 w 3079941"/>
                <a:gd name="connsiteY239" fmla="*/ 661504 h 1160647"/>
                <a:gd name="connsiteX240" fmla="*/ 1369405 w 3079941"/>
                <a:gd name="connsiteY240" fmla="*/ 661504 h 1160647"/>
                <a:gd name="connsiteX241" fmla="*/ 1376499 w 3079941"/>
                <a:gd name="connsiteY241" fmla="*/ 661504 h 1160647"/>
                <a:gd name="connsiteX242" fmla="*/ 1376499 w 3079941"/>
                <a:gd name="connsiteY242" fmla="*/ 700416 h 1160647"/>
                <a:gd name="connsiteX243" fmla="*/ 1378272 w 3079941"/>
                <a:gd name="connsiteY243" fmla="*/ 700416 h 1160647"/>
                <a:gd name="connsiteX244" fmla="*/ 1390686 w 3079941"/>
                <a:gd name="connsiteY244" fmla="*/ 700416 h 1160647"/>
                <a:gd name="connsiteX245" fmla="*/ 1390686 w 3079941"/>
                <a:gd name="connsiteY245" fmla="*/ 702578 h 1160647"/>
                <a:gd name="connsiteX246" fmla="*/ 1390686 w 3079941"/>
                <a:gd name="connsiteY246" fmla="*/ 717710 h 1160647"/>
                <a:gd name="connsiteX247" fmla="*/ 1394739 w 3079941"/>
                <a:gd name="connsiteY247" fmla="*/ 715549 h 1160647"/>
                <a:gd name="connsiteX248" fmla="*/ 1394739 w 3079941"/>
                <a:gd name="connsiteY248" fmla="*/ 700416 h 1160647"/>
                <a:gd name="connsiteX249" fmla="*/ 1396259 w 3079941"/>
                <a:gd name="connsiteY249" fmla="*/ 700416 h 1160647"/>
                <a:gd name="connsiteX250" fmla="*/ 1406899 w 3079941"/>
                <a:gd name="connsiteY250" fmla="*/ 700416 h 1160647"/>
                <a:gd name="connsiteX251" fmla="*/ 1406899 w 3079941"/>
                <a:gd name="connsiteY251" fmla="*/ 702037 h 1160647"/>
                <a:gd name="connsiteX252" fmla="*/ 1406899 w 3079941"/>
                <a:gd name="connsiteY252" fmla="*/ 713387 h 1160647"/>
                <a:gd name="connsiteX253" fmla="*/ 1437300 w 3079941"/>
                <a:gd name="connsiteY253" fmla="*/ 713387 h 1160647"/>
                <a:gd name="connsiteX254" fmla="*/ 1437300 w 3079941"/>
                <a:gd name="connsiteY254" fmla="*/ 676637 h 1160647"/>
                <a:gd name="connsiteX255" fmla="*/ 1438566 w 3079941"/>
                <a:gd name="connsiteY255" fmla="*/ 676637 h 1160647"/>
                <a:gd name="connsiteX256" fmla="*/ 1447433 w 3079941"/>
                <a:gd name="connsiteY256" fmla="*/ 676637 h 1160647"/>
                <a:gd name="connsiteX257" fmla="*/ 1447433 w 3079941"/>
                <a:gd name="connsiteY257" fmla="*/ 698254 h 1160647"/>
                <a:gd name="connsiteX258" fmla="*/ 1449460 w 3079941"/>
                <a:gd name="connsiteY258" fmla="*/ 665828 h 1160647"/>
                <a:gd name="connsiteX259" fmla="*/ 1471753 w 3079941"/>
                <a:gd name="connsiteY259" fmla="*/ 665828 h 1160647"/>
                <a:gd name="connsiteX260" fmla="*/ 1471753 w 3079941"/>
                <a:gd name="connsiteY260" fmla="*/ 664206 h 1160647"/>
                <a:gd name="connsiteX261" fmla="*/ 1471753 w 3079941"/>
                <a:gd name="connsiteY261" fmla="*/ 652857 h 1160647"/>
                <a:gd name="connsiteX262" fmla="*/ 1472513 w 3079941"/>
                <a:gd name="connsiteY262" fmla="*/ 652857 h 1160647"/>
                <a:gd name="connsiteX263" fmla="*/ 1477833 w 3079941"/>
                <a:gd name="connsiteY263" fmla="*/ 652857 h 1160647"/>
                <a:gd name="connsiteX264" fmla="*/ 1477833 w 3079941"/>
                <a:gd name="connsiteY264" fmla="*/ 650966 h 1160647"/>
                <a:gd name="connsiteX265" fmla="*/ 1477833 w 3079941"/>
                <a:gd name="connsiteY265" fmla="*/ 637725 h 1160647"/>
                <a:gd name="connsiteX266" fmla="*/ 1481887 w 3079941"/>
                <a:gd name="connsiteY266" fmla="*/ 644210 h 1160647"/>
                <a:gd name="connsiteX267" fmla="*/ 1484167 w 3079941"/>
                <a:gd name="connsiteY267" fmla="*/ 644210 h 1160647"/>
                <a:gd name="connsiteX268" fmla="*/ 1500127 w 3079941"/>
                <a:gd name="connsiteY268" fmla="*/ 644210 h 1160647"/>
                <a:gd name="connsiteX269" fmla="*/ 1500127 w 3079941"/>
                <a:gd name="connsiteY269" fmla="*/ 643399 h 1160647"/>
                <a:gd name="connsiteX270" fmla="*/ 1500127 w 3079941"/>
                <a:gd name="connsiteY270" fmla="*/ 637725 h 1160647"/>
                <a:gd name="connsiteX271" fmla="*/ 1500887 w 3079941"/>
                <a:gd name="connsiteY271" fmla="*/ 637725 h 1160647"/>
                <a:gd name="connsiteX272" fmla="*/ 1506207 w 3079941"/>
                <a:gd name="connsiteY272" fmla="*/ 637725 h 1160647"/>
                <a:gd name="connsiteX273" fmla="*/ 1506207 w 3079941"/>
                <a:gd name="connsiteY273" fmla="*/ 639076 h 1160647"/>
                <a:gd name="connsiteX274" fmla="*/ 1506207 w 3079941"/>
                <a:gd name="connsiteY274" fmla="*/ 648534 h 1160647"/>
                <a:gd name="connsiteX275" fmla="*/ 1544714 w 3079941"/>
                <a:gd name="connsiteY275" fmla="*/ 648534 h 1160647"/>
                <a:gd name="connsiteX276" fmla="*/ 1544714 w 3079941"/>
                <a:gd name="connsiteY276" fmla="*/ 786887 h 1160647"/>
                <a:gd name="connsiteX277" fmla="*/ 1546234 w 3079941"/>
                <a:gd name="connsiteY277" fmla="*/ 786887 h 1160647"/>
                <a:gd name="connsiteX278" fmla="*/ 1556874 w 3079941"/>
                <a:gd name="connsiteY278" fmla="*/ 786887 h 1160647"/>
                <a:gd name="connsiteX279" fmla="*/ 1556874 w 3079941"/>
                <a:gd name="connsiteY279" fmla="*/ 773917 h 1160647"/>
                <a:gd name="connsiteX280" fmla="*/ 1560928 w 3079941"/>
                <a:gd name="connsiteY280" fmla="*/ 773917 h 1160647"/>
                <a:gd name="connsiteX281" fmla="*/ 1560928 w 3079941"/>
                <a:gd name="connsiteY281" fmla="*/ 786887 h 1160647"/>
                <a:gd name="connsiteX282" fmla="*/ 1591328 w 3079941"/>
                <a:gd name="connsiteY282" fmla="*/ 786887 h 1160647"/>
                <a:gd name="connsiteX283" fmla="*/ 1591328 w 3079941"/>
                <a:gd name="connsiteY283" fmla="*/ 756622 h 1160647"/>
                <a:gd name="connsiteX284" fmla="*/ 1603488 w 3079941"/>
                <a:gd name="connsiteY284" fmla="*/ 756622 h 1160647"/>
                <a:gd name="connsiteX285" fmla="*/ 1615648 w 3079941"/>
                <a:gd name="connsiteY285" fmla="*/ 754461 h 1160647"/>
                <a:gd name="connsiteX286" fmla="*/ 1619702 w 3079941"/>
                <a:gd name="connsiteY286" fmla="*/ 756622 h 1160647"/>
                <a:gd name="connsiteX287" fmla="*/ 1629835 w 3079941"/>
                <a:gd name="connsiteY287" fmla="*/ 756622 h 1160647"/>
                <a:gd name="connsiteX288" fmla="*/ 1629835 w 3079941"/>
                <a:gd name="connsiteY288" fmla="*/ 786887 h 1160647"/>
                <a:gd name="connsiteX289" fmla="*/ 1637942 w 3079941"/>
                <a:gd name="connsiteY289" fmla="*/ 786887 h 1160647"/>
                <a:gd name="connsiteX290" fmla="*/ 1637942 w 3079941"/>
                <a:gd name="connsiteY290" fmla="*/ 804182 h 1160647"/>
                <a:gd name="connsiteX291" fmla="*/ 1647278 w 3079941"/>
                <a:gd name="connsiteY291" fmla="*/ 805087 h 1160647"/>
                <a:gd name="connsiteX292" fmla="*/ 1660236 w 3079941"/>
                <a:gd name="connsiteY292" fmla="*/ 805087 h 1160647"/>
                <a:gd name="connsiteX293" fmla="*/ 1660236 w 3079941"/>
                <a:gd name="connsiteY293" fmla="*/ 789049 h 1160647"/>
                <a:gd name="connsiteX294" fmla="*/ 1728192 w 3079941"/>
                <a:gd name="connsiteY294" fmla="*/ 789049 h 1160647"/>
                <a:gd name="connsiteX295" fmla="*/ 1728192 w 3079941"/>
                <a:gd name="connsiteY295" fmla="*/ 703796 h 1160647"/>
                <a:gd name="connsiteX296" fmla="*/ 1800200 w 3079941"/>
                <a:gd name="connsiteY296" fmla="*/ 703796 h 1160647"/>
                <a:gd name="connsiteX297" fmla="*/ 1800200 w 3079941"/>
                <a:gd name="connsiteY297" fmla="*/ 782564 h 1160647"/>
                <a:gd name="connsiteX298" fmla="*/ 1802104 w 3079941"/>
                <a:gd name="connsiteY298" fmla="*/ 782564 h 1160647"/>
                <a:gd name="connsiteX299" fmla="*/ 1803346 w 3079941"/>
                <a:gd name="connsiteY299" fmla="*/ 805087 h 1160647"/>
                <a:gd name="connsiteX300" fmla="*/ 1813022 w 3079941"/>
                <a:gd name="connsiteY300" fmla="*/ 805087 h 1160647"/>
                <a:gd name="connsiteX301" fmla="*/ 1814264 w 3079941"/>
                <a:gd name="connsiteY301" fmla="*/ 782564 h 1160647"/>
                <a:gd name="connsiteX302" fmla="*/ 1820344 w 3079941"/>
                <a:gd name="connsiteY302" fmla="*/ 782564 h 1160647"/>
                <a:gd name="connsiteX303" fmla="*/ 1821586 w 3079941"/>
                <a:gd name="connsiteY303" fmla="*/ 805087 h 1160647"/>
                <a:gd name="connsiteX304" fmla="*/ 1872208 w 3079941"/>
                <a:gd name="connsiteY304" fmla="*/ 805087 h 1160647"/>
                <a:gd name="connsiteX305" fmla="*/ 1872208 w 3079941"/>
                <a:gd name="connsiteY305" fmla="*/ 642059 h 1160647"/>
                <a:gd name="connsiteX306" fmla="*/ 2069535 w 3079941"/>
                <a:gd name="connsiteY306" fmla="*/ 642059 h 1160647"/>
                <a:gd name="connsiteX307" fmla="*/ 2069535 w 3079941"/>
                <a:gd name="connsiteY307" fmla="*/ 805087 h 1160647"/>
                <a:gd name="connsiteX308" fmla="*/ 2088232 w 3079941"/>
                <a:gd name="connsiteY308" fmla="*/ 805087 h 1160647"/>
                <a:gd name="connsiteX309" fmla="*/ 2088232 w 3079941"/>
                <a:gd name="connsiteY309" fmla="*/ 722394 h 1160647"/>
                <a:gd name="connsiteX310" fmla="*/ 2183352 w 3079941"/>
                <a:gd name="connsiteY310" fmla="*/ 722394 h 1160647"/>
                <a:gd name="connsiteX311" fmla="*/ 2195282 w 3079941"/>
                <a:gd name="connsiteY311" fmla="*/ 404253 h 1160647"/>
                <a:gd name="connsiteX312" fmla="*/ 2183122 w 3079941"/>
                <a:gd name="connsiteY312" fmla="*/ 382635 h 1160647"/>
                <a:gd name="connsiteX313" fmla="*/ 2177042 w 3079941"/>
                <a:gd name="connsiteY313" fmla="*/ 378311 h 1160647"/>
                <a:gd name="connsiteX314" fmla="*/ 2185149 w 3079941"/>
                <a:gd name="connsiteY314" fmla="*/ 354532 h 1160647"/>
                <a:gd name="connsiteX315" fmla="*/ 2185149 w 3079941"/>
                <a:gd name="connsiteY315" fmla="*/ 337238 h 1160647"/>
                <a:gd name="connsiteX316" fmla="*/ 2199336 w 3079941"/>
                <a:gd name="connsiteY316" fmla="*/ 337238 h 1160647"/>
                <a:gd name="connsiteX317" fmla="*/ 2199336 w 3079941"/>
                <a:gd name="connsiteY317" fmla="*/ 315620 h 1160647"/>
                <a:gd name="connsiteX318" fmla="*/ 2201362 w 3079941"/>
                <a:gd name="connsiteY318" fmla="*/ 311296 h 1160647"/>
                <a:gd name="connsiteX319" fmla="*/ 2201362 w 3079941"/>
                <a:gd name="connsiteY319" fmla="*/ 233472 h 1160647"/>
                <a:gd name="connsiteX320" fmla="*/ 2199336 w 3079941"/>
                <a:gd name="connsiteY320" fmla="*/ 226987 h 1160647"/>
                <a:gd name="connsiteX321" fmla="*/ 2205416 w 3079941"/>
                <a:gd name="connsiteY321" fmla="*/ 220501 h 1160647"/>
                <a:gd name="connsiteX322" fmla="*/ 2205416 w 3079941"/>
                <a:gd name="connsiteY322" fmla="*/ 162133 h 1160647"/>
                <a:gd name="connsiteX323" fmla="*/ 2207442 w 3079941"/>
                <a:gd name="connsiteY323" fmla="*/ 157810 h 1160647"/>
                <a:gd name="connsiteX324" fmla="*/ 2207442 w 3079941"/>
                <a:gd name="connsiteY324" fmla="*/ 101604 h 1160647"/>
                <a:gd name="connsiteX325" fmla="*/ 2209469 w 3079941"/>
                <a:gd name="connsiteY325" fmla="*/ 82148 h 1160647"/>
                <a:gd name="connsiteX326" fmla="*/ 2213523 w 3079941"/>
                <a:gd name="connsiteY326" fmla="*/ 99442 h 1160647"/>
                <a:gd name="connsiteX327" fmla="*/ 2215549 w 3079941"/>
                <a:gd name="connsiteY327" fmla="*/ 157810 h 1160647"/>
                <a:gd name="connsiteX328" fmla="*/ 2217576 w 3079941"/>
                <a:gd name="connsiteY328" fmla="*/ 220501 h 1160647"/>
                <a:gd name="connsiteX329" fmla="*/ 2223656 w 3079941"/>
                <a:gd name="connsiteY329" fmla="*/ 226987 h 1160647"/>
                <a:gd name="connsiteX330" fmla="*/ 2221629 w 3079941"/>
                <a:gd name="connsiteY330" fmla="*/ 233472 h 1160647"/>
                <a:gd name="connsiteX331" fmla="*/ 2221629 w 3079941"/>
                <a:gd name="connsiteY331" fmla="*/ 311296 h 1160647"/>
                <a:gd name="connsiteX332" fmla="*/ 2223656 w 3079941"/>
                <a:gd name="connsiteY332" fmla="*/ 315620 h 1160647"/>
                <a:gd name="connsiteX333" fmla="*/ 2223656 w 3079941"/>
                <a:gd name="connsiteY333" fmla="*/ 337238 h 1160647"/>
                <a:gd name="connsiteX334" fmla="*/ 2237843 w 3079941"/>
                <a:gd name="connsiteY334" fmla="*/ 337238 h 1160647"/>
                <a:gd name="connsiteX335" fmla="*/ 2237843 w 3079941"/>
                <a:gd name="connsiteY335" fmla="*/ 354532 h 1160647"/>
                <a:gd name="connsiteX336" fmla="*/ 2245950 w 3079941"/>
                <a:gd name="connsiteY336" fmla="*/ 378311 h 1160647"/>
                <a:gd name="connsiteX337" fmla="*/ 2239870 w 3079941"/>
                <a:gd name="connsiteY337" fmla="*/ 382635 h 1160647"/>
                <a:gd name="connsiteX338" fmla="*/ 2227709 w 3079941"/>
                <a:gd name="connsiteY338" fmla="*/ 404253 h 1160647"/>
                <a:gd name="connsiteX339" fmla="*/ 2235816 w 3079941"/>
                <a:gd name="connsiteY339" fmla="*/ 657181 h 1160647"/>
                <a:gd name="connsiteX340" fmla="*/ 2300670 w 3079941"/>
                <a:gd name="connsiteY340" fmla="*/ 657181 h 1160647"/>
                <a:gd name="connsiteX341" fmla="*/ 2300670 w 3079941"/>
                <a:gd name="connsiteY341" fmla="*/ 732843 h 1160647"/>
                <a:gd name="connsiteX342" fmla="*/ 2308777 w 3079941"/>
                <a:gd name="connsiteY342" fmla="*/ 732843 h 1160647"/>
                <a:gd name="connsiteX343" fmla="*/ 2310804 w 3079941"/>
                <a:gd name="connsiteY343" fmla="*/ 726358 h 1160647"/>
                <a:gd name="connsiteX344" fmla="*/ 2316884 w 3079941"/>
                <a:gd name="connsiteY344" fmla="*/ 726358 h 1160647"/>
                <a:gd name="connsiteX345" fmla="*/ 2318911 w 3079941"/>
                <a:gd name="connsiteY345" fmla="*/ 735005 h 1160647"/>
                <a:gd name="connsiteX346" fmla="*/ 2331071 w 3079941"/>
                <a:gd name="connsiteY346" fmla="*/ 735005 h 1160647"/>
                <a:gd name="connsiteX347" fmla="*/ 2331071 w 3079941"/>
                <a:gd name="connsiteY347" fmla="*/ 728519 h 1160647"/>
                <a:gd name="connsiteX348" fmla="*/ 2353364 w 3079941"/>
                <a:gd name="connsiteY348" fmla="*/ 728519 h 1160647"/>
                <a:gd name="connsiteX349" fmla="*/ 2353364 w 3079941"/>
                <a:gd name="connsiteY349" fmla="*/ 735005 h 1160647"/>
                <a:gd name="connsiteX350" fmla="*/ 2373631 w 3079941"/>
                <a:gd name="connsiteY350" fmla="*/ 735005 h 1160647"/>
                <a:gd name="connsiteX351" fmla="*/ 2373631 w 3079941"/>
                <a:gd name="connsiteY351" fmla="*/ 780402 h 1160647"/>
                <a:gd name="connsiteX352" fmla="*/ 2387818 w 3079941"/>
                <a:gd name="connsiteY352" fmla="*/ 780402 h 1160647"/>
                <a:gd name="connsiteX353" fmla="*/ 2387818 w 3079941"/>
                <a:gd name="connsiteY353" fmla="*/ 767431 h 1160647"/>
                <a:gd name="connsiteX354" fmla="*/ 2404032 w 3079941"/>
                <a:gd name="connsiteY354" fmla="*/ 767431 h 1160647"/>
                <a:gd name="connsiteX355" fmla="*/ 2404032 w 3079941"/>
                <a:gd name="connsiteY355" fmla="*/ 588004 h 1160647"/>
                <a:gd name="connsiteX356" fmla="*/ 2410112 w 3079941"/>
                <a:gd name="connsiteY356" fmla="*/ 581518 h 1160647"/>
                <a:gd name="connsiteX357" fmla="*/ 2483073 w 3079941"/>
                <a:gd name="connsiteY357" fmla="*/ 581518 h 1160647"/>
                <a:gd name="connsiteX358" fmla="*/ 2483073 w 3079941"/>
                <a:gd name="connsiteY358" fmla="*/ 590166 h 1160647"/>
                <a:gd name="connsiteX359" fmla="*/ 2493206 w 3079941"/>
                <a:gd name="connsiteY359" fmla="*/ 590166 h 1160647"/>
                <a:gd name="connsiteX360" fmla="*/ 2493206 w 3079941"/>
                <a:gd name="connsiteY360" fmla="*/ 704740 h 1160647"/>
                <a:gd name="connsiteX361" fmla="*/ 2515500 w 3079941"/>
                <a:gd name="connsiteY361" fmla="*/ 704740 h 1160647"/>
                <a:gd name="connsiteX362" fmla="*/ 2515500 w 3079941"/>
                <a:gd name="connsiteY362" fmla="*/ 637725 h 1160647"/>
                <a:gd name="connsiteX363" fmla="*/ 2541847 w 3079941"/>
                <a:gd name="connsiteY363" fmla="*/ 637725 h 1160647"/>
                <a:gd name="connsiteX364" fmla="*/ 2545900 w 3079941"/>
                <a:gd name="connsiteY364" fmla="*/ 633401 h 1160647"/>
                <a:gd name="connsiteX365" fmla="*/ 2554007 w 3079941"/>
                <a:gd name="connsiteY365" fmla="*/ 633401 h 1160647"/>
                <a:gd name="connsiteX366" fmla="*/ 2558060 w 3079941"/>
                <a:gd name="connsiteY366" fmla="*/ 637725 h 1160647"/>
                <a:gd name="connsiteX367" fmla="*/ 2580354 w 3079941"/>
                <a:gd name="connsiteY367" fmla="*/ 637725 h 1160647"/>
                <a:gd name="connsiteX368" fmla="*/ 2580354 w 3079941"/>
                <a:gd name="connsiteY368" fmla="*/ 520989 h 1160647"/>
                <a:gd name="connsiteX369" fmla="*/ 2637101 w 3079941"/>
                <a:gd name="connsiteY369" fmla="*/ 510180 h 1160647"/>
                <a:gd name="connsiteX370" fmla="*/ 2637101 w 3079941"/>
                <a:gd name="connsiteY370" fmla="*/ 511261 h 1160647"/>
                <a:gd name="connsiteX371" fmla="*/ 2637101 w 3079941"/>
                <a:gd name="connsiteY371" fmla="*/ 518827 h 1160647"/>
                <a:gd name="connsiteX372" fmla="*/ 2663448 w 3079941"/>
                <a:gd name="connsiteY372" fmla="*/ 518827 h 1160647"/>
                <a:gd name="connsiteX373" fmla="*/ 2663448 w 3079941"/>
                <a:gd name="connsiteY373" fmla="*/ 773917 h 1160647"/>
                <a:gd name="connsiteX374" fmla="*/ 2685742 w 3079941"/>
                <a:gd name="connsiteY374" fmla="*/ 773917 h 1160647"/>
                <a:gd name="connsiteX375" fmla="*/ 2685742 w 3079941"/>
                <a:gd name="connsiteY375" fmla="*/ 769593 h 1160647"/>
                <a:gd name="connsiteX376" fmla="*/ 2697902 w 3079941"/>
                <a:gd name="connsiteY376" fmla="*/ 769593 h 1160647"/>
                <a:gd name="connsiteX377" fmla="*/ 2697902 w 3079941"/>
                <a:gd name="connsiteY377" fmla="*/ 773917 h 1160647"/>
                <a:gd name="connsiteX378" fmla="*/ 2722222 w 3079941"/>
                <a:gd name="connsiteY378" fmla="*/ 773917 h 1160647"/>
                <a:gd name="connsiteX379" fmla="*/ 2722222 w 3079941"/>
                <a:gd name="connsiteY379" fmla="*/ 760946 h 1160647"/>
                <a:gd name="connsiteX380" fmla="*/ 2750596 w 3079941"/>
                <a:gd name="connsiteY380" fmla="*/ 760946 h 1160647"/>
                <a:gd name="connsiteX381" fmla="*/ 2762756 w 3079941"/>
                <a:gd name="connsiteY381" fmla="*/ 756622 h 1160647"/>
                <a:gd name="connsiteX382" fmla="*/ 2783023 w 3079941"/>
                <a:gd name="connsiteY382" fmla="*/ 760946 h 1160647"/>
                <a:gd name="connsiteX383" fmla="*/ 2783023 w 3079941"/>
                <a:gd name="connsiteY383" fmla="*/ 743652 h 1160647"/>
                <a:gd name="connsiteX384" fmla="*/ 2791130 w 3079941"/>
                <a:gd name="connsiteY384" fmla="*/ 743652 h 1160647"/>
                <a:gd name="connsiteX385" fmla="*/ 2791130 w 3079941"/>
                <a:gd name="connsiteY385" fmla="*/ 730681 h 1160647"/>
                <a:gd name="connsiteX386" fmla="*/ 2847877 w 3079941"/>
                <a:gd name="connsiteY386" fmla="*/ 730681 h 1160647"/>
                <a:gd name="connsiteX387" fmla="*/ 2847877 w 3079941"/>
                <a:gd name="connsiteY387" fmla="*/ 700416 h 1160647"/>
                <a:gd name="connsiteX388" fmla="*/ 2866117 w 3079941"/>
                <a:gd name="connsiteY388" fmla="*/ 700416 h 1160647"/>
                <a:gd name="connsiteX389" fmla="*/ 2866117 w 3079941"/>
                <a:gd name="connsiteY389" fmla="*/ 693931 h 1160647"/>
                <a:gd name="connsiteX390" fmla="*/ 2878277 w 3079941"/>
                <a:gd name="connsiteY390" fmla="*/ 693931 h 1160647"/>
                <a:gd name="connsiteX391" fmla="*/ 2878277 w 3079941"/>
                <a:gd name="connsiteY391" fmla="*/ 700416 h 1160647"/>
                <a:gd name="connsiteX392" fmla="*/ 2894491 w 3079941"/>
                <a:gd name="connsiteY392" fmla="*/ 700416 h 1160647"/>
                <a:gd name="connsiteX393" fmla="*/ 2894491 w 3079941"/>
                <a:gd name="connsiteY393" fmla="*/ 750137 h 1160647"/>
                <a:gd name="connsiteX394" fmla="*/ 2926918 w 3079941"/>
                <a:gd name="connsiteY394" fmla="*/ 750137 h 1160647"/>
                <a:gd name="connsiteX395" fmla="*/ 2926918 w 3079941"/>
                <a:gd name="connsiteY395" fmla="*/ 724196 h 1160647"/>
                <a:gd name="connsiteX396" fmla="*/ 2965425 w 3079941"/>
                <a:gd name="connsiteY396" fmla="*/ 724196 h 1160647"/>
                <a:gd name="connsiteX397" fmla="*/ 2965425 w 3079941"/>
                <a:gd name="connsiteY397" fmla="*/ 693931 h 1160647"/>
                <a:gd name="connsiteX398" fmla="*/ 3014066 w 3079941"/>
                <a:gd name="connsiteY398" fmla="*/ 693931 h 1160647"/>
                <a:gd name="connsiteX399" fmla="*/ 3014066 w 3079941"/>
                <a:gd name="connsiteY399" fmla="*/ 805087 h 1160647"/>
                <a:gd name="connsiteX400" fmla="*/ 3014066 w 3079941"/>
                <a:gd name="connsiteY400" fmla="*/ 818866 h 1160647"/>
                <a:gd name="connsiteX401" fmla="*/ 3079941 w 3079941"/>
                <a:gd name="connsiteY401" fmla="*/ 818866 h 1160647"/>
                <a:gd name="connsiteX402" fmla="*/ 3079941 w 3079941"/>
                <a:gd name="connsiteY402" fmla="*/ 1160647 h 1160647"/>
                <a:gd name="connsiteX403" fmla="*/ 200958 w 3079941"/>
                <a:gd name="connsiteY403" fmla="*/ 1160647 h 1160647"/>
                <a:gd name="connsiteX404" fmla="*/ 0 w 3079941"/>
                <a:gd name="connsiteY404" fmla="*/ 1126882 h 1160647"/>
                <a:gd name="connsiteX405" fmla="*/ 0 w 3079941"/>
                <a:gd name="connsiteY405" fmla="*/ 915339 h 1160647"/>
                <a:gd name="connsiteX406" fmla="*/ 103377 w 3079941"/>
                <a:gd name="connsiteY406" fmla="*/ 915339 h 1160647"/>
                <a:gd name="connsiteX407" fmla="*/ 103377 w 3079941"/>
                <a:gd name="connsiteY407" fmla="*/ 886329 h 1160647"/>
                <a:gd name="connsiteX408" fmla="*/ 55096 w 3079941"/>
                <a:gd name="connsiteY408" fmla="*/ 886329 h 1160647"/>
                <a:gd name="connsiteX409" fmla="*/ 55096 w 3079941"/>
                <a:gd name="connsiteY409" fmla="*/ 724196 h 1160647"/>
                <a:gd name="connsiteX410" fmla="*/ 75363 w 3079941"/>
                <a:gd name="connsiteY410" fmla="*/ 724196 h 1160647"/>
                <a:gd name="connsiteX411" fmla="*/ 75870 w 3079941"/>
                <a:gd name="connsiteY411" fmla="*/ 723115 h 1160647"/>
                <a:gd name="connsiteX412" fmla="*/ 79416 w 3079941"/>
                <a:gd name="connsiteY412" fmla="*/ 715549 h 1160647"/>
                <a:gd name="connsiteX413" fmla="*/ 81190 w 3079941"/>
                <a:gd name="connsiteY413" fmla="*/ 715819 h 1160647"/>
                <a:gd name="connsiteX414" fmla="*/ 93603 w 3079941"/>
                <a:gd name="connsiteY414" fmla="*/ 717710 h 1160647"/>
                <a:gd name="connsiteX415" fmla="*/ 94110 w 3079941"/>
                <a:gd name="connsiteY415" fmla="*/ 719062 h 1160647"/>
                <a:gd name="connsiteX416" fmla="*/ 97656 w 3079941"/>
                <a:gd name="connsiteY416" fmla="*/ 728519 h 1160647"/>
                <a:gd name="connsiteX417" fmla="*/ 124003 w 3079941"/>
                <a:gd name="connsiteY417" fmla="*/ 730681 h 1160647"/>
                <a:gd name="connsiteX418" fmla="*/ 124003 w 3079941"/>
                <a:gd name="connsiteY418" fmla="*/ 607460 h 1160647"/>
                <a:gd name="connsiteX419" fmla="*/ 126030 w 3079941"/>
                <a:gd name="connsiteY419" fmla="*/ 607460 h 1160647"/>
                <a:gd name="connsiteX420" fmla="*/ 140217 w 3079941"/>
                <a:gd name="connsiteY420" fmla="*/ 607460 h 1160647"/>
                <a:gd name="connsiteX421" fmla="*/ 140217 w 3079941"/>
                <a:gd name="connsiteY421" fmla="*/ 471268 h 1160647"/>
                <a:gd name="connsiteX422" fmla="*/ 141990 w 3079941"/>
                <a:gd name="connsiteY422" fmla="*/ 471268 h 1160647"/>
                <a:gd name="connsiteX423" fmla="*/ 154404 w 3079941"/>
                <a:gd name="connsiteY423" fmla="*/ 471268 h 1160647"/>
                <a:gd name="connsiteX424" fmla="*/ 154404 w 3079941"/>
                <a:gd name="connsiteY424" fmla="*/ 356694 h 1160647"/>
                <a:gd name="connsiteX425" fmla="*/ 158457 w 3079941"/>
                <a:gd name="connsiteY425" fmla="*/ 328590 h 1160647"/>
                <a:gd name="connsiteX426" fmla="*/ 160484 w 3079941"/>
                <a:gd name="connsiteY426" fmla="*/ 328590 h 1160647"/>
                <a:gd name="connsiteX427" fmla="*/ 174671 w 3079941"/>
                <a:gd name="connsiteY427" fmla="*/ 328590 h 1160647"/>
                <a:gd name="connsiteX428" fmla="*/ 211151 w 3079941"/>
                <a:gd name="connsiteY428" fmla="*/ 246443 h 1160647"/>
                <a:gd name="connsiteX429" fmla="*/ 215205 w 3079941"/>
                <a:gd name="connsiteY429" fmla="*/ 0 h 1160647"/>
                <a:gd name="connsiteX0" fmla="*/ 215205 w 3079941"/>
                <a:gd name="connsiteY0" fmla="*/ 0 h 1160647"/>
                <a:gd name="connsiteX1" fmla="*/ 217231 w 3079941"/>
                <a:gd name="connsiteY1" fmla="*/ 246443 h 1160647"/>
                <a:gd name="connsiteX2" fmla="*/ 255738 w 3079941"/>
                <a:gd name="connsiteY2" fmla="*/ 326429 h 1160647"/>
                <a:gd name="connsiteX3" fmla="*/ 257765 w 3079941"/>
                <a:gd name="connsiteY3" fmla="*/ 326429 h 1160647"/>
                <a:gd name="connsiteX4" fmla="*/ 271952 w 3079941"/>
                <a:gd name="connsiteY4" fmla="*/ 326429 h 1160647"/>
                <a:gd name="connsiteX5" fmla="*/ 271952 w 3079941"/>
                <a:gd name="connsiteY5" fmla="*/ 350208 h 1160647"/>
                <a:gd name="connsiteX6" fmla="*/ 272459 w 3079941"/>
                <a:gd name="connsiteY6" fmla="*/ 351019 h 1160647"/>
                <a:gd name="connsiteX7" fmla="*/ 276005 w 3079941"/>
                <a:gd name="connsiteY7" fmla="*/ 356694 h 1160647"/>
                <a:gd name="connsiteX8" fmla="*/ 276005 w 3079941"/>
                <a:gd name="connsiteY8" fmla="*/ 471268 h 1160647"/>
                <a:gd name="connsiteX9" fmla="*/ 278285 w 3079941"/>
                <a:gd name="connsiteY9" fmla="*/ 471268 h 1160647"/>
                <a:gd name="connsiteX10" fmla="*/ 294246 w 3079941"/>
                <a:gd name="connsiteY10" fmla="*/ 471268 h 1160647"/>
                <a:gd name="connsiteX11" fmla="*/ 294246 w 3079941"/>
                <a:gd name="connsiteY11" fmla="*/ 611783 h 1160647"/>
                <a:gd name="connsiteX12" fmla="*/ 295766 w 3079941"/>
                <a:gd name="connsiteY12" fmla="*/ 611513 h 1160647"/>
                <a:gd name="connsiteX13" fmla="*/ 306406 w 3079941"/>
                <a:gd name="connsiteY13" fmla="*/ 609622 h 1160647"/>
                <a:gd name="connsiteX14" fmla="*/ 304379 w 3079941"/>
                <a:gd name="connsiteY14" fmla="*/ 698254 h 1160647"/>
                <a:gd name="connsiteX15" fmla="*/ 305899 w 3079941"/>
                <a:gd name="connsiteY15" fmla="*/ 698525 h 1160647"/>
                <a:gd name="connsiteX16" fmla="*/ 316539 w 3079941"/>
                <a:gd name="connsiteY16" fmla="*/ 700416 h 1160647"/>
                <a:gd name="connsiteX17" fmla="*/ 316792 w 3079941"/>
                <a:gd name="connsiteY17" fmla="*/ 701227 h 1160647"/>
                <a:gd name="connsiteX18" fmla="*/ 318566 w 3079941"/>
                <a:gd name="connsiteY18" fmla="*/ 706902 h 1160647"/>
                <a:gd name="connsiteX19" fmla="*/ 319326 w 3079941"/>
                <a:gd name="connsiteY19" fmla="*/ 704470 h 1160647"/>
                <a:gd name="connsiteX20" fmla="*/ 324646 w 3079941"/>
                <a:gd name="connsiteY20" fmla="*/ 687446 h 1160647"/>
                <a:gd name="connsiteX21" fmla="*/ 326419 w 3079941"/>
                <a:gd name="connsiteY21" fmla="*/ 687446 h 1160647"/>
                <a:gd name="connsiteX22" fmla="*/ 338833 w 3079941"/>
                <a:gd name="connsiteY22" fmla="*/ 687446 h 1160647"/>
                <a:gd name="connsiteX23" fmla="*/ 338833 w 3079941"/>
                <a:gd name="connsiteY23" fmla="*/ 719872 h 1160647"/>
                <a:gd name="connsiteX24" fmla="*/ 339846 w 3079941"/>
                <a:gd name="connsiteY24" fmla="*/ 720413 h 1160647"/>
                <a:gd name="connsiteX25" fmla="*/ 346940 w 3079941"/>
                <a:gd name="connsiteY25" fmla="*/ 724196 h 1160647"/>
                <a:gd name="connsiteX26" fmla="*/ 346940 w 3079941"/>
                <a:gd name="connsiteY26" fmla="*/ 725547 h 1160647"/>
                <a:gd name="connsiteX27" fmla="*/ 346940 w 3079941"/>
                <a:gd name="connsiteY27" fmla="*/ 735005 h 1160647"/>
                <a:gd name="connsiteX28" fmla="*/ 391527 w 3079941"/>
                <a:gd name="connsiteY28" fmla="*/ 735005 h 1160647"/>
                <a:gd name="connsiteX29" fmla="*/ 391527 w 3079941"/>
                <a:gd name="connsiteY29" fmla="*/ 736086 h 1160647"/>
                <a:gd name="connsiteX30" fmla="*/ 391527 w 3079941"/>
                <a:gd name="connsiteY30" fmla="*/ 743652 h 1160647"/>
                <a:gd name="connsiteX31" fmla="*/ 393553 w 3079941"/>
                <a:gd name="connsiteY31" fmla="*/ 743652 h 1160647"/>
                <a:gd name="connsiteX32" fmla="*/ 407740 w 3079941"/>
                <a:gd name="connsiteY32" fmla="*/ 743652 h 1160647"/>
                <a:gd name="connsiteX33" fmla="*/ 407740 w 3079941"/>
                <a:gd name="connsiteY33" fmla="*/ 713387 h 1160647"/>
                <a:gd name="connsiteX34" fmla="*/ 452327 w 3079941"/>
                <a:gd name="connsiteY34" fmla="*/ 713387 h 1160647"/>
                <a:gd name="connsiteX35" fmla="*/ 452327 w 3079941"/>
                <a:gd name="connsiteY35" fmla="*/ 712036 h 1160647"/>
                <a:gd name="connsiteX36" fmla="*/ 452327 w 3079941"/>
                <a:gd name="connsiteY36" fmla="*/ 702578 h 1160647"/>
                <a:gd name="connsiteX37" fmla="*/ 453341 w 3079941"/>
                <a:gd name="connsiteY37" fmla="*/ 702578 h 1160647"/>
                <a:gd name="connsiteX38" fmla="*/ 460434 w 3079941"/>
                <a:gd name="connsiteY38" fmla="*/ 702578 h 1160647"/>
                <a:gd name="connsiteX39" fmla="*/ 460434 w 3079941"/>
                <a:gd name="connsiteY39" fmla="*/ 700687 h 1160647"/>
                <a:gd name="connsiteX40" fmla="*/ 460434 w 3079941"/>
                <a:gd name="connsiteY40" fmla="*/ 687446 h 1160647"/>
                <a:gd name="connsiteX41" fmla="*/ 461194 w 3079941"/>
                <a:gd name="connsiteY41" fmla="*/ 687446 h 1160647"/>
                <a:gd name="connsiteX42" fmla="*/ 466514 w 3079941"/>
                <a:gd name="connsiteY42" fmla="*/ 687446 h 1160647"/>
                <a:gd name="connsiteX43" fmla="*/ 466514 w 3079941"/>
                <a:gd name="connsiteY43" fmla="*/ 686365 h 1160647"/>
                <a:gd name="connsiteX44" fmla="*/ 466514 w 3079941"/>
                <a:gd name="connsiteY44" fmla="*/ 678798 h 1160647"/>
                <a:gd name="connsiteX45" fmla="*/ 468541 w 3079941"/>
                <a:gd name="connsiteY45" fmla="*/ 678798 h 1160647"/>
                <a:gd name="connsiteX46" fmla="*/ 482728 w 3079941"/>
                <a:gd name="connsiteY46" fmla="*/ 678798 h 1160647"/>
                <a:gd name="connsiteX47" fmla="*/ 482728 w 3079941"/>
                <a:gd name="connsiteY47" fmla="*/ 679879 h 1160647"/>
                <a:gd name="connsiteX48" fmla="*/ 482728 w 3079941"/>
                <a:gd name="connsiteY48" fmla="*/ 687446 h 1160647"/>
                <a:gd name="connsiteX49" fmla="*/ 505021 w 3079941"/>
                <a:gd name="connsiteY49" fmla="*/ 687446 h 1160647"/>
                <a:gd name="connsiteX50" fmla="*/ 505021 w 3079941"/>
                <a:gd name="connsiteY50" fmla="*/ 685554 h 1160647"/>
                <a:gd name="connsiteX51" fmla="*/ 505021 w 3079941"/>
                <a:gd name="connsiteY51" fmla="*/ 672313 h 1160647"/>
                <a:gd name="connsiteX52" fmla="*/ 506795 w 3079941"/>
                <a:gd name="connsiteY52" fmla="*/ 672313 h 1160647"/>
                <a:gd name="connsiteX53" fmla="*/ 519208 w 3079941"/>
                <a:gd name="connsiteY53" fmla="*/ 672313 h 1160647"/>
                <a:gd name="connsiteX54" fmla="*/ 519208 w 3079941"/>
                <a:gd name="connsiteY54" fmla="*/ 696093 h 1160647"/>
                <a:gd name="connsiteX55" fmla="*/ 520222 w 3079941"/>
                <a:gd name="connsiteY55" fmla="*/ 696093 h 1160647"/>
                <a:gd name="connsiteX56" fmla="*/ 527315 w 3079941"/>
                <a:gd name="connsiteY56" fmla="*/ 696093 h 1160647"/>
                <a:gd name="connsiteX57" fmla="*/ 527315 w 3079941"/>
                <a:gd name="connsiteY57" fmla="*/ 695012 h 1160647"/>
                <a:gd name="connsiteX58" fmla="*/ 527315 w 3079941"/>
                <a:gd name="connsiteY58" fmla="*/ 687446 h 1160647"/>
                <a:gd name="connsiteX59" fmla="*/ 529088 w 3079941"/>
                <a:gd name="connsiteY59" fmla="*/ 687446 h 1160647"/>
                <a:gd name="connsiteX60" fmla="*/ 541502 w 3079941"/>
                <a:gd name="connsiteY60" fmla="*/ 687446 h 1160647"/>
                <a:gd name="connsiteX61" fmla="*/ 541502 w 3079941"/>
                <a:gd name="connsiteY61" fmla="*/ 713387 h 1160647"/>
                <a:gd name="connsiteX62" fmla="*/ 543529 w 3079941"/>
                <a:gd name="connsiteY62" fmla="*/ 713387 h 1160647"/>
                <a:gd name="connsiteX63" fmla="*/ 557715 w 3079941"/>
                <a:gd name="connsiteY63" fmla="*/ 713387 h 1160647"/>
                <a:gd name="connsiteX64" fmla="*/ 557715 w 3079941"/>
                <a:gd name="connsiteY64" fmla="*/ 715008 h 1160647"/>
                <a:gd name="connsiteX65" fmla="*/ 557715 w 3079941"/>
                <a:gd name="connsiteY65" fmla="*/ 726358 h 1160647"/>
                <a:gd name="connsiteX66" fmla="*/ 558475 w 3079941"/>
                <a:gd name="connsiteY66" fmla="*/ 726358 h 1160647"/>
                <a:gd name="connsiteX67" fmla="*/ 563796 w 3079941"/>
                <a:gd name="connsiteY67" fmla="*/ 726358 h 1160647"/>
                <a:gd name="connsiteX68" fmla="*/ 563796 w 3079941"/>
                <a:gd name="connsiteY68" fmla="*/ 725547 h 1160647"/>
                <a:gd name="connsiteX69" fmla="*/ 563796 w 3079941"/>
                <a:gd name="connsiteY69" fmla="*/ 719872 h 1160647"/>
                <a:gd name="connsiteX70" fmla="*/ 594196 w 3079941"/>
                <a:gd name="connsiteY70" fmla="*/ 719872 h 1160647"/>
                <a:gd name="connsiteX71" fmla="*/ 594196 w 3079941"/>
                <a:gd name="connsiteY71" fmla="*/ 743652 h 1160647"/>
                <a:gd name="connsiteX72" fmla="*/ 595209 w 3079941"/>
                <a:gd name="connsiteY72" fmla="*/ 743652 h 1160647"/>
                <a:gd name="connsiteX73" fmla="*/ 602303 w 3079941"/>
                <a:gd name="connsiteY73" fmla="*/ 743652 h 1160647"/>
                <a:gd name="connsiteX74" fmla="*/ 602303 w 3079941"/>
                <a:gd name="connsiteY74" fmla="*/ 744733 h 1160647"/>
                <a:gd name="connsiteX75" fmla="*/ 602303 w 3079941"/>
                <a:gd name="connsiteY75" fmla="*/ 752299 h 1160647"/>
                <a:gd name="connsiteX76" fmla="*/ 603063 w 3079941"/>
                <a:gd name="connsiteY76" fmla="*/ 752299 h 1160647"/>
                <a:gd name="connsiteX77" fmla="*/ 608383 w 3079941"/>
                <a:gd name="connsiteY77" fmla="*/ 752299 h 1160647"/>
                <a:gd name="connsiteX78" fmla="*/ 608383 w 3079941"/>
                <a:gd name="connsiteY78" fmla="*/ 750137 h 1160647"/>
                <a:gd name="connsiteX79" fmla="*/ 608383 w 3079941"/>
                <a:gd name="connsiteY79" fmla="*/ 735005 h 1160647"/>
                <a:gd name="connsiteX80" fmla="*/ 609396 w 3079941"/>
                <a:gd name="connsiteY80" fmla="*/ 735005 h 1160647"/>
                <a:gd name="connsiteX81" fmla="*/ 616490 w 3079941"/>
                <a:gd name="connsiteY81" fmla="*/ 735005 h 1160647"/>
                <a:gd name="connsiteX82" fmla="*/ 616490 w 3079941"/>
                <a:gd name="connsiteY82" fmla="*/ 736086 h 1160647"/>
                <a:gd name="connsiteX83" fmla="*/ 616490 w 3079941"/>
                <a:gd name="connsiteY83" fmla="*/ 743652 h 1160647"/>
                <a:gd name="connsiteX84" fmla="*/ 621810 w 3079941"/>
                <a:gd name="connsiteY84" fmla="*/ 741659 h 1160647"/>
                <a:gd name="connsiteX85" fmla="*/ 622570 w 3079941"/>
                <a:gd name="connsiteY85" fmla="*/ 740679 h 1160647"/>
                <a:gd name="connsiteX86" fmla="*/ 622570 w 3079941"/>
                <a:gd name="connsiteY86" fmla="*/ 735005 h 1160647"/>
                <a:gd name="connsiteX87" fmla="*/ 661077 w 3079941"/>
                <a:gd name="connsiteY87" fmla="*/ 735005 h 1160647"/>
                <a:gd name="connsiteX88" fmla="*/ 661077 w 3079941"/>
                <a:gd name="connsiteY88" fmla="*/ 758784 h 1160647"/>
                <a:gd name="connsiteX89" fmla="*/ 663103 w 3079941"/>
                <a:gd name="connsiteY89" fmla="*/ 758784 h 1160647"/>
                <a:gd name="connsiteX90" fmla="*/ 677290 w 3079941"/>
                <a:gd name="connsiteY90" fmla="*/ 758784 h 1160647"/>
                <a:gd name="connsiteX91" fmla="*/ 677290 w 3079941"/>
                <a:gd name="connsiteY91" fmla="*/ 759865 h 1160647"/>
                <a:gd name="connsiteX92" fmla="*/ 677290 w 3079941"/>
                <a:gd name="connsiteY92" fmla="*/ 767431 h 1160647"/>
                <a:gd name="connsiteX93" fmla="*/ 679064 w 3079941"/>
                <a:gd name="connsiteY93" fmla="*/ 767431 h 1160647"/>
                <a:gd name="connsiteX94" fmla="*/ 691477 w 3079941"/>
                <a:gd name="connsiteY94" fmla="*/ 767431 h 1160647"/>
                <a:gd name="connsiteX95" fmla="*/ 691477 w 3079941"/>
                <a:gd name="connsiteY95" fmla="*/ 743652 h 1160647"/>
                <a:gd name="connsiteX96" fmla="*/ 692490 w 3079941"/>
                <a:gd name="connsiteY96" fmla="*/ 743652 h 1160647"/>
                <a:gd name="connsiteX97" fmla="*/ 699584 w 3079941"/>
                <a:gd name="connsiteY97" fmla="*/ 743652 h 1160647"/>
                <a:gd name="connsiteX98" fmla="*/ 699584 w 3079941"/>
                <a:gd name="connsiteY98" fmla="*/ 711225 h 1160647"/>
                <a:gd name="connsiteX99" fmla="*/ 700597 w 3079941"/>
                <a:gd name="connsiteY99" fmla="*/ 711225 h 1160647"/>
                <a:gd name="connsiteX100" fmla="*/ 707691 w 3079941"/>
                <a:gd name="connsiteY100" fmla="*/ 711225 h 1160647"/>
                <a:gd name="connsiteX101" fmla="*/ 707691 w 3079941"/>
                <a:gd name="connsiteY101" fmla="*/ 709334 h 1160647"/>
                <a:gd name="connsiteX102" fmla="*/ 707691 w 3079941"/>
                <a:gd name="connsiteY102" fmla="*/ 696093 h 1160647"/>
                <a:gd name="connsiteX103" fmla="*/ 706424 w 3079941"/>
                <a:gd name="connsiteY103" fmla="*/ 694471 h 1160647"/>
                <a:gd name="connsiteX104" fmla="*/ 711744 w 3079941"/>
                <a:gd name="connsiteY104" fmla="*/ 683122 h 1160647"/>
                <a:gd name="connsiteX105" fmla="*/ 719851 w 3079941"/>
                <a:gd name="connsiteY105" fmla="*/ 711225 h 1160647"/>
                <a:gd name="connsiteX106" fmla="*/ 720611 w 3079941"/>
                <a:gd name="connsiteY106" fmla="*/ 711225 h 1160647"/>
                <a:gd name="connsiteX107" fmla="*/ 725931 w 3079941"/>
                <a:gd name="connsiteY107" fmla="*/ 711225 h 1160647"/>
                <a:gd name="connsiteX108" fmla="*/ 725931 w 3079941"/>
                <a:gd name="connsiteY108" fmla="*/ 605298 h 1160647"/>
                <a:gd name="connsiteX109" fmla="*/ 727451 w 3079941"/>
                <a:gd name="connsiteY109" fmla="*/ 605298 h 1160647"/>
                <a:gd name="connsiteX110" fmla="*/ 738091 w 3079941"/>
                <a:gd name="connsiteY110" fmla="*/ 605298 h 1160647"/>
                <a:gd name="connsiteX111" fmla="*/ 738091 w 3079941"/>
                <a:gd name="connsiteY111" fmla="*/ 557739 h 1160647"/>
                <a:gd name="connsiteX112" fmla="*/ 764438 w 3079941"/>
                <a:gd name="connsiteY112" fmla="*/ 557739 h 1160647"/>
                <a:gd name="connsiteX113" fmla="*/ 764438 w 3079941"/>
                <a:gd name="connsiteY113" fmla="*/ 536121 h 1160647"/>
                <a:gd name="connsiteX114" fmla="*/ 798892 w 3079941"/>
                <a:gd name="connsiteY114" fmla="*/ 536121 h 1160647"/>
                <a:gd name="connsiteX115" fmla="*/ 798892 w 3079941"/>
                <a:gd name="connsiteY115" fmla="*/ 538553 h 1160647"/>
                <a:gd name="connsiteX116" fmla="*/ 798892 w 3079941"/>
                <a:gd name="connsiteY116" fmla="*/ 555577 h 1160647"/>
                <a:gd name="connsiteX117" fmla="*/ 801172 w 3079941"/>
                <a:gd name="connsiteY117" fmla="*/ 555577 h 1160647"/>
                <a:gd name="connsiteX118" fmla="*/ 817132 w 3079941"/>
                <a:gd name="connsiteY118" fmla="*/ 555577 h 1160647"/>
                <a:gd name="connsiteX119" fmla="*/ 817132 w 3079941"/>
                <a:gd name="connsiteY119" fmla="*/ 603136 h 1160647"/>
                <a:gd name="connsiteX120" fmla="*/ 818145 w 3079941"/>
                <a:gd name="connsiteY120" fmla="*/ 603136 h 1160647"/>
                <a:gd name="connsiteX121" fmla="*/ 825239 w 3079941"/>
                <a:gd name="connsiteY121" fmla="*/ 603136 h 1160647"/>
                <a:gd name="connsiteX122" fmla="*/ 839426 w 3079941"/>
                <a:gd name="connsiteY122" fmla="*/ 607460 h 1160647"/>
                <a:gd name="connsiteX123" fmla="*/ 839426 w 3079941"/>
                <a:gd name="connsiteY123" fmla="*/ 646372 h 1160647"/>
                <a:gd name="connsiteX124" fmla="*/ 840439 w 3079941"/>
                <a:gd name="connsiteY124" fmla="*/ 646372 h 1160647"/>
                <a:gd name="connsiteX125" fmla="*/ 847532 w 3079941"/>
                <a:gd name="connsiteY125" fmla="*/ 646372 h 1160647"/>
                <a:gd name="connsiteX126" fmla="*/ 847532 w 3079941"/>
                <a:gd name="connsiteY126" fmla="*/ 647993 h 1160647"/>
                <a:gd name="connsiteX127" fmla="*/ 847532 w 3079941"/>
                <a:gd name="connsiteY127" fmla="*/ 659342 h 1160647"/>
                <a:gd name="connsiteX128" fmla="*/ 849559 w 3079941"/>
                <a:gd name="connsiteY128" fmla="*/ 659342 h 1160647"/>
                <a:gd name="connsiteX129" fmla="*/ 863746 w 3079941"/>
                <a:gd name="connsiteY129" fmla="*/ 659342 h 1160647"/>
                <a:gd name="connsiteX130" fmla="*/ 869826 w 3079941"/>
                <a:gd name="connsiteY130" fmla="*/ 665828 h 1160647"/>
                <a:gd name="connsiteX131" fmla="*/ 869826 w 3079941"/>
                <a:gd name="connsiteY131" fmla="*/ 687446 h 1160647"/>
                <a:gd name="connsiteX132" fmla="*/ 872106 w 3079941"/>
                <a:gd name="connsiteY132" fmla="*/ 687446 h 1160647"/>
                <a:gd name="connsiteX133" fmla="*/ 888066 w 3079941"/>
                <a:gd name="connsiteY133" fmla="*/ 687446 h 1160647"/>
                <a:gd name="connsiteX134" fmla="*/ 888066 w 3079941"/>
                <a:gd name="connsiteY134" fmla="*/ 688526 h 1160647"/>
                <a:gd name="connsiteX135" fmla="*/ 888066 w 3079941"/>
                <a:gd name="connsiteY135" fmla="*/ 696093 h 1160647"/>
                <a:gd name="connsiteX136" fmla="*/ 889333 w 3079941"/>
                <a:gd name="connsiteY136" fmla="*/ 696093 h 1160647"/>
                <a:gd name="connsiteX137" fmla="*/ 898200 w 3079941"/>
                <a:gd name="connsiteY137" fmla="*/ 696093 h 1160647"/>
                <a:gd name="connsiteX138" fmla="*/ 898200 w 3079941"/>
                <a:gd name="connsiteY138" fmla="*/ 698254 h 1160647"/>
                <a:gd name="connsiteX139" fmla="*/ 898200 w 3079941"/>
                <a:gd name="connsiteY139" fmla="*/ 713387 h 1160647"/>
                <a:gd name="connsiteX140" fmla="*/ 902253 w 3079941"/>
                <a:gd name="connsiteY140" fmla="*/ 711495 h 1160647"/>
                <a:gd name="connsiteX141" fmla="*/ 902253 w 3079941"/>
                <a:gd name="connsiteY141" fmla="*/ 698254 h 1160647"/>
                <a:gd name="connsiteX142" fmla="*/ 903266 w 3079941"/>
                <a:gd name="connsiteY142" fmla="*/ 698254 h 1160647"/>
                <a:gd name="connsiteX143" fmla="*/ 910360 w 3079941"/>
                <a:gd name="connsiteY143" fmla="*/ 698254 h 1160647"/>
                <a:gd name="connsiteX144" fmla="*/ 910360 w 3079941"/>
                <a:gd name="connsiteY144" fmla="*/ 699876 h 1160647"/>
                <a:gd name="connsiteX145" fmla="*/ 910360 w 3079941"/>
                <a:gd name="connsiteY145" fmla="*/ 711225 h 1160647"/>
                <a:gd name="connsiteX146" fmla="*/ 911120 w 3079941"/>
                <a:gd name="connsiteY146" fmla="*/ 711225 h 1160647"/>
                <a:gd name="connsiteX147" fmla="*/ 916440 w 3079941"/>
                <a:gd name="connsiteY147" fmla="*/ 711225 h 1160647"/>
                <a:gd name="connsiteX148" fmla="*/ 965080 w 3079941"/>
                <a:gd name="connsiteY148" fmla="*/ 706902 h 1160647"/>
                <a:gd name="connsiteX149" fmla="*/ 965080 w 3079941"/>
                <a:gd name="connsiteY149" fmla="*/ 708253 h 1160647"/>
                <a:gd name="connsiteX150" fmla="*/ 965080 w 3079941"/>
                <a:gd name="connsiteY150" fmla="*/ 717710 h 1160647"/>
                <a:gd name="connsiteX151" fmla="*/ 965840 w 3079941"/>
                <a:gd name="connsiteY151" fmla="*/ 717710 h 1160647"/>
                <a:gd name="connsiteX152" fmla="*/ 971161 w 3079941"/>
                <a:gd name="connsiteY152" fmla="*/ 717710 h 1160647"/>
                <a:gd name="connsiteX153" fmla="*/ 971161 w 3079941"/>
                <a:gd name="connsiteY153" fmla="*/ 719872 h 1160647"/>
                <a:gd name="connsiteX154" fmla="*/ 971161 w 3079941"/>
                <a:gd name="connsiteY154" fmla="*/ 735005 h 1160647"/>
                <a:gd name="connsiteX155" fmla="*/ 973187 w 3079941"/>
                <a:gd name="connsiteY155" fmla="*/ 733654 h 1160647"/>
                <a:gd name="connsiteX156" fmla="*/ 987374 w 3079941"/>
                <a:gd name="connsiteY156" fmla="*/ 724196 h 1160647"/>
                <a:gd name="connsiteX157" fmla="*/ 993454 w 3079941"/>
                <a:gd name="connsiteY157" fmla="*/ 683122 h 1160647"/>
                <a:gd name="connsiteX158" fmla="*/ 994214 w 3079941"/>
                <a:gd name="connsiteY158" fmla="*/ 682852 h 1160647"/>
                <a:gd name="connsiteX159" fmla="*/ 999534 w 3079941"/>
                <a:gd name="connsiteY159" fmla="*/ 680960 h 1160647"/>
                <a:gd name="connsiteX160" fmla="*/ 1001561 w 3079941"/>
                <a:gd name="connsiteY160" fmla="*/ 611783 h 1160647"/>
                <a:gd name="connsiteX161" fmla="*/ 1003588 w 3079941"/>
                <a:gd name="connsiteY161" fmla="*/ 680960 h 1160647"/>
                <a:gd name="connsiteX162" fmla="*/ 1004348 w 3079941"/>
                <a:gd name="connsiteY162" fmla="*/ 681230 h 1160647"/>
                <a:gd name="connsiteX163" fmla="*/ 1009668 w 3079941"/>
                <a:gd name="connsiteY163" fmla="*/ 683122 h 1160647"/>
                <a:gd name="connsiteX164" fmla="*/ 1009668 w 3079941"/>
                <a:gd name="connsiteY164" fmla="*/ 596651 h 1160647"/>
                <a:gd name="connsiteX165" fmla="*/ 1013721 w 3079941"/>
                <a:gd name="connsiteY165" fmla="*/ 564224 h 1160647"/>
                <a:gd name="connsiteX166" fmla="*/ 1052228 w 3079941"/>
                <a:gd name="connsiteY166" fmla="*/ 564224 h 1160647"/>
                <a:gd name="connsiteX167" fmla="*/ 1052228 w 3079941"/>
                <a:gd name="connsiteY167" fmla="*/ 596651 h 1160647"/>
                <a:gd name="connsiteX168" fmla="*/ 1052988 w 3079941"/>
                <a:gd name="connsiteY168" fmla="*/ 596651 h 1160647"/>
                <a:gd name="connsiteX169" fmla="*/ 1058308 w 3079941"/>
                <a:gd name="connsiteY169" fmla="*/ 596651 h 1160647"/>
                <a:gd name="connsiteX170" fmla="*/ 1058308 w 3079941"/>
                <a:gd name="connsiteY170" fmla="*/ 514503 h 1160647"/>
                <a:gd name="connsiteX171" fmla="*/ 1060082 w 3079941"/>
                <a:gd name="connsiteY171" fmla="*/ 514503 h 1160647"/>
                <a:gd name="connsiteX172" fmla="*/ 1072495 w 3079941"/>
                <a:gd name="connsiteY172" fmla="*/ 514503 h 1160647"/>
                <a:gd name="connsiteX173" fmla="*/ 1072495 w 3079941"/>
                <a:gd name="connsiteY173" fmla="*/ 512612 h 1160647"/>
                <a:gd name="connsiteX174" fmla="*/ 1072495 w 3079941"/>
                <a:gd name="connsiteY174" fmla="*/ 499371 h 1160647"/>
                <a:gd name="connsiteX175" fmla="*/ 1094789 w 3079941"/>
                <a:gd name="connsiteY175" fmla="*/ 499371 h 1160647"/>
                <a:gd name="connsiteX176" fmla="*/ 1094789 w 3079941"/>
                <a:gd name="connsiteY176" fmla="*/ 498290 h 1160647"/>
                <a:gd name="connsiteX177" fmla="*/ 1094789 w 3079941"/>
                <a:gd name="connsiteY177" fmla="*/ 490724 h 1160647"/>
                <a:gd name="connsiteX178" fmla="*/ 1096562 w 3079941"/>
                <a:gd name="connsiteY178" fmla="*/ 490724 h 1160647"/>
                <a:gd name="connsiteX179" fmla="*/ 1108976 w 3079941"/>
                <a:gd name="connsiteY179" fmla="*/ 490724 h 1160647"/>
                <a:gd name="connsiteX180" fmla="*/ 1108976 w 3079941"/>
                <a:gd name="connsiteY180" fmla="*/ 491805 h 1160647"/>
                <a:gd name="connsiteX181" fmla="*/ 1108976 w 3079941"/>
                <a:gd name="connsiteY181" fmla="*/ 499371 h 1160647"/>
                <a:gd name="connsiteX182" fmla="*/ 1109736 w 3079941"/>
                <a:gd name="connsiteY182" fmla="*/ 499371 h 1160647"/>
                <a:gd name="connsiteX183" fmla="*/ 1115056 w 3079941"/>
                <a:gd name="connsiteY183" fmla="*/ 499371 h 1160647"/>
                <a:gd name="connsiteX184" fmla="*/ 1125189 w 3079941"/>
                <a:gd name="connsiteY184" fmla="*/ 495047 h 1160647"/>
                <a:gd name="connsiteX185" fmla="*/ 1129242 w 3079941"/>
                <a:gd name="connsiteY185" fmla="*/ 498290 h 1160647"/>
                <a:gd name="connsiteX186" fmla="*/ 1129242 w 3079941"/>
                <a:gd name="connsiteY186" fmla="*/ 490724 h 1160647"/>
                <a:gd name="connsiteX187" fmla="*/ 1131522 w 3079941"/>
                <a:gd name="connsiteY187" fmla="*/ 490724 h 1160647"/>
                <a:gd name="connsiteX188" fmla="*/ 1147483 w 3079941"/>
                <a:gd name="connsiteY188" fmla="*/ 490724 h 1160647"/>
                <a:gd name="connsiteX189" fmla="*/ 1147483 w 3079941"/>
                <a:gd name="connsiteY189" fmla="*/ 491805 h 1160647"/>
                <a:gd name="connsiteX190" fmla="*/ 1147483 w 3079941"/>
                <a:gd name="connsiteY190" fmla="*/ 499371 h 1160647"/>
                <a:gd name="connsiteX191" fmla="*/ 1177883 w 3079941"/>
                <a:gd name="connsiteY191" fmla="*/ 499371 h 1160647"/>
                <a:gd name="connsiteX192" fmla="*/ 1177883 w 3079941"/>
                <a:gd name="connsiteY192" fmla="*/ 500992 h 1160647"/>
                <a:gd name="connsiteX193" fmla="*/ 1177883 w 3079941"/>
                <a:gd name="connsiteY193" fmla="*/ 512342 h 1160647"/>
                <a:gd name="connsiteX194" fmla="*/ 1204230 w 3079941"/>
                <a:gd name="connsiteY194" fmla="*/ 512342 h 1160647"/>
                <a:gd name="connsiteX195" fmla="*/ 1204230 w 3079941"/>
                <a:gd name="connsiteY195" fmla="*/ 542606 h 1160647"/>
                <a:gd name="connsiteX196" fmla="*/ 1204990 w 3079941"/>
                <a:gd name="connsiteY196" fmla="*/ 542606 h 1160647"/>
                <a:gd name="connsiteX197" fmla="*/ 1210310 w 3079941"/>
                <a:gd name="connsiteY197" fmla="*/ 542606 h 1160647"/>
                <a:gd name="connsiteX198" fmla="*/ 1210310 w 3079941"/>
                <a:gd name="connsiteY198" fmla="*/ 543687 h 1160647"/>
                <a:gd name="connsiteX199" fmla="*/ 1210310 w 3079941"/>
                <a:gd name="connsiteY199" fmla="*/ 551254 h 1160647"/>
                <a:gd name="connsiteX200" fmla="*/ 1214364 w 3079941"/>
                <a:gd name="connsiteY200" fmla="*/ 581518 h 1160647"/>
                <a:gd name="connsiteX201" fmla="*/ 1215124 w 3079941"/>
                <a:gd name="connsiteY201" fmla="*/ 581518 h 1160647"/>
                <a:gd name="connsiteX202" fmla="*/ 1220444 w 3079941"/>
                <a:gd name="connsiteY202" fmla="*/ 581518 h 1160647"/>
                <a:gd name="connsiteX203" fmla="*/ 1220444 w 3079941"/>
                <a:gd name="connsiteY203" fmla="*/ 582329 h 1160647"/>
                <a:gd name="connsiteX204" fmla="*/ 1220444 w 3079941"/>
                <a:gd name="connsiteY204" fmla="*/ 588004 h 1160647"/>
                <a:gd name="connsiteX205" fmla="*/ 1221457 w 3079941"/>
                <a:gd name="connsiteY205" fmla="*/ 588004 h 1160647"/>
                <a:gd name="connsiteX206" fmla="*/ 1228550 w 3079941"/>
                <a:gd name="connsiteY206" fmla="*/ 588004 h 1160647"/>
                <a:gd name="connsiteX207" fmla="*/ 1228550 w 3079941"/>
                <a:gd name="connsiteY207" fmla="*/ 618269 h 1160647"/>
                <a:gd name="connsiteX208" fmla="*/ 1230577 w 3079941"/>
                <a:gd name="connsiteY208" fmla="*/ 618269 h 1160647"/>
                <a:gd name="connsiteX209" fmla="*/ 1244764 w 3079941"/>
                <a:gd name="connsiteY209" fmla="*/ 618269 h 1160647"/>
                <a:gd name="connsiteX210" fmla="*/ 1244764 w 3079941"/>
                <a:gd name="connsiteY210" fmla="*/ 642048 h 1160647"/>
                <a:gd name="connsiteX211" fmla="*/ 1246791 w 3079941"/>
                <a:gd name="connsiteY211" fmla="*/ 643669 h 1160647"/>
                <a:gd name="connsiteX212" fmla="*/ 1246791 w 3079941"/>
                <a:gd name="connsiteY212" fmla="*/ 655019 h 1160647"/>
                <a:gd name="connsiteX213" fmla="*/ 1247551 w 3079941"/>
                <a:gd name="connsiteY213" fmla="*/ 655019 h 1160647"/>
                <a:gd name="connsiteX214" fmla="*/ 1252871 w 3079941"/>
                <a:gd name="connsiteY214" fmla="*/ 655019 h 1160647"/>
                <a:gd name="connsiteX215" fmla="*/ 1252871 w 3079941"/>
                <a:gd name="connsiteY215" fmla="*/ 678798 h 1160647"/>
                <a:gd name="connsiteX216" fmla="*/ 1254137 w 3079941"/>
                <a:gd name="connsiteY216" fmla="*/ 678798 h 1160647"/>
                <a:gd name="connsiteX217" fmla="*/ 1263004 w 3079941"/>
                <a:gd name="connsiteY217" fmla="*/ 678798 h 1160647"/>
                <a:gd name="connsiteX218" fmla="*/ 1265031 w 3079941"/>
                <a:gd name="connsiteY218" fmla="*/ 682852 h 1160647"/>
                <a:gd name="connsiteX219" fmla="*/ 1265031 w 3079941"/>
                <a:gd name="connsiteY219" fmla="*/ 696093 h 1160647"/>
                <a:gd name="connsiteX220" fmla="*/ 1266551 w 3079941"/>
                <a:gd name="connsiteY220" fmla="*/ 694201 h 1160647"/>
                <a:gd name="connsiteX221" fmla="*/ 1277191 w 3079941"/>
                <a:gd name="connsiteY221" fmla="*/ 680960 h 1160647"/>
                <a:gd name="connsiteX222" fmla="*/ 1305565 w 3079941"/>
                <a:gd name="connsiteY222" fmla="*/ 680960 h 1160647"/>
                <a:gd name="connsiteX223" fmla="*/ 1305565 w 3079941"/>
                <a:gd name="connsiteY223" fmla="*/ 767431 h 1160647"/>
                <a:gd name="connsiteX224" fmla="*/ 1306325 w 3079941"/>
                <a:gd name="connsiteY224" fmla="*/ 767431 h 1160647"/>
                <a:gd name="connsiteX225" fmla="*/ 1311645 w 3079941"/>
                <a:gd name="connsiteY225" fmla="*/ 767431 h 1160647"/>
                <a:gd name="connsiteX226" fmla="*/ 1312405 w 3079941"/>
                <a:gd name="connsiteY226" fmla="*/ 766080 h 1160647"/>
                <a:gd name="connsiteX227" fmla="*/ 1317725 w 3079941"/>
                <a:gd name="connsiteY227" fmla="*/ 756622 h 1160647"/>
                <a:gd name="connsiteX228" fmla="*/ 1317725 w 3079941"/>
                <a:gd name="connsiteY228" fmla="*/ 758514 h 1160647"/>
                <a:gd name="connsiteX229" fmla="*/ 1317725 w 3079941"/>
                <a:gd name="connsiteY229" fmla="*/ 771755 h 1160647"/>
                <a:gd name="connsiteX230" fmla="*/ 1321778 w 3079941"/>
                <a:gd name="connsiteY230" fmla="*/ 726358 h 1160647"/>
                <a:gd name="connsiteX231" fmla="*/ 1322538 w 3079941"/>
                <a:gd name="connsiteY231" fmla="*/ 726358 h 1160647"/>
                <a:gd name="connsiteX232" fmla="*/ 1327858 w 3079941"/>
                <a:gd name="connsiteY232" fmla="*/ 726358 h 1160647"/>
                <a:gd name="connsiteX233" fmla="*/ 1327858 w 3079941"/>
                <a:gd name="connsiteY233" fmla="*/ 661504 h 1160647"/>
                <a:gd name="connsiteX234" fmla="*/ 1328872 w 3079941"/>
                <a:gd name="connsiteY234" fmla="*/ 661504 h 1160647"/>
                <a:gd name="connsiteX235" fmla="*/ 1335965 w 3079941"/>
                <a:gd name="connsiteY235" fmla="*/ 661504 h 1160647"/>
                <a:gd name="connsiteX236" fmla="*/ 1348125 w 3079941"/>
                <a:gd name="connsiteY236" fmla="*/ 618269 h 1160647"/>
                <a:gd name="connsiteX237" fmla="*/ 1349392 w 3079941"/>
                <a:gd name="connsiteY237" fmla="*/ 618269 h 1160647"/>
                <a:gd name="connsiteX238" fmla="*/ 1358259 w 3079941"/>
                <a:gd name="connsiteY238" fmla="*/ 618269 h 1160647"/>
                <a:gd name="connsiteX239" fmla="*/ 1368392 w 3079941"/>
                <a:gd name="connsiteY239" fmla="*/ 661504 h 1160647"/>
                <a:gd name="connsiteX240" fmla="*/ 1369405 w 3079941"/>
                <a:gd name="connsiteY240" fmla="*/ 661504 h 1160647"/>
                <a:gd name="connsiteX241" fmla="*/ 1376499 w 3079941"/>
                <a:gd name="connsiteY241" fmla="*/ 661504 h 1160647"/>
                <a:gd name="connsiteX242" fmla="*/ 1376499 w 3079941"/>
                <a:gd name="connsiteY242" fmla="*/ 700416 h 1160647"/>
                <a:gd name="connsiteX243" fmla="*/ 1378272 w 3079941"/>
                <a:gd name="connsiteY243" fmla="*/ 700416 h 1160647"/>
                <a:gd name="connsiteX244" fmla="*/ 1390686 w 3079941"/>
                <a:gd name="connsiteY244" fmla="*/ 700416 h 1160647"/>
                <a:gd name="connsiteX245" fmla="*/ 1390686 w 3079941"/>
                <a:gd name="connsiteY245" fmla="*/ 702578 h 1160647"/>
                <a:gd name="connsiteX246" fmla="*/ 1390686 w 3079941"/>
                <a:gd name="connsiteY246" fmla="*/ 717710 h 1160647"/>
                <a:gd name="connsiteX247" fmla="*/ 1394739 w 3079941"/>
                <a:gd name="connsiteY247" fmla="*/ 715549 h 1160647"/>
                <a:gd name="connsiteX248" fmla="*/ 1394739 w 3079941"/>
                <a:gd name="connsiteY248" fmla="*/ 700416 h 1160647"/>
                <a:gd name="connsiteX249" fmla="*/ 1396259 w 3079941"/>
                <a:gd name="connsiteY249" fmla="*/ 700416 h 1160647"/>
                <a:gd name="connsiteX250" fmla="*/ 1406899 w 3079941"/>
                <a:gd name="connsiteY250" fmla="*/ 700416 h 1160647"/>
                <a:gd name="connsiteX251" fmla="*/ 1406899 w 3079941"/>
                <a:gd name="connsiteY251" fmla="*/ 702037 h 1160647"/>
                <a:gd name="connsiteX252" fmla="*/ 1406899 w 3079941"/>
                <a:gd name="connsiteY252" fmla="*/ 713387 h 1160647"/>
                <a:gd name="connsiteX253" fmla="*/ 1437300 w 3079941"/>
                <a:gd name="connsiteY253" fmla="*/ 713387 h 1160647"/>
                <a:gd name="connsiteX254" fmla="*/ 1437300 w 3079941"/>
                <a:gd name="connsiteY254" fmla="*/ 676637 h 1160647"/>
                <a:gd name="connsiteX255" fmla="*/ 1438566 w 3079941"/>
                <a:gd name="connsiteY255" fmla="*/ 676637 h 1160647"/>
                <a:gd name="connsiteX256" fmla="*/ 1447433 w 3079941"/>
                <a:gd name="connsiteY256" fmla="*/ 676637 h 1160647"/>
                <a:gd name="connsiteX257" fmla="*/ 1447433 w 3079941"/>
                <a:gd name="connsiteY257" fmla="*/ 698254 h 1160647"/>
                <a:gd name="connsiteX258" fmla="*/ 1449460 w 3079941"/>
                <a:gd name="connsiteY258" fmla="*/ 665828 h 1160647"/>
                <a:gd name="connsiteX259" fmla="*/ 1471753 w 3079941"/>
                <a:gd name="connsiteY259" fmla="*/ 665828 h 1160647"/>
                <a:gd name="connsiteX260" fmla="*/ 1471753 w 3079941"/>
                <a:gd name="connsiteY260" fmla="*/ 664206 h 1160647"/>
                <a:gd name="connsiteX261" fmla="*/ 1471753 w 3079941"/>
                <a:gd name="connsiteY261" fmla="*/ 652857 h 1160647"/>
                <a:gd name="connsiteX262" fmla="*/ 1472513 w 3079941"/>
                <a:gd name="connsiteY262" fmla="*/ 652857 h 1160647"/>
                <a:gd name="connsiteX263" fmla="*/ 1477833 w 3079941"/>
                <a:gd name="connsiteY263" fmla="*/ 652857 h 1160647"/>
                <a:gd name="connsiteX264" fmla="*/ 1477833 w 3079941"/>
                <a:gd name="connsiteY264" fmla="*/ 650966 h 1160647"/>
                <a:gd name="connsiteX265" fmla="*/ 1477833 w 3079941"/>
                <a:gd name="connsiteY265" fmla="*/ 637725 h 1160647"/>
                <a:gd name="connsiteX266" fmla="*/ 1481887 w 3079941"/>
                <a:gd name="connsiteY266" fmla="*/ 644210 h 1160647"/>
                <a:gd name="connsiteX267" fmla="*/ 1484167 w 3079941"/>
                <a:gd name="connsiteY267" fmla="*/ 644210 h 1160647"/>
                <a:gd name="connsiteX268" fmla="*/ 1500127 w 3079941"/>
                <a:gd name="connsiteY268" fmla="*/ 644210 h 1160647"/>
                <a:gd name="connsiteX269" fmla="*/ 1500127 w 3079941"/>
                <a:gd name="connsiteY269" fmla="*/ 643399 h 1160647"/>
                <a:gd name="connsiteX270" fmla="*/ 1500127 w 3079941"/>
                <a:gd name="connsiteY270" fmla="*/ 637725 h 1160647"/>
                <a:gd name="connsiteX271" fmla="*/ 1500887 w 3079941"/>
                <a:gd name="connsiteY271" fmla="*/ 637725 h 1160647"/>
                <a:gd name="connsiteX272" fmla="*/ 1506207 w 3079941"/>
                <a:gd name="connsiteY272" fmla="*/ 637725 h 1160647"/>
                <a:gd name="connsiteX273" fmla="*/ 1506207 w 3079941"/>
                <a:gd name="connsiteY273" fmla="*/ 639076 h 1160647"/>
                <a:gd name="connsiteX274" fmla="*/ 1506207 w 3079941"/>
                <a:gd name="connsiteY274" fmla="*/ 648534 h 1160647"/>
                <a:gd name="connsiteX275" fmla="*/ 1544714 w 3079941"/>
                <a:gd name="connsiteY275" fmla="*/ 648534 h 1160647"/>
                <a:gd name="connsiteX276" fmla="*/ 1544714 w 3079941"/>
                <a:gd name="connsiteY276" fmla="*/ 786887 h 1160647"/>
                <a:gd name="connsiteX277" fmla="*/ 1546234 w 3079941"/>
                <a:gd name="connsiteY277" fmla="*/ 786887 h 1160647"/>
                <a:gd name="connsiteX278" fmla="*/ 1556874 w 3079941"/>
                <a:gd name="connsiteY278" fmla="*/ 786887 h 1160647"/>
                <a:gd name="connsiteX279" fmla="*/ 1556874 w 3079941"/>
                <a:gd name="connsiteY279" fmla="*/ 773917 h 1160647"/>
                <a:gd name="connsiteX280" fmla="*/ 1560928 w 3079941"/>
                <a:gd name="connsiteY280" fmla="*/ 773917 h 1160647"/>
                <a:gd name="connsiteX281" fmla="*/ 1560928 w 3079941"/>
                <a:gd name="connsiteY281" fmla="*/ 786887 h 1160647"/>
                <a:gd name="connsiteX282" fmla="*/ 1591328 w 3079941"/>
                <a:gd name="connsiteY282" fmla="*/ 786887 h 1160647"/>
                <a:gd name="connsiteX283" fmla="*/ 1591328 w 3079941"/>
                <a:gd name="connsiteY283" fmla="*/ 756622 h 1160647"/>
                <a:gd name="connsiteX284" fmla="*/ 1603488 w 3079941"/>
                <a:gd name="connsiteY284" fmla="*/ 756622 h 1160647"/>
                <a:gd name="connsiteX285" fmla="*/ 1615648 w 3079941"/>
                <a:gd name="connsiteY285" fmla="*/ 754461 h 1160647"/>
                <a:gd name="connsiteX286" fmla="*/ 1619702 w 3079941"/>
                <a:gd name="connsiteY286" fmla="*/ 756622 h 1160647"/>
                <a:gd name="connsiteX287" fmla="*/ 1629835 w 3079941"/>
                <a:gd name="connsiteY287" fmla="*/ 756622 h 1160647"/>
                <a:gd name="connsiteX288" fmla="*/ 1629835 w 3079941"/>
                <a:gd name="connsiteY288" fmla="*/ 786887 h 1160647"/>
                <a:gd name="connsiteX289" fmla="*/ 1637942 w 3079941"/>
                <a:gd name="connsiteY289" fmla="*/ 786887 h 1160647"/>
                <a:gd name="connsiteX290" fmla="*/ 1637942 w 3079941"/>
                <a:gd name="connsiteY290" fmla="*/ 804182 h 1160647"/>
                <a:gd name="connsiteX291" fmla="*/ 1647278 w 3079941"/>
                <a:gd name="connsiteY291" fmla="*/ 805087 h 1160647"/>
                <a:gd name="connsiteX292" fmla="*/ 1660236 w 3079941"/>
                <a:gd name="connsiteY292" fmla="*/ 805087 h 1160647"/>
                <a:gd name="connsiteX293" fmla="*/ 1660236 w 3079941"/>
                <a:gd name="connsiteY293" fmla="*/ 789049 h 1160647"/>
                <a:gd name="connsiteX294" fmla="*/ 1728192 w 3079941"/>
                <a:gd name="connsiteY294" fmla="*/ 789049 h 1160647"/>
                <a:gd name="connsiteX295" fmla="*/ 1728192 w 3079941"/>
                <a:gd name="connsiteY295" fmla="*/ 703796 h 1160647"/>
                <a:gd name="connsiteX296" fmla="*/ 1800200 w 3079941"/>
                <a:gd name="connsiteY296" fmla="*/ 703796 h 1160647"/>
                <a:gd name="connsiteX297" fmla="*/ 1800200 w 3079941"/>
                <a:gd name="connsiteY297" fmla="*/ 782564 h 1160647"/>
                <a:gd name="connsiteX298" fmla="*/ 1802104 w 3079941"/>
                <a:gd name="connsiteY298" fmla="*/ 782564 h 1160647"/>
                <a:gd name="connsiteX299" fmla="*/ 1803346 w 3079941"/>
                <a:gd name="connsiteY299" fmla="*/ 805087 h 1160647"/>
                <a:gd name="connsiteX300" fmla="*/ 1813022 w 3079941"/>
                <a:gd name="connsiteY300" fmla="*/ 805087 h 1160647"/>
                <a:gd name="connsiteX301" fmla="*/ 1814264 w 3079941"/>
                <a:gd name="connsiteY301" fmla="*/ 782564 h 1160647"/>
                <a:gd name="connsiteX302" fmla="*/ 1820344 w 3079941"/>
                <a:gd name="connsiteY302" fmla="*/ 782564 h 1160647"/>
                <a:gd name="connsiteX303" fmla="*/ 1821586 w 3079941"/>
                <a:gd name="connsiteY303" fmla="*/ 805087 h 1160647"/>
                <a:gd name="connsiteX304" fmla="*/ 1872208 w 3079941"/>
                <a:gd name="connsiteY304" fmla="*/ 805087 h 1160647"/>
                <a:gd name="connsiteX305" fmla="*/ 1872208 w 3079941"/>
                <a:gd name="connsiteY305" fmla="*/ 642059 h 1160647"/>
                <a:gd name="connsiteX306" fmla="*/ 2069535 w 3079941"/>
                <a:gd name="connsiteY306" fmla="*/ 642059 h 1160647"/>
                <a:gd name="connsiteX307" fmla="*/ 2069535 w 3079941"/>
                <a:gd name="connsiteY307" fmla="*/ 805087 h 1160647"/>
                <a:gd name="connsiteX308" fmla="*/ 2088232 w 3079941"/>
                <a:gd name="connsiteY308" fmla="*/ 805087 h 1160647"/>
                <a:gd name="connsiteX309" fmla="*/ 2088232 w 3079941"/>
                <a:gd name="connsiteY309" fmla="*/ 722394 h 1160647"/>
                <a:gd name="connsiteX310" fmla="*/ 2183352 w 3079941"/>
                <a:gd name="connsiteY310" fmla="*/ 722394 h 1160647"/>
                <a:gd name="connsiteX311" fmla="*/ 2195282 w 3079941"/>
                <a:gd name="connsiteY311" fmla="*/ 404253 h 1160647"/>
                <a:gd name="connsiteX312" fmla="*/ 2183122 w 3079941"/>
                <a:gd name="connsiteY312" fmla="*/ 382635 h 1160647"/>
                <a:gd name="connsiteX313" fmla="*/ 2177042 w 3079941"/>
                <a:gd name="connsiteY313" fmla="*/ 378311 h 1160647"/>
                <a:gd name="connsiteX314" fmla="*/ 2185149 w 3079941"/>
                <a:gd name="connsiteY314" fmla="*/ 354532 h 1160647"/>
                <a:gd name="connsiteX315" fmla="*/ 2185149 w 3079941"/>
                <a:gd name="connsiteY315" fmla="*/ 337238 h 1160647"/>
                <a:gd name="connsiteX316" fmla="*/ 2199336 w 3079941"/>
                <a:gd name="connsiteY316" fmla="*/ 337238 h 1160647"/>
                <a:gd name="connsiteX317" fmla="*/ 2199336 w 3079941"/>
                <a:gd name="connsiteY317" fmla="*/ 315620 h 1160647"/>
                <a:gd name="connsiteX318" fmla="*/ 2201362 w 3079941"/>
                <a:gd name="connsiteY318" fmla="*/ 311296 h 1160647"/>
                <a:gd name="connsiteX319" fmla="*/ 2201362 w 3079941"/>
                <a:gd name="connsiteY319" fmla="*/ 233472 h 1160647"/>
                <a:gd name="connsiteX320" fmla="*/ 2199336 w 3079941"/>
                <a:gd name="connsiteY320" fmla="*/ 226987 h 1160647"/>
                <a:gd name="connsiteX321" fmla="*/ 2205416 w 3079941"/>
                <a:gd name="connsiteY321" fmla="*/ 220501 h 1160647"/>
                <a:gd name="connsiteX322" fmla="*/ 2205416 w 3079941"/>
                <a:gd name="connsiteY322" fmla="*/ 162133 h 1160647"/>
                <a:gd name="connsiteX323" fmla="*/ 2207442 w 3079941"/>
                <a:gd name="connsiteY323" fmla="*/ 157810 h 1160647"/>
                <a:gd name="connsiteX324" fmla="*/ 2207442 w 3079941"/>
                <a:gd name="connsiteY324" fmla="*/ 101604 h 1160647"/>
                <a:gd name="connsiteX325" fmla="*/ 2209469 w 3079941"/>
                <a:gd name="connsiteY325" fmla="*/ 82148 h 1160647"/>
                <a:gd name="connsiteX326" fmla="*/ 2213523 w 3079941"/>
                <a:gd name="connsiteY326" fmla="*/ 99442 h 1160647"/>
                <a:gd name="connsiteX327" fmla="*/ 2215549 w 3079941"/>
                <a:gd name="connsiteY327" fmla="*/ 157810 h 1160647"/>
                <a:gd name="connsiteX328" fmla="*/ 2217576 w 3079941"/>
                <a:gd name="connsiteY328" fmla="*/ 220501 h 1160647"/>
                <a:gd name="connsiteX329" fmla="*/ 2223656 w 3079941"/>
                <a:gd name="connsiteY329" fmla="*/ 226987 h 1160647"/>
                <a:gd name="connsiteX330" fmla="*/ 2221629 w 3079941"/>
                <a:gd name="connsiteY330" fmla="*/ 233472 h 1160647"/>
                <a:gd name="connsiteX331" fmla="*/ 2221629 w 3079941"/>
                <a:gd name="connsiteY331" fmla="*/ 311296 h 1160647"/>
                <a:gd name="connsiteX332" fmla="*/ 2223656 w 3079941"/>
                <a:gd name="connsiteY332" fmla="*/ 315620 h 1160647"/>
                <a:gd name="connsiteX333" fmla="*/ 2223656 w 3079941"/>
                <a:gd name="connsiteY333" fmla="*/ 337238 h 1160647"/>
                <a:gd name="connsiteX334" fmla="*/ 2237843 w 3079941"/>
                <a:gd name="connsiteY334" fmla="*/ 337238 h 1160647"/>
                <a:gd name="connsiteX335" fmla="*/ 2237843 w 3079941"/>
                <a:gd name="connsiteY335" fmla="*/ 354532 h 1160647"/>
                <a:gd name="connsiteX336" fmla="*/ 2245950 w 3079941"/>
                <a:gd name="connsiteY336" fmla="*/ 378311 h 1160647"/>
                <a:gd name="connsiteX337" fmla="*/ 2239870 w 3079941"/>
                <a:gd name="connsiteY337" fmla="*/ 382635 h 1160647"/>
                <a:gd name="connsiteX338" fmla="*/ 2227709 w 3079941"/>
                <a:gd name="connsiteY338" fmla="*/ 404253 h 1160647"/>
                <a:gd name="connsiteX339" fmla="*/ 2235816 w 3079941"/>
                <a:gd name="connsiteY339" fmla="*/ 657181 h 1160647"/>
                <a:gd name="connsiteX340" fmla="*/ 2300670 w 3079941"/>
                <a:gd name="connsiteY340" fmla="*/ 657181 h 1160647"/>
                <a:gd name="connsiteX341" fmla="*/ 2300670 w 3079941"/>
                <a:gd name="connsiteY341" fmla="*/ 732843 h 1160647"/>
                <a:gd name="connsiteX342" fmla="*/ 2308777 w 3079941"/>
                <a:gd name="connsiteY342" fmla="*/ 732843 h 1160647"/>
                <a:gd name="connsiteX343" fmla="*/ 2310804 w 3079941"/>
                <a:gd name="connsiteY343" fmla="*/ 726358 h 1160647"/>
                <a:gd name="connsiteX344" fmla="*/ 2316884 w 3079941"/>
                <a:gd name="connsiteY344" fmla="*/ 726358 h 1160647"/>
                <a:gd name="connsiteX345" fmla="*/ 2318911 w 3079941"/>
                <a:gd name="connsiteY345" fmla="*/ 735005 h 1160647"/>
                <a:gd name="connsiteX346" fmla="*/ 2331071 w 3079941"/>
                <a:gd name="connsiteY346" fmla="*/ 735005 h 1160647"/>
                <a:gd name="connsiteX347" fmla="*/ 2331071 w 3079941"/>
                <a:gd name="connsiteY347" fmla="*/ 728519 h 1160647"/>
                <a:gd name="connsiteX348" fmla="*/ 2353364 w 3079941"/>
                <a:gd name="connsiteY348" fmla="*/ 728519 h 1160647"/>
                <a:gd name="connsiteX349" fmla="*/ 2353364 w 3079941"/>
                <a:gd name="connsiteY349" fmla="*/ 735005 h 1160647"/>
                <a:gd name="connsiteX350" fmla="*/ 2373631 w 3079941"/>
                <a:gd name="connsiteY350" fmla="*/ 735005 h 1160647"/>
                <a:gd name="connsiteX351" fmla="*/ 2373631 w 3079941"/>
                <a:gd name="connsiteY351" fmla="*/ 780402 h 1160647"/>
                <a:gd name="connsiteX352" fmla="*/ 2387818 w 3079941"/>
                <a:gd name="connsiteY352" fmla="*/ 780402 h 1160647"/>
                <a:gd name="connsiteX353" fmla="*/ 2387818 w 3079941"/>
                <a:gd name="connsiteY353" fmla="*/ 767431 h 1160647"/>
                <a:gd name="connsiteX354" fmla="*/ 2404032 w 3079941"/>
                <a:gd name="connsiteY354" fmla="*/ 767431 h 1160647"/>
                <a:gd name="connsiteX355" fmla="*/ 2404032 w 3079941"/>
                <a:gd name="connsiteY355" fmla="*/ 588004 h 1160647"/>
                <a:gd name="connsiteX356" fmla="*/ 2410112 w 3079941"/>
                <a:gd name="connsiteY356" fmla="*/ 581518 h 1160647"/>
                <a:gd name="connsiteX357" fmla="*/ 2483073 w 3079941"/>
                <a:gd name="connsiteY357" fmla="*/ 581518 h 1160647"/>
                <a:gd name="connsiteX358" fmla="*/ 2483073 w 3079941"/>
                <a:gd name="connsiteY358" fmla="*/ 590166 h 1160647"/>
                <a:gd name="connsiteX359" fmla="*/ 2493206 w 3079941"/>
                <a:gd name="connsiteY359" fmla="*/ 590166 h 1160647"/>
                <a:gd name="connsiteX360" fmla="*/ 2493206 w 3079941"/>
                <a:gd name="connsiteY360" fmla="*/ 704740 h 1160647"/>
                <a:gd name="connsiteX361" fmla="*/ 2515500 w 3079941"/>
                <a:gd name="connsiteY361" fmla="*/ 704740 h 1160647"/>
                <a:gd name="connsiteX362" fmla="*/ 2515500 w 3079941"/>
                <a:gd name="connsiteY362" fmla="*/ 637725 h 1160647"/>
                <a:gd name="connsiteX363" fmla="*/ 2541847 w 3079941"/>
                <a:gd name="connsiteY363" fmla="*/ 637725 h 1160647"/>
                <a:gd name="connsiteX364" fmla="*/ 2545900 w 3079941"/>
                <a:gd name="connsiteY364" fmla="*/ 633401 h 1160647"/>
                <a:gd name="connsiteX365" fmla="*/ 2554007 w 3079941"/>
                <a:gd name="connsiteY365" fmla="*/ 633401 h 1160647"/>
                <a:gd name="connsiteX366" fmla="*/ 2558060 w 3079941"/>
                <a:gd name="connsiteY366" fmla="*/ 637725 h 1160647"/>
                <a:gd name="connsiteX367" fmla="*/ 2580354 w 3079941"/>
                <a:gd name="connsiteY367" fmla="*/ 637725 h 1160647"/>
                <a:gd name="connsiteX368" fmla="*/ 2580354 w 3079941"/>
                <a:gd name="connsiteY368" fmla="*/ 520989 h 1160647"/>
                <a:gd name="connsiteX369" fmla="*/ 2637101 w 3079941"/>
                <a:gd name="connsiteY369" fmla="*/ 510180 h 1160647"/>
                <a:gd name="connsiteX370" fmla="*/ 2637101 w 3079941"/>
                <a:gd name="connsiteY370" fmla="*/ 511261 h 1160647"/>
                <a:gd name="connsiteX371" fmla="*/ 2637101 w 3079941"/>
                <a:gd name="connsiteY371" fmla="*/ 518827 h 1160647"/>
                <a:gd name="connsiteX372" fmla="*/ 2663448 w 3079941"/>
                <a:gd name="connsiteY372" fmla="*/ 518827 h 1160647"/>
                <a:gd name="connsiteX373" fmla="*/ 2663448 w 3079941"/>
                <a:gd name="connsiteY373" fmla="*/ 773917 h 1160647"/>
                <a:gd name="connsiteX374" fmla="*/ 2685742 w 3079941"/>
                <a:gd name="connsiteY374" fmla="*/ 773917 h 1160647"/>
                <a:gd name="connsiteX375" fmla="*/ 2685742 w 3079941"/>
                <a:gd name="connsiteY375" fmla="*/ 769593 h 1160647"/>
                <a:gd name="connsiteX376" fmla="*/ 2697902 w 3079941"/>
                <a:gd name="connsiteY376" fmla="*/ 769593 h 1160647"/>
                <a:gd name="connsiteX377" fmla="*/ 2697902 w 3079941"/>
                <a:gd name="connsiteY377" fmla="*/ 773917 h 1160647"/>
                <a:gd name="connsiteX378" fmla="*/ 2722222 w 3079941"/>
                <a:gd name="connsiteY378" fmla="*/ 773917 h 1160647"/>
                <a:gd name="connsiteX379" fmla="*/ 2722222 w 3079941"/>
                <a:gd name="connsiteY379" fmla="*/ 760946 h 1160647"/>
                <a:gd name="connsiteX380" fmla="*/ 2750596 w 3079941"/>
                <a:gd name="connsiteY380" fmla="*/ 760946 h 1160647"/>
                <a:gd name="connsiteX381" fmla="*/ 2762756 w 3079941"/>
                <a:gd name="connsiteY381" fmla="*/ 756622 h 1160647"/>
                <a:gd name="connsiteX382" fmla="*/ 2783023 w 3079941"/>
                <a:gd name="connsiteY382" fmla="*/ 760946 h 1160647"/>
                <a:gd name="connsiteX383" fmla="*/ 2783023 w 3079941"/>
                <a:gd name="connsiteY383" fmla="*/ 743652 h 1160647"/>
                <a:gd name="connsiteX384" fmla="*/ 2791130 w 3079941"/>
                <a:gd name="connsiteY384" fmla="*/ 743652 h 1160647"/>
                <a:gd name="connsiteX385" fmla="*/ 2791130 w 3079941"/>
                <a:gd name="connsiteY385" fmla="*/ 730681 h 1160647"/>
                <a:gd name="connsiteX386" fmla="*/ 2847877 w 3079941"/>
                <a:gd name="connsiteY386" fmla="*/ 730681 h 1160647"/>
                <a:gd name="connsiteX387" fmla="*/ 2847877 w 3079941"/>
                <a:gd name="connsiteY387" fmla="*/ 700416 h 1160647"/>
                <a:gd name="connsiteX388" fmla="*/ 2866117 w 3079941"/>
                <a:gd name="connsiteY388" fmla="*/ 700416 h 1160647"/>
                <a:gd name="connsiteX389" fmla="*/ 2866117 w 3079941"/>
                <a:gd name="connsiteY389" fmla="*/ 693931 h 1160647"/>
                <a:gd name="connsiteX390" fmla="*/ 2878277 w 3079941"/>
                <a:gd name="connsiteY390" fmla="*/ 693931 h 1160647"/>
                <a:gd name="connsiteX391" fmla="*/ 2878277 w 3079941"/>
                <a:gd name="connsiteY391" fmla="*/ 700416 h 1160647"/>
                <a:gd name="connsiteX392" fmla="*/ 2894491 w 3079941"/>
                <a:gd name="connsiteY392" fmla="*/ 700416 h 1160647"/>
                <a:gd name="connsiteX393" fmla="*/ 2894491 w 3079941"/>
                <a:gd name="connsiteY393" fmla="*/ 750137 h 1160647"/>
                <a:gd name="connsiteX394" fmla="*/ 2926918 w 3079941"/>
                <a:gd name="connsiteY394" fmla="*/ 750137 h 1160647"/>
                <a:gd name="connsiteX395" fmla="*/ 2926918 w 3079941"/>
                <a:gd name="connsiteY395" fmla="*/ 724196 h 1160647"/>
                <a:gd name="connsiteX396" fmla="*/ 2965425 w 3079941"/>
                <a:gd name="connsiteY396" fmla="*/ 724196 h 1160647"/>
                <a:gd name="connsiteX397" fmla="*/ 2965425 w 3079941"/>
                <a:gd name="connsiteY397" fmla="*/ 693931 h 1160647"/>
                <a:gd name="connsiteX398" fmla="*/ 3014066 w 3079941"/>
                <a:gd name="connsiteY398" fmla="*/ 693931 h 1160647"/>
                <a:gd name="connsiteX399" fmla="*/ 3014066 w 3079941"/>
                <a:gd name="connsiteY399" fmla="*/ 805087 h 1160647"/>
                <a:gd name="connsiteX400" fmla="*/ 3014066 w 3079941"/>
                <a:gd name="connsiteY400" fmla="*/ 818866 h 1160647"/>
                <a:gd name="connsiteX401" fmla="*/ 3079941 w 3079941"/>
                <a:gd name="connsiteY401" fmla="*/ 818866 h 1160647"/>
                <a:gd name="connsiteX402" fmla="*/ 3079941 w 3079941"/>
                <a:gd name="connsiteY402" fmla="*/ 1160647 h 1160647"/>
                <a:gd name="connsiteX403" fmla="*/ 200958 w 3079941"/>
                <a:gd name="connsiteY403" fmla="*/ 1160647 h 1160647"/>
                <a:gd name="connsiteX404" fmla="*/ 0 w 3079941"/>
                <a:gd name="connsiteY404" fmla="*/ 1126882 h 1160647"/>
                <a:gd name="connsiteX405" fmla="*/ 0 w 3079941"/>
                <a:gd name="connsiteY405" fmla="*/ 915339 h 1160647"/>
                <a:gd name="connsiteX406" fmla="*/ 103377 w 3079941"/>
                <a:gd name="connsiteY406" fmla="*/ 915339 h 1160647"/>
                <a:gd name="connsiteX407" fmla="*/ 55096 w 3079941"/>
                <a:gd name="connsiteY407" fmla="*/ 886329 h 1160647"/>
                <a:gd name="connsiteX408" fmla="*/ 55096 w 3079941"/>
                <a:gd name="connsiteY408" fmla="*/ 724196 h 1160647"/>
                <a:gd name="connsiteX409" fmla="*/ 75363 w 3079941"/>
                <a:gd name="connsiteY409" fmla="*/ 724196 h 1160647"/>
                <a:gd name="connsiteX410" fmla="*/ 75870 w 3079941"/>
                <a:gd name="connsiteY410" fmla="*/ 723115 h 1160647"/>
                <a:gd name="connsiteX411" fmla="*/ 79416 w 3079941"/>
                <a:gd name="connsiteY411" fmla="*/ 715549 h 1160647"/>
                <a:gd name="connsiteX412" fmla="*/ 81190 w 3079941"/>
                <a:gd name="connsiteY412" fmla="*/ 715819 h 1160647"/>
                <a:gd name="connsiteX413" fmla="*/ 93603 w 3079941"/>
                <a:gd name="connsiteY413" fmla="*/ 717710 h 1160647"/>
                <a:gd name="connsiteX414" fmla="*/ 94110 w 3079941"/>
                <a:gd name="connsiteY414" fmla="*/ 719062 h 1160647"/>
                <a:gd name="connsiteX415" fmla="*/ 97656 w 3079941"/>
                <a:gd name="connsiteY415" fmla="*/ 728519 h 1160647"/>
                <a:gd name="connsiteX416" fmla="*/ 124003 w 3079941"/>
                <a:gd name="connsiteY416" fmla="*/ 730681 h 1160647"/>
                <a:gd name="connsiteX417" fmla="*/ 124003 w 3079941"/>
                <a:gd name="connsiteY417" fmla="*/ 607460 h 1160647"/>
                <a:gd name="connsiteX418" fmla="*/ 126030 w 3079941"/>
                <a:gd name="connsiteY418" fmla="*/ 607460 h 1160647"/>
                <a:gd name="connsiteX419" fmla="*/ 140217 w 3079941"/>
                <a:gd name="connsiteY419" fmla="*/ 607460 h 1160647"/>
                <a:gd name="connsiteX420" fmla="*/ 140217 w 3079941"/>
                <a:gd name="connsiteY420" fmla="*/ 471268 h 1160647"/>
                <a:gd name="connsiteX421" fmla="*/ 141990 w 3079941"/>
                <a:gd name="connsiteY421" fmla="*/ 471268 h 1160647"/>
                <a:gd name="connsiteX422" fmla="*/ 154404 w 3079941"/>
                <a:gd name="connsiteY422" fmla="*/ 471268 h 1160647"/>
                <a:gd name="connsiteX423" fmla="*/ 154404 w 3079941"/>
                <a:gd name="connsiteY423" fmla="*/ 356694 h 1160647"/>
                <a:gd name="connsiteX424" fmla="*/ 158457 w 3079941"/>
                <a:gd name="connsiteY424" fmla="*/ 328590 h 1160647"/>
                <a:gd name="connsiteX425" fmla="*/ 160484 w 3079941"/>
                <a:gd name="connsiteY425" fmla="*/ 328590 h 1160647"/>
                <a:gd name="connsiteX426" fmla="*/ 174671 w 3079941"/>
                <a:gd name="connsiteY426" fmla="*/ 328590 h 1160647"/>
                <a:gd name="connsiteX427" fmla="*/ 211151 w 3079941"/>
                <a:gd name="connsiteY427" fmla="*/ 246443 h 1160647"/>
                <a:gd name="connsiteX428" fmla="*/ 215205 w 3079941"/>
                <a:gd name="connsiteY428" fmla="*/ 0 h 1160647"/>
                <a:gd name="connsiteX0" fmla="*/ 215205 w 3079941"/>
                <a:gd name="connsiteY0" fmla="*/ 0 h 1160647"/>
                <a:gd name="connsiteX1" fmla="*/ 217231 w 3079941"/>
                <a:gd name="connsiteY1" fmla="*/ 246443 h 1160647"/>
                <a:gd name="connsiteX2" fmla="*/ 255738 w 3079941"/>
                <a:gd name="connsiteY2" fmla="*/ 326429 h 1160647"/>
                <a:gd name="connsiteX3" fmla="*/ 257765 w 3079941"/>
                <a:gd name="connsiteY3" fmla="*/ 326429 h 1160647"/>
                <a:gd name="connsiteX4" fmla="*/ 271952 w 3079941"/>
                <a:gd name="connsiteY4" fmla="*/ 326429 h 1160647"/>
                <a:gd name="connsiteX5" fmla="*/ 271952 w 3079941"/>
                <a:gd name="connsiteY5" fmla="*/ 350208 h 1160647"/>
                <a:gd name="connsiteX6" fmla="*/ 272459 w 3079941"/>
                <a:gd name="connsiteY6" fmla="*/ 351019 h 1160647"/>
                <a:gd name="connsiteX7" fmla="*/ 276005 w 3079941"/>
                <a:gd name="connsiteY7" fmla="*/ 356694 h 1160647"/>
                <a:gd name="connsiteX8" fmla="*/ 276005 w 3079941"/>
                <a:gd name="connsiteY8" fmla="*/ 471268 h 1160647"/>
                <a:gd name="connsiteX9" fmla="*/ 278285 w 3079941"/>
                <a:gd name="connsiteY9" fmla="*/ 471268 h 1160647"/>
                <a:gd name="connsiteX10" fmla="*/ 294246 w 3079941"/>
                <a:gd name="connsiteY10" fmla="*/ 471268 h 1160647"/>
                <a:gd name="connsiteX11" fmla="*/ 294246 w 3079941"/>
                <a:gd name="connsiteY11" fmla="*/ 611783 h 1160647"/>
                <a:gd name="connsiteX12" fmla="*/ 295766 w 3079941"/>
                <a:gd name="connsiteY12" fmla="*/ 611513 h 1160647"/>
                <a:gd name="connsiteX13" fmla="*/ 306406 w 3079941"/>
                <a:gd name="connsiteY13" fmla="*/ 609622 h 1160647"/>
                <a:gd name="connsiteX14" fmla="*/ 304379 w 3079941"/>
                <a:gd name="connsiteY14" fmla="*/ 698254 h 1160647"/>
                <a:gd name="connsiteX15" fmla="*/ 305899 w 3079941"/>
                <a:gd name="connsiteY15" fmla="*/ 698525 h 1160647"/>
                <a:gd name="connsiteX16" fmla="*/ 316539 w 3079941"/>
                <a:gd name="connsiteY16" fmla="*/ 700416 h 1160647"/>
                <a:gd name="connsiteX17" fmla="*/ 316792 w 3079941"/>
                <a:gd name="connsiteY17" fmla="*/ 701227 h 1160647"/>
                <a:gd name="connsiteX18" fmla="*/ 318566 w 3079941"/>
                <a:gd name="connsiteY18" fmla="*/ 706902 h 1160647"/>
                <a:gd name="connsiteX19" fmla="*/ 319326 w 3079941"/>
                <a:gd name="connsiteY19" fmla="*/ 704470 h 1160647"/>
                <a:gd name="connsiteX20" fmla="*/ 324646 w 3079941"/>
                <a:gd name="connsiteY20" fmla="*/ 687446 h 1160647"/>
                <a:gd name="connsiteX21" fmla="*/ 326419 w 3079941"/>
                <a:gd name="connsiteY21" fmla="*/ 687446 h 1160647"/>
                <a:gd name="connsiteX22" fmla="*/ 338833 w 3079941"/>
                <a:gd name="connsiteY22" fmla="*/ 687446 h 1160647"/>
                <a:gd name="connsiteX23" fmla="*/ 338833 w 3079941"/>
                <a:gd name="connsiteY23" fmla="*/ 719872 h 1160647"/>
                <a:gd name="connsiteX24" fmla="*/ 339846 w 3079941"/>
                <a:gd name="connsiteY24" fmla="*/ 720413 h 1160647"/>
                <a:gd name="connsiteX25" fmla="*/ 346940 w 3079941"/>
                <a:gd name="connsiteY25" fmla="*/ 724196 h 1160647"/>
                <a:gd name="connsiteX26" fmla="*/ 346940 w 3079941"/>
                <a:gd name="connsiteY26" fmla="*/ 725547 h 1160647"/>
                <a:gd name="connsiteX27" fmla="*/ 346940 w 3079941"/>
                <a:gd name="connsiteY27" fmla="*/ 735005 h 1160647"/>
                <a:gd name="connsiteX28" fmla="*/ 391527 w 3079941"/>
                <a:gd name="connsiteY28" fmla="*/ 735005 h 1160647"/>
                <a:gd name="connsiteX29" fmla="*/ 391527 w 3079941"/>
                <a:gd name="connsiteY29" fmla="*/ 736086 h 1160647"/>
                <a:gd name="connsiteX30" fmla="*/ 391527 w 3079941"/>
                <a:gd name="connsiteY30" fmla="*/ 743652 h 1160647"/>
                <a:gd name="connsiteX31" fmla="*/ 393553 w 3079941"/>
                <a:gd name="connsiteY31" fmla="*/ 743652 h 1160647"/>
                <a:gd name="connsiteX32" fmla="*/ 407740 w 3079941"/>
                <a:gd name="connsiteY32" fmla="*/ 743652 h 1160647"/>
                <a:gd name="connsiteX33" fmla="*/ 407740 w 3079941"/>
                <a:gd name="connsiteY33" fmla="*/ 713387 h 1160647"/>
                <a:gd name="connsiteX34" fmla="*/ 452327 w 3079941"/>
                <a:gd name="connsiteY34" fmla="*/ 713387 h 1160647"/>
                <a:gd name="connsiteX35" fmla="*/ 452327 w 3079941"/>
                <a:gd name="connsiteY35" fmla="*/ 712036 h 1160647"/>
                <a:gd name="connsiteX36" fmla="*/ 452327 w 3079941"/>
                <a:gd name="connsiteY36" fmla="*/ 702578 h 1160647"/>
                <a:gd name="connsiteX37" fmla="*/ 453341 w 3079941"/>
                <a:gd name="connsiteY37" fmla="*/ 702578 h 1160647"/>
                <a:gd name="connsiteX38" fmla="*/ 460434 w 3079941"/>
                <a:gd name="connsiteY38" fmla="*/ 702578 h 1160647"/>
                <a:gd name="connsiteX39" fmla="*/ 460434 w 3079941"/>
                <a:gd name="connsiteY39" fmla="*/ 700687 h 1160647"/>
                <a:gd name="connsiteX40" fmla="*/ 460434 w 3079941"/>
                <a:gd name="connsiteY40" fmla="*/ 687446 h 1160647"/>
                <a:gd name="connsiteX41" fmla="*/ 461194 w 3079941"/>
                <a:gd name="connsiteY41" fmla="*/ 687446 h 1160647"/>
                <a:gd name="connsiteX42" fmla="*/ 466514 w 3079941"/>
                <a:gd name="connsiteY42" fmla="*/ 687446 h 1160647"/>
                <a:gd name="connsiteX43" fmla="*/ 466514 w 3079941"/>
                <a:gd name="connsiteY43" fmla="*/ 686365 h 1160647"/>
                <a:gd name="connsiteX44" fmla="*/ 466514 w 3079941"/>
                <a:gd name="connsiteY44" fmla="*/ 678798 h 1160647"/>
                <a:gd name="connsiteX45" fmla="*/ 468541 w 3079941"/>
                <a:gd name="connsiteY45" fmla="*/ 678798 h 1160647"/>
                <a:gd name="connsiteX46" fmla="*/ 482728 w 3079941"/>
                <a:gd name="connsiteY46" fmla="*/ 678798 h 1160647"/>
                <a:gd name="connsiteX47" fmla="*/ 482728 w 3079941"/>
                <a:gd name="connsiteY47" fmla="*/ 679879 h 1160647"/>
                <a:gd name="connsiteX48" fmla="*/ 482728 w 3079941"/>
                <a:gd name="connsiteY48" fmla="*/ 687446 h 1160647"/>
                <a:gd name="connsiteX49" fmla="*/ 505021 w 3079941"/>
                <a:gd name="connsiteY49" fmla="*/ 687446 h 1160647"/>
                <a:gd name="connsiteX50" fmla="*/ 505021 w 3079941"/>
                <a:gd name="connsiteY50" fmla="*/ 685554 h 1160647"/>
                <a:gd name="connsiteX51" fmla="*/ 505021 w 3079941"/>
                <a:gd name="connsiteY51" fmla="*/ 672313 h 1160647"/>
                <a:gd name="connsiteX52" fmla="*/ 506795 w 3079941"/>
                <a:gd name="connsiteY52" fmla="*/ 672313 h 1160647"/>
                <a:gd name="connsiteX53" fmla="*/ 519208 w 3079941"/>
                <a:gd name="connsiteY53" fmla="*/ 672313 h 1160647"/>
                <a:gd name="connsiteX54" fmla="*/ 519208 w 3079941"/>
                <a:gd name="connsiteY54" fmla="*/ 696093 h 1160647"/>
                <a:gd name="connsiteX55" fmla="*/ 520222 w 3079941"/>
                <a:gd name="connsiteY55" fmla="*/ 696093 h 1160647"/>
                <a:gd name="connsiteX56" fmla="*/ 527315 w 3079941"/>
                <a:gd name="connsiteY56" fmla="*/ 696093 h 1160647"/>
                <a:gd name="connsiteX57" fmla="*/ 527315 w 3079941"/>
                <a:gd name="connsiteY57" fmla="*/ 695012 h 1160647"/>
                <a:gd name="connsiteX58" fmla="*/ 527315 w 3079941"/>
                <a:gd name="connsiteY58" fmla="*/ 687446 h 1160647"/>
                <a:gd name="connsiteX59" fmla="*/ 529088 w 3079941"/>
                <a:gd name="connsiteY59" fmla="*/ 687446 h 1160647"/>
                <a:gd name="connsiteX60" fmla="*/ 541502 w 3079941"/>
                <a:gd name="connsiteY60" fmla="*/ 687446 h 1160647"/>
                <a:gd name="connsiteX61" fmla="*/ 541502 w 3079941"/>
                <a:gd name="connsiteY61" fmla="*/ 713387 h 1160647"/>
                <a:gd name="connsiteX62" fmla="*/ 543529 w 3079941"/>
                <a:gd name="connsiteY62" fmla="*/ 713387 h 1160647"/>
                <a:gd name="connsiteX63" fmla="*/ 557715 w 3079941"/>
                <a:gd name="connsiteY63" fmla="*/ 713387 h 1160647"/>
                <a:gd name="connsiteX64" fmla="*/ 557715 w 3079941"/>
                <a:gd name="connsiteY64" fmla="*/ 715008 h 1160647"/>
                <a:gd name="connsiteX65" fmla="*/ 557715 w 3079941"/>
                <a:gd name="connsiteY65" fmla="*/ 726358 h 1160647"/>
                <a:gd name="connsiteX66" fmla="*/ 558475 w 3079941"/>
                <a:gd name="connsiteY66" fmla="*/ 726358 h 1160647"/>
                <a:gd name="connsiteX67" fmla="*/ 563796 w 3079941"/>
                <a:gd name="connsiteY67" fmla="*/ 726358 h 1160647"/>
                <a:gd name="connsiteX68" fmla="*/ 563796 w 3079941"/>
                <a:gd name="connsiteY68" fmla="*/ 725547 h 1160647"/>
                <a:gd name="connsiteX69" fmla="*/ 563796 w 3079941"/>
                <a:gd name="connsiteY69" fmla="*/ 719872 h 1160647"/>
                <a:gd name="connsiteX70" fmla="*/ 594196 w 3079941"/>
                <a:gd name="connsiteY70" fmla="*/ 719872 h 1160647"/>
                <a:gd name="connsiteX71" fmla="*/ 594196 w 3079941"/>
                <a:gd name="connsiteY71" fmla="*/ 743652 h 1160647"/>
                <a:gd name="connsiteX72" fmla="*/ 595209 w 3079941"/>
                <a:gd name="connsiteY72" fmla="*/ 743652 h 1160647"/>
                <a:gd name="connsiteX73" fmla="*/ 602303 w 3079941"/>
                <a:gd name="connsiteY73" fmla="*/ 743652 h 1160647"/>
                <a:gd name="connsiteX74" fmla="*/ 602303 w 3079941"/>
                <a:gd name="connsiteY74" fmla="*/ 744733 h 1160647"/>
                <a:gd name="connsiteX75" fmla="*/ 602303 w 3079941"/>
                <a:gd name="connsiteY75" fmla="*/ 752299 h 1160647"/>
                <a:gd name="connsiteX76" fmla="*/ 603063 w 3079941"/>
                <a:gd name="connsiteY76" fmla="*/ 752299 h 1160647"/>
                <a:gd name="connsiteX77" fmla="*/ 608383 w 3079941"/>
                <a:gd name="connsiteY77" fmla="*/ 752299 h 1160647"/>
                <a:gd name="connsiteX78" fmla="*/ 608383 w 3079941"/>
                <a:gd name="connsiteY78" fmla="*/ 750137 h 1160647"/>
                <a:gd name="connsiteX79" fmla="*/ 608383 w 3079941"/>
                <a:gd name="connsiteY79" fmla="*/ 735005 h 1160647"/>
                <a:gd name="connsiteX80" fmla="*/ 609396 w 3079941"/>
                <a:gd name="connsiteY80" fmla="*/ 735005 h 1160647"/>
                <a:gd name="connsiteX81" fmla="*/ 616490 w 3079941"/>
                <a:gd name="connsiteY81" fmla="*/ 735005 h 1160647"/>
                <a:gd name="connsiteX82" fmla="*/ 616490 w 3079941"/>
                <a:gd name="connsiteY82" fmla="*/ 736086 h 1160647"/>
                <a:gd name="connsiteX83" fmla="*/ 616490 w 3079941"/>
                <a:gd name="connsiteY83" fmla="*/ 743652 h 1160647"/>
                <a:gd name="connsiteX84" fmla="*/ 621810 w 3079941"/>
                <a:gd name="connsiteY84" fmla="*/ 741659 h 1160647"/>
                <a:gd name="connsiteX85" fmla="*/ 622570 w 3079941"/>
                <a:gd name="connsiteY85" fmla="*/ 740679 h 1160647"/>
                <a:gd name="connsiteX86" fmla="*/ 622570 w 3079941"/>
                <a:gd name="connsiteY86" fmla="*/ 735005 h 1160647"/>
                <a:gd name="connsiteX87" fmla="*/ 661077 w 3079941"/>
                <a:gd name="connsiteY87" fmla="*/ 735005 h 1160647"/>
                <a:gd name="connsiteX88" fmla="*/ 661077 w 3079941"/>
                <a:gd name="connsiteY88" fmla="*/ 758784 h 1160647"/>
                <a:gd name="connsiteX89" fmla="*/ 663103 w 3079941"/>
                <a:gd name="connsiteY89" fmla="*/ 758784 h 1160647"/>
                <a:gd name="connsiteX90" fmla="*/ 677290 w 3079941"/>
                <a:gd name="connsiteY90" fmla="*/ 758784 h 1160647"/>
                <a:gd name="connsiteX91" fmla="*/ 677290 w 3079941"/>
                <a:gd name="connsiteY91" fmla="*/ 759865 h 1160647"/>
                <a:gd name="connsiteX92" fmla="*/ 677290 w 3079941"/>
                <a:gd name="connsiteY92" fmla="*/ 767431 h 1160647"/>
                <a:gd name="connsiteX93" fmla="*/ 679064 w 3079941"/>
                <a:gd name="connsiteY93" fmla="*/ 767431 h 1160647"/>
                <a:gd name="connsiteX94" fmla="*/ 691477 w 3079941"/>
                <a:gd name="connsiteY94" fmla="*/ 767431 h 1160647"/>
                <a:gd name="connsiteX95" fmla="*/ 691477 w 3079941"/>
                <a:gd name="connsiteY95" fmla="*/ 743652 h 1160647"/>
                <a:gd name="connsiteX96" fmla="*/ 692490 w 3079941"/>
                <a:gd name="connsiteY96" fmla="*/ 743652 h 1160647"/>
                <a:gd name="connsiteX97" fmla="*/ 699584 w 3079941"/>
                <a:gd name="connsiteY97" fmla="*/ 743652 h 1160647"/>
                <a:gd name="connsiteX98" fmla="*/ 699584 w 3079941"/>
                <a:gd name="connsiteY98" fmla="*/ 711225 h 1160647"/>
                <a:gd name="connsiteX99" fmla="*/ 700597 w 3079941"/>
                <a:gd name="connsiteY99" fmla="*/ 711225 h 1160647"/>
                <a:gd name="connsiteX100" fmla="*/ 707691 w 3079941"/>
                <a:gd name="connsiteY100" fmla="*/ 711225 h 1160647"/>
                <a:gd name="connsiteX101" fmla="*/ 707691 w 3079941"/>
                <a:gd name="connsiteY101" fmla="*/ 709334 h 1160647"/>
                <a:gd name="connsiteX102" fmla="*/ 707691 w 3079941"/>
                <a:gd name="connsiteY102" fmla="*/ 696093 h 1160647"/>
                <a:gd name="connsiteX103" fmla="*/ 706424 w 3079941"/>
                <a:gd name="connsiteY103" fmla="*/ 694471 h 1160647"/>
                <a:gd name="connsiteX104" fmla="*/ 711744 w 3079941"/>
                <a:gd name="connsiteY104" fmla="*/ 683122 h 1160647"/>
                <a:gd name="connsiteX105" fmla="*/ 719851 w 3079941"/>
                <a:gd name="connsiteY105" fmla="*/ 711225 h 1160647"/>
                <a:gd name="connsiteX106" fmla="*/ 720611 w 3079941"/>
                <a:gd name="connsiteY106" fmla="*/ 711225 h 1160647"/>
                <a:gd name="connsiteX107" fmla="*/ 725931 w 3079941"/>
                <a:gd name="connsiteY107" fmla="*/ 711225 h 1160647"/>
                <a:gd name="connsiteX108" fmla="*/ 725931 w 3079941"/>
                <a:gd name="connsiteY108" fmla="*/ 605298 h 1160647"/>
                <a:gd name="connsiteX109" fmla="*/ 727451 w 3079941"/>
                <a:gd name="connsiteY109" fmla="*/ 605298 h 1160647"/>
                <a:gd name="connsiteX110" fmla="*/ 738091 w 3079941"/>
                <a:gd name="connsiteY110" fmla="*/ 605298 h 1160647"/>
                <a:gd name="connsiteX111" fmla="*/ 738091 w 3079941"/>
                <a:gd name="connsiteY111" fmla="*/ 557739 h 1160647"/>
                <a:gd name="connsiteX112" fmla="*/ 764438 w 3079941"/>
                <a:gd name="connsiteY112" fmla="*/ 557739 h 1160647"/>
                <a:gd name="connsiteX113" fmla="*/ 764438 w 3079941"/>
                <a:gd name="connsiteY113" fmla="*/ 536121 h 1160647"/>
                <a:gd name="connsiteX114" fmla="*/ 798892 w 3079941"/>
                <a:gd name="connsiteY114" fmla="*/ 536121 h 1160647"/>
                <a:gd name="connsiteX115" fmla="*/ 798892 w 3079941"/>
                <a:gd name="connsiteY115" fmla="*/ 538553 h 1160647"/>
                <a:gd name="connsiteX116" fmla="*/ 798892 w 3079941"/>
                <a:gd name="connsiteY116" fmla="*/ 555577 h 1160647"/>
                <a:gd name="connsiteX117" fmla="*/ 801172 w 3079941"/>
                <a:gd name="connsiteY117" fmla="*/ 555577 h 1160647"/>
                <a:gd name="connsiteX118" fmla="*/ 817132 w 3079941"/>
                <a:gd name="connsiteY118" fmla="*/ 555577 h 1160647"/>
                <a:gd name="connsiteX119" fmla="*/ 817132 w 3079941"/>
                <a:gd name="connsiteY119" fmla="*/ 603136 h 1160647"/>
                <a:gd name="connsiteX120" fmla="*/ 818145 w 3079941"/>
                <a:gd name="connsiteY120" fmla="*/ 603136 h 1160647"/>
                <a:gd name="connsiteX121" fmla="*/ 825239 w 3079941"/>
                <a:gd name="connsiteY121" fmla="*/ 603136 h 1160647"/>
                <a:gd name="connsiteX122" fmla="*/ 839426 w 3079941"/>
                <a:gd name="connsiteY122" fmla="*/ 607460 h 1160647"/>
                <a:gd name="connsiteX123" fmla="*/ 839426 w 3079941"/>
                <a:gd name="connsiteY123" fmla="*/ 646372 h 1160647"/>
                <a:gd name="connsiteX124" fmla="*/ 840439 w 3079941"/>
                <a:gd name="connsiteY124" fmla="*/ 646372 h 1160647"/>
                <a:gd name="connsiteX125" fmla="*/ 847532 w 3079941"/>
                <a:gd name="connsiteY125" fmla="*/ 646372 h 1160647"/>
                <a:gd name="connsiteX126" fmla="*/ 847532 w 3079941"/>
                <a:gd name="connsiteY126" fmla="*/ 647993 h 1160647"/>
                <a:gd name="connsiteX127" fmla="*/ 847532 w 3079941"/>
                <a:gd name="connsiteY127" fmla="*/ 659342 h 1160647"/>
                <a:gd name="connsiteX128" fmla="*/ 849559 w 3079941"/>
                <a:gd name="connsiteY128" fmla="*/ 659342 h 1160647"/>
                <a:gd name="connsiteX129" fmla="*/ 863746 w 3079941"/>
                <a:gd name="connsiteY129" fmla="*/ 659342 h 1160647"/>
                <a:gd name="connsiteX130" fmla="*/ 869826 w 3079941"/>
                <a:gd name="connsiteY130" fmla="*/ 665828 h 1160647"/>
                <a:gd name="connsiteX131" fmla="*/ 869826 w 3079941"/>
                <a:gd name="connsiteY131" fmla="*/ 687446 h 1160647"/>
                <a:gd name="connsiteX132" fmla="*/ 872106 w 3079941"/>
                <a:gd name="connsiteY132" fmla="*/ 687446 h 1160647"/>
                <a:gd name="connsiteX133" fmla="*/ 888066 w 3079941"/>
                <a:gd name="connsiteY133" fmla="*/ 687446 h 1160647"/>
                <a:gd name="connsiteX134" fmla="*/ 888066 w 3079941"/>
                <a:gd name="connsiteY134" fmla="*/ 688526 h 1160647"/>
                <a:gd name="connsiteX135" fmla="*/ 888066 w 3079941"/>
                <a:gd name="connsiteY135" fmla="*/ 696093 h 1160647"/>
                <a:gd name="connsiteX136" fmla="*/ 889333 w 3079941"/>
                <a:gd name="connsiteY136" fmla="*/ 696093 h 1160647"/>
                <a:gd name="connsiteX137" fmla="*/ 898200 w 3079941"/>
                <a:gd name="connsiteY137" fmla="*/ 696093 h 1160647"/>
                <a:gd name="connsiteX138" fmla="*/ 898200 w 3079941"/>
                <a:gd name="connsiteY138" fmla="*/ 698254 h 1160647"/>
                <a:gd name="connsiteX139" fmla="*/ 898200 w 3079941"/>
                <a:gd name="connsiteY139" fmla="*/ 713387 h 1160647"/>
                <a:gd name="connsiteX140" fmla="*/ 902253 w 3079941"/>
                <a:gd name="connsiteY140" fmla="*/ 711495 h 1160647"/>
                <a:gd name="connsiteX141" fmla="*/ 902253 w 3079941"/>
                <a:gd name="connsiteY141" fmla="*/ 698254 h 1160647"/>
                <a:gd name="connsiteX142" fmla="*/ 903266 w 3079941"/>
                <a:gd name="connsiteY142" fmla="*/ 698254 h 1160647"/>
                <a:gd name="connsiteX143" fmla="*/ 910360 w 3079941"/>
                <a:gd name="connsiteY143" fmla="*/ 698254 h 1160647"/>
                <a:gd name="connsiteX144" fmla="*/ 910360 w 3079941"/>
                <a:gd name="connsiteY144" fmla="*/ 699876 h 1160647"/>
                <a:gd name="connsiteX145" fmla="*/ 910360 w 3079941"/>
                <a:gd name="connsiteY145" fmla="*/ 711225 h 1160647"/>
                <a:gd name="connsiteX146" fmla="*/ 911120 w 3079941"/>
                <a:gd name="connsiteY146" fmla="*/ 711225 h 1160647"/>
                <a:gd name="connsiteX147" fmla="*/ 916440 w 3079941"/>
                <a:gd name="connsiteY147" fmla="*/ 711225 h 1160647"/>
                <a:gd name="connsiteX148" fmla="*/ 965080 w 3079941"/>
                <a:gd name="connsiteY148" fmla="*/ 706902 h 1160647"/>
                <a:gd name="connsiteX149" fmla="*/ 965080 w 3079941"/>
                <a:gd name="connsiteY149" fmla="*/ 708253 h 1160647"/>
                <a:gd name="connsiteX150" fmla="*/ 965080 w 3079941"/>
                <a:gd name="connsiteY150" fmla="*/ 717710 h 1160647"/>
                <a:gd name="connsiteX151" fmla="*/ 965840 w 3079941"/>
                <a:gd name="connsiteY151" fmla="*/ 717710 h 1160647"/>
                <a:gd name="connsiteX152" fmla="*/ 971161 w 3079941"/>
                <a:gd name="connsiteY152" fmla="*/ 717710 h 1160647"/>
                <a:gd name="connsiteX153" fmla="*/ 971161 w 3079941"/>
                <a:gd name="connsiteY153" fmla="*/ 719872 h 1160647"/>
                <a:gd name="connsiteX154" fmla="*/ 971161 w 3079941"/>
                <a:gd name="connsiteY154" fmla="*/ 735005 h 1160647"/>
                <a:gd name="connsiteX155" fmla="*/ 973187 w 3079941"/>
                <a:gd name="connsiteY155" fmla="*/ 733654 h 1160647"/>
                <a:gd name="connsiteX156" fmla="*/ 987374 w 3079941"/>
                <a:gd name="connsiteY156" fmla="*/ 724196 h 1160647"/>
                <a:gd name="connsiteX157" fmla="*/ 993454 w 3079941"/>
                <a:gd name="connsiteY157" fmla="*/ 683122 h 1160647"/>
                <a:gd name="connsiteX158" fmla="*/ 994214 w 3079941"/>
                <a:gd name="connsiteY158" fmla="*/ 682852 h 1160647"/>
                <a:gd name="connsiteX159" fmla="*/ 999534 w 3079941"/>
                <a:gd name="connsiteY159" fmla="*/ 680960 h 1160647"/>
                <a:gd name="connsiteX160" fmla="*/ 1001561 w 3079941"/>
                <a:gd name="connsiteY160" fmla="*/ 611783 h 1160647"/>
                <a:gd name="connsiteX161" fmla="*/ 1003588 w 3079941"/>
                <a:gd name="connsiteY161" fmla="*/ 680960 h 1160647"/>
                <a:gd name="connsiteX162" fmla="*/ 1004348 w 3079941"/>
                <a:gd name="connsiteY162" fmla="*/ 681230 h 1160647"/>
                <a:gd name="connsiteX163" fmla="*/ 1009668 w 3079941"/>
                <a:gd name="connsiteY163" fmla="*/ 683122 h 1160647"/>
                <a:gd name="connsiteX164" fmla="*/ 1009668 w 3079941"/>
                <a:gd name="connsiteY164" fmla="*/ 596651 h 1160647"/>
                <a:gd name="connsiteX165" fmla="*/ 1013721 w 3079941"/>
                <a:gd name="connsiteY165" fmla="*/ 564224 h 1160647"/>
                <a:gd name="connsiteX166" fmla="*/ 1052228 w 3079941"/>
                <a:gd name="connsiteY166" fmla="*/ 564224 h 1160647"/>
                <a:gd name="connsiteX167" fmla="*/ 1052228 w 3079941"/>
                <a:gd name="connsiteY167" fmla="*/ 596651 h 1160647"/>
                <a:gd name="connsiteX168" fmla="*/ 1052988 w 3079941"/>
                <a:gd name="connsiteY168" fmla="*/ 596651 h 1160647"/>
                <a:gd name="connsiteX169" fmla="*/ 1058308 w 3079941"/>
                <a:gd name="connsiteY169" fmla="*/ 596651 h 1160647"/>
                <a:gd name="connsiteX170" fmla="*/ 1058308 w 3079941"/>
                <a:gd name="connsiteY170" fmla="*/ 514503 h 1160647"/>
                <a:gd name="connsiteX171" fmla="*/ 1060082 w 3079941"/>
                <a:gd name="connsiteY171" fmla="*/ 514503 h 1160647"/>
                <a:gd name="connsiteX172" fmla="*/ 1072495 w 3079941"/>
                <a:gd name="connsiteY172" fmla="*/ 514503 h 1160647"/>
                <a:gd name="connsiteX173" fmla="*/ 1072495 w 3079941"/>
                <a:gd name="connsiteY173" fmla="*/ 512612 h 1160647"/>
                <a:gd name="connsiteX174" fmla="*/ 1072495 w 3079941"/>
                <a:gd name="connsiteY174" fmla="*/ 499371 h 1160647"/>
                <a:gd name="connsiteX175" fmla="*/ 1094789 w 3079941"/>
                <a:gd name="connsiteY175" fmla="*/ 499371 h 1160647"/>
                <a:gd name="connsiteX176" fmla="*/ 1094789 w 3079941"/>
                <a:gd name="connsiteY176" fmla="*/ 498290 h 1160647"/>
                <a:gd name="connsiteX177" fmla="*/ 1094789 w 3079941"/>
                <a:gd name="connsiteY177" fmla="*/ 490724 h 1160647"/>
                <a:gd name="connsiteX178" fmla="*/ 1096562 w 3079941"/>
                <a:gd name="connsiteY178" fmla="*/ 490724 h 1160647"/>
                <a:gd name="connsiteX179" fmla="*/ 1108976 w 3079941"/>
                <a:gd name="connsiteY179" fmla="*/ 490724 h 1160647"/>
                <a:gd name="connsiteX180" fmla="*/ 1108976 w 3079941"/>
                <a:gd name="connsiteY180" fmla="*/ 491805 h 1160647"/>
                <a:gd name="connsiteX181" fmla="*/ 1108976 w 3079941"/>
                <a:gd name="connsiteY181" fmla="*/ 499371 h 1160647"/>
                <a:gd name="connsiteX182" fmla="*/ 1109736 w 3079941"/>
                <a:gd name="connsiteY182" fmla="*/ 499371 h 1160647"/>
                <a:gd name="connsiteX183" fmla="*/ 1115056 w 3079941"/>
                <a:gd name="connsiteY183" fmla="*/ 499371 h 1160647"/>
                <a:gd name="connsiteX184" fmla="*/ 1125189 w 3079941"/>
                <a:gd name="connsiteY184" fmla="*/ 495047 h 1160647"/>
                <a:gd name="connsiteX185" fmla="*/ 1129242 w 3079941"/>
                <a:gd name="connsiteY185" fmla="*/ 498290 h 1160647"/>
                <a:gd name="connsiteX186" fmla="*/ 1129242 w 3079941"/>
                <a:gd name="connsiteY186" fmla="*/ 490724 h 1160647"/>
                <a:gd name="connsiteX187" fmla="*/ 1131522 w 3079941"/>
                <a:gd name="connsiteY187" fmla="*/ 490724 h 1160647"/>
                <a:gd name="connsiteX188" fmla="*/ 1147483 w 3079941"/>
                <a:gd name="connsiteY188" fmla="*/ 490724 h 1160647"/>
                <a:gd name="connsiteX189" fmla="*/ 1147483 w 3079941"/>
                <a:gd name="connsiteY189" fmla="*/ 491805 h 1160647"/>
                <a:gd name="connsiteX190" fmla="*/ 1147483 w 3079941"/>
                <a:gd name="connsiteY190" fmla="*/ 499371 h 1160647"/>
                <a:gd name="connsiteX191" fmla="*/ 1177883 w 3079941"/>
                <a:gd name="connsiteY191" fmla="*/ 499371 h 1160647"/>
                <a:gd name="connsiteX192" fmla="*/ 1177883 w 3079941"/>
                <a:gd name="connsiteY192" fmla="*/ 500992 h 1160647"/>
                <a:gd name="connsiteX193" fmla="*/ 1177883 w 3079941"/>
                <a:gd name="connsiteY193" fmla="*/ 512342 h 1160647"/>
                <a:gd name="connsiteX194" fmla="*/ 1204230 w 3079941"/>
                <a:gd name="connsiteY194" fmla="*/ 512342 h 1160647"/>
                <a:gd name="connsiteX195" fmla="*/ 1204230 w 3079941"/>
                <a:gd name="connsiteY195" fmla="*/ 542606 h 1160647"/>
                <a:gd name="connsiteX196" fmla="*/ 1204990 w 3079941"/>
                <a:gd name="connsiteY196" fmla="*/ 542606 h 1160647"/>
                <a:gd name="connsiteX197" fmla="*/ 1210310 w 3079941"/>
                <a:gd name="connsiteY197" fmla="*/ 542606 h 1160647"/>
                <a:gd name="connsiteX198" fmla="*/ 1210310 w 3079941"/>
                <a:gd name="connsiteY198" fmla="*/ 543687 h 1160647"/>
                <a:gd name="connsiteX199" fmla="*/ 1210310 w 3079941"/>
                <a:gd name="connsiteY199" fmla="*/ 551254 h 1160647"/>
                <a:gd name="connsiteX200" fmla="*/ 1214364 w 3079941"/>
                <a:gd name="connsiteY200" fmla="*/ 581518 h 1160647"/>
                <a:gd name="connsiteX201" fmla="*/ 1215124 w 3079941"/>
                <a:gd name="connsiteY201" fmla="*/ 581518 h 1160647"/>
                <a:gd name="connsiteX202" fmla="*/ 1220444 w 3079941"/>
                <a:gd name="connsiteY202" fmla="*/ 581518 h 1160647"/>
                <a:gd name="connsiteX203" fmla="*/ 1220444 w 3079941"/>
                <a:gd name="connsiteY203" fmla="*/ 582329 h 1160647"/>
                <a:gd name="connsiteX204" fmla="*/ 1220444 w 3079941"/>
                <a:gd name="connsiteY204" fmla="*/ 588004 h 1160647"/>
                <a:gd name="connsiteX205" fmla="*/ 1221457 w 3079941"/>
                <a:gd name="connsiteY205" fmla="*/ 588004 h 1160647"/>
                <a:gd name="connsiteX206" fmla="*/ 1228550 w 3079941"/>
                <a:gd name="connsiteY206" fmla="*/ 588004 h 1160647"/>
                <a:gd name="connsiteX207" fmla="*/ 1228550 w 3079941"/>
                <a:gd name="connsiteY207" fmla="*/ 618269 h 1160647"/>
                <a:gd name="connsiteX208" fmla="*/ 1230577 w 3079941"/>
                <a:gd name="connsiteY208" fmla="*/ 618269 h 1160647"/>
                <a:gd name="connsiteX209" fmla="*/ 1244764 w 3079941"/>
                <a:gd name="connsiteY209" fmla="*/ 618269 h 1160647"/>
                <a:gd name="connsiteX210" fmla="*/ 1244764 w 3079941"/>
                <a:gd name="connsiteY210" fmla="*/ 642048 h 1160647"/>
                <a:gd name="connsiteX211" fmla="*/ 1246791 w 3079941"/>
                <a:gd name="connsiteY211" fmla="*/ 643669 h 1160647"/>
                <a:gd name="connsiteX212" fmla="*/ 1246791 w 3079941"/>
                <a:gd name="connsiteY212" fmla="*/ 655019 h 1160647"/>
                <a:gd name="connsiteX213" fmla="*/ 1247551 w 3079941"/>
                <a:gd name="connsiteY213" fmla="*/ 655019 h 1160647"/>
                <a:gd name="connsiteX214" fmla="*/ 1252871 w 3079941"/>
                <a:gd name="connsiteY214" fmla="*/ 655019 h 1160647"/>
                <a:gd name="connsiteX215" fmla="*/ 1252871 w 3079941"/>
                <a:gd name="connsiteY215" fmla="*/ 678798 h 1160647"/>
                <a:gd name="connsiteX216" fmla="*/ 1254137 w 3079941"/>
                <a:gd name="connsiteY216" fmla="*/ 678798 h 1160647"/>
                <a:gd name="connsiteX217" fmla="*/ 1263004 w 3079941"/>
                <a:gd name="connsiteY217" fmla="*/ 678798 h 1160647"/>
                <a:gd name="connsiteX218" fmla="*/ 1265031 w 3079941"/>
                <a:gd name="connsiteY218" fmla="*/ 682852 h 1160647"/>
                <a:gd name="connsiteX219" fmla="*/ 1265031 w 3079941"/>
                <a:gd name="connsiteY219" fmla="*/ 696093 h 1160647"/>
                <a:gd name="connsiteX220" fmla="*/ 1266551 w 3079941"/>
                <a:gd name="connsiteY220" fmla="*/ 694201 h 1160647"/>
                <a:gd name="connsiteX221" fmla="*/ 1277191 w 3079941"/>
                <a:gd name="connsiteY221" fmla="*/ 680960 h 1160647"/>
                <a:gd name="connsiteX222" fmla="*/ 1305565 w 3079941"/>
                <a:gd name="connsiteY222" fmla="*/ 680960 h 1160647"/>
                <a:gd name="connsiteX223" fmla="*/ 1305565 w 3079941"/>
                <a:gd name="connsiteY223" fmla="*/ 767431 h 1160647"/>
                <a:gd name="connsiteX224" fmla="*/ 1306325 w 3079941"/>
                <a:gd name="connsiteY224" fmla="*/ 767431 h 1160647"/>
                <a:gd name="connsiteX225" fmla="*/ 1311645 w 3079941"/>
                <a:gd name="connsiteY225" fmla="*/ 767431 h 1160647"/>
                <a:gd name="connsiteX226" fmla="*/ 1312405 w 3079941"/>
                <a:gd name="connsiteY226" fmla="*/ 766080 h 1160647"/>
                <a:gd name="connsiteX227" fmla="*/ 1317725 w 3079941"/>
                <a:gd name="connsiteY227" fmla="*/ 756622 h 1160647"/>
                <a:gd name="connsiteX228" fmla="*/ 1317725 w 3079941"/>
                <a:gd name="connsiteY228" fmla="*/ 758514 h 1160647"/>
                <a:gd name="connsiteX229" fmla="*/ 1317725 w 3079941"/>
                <a:gd name="connsiteY229" fmla="*/ 771755 h 1160647"/>
                <a:gd name="connsiteX230" fmla="*/ 1321778 w 3079941"/>
                <a:gd name="connsiteY230" fmla="*/ 726358 h 1160647"/>
                <a:gd name="connsiteX231" fmla="*/ 1322538 w 3079941"/>
                <a:gd name="connsiteY231" fmla="*/ 726358 h 1160647"/>
                <a:gd name="connsiteX232" fmla="*/ 1327858 w 3079941"/>
                <a:gd name="connsiteY232" fmla="*/ 726358 h 1160647"/>
                <a:gd name="connsiteX233" fmla="*/ 1327858 w 3079941"/>
                <a:gd name="connsiteY233" fmla="*/ 661504 h 1160647"/>
                <a:gd name="connsiteX234" fmla="*/ 1328872 w 3079941"/>
                <a:gd name="connsiteY234" fmla="*/ 661504 h 1160647"/>
                <a:gd name="connsiteX235" fmla="*/ 1335965 w 3079941"/>
                <a:gd name="connsiteY235" fmla="*/ 661504 h 1160647"/>
                <a:gd name="connsiteX236" fmla="*/ 1348125 w 3079941"/>
                <a:gd name="connsiteY236" fmla="*/ 618269 h 1160647"/>
                <a:gd name="connsiteX237" fmla="*/ 1349392 w 3079941"/>
                <a:gd name="connsiteY237" fmla="*/ 618269 h 1160647"/>
                <a:gd name="connsiteX238" fmla="*/ 1358259 w 3079941"/>
                <a:gd name="connsiteY238" fmla="*/ 618269 h 1160647"/>
                <a:gd name="connsiteX239" fmla="*/ 1368392 w 3079941"/>
                <a:gd name="connsiteY239" fmla="*/ 661504 h 1160647"/>
                <a:gd name="connsiteX240" fmla="*/ 1369405 w 3079941"/>
                <a:gd name="connsiteY240" fmla="*/ 661504 h 1160647"/>
                <a:gd name="connsiteX241" fmla="*/ 1376499 w 3079941"/>
                <a:gd name="connsiteY241" fmla="*/ 661504 h 1160647"/>
                <a:gd name="connsiteX242" fmla="*/ 1376499 w 3079941"/>
                <a:gd name="connsiteY242" fmla="*/ 700416 h 1160647"/>
                <a:gd name="connsiteX243" fmla="*/ 1378272 w 3079941"/>
                <a:gd name="connsiteY243" fmla="*/ 700416 h 1160647"/>
                <a:gd name="connsiteX244" fmla="*/ 1390686 w 3079941"/>
                <a:gd name="connsiteY244" fmla="*/ 700416 h 1160647"/>
                <a:gd name="connsiteX245" fmla="*/ 1390686 w 3079941"/>
                <a:gd name="connsiteY245" fmla="*/ 702578 h 1160647"/>
                <a:gd name="connsiteX246" fmla="*/ 1390686 w 3079941"/>
                <a:gd name="connsiteY246" fmla="*/ 717710 h 1160647"/>
                <a:gd name="connsiteX247" fmla="*/ 1394739 w 3079941"/>
                <a:gd name="connsiteY247" fmla="*/ 715549 h 1160647"/>
                <a:gd name="connsiteX248" fmla="*/ 1394739 w 3079941"/>
                <a:gd name="connsiteY248" fmla="*/ 700416 h 1160647"/>
                <a:gd name="connsiteX249" fmla="*/ 1396259 w 3079941"/>
                <a:gd name="connsiteY249" fmla="*/ 700416 h 1160647"/>
                <a:gd name="connsiteX250" fmla="*/ 1406899 w 3079941"/>
                <a:gd name="connsiteY250" fmla="*/ 700416 h 1160647"/>
                <a:gd name="connsiteX251" fmla="*/ 1406899 w 3079941"/>
                <a:gd name="connsiteY251" fmla="*/ 702037 h 1160647"/>
                <a:gd name="connsiteX252" fmla="*/ 1406899 w 3079941"/>
                <a:gd name="connsiteY252" fmla="*/ 713387 h 1160647"/>
                <a:gd name="connsiteX253" fmla="*/ 1437300 w 3079941"/>
                <a:gd name="connsiteY253" fmla="*/ 713387 h 1160647"/>
                <a:gd name="connsiteX254" fmla="*/ 1437300 w 3079941"/>
                <a:gd name="connsiteY254" fmla="*/ 676637 h 1160647"/>
                <a:gd name="connsiteX255" fmla="*/ 1438566 w 3079941"/>
                <a:gd name="connsiteY255" fmla="*/ 676637 h 1160647"/>
                <a:gd name="connsiteX256" fmla="*/ 1447433 w 3079941"/>
                <a:gd name="connsiteY256" fmla="*/ 676637 h 1160647"/>
                <a:gd name="connsiteX257" fmla="*/ 1447433 w 3079941"/>
                <a:gd name="connsiteY257" fmla="*/ 698254 h 1160647"/>
                <a:gd name="connsiteX258" fmla="*/ 1449460 w 3079941"/>
                <a:gd name="connsiteY258" fmla="*/ 665828 h 1160647"/>
                <a:gd name="connsiteX259" fmla="*/ 1471753 w 3079941"/>
                <a:gd name="connsiteY259" fmla="*/ 665828 h 1160647"/>
                <a:gd name="connsiteX260" fmla="*/ 1471753 w 3079941"/>
                <a:gd name="connsiteY260" fmla="*/ 664206 h 1160647"/>
                <a:gd name="connsiteX261" fmla="*/ 1471753 w 3079941"/>
                <a:gd name="connsiteY261" fmla="*/ 652857 h 1160647"/>
                <a:gd name="connsiteX262" fmla="*/ 1472513 w 3079941"/>
                <a:gd name="connsiteY262" fmla="*/ 652857 h 1160647"/>
                <a:gd name="connsiteX263" fmla="*/ 1477833 w 3079941"/>
                <a:gd name="connsiteY263" fmla="*/ 652857 h 1160647"/>
                <a:gd name="connsiteX264" fmla="*/ 1477833 w 3079941"/>
                <a:gd name="connsiteY264" fmla="*/ 650966 h 1160647"/>
                <a:gd name="connsiteX265" fmla="*/ 1477833 w 3079941"/>
                <a:gd name="connsiteY265" fmla="*/ 637725 h 1160647"/>
                <a:gd name="connsiteX266" fmla="*/ 1481887 w 3079941"/>
                <a:gd name="connsiteY266" fmla="*/ 644210 h 1160647"/>
                <a:gd name="connsiteX267" fmla="*/ 1484167 w 3079941"/>
                <a:gd name="connsiteY267" fmla="*/ 644210 h 1160647"/>
                <a:gd name="connsiteX268" fmla="*/ 1500127 w 3079941"/>
                <a:gd name="connsiteY268" fmla="*/ 644210 h 1160647"/>
                <a:gd name="connsiteX269" fmla="*/ 1500127 w 3079941"/>
                <a:gd name="connsiteY269" fmla="*/ 643399 h 1160647"/>
                <a:gd name="connsiteX270" fmla="*/ 1500127 w 3079941"/>
                <a:gd name="connsiteY270" fmla="*/ 637725 h 1160647"/>
                <a:gd name="connsiteX271" fmla="*/ 1500887 w 3079941"/>
                <a:gd name="connsiteY271" fmla="*/ 637725 h 1160647"/>
                <a:gd name="connsiteX272" fmla="*/ 1506207 w 3079941"/>
                <a:gd name="connsiteY272" fmla="*/ 637725 h 1160647"/>
                <a:gd name="connsiteX273" fmla="*/ 1506207 w 3079941"/>
                <a:gd name="connsiteY273" fmla="*/ 639076 h 1160647"/>
                <a:gd name="connsiteX274" fmla="*/ 1506207 w 3079941"/>
                <a:gd name="connsiteY274" fmla="*/ 648534 h 1160647"/>
                <a:gd name="connsiteX275" fmla="*/ 1544714 w 3079941"/>
                <a:gd name="connsiteY275" fmla="*/ 648534 h 1160647"/>
                <a:gd name="connsiteX276" fmla="*/ 1544714 w 3079941"/>
                <a:gd name="connsiteY276" fmla="*/ 786887 h 1160647"/>
                <a:gd name="connsiteX277" fmla="*/ 1546234 w 3079941"/>
                <a:gd name="connsiteY277" fmla="*/ 786887 h 1160647"/>
                <a:gd name="connsiteX278" fmla="*/ 1556874 w 3079941"/>
                <a:gd name="connsiteY278" fmla="*/ 786887 h 1160647"/>
                <a:gd name="connsiteX279" fmla="*/ 1556874 w 3079941"/>
                <a:gd name="connsiteY279" fmla="*/ 773917 h 1160647"/>
                <a:gd name="connsiteX280" fmla="*/ 1560928 w 3079941"/>
                <a:gd name="connsiteY280" fmla="*/ 773917 h 1160647"/>
                <a:gd name="connsiteX281" fmla="*/ 1560928 w 3079941"/>
                <a:gd name="connsiteY281" fmla="*/ 786887 h 1160647"/>
                <a:gd name="connsiteX282" fmla="*/ 1591328 w 3079941"/>
                <a:gd name="connsiteY282" fmla="*/ 786887 h 1160647"/>
                <a:gd name="connsiteX283" fmla="*/ 1591328 w 3079941"/>
                <a:gd name="connsiteY283" fmla="*/ 756622 h 1160647"/>
                <a:gd name="connsiteX284" fmla="*/ 1603488 w 3079941"/>
                <a:gd name="connsiteY284" fmla="*/ 756622 h 1160647"/>
                <a:gd name="connsiteX285" fmla="*/ 1615648 w 3079941"/>
                <a:gd name="connsiteY285" fmla="*/ 754461 h 1160647"/>
                <a:gd name="connsiteX286" fmla="*/ 1619702 w 3079941"/>
                <a:gd name="connsiteY286" fmla="*/ 756622 h 1160647"/>
                <a:gd name="connsiteX287" fmla="*/ 1629835 w 3079941"/>
                <a:gd name="connsiteY287" fmla="*/ 756622 h 1160647"/>
                <a:gd name="connsiteX288" fmla="*/ 1629835 w 3079941"/>
                <a:gd name="connsiteY288" fmla="*/ 786887 h 1160647"/>
                <a:gd name="connsiteX289" fmla="*/ 1637942 w 3079941"/>
                <a:gd name="connsiteY289" fmla="*/ 786887 h 1160647"/>
                <a:gd name="connsiteX290" fmla="*/ 1637942 w 3079941"/>
                <a:gd name="connsiteY290" fmla="*/ 804182 h 1160647"/>
                <a:gd name="connsiteX291" fmla="*/ 1647278 w 3079941"/>
                <a:gd name="connsiteY291" fmla="*/ 805087 h 1160647"/>
                <a:gd name="connsiteX292" fmla="*/ 1660236 w 3079941"/>
                <a:gd name="connsiteY292" fmla="*/ 805087 h 1160647"/>
                <a:gd name="connsiteX293" fmla="*/ 1660236 w 3079941"/>
                <a:gd name="connsiteY293" fmla="*/ 789049 h 1160647"/>
                <a:gd name="connsiteX294" fmla="*/ 1728192 w 3079941"/>
                <a:gd name="connsiteY294" fmla="*/ 789049 h 1160647"/>
                <a:gd name="connsiteX295" fmla="*/ 1728192 w 3079941"/>
                <a:gd name="connsiteY295" fmla="*/ 703796 h 1160647"/>
                <a:gd name="connsiteX296" fmla="*/ 1800200 w 3079941"/>
                <a:gd name="connsiteY296" fmla="*/ 703796 h 1160647"/>
                <a:gd name="connsiteX297" fmla="*/ 1800200 w 3079941"/>
                <a:gd name="connsiteY297" fmla="*/ 782564 h 1160647"/>
                <a:gd name="connsiteX298" fmla="*/ 1802104 w 3079941"/>
                <a:gd name="connsiteY298" fmla="*/ 782564 h 1160647"/>
                <a:gd name="connsiteX299" fmla="*/ 1803346 w 3079941"/>
                <a:gd name="connsiteY299" fmla="*/ 805087 h 1160647"/>
                <a:gd name="connsiteX300" fmla="*/ 1813022 w 3079941"/>
                <a:gd name="connsiteY300" fmla="*/ 805087 h 1160647"/>
                <a:gd name="connsiteX301" fmla="*/ 1814264 w 3079941"/>
                <a:gd name="connsiteY301" fmla="*/ 782564 h 1160647"/>
                <a:gd name="connsiteX302" fmla="*/ 1820344 w 3079941"/>
                <a:gd name="connsiteY302" fmla="*/ 782564 h 1160647"/>
                <a:gd name="connsiteX303" fmla="*/ 1821586 w 3079941"/>
                <a:gd name="connsiteY303" fmla="*/ 805087 h 1160647"/>
                <a:gd name="connsiteX304" fmla="*/ 1872208 w 3079941"/>
                <a:gd name="connsiteY304" fmla="*/ 805087 h 1160647"/>
                <a:gd name="connsiteX305" fmla="*/ 1872208 w 3079941"/>
                <a:gd name="connsiteY305" fmla="*/ 642059 h 1160647"/>
                <a:gd name="connsiteX306" fmla="*/ 2069535 w 3079941"/>
                <a:gd name="connsiteY306" fmla="*/ 642059 h 1160647"/>
                <a:gd name="connsiteX307" fmla="*/ 2069535 w 3079941"/>
                <a:gd name="connsiteY307" fmla="*/ 805087 h 1160647"/>
                <a:gd name="connsiteX308" fmla="*/ 2088232 w 3079941"/>
                <a:gd name="connsiteY308" fmla="*/ 805087 h 1160647"/>
                <a:gd name="connsiteX309" fmla="*/ 2088232 w 3079941"/>
                <a:gd name="connsiteY309" fmla="*/ 722394 h 1160647"/>
                <a:gd name="connsiteX310" fmla="*/ 2183352 w 3079941"/>
                <a:gd name="connsiteY310" fmla="*/ 722394 h 1160647"/>
                <a:gd name="connsiteX311" fmla="*/ 2195282 w 3079941"/>
                <a:gd name="connsiteY311" fmla="*/ 404253 h 1160647"/>
                <a:gd name="connsiteX312" fmla="*/ 2183122 w 3079941"/>
                <a:gd name="connsiteY312" fmla="*/ 382635 h 1160647"/>
                <a:gd name="connsiteX313" fmla="*/ 2177042 w 3079941"/>
                <a:gd name="connsiteY313" fmla="*/ 378311 h 1160647"/>
                <a:gd name="connsiteX314" fmla="*/ 2185149 w 3079941"/>
                <a:gd name="connsiteY314" fmla="*/ 354532 h 1160647"/>
                <a:gd name="connsiteX315" fmla="*/ 2185149 w 3079941"/>
                <a:gd name="connsiteY315" fmla="*/ 337238 h 1160647"/>
                <a:gd name="connsiteX316" fmla="*/ 2199336 w 3079941"/>
                <a:gd name="connsiteY316" fmla="*/ 337238 h 1160647"/>
                <a:gd name="connsiteX317" fmla="*/ 2199336 w 3079941"/>
                <a:gd name="connsiteY317" fmla="*/ 315620 h 1160647"/>
                <a:gd name="connsiteX318" fmla="*/ 2201362 w 3079941"/>
                <a:gd name="connsiteY318" fmla="*/ 311296 h 1160647"/>
                <a:gd name="connsiteX319" fmla="*/ 2201362 w 3079941"/>
                <a:gd name="connsiteY319" fmla="*/ 233472 h 1160647"/>
                <a:gd name="connsiteX320" fmla="*/ 2199336 w 3079941"/>
                <a:gd name="connsiteY320" fmla="*/ 226987 h 1160647"/>
                <a:gd name="connsiteX321" fmla="*/ 2205416 w 3079941"/>
                <a:gd name="connsiteY321" fmla="*/ 220501 h 1160647"/>
                <a:gd name="connsiteX322" fmla="*/ 2205416 w 3079941"/>
                <a:gd name="connsiteY322" fmla="*/ 162133 h 1160647"/>
                <a:gd name="connsiteX323" fmla="*/ 2207442 w 3079941"/>
                <a:gd name="connsiteY323" fmla="*/ 157810 h 1160647"/>
                <a:gd name="connsiteX324" fmla="*/ 2207442 w 3079941"/>
                <a:gd name="connsiteY324" fmla="*/ 101604 h 1160647"/>
                <a:gd name="connsiteX325" fmla="*/ 2209469 w 3079941"/>
                <a:gd name="connsiteY325" fmla="*/ 82148 h 1160647"/>
                <a:gd name="connsiteX326" fmla="*/ 2213523 w 3079941"/>
                <a:gd name="connsiteY326" fmla="*/ 99442 h 1160647"/>
                <a:gd name="connsiteX327" fmla="*/ 2215549 w 3079941"/>
                <a:gd name="connsiteY327" fmla="*/ 157810 h 1160647"/>
                <a:gd name="connsiteX328" fmla="*/ 2217576 w 3079941"/>
                <a:gd name="connsiteY328" fmla="*/ 220501 h 1160647"/>
                <a:gd name="connsiteX329" fmla="*/ 2223656 w 3079941"/>
                <a:gd name="connsiteY329" fmla="*/ 226987 h 1160647"/>
                <a:gd name="connsiteX330" fmla="*/ 2221629 w 3079941"/>
                <a:gd name="connsiteY330" fmla="*/ 233472 h 1160647"/>
                <a:gd name="connsiteX331" fmla="*/ 2221629 w 3079941"/>
                <a:gd name="connsiteY331" fmla="*/ 311296 h 1160647"/>
                <a:gd name="connsiteX332" fmla="*/ 2223656 w 3079941"/>
                <a:gd name="connsiteY332" fmla="*/ 315620 h 1160647"/>
                <a:gd name="connsiteX333" fmla="*/ 2223656 w 3079941"/>
                <a:gd name="connsiteY333" fmla="*/ 337238 h 1160647"/>
                <a:gd name="connsiteX334" fmla="*/ 2237843 w 3079941"/>
                <a:gd name="connsiteY334" fmla="*/ 337238 h 1160647"/>
                <a:gd name="connsiteX335" fmla="*/ 2237843 w 3079941"/>
                <a:gd name="connsiteY335" fmla="*/ 354532 h 1160647"/>
                <a:gd name="connsiteX336" fmla="*/ 2245950 w 3079941"/>
                <a:gd name="connsiteY336" fmla="*/ 378311 h 1160647"/>
                <a:gd name="connsiteX337" fmla="*/ 2239870 w 3079941"/>
                <a:gd name="connsiteY337" fmla="*/ 382635 h 1160647"/>
                <a:gd name="connsiteX338" fmla="*/ 2227709 w 3079941"/>
                <a:gd name="connsiteY338" fmla="*/ 404253 h 1160647"/>
                <a:gd name="connsiteX339" fmla="*/ 2235816 w 3079941"/>
                <a:gd name="connsiteY339" fmla="*/ 657181 h 1160647"/>
                <a:gd name="connsiteX340" fmla="*/ 2300670 w 3079941"/>
                <a:gd name="connsiteY340" fmla="*/ 657181 h 1160647"/>
                <a:gd name="connsiteX341" fmla="*/ 2300670 w 3079941"/>
                <a:gd name="connsiteY341" fmla="*/ 732843 h 1160647"/>
                <a:gd name="connsiteX342" fmla="*/ 2308777 w 3079941"/>
                <a:gd name="connsiteY342" fmla="*/ 732843 h 1160647"/>
                <a:gd name="connsiteX343" fmla="*/ 2310804 w 3079941"/>
                <a:gd name="connsiteY343" fmla="*/ 726358 h 1160647"/>
                <a:gd name="connsiteX344" fmla="*/ 2316884 w 3079941"/>
                <a:gd name="connsiteY344" fmla="*/ 726358 h 1160647"/>
                <a:gd name="connsiteX345" fmla="*/ 2318911 w 3079941"/>
                <a:gd name="connsiteY345" fmla="*/ 735005 h 1160647"/>
                <a:gd name="connsiteX346" fmla="*/ 2331071 w 3079941"/>
                <a:gd name="connsiteY346" fmla="*/ 735005 h 1160647"/>
                <a:gd name="connsiteX347" fmla="*/ 2331071 w 3079941"/>
                <a:gd name="connsiteY347" fmla="*/ 728519 h 1160647"/>
                <a:gd name="connsiteX348" fmla="*/ 2353364 w 3079941"/>
                <a:gd name="connsiteY348" fmla="*/ 728519 h 1160647"/>
                <a:gd name="connsiteX349" fmla="*/ 2353364 w 3079941"/>
                <a:gd name="connsiteY349" fmla="*/ 735005 h 1160647"/>
                <a:gd name="connsiteX350" fmla="*/ 2373631 w 3079941"/>
                <a:gd name="connsiteY350" fmla="*/ 735005 h 1160647"/>
                <a:gd name="connsiteX351" fmla="*/ 2373631 w 3079941"/>
                <a:gd name="connsiteY351" fmla="*/ 780402 h 1160647"/>
                <a:gd name="connsiteX352" fmla="*/ 2387818 w 3079941"/>
                <a:gd name="connsiteY352" fmla="*/ 780402 h 1160647"/>
                <a:gd name="connsiteX353" fmla="*/ 2387818 w 3079941"/>
                <a:gd name="connsiteY353" fmla="*/ 767431 h 1160647"/>
                <a:gd name="connsiteX354" fmla="*/ 2404032 w 3079941"/>
                <a:gd name="connsiteY354" fmla="*/ 767431 h 1160647"/>
                <a:gd name="connsiteX355" fmla="*/ 2404032 w 3079941"/>
                <a:gd name="connsiteY355" fmla="*/ 588004 h 1160647"/>
                <a:gd name="connsiteX356" fmla="*/ 2410112 w 3079941"/>
                <a:gd name="connsiteY356" fmla="*/ 581518 h 1160647"/>
                <a:gd name="connsiteX357" fmla="*/ 2483073 w 3079941"/>
                <a:gd name="connsiteY357" fmla="*/ 581518 h 1160647"/>
                <a:gd name="connsiteX358" fmla="*/ 2483073 w 3079941"/>
                <a:gd name="connsiteY358" fmla="*/ 590166 h 1160647"/>
                <a:gd name="connsiteX359" fmla="*/ 2493206 w 3079941"/>
                <a:gd name="connsiteY359" fmla="*/ 590166 h 1160647"/>
                <a:gd name="connsiteX360" fmla="*/ 2493206 w 3079941"/>
                <a:gd name="connsiteY360" fmla="*/ 704740 h 1160647"/>
                <a:gd name="connsiteX361" fmla="*/ 2515500 w 3079941"/>
                <a:gd name="connsiteY361" fmla="*/ 704740 h 1160647"/>
                <a:gd name="connsiteX362" fmla="*/ 2515500 w 3079941"/>
                <a:gd name="connsiteY362" fmla="*/ 637725 h 1160647"/>
                <a:gd name="connsiteX363" fmla="*/ 2541847 w 3079941"/>
                <a:gd name="connsiteY363" fmla="*/ 637725 h 1160647"/>
                <a:gd name="connsiteX364" fmla="*/ 2545900 w 3079941"/>
                <a:gd name="connsiteY364" fmla="*/ 633401 h 1160647"/>
                <a:gd name="connsiteX365" fmla="*/ 2554007 w 3079941"/>
                <a:gd name="connsiteY365" fmla="*/ 633401 h 1160647"/>
                <a:gd name="connsiteX366" fmla="*/ 2558060 w 3079941"/>
                <a:gd name="connsiteY366" fmla="*/ 637725 h 1160647"/>
                <a:gd name="connsiteX367" fmla="*/ 2580354 w 3079941"/>
                <a:gd name="connsiteY367" fmla="*/ 637725 h 1160647"/>
                <a:gd name="connsiteX368" fmla="*/ 2580354 w 3079941"/>
                <a:gd name="connsiteY368" fmla="*/ 520989 h 1160647"/>
                <a:gd name="connsiteX369" fmla="*/ 2637101 w 3079941"/>
                <a:gd name="connsiteY369" fmla="*/ 510180 h 1160647"/>
                <a:gd name="connsiteX370" fmla="*/ 2637101 w 3079941"/>
                <a:gd name="connsiteY370" fmla="*/ 511261 h 1160647"/>
                <a:gd name="connsiteX371" fmla="*/ 2637101 w 3079941"/>
                <a:gd name="connsiteY371" fmla="*/ 518827 h 1160647"/>
                <a:gd name="connsiteX372" fmla="*/ 2663448 w 3079941"/>
                <a:gd name="connsiteY372" fmla="*/ 518827 h 1160647"/>
                <a:gd name="connsiteX373" fmla="*/ 2663448 w 3079941"/>
                <a:gd name="connsiteY373" fmla="*/ 773917 h 1160647"/>
                <a:gd name="connsiteX374" fmla="*/ 2685742 w 3079941"/>
                <a:gd name="connsiteY374" fmla="*/ 773917 h 1160647"/>
                <a:gd name="connsiteX375" fmla="*/ 2685742 w 3079941"/>
                <a:gd name="connsiteY375" fmla="*/ 769593 h 1160647"/>
                <a:gd name="connsiteX376" fmla="*/ 2697902 w 3079941"/>
                <a:gd name="connsiteY376" fmla="*/ 769593 h 1160647"/>
                <a:gd name="connsiteX377" fmla="*/ 2697902 w 3079941"/>
                <a:gd name="connsiteY377" fmla="*/ 773917 h 1160647"/>
                <a:gd name="connsiteX378" fmla="*/ 2722222 w 3079941"/>
                <a:gd name="connsiteY378" fmla="*/ 773917 h 1160647"/>
                <a:gd name="connsiteX379" fmla="*/ 2722222 w 3079941"/>
                <a:gd name="connsiteY379" fmla="*/ 760946 h 1160647"/>
                <a:gd name="connsiteX380" fmla="*/ 2750596 w 3079941"/>
                <a:gd name="connsiteY380" fmla="*/ 760946 h 1160647"/>
                <a:gd name="connsiteX381" fmla="*/ 2762756 w 3079941"/>
                <a:gd name="connsiteY381" fmla="*/ 756622 h 1160647"/>
                <a:gd name="connsiteX382" fmla="*/ 2783023 w 3079941"/>
                <a:gd name="connsiteY382" fmla="*/ 760946 h 1160647"/>
                <a:gd name="connsiteX383" fmla="*/ 2783023 w 3079941"/>
                <a:gd name="connsiteY383" fmla="*/ 743652 h 1160647"/>
                <a:gd name="connsiteX384" fmla="*/ 2791130 w 3079941"/>
                <a:gd name="connsiteY384" fmla="*/ 743652 h 1160647"/>
                <a:gd name="connsiteX385" fmla="*/ 2791130 w 3079941"/>
                <a:gd name="connsiteY385" fmla="*/ 730681 h 1160647"/>
                <a:gd name="connsiteX386" fmla="*/ 2847877 w 3079941"/>
                <a:gd name="connsiteY386" fmla="*/ 730681 h 1160647"/>
                <a:gd name="connsiteX387" fmla="*/ 2847877 w 3079941"/>
                <a:gd name="connsiteY387" fmla="*/ 700416 h 1160647"/>
                <a:gd name="connsiteX388" fmla="*/ 2866117 w 3079941"/>
                <a:gd name="connsiteY388" fmla="*/ 700416 h 1160647"/>
                <a:gd name="connsiteX389" fmla="*/ 2866117 w 3079941"/>
                <a:gd name="connsiteY389" fmla="*/ 693931 h 1160647"/>
                <a:gd name="connsiteX390" fmla="*/ 2878277 w 3079941"/>
                <a:gd name="connsiteY390" fmla="*/ 693931 h 1160647"/>
                <a:gd name="connsiteX391" fmla="*/ 2878277 w 3079941"/>
                <a:gd name="connsiteY391" fmla="*/ 700416 h 1160647"/>
                <a:gd name="connsiteX392" fmla="*/ 2894491 w 3079941"/>
                <a:gd name="connsiteY392" fmla="*/ 700416 h 1160647"/>
                <a:gd name="connsiteX393" fmla="*/ 2894491 w 3079941"/>
                <a:gd name="connsiteY393" fmla="*/ 750137 h 1160647"/>
                <a:gd name="connsiteX394" fmla="*/ 2926918 w 3079941"/>
                <a:gd name="connsiteY394" fmla="*/ 750137 h 1160647"/>
                <a:gd name="connsiteX395" fmla="*/ 2926918 w 3079941"/>
                <a:gd name="connsiteY395" fmla="*/ 724196 h 1160647"/>
                <a:gd name="connsiteX396" fmla="*/ 2965425 w 3079941"/>
                <a:gd name="connsiteY396" fmla="*/ 724196 h 1160647"/>
                <a:gd name="connsiteX397" fmla="*/ 2965425 w 3079941"/>
                <a:gd name="connsiteY397" fmla="*/ 693931 h 1160647"/>
                <a:gd name="connsiteX398" fmla="*/ 3014066 w 3079941"/>
                <a:gd name="connsiteY398" fmla="*/ 693931 h 1160647"/>
                <a:gd name="connsiteX399" fmla="*/ 3014066 w 3079941"/>
                <a:gd name="connsiteY399" fmla="*/ 805087 h 1160647"/>
                <a:gd name="connsiteX400" fmla="*/ 3014066 w 3079941"/>
                <a:gd name="connsiteY400" fmla="*/ 818866 h 1160647"/>
                <a:gd name="connsiteX401" fmla="*/ 3079941 w 3079941"/>
                <a:gd name="connsiteY401" fmla="*/ 818866 h 1160647"/>
                <a:gd name="connsiteX402" fmla="*/ 3079941 w 3079941"/>
                <a:gd name="connsiteY402" fmla="*/ 1160647 h 1160647"/>
                <a:gd name="connsiteX403" fmla="*/ 200958 w 3079941"/>
                <a:gd name="connsiteY403" fmla="*/ 1160647 h 1160647"/>
                <a:gd name="connsiteX404" fmla="*/ 0 w 3079941"/>
                <a:gd name="connsiteY404" fmla="*/ 1126882 h 1160647"/>
                <a:gd name="connsiteX405" fmla="*/ 0 w 3079941"/>
                <a:gd name="connsiteY405" fmla="*/ 915339 h 1160647"/>
                <a:gd name="connsiteX406" fmla="*/ 55096 w 3079941"/>
                <a:gd name="connsiteY406" fmla="*/ 886329 h 1160647"/>
                <a:gd name="connsiteX407" fmla="*/ 55096 w 3079941"/>
                <a:gd name="connsiteY407" fmla="*/ 724196 h 1160647"/>
                <a:gd name="connsiteX408" fmla="*/ 75363 w 3079941"/>
                <a:gd name="connsiteY408" fmla="*/ 724196 h 1160647"/>
                <a:gd name="connsiteX409" fmla="*/ 75870 w 3079941"/>
                <a:gd name="connsiteY409" fmla="*/ 723115 h 1160647"/>
                <a:gd name="connsiteX410" fmla="*/ 79416 w 3079941"/>
                <a:gd name="connsiteY410" fmla="*/ 715549 h 1160647"/>
                <a:gd name="connsiteX411" fmla="*/ 81190 w 3079941"/>
                <a:gd name="connsiteY411" fmla="*/ 715819 h 1160647"/>
                <a:gd name="connsiteX412" fmla="*/ 93603 w 3079941"/>
                <a:gd name="connsiteY412" fmla="*/ 717710 h 1160647"/>
                <a:gd name="connsiteX413" fmla="*/ 94110 w 3079941"/>
                <a:gd name="connsiteY413" fmla="*/ 719062 h 1160647"/>
                <a:gd name="connsiteX414" fmla="*/ 97656 w 3079941"/>
                <a:gd name="connsiteY414" fmla="*/ 728519 h 1160647"/>
                <a:gd name="connsiteX415" fmla="*/ 124003 w 3079941"/>
                <a:gd name="connsiteY415" fmla="*/ 730681 h 1160647"/>
                <a:gd name="connsiteX416" fmla="*/ 124003 w 3079941"/>
                <a:gd name="connsiteY416" fmla="*/ 607460 h 1160647"/>
                <a:gd name="connsiteX417" fmla="*/ 126030 w 3079941"/>
                <a:gd name="connsiteY417" fmla="*/ 607460 h 1160647"/>
                <a:gd name="connsiteX418" fmla="*/ 140217 w 3079941"/>
                <a:gd name="connsiteY418" fmla="*/ 607460 h 1160647"/>
                <a:gd name="connsiteX419" fmla="*/ 140217 w 3079941"/>
                <a:gd name="connsiteY419" fmla="*/ 471268 h 1160647"/>
                <a:gd name="connsiteX420" fmla="*/ 141990 w 3079941"/>
                <a:gd name="connsiteY420" fmla="*/ 471268 h 1160647"/>
                <a:gd name="connsiteX421" fmla="*/ 154404 w 3079941"/>
                <a:gd name="connsiteY421" fmla="*/ 471268 h 1160647"/>
                <a:gd name="connsiteX422" fmla="*/ 154404 w 3079941"/>
                <a:gd name="connsiteY422" fmla="*/ 356694 h 1160647"/>
                <a:gd name="connsiteX423" fmla="*/ 158457 w 3079941"/>
                <a:gd name="connsiteY423" fmla="*/ 328590 h 1160647"/>
                <a:gd name="connsiteX424" fmla="*/ 160484 w 3079941"/>
                <a:gd name="connsiteY424" fmla="*/ 328590 h 1160647"/>
                <a:gd name="connsiteX425" fmla="*/ 174671 w 3079941"/>
                <a:gd name="connsiteY425" fmla="*/ 328590 h 1160647"/>
                <a:gd name="connsiteX426" fmla="*/ 211151 w 3079941"/>
                <a:gd name="connsiteY426" fmla="*/ 246443 h 1160647"/>
                <a:gd name="connsiteX427" fmla="*/ 215205 w 3079941"/>
                <a:gd name="connsiteY427" fmla="*/ 0 h 1160647"/>
                <a:gd name="connsiteX0" fmla="*/ 215205 w 3079941"/>
                <a:gd name="connsiteY0" fmla="*/ 0 h 1160647"/>
                <a:gd name="connsiteX1" fmla="*/ 217231 w 3079941"/>
                <a:gd name="connsiteY1" fmla="*/ 246443 h 1160647"/>
                <a:gd name="connsiteX2" fmla="*/ 255738 w 3079941"/>
                <a:gd name="connsiteY2" fmla="*/ 326429 h 1160647"/>
                <a:gd name="connsiteX3" fmla="*/ 257765 w 3079941"/>
                <a:gd name="connsiteY3" fmla="*/ 326429 h 1160647"/>
                <a:gd name="connsiteX4" fmla="*/ 271952 w 3079941"/>
                <a:gd name="connsiteY4" fmla="*/ 326429 h 1160647"/>
                <a:gd name="connsiteX5" fmla="*/ 271952 w 3079941"/>
                <a:gd name="connsiteY5" fmla="*/ 350208 h 1160647"/>
                <a:gd name="connsiteX6" fmla="*/ 272459 w 3079941"/>
                <a:gd name="connsiteY6" fmla="*/ 351019 h 1160647"/>
                <a:gd name="connsiteX7" fmla="*/ 276005 w 3079941"/>
                <a:gd name="connsiteY7" fmla="*/ 356694 h 1160647"/>
                <a:gd name="connsiteX8" fmla="*/ 276005 w 3079941"/>
                <a:gd name="connsiteY8" fmla="*/ 471268 h 1160647"/>
                <a:gd name="connsiteX9" fmla="*/ 278285 w 3079941"/>
                <a:gd name="connsiteY9" fmla="*/ 471268 h 1160647"/>
                <a:gd name="connsiteX10" fmla="*/ 294246 w 3079941"/>
                <a:gd name="connsiteY10" fmla="*/ 471268 h 1160647"/>
                <a:gd name="connsiteX11" fmla="*/ 294246 w 3079941"/>
                <a:gd name="connsiteY11" fmla="*/ 611783 h 1160647"/>
                <a:gd name="connsiteX12" fmla="*/ 295766 w 3079941"/>
                <a:gd name="connsiteY12" fmla="*/ 611513 h 1160647"/>
                <a:gd name="connsiteX13" fmla="*/ 306406 w 3079941"/>
                <a:gd name="connsiteY13" fmla="*/ 609622 h 1160647"/>
                <a:gd name="connsiteX14" fmla="*/ 304379 w 3079941"/>
                <a:gd name="connsiteY14" fmla="*/ 698254 h 1160647"/>
                <a:gd name="connsiteX15" fmla="*/ 305899 w 3079941"/>
                <a:gd name="connsiteY15" fmla="*/ 698525 h 1160647"/>
                <a:gd name="connsiteX16" fmla="*/ 316539 w 3079941"/>
                <a:gd name="connsiteY16" fmla="*/ 700416 h 1160647"/>
                <a:gd name="connsiteX17" fmla="*/ 316792 w 3079941"/>
                <a:gd name="connsiteY17" fmla="*/ 701227 h 1160647"/>
                <a:gd name="connsiteX18" fmla="*/ 318566 w 3079941"/>
                <a:gd name="connsiteY18" fmla="*/ 706902 h 1160647"/>
                <a:gd name="connsiteX19" fmla="*/ 319326 w 3079941"/>
                <a:gd name="connsiteY19" fmla="*/ 704470 h 1160647"/>
                <a:gd name="connsiteX20" fmla="*/ 324646 w 3079941"/>
                <a:gd name="connsiteY20" fmla="*/ 687446 h 1160647"/>
                <a:gd name="connsiteX21" fmla="*/ 326419 w 3079941"/>
                <a:gd name="connsiteY21" fmla="*/ 687446 h 1160647"/>
                <a:gd name="connsiteX22" fmla="*/ 338833 w 3079941"/>
                <a:gd name="connsiteY22" fmla="*/ 687446 h 1160647"/>
                <a:gd name="connsiteX23" fmla="*/ 338833 w 3079941"/>
                <a:gd name="connsiteY23" fmla="*/ 719872 h 1160647"/>
                <a:gd name="connsiteX24" fmla="*/ 339846 w 3079941"/>
                <a:gd name="connsiteY24" fmla="*/ 720413 h 1160647"/>
                <a:gd name="connsiteX25" fmla="*/ 346940 w 3079941"/>
                <a:gd name="connsiteY25" fmla="*/ 724196 h 1160647"/>
                <a:gd name="connsiteX26" fmla="*/ 346940 w 3079941"/>
                <a:gd name="connsiteY26" fmla="*/ 725547 h 1160647"/>
                <a:gd name="connsiteX27" fmla="*/ 346940 w 3079941"/>
                <a:gd name="connsiteY27" fmla="*/ 735005 h 1160647"/>
                <a:gd name="connsiteX28" fmla="*/ 391527 w 3079941"/>
                <a:gd name="connsiteY28" fmla="*/ 735005 h 1160647"/>
                <a:gd name="connsiteX29" fmla="*/ 391527 w 3079941"/>
                <a:gd name="connsiteY29" fmla="*/ 736086 h 1160647"/>
                <a:gd name="connsiteX30" fmla="*/ 391527 w 3079941"/>
                <a:gd name="connsiteY30" fmla="*/ 743652 h 1160647"/>
                <a:gd name="connsiteX31" fmla="*/ 393553 w 3079941"/>
                <a:gd name="connsiteY31" fmla="*/ 743652 h 1160647"/>
                <a:gd name="connsiteX32" fmla="*/ 407740 w 3079941"/>
                <a:gd name="connsiteY32" fmla="*/ 743652 h 1160647"/>
                <a:gd name="connsiteX33" fmla="*/ 407740 w 3079941"/>
                <a:gd name="connsiteY33" fmla="*/ 713387 h 1160647"/>
                <a:gd name="connsiteX34" fmla="*/ 452327 w 3079941"/>
                <a:gd name="connsiteY34" fmla="*/ 713387 h 1160647"/>
                <a:gd name="connsiteX35" fmla="*/ 452327 w 3079941"/>
                <a:gd name="connsiteY35" fmla="*/ 712036 h 1160647"/>
                <a:gd name="connsiteX36" fmla="*/ 452327 w 3079941"/>
                <a:gd name="connsiteY36" fmla="*/ 702578 h 1160647"/>
                <a:gd name="connsiteX37" fmla="*/ 453341 w 3079941"/>
                <a:gd name="connsiteY37" fmla="*/ 702578 h 1160647"/>
                <a:gd name="connsiteX38" fmla="*/ 460434 w 3079941"/>
                <a:gd name="connsiteY38" fmla="*/ 702578 h 1160647"/>
                <a:gd name="connsiteX39" fmla="*/ 460434 w 3079941"/>
                <a:gd name="connsiteY39" fmla="*/ 700687 h 1160647"/>
                <a:gd name="connsiteX40" fmla="*/ 460434 w 3079941"/>
                <a:gd name="connsiteY40" fmla="*/ 687446 h 1160647"/>
                <a:gd name="connsiteX41" fmla="*/ 461194 w 3079941"/>
                <a:gd name="connsiteY41" fmla="*/ 687446 h 1160647"/>
                <a:gd name="connsiteX42" fmla="*/ 466514 w 3079941"/>
                <a:gd name="connsiteY42" fmla="*/ 687446 h 1160647"/>
                <a:gd name="connsiteX43" fmla="*/ 466514 w 3079941"/>
                <a:gd name="connsiteY43" fmla="*/ 686365 h 1160647"/>
                <a:gd name="connsiteX44" fmla="*/ 466514 w 3079941"/>
                <a:gd name="connsiteY44" fmla="*/ 678798 h 1160647"/>
                <a:gd name="connsiteX45" fmla="*/ 468541 w 3079941"/>
                <a:gd name="connsiteY45" fmla="*/ 678798 h 1160647"/>
                <a:gd name="connsiteX46" fmla="*/ 482728 w 3079941"/>
                <a:gd name="connsiteY46" fmla="*/ 678798 h 1160647"/>
                <a:gd name="connsiteX47" fmla="*/ 482728 w 3079941"/>
                <a:gd name="connsiteY47" fmla="*/ 679879 h 1160647"/>
                <a:gd name="connsiteX48" fmla="*/ 482728 w 3079941"/>
                <a:gd name="connsiteY48" fmla="*/ 687446 h 1160647"/>
                <a:gd name="connsiteX49" fmla="*/ 505021 w 3079941"/>
                <a:gd name="connsiteY49" fmla="*/ 687446 h 1160647"/>
                <a:gd name="connsiteX50" fmla="*/ 505021 w 3079941"/>
                <a:gd name="connsiteY50" fmla="*/ 685554 h 1160647"/>
                <a:gd name="connsiteX51" fmla="*/ 505021 w 3079941"/>
                <a:gd name="connsiteY51" fmla="*/ 672313 h 1160647"/>
                <a:gd name="connsiteX52" fmla="*/ 506795 w 3079941"/>
                <a:gd name="connsiteY52" fmla="*/ 672313 h 1160647"/>
                <a:gd name="connsiteX53" fmla="*/ 519208 w 3079941"/>
                <a:gd name="connsiteY53" fmla="*/ 672313 h 1160647"/>
                <a:gd name="connsiteX54" fmla="*/ 519208 w 3079941"/>
                <a:gd name="connsiteY54" fmla="*/ 696093 h 1160647"/>
                <a:gd name="connsiteX55" fmla="*/ 520222 w 3079941"/>
                <a:gd name="connsiteY55" fmla="*/ 696093 h 1160647"/>
                <a:gd name="connsiteX56" fmla="*/ 527315 w 3079941"/>
                <a:gd name="connsiteY56" fmla="*/ 696093 h 1160647"/>
                <a:gd name="connsiteX57" fmla="*/ 527315 w 3079941"/>
                <a:gd name="connsiteY57" fmla="*/ 695012 h 1160647"/>
                <a:gd name="connsiteX58" fmla="*/ 527315 w 3079941"/>
                <a:gd name="connsiteY58" fmla="*/ 687446 h 1160647"/>
                <a:gd name="connsiteX59" fmla="*/ 529088 w 3079941"/>
                <a:gd name="connsiteY59" fmla="*/ 687446 h 1160647"/>
                <a:gd name="connsiteX60" fmla="*/ 541502 w 3079941"/>
                <a:gd name="connsiteY60" fmla="*/ 687446 h 1160647"/>
                <a:gd name="connsiteX61" fmla="*/ 541502 w 3079941"/>
                <a:gd name="connsiteY61" fmla="*/ 713387 h 1160647"/>
                <a:gd name="connsiteX62" fmla="*/ 543529 w 3079941"/>
                <a:gd name="connsiteY62" fmla="*/ 713387 h 1160647"/>
                <a:gd name="connsiteX63" fmla="*/ 557715 w 3079941"/>
                <a:gd name="connsiteY63" fmla="*/ 713387 h 1160647"/>
                <a:gd name="connsiteX64" fmla="*/ 557715 w 3079941"/>
                <a:gd name="connsiteY64" fmla="*/ 715008 h 1160647"/>
                <a:gd name="connsiteX65" fmla="*/ 557715 w 3079941"/>
                <a:gd name="connsiteY65" fmla="*/ 726358 h 1160647"/>
                <a:gd name="connsiteX66" fmla="*/ 558475 w 3079941"/>
                <a:gd name="connsiteY66" fmla="*/ 726358 h 1160647"/>
                <a:gd name="connsiteX67" fmla="*/ 563796 w 3079941"/>
                <a:gd name="connsiteY67" fmla="*/ 726358 h 1160647"/>
                <a:gd name="connsiteX68" fmla="*/ 563796 w 3079941"/>
                <a:gd name="connsiteY68" fmla="*/ 725547 h 1160647"/>
                <a:gd name="connsiteX69" fmla="*/ 563796 w 3079941"/>
                <a:gd name="connsiteY69" fmla="*/ 719872 h 1160647"/>
                <a:gd name="connsiteX70" fmla="*/ 594196 w 3079941"/>
                <a:gd name="connsiteY70" fmla="*/ 719872 h 1160647"/>
                <a:gd name="connsiteX71" fmla="*/ 594196 w 3079941"/>
                <a:gd name="connsiteY71" fmla="*/ 743652 h 1160647"/>
                <a:gd name="connsiteX72" fmla="*/ 595209 w 3079941"/>
                <a:gd name="connsiteY72" fmla="*/ 743652 h 1160647"/>
                <a:gd name="connsiteX73" fmla="*/ 602303 w 3079941"/>
                <a:gd name="connsiteY73" fmla="*/ 743652 h 1160647"/>
                <a:gd name="connsiteX74" fmla="*/ 602303 w 3079941"/>
                <a:gd name="connsiteY74" fmla="*/ 744733 h 1160647"/>
                <a:gd name="connsiteX75" fmla="*/ 602303 w 3079941"/>
                <a:gd name="connsiteY75" fmla="*/ 752299 h 1160647"/>
                <a:gd name="connsiteX76" fmla="*/ 603063 w 3079941"/>
                <a:gd name="connsiteY76" fmla="*/ 752299 h 1160647"/>
                <a:gd name="connsiteX77" fmla="*/ 608383 w 3079941"/>
                <a:gd name="connsiteY77" fmla="*/ 752299 h 1160647"/>
                <a:gd name="connsiteX78" fmla="*/ 608383 w 3079941"/>
                <a:gd name="connsiteY78" fmla="*/ 750137 h 1160647"/>
                <a:gd name="connsiteX79" fmla="*/ 608383 w 3079941"/>
                <a:gd name="connsiteY79" fmla="*/ 735005 h 1160647"/>
                <a:gd name="connsiteX80" fmla="*/ 609396 w 3079941"/>
                <a:gd name="connsiteY80" fmla="*/ 735005 h 1160647"/>
                <a:gd name="connsiteX81" fmla="*/ 616490 w 3079941"/>
                <a:gd name="connsiteY81" fmla="*/ 735005 h 1160647"/>
                <a:gd name="connsiteX82" fmla="*/ 616490 w 3079941"/>
                <a:gd name="connsiteY82" fmla="*/ 736086 h 1160647"/>
                <a:gd name="connsiteX83" fmla="*/ 616490 w 3079941"/>
                <a:gd name="connsiteY83" fmla="*/ 743652 h 1160647"/>
                <a:gd name="connsiteX84" fmla="*/ 621810 w 3079941"/>
                <a:gd name="connsiteY84" fmla="*/ 741659 h 1160647"/>
                <a:gd name="connsiteX85" fmla="*/ 622570 w 3079941"/>
                <a:gd name="connsiteY85" fmla="*/ 740679 h 1160647"/>
                <a:gd name="connsiteX86" fmla="*/ 622570 w 3079941"/>
                <a:gd name="connsiteY86" fmla="*/ 735005 h 1160647"/>
                <a:gd name="connsiteX87" fmla="*/ 661077 w 3079941"/>
                <a:gd name="connsiteY87" fmla="*/ 735005 h 1160647"/>
                <a:gd name="connsiteX88" fmla="*/ 661077 w 3079941"/>
                <a:gd name="connsiteY88" fmla="*/ 758784 h 1160647"/>
                <a:gd name="connsiteX89" fmla="*/ 663103 w 3079941"/>
                <a:gd name="connsiteY89" fmla="*/ 758784 h 1160647"/>
                <a:gd name="connsiteX90" fmla="*/ 677290 w 3079941"/>
                <a:gd name="connsiteY90" fmla="*/ 758784 h 1160647"/>
                <a:gd name="connsiteX91" fmla="*/ 677290 w 3079941"/>
                <a:gd name="connsiteY91" fmla="*/ 759865 h 1160647"/>
                <a:gd name="connsiteX92" fmla="*/ 677290 w 3079941"/>
                <a:gd name="connsiteY92" fmla="*/ 767431 h 1160647"/>
                <a:gd name="connsiteX93" fmla="*/ 679064 w 3079941"/>
                <a:gd name="connsiteY93" fmla="*/ 767431 h 1160647"/>
                <a:gd name="connsiteX94" fmla="*/ 691477 w 3079941"/>
                <a:gd name="connsiteY94" fmla="*/ 767431 h 1160647"/>
                <a:gd name="connsiteX95" fmla="*/ 691477 w 3079941"/>
                <a:gd name="connsiteY95" fmla="*/ 743652 h 1160647"/>
                <a:gd name="connsiteX96" fmla="*/ 692490 w 3079941"/>
                <a:gd name="connsiteY96" fmla="*/ 743652 h 1160647"/>
                <a:gd name="connsiteX97" fmla="*/ 699584 w 3079941"/>
                <a:gd name="connsiteY97" fmla="*/ 743652 h 1160647"/>
                <a:gd name="connsiteX98" fmla="*/ 699584 w 3079941"/>
                <a:gd name="connsiteY98" fmla="*/ 711225 h 1160647"/>
                <a:gd name="connsiteX99" fmla="*/ 700597 w 3079941"/>
                <a:gd name="connsiteY99" fmla="*/ 711225 h 1160647"/>
                <a:gd name="connsiteX100" fmla="*/ 707691 w 3079941"/>
                <a:gd name="connsiteY100" fmla="*/ 711225 h 1160647"/>
                <a:gd name="connsiteX101" fmla="*/ 707691 w 3079941"/>
                <a:gd name="connsiteY101" fmla="*/ 709334 h 1160647"/>
                <a:gd name="connsiteX102" fmla="*/ 707691 w 3079941"/>
                <a:gd name="connsiteY102" fmla="*/ 696093 h 1160647"/>
                <a:gd name="connsiteX103" fmla="*/ 706424 w 3079941"/>
                <a:gd name="connsiteY103" fmla="*/ 694471 h 1160647"/>
                <a:gd name="connsiteX104" fmla="*/ 711744 w 3079941"/>
                <a:gd name="connsiteY104" fmla="*/ 683122 h 1160647"/>
                <a:gd name="connsiteX105" fmla="*/ 719851 w 3079941"/>
                <a:gd name="connsiteY105" fmla="*/ 711225 h 1160647"/>
                <a:gd name="connsiteX106" fmla="*/ 720611 w 3079941"/>
                <a:gd name="connsiteY106" fmla="*/ 711225 h 1160647"/>
                <a:gd name="connsiteX107" fmla="*/ 725931 w 3079941"/>
                <a:gd name="connsiteY107" fmla="*/ 711225 h 1160647"/>
                <a:gd name="connsiteX108" fmla="*/ 725931 w 3079941"/>
                <a:gd name="connsiteY108" fmla="*/ 605298 h 1160647"/>
                <a:gd name="connsiteX109" fmla="*/ 727451 w 3079941"/>
                <a:gd name="connsiteY109" fmla="*/ 605298 h 1160647"/>
                <a:gd name="connsiteX110" fmla="*/ 738091 w 3079941"/>
                <a:gd name="connsiteY110" fmla="*/ 605298 h 1160647"/>
                <a:gd name="connsiteX111" fmla="*/ 738091 w 3079941"/>
                <a:gd name="connsiteY111" fmla="*/ 557739 h 1160647"/>
                <a:gd name="connsiteX112" fmla="*/ 764438 w 3079941"/>
                <a:gd name="connsiteY112" fmla="*/ 557739 h 1160647"/>
                <a:gd name="connsiteX113" fmla="*/ 764438 w 3079941"/>
                <a:gd name="connsiteY113" fmla="*/ 536121 h 1160647"/>
                <a:gd name="connsiteX114" fmla="*/ 798892 w 3079941"/>
                <a:gd name="connsiteY114" fmla="*/ 536121 h 1160647"/>
                <a:gd name="connsiteX115" fmla="*/ 798892 w 3079941"/>
                <a:gd name="connsiteY115" fmla="*/ 538553 h 1160647"/>
                <a:gd name="connsiteX116" fmla="*/ 798892 w 3079941"/>
                <a:gd name="connsiteY116" fmla="*/ 555577 h 1160647"/>
                <a:gd name="connsiteX117" fmla="*/ 801172 w 3079941"/>
                <a:gd name="connsiteY117" fmla="*/ 555577 h 1160647"/>
                <a:gd name="connsiteX118" fmla="*/ 817132 w 3079941"/>
                <a:gd name="connsiteY118" fmla="*/ 555577 h 1160647"/>
                <a:gd name="connsiteX119" fmla="*/ 817132 w 3079941"/>
                <a:gd name="connsiteY119" fmla="*/ 603136 h 1160647"/>
                <a:gd name="connsiteX120" fmla="*/ 818145 w 3079941"/>
                <a:gd name="connsiteY120" fmla="*/ 603136 h 1160647"/>
                <a:gd name="connsiteX121" fmla="*/ 825239 w 3079941"/>
                <a:gd name="connsiteY121" fmla="*/ 603136 h 1160647"/>
                <a:gd name="connsiteX122" fmla="*/ 839426 w 3079941"/>
                <a:gd name="connsiteY122" fmla="*/ 607460 h 1160647"/>
                <a:gd name="connsiteX123" fmla="*/ 839426 w 3079941"/>
                <a:gd name="connsiteY123" fmla="*/ 646372 h 1160647"/>
                <a:gd name="connsiteX124" fmla="*/ 840439 w 3079941"/>
                <a:gd name="connsiteY124" fmla="*/ 646372 h 1160647"/>
                <a:gd name="connsiteX125" fmla="*/ 847532 w 3079941"/>
                <a:gd name="connsiteY125" fmla="*/ 646372 h 1160647"/>
                <a:gd name="connsiteX126" fmla="*/ 847532 w 3079941"/>
                <a:gd name="connsiteY126" fmla="*/ 647993 h 1160647"/>
                <a:gd name="connsiteX127" fmla="*/ 847532 w 3079941"/>
                <a:gd name="connsiteY127" fmla="*/ 659342 h 1160647"/>
                <a:gd name="connsiteX128" fmla="*/ 849559 w 3079941"/>
                <a:gd name="connsiteY128" fmla="*/ 659342 h 1160647"/>
                <a:gd name="connsiteX129" fmla="*/ 863746 w 3079941"/>
                <a:gd name="connsiteY129" fmla="*/ 659342 h 1160647"/>
                <a:gd name="connsiteX130" fmla="*/ 869826 w 3079941"/>
                <a:gd name="connsiteY130" fmla="*/ 665828 h 1160647"/>
                <a:gd name="connsiteX131" fmla="*/ 869826 w 3079941"/>
                <a:gd name="connsiteY131" fmla="*/ 687446 h 1160647"/>
                <a:gd name="connsiteX132" fmla="*/ 872106 w 3079941"/>
                <a:gd name="connsiteY132" fmla="*/ 687446 h 1160647"/>
                <a:gd name="connsiteX133" fmla="*/ 888066 w 3079941"/>
                <a:gd name="connsiteY133" fmla="*/ 687446 h 1160647"/>
                <a:gd name="connsiteX134" fmla="*/ 888066 w 3079941"/>
                <a:gd name="connsiteY134" fmla="*/ 688526 h 1160647"/>
                <a:gd name="connsiteX135" fmla="*/ 888066 w 3079941"/>
                <a:gd name="connsiteY135" fmla="*/ 696093 h 1160647"/>
                <a:gd name="connsiteX136" fmla="*/ 889333 w 3079941"/>
                <a:gd name="connsiteY136" fmla="*/ 696093 h 1160647"/>
                <a:gd name="connsiteX137" fmla="*/ 898200 w 3079941"/>
                <a:gd name="connsiteY137" fmla="*/ 696093 h 1160647"/>
                <a:gd name="connsiteX138" fmla="*/ 898200 w 3079941"/>
                <a:gd name="connsiteY138" fmla="*/ 698254 h 1160647"/>
                <a:gd name="connsiteX139" fmla="*/ 898200 w 3079941"/>
                <a:gd name="connsiteY139" fmla="*/ 713387 h 1160647"/>
                <a:gd name="connsiteX140" fmla="*/ 902253 w 3079941"/>
                <a:gd name="connsiteY140" fmla="*/ 711495 h 1160647"/>
                <a:gd name="connsiteX141" fmla="*/ 902253 w 3079941"/>
                <a:gd name="connsiteY141" fmla="*/ 698254 h 1160647"/>
                <a:gd name="connsiteX142" fmla="*/ 903266 w 3079941"/>
                <a:gd name="connsiteY142" fmla="*/ 698254 h 1160647"/>
                <a:gd name="connsiteX143" fmla="*/ 910360 w 3079941"/>
                <a:gd name="connsiteY143" fmla="*/ 698254 h 1160647"/>
                <a:gd name="connsiteX144" fmla="*/ 910360 w 3079941"/>
                <a:gd name="connsiteY144" fmla="*/ 699876 h 1160647"/>
                <a:gd name="connsiteX145" fmla="*/ 910360 w 3079941"/>
                <a:gd name="connsiteY145" fmla="*/ 711225 h 1160647"/>
                <a:gd name="connsiteX146" fmla="*/ 911120 w 3079941"/>
                <a:gd name="connsiteY146" fmla="*/ 711225 h 1160647"/>
                <a:gd name="connsiteX147" fmla="*/ 916440 w 3079941"/>
                <a:gd name="connsiteY147" fmla="*/ 711225 h 1160647"/>
                <a:gd name="connsiteX148" fmla="*/ 965080 w 3079941"/>
                <a:gd name="connsiteY148" fmla="*/ 706902 h 1160647"/>
                <a:gd name="connsiteX149" fmla="*/ 965080 w 3079941"/>
                <a:gd name="connsiteY149" fmla="*/ 708253 h 1160647"/>
                <a:gd name="connsiteX150" fmla="*/ 965080 w 3079941"/>
                <a:gd name="connsiteY150" fmla="*/ 717710 h 1160647"/>
                <a:gd name="connsiteX151" fmla="*/ 965840 w 3079941"/>
                <a:gd name="connsiteY151" fmla="*/ 717710 h 1160647"/>
                <a:gd name="connsiteX152" fmla="*/ 971161 w 3079941"/>
                <a:gd name="connsiteY152" fmla="*/ 717710 h 1160647"/>
                <a:gd name="connsiteX153" fmla="*/ 971161 w 3079941"/>
                <a:gd name="connsiteY153" fmla="*/ 719872 h 1160647"/>
                <a:gd name="connsiteX154" fmla="*/ 971161 w 3079941"/>
                <a:gd name="connsiteY154" fmla="*/ 735005 h 1160647"/>
                <a:gd name="connsiteX155" fmla="*/ 973187 w 3079941"/>
                <a:gd name="connsiteY155" fmla="*/ 733654 h 1160647"/>
                <a:gd name="connsiteX156" fmla="*/ 987374 w 3079941"/>
                <a:gd name="connsiteY156" fmla="*/ 724196 h 1160647"/>
                <a:gd name="connsiteX157" fmla="*/ 993454 w 3079941"/>
                <a:gd name="connsiteY157" fmla="*/ 683122 h 1160647"/>
                <a:gd name="connsiteX158" fmla="*/ 994214 w 3079941"/>
                <a:gd name="connsiteY158" fmla="*/ 682852 h 1160647"/>
                <a:gd name="connsiteX159" fmla="*/ 999534 w 3079941"/>
                <a:gd name="connsiteY159" fmla="*/ 680960 h 1160647"/>
                <a:gd name="connsiteX160" fmla="*/ 1001561 w 3079941"/>
                <a:gd name="connsiteY160" fmla="*/ 611783 h 1160647"/>
                <a:gd name="connsiteX161" fmla="*/ 1003588 w 3079941"/>
                <a:gd name="connsiteY161" fmla="*/ 680960 h 1160647"/>
                <a:gd name="connsiteX162" fmla="*/ 1004348 w 3079941"/>
                <a:gd name="connsiteY162" fmla="*/ 681230 h 1160647"/>
                <a:gd name="connsiteX163" fmla="*/ 1009668 w 3079941"/>
                <a:gd name="connsiteY163" fmla="*/ 683122 h 1160647"/>
                <a:gd name="connsiteX164" fmla="*/ 1009668 w 3079941"/>
                <a:gd name="connsiteY164" fmla="*/ 596651 h 1160647"/>
                <a:gd name="connsiteX165" fmla="*/ 1013721 w 3079941"/>
                <a:gd name="connsiteY165" fmla="*/ 564224 h 1160647"/>
                <a:gd name="connsiteX166" fmla="*/ 1052228 w 3079941"/>
                <a:gd name="connsiteY166" fmla="*/ 564224 h 1160647"/>
                <a:gd name="connsiteX167" fmla="*/ 1052228 w 3079941"/>
                <a:gd name="connsiteY167" fmla="*/ 596651 h 1160647"/>
                <a:gd name="connsiteX168" fmla="*/ 1052988 w 3079941"/>
                <a:gd name="connsiteY168" fmla="*/ 596651 h 1160647"/>
                <a:gd name="connsiteX169" fmla="*/ 1058308 w 3079941"/>
                <a:gd name="connsiteY169" fmla="*/ 596651 h 1160647"/>
                <a:gd name="connsiteX170" fmla="*/ 1058308 w 3079941"/>
                <a:gd name="connsiteY170" fmla="*/ 514503 h 1160647"/>
                <a:gd name="connsiteX171" fmla="*/ 1060082 w 3079941"/>
                <a:gd name="connsiteY171" fmla="*/ 514503 h 1160647"/>
                <a:gd name="connsiteX172" fmla="*/ 1072495 w 3079941"/>
                <a:gd name="connsiteY172" fmla="*/ 514503 h 1160647"/>
                <a:gd name="connsiteX173" fmla="*/ 1072495 w 3079941"/>
                <a:gd name="connsiteY173" fmla="*/ 512612 h 1160647"/>
                <a:gd name="connsiteX174" fmla="*/ 1072495 w 3079941"/>
                <a:gd name="connsiteY174" fmla="*/ 499371 h 1160647"/>
                <a:gd name="connsiteX175" fmla="*/ 1094789 w 3079941"/>
                <a:gd name="connsiteY175" fmla="*/ 499371 h 1160647"/>
                <a:gd name="connsiteX176" fmla="*/ 1094789 w 3079941"/>
                <a:gd name="connsiteY176" fmla="*/ 498290 h 1160647"/>
                <a:gd name="connsiteX177" fmla="*/ 1094789 w 3079941"/>
                <a:gd name="connsiteY177" fmla="*/ 490724 h 1160647"/>
                <a:gd name="connsiteX178" fmla="*/ 1096562 w 3079941"/>
                <a:gd name="connsiteY178" fmla="*/ 490724 h 1160647"/>
                <a:gd name="connsiteX179" fmla="*/ 1108976 w 3079941"/>
                <a:gd name="connsiteY179" fmla="*/ 490724 h 1160647"/>
                <a:gd name="connsiteX180" fmla="*/ 1108976 w 3079941"/>
                <a:gd name="connsiteY180" fmla="*/ 491805 h 1160647"/>
                <a:gd name="connsiteX181" fmla="*/ 1108976 w 3079941"/>
                <a:gd name="connsiteY181" fmla="*/ 499371 h 1160647"/>
                <a:gd name="connsiteX182" fmla="*/ 1109736 w 3079941"/>
                <a:gd name="connsiteY182" fmla="*/ 499371 h 1160647"/>
                <a:gd name="connsiteX183" fmla="*/ 1115056 w 3079941"/>
                <a:gd name="connsiteY183" fmla="*/ 499371 h 1160647"/>
                <a:gd name="connsiteX184" fmla="*/ 1125189 w 3079941"/>
                <a:gd name="connsiteY184" fmla="*/ 495047 h 1160647"/>
                <a:gd name="connsiteX185" fmla="*/ 1129242 w 3079941"/>
                <a:gd name="connsiteY185" fmla="*/ 498290 h 1160647"/>
                <a:gd name="connsiteX186" fmla="*/ 1129242 w 3079941"/>
                <a:gd name="connsiteY186" fmla="*/ 490724 h 1160647"/>
                <a:gd name="connsiteX187" fmla="*/ 1131522 w 3079941"/>
                <a:gd name="connsiteY187" fmla="*/ 490724 h 1160647"/>
                <a:gd name="connsiteX188" fmla="*/ 1147483 w 3079941"/>
                <a:gd name="connsiteY188" fmla="*/ 490724 h 1160647"/>
                <a:gd name="connsiteX189" fmla="*/ 1147483 w 3079941"/>
                <a:gd name="connsiteY189" fmla="*/ 491805 h 1160647"/>
                <a:gd name="connsiteX190" fmla="*/ 1147483 w 3079941"/>
                <a:gd name="connsiteY190" fmla="*/ 499371 h 1160647"/>
                <a:gd name="connsiteX191" fmla="*/ 1177883 w 3079941"/>
                <a:gd name="connsiteY191" fmla="*/ 499371 h 1160647"/>
                <a:gd name="connsiteX192" fmla="*/ 1177883 w 3079941"/>
                <a:gd name="connsiteY192" fmla="*/ 500992 h 1160647"/>
                <a:gd name="connsiteX193" fmla="*/ 1177883 w 3079941"/>
                <a:gd name="connsiteY193" fmla="*/ 512342 h 1160647"/>
                <a:gd name="connsiteX194" fmla="*/ 1204230 w 3079941"/>
                <a:gd name="connsiteY194" fmla="*/ 512342 h 1160647"/>
                <a:gd name="connsiteX195" fmla="*/ 1204230 w 3079941"/>
                <a:gd name="connsiteY195" fmla="*/ 542606 h 1160647"/>
                <a:gd name="connsiteX196" fmla="*/ 1204990 w 3079941"/>
                <a:gd name="connsiteY196" fmla="*/ 542606 h 1160647"/>
                <a:gd name="connsiteX197" fmla="*/ 1210310 w 3079941"/>
                <a:gd name="connsiteY197" fmla="*/ 542606 h 1160647"/>
                <a:gd name="connsiteX198" fmla="*/ 1210310 w 3079941"/>
                <a:gd name="connsiteY198" fmla="*/ 543687 h 1160647"/>
                <a:gd name="connsiteX199" fmla="*/ 1210310 w 3079941"/>
                <a:gd name="connsiteY199" fmla="*/ 551254 h 1160647"/>
                <a:gd name="connsiteX200" fmla="*/ 1214364 w 3079941"/>
                <a:gd name="connsiteY200" fmla="*/ 581518 h 1160647"/>
                <a:gd name="connsiteX201" fmla="*/ 1215124 w 3079941"/>
                <a:gd name="connsiteY201" fmla="*/ 581518 h 1160647"/>
                <a:gd name="connsiteX202" fmla="*/ 1220444 w 3079941"/>
                <a:gd name="connsiteY202" fmla="*/ 581518 h 1160647"/>
                <a:gd name="connsiteX203" fmla="*/ 1220444 w 3079941"/>
                <a:gd name="connsiteY203" fmla="*/ 582329 h 1160647"/>
                <a:gd name="connsiteX204" fmla="*/ 1220444 w 3079941"/>
                <a:gd name="connsiteY204" fmla="*/ 588004 h 1160647"/>
                <a:gd name="connsiteX205" fmla="*/ 1221457 w 3079941"/>
                <a:gd name="connsiteY205" fmla="*/ 588004 h 1160647"/>
                <a:gd name="connsiteX206" fmla="*/ 1228550 w 3079941"/>
                <a:gd name="connsiteY206" fmla="*/ 588004 h 1160647"/>
                <a:gd name="connsiteX207" fmla="*/ 1228550 w 3079941"/>
                <a:gd name="connsiteY207" fmla="*/ 618269 h 1160647"/>
                <a:gd name="connsiteX208" fmla="*/ 1230577 w 3079941"/>
                <a:gd name="connsiteY208" fmla="*/ 618269 h 1160647"/>
                <a:gd name="connsiteX209" fmla="*/ 1244764 w 3079941"/>
                <a:gd name="connsiteY209" fmla="*/ 618269 h 1160647"/>
                <a:gd name="connsiteX210" fmla="*/ 1244764 w 3079941"/>
                <a:gd name="connsiteY210" fmla="*/ 642048 h 1160647"/>
                <a:gd name="connsiteX211" fmla="*/ 1246791 w 3079941"/>
                <a:gd name="connsiteY211" fmla="*/ 643669 h 1160647"/>
                <a:gd name="connsiteX212" fmla="*/ 1246791 w 3079941"/>
                <a:gd name="connsiteY212" fmla="*/ 655019 h 1160647"/>
                <a:gd name="connsiteX213" fmla="*/ 1247551 w 3079941"/>
                <a:gd name="connsiteY213" fmla="*/ 655019 h 1160647"/>
                <a:gd name="connsiteX214" fmla="*/ 1252871 w 3079941"/>
                <a:gd name="connsiteY214" fmla="*/ 655019 h 1160647"/>
                <a:gd name="connsiteX215" fmla="*/ 1252871 w 3079941"/>
                <a:gd name="connsiteY215" fmla="*/ 678798 h 1160647"/>
                <a:gd name="connsiteX216" fmla="*/ 1254137 w 3079941"/>
                <a:gd name="connsiteY216" fmla="*/ 678798 h 1160647"/>
                <a:gd name="connsiteX217" fmla="*/ 1263004 w 3079941"/>
                <a:gd name="connsiteY217" fmla="*/ 678798 h 1160647"/>
                <a:gd name="connsiteX218" fmla="*/ 1265031 w 3079941"/>
                <a:gd name="connsiteY218" fmla="*/ 682852 h 1160647"/>
                <a:gd name="connsiteX219" fmla="*/ 1265031 w 3079941"/>
                <a:gd name="connsiteY219" fmla="*/ 696093 h 1160647"/>
                <a:gd name="connsiteX220" fmla="*/ 1266551 w 3079941"/>
                <a:gd name="connsiteY220" fmla="*/ 694201 h 1160647"/>
                <a:gd name="connsiteX221" fmla="*/ 1277191 w 3079941"/>
                <a:gd name="connsiteY221" fmla="*/ 680960 h 1160647"/>
                <a:gd name="connsiteX222" fmla="*/ 1305565 w 3079941"/>
                <a:gd name="connsiteY222" fmla="*/ 680960 h 1160647"/>
                <a:gd name="connsiteX223" fmla="*/ 1305565 w 3079941"/>
                <a:gd name="connsiteY223" fmla="*/ 767431 h 1160647"/>
                <a:gd name="connsiteX224" fmla="*/ 1306325 w 3079941"/>
                <a:gd name="connsiteY224" fmla="*/ 767431 h 1160647"/>
                <a:gd name="connsiteX225" fmla="*/ 1311645 w 3079941"/>
                <a:gd name="connsiteY225" fmla="*/ 767431 h 1160647"/>
                <a:gd name="connsiteX226" fmla="*/ 1312405 w 3079941"/>
                <a:gd name="connsiteY226" fmla="*/ 766080 h 1160647"/>
                <a:gd name="connsiteX227" fmla="*/ 1317725 w 3079941"/>
                <a:gd name="connsiteY227" fmla="*/ 756622 h 1160647"/>
                <a:gd name="connsiteX228" fmla="*/ 1317725 w 3079941"/>
                <a:gd name="connsiteY228" fmla="*/ 758514 h 1160647"/>
                <a:gd name="connsiteX229" fmla="*/ 1317725 w 3079941"/>
                <a:gd name="connsiteY229" fmla="*/ 771755 h 1160647"/>
                <a:gd name="connsiteX230" fmla="*/ 1321778 w 3079941"/>
                <a:gd name="connsiteY230" fmla="*/ 726358 h 1160647"/>
                <a:gd name="connsiteX231" fmla="*/ 1322538 w 3079941"/>
                <a:gd name="connsiteY231" fmla="*/ 726358 h 1160647"/>
                <a:gd name="connsiteX232" fmla="*/ 1327858 w 3079941"/>
                <a:gd name="connsiteY232" fmla="*/ 726358 h 1160647"/>
                <a:gd name="connsiteX233" fmla="*/ 1327858 w 3079941"/>
                <a:gd name="connsiteY233" fmla="*/ 661504 h 1160647"/>
                <a:gd name="connsiteX234" fmla="*/ 1328872 w 3079941"/>
                <a:gd name="connsiteY234" fmla="*/ 661504 h 1160647"/>
                <a:gd name="connsiteX235" fmla="*/ 1335965 w 3079941"/>
                <a:gd name="connsiteY235" fmla="*/ 661504 h 1160647"/>
                <a:gd name="connsiteX236" fmla="*/ 1348125 w 3079941"/>
                <a:gd name="connsiteY236" fmla="*/ 618269 h 1160647"/>
                <a:gd name="connsiteX237" fmla="*/ 1349392 w 3079941"/>
                <a:gd name="connsiteY237" fmla="*/ 618269 h 1160647"/>
                <a:gd name="connsiteX238" fmla="*/ 1358259 w 3079941"/>
                <a:gd name="connsiteY238" fmla="*/ 618269 h 1160647"/>
                <a:gd name="connsiteX239" fmla="*/ 1368392 w 3079941"/>
                <a:gd name="connsiteY239" fmla="*/ 661504 h 1160647"/>
                <a:gd name="connsiteX240" fmla="*/ 1369405 w 3079941"/>
                <a:gd name="connsiteY240" fmla="*/ 661504 h 1160647"/>
                <a:gd name="connsiteX241" fmla="*/ 1376499 w 3079941"/>
                <a:gd name="connsiteY241" fmla="*/ 661504 h 1160647"/>
                <a:gd name="connsiteX242" fmla="*/ 1376499 w 3079941"/>
                <a:gd name="connsiteY242" fmla="*/ 700416 h 1160647"/>
                <a:gd name="connsiteX243" fmla="*/ 1378272 w 3079941"/>
                <a:gd name="connsiteY243" fmla="*/ 700416 h 1160647"/>
                <a:gd name="connsiteX244" fmla="*/ 1390686 w 3079941"/>
                <a:gd name="connsiteY244" fmla="*/ 700416 h 1160647"/>
                <a:gd name="connsiteX245" fmla="*/ 1390686 w 3079941"/>
                <a:gd name="connsiteY245" fmla="*/ 702578 h 1160647"/>
                <a:gd name="connsiteX246" fmla="*/ 1390686 w 3079941"/>
                <a:gd name="connsiteY246" fmla="*/ 717710 h 1160647"/>
                <a:gd name="connsiteX247" fmla="*/ 1394739 w 3079941"/>
                <a:gd name="connsiteY247" fmla="*/ 715549 h 1160647"/>
                <a:gd name="connsiteX248" fmla="*/ 1394739 w 3079941"/>
                <a:gd name="connsiteY248" fmla="*/ 700416 h 1160647"/>
                <a:gd name="connsiteX249" fmla="*/ 1396259 w 3079941"/>
                <a:gd name="connsiteY249" fmla="*/ 700416 h 1160647"/>
                <a:gd name="connsiteX250" fmla="*/ 1406899 w 3079941"/>
                <a:gd name="connsiteY250" fmla="*/ 700416 h 1160647"/>
                <a:gd name="connsiteX251" fmla="*/ 1406899 w 3079941"/>
                <a:gd name="connsiteY251" fmla="*/ 702037 h 1160647"/>
                <a:gd name="connsiteX252" fmla="*/ 1406899 w 3079941"/>
                <a:gd name="connsiteY252" fmla="*/ 713387 h 1160647"/>
                <a:gd name="connsiteX253" fmla="*/ 1437300 w 3079941"/>
                <a:gd name="connsiteY253" fmla="*/ 713387 h 1160647"/>
                <a:gd name="connsiteX254" fmla="*/ 1437300 w 3079941"/>
                <a:gd name="connsiteY254" fmla="*/ 676637 h 1160647"/>
                <a:gd name="connsiteX255" fmla="*/ 1438566 w 3079941"/>
                <a:gd name="connsiteY255" fmla="*/ 676637 h 1160647"/>
                <a:gd name="connsiteX256" fmla="*/ 1447433 w 3079941"/>
                <a:gd name="connsiteY256" fmla="*/ 676637 h 1160647"/>
                <a:gd name="connsiteX257" fmla="*/ 1447433 w 3079941"/>
                <a:gd name="connsiteY257" fmla="*/ 698254 h 1160647"/>
                <a:gd name="connsiteX258" fmla="*/ 1449460 w 3079941"/>
                <a:gd name="connsiteY258" fmla="*/ 665828 h 1160647"/>
                <a:gd name="connsiteX259" fmla="*/ 1471753 w 3079941"/>
                <a:gd name="connsiteY259" fmla="*/ 665828 h 1160647"/>
                <a:gd name="connsiteX260" fmla="*/ 1471753 w 3079941"/>
                <a:gd name="connsiteY260" fmla="*/ 664206 h 1160647"/>
                <a:gd name="connsiteX261" fmla="*/ 1471753 w 3079941"/>
                <a:gd name="connsiteY261" fmla="*/ 652857 h 1160647"/>
                <a:gd name="connsiteX262" fmla="*/ 1472513 w 3079941"/>
                <a:gd name="connsiteY262" fmla="*/ 652857 h 1160647"/>
                <a:gd name="connsiteX263" fmla="*/ 1477833 w 3079941"/>
                <a:gd name="connsiteY263" fmla="*/ 652857 h 1160647"/>
                <a:gd name="connsiteX264" fmla="*/ 1477833 w 3079941"/>
                <a:gd name="connsiteY264" fmla="*/ 650966 h 1160647"/>
                <a:gd name="connsiteX265" fmla="*/ 1477833 w 3079941"/>
                <a:gd name="connsiteY265" fmla="*/ 637725 h 1160647"/>
                <a:gd name="connsiteX266" fmla="*/ 1481887 w 3079941"/>
                <a:gd name="connsiteY266" fmla="*/ 644210 h 1160647"/>
                <a:gd name="connsiteX267" fmla="*/ 1484167 w 3079941"/>
                <a:gd name="connsiteY267" fmla="*/ 644210 h 1160647"/>
                <a:gd name="connsiteX268" fmla="*/ 1500127 w 3079941"/>
                <a:gd name="connsiteY268" fmla="*/ 644210 h 1160647"/>
                <a:gd name="connsiteX269" fmla="*/ 1500127 w 3079941"/>
                <a:gd name="connsiteY269" fmla="*/ 643399 h 1160647"/>
                <a:gd name="connsiteX270" fmla="*/ 1500127 w 3079941"/>
                <a:gd name="connsiteY270" fmla="*/ 637725 h 1160647"/>
                <a:gd name="connsiteX271" fmla="*/ 1500887 w 3079941"/>
                <a:gd name="connsiteY271" fmla="*/ 637725 h 1160647"/>
                <a:gd name="connsiteX272" fmla="*/ 1506207 w 3079941"/>
                <a:gd name="connsiteY272" fmla="*/ 637725 h 1160647"/>
                <a:gd name="connsiteX273" fmla="*/ 1506207 w 3079941"/>
                <a:gd name="connsiteY273" fmla="*/ 639076 h 1160647"/>
                <a:gd name="connsiteX274" fmla="*/ 1506207 w 3079941"/>
                <a:gd name="connsiteY274" fmla="*/ 648534 h 1160647"/>
                <a:gd name="connsiteX275" fmla="*/ 1544714 w 3079941"/>
                <a:gd name="connsiteY275" fmla="*/ 648534 h 1160647"/>
                <a:gd name="connsiteX276" fmla="*/ 1544714 w 3079941"/>
                <a:gd name="connsiteY276" fmla="*/ 786887 h 1160647"/>
                <a:gd name="connsiteX277" fmla="*/ 1546234 w 3079941"/>
                <a:gd name="connsiteY277" fmla="*/ 786887 h 1160647"/>
                <a:gd name="connsiteX278" fmla="*/ 1556874 w 3079941"/>
                <a:gd name="connsiteY278" fmla="*/ 786887 h 1160647"/>
                <a:gd name="connsiteX279" fmla="*/ 1556874 w 3079941"/>
                <a:gd name="connsiteY279" fmla="*/ 773917 h 1160647"/>
                <a:gd name="connsiteX280" fmla="*/ 1560928 w 3079941"/>
                <a:gd name="connsiteY280" fmla="*/ 773917 h 1160647"/>
                <a:gd name="connsiteX281" fmla="*/ 1560928 w 3079941"/>
                <a:gd name="connsiteY281" fmla="*/ 786887 h 1160647"/>
                <a:gd name="connsiteX282" fmla="*/ 1591328 w 3079941"/>
                <a:gd name="connsiteY282" fmla="*/ 786887 h 1160647"/>
                <a:gd name="connsiteX283" fmla="*/ 1591328 w 3079941"/>
                <a:gd name="connsiteY283" fmla="*/ 756622 h 1160647"/>
                <a:gd name="connsiteX284" fmla="*/ 1603488 w 3079941"/>
                <a:gd name="connsiteY284" fmla="*/ 756622 h 1160647"/>
                <a:gd name="connsiteX285" fmla="*/ 1615648 w 3079941"/>
                <a:gd name="connsiteY285" fmla="*/ 754461 h 1160647"/>
                <a:gd name="connsiteX286" fmla="*/ 1619702 w 3079941"/>
                <a:gd name="connsiteY286" fmla="*/ 756622 h 1160647"/>
                <a:gd name="connsiteX287" fmla="*/ 1629835 w 3079941"/>
                <a:gd name="connsiteY287" fmla="*/ 756622 h 1160647"/>
                <a:gd name="connsiteX288" fmla="*/ 1629835 w 3079941"/>
                <a:gd name="connsiteY288" fmla="*/ 786887 h 1160647"/>
                <a:gd name="connsiteX289" fmla="*/ 1637942 w 3079941"/>
                <a:gd name="connsiteY289" fmla="*/ 786887 h 1160647"/>
                <a:gd name="connsiteX290" fmla="*/ 1637942 w 3079941"/>
                <a:gd name="connsiteY290" fmla="*/ 804182 h 1160647"/>
                <a:gd name="connsiteX291" fmla="*/ 1647278 w 3079941"/>
                <a:gd name="connsiteY291" fmla="*/ 805087 h 1160647"/>
                <a:gd name="connsiteX292" fmla="*/ 1660236 w 3079941"/>
                <a:gd name="connsiteY292" fmla="*/ 805087 h 1160647"/>
                <a:gd name="connsiteX293" fmla="*/ 1660236 w 3079941"/>
                <a:gd name="connsiteY293" fmla="*/ 789049 h 1160647"/>
                <a:gd name="connsiteX294" fmla="*/ 1728192 w 3079941"/>
                <a:gd name="connsiteY294" fmla="*/ 789049 h 1160647"/>
                <a:gd name="connsiteX295" fmla="*/ 1728192 w 3079941"/>
                <a:gd name="connsiteY295" fmla="*/ 703796 h 1160647"/>
                <a:gd name="connsiteX296" fmla="*/ 1800200 w 3079941"/>
                <a:gd name="connsiteY296" fmla="*/ 703796 h 1160647"/>
                <a:gd name="connsiteX297" fmla="*/ 1800200 w 3079941"/>
                <a:gd name="connsiteY297" fmla="*/ 782564 h 1160647"/>
                <a:gd name="connsiteX298" fmla="*/ 1802104 w 3079941"/>
                <a:gd name="connsiteY298" fmla="*/ 782564 h 1160647"/>
                <a:gd name="connsiteX299" fmla="*/ 1803346 w 3079941"/>
                <a:gd name="connsiteY299" fmla="*/ 805087 h 1160647"/>
                <a:gd name="connsiteX300" fmla="*/ 1813022 w 3079941"/>
                <a:gd name="connsiteY300" fmla="*/ 805087 h 1160647"/>
                <a:gd name="connsiteX301" fmla="*/ 1814264 w 3079941"/>
                <a:gd name="connsiteY301" fmla="*/ 782564 h 1160647"/>
                <a:gd name="connsiteX302" fmla="*/ 1820344 w 3079941"/>
                <a:gd name="connsiteY302" fmla="*/ 782564 h 1160647"/>
                <a:gd name="connsiteX303" fmla="*/ 1821586 w 3079941"/>
                <a:gd name="connsiteY303" fmla="*/ 805087 h 1160647"/>
                <a:gd name="connsiteX304" fmla="*/ 1872208 w 3079941"/>
                <a:gd name="connsiteY304" fmla="*/ 805087 h 1160647"/>
                <a:gd name="connsiteX305" fmla="*/ 1872208 w 3079941"/>
                <a:gd name="connsiteY305" fmla="*/ 642059 h 1160647"/>
                <a:gd name="connsiteX306" fmla="*/ 2069535 w 3079941"/>
                <a:gd name="connsiteY306" fmla="*/ 642059 h 1160647"/>
                <a:gd name="connsiteX307" fmla="*/ 2069535 w 3079941"/>
                <a:gd name="connsiteY307" fmla="*/ 805087 h 1160647"/>
                <a:gd name="connsiteX308" fmla="*/ 2088232 w 3079941"/>
                <a:gd name="connsiteY308" fmla="*/ 805087 h 1160647"/>
                <a:gd name="connsiteX309" fmla="*/ 2088232 w 3079941"/>
                <a:gd name="connsiteY309" fmla="*/ 722394 h 1160647"/>
                <a:gd name="connsiteX310" fmla="*/ 2183352 w 3079941"/>
                <a:gd name="connsiteY310" fmla="*/ 722394 h 1160647"/>
                <a:gd name="connsiteX311" fmla="*/ 2195282 w 3079941"/>
                <a:gd name="connsiteY311" fmla="*/ 404253 h 1160647"/>
                <a:gd name="connsiteX312" fmla="*/ 2183122 w 3079941"/>
                <a:gd name="connsiteY312" fmla="*/ 382635 h 1160647"/>
                <a:gd name="connsiteX313" fmla="*/ 2177042 w 3079941"/>
                <a:gd name="connsiteY313" fmla="*/ 378311 h 1160647"/>
                <a:gd name="connsiteX314" fmla="*/ 2185149 w 3079941"/>
                <a:gd name="connsiteY314" fmla="*/ 354532 h 1160647"/>
                <a:gd name="connsiteX315" fmla="*/ 2185149 w 3079941"/>
                <a:gd name="connsiteY315" fmla="*/ 337238 h 1160647"/>
                <a:gd name="connsiteX316" fmla="*/ 2199336 w 3079941"/>
                <a:gd name="connsiteY316" fmla="*/ 337238 h 1160647"/>
                <a:gd name="connsiteX317" fmla="*/ 2199336 w 3079941"/>
                <a:gd name="connsiteY317" fmla="*/ 315620 h 1160647"/>
                <a:gd name="connsiteX318" fmla="*/ 2201362 w 3079941"/>
                <a:gd name="connsiteY318" fmla="*/ 311296 h 1160647"/>
                <a:gd name="connsiteX319" fmla="*/ 2201362 w 3079941"/>
                <a:gd name="connsiteY319" fmla="*/ 233472 h 1160647"/>
                <a:gd name="connsiteX320" fmla="*/ 2199336 w 3079941"/>
                <a:gd name="connsiteY320" fmla="*/ 226987 h 1160647"/>
                <a:gd name="connsiteX321" fmla="*/ 2205416 w 3079941"/>
                <a:gd name="connsiteY321" fmla="*/ 220501 h 1160647"/>
                <a:gd name="connsiteX322" fmla="*/ 2205416 w 3079941"/>
                <a:gd name="connsiteY322" fmla="*/ 162133 h 1160647"/>
                <a:gd name="connsiteX323" fmla="*/ 2207442 w 3079941"/>
                <a:gd name="connsiteY323" fmla="*/ 157810 h 1160647"/>
                <a:gd name="connsiteX324" fmla="*/ 2207442 w 3079941"/>
                <a:gd name="connsiteY324" fmla="*/ 101604 h 1160647"/>
                <a:gd name="connsiteX325" fmla="*/ 2209469 w 3079941"/>
                <a:gd name="connsiteY325" fmla="*/ 82148 h 1160647"/>
                <a:gd name="connsiteX326" fmla="*/ 2213523 w 3079941"/>
                <a:gd name="connsiteY326" fmla="*/ 99442 h 1160647"/>
                <a:gd name="connsiteX327" fmla="*/ 2215549 w 3079941"/>
                <a:gd name="connsiteY327" fmla="*/ 157810 h 1160647"/>
                <a:gd name="connsiteX328" fmla="*/ 2217576 w 3079941"/>
                <a:gd name="connsiteY328" fmla="*/ 220501 h 1160647"/>
                <a:gd name="connsiteX329" fmla="*/ 2223656 w 3079941"/>
                <a:gd name="connsiteY329" fmla="*/ 226987 h 1160647"/>
                <a:gd name="connsiteX330" fmla="*/ 2221629 w 3079941"/>
                <a:gd name="connsiteY330" fmla="*/ 233472 h 1160647"/>
                <a:gd name="connsiteX331" fmla="*/ 2221629 w 3079941"/>
                <a:gd name="connsiteY331" fmla="*/ 311296 h 1160647"/>
                <a:gd name="connsiteX332" fmla="*/ 2223656 w 3079941"/>
                <a:gd name="connsiteY332" fmla="*/ 315620 h 1160647"/>
                <a:gd name="connsiteX333" fmla="*/ 2223656 w 3079941"/>
                <a:gd name="connsiteY333" fmla="*/ 337238 h 1160647"/>
                <a:gd name="connsiteX334" fmla="*/ 2237843 w 3079941"/>
                <a:gd name="connsiteY334" fmla="*/ 337238 h 1160647"/>
                <a:gd name="connsiteX335" fmla="*/ 2237843 w 3079941"/>
                <a:gd name="connsiteY335" fmla="*/ 354532 h 1160647"/>
                <a:gd name="connsiteX336" fmla="*/ 2245950 w 3079941"/>
                <a:gd name="connsiteY336" fmla="*/ 378311 h 1160647"/>
                <a:gd name="connsiteX337" fmla="*/ 2239870 w 3079941"/>
                <a:gd name="connsiteY337" fmla="*/ 382635 h 1160647"/>
                <a:gd name="connsiteX338" fmla="*/ 2227709 w 3079941"/>
                <a:gd name="connsiteY338" fmla="*/ 404253 h 1160647"/>
                <a:gd name="connsiteX339" fmla="*/ 2235816 w 3079941"/>
                <a:gd name="connsiteY339" fmla="*/ 657181 h 1160647"/>
                <a:gd name="connsiteX340" fmla="*/ 2300670 w 3079941"/>
                <a:gd name="connsiteY340" fmla="*/ 657181 h 1160647"/>
                <a:gd name="connsiteX341" fmla="*/ 2300670 w 3079941"/>
                <a:gd name="connsiteY341" fmla="*/ 732843 h 1160647"/>
                <a:gd name="connsiteX342" fmla="*/ 2308777 w 3079941"/>
                <a:gd name="connsiteY342" fmla="*/ 732843 h 1160647"/>
                <a:gd name="connsiteX343" fmla="*/ 2310804 w 3079941"/>
                <a:gd name="connsiteY343" fmla="*/ 726358 h 1160647"/>
                <a:gd name="connsiteX344" fmla="*/ 2316884 w 3079941"/>
                <a:gd name="connsiteY344" fmla="*/ 726358 h 1160647"/>
                <a:gd name="connsiteX345" fmla="*/ 2318911 w 3079941"/>
                <a:gd name="connsiteY345" fmla="*/ 735005 h 1160647"/>
                <a:gd name="connsiteX346" fmla="*/ 2331071 w 3079941"/>
                <a:gd name="connsiteY346" fmla="*/ 735005 h 1160647"/>
                <a:gd name="connsiteX347" fmla="*/ 2331071 w 3079941"/>
                <a:gd name="connsiteY347" fmla="*/ 728519 h 1160647"/>
                <a:gd name="connsiteX348" fmla="*/ 2353364 w 3079941"/>
                <a:gd name="connsiteY348" fmla="*/ 728519 h 1160647"/>
                <a:gd name="connsiteX349" fmla="*/ 2353364 w 3079941"/>
                <a:gd name="connsiteY349" fmla="*/ 735005 h 1160647"/>
                <a:gd name="connsiteX350" fmla="*/ 2373631 w 3079941"/>
                <a:gd name="connsiteY350" fmla="*/ 735005 h 1160647"/>
                <a:gd name="connsiteX351" fmla="*/ 2373631 w 3079941"/>
                <a:gd name="connsiteY351" fmla="*/ 780402 h 1160647"/>
                <a:gd name="connsiteX352" fmla="*/ 2387818 w 3079941"/>
                <a:gd name="connsiteY352" fmla="*/ 780402 h 1160647"/>
                <a:gd name="connsiteX353" fmla="*/ 2387818 w 3079941"/>
                <a:gd name="connsiteY353" fmla="*/ 767431 h 1160647"/>
                <a:gd name="connsiteX354" fmla="*/ 2404032 w 3079941"/>
                <a:gd name="connsiteY354" fmla="*/ 767431 h 1160647"/>
                <a:gd name="connsiteX355" fmla="*/ 2404032 w 3079941"/>
                <a:gd name="connsiteY355" fmla="*/ 588004 h 1160647"/>
                <a:gd name="connsiteX356" fmla="*/ 2410112 w 3079941"/>
                <a:gd name="connsiteY356" fmla="*/ 581518 h 1160647"/>
                <a:gd name="connsiteX357" fmla="*/ 2483073 w 3079941"/>
                <a:gd name="connsiteY357" fmla="*/ 581518 h 1160647"/>
                <a:gd name="connsiteX358" fmla="*/ 2483073 w 3079941"/>
                <a:gd name="connsiteY358" fmla="*/ 590166 h 1160647"/>
                <a:gd name="connsiteX359" fmla="*/ 2493206 w 3079941"/>
                <a:gd name="connsiteY359" fmla="*/ 590166 h 1160647"/>
                <a:gd name="connsiteX360" fmla="*/ 2493206 w 3079941"/>
                <a:gd name="connsiteY360" fmla="*/ 704740 h 1160647"/>
                <a:gd name="connsiteX361" fmla="*/ 2515500 w 3079941"/>
                <a:gd name="connsiteY361" fmla="*/ 704740 h 1160647"/>
                <a:gd name="connsiteX362" fmla="*/ 2515500 w 3079941"/>
                <a:gd name="connsiteY362" fmla="*/ 637725 h 1160647"/>
                <a:gd name="connsiteX363" fmla="*/ 2541847 w 3079941"/>
                <a:gd name="connsiteY363" fmla="*/ 637725 h 1160647"/>
                <a:gd name="connsiteX364" fmla="*/ 2545900 w 3079941"/>
                <a:gd name="connsiteY364" fmla="*/ 633401 h 1160647"/>
                <a:gd name="connsiteX365" fmla="*/ 2554007 w 3079941"/>
                <a:gd name="connsiteY365" fmla="*/ 633401 h 1160647"/>
                <a:gd name="connsiteX366" fmla="*/ 2558060 w 3079941"/>
                <a:gd name="connsiteY366" fmla="*/ 637725 h 1160647"/>
                <a:gd name="connsiteX367" fmla="*/ 2580354 w 3079941"/>
                <a:gd name="connsiteY367" fmla="*/ 637725 h 1160647"/>
                <a:gd name="connsiteX368" fmla="*/ 2580354 w 3079941"/>
                <a:gd name="connsiteY368" fmla="*/ 520989 h 1160647"/>
                <a:gd name="connsiteX369" fmla="*/ 2637101 w 3079941"/>
                <a:gd name="connsiteY369" fmla="*/ 510180 h 1160647"/>
                <a:gd name="connsiteX370" fmla="*/ 2637101 w 3079941"/>
                <a:gd name="connsiteY370" fmla="*/ 511261 h 1160647"/>
                <a:gd name="connsiteX371" fmla="*/ 2637101 w 3079941"/>
                <a:gd name="connsiteY371" fmla="*/ 518827 h 1160647"/>
                <a:gd name="connsiteX372" fmla="*/ 2663448 w 3079941"/>
                <a:gd name="connsiteY372" fmla="*/ 518827 h 1160647"/>
                <a:gd name="connsiteX373" fmla="*/ 2663448 w 3079941"/>
                <a:gd name="connsiteY373" fmla="*/ 773917 h 1160647"/>
                <a:gd name="connsiteX374" fmla="*/ 2685742 w 3079941"/>
                <a:gd name="connsiteY374" fmla="*/ 773917 h 1160647"/>
                <a:gd name="connsiteX375" fmla="*/ 2685742 w 3079941"/>
                <a:gd name="connsiteY375" fmla="*/ 769593 h 1160647"/>
                <a:gd name="connsiteX376" fmla="*/ 2697902 w 3079941"/>
                <a:gd name="connsiteY376" fmla="*/ 769593 h 1160647"/>
                <a:gd name="connsiteX377" fmla="*/ 2697902 w 3079941"/>
                <a:gd name="connsiteY377" fmla="*/ 773917 h 1160647"/>
                <a:gd name="connsiteX378" fmla="*/ 2722222 w 3079941"/>
                <a:gd name="connsiteY378" fmla="*/ 773917 h 1160647"/>
                <a:gd name="connsiteX379" fmla="*/ 2722222 w 3079941"/>
                <a:gd name="connsiteY379" fmla="*/ 760946 h 1160647"/>
                <a:gd name="connsiteX380" fmla="*/ 2750596 w 3079941"/>
                <a:gd name="connsiteY380" fmla="*/ 760946 h 1160647"/>
                <a:gd name="connsiteX381" fmla="*/ 2762756 w 3079941"/>
                <a:gd name="connsiteY381" fmla="*/ 756622 h 1160647"/>
                <a:gd name="connsiteX382" fmla="*/ 2783023 w 3079941"/>
                <a:gd name="connsiteY382" fmla="*/ 760946 h 1160647"/>
                <a:gd name="connsiteX383" fmla="*/ 2783023 w 3079941"/>
                <a:gd name="connsiteY383" fmla="*/ 743652 h 1160647"/>
                <a:gd name="connsiteX384" fmla="*/ 2791130 w 3079941"/>
                <a:gd name="connsiteY384" fmla="*/ 743652 h 1160647"/>
                <a:gd name="connsiteX385" fmla="*/ 2791130 w 3079941"/>
                <a:gd name="connsiteY385" fmla="*/ 730681 h 1160647"/>
                <a:gd name="connsiteX386" fmla="*/ 2847877 w 3079941"/>
                <a:gd name="connsiteY386" fmla="*/ 730681 h 1160647"/>
                <a:gd name="connsiteX387" fmla="*/ 2847877 w 3079941"/>
                <a:gd name="connsiteY387" fmla="*/ 700416 h 1160647"/>
                <a:gd name="connsiteX388" fmla="*/ 2866117 w 3079941"/>
                <a:gd name="connsiteY388" fmla="*/ 700416 h 1160647"/>
                <a:gd name="connsiteX389" fmla="*/ 2866117 w 3079941"/>
                <a:gd name="connsiteY389" fmla="*/ 693931 h 1160647"/>
                <a:gd name="connsiteX390" fmla="*/ 2878277 w 3079941"/>
                <a:gd name="connsiteY390" fmla="*/ 693931 h 1160647"/>
                <a:gd name="connsiteX391" fmla="*/ 2878277 w 3079941"/>
                <a:gd name="connsiteY391" fmla="*/ 700416 h 1160647"/>
                <a:gd name="connsiteX392" fmla="*/ 2894491 w 3079941"/>
                <a:gd name="connsiteY392" fmla="*/ 700416 h 1160647"/>
                <a:gd name="connsiteX393" fmla="*/ 2894491 w 3079941"/>
                <a:gd name="connsiteY393" fmla="*/ 750137 h 1160647"/>
                <a:gd name="connsiteX394" fmla="*/ 2926918 w 3079941"/>
                <a:gd name="connsiteY394" fmla="*/ 750137 h 1160647"/>
                <a:gd name="connsiteX395" fmla="*/ 2926918 w 3079941"/>
                <a:gd name="connsiteY395" fmla="*/ 724196 h 1160647"/>
                <a:gd name="connsiteX396" fmla="*/ 2965425 w 3079941"/>
                <a:gd name="connsiteY396" fmla="*/ 724196 h 1160647"/>
                <a:gd name="connsiteX397" fmla="*/ 2965425 w 3079941"/>
                <a:gd name="connsiteY397" fmla="*/ 693931 h 1160647"/>
                <a:gd name="connsiteX398" fmla="*/ 3014066 w 3079941"/>
                <a:gd name="connsiteY398" fmla="*/ 693931 h 1160647"/>
                <a:gd name="connsiteX399" fmla="*/ 3014066 w 3079941"/>
                <a:gd name="connsiteY399" fmla="*/ 805087 h 1160647"/>
                <a:gd name="connsiteX400" fmla="*/ 3014066 w 3079941"/>
                <a:gd name="connsiteY400" fmla="*/ 818866 h 1160647"/>
                <a:gd name="connsiteX401" fmla="*/ 3079941 w 3079941"/>
                <a:gd name="connsiteY401" fmla="*/ 818866 h 1160647"/>
                <a:gd name="connsiteX402" fmla="*/ 3079941 w 3079941"/>
                <a:gd name="connsiteY402" fmla="*/ 1160647 h 1160647"/>
                <a:gd name="connsiteX403" fmla="*/ 200958 w 3079941"/>
                <a:gd name="connsiteY403" fmla="*/ 1160647 h 1160647"/>
                <a:gd name="connsiteX404" fmla="*/ 0 w 3079941"/>
                <a:gd name="connsiteY404" fmla="*/ 1126882 h 1160647"/>
                <a:gd name="connsiteX405" fmla="*/ 55096 w 3079941"/>
                <a:gd name="connsiteY405" fmla="*/ 886329 h 1160647"/>
                <a:gd name="connsiteX406" fmla="*/ 55096 w 3079941"/>
                <a:gd name="connsiteY406" fmla="*/ 724196 h 1160647"/>
                <a:gd name="connsiteX407" fmla="*/ 75363 w 3079941"/>
                <a:gd name="connsiteY407" fmla="*/ 724196 h 1160647"/>
                <a:gd name="connsiteX408" fmla="*/ 75870 w 3079941"/>
                <a:gd name="connsiteY408" fmla="*/ 723115 h 1160647"/>
                <a:gd name="connsiteX409" fmla="*/ 79416 w 3079941"/>
                <a:gd name="connsiteY409" fmla="*/ 715549 h 1160647"/>
                <a:gd name="connsiteX410" fmla="*/ 81190 w 3079941"/>
                <a:gd name="connsiteY410" fmla="*/ 715819 h 1160647"/>
                <a:gd name="connsiteX411" fmla="*/ 93603 w 3079941"/>
                <a:gd name="connsiteY411" fmla="*/ 717710 h 1160647"/>
                <a:gd name="connsiteX412" fmla="*/ 94110 w 3079941"/>
                <a:gd name="connsiteY412" fmla="*/ 719062 h 1160647"/>
                <a:gd name="connsiteX413" fmla="*/ 97656 w 3079941"/>
                <a:gd name="connsiteY413" fmla="*/ 728519 h 1160647"/>
                <a:gd name="connsiteX414" fmla="*/ 124003 w 3079941"/>
                <a:gd name="connsiteY414" fmla="*/ 730681 h 1160647"/>
                <a:gd name="connsiteX415" fmla="*/ 124003 w 3079941"/>
                <a:gd name="connsiteY415" fmla="*/ 607460 h 1160647"/>
                <a:gd name="connsiteX416" fmla="*/ 126030 w 3079941"/>
                <a:gd name="connsiteY416" fmla="*/ 607460 h 1160647"/>
                <a:gd name="connsiteX417" fmla="*/ 140217 w 3079941"/>
                <a:gd name="connsiteY417" fmla="*/ 607460 h 1160647"/>
                <a:gd name="connsiteX418" fmla="*/ 140217 w 3079941"/>
                <a:gd name="connsiteY418" fmla="*/ 471268 h 1160647"/>
                <a:gd name="connsiteX419" fmla="*/ 141990 w 3079941"/>
                <a:gd name="connsiteY419" fmla="*/ 471268 h 1160647"/>
                <a:gd name="connsiteX420" fmla="*/ 154404 w 3079941"/>
                <a:gd name="connsiteY420" fmla="*/ 471268 h 1160647"/>
                <a:gd name="connsiteX421" fmla="*/ 154404 w 3079941"/>
                <a:gd name="connsiteY421" fmla="*/ 356694 h 1160647"/>
                <a:gd name="connsiteX422" fmla="*/ 158457 w 3079941"/>
                <a:gd name="connsiteY422" fmla="*/ 328590 h 1160647"/>
                <a:gd name="connsiteX423" fmla="*/ 160484 w 3079941"/>
                <a:gd name="connsiteY423" fmla="*/ 328590 h 1160647"/>
                <a:gd name="connsiteX424" fmla="*/ 174671 w 3079941"/>
                <a:gd name="connsiteY424" fmla="*/ 328590 h 1160647"/>
                <a:gd name="connsiteX425" fmla="*/ 211151 w 3079941"/>
                <a:gd name="connsiteY425" fmla="*/ 246443 h 1160647"/>
                <a:gd name="connsiteX426" fmla="*/ 215205 w 3079941"/>
                <a:gd name="connsiteY426" fmla="*/ 0 h 1160647"/>
                <a:gd name="connsiteX0" fmla="*/ 215205 w 3079941"/>
                <a:gd name="connsiteY0" fmla="*/ 0 h 1160647"/>
                <a:gd name="connsiteX1" fmla="*/ 217231 w 3079941"/>
                <a:gd name="connsiteY1" fmla="*/ 246443 h 1160647"/>
                <a:gd name="connsiteX2" fmla="*/ 255738 w 3079941"/>
                <a:gd name="connsiteY2" fmla="*/ 326429 h 1160647"/>
                <a:gd name="connsiteX3" fmla="*/ 257765 w 3079941"/>
                <a:gd name="connsiteY3" fmla="*/ 326429 h 1160647"/>
                <a:gd name="connsiteX4" fmla="*/ 271952 w 3079941"/>
                <a:gd name="connsiteY4" fmla="*/ 326429 h 1160647"/>
                <a:gd name="connsiteX5" fmla="*/ 271952 w 3079941"/>
                <a:gd name="connsiteY5" fmla="*/ 350208 h 1160647"/>
                <a:gd name="connsiteX6" fmla="*/ 272459 w 3079941"/>
                <a:gd name="connsiteY6" fmla="*/ 351019 h 1160647"/>
                <a:gd name="connsiteX7" fmla="*/ 276005 w 3079941"/>
                <a:gd name="connsiteY7" fmla="*/ 356694 h 1160647"/>
                <a:gd name="connsiteX8" fmla="*/ 276005 w 3079941"/>
                <a:gd name="connsiteY8" fmla="*/ 471268 h 1160647"/>
                <a:gd name="connsiteX9" fmla="*/ 278285 w 3079941"/>
                <a:gd name="connsiteY9" fmla="*/ 471268 h 1160647"/>
                <a:gd name="connsiteX10" fmla="*/ 294246 w 3079941"/>
                <a:gd name="connsiteY10" fmla="*/ 471268 h 1160647"/>
                <a:gd name="connsiteX11" fmla="*/ 294246 w 3079941"/>
                <a:gd name="connsiteY11" fmla="*/ 611783 h 1160647"/>
                <a:gd name="connsiteX12" fmla="*/ 295766 w 3079941"/>
                <a:gd name="connsiteY12" fmla="*/ 611513 h 1160647"/>
                <a:gd name="connsiteX13" fmla="*/ 306406 w 3079941"/>
                <a:gd name="connsiteY13" fmla="*/ 609622 h 1160647"/>
                <a:gd name="connsiteX14" fmla="*/ 304379 w 3079941"/>
                <a:gd name="connsiteY14" fmla="*/ 698254 h 1160647"/>
                <a:gd name="connsiteX15" fmla="*/ 305899 w 3079941"/>
                <a:gd name="connsiteY15" fmla="*/ 698525 h 1160647"/>
                <a:gd name="connsiteX16" fmla="*/ 316539 w 3079941"/>
                <a:gd name="connsiteY16" fmla="*/ 700416 h 1160647"/>
                <a:gd name="connsiteX17" fmla="*/ 316792 w 3079941"/>
                <a:gd name="connsiteY17" fmla="*/ 701227 h 1160647"/>
                <a:gd name="connsiteX18" fmla="*/ 318566 w 3079941"/>
                <a:gd name="connsiteY18" fmla="*/ 706902 h 1160647"/>
                <a:gd name="connsiteX19" fmla="*/ 319326 w 3079941"/>
                <a:gd name="connsiteY19" fmla="*/ 704470 h 1160647"/>
                <a:gd name="connsiteX20" fmla="*/ 324646 w 3079941"/>
                <a:gd name="connsiteY20" fmla="*/ 687446 h 1160647"/>
                <a:gd name="connsiteX21" fmla="*/ 326419 w 3079941"/>
                <a:gd name="connsiteY21" fmla="*/ 687446 h 1160647"/>
                <a:gd name="connsiteX22" fmla="*/ 338833 w 3079941"/>
                <a:gd name="connsiteY22" fmla="*/ 687446 h 1160647"/>
                <a:gd name="connsiteX23" fmla="*/ 338833 w 3079941"/>
                <a:gd name="connsiteY23" fmla="*/ 719872 h 1160647"/>
                <a:gd name="connsiteX24" fmla="*/ 339846 w 3079941"/>
                <a:gd name="connsiteY24" fmla="*/ 720413 h 1160647"/>
                <a:gd name="connsiteX25" fmla="*/ 346940 w 3079941"/>
                <a:gd name="connsiteY25" fmla="*/ 724196 h 1160647"/>
                <a:gd name="connsiteX26" fmla="*/ 346940 w 3079941"/>
                <a:gd name="connsiteY26" fmla="*/ 725547 h 1160647"/>
                <a:gd name="connsiteX27" fmla="*/ 346940 w 3079941"/>
                <a:gd name="connsiteY27" fmla="*/ 735005 h 1160647"/>
                <a:gd name="connsiteX28" fmla="*/ 391527 w 3079941"/>
                <a:gd name="connsiteY28" fmla="*/ 735005 h 1160647"/>
                <a:gd name="connsiteX29" fmla="*/ 391527 w 3079941"/>
                <a:gd name="connsiteY29" fmla="*/ 736086 h 1160647"/>
                <a:gd name="connsiteX30" fmla="*/ 391527 w 3079941"/>
                <a:gd name="connsiteY30" fmla="*/ 743652 h 1160647"/>
                <a:gd name="connsiteX31" fmla="*/ 393553 w 3079941"/>
                <a:gd name="connsiteY31" fmla="*/ 743652 h 1160647"/>
                <a:gd name="connsiteX32" fmla="*/ 407740 w 3079941"/>
                <a:gd name="connsiteY32" fmla="*/ 743652 h 1160647"/>
                <a:gd name="connsiteX33" fmla="*/ 407740 w 3079941"/>
                <a:gd name="connsiteY33" fmla="*/ 713387 h 1160647"/>
                <a:gd name="connsiteX34" fmla="*/ 452327 w 3079941"/>
                <a:gd name="connsiteY34" fmla="*/ 713387 h 1160647"/>
                <a:gd name="connsiteX35" fmla="*/ 452327 w 3079941"/>
                <a:gd name="connsiteY35" fmla="*/ 712036 h 1160647"/>
                <a:gd name="connsiteX36" fmla="*/ 452327 w 3079941"/>
                <a:gd name="connsiteY36" fmla="*/ 702578 h 1160647"/>
                <a:gd name="connsiteX37" fmla="*/ 453341 w 3079941"/>
                <a:gd name="connsiteY37" fmla="*/ 702578 h 1160647"/>
                <a:gd name="connsiteX38" fmla="*/ 460434 w 3079941"/>
                <a:gd name="connsiteY38" fmla="*/ 702578 h 1160647"/>
                <a:gd name="connsiteX39" fmla="*/ 460434 w 3079941"/>
                <a:gd name="connsiteY39" fmla="*/ 700687 h 1160647"/>
                <a:gd name="connsiteX40" fmla="*/ 460434 w 3079941"/>
                <a:gd name="connsiteY40" fmla="*/ 687446 h 1160647"/>
                <a:gd name="connsiteX41" fmla="*/ 461194 w 3079941"/>
                <a:gd name="connsiteY41" fmla="*/ 687446 h 1160647"/>
                <a:gd name="connsiteX42" fmla="*/ 466514 w 3079941"/>
                <a:gd name="connsiteY42" fmla="*/ 687446 h 1160647"/>
                <a:gd name="connsiteX43" fmla="*/ 466514 w 3079941"/>
                <a:gd name="connsiteY43" fmla="*/ 686365 h 1160647"/>
                <a:gd name="connsiteX44" fmla="*/ 466514 w 3079941"/>
                <a:gd name="connsiteY44" fmla="*/ 678798 h 1160647"/>
                <a:gd name="connsiteX45" fmla="*/ 468541 w 3079941"/>
                <a:gd name="connsiteY45" fmla="*/ 678798 h 1160647"/>
                <a:gd name="connsiteX46" fmla="*/ 482728 w 3079941"/>
                <a:gd name="connsiteY46" fmla="*/ 678798 h 1160647"/>
                <a:gd name="connsiteX47" fmla="*/ 482728 w 3079941"/>
                <a:gd name="connsiteY47" fmla="*/ 679879 h 1160647"/>
                <a:gd name="connsiteX48" fmla="*/ 482728 w 3079941"/>
                <a:gd name="connsiteY48" fmla="*/ 687446 h 1160647"/>
                <a:gd name="connsiteX49" fmla="*/ 505021 w 3079941"/>
                <a:gd name="connsiteY49" fmla="*/ 687446 h 1160647"/>
                <a:gd name="connsiteX50" fmla="*/ 505021 w 3079941"/>
                <a:gd name="connsiteY50" fmla="*/ 685554 h 1160647"/>
                <a:gd name="connsiteX51" fmla="*/ 505021 w 3079941"/>
                <a:gd name="connsiteY51" fmla="*/ 672313 h 1160647"/>
                <a:gd name="connsiteX52" fmla="*/ 506795 w 3079941"/>
                <a:gd name="connsiteY52" fmla="*/ 672313 h 1160647"/>
                <a:gd name="connsiteX53" fmla="*/ 519208 w 3079941"/>
                <a:gd name="connsiteY53" fmla="*/ 672313 h 1160647"/>
                <a:gd name="connsiteX54" fmla="*/ 519208 w 3079941"/>
                <a:gd name="connsiteY54" fmla="*/ 696093 h 1160647"/>
                <a:gd name="connsiteX55" fmla="*/ 520222 w 3079941"/>
                <a:gd name="connsiteY55" fmla="*/ 696093 h 1160647"/>
                <a:gd name="connsiteX56" fmla="*/ 527315 w 3079941"/>
                <a:gd name="connsiteY56" fmla="*/ 696093 h 1160647"/>
                <a:gd name="connsiteX57" fmla="*/ 527315 w 3079941"/>
                <a:gd name="connsiteY57" fmla="*/ 695012 h 1160647"/>
                <a:gd name="connsiteX58" fmla="*/ 527315 w 3079941"/>
                <a:gd name="connsiteY58" fmla="*/ 687446 h 1160647"/>
                <a:gd name="connsiteX59" fmla="*/ 529088 w 3079941"/>
                <a:gd name="connsiteY59" fmla="*/ 687446 h 1160647"/>
                <a:gd name="connsiteX60" fmla="*/ 541502 w 3079941"/>
                <a:gd name="connsiteY60" fmla="*/ 687446 h 1160647"/>
                <a:gd name="connsiteX61" fmla="*/ 541502 w 3079941"/>
                <a:gd name="connsiteY61" fmla="*/ 713387 h 1160647"/>
                <a:gd name="connsiteX62" fmla="*/ 543529 w 3079941"/>
                <a:gd name="connsiteY62" fmla="*/ 713387 h 1160647"/>
                <a:gd name="connsiteX63" fmla="*/ 557715 w 3079941"/>
                <a:gd name="connsiteY63" fmla="*/ 713387 h 1160647"/>
                <a:gd name="connsiteX64" fmla="*/ 557715 w 3079941"/>
                <a:gd name="connsiteY64" fmla="*/ 715008 h 1160647"/>
                <a:gd name="connsiteX65" fmla="*/ 557715 w 3079941"/>
                <a:gd name="connsiteY65" fmla="*/ 726358 h 1160647"/>
                <a:gd name="connsiteX66" fmla="*/ 558475 w 3079941"/>
                <a:gd name="connsiteY66" fmla="*/ 726358 h 1160647"/>
                <a:gd name="connsiteX67" fmla="*/ 563796 w 3079941"/>
                <a:gd name="connsiteY67" fmla="*/ 726358 h 1160647"/>
                <a:gd name="connsiteX68" fmla="*/ 563796 w 3079941"/>
                <a:gd name="connsiteY68" fmla="*/ 725547 h 1160647"/>
                <a:gd name="connsiteX69" fmla="*/ 563796 w 3079941"/>
                <a:gd name="connsiteY69" fmla="*/ 719872 h 1160647"/>
                <a:gd name="connsiteX70" fmla="*/ 594196 w 3079941"/>
                <a:gd name="connsiteY70" fmla="*/ 719872 h 1160647"/>
                <a:gd name="connsiteX71" fmla="*/ 594196 w 3079941"/>
                <a:gd name="connsiteY71" fmla="*/ 743652 h 1160647"/>
                <a:gd name="connsiteX72" fmla="*/ 595209 w 3079941"/>
                <a:gd name="connsiteY72" fmla="*/ 743652 h 1160647"/>
                <a:gd name="connsiteX73" fmla="*/ 602303 w 3079941"/>
                <a:gd name="connsiteY73" fmla="*/ 743652 h 1160647"/>
                <a:gd name="connsiteX74" fmla="*/ 602303 w 3079941"/>
                <a:gd name="connsiteY74" fmla="*/ 744733 h 1160647"/>
                <a:gd name="connsiteX75" fmla="*/ 602303 w 3079941"/>
                <a:gd name="connsiteY75" fmla="*/ 752299 h 1160647"/>
                <a:gd name="connsiteX76" fmla="*/ 603063 w 3079941"/>
                <a:gd name="connsiteY76" fmla="*/ 752299 h 1160647"/>
                <a:gd name="connsiteX77" fmla="*/ 608383 w 3079941"/>
                <a:gd name="connsiteY77" fmla="*/ 752299 h 1160647"/>
                <a:gd name="connsiteX78" fmla="*/ 608383 w 3079941"/>
                <a:gd name="connsiteY78" fmla="*/ 750137 h 1160647"/>
                <a:gd name="connsiteX79" fmla="*/ 608383 w 3079941"/>
                <a:gd name="connsiteY79" fmla="*/ 735005 h 1160647"/>
                <a:gd name="connsiteX80" fmla="*/ 609396 w 3079941"/>
                <a:gd name="connsiteY80" fmla="*/ 735005 h 1160647"/>
                <a:gd name="connsiteX81" fmla="*/ 616490 w 3079941"/>
                <a:gd name="connsiteY81" fmla="*/ 735005 h 1160647"/>
                <a:gd name="connsiteX82" fmla="*/ 616490 w 3079941"/>
                <a:gd name="connsiteY82" fmla="*/ 736086 h 1160647"/>
                <a:gd name="connsiteX83" fmla="*/ 616490 w 3079941"/>
                <a:gd name="connsiteY83" fmla="*/ 743652 h 1160647"/>
                <a:gd name="connsiteX84" fmla="*/ 621810 w 3079941"/>
                <a:gd name="connsiteY84" fmla="*/ 741659 h 1160647"/>
                <a:gd name="connsiteX85" fmla="*/ 622570 w 3079941"/>
                <a:gd name="connsiteY85" fmla="*/ 740679 h 1160647"/>
                <a:gd name="connsiteX86" fmla="*/ 622570 w 3079941"/>
                <a:gd name="connsiteY86" fmla="*/ 735005 h 1160647"/>
                <a:gd name="connsiteX87" fmla="*/ 661077 w 3079941"/>
                <a:gd name="connsiteY87" fmla="*/ 735005 h 1160647"/>
                <a:gd name="connsiteX88" fmla="*/ 661077 w 3079941"/>
                <a:gd name="connsiteY88" fmla="*/ 758784 h 1160647"/>
                <a:gd name="connsiteX89" fmla="*/ 663103 w 3079941"/>
                <a:gd name="connsiteY89" fmla="*/ 758784 h 1160647"/>
                <a:gd name="connsiteX90" fmla="*/ 677290 w 3079941"/>
                <a:gd name="connsiteY90" fmla="*/ 758784 h 1160647"/>
                <a:gd name="connsiteX91" fmla="*/ 677290 w 3079941"/>
                <a:gd name="connsiteY91" fmla="*/ 759865 h 1160647"/>
                <a:gd name="connsiteX92" fmla="*/ 677290 w 3079941"/>
                <a:gd name="connsiteY92" fmla="*/ 767431 h 1160647"/>
                <a:gd name="connsiteX93" fmla="*/ 679064 w 3079941"/>
                <a:gd name="connsiteY93" fmla="*/ 767431 h 1160647"/>
                <a:gd name="connsiteX94" fmla="*/ 691477 w 3079941"/>
                <a:gd name="connsiteY94" fmla="*/ 767431 h 1160647"/>
                <a:gd name="connsiteX95" fmla="*/ 691477 w 3079941"/>
                <a:gd name="connsiteY95" fmla="*/ 743652 h 1160647"/>
                <a:gd name="connsiteX96" fmla="*/ 692490 w 3079941"/>
                <a:gd name="connsiteY96" fmla="*/ 743652 h 1160647"/>
                <a:gd name="connsiteX97" fmla="*/ 699584 w 3079941"/>
                <a:gd name="connsiteY97" fmla="*/ 743652 h 1160647"/>
                <a:gd name="connsiteX98" fmla="*/ 699584 w 3079941"/>
                <a:gd name="connsiteY98" fmla="*/ 711225 h 1160647"/>
                <a:gd name="connsiteX99" fmla="*/ 700597 w 3079941"/>
                <a:gd name="connsiteY99" fmla="*/ 711225 h 1160647"/>
                <a:gd name="connsiteX100" fmla="*/ 707691 w 3079941"/>
                <a:gd name="connsiteY100" fmla="*/ 711225 h 1160647"/>
                <a:gd name="connsiteX101" fmla="*/ 707691 w 3079941"/>
                <a:gd name="connsiteY101" fmla="*/ 709334 h 1160647"/>
                <a:gd name="connsiteX102" fmla="*/ 707691 w 3079941"/>
                <a:gd name="connsiteY102" fmla="*/ 696093 h 1160647"/>
                <a:gd name="connsiteX103" fmla="*/ 706424 w 3079941"/>
                <a:gd name="connsiteY103" fmla="*/ 694471 h 1160647"/>
                <a:gd name="connsiteX104" fmla="*/ 711744 w 3079941"/>
                <a:gd name="connsiteY104" fmla="*/ 683122 h 1160647"/>
                <a:gd name="connsiteX105" fmla="*/ 719851 w 3079941"/>
                <a:gd name="connsiteY105" fmla="*/ 711225 h 1160647"/>
                <a:gd name="connsiteX106" fmla="*/ 720611 w 3079941"/>
                <a:gd name="connsiteY106" fmla="*/ 711225 h 1160647"/>
                <a:gd name="connsiteX107" fmla="*/ 725931 w 3079941"/>
                <a:gd name="connsiteY107" fmla="*/ 711225 h 1160647"/>
                <a:gd name="connsiteX108" fmla="*/ 725931 w 3079941"/>
                <a:gd name="connsiteY108" fmla="*/ 605298 h 1160647"/>
                <a:gd name="connsiteX109" fmla="*/ 727451 w 3079941"/>
                <a:gd name="connsiteY109" fmla="*/ 605298 h 1160647"/>
                <a:gd name="connsiteX110" fmla="*/ 738091 w 3079941"/>
                <a:gd name="connsiteY110" fmla="*/ 605298 h 1160647"/>
                <a:gd name="connsiteX111" fmla="*/ 738091 w 3079941"/>
                <a:gd name="connsiteY111" fmla="*/ 557739 h 1160647"/>
                <a:gd name="connsiteX112" fmla="*/ 764438 w 3079941"/>
                <a:gd name="connsiteY112" fmla="*/ 557739 h 1160647"/>
                <a:gd name="connsiteX113" fmla="*/ 764438 w 3079941"/>
                <a:gd name="connsiteY113" fmla="*/ 536121 h 1160647"/>
                <a:gd name="connsiteX114" fmla="*/ 798892 w 3079941"/>
                <a:gd name="connsiteY114" fmla="*/ 536121 h 1160647"/>
                <a:gd name="connsiteX115" fmla="*/ 798892 w 3079941"/>
                <a:gd name="connsiteY115" fmla="*/ 538553 h 1160647"/>
                <a:gd name="connsiteX116" fmla="*/ 798892 w 3079941"/>
                <a:gd name="connsiteY116" fmla="*/ 555577 h 1160647"/>
                <a:gd name="connsiteX117" fmla="*/ 801172 w 3079941"/>
                <a:gd name="connsiteY117" fmla="*/ 555577 h 1160647"/>
                <a:gd name="connsiteX118" fmla="*/ 817132 w 3079941"/>
                <a:gd name="connsiteY118" fmla="*/ 555577 h 1160647"/>
                <a:gd name="connsiteX119" fmla="*/ 817132 w 3079941"/>
                <a:gd name="connsiteY119" fmla="*/ 603136 h 1160647"/>
                <a:gd name="connsiteX120" fmla="*/ 818145 w 3079941"/>
                <a:gd name="connsiteY120" fmla="*/ 603136 h 1160647"/>
                <a:gd name="connsiteX121" fmla="*/ 825239 w 3079941"/>
                <a:gd name="connsiteY121" fmla="*/ 603136 h 1160647"/>
                <a:gd name="connsiteX122" fmla="*/ 839426 w 3079941"/>
                <a:gd name="connsiteY122" fmla="*/ 607460 h 1160647"/>
                <a:gd name="connsiteX123" fmla="*/ 839426 w 3079941"/>
                <a:gd name="connsiteY123" fmla="*/ 646372 h 1160647"/>
                <a:gd name="connsiteX124" fmla="*/ 840439 w 3079941"/>
                <a:gd name="connsiteY124" fmla="*/ 646372 h 1160647"/>
                <a:gd name="connsiteX125" fmla="*/ 847532 w 3079941"/>
                <a:gd name="connsiteY125" fmla="*/ 646372 h 1160647"/>
                <a:gd name="connsiteX126" fmla="*/ 847532 w 3079941"/>
                <a:gd name="connsiteY126" fmla="*/ 647993 h 1160647"/>
                <a:gd name="connsiteX127" fmla="*/ 847532 w 3079941"/>
                <a:gd name="connsiteY127" fmla="*/ 659342 h 1160647"/>
                <a:gd name="connsiteX128" fmla="*/ 849559 w 3079941"/>
                <a:gd name="connsiteY128" fmla="*/ 659342 h 1160647"/>
                <a:gd name="connsiteX129" fmla="*/ 863746 w 3079941"/>
                <a:gd name="connsiteY129" fmla="*/ 659342 h 1160647"/>
                <a:gd name="connsiteX130" fmla="*/ 869826 w 3079941"/>
                <a:gd name="connsiteY130" fmla="*/ 665828 h 1160647"/>
                <a:gd name="connsiteX131" fmla="*/ 869826 w 3079941"/>
                <a:gd name="connsiteY131" fmla="*/ 687446 h 1160647"/>
                <a:gd name="connsiteX132" fmla="*/ 872106 w 3079941"/>
                <a:gd name="connsiteY132" fmla="*/ 687446 h 1160647"/>
                <a:gd name="connsiteX133" fmla="*/ 888066 w 3079941"/>
                <a:gd name="connsiteY133" fmla="*/ 687446 h 1160647"/>
                <a:gd name="connsiteX134" fmla="*/ 888066 w 3079941"/>
                <a:gd name="connsiteY134" fmla="*/ 688526 h 1160647"/>
                <a:gd name="connsiteX135" fmla="*/ 888066 w 3079941"/>
                <a:gd name="connsiteY135" fmla="*/ 696093 h 1160647"/>
                <a:gd name="connsiteX136" fmla="*/ 889333 w 3079941"/>
                <a:gd name="connsiteY136" fmla="*/ 696093 h 1160647"/>
                <a:gd name="connsiteX137" fmla="*/ 898200 w 3079941"/>
                <a:gd name="connsiteY137" fmla="*/ 696093 h 1160647"/>
                <a:gd name="connsiteX138" fmla="*/ 898200 w 3079941"/>
                <a:gd name="connsiteY138" fmla="*/ 698254 h 1160647"/>
                <a:gd name="connsiteX139" fmla="*/ 898200 w 3079941"/>
                <a:gd name="connsiteY139" fmla="*/ 713387 h 1160647"/>
                <a:gd name="connsiteX140" fmla="*/ 902253 w 3079941"/>
                <a:gd name="connsiteY140" fmla="*/ 711495 h 1160647"/>
                <a:gd name="connsiteX141" fmla="*/ 902253 w 3079941"/>
                <a:gd name="connsiteY141" fmla="*/ 698254 h 1160647"/>
                <a:gd name="connsiteX142" fmla="*/ 903266 w 3079941"/>
                <a:gd name="connsiteY142" fmla="*/ 698254 h 1160647"/>
                <a:gd name="connsiteX143" fmla="*/ 910360 w 3079941"/>
                <a:gd name="connsiteY143" fmla="*/ 698254 h 1160647"/>
                <a:gd name="connsiteX144" fmla="*/ 910360 w 3079941"/>
                <a:gd name="connsiteY144" fmla="*/ 699876 h 1160647"/>
                <a:gd name="connsiteX145" fmla="*/ 910360 w 3079941"/>
                <a:gd name="connsiteY145" fmla="*/ 711225 h 1160647"/>
                <a:gd name="connsiteX146" fmla="*/ 911120 w 3079941"/>
                <a:gd name="connsiteY146" fmla="*/ 711225 h 1160647"/>
                <a:gd name="connsiteX147" fmla="*/ 916440 w 3079941"/>
                <a:gd name="connsiteY147" fmla="*/ 711225 h 1160647"/>
                <a:gd name="connsiteX148" fmla="*/ 965080 w 3079941"/>
                <a:gd name="connsiteY148" fmla="*/ 706902 h 1160647"/>
                <a:gd name="connsiteX149" fmla="*/ 965080 w 3079941"/>
                <a:gd name="connsiteY149" fmla="*/ 708253 h 1160647"/>
                <a:gd name="connsiteX150" fmla="*/ 965080 w 3079941"/>
                <a:gd name="connsiteY150" fmla="*/ 717710 h 1160647"/>
                <a:gd name="connsiteX151" fmla="*/ 965840 w 3079941"/>
                <a:gd name="connsiteY151" fmla="*/ 717710 h 1160647"/>
                <a:gd name="connsiteX152" fmla="*/ 971161 w 3079941"/>
                <a:gd name="connsiteY152" fmla="*/ 717710 h 1160647"/>
                <a:gd name="connsiteX153" fmla="*/ 971161 w 3079941"/>
                <a:gd name="connsiteY153" fmla="*/ 719872 h 1160647"/>
                <a:gd name="connsiteX154" fmla="*/ 971161 w 3079941"/>
                <a:gd name="connsiteY154" fmla="*/ 735005 h 1160647"/>
                <a:gd name="connsiteX155" fmla="*/ 973187 w 3079941"/>
                <a:gd name="connsiteY155" fmla="*/ 733654 h 1160647"/>
                <a:gd name="connsiteX156" fmla="*/ 987374 w 3079941"/>
                <a:gd name="connsiteY156" fmla="*/ 724196 h 1160647"/>
                <a:gd name="connsiteX157" fmla="*/ 993454 w 3079941"/>
                <a:gd name="connsiteY157" fmla="*/ 683122 h 1160647"/>
                <a:gd name="connsiteX158" fmla="*/ 994214 w 3079941"/>
                <a:gd name="connsiteY158" fmla="*/ 682852 h 1160647"/>
                <a:gd name="connsiteX159" fmla="*/ 999534 w 3079941"/>
                <a:gd name="connsiteY159" fmla="*/ 680960 h 1160647"/>
                <a:gd name="connsiteX160" fmla="*/ 1001561 w 3079941"/>
                <a:gd name="connsiteY160" fmla="*/ 611783 h 1160647"/>
                <a:gd name="connsiteX161" fmla="*/ 1003588 w 3079941"/>
                <a:gd name="connsiteY161" fmla="*/ 680960 h 1160647"/>
                <a:gd name="connsiteX162" fmla="*/ 1004348 w 3079941"/>
                <a:gd name="connsiteY162" fmla="*/ 681230 h 1160647"/>
                <a:gd name="connsiteX163" fmla="*/ 1009668 w 3079941"/>
                <a:gd name="connsiteY163" fmla="*/ 683122 h 1160647"/>
                <a:gd name="connsiteX164" fmla="*/ 1009668 w 3079941"/>
                <a:gd name="connsiteY164" fmla="*/ 596651 h 1160647"/>
                <a:gd name="connsiteX165" fmla="*/ 1013721 w 3079941"/>
                <a:gd name="connsiteY165" fmla="*/ 564224 h 1160647"/>
                <a:gd name="connsiteX166" fmla="*/ 1052228 w 3079941"/>
                <a:gd name="connsiteY166" fmla="*/ 564224 h 1160647"/>
                <a:gd name="connsiteX167" fmla="*/ 1052228 w 3079941"/>
                <a:gd name="connsiteY167" fmla="*/ 596651 h 1160647"/>
                <a:gd name="connsiteX168" fmla="*/ 1052988 w 3079941"/>
                <a:gd name="connsiteY168" fmla="*/ 596651 h 1160647"/>
                <a:gd name="connsiteX169" fmla="*/ 1058308 w 3079941"/>
                <a:gd name="connsiteY169" fmla="*/ 596651 h 1160647"/>
                <a:gd name="connsiteX170" fmla="*/ 1058308 w 3079941"/>
                <a:gd name="connsiteY170" fmla="*/ 514503 h 1160647"/>
                <a:gd name="connsiteX171" fmla="*/ 1060082 w 3079941"/>
                <a:gd name="connsiteY171" fmla="*/ 514503 h 1160647"/>
                <a:gd name="connsiteX172" fmla="*/ 1072495 w 3079941"/>
                <a:gd name="connsiteY172" fmla="*/ 514503 h 1160647"/>
                <a:gd name="connsiteX173" fmla="*/ 1072495 w 3079941"/>
                <a:gd name="connsiteY173" fmla="*/ 512612 h 1160647"/>
                <a:gd name="connsiteX174" fmla="*/ 1072495 w 3079941"/>
                <a:gd name="connsiteY174" fmla="*/ 499371 h 1160647"/>
                <a:gd name="connsiteX175" fmla="*/ 1094789 w 3079941"/>
                <a:gd name="connsiteY175" fmla="*/ 499371 h 1160647"/>
                <a:gd name="connsiteX176" fmla="*/ 1094789 w 3079941"/>
                <a:gd name="connsiteY176" fmla="*/ 498290 h 1160647"/>
                <a:gd name="connsiteX177" fmla="*/ 1094789 w 3079941"/>
                <a:gd name="connsiteY177" fmla="*/ 490724 h 1160647"/>
                <a:gd name="connsiteX178" fmla="*/ 1096562 w 3079941"/>
                <a:gd name="connsiteY178" fmla="*/ 490724 h 1160647"/>
                <a:gd name="connsiteX179" fmla="*/ 1108976 w 3079941"/>
                <a:gd name="connsiteY179" fmla="*/ 490724 h 1160647"/>
                <a:gd name="connsiteX180" fmla="*/ 1108976 w 3079941"/>
                <a:gd name="connsiteY180" fmla="*/ 491805 h 1160647"/>
                <a:gd name="connsiteX181" fmla="*/ 1108976 w 3079941"/>
                <a:gd name="connsiteY181" fmla="*/ 499371 h 1160647"/>
                <a:gd name="connsiteX182" fmla="*/ 1109736 w 3079941"/>
                <a:gd name="connsiteY182" fmla="*/ 499371 h 1160647"/>
                <a:gd name="connsiteX183" fmla="*/ 1115056 w 3079941"/>
                <a:gd name="connsiteY183" fmla="*/ 499371 h 1160647"/>
                <a:gd name="connsiteX184" fmla="*/ 1125189 w 3079941"/>
                <a:gd name="connsiteY184" fmla="*/ 495047 h 1160647"/>
                <a:gd name="connsiteX185" fmla="*/ 1129242 w 3079941"/>
                <a:gd name="connsiteY185" fmla="*/ 498290 h 1160647"/>
                <a:gd name="connsiteX186" fmla="*/ 1129242 w 3079941"/>
                <a:gd name="connsiteY186" fmla="*/ 490724 h 1160647"/>
                <a:gd name="connsiteX187" fmla="*/ 1131522 w 3079941"/>
                <a:gd name="connsiteY187" fmla="*/ 490724 h 1160647"/>
                <a:gd name="connsiteX188" fmla="*/ 1147483 w 3079941"/>
                <a:gd name="connsiteY188" fmla="*/ 490724 h 1160647"/>
                <a:gd name="connsiteX189" fmla="*/ 1147483 w 3079941"/>
                <a:gd name="connsiteY189" fmla="*/ 491805 h 1160647"/>
                <a:gd name="connsiteX190" fmla="*/ 1147483 w 3079941"/>
                <a:gd name="connsiteY190" fmla="*/ 499371 h 1160647"/>
                <a:gd name="connsiteX191" fmla="*/ 1177883 w 3079941"/>
                <a:gd name="connsiteY191" fmla="*/ 499371 h 1160647"/>
                <a:gd name="connsiteX192" fmla="*/ 1177883 w 3079941"/>
                <a:gd name="connsiteY192" fmla="*/ 500992 h 1160647"/>
                <a:gd name="connsiteX193" fmla="*/ 1177883 w 3079941"/>
                <a:gd name="connsiteY193" fmla="*/ 512342 h 1160647"/>
                <a:gd name="connsiteX194" fmla="*/ 1204230 w 3079941"/>
                <a:gd name="connsiteY194" fmla="*/ 512342 h 1160647"/>
                <a:gd name="connsiteX195" fmla="*/ 1204230 w 3079941"/>
                <a:gd name="connsiteY195" fmla="*/ 542606 h 1160647"/>
                <a:gd name="connsiteX196" fmla="*/ 1204990 w 3079941"/>
                <a:gd name="connsiteY196" fmla="*/ 542606 h 1160647"/>
                <a:gd name="connsiteX197" fmla="*/ 1210310 w 3079941"/>
                <a:gd name="connsiteY197" fmla="*/ 542606 h 1160647"/>
                <a:gd name="connsiteX198" fmla="*/ 1210310 w 3079941"/>
                <a:gd name="connsiteY198" fmla="*/ 543687 h 1160647"/>
                <a:gd name="connsiteX199" fmla="*/ 1210310 w 3079941"/>
                <a:gd name="connsiteY199" fmla="*/ 551254 h 1160647"/>
                <a:gd name="connsiteX200" fmla="*/ 1214364 w 3079941"/>
                <a:gd name="connsiteY200" fmla="*/ 581518 h 1160647"/>
                <a:gd name="connsiteX201" fmla="*/ 1215124 w 3079941"/>
                <a:gd name="connsiteY201" fmla="*/ 581518 h 1160647"/>
                <a:gd name="connsiteX202" fmla="*/ 1220444 w 3079941"/>
                <a:gd name="connsiteY202" fmla="*/ 581518 h 1160647"/>
                <a:gd name="connsiteX203" fmla="*/ 1220444 w 3079941"/>
                <a:gd name="connsiteY203" fmla="*/ 582329 h 1160647"/>
                <a:gd name="connsiteX204" fmla="*/ 1220444 w 3079941"/>
                <a:gd name="connsiteY204" fmla="*/ 588004 h 1160647"/>
                <a:gd name="connsiteX205" fmla="*/ 1221457 w 3079941"/>
                <a:gd name="connsiteY205" fmla="*/ 588004 h 1160647"/>
                <a:gd name="connsiteX206" fmla="*/ 1228550 w 3079941"/>
                <a:gd name="connsiteY206" fmla="*/ 588004 h 1160647"/>
                <a:gd name="connsiteX207" fmla="*/ 1228550 w 3079941"/>
                <a:gd name="connsiteY207" fmla="*/ 618269 h 1160647"/>
                <a:gd name="connsiteX208" fmla="*/ 1230577 w 3079941"/>
                <a:gd name="connsiteY208" fmla="*/ 618269 h 1160647"/>
                <a:gd name="connsiteX209" fmla="*/ 1244764 w 3079941"/>
                <a:gd name="connsiteY209" fmla="*/ 618269 h 1160647"/>
                <a:gd name="connsiteX210" fmla="*/ 1244764 w 3079941"/>
                <a:gd name="connsiteY210" fmla="*/ 642048 h 1160647"/>
                <a:gd name="connsiteX211" fmla="*/ 1246791 w 3079941"/>
                <a:gd name="connsiteY211" fmla="*/ 643669 h 1160647"/>
                <a:gd name="connsiteX212" fmla="*/ 1246791 w 3079941"/>
                <a:gd name="connsiteY212" fmla="*/ 655019 h 1160647"/>
                <a:gd name="connsiteX213" fmla="*/ 1247551 w 3079941"/>
                <a:gd name="connsiteY213" fmla="*/ 655019 h 1160647"/>
                <a:gd name="connsiteX214" fmla="*/ 1252871 w 3079941"/>
                <a:gd name="connsiteY214" fmla="*/ 655019 h 1160647"/>
                <a:gd name="connsiteX215" fmla="*/ 1252871 w 3079941"/>
                <a:gd name="connsiteY215" fmla="*/ 678798 h 1160647"/>
                <a:gd name="connsiteX216" fmla="*/ 1254137 w 3079941"/>
                <a:gd name="connsiteY216" fmla="*/ 678798 h 1160647"/>
                <a:gd name="connsiteX217" fmla="*/ 1263004 w 3079941"/>
                <a:gd name="connsiteY217" fmla="*/ 678798 h 1160647"/>
                <a:gd name="connsiteX218" fmla="*/ 1265031 w 3079941"/>
                <a:gd name="connsiteY218" fmla="*/ 682852 h 1160647"/>
                <a:gd name="connsiteX219" fmla="*/ 1265031 w 3079941"/>
                <a:gd name="connsiteY219" fmla="*/ 696093 h 1160647"/>
                <a:gd name="connsiteX220" fmla="*/ 1266551 w 3079941"/>
                <a:gd name="connsiteY220" fmla="*/ 694201 h 1160647"/>
                <a:gd name="connsiteX221" fmla="*/ 1277191 w 3079941"/>
                <a:gd name="connsiteY221" fmla="*/ 680960 h 1160647"/>
                <a:gd name="connsiteX222" fmla="*/ 1305565 w 3079941"/>
                <a:gd name="connsiteY222" fmla="*/ 680960 h 1160647"/>
                <a:gd name="connsiteX223" fmla="*/ 1305565 w 3079941"/>
                <a:gd name="connsiteY223" fmla="*/ 767431 h 1160647"/>
                <a:gd name="connsiteX224" fmla="*/ 1306325 w 3079941"/>
                <a:gd name="connsiteY224" fmla="*/ 767431 h 1160647"/>
                <a:gd name="connsiteX225" fmla="*/ 1311645 w 3079941"/>
                <a:gd name="connsiteY225" fmla="*/ 767431 h 1160647"/>
                <a:gd name="connsiteX226" fmla="*/ 1312405 w 3079941"/>
                <a:gd name="connsiteY226" fmla="*/ 766080 h 1160647"/>
                <a:gd name="connsiteX227" fmla="*/ 1317725 w 3079941"/>
                <a:gd name="connsiteY227" fmla="*/ 756622 h 1160647"/>
                <a:gd name="connsiteX228" fmla="*/ 1317725 w 3079941"/>
                <a:gd name="connsiteY228" fmla="*/ 758514 h 1160647"/>
                <a:gd name="connsiteX229" fmla="*/ 1317725 w 3079941"/>
                <a:gd name="connsiteY229" fmla="*/ 771755 h 1160647"/>
                <a:gd name="connsiteX230" fmla="*/ 1321778 w 3079941"/>
                <a:gd name="connsiteY230" fmla="*/ 726358 h 1160647"/>
                <a:gd name="connsiteX231" fmla="*/ 1322538 w 3079941"/>
                <a:gd name="connsiteY231" fmla="*/ 726358 h 1160647"/>
                <a:gd name="connsiteX232" fmla="*/ 1327858 w 3079941"/>
                <a:gd name="connsiteY232" fmla="*/ 726358 h 1160647"/>
                <a:gd name="connsiteX233" fmla="*/ 1327858 w 3079941"/>
                <a:gd name="connsiteY233" fmla="*/ 661504 h 1160647"/>
                <a:gd name="connsiteX234" fmla="*/ 1328872 w 3079941"/>
                <a:gd name="connsiteY234" fmla="*/ 661504 h 1160647"/>
                <a:gd name="connsiteX235" fmla="*/ 1335965 w 3079941"/>
                <a:gd name="connsiteY235" fmla="*/ 661504 h 1160647"/>
                <a:gd name="connsiteX236" fmla="*/ 1348125 w 3079941"/>
                <a:gd name="connsiteY236" fmla="*/ 618269 h 1160647"/>
                <a:gd name="connsiteX237" fmla="*/ 1349392 w 3079941"/>
                <a:gd name="connsiteY237" fmla="*/ 618269 h 1160647"/>
                <a:gd name="connsiteX238" fmla="*/ 1358259 w 3079941"/>
                <a:gd name="connsiteY238" fmla="*/ 618269 h 1160647"/>
                <a:gd name="connsiteX239" fmla="*/ 1368392 w 3079941"/>
                <a:gd name="connsiteY239" fmla="*/ 661504 h 1160647"/>
                <a:gd name="connsiteX240" fmla="*/ 1369405 w 3079941"/>
                <a:gd name="connsiteY240" fmla="*/ 661504 h 1160647"/>
                <a:gd name="connsiteX241" fmla="*/ 1376499 w 3079941"/>
                <a:gd name="connsiteY241" fmla="*/ 661504 h 1160647"/>
                <a:gd name="connsiteX242" fmla="*/ 1376499 w 3079941"/>
                <a:gd name="connsiteY242" fmla="*/ 700416 h 1160647"/>
                <a:gd name="connsiteX243" fmla="*/ 1378272 w 3079941"/>
                <a:gd name="connsiteY243" fmla="*/ 700416 h 1160647"/>
                <a:gd name="connsiteX244" fmla="*/ 1390686 w 3079941"/>
                <a:gd name="connsiteY244" fmla="*/ 700416 h 1160647"/>
                <a:gd name="connsiteX245" fmla="*/ 1390686 w 3079941"/>
                <a:gd name="connsiteY245" fmla="*/ 702578 h 1160647"/>
                <a:gd name="connsiteX246" fmla="*/ 1390686 w 3079941"/>
                <a:gd name="connsiteY246" fmla="*/ 717710 h 1160647"/>
                <a:gd name="connsiteX247" fmla="*/ 1394739 w 3079941"/>
                <a:gd name="connsiteY247" fmla="*/ 715549 h 1160647"/>
                <a:gd name="connsiteX248" fmla="*/ 1394739 w 3079941"/>
                <a:gd name="connsiteY248" fmla="*/ 700416 h 1160647"/>
                <a:gd name="connsiteX249" fmla="*/ 1396259 w 3079941"/>
                <a:gd name="connsiteY249" fmla="*/ 700416 h 1160647"/>
                <a:gd name="connsiteX250" fmla="*/ 1406899 w 3079941"/>
                <a:gd name="connsiteY250" fmla="*/ 700416 h 1160647"/>
                <a:gd name="connsiteX251" fmla="*/ 1406899 w 3079941"/>
                <a:gd name="connsiteY251" fmla="*/ 702037 h 1160647"/>
                <a:gd name="connsiteX252" fmla="*/ 1406899 w 3079941"/>
                <a:gd name="connsiteY252" fmla="*/ 713387 h 1160647"/>
                <a:gd name="connsiteX253" fmla="*/ 1437300 w 3079941"/>
                <a:gd name="connsiteY253" fmla="*/ 713387 h 1160647"/>
                <a:gd name="connsiteX254" fmla="*/ 1437300 w 3079941"/>
                <a:gd name="connsiteY254" fmla="*/ 676637 h 1160647"/>
                <a:gd name="connsiteX255" fmla="*/ 1438566 w 3079941"/>
                <a:gd name="connsiteY255" fmla="*/ 676637 h 1160647"/>
                <a:gd name="connsiteX256" fmla="*/ 1447433 w 3079941"/>
                <a:gd name="connsiteY256" fmla="*/ 676637 h 1160647"/>
                <a:gd name="connsiteX257" fmla="*/ 1447433 w 3079941"/>
                <a:gd name="connsiteY257" fmla="*/ 698254 h 1160647"/>
                <a:gd name="connsiteX258" fmla="*/ 1449460 w 3079941"/>
                <a:gd name="connsiteY258" fmla="*/ 665828 h 1160647"/>
                <a:gd name="connsiteX259" fmla="*/ 1471753 w 3079941"/>
                <a:gd name="connsiteY259" fmla="*/ 665828 h 1160647"/>
                <a:gd name="connsiteX260" fmla="*/ 1471753 w 3079941"/>
                <a:gd name="connsiteY260" fmla="*/ 664206 h 1160647"/>
                <a:gd name="connsiteX261" fmla="*/ 1471753 w 3079941"/>
                <a:gd name="connsiteY261" fmla="*/ 652857 h 1160647"/>
                <a:gd name="connsiteX262" fmla="*/ 1472513 w 3079941"/>
                <a:gd name="connsiteY262" fmla="*/ 652857 h 1160647"/>
                <a:gd name="connsiteX263" fmla="*/ 1477833 w 3079941"/>
                <a:gd name="connsiteY263" fmla="*/ 652857 h 1160647"/>
                <a:gd name="connsiteX264" fmla="*/ 1477833 w 3079941"/>
                <a:gd name="connsiteY264" fmla="*/ 650966 h 1160647"/>
                <a:gd name="connsiteX265" fmla="*/ 1477833 w 3079941"/>
                <a:gd name="connsiteY265" fmla="*/ 637725 h 1160647"/>
                <a:gd name="connsiteX266" fmla="*/ 1481887 w 3079941"/>
                <a:gd name="connsiteY266" fmla="*/ 644210 h 1160647"/>
                <a:gd name="connsiteX267" fmla="*/ 1484167 w 3079941"/>
                <a:gd name="connsiteY267" fmla="*/ 644210 h 1160647"/>
                <a:gd name="connsiteX268" fmla="*/ 1500127 w 3079941"/>
                <a:gd name="connsiteY268" fmla="*/ 644210 h 1160647"/>
                <a:gd name="connsiteX269" fmla="*/ 1500127 w 3079941"/>
                <a:gd name="connsiteY269" fmla="*/ 643399 h 1160647"/>
                <a:gd name="connsiteX270" fmla="*/ 1500127 w 3079941"/>
                <a:gd name="connsiteY270" fmla="*/ 637725 h 1160647"/>
                <a:gd name="connsiteX271" fmla="*/ 1500887 w 3079941"/>
                <a:gd name="connsiteY271" fmla="*/ 637725 h 1160647"/>
                <a:gd name="connsiteX272" fmla="*/ 1506207 w 3079941"/>
                <a:gd name="connsiteY272" fmla="*/ 637725 h 1160647"/>
                <a:gd name="connsiteX273" fmla="*/ 1506207 w 3079941"/>
                <a:gd name="connsiteY273" fmla="*/ 639076 h 1160647"/>
                <a:gd name="connsiteX274" fmla="*/ 1506207 w 3079941"/>
                <a:gd name="connsiteY274" fmla="*/ 648534 h 1160647"/>
                <a:gd name="connsiteX275" fmla="*/ 1544714 w 3079941"/>
                <a:gd name="connsiteY275" fmla="*/ 648534 h 1160647"/>
                <a:gd name="connsiteX276" fmla="*/ 1544714 w 3079941"/>
                <a:gd name="connsiteY276" fmla="*/ 786887 h 1160647"/>
                <a:gd name="connsiteX277" fmla="*/ 1546234 w 3079941"/>
                <a:gd name="connsiteY277" fmla="*/ 786887 h 1160647"/>
                <a:gd name="connsiteX278" fmla="*/ 1556874 w 3079941"/>
                <a:gd name="connsiteY278" fmla="*/ 786887 h 1160647"/>
                <a:gd name="connsiteX279" fmla="*/ 1556874 w 3079941"/>
                <a:gd name="connsiteY279" fmla="*/ 773917 h 1160647"/>
                <a:gd name="connsiteX280" fmla="*/ 1560928 w 3079941"/>
                <a:gd name="connsiteY280" fmla="*/ 773917 h 1160647"/>
                <a:gd name="connsiteX281" fmla="*/ 1560928 w 3079941"/>
                <a:gd name="connsiteY281" fmla="*/ 786887 h 1160647"/>
                <a:gd name="connsiteX282" fmla="*/ 1591328 w 3079941"/>
                <a:gd name="connsiteY282" fmla="*/ 786887 h 1160647"/>
                <a:gd name="connsiteX283" fmla="*/ 1591328 w 3079941"/>
                <a:gd name="connsiteY283" fmla="*/ 756622 h 1160647"/>
                <a:gd name="connsiteX284" fmla="*/ 1603488 w 3079941"/>
                <a:gd name="connsiteY284" fmla="*/ 756622 h 1160647"/>
                <a:gd name="connsiteX285" fmla="*/ 1615648 w 3079941"/>
                <a:gd name="connsiteY285" fmla="*/ 754461 h 1160647"/>
                <a:gd name="connsiteX286" fmla="*/ 1619702 w 3079941"/>
                <a:gd name="connsiteY286" fmla="*/ 756622 h 1160647"/>
                <a:gd name="connsiteX287" fmla="*/ 1629835 w 3079941"/>
                <a:gd name="connsiteY287" fmla="*/ 756622 h 1160647"/>
                <a:gd name="connsiteX288" fmla="*/ 1629835 w 3079941"/>
                <a:gd name="connsiteY288" fmla="*/ 786887 h 1160647"/>
                <a:gd name="connsiteX289" fmla="*/ 1637942 w 3079941"/>
                <a:gd name="connsiteY289" fmla="*/ 786887 h 1160647"/>
                <a:gd name="connsiteX290" fmla="*/ 1637942 w 3079941"/>
                <a:gd name="connsiteY290" fmla="*/ 804182 h 1160647"/>
                <a:gd name="connsiteX291" fmla="*/ 1647278 w 3079941"/>
                <a:gd name="connsiteY291" fmla="*/ 805087 h 1160647"/>
                <a:gd name="connsiteX292" fmla="*/ 1660236 w 3079941"/>
                <a:gd name="connsiteY292" fmla="*/ 805087 h 1160647"/>
                <a:gd name="connsiteX293" fmla="*/ 1660236 w 3079941"/>
                <a:gd name="connsiteY293" fmla="*/ 789049 h 1160647"/>
                <a:gd name="connsiteX294" fmla="*/ 1728192 w 3079941"/>
                <a:gd name="connsiteY294" fmla="*/ 789049 h 1160647"/>
                <a:gd name="connsiteX295" fmla="*/ 1728192 w 3079941"/>
                <a:gd name="connsiteY295" fmla="*/ 703796 h 1160647"/>
                <a:gd name="connsiteX296" fmla="*/ 1800200 w 3079941"/>
                <a:gd name="connsiteY296" fmla="*/ 703796 h 1160647"/>
                <a:gd name="connsiteX297" fmla="*/ 1800200 w 3079941"/>
                <a:gd name="connsiteY297" fmla="*/ 782564 h 1160647"/>
                <a:gd name="connsiteX298" fmla="*/ 1802104 w 3079941"/>
                <a:gd name="connsiteY298" fmla="*/ 782564 h 1160647"/>
                <a:gd name="connsiteX299" fmla="*/ 1803346 w 3079941"/>
                <a:gd name="connsiteY299" fmla="*/ 805087 h 1160647"/>
                <a:gd name="connsiteX300" fmla="*/ 1813022 w 3079941"/>
                <a:gd name="connsiteY300" fmla="*/ 805087 h 1160647"/>
                <a:gd name="connsiteX301" fmla="*/ 1814264 w 3079941"/>
                <a:gd name="connsiteY301" fmla="*/ 782564 h 1160647"/>
                <a:gd name="connsiteX302" fmla="*/ 1820344 w 3079941"/>
                <a:gd name="connsiteY302" fmla="*/ 782564 h 1160647"/>
                <a:gd name="connsiteX303" fmla="*/ 1821586 w 3079941"/>
                <a:gd name="connsiteY303" fmla="*/ 805087 h 1160647"/>
                <a:gd name="connsiteX304" fmla="*/ 1872208 w 3079941"/>
                <a:gd name="connsiteY304" fmla="*/ 805087 h 1160647"/>
                <a:gd name="connsiteX305" fmla="*/ 1872208 w 3079941"/>
                <a:gd name="connsiteY305" fmla="*/ 642059 h 1160647"/>
                <a:gd name="connsiteX306" fmla="*/ 2069535 w 3079941"/>
                <a:gd name="connsiteY306" fmla="*/ 642059 h 1160647"/>
                <a:gd name="connsiteX307" fmla="*/ 2069535 w 3079941"/>
                <a:gd name="connsiteY307" fmla="*/ 805087 h 1160647"/>
                <a:gd name="connsiteX308" fmla="*/ 2088232 w 3079941"/>
                <a:gd name="connsiteY308" fmla="*/ 805087 h 1160647"/>
                <a:gd name="connsiteX309" fmla="*/ 2088232 w 3079941"/>
                <a:gd name="connsiteY309" fmla="*/ 722394 h 1160647"/>
                <a:gd name="connsiteX310" fmla="*/ 2183352 w 3079941"/>
                <a:gd name="connsiteY310" fmla="*/ 722394 h 1160647"/>
                <a:gd name="connsiteX311" fmla="*/ 2195282 w 3079941"/>
                <a:gd name="connsiteY311" fmla="*/ 404253 h 1160647"/>
                <a:gd name="connsiteX312" fmla="*/ 2183122 w 3079941"/>
                <a:gd name="connsiteY312" fmla="*/ 382635 h 1160647"/>
                <a:gd name="connsiteX313" fmla="*/ 2177042 w 3079941"/>
                <a:gd name="connsiteY313" fmla="*/ 378311 h 1160647"/>
                <a:gd name="connsiteX314" fmla="*/ 2185149 w 3079941"/>
                <a:gd name="connsiteY314" fmla="*/ 354532 h 1160647"/>
                <a:gd name="connsiteX315" fmla="*/ 2185149 w 3079941"/>
                <a:gd name="connsiteY315" fmla="*/ 337238 h 1160647"/>
                <a:gd name="connsiteX316" fmla="*/ 2199336 w 3079941"/>
                <a:gd name="connsiteY316" fmla="*/ 337238 h 1160647"/>
                <a:gd name="connsiteX317" fmla="*/ 2199336 w 3079941"/>
                <a:gd name="connsiteY317" fmla="*/ 315620 h 1160647"/>
                <a:gd name="connsiteX318" fmla="*/ 2201362 w 3079941"/>
                <a:gd name="connsiteY318" fmla="*/ 311296 h 1160647"/>
                <a:gd name="connsiteX319" fmla="*/ 2201362 w 3079941"/>
                <a:gd name="connsiteY319" fmla="*/ 233472 h 1160647"/>
                <a:gd name="connsiteX320" fmla="*/ 2199336 w 3079941"/>
                <a:gd name="connsiteY320" fmla="*/ 226987 h 1160647"/>
                <a:gd name="connsiteX321" fmla="*/ 2205416 w 3079941"/>
                <a:gd name="connsiteY321" fmla="*/ 220501 h 1160647"/>
                <a:gd name="connsiteX322" fmla="*/ 2205416 w 3079941"/>
                <a:gd name="connsiteY322" fmla="*/ 162133 h 1160647"/>
                <a:gd name="connsiteX323" fmla="*/ 2207442 w 3079941"/>
                <a:gd name="connsiteY323" fmla="*/ 157810 h 1160647"/>
                <a:gd name="connsiteX324" fmla="*/ 2207442 w 3079941"/>
                <a:gd name="connsiteY324" fmla="*/ 101604 h 1160647"/>
                <a:gd name="connsiteX325" fmla="*/ 2209469 w 3079941"/>
                <a:gd name="connsiteY325" fmla="*/ 82148 h 1160647"/>
                <a:gd name="connsiteX326" fmla="*/ 2213523 w 3079941"/>
                <a:gd name="connsiteY326" fmla="*/ 99442 h 1160647"/>
                <a:gd name="connsiteX327" fmla="*/ 2215549 w 3079941"/>
                <a:gd name="connsiteY327" fmla="*/ 157810 h 1160647"/>
                <a:gd name="connsiteX328" fmla="*/ 2217576 w 3079941"/>
                <a:gd name="connsiteY328" fmla="*/ 220501 h 1160647"/>
                <a:gd name="connsiteX329" fmla="*/ 2223656 w 3079941"/>
                <a:gd name="connsiteY329" fmla="*/ 226987 h 1160647"/>
                <a:gd name="connsiteX330" fmla="*/ 2221629 w 3079941"/>
                <a:gd name="connsiteY330" fmla="*/ 233472 h 1160647"/>
                <a:gd name="connsiteX331" fmla="*/ 2221629 w 3079941"/>
                <a:gd name="connsiteY331" fmla="*/ 311296 h 1160647"/>
                <a:gd name="connsiteX332" fmla="*/ 2223656 w 3079941"/>
                <a:gd name="connsiteY332" fmla="*/ 315620 h 1160647"/>
                <a:gd name="connsiteX333" fmla="*/ 2223656 w 3079941"/>
                <a:gd name="connsiteY333" fmla="*/ 337238 h 1160647"/>
                <a:gd name="connsiteX334" fmla="*/ 2237843 w 3079941"/>
                <a:gd name="connsiteY334" fmla="*/ 337238 h 1160647"/>
                <a:gd name="connsiteX335" fmla="*/ 2237843 w 3079941"/>
                <a:gd name="connsiteY335" fmla="*/ 354532 h 1160647"/>
                <a:gd name="connsiteX336" fmla="*/ 2245950 w 3079941"/>
                <a:gd name="connsiteY336" fmla="*/ 378311 h 1160647"/>
                <a:gd name="connsiteX337" fmla="*/ 2239870 w 3079941"/>
                <a:gd name="connsiteY337" fmla="*/ 382635 h 1160647"/>
                <a:gd name="connsiteX338" fmla="*/ 2227709 w 3079941"/>
                <a:gd name="connsiteY338" fmla="*/ 404253 h 1160647"/>
                <a:gd name="connsiteX339" fmla="*/ 2235816 w 3079941"/>
                <a:gd name="connsiteY339" fmla="*/ 657181 h 1160647"/>
                <a:gd name="connsiteX340" fmla="*/ 2300670 w 3079941"/>
                <a:gd name="connsiteY340" fmla="*/ 657181 h 1160647"/>
                <a:gd name="connsiteX341" fmla="*/ 2300670 w 3079941"/>
                <a:gd name="connsiteY341" fmla="*/ 732843 h 1160647"/>
                <a:gd name="connsiteX342" fmla="*/ 2308777 w 3079941"/>
                <a:gd name="connsiteY342" fmla="*/ 732843 h 1160647"/>
                <a:gd name="connsiteX343" fmla="*/ 2310804 w 3079941"/>
                <a:gd name="connsiteY343" fmla="*/ 726358 h 1160647"/>
                <a:gd name="connsiteX344" fmla="*/ 2316884 w 3079941"/>
                <a:gd name="connsiteY344" fmla="*/ 726358 h 1160647"/>
                <a:gd name="connsiteX345" fmla="*/ 2318911 w 3079941"/>
                <a:gd name="connsiteY345" fmla="*/ 735005 h 1160647"/>
                <a:gd name="connsiteX346" fmla="*/ 2331071 w 3079941"/>
                <a:gd name="connsiteY346" fmla="*/ 735005 h 1160647"/>
                <a:gd name="connsiteX347" fmla="*/ 2331071 w 3079941"/>
                <a:gd name="connsiteY347" fmla="*/ 728519 h 1160647"/>
                <a:gd name="connsiteX348" fmla="*/ 2353364 w 3079941"/>
                <a:gd name="connsiteY348" fmla="*/ 728519 h 1160647"/>
                <a:gd name="connsiteX349" fmla="*/ 2353364 w 3079941"/>
                <a:gd name="connsiteY349" fmla="*/ 735005 h 1160647"/>
                <a:gd name="connsiteX350" fmla="*/ 2373631 w 3079941"/>
                <a:gd name="connsiteY350" fmla="*/ 735005 h 1160647"/>
                <a:gd name="connsiteX351" fmla="*/ 2373631 w 3079941"/>
                <a:gd name="connsiteY351" fmla="*/ 780402 h 1160647"/>
                <a:gd name="connsiteX352" fmla="*/ 2387818 w 3079941"/>
                <a:gd name="connsiteY352" fmla="*/ 780402 h 1160647"/>
                <a:gd name="connsiteX353" fmla="*/ 2387818 w 3079941"/>
                <a:gd name="connsiteY353" fmla="*/ 767431 h 1160647"/>
                <a:gd name="connsiteX354" fmla="*/ 2404032 w 3079941"/>
                <a:gd name="connsiteY354" fmla="*/ 767431 h 1160647"/>
                <a:gd name="connsiteX355" fmla="*/ 2404032 w 3079941"/>
                <a:gd name="connsiteY355" fmla="*/ 588004 h 1160647"/>
                <a:gd name="connsiteX356" fmla="*/ 2410112 w 3079941"/>
                <a:gd name="connsiteY356" fmla="*/ 581518 h 1160647"/>
                <a:gd name="connsiteX357" fmla="*/ 2483073 w 3079941"/>
                <a:gd name="connsiteY357" fmla="*/ 581518 h 1160647"/>
                <a:gd name="connsiteX358" fmla="*/ 2483073 w 3079941"/>
                <a:gd name="connsiteY358" fmla="*/ 590166 h 1160647"/>
                <a:gd name="connsiteX359" fmla="*/ 2493206 w 3079941"/>
                <a:gd name="connsiteY359" fmla="*/ 590166 h 1160647"/>
                <a:gd name="connsiteX360" fmla="*/ 2493206 w 3079941"/>
                <a:gd name="connsiteY360" fmla="*/ 704740 h 1160647"/>
                <a:gd name="connsiteX361" fmla="*/ 2515500 w 3079941"/>
                <a:gd name="connsiteY361" fmla="*/ 704740 h 1160647"/>
                <a:gd name="connsiteX362" fmla="*/ 2515500 w 3079941"/>
                <a:gd name="connsiteY362" fmla="*/ 637725 h 1160647"/>
                <a:gd name="connsiteX363" fmla="*/ 2541847 w 3079941"/>
                <a:gd name="connsiteY363" fmla="*/ 637725 h 1160647"/>
                <a:gd name="connsiteX364" fmla="*/ 2545900 w 3079941"/>
                <a:gd name="connsiteY364" fmla="*/ 633401 h 1160647"/>
                <a:gd name="connsiteX365" fmla="*/ 2554007 w 3079941"/>
                <a:gd name="connsiteY365" fmla="*/ 633401 h 1160647"/>
                <a:gd name="connsiteX366" fmla="*/ 2558060 w 3079941"/>
                <a:gd name="connsiteY366" fmla="*/ 637725 h 1160647"/>
                <a:gd name="connsiteX367" fmla="*/ 2580354 w 3079941"/>
                <a:gd name="connsiteY367" fmla="*/ 637725 h 1160647"/>
                <a:gd name="connsiteX368" fmla="*/ 2580354 w 3079941"/>
                <a:gd name="connsiteY368" fmla="*/ 520989 h 1160647"/>
                <a:gd name="connsiteX369" fmla="*/ 2637101 w 3079941"/>
                <a:gd name="connsiteY369" fmla="*/ 510180 h 1160647"/>
                <a:gd name="connsiteX370" fmla="*/ 2637101 w 3079941"/>
                <a:gd name="connsiteY370" fmla="*/ 511261 h 1160647"/>
                <a:gd name="connsiteX371" fmla="*/ 2637101 w 3079941"/>
                <a:gd name="connsiteY371" fmla="*/ 518827 h 1160647"/>
                <a:gd name="connsiteX372" fmla="*/ 2663448 w 3079941"/>
                <a:gd name="connsiteY372" fmla="*/ 518827 h 1160647"/>
                <a:gd name="connsiteX373" fmla="*/ 2663448 w 3079941"/>
                <a:gd name="connsiteY373" fmla="*/ 773917 h 1160647"/>
                <a:gd name="connsiteX374" fmla="*/ 2685742 w 3079941"/>
                <a:gd name="connsiteY374" fmla="*/ 773917 h 1160647"/>
                <a:gd name="connsiteX375" fmla="*/ 2685742 w 3079941"/>
                <a:gd name="connsiteY375" fmla="*/ 769593 h 1160647"/>
                <a:gd name="connsiteX376" fmla="*/ 2697902 w 3079941"/>
                <a:gd name="connsiteY376" fmla="*/ 769593 h 1160647"/>
                <a:gd name="connsiteX377" fmla="*/ 2697902 w 3079941"/>
                <a:gd name="connsiteY377" fmla="*/ 773917 h 1160647"/>
                <a:gd name="connsiteX378" fmla="*/ 2722222 w 3079941"/>
                <a:gd name="connsiteY378" fmla="*/ 773917 h 1160647"/>
                <a:gd name="connsiteX379" fmla="*/ 2722222 w 3079941"/>
                <a:gd name="connsiteY379" fmla="*/ 760946 h 1160647"/>
                <a:gd name="connsiteX380" fmla="*/ 2750596 w 3079941"/>
                <a:gd name="connsiteY380" fmla="*/ 760946 h 1160647"/>
                <a:gd name="connsiteX381" fmla="*/ 2762756 w 3079941"/>
                <a:gd name="connsiteY381" fmla="*/ 756622 h 1160647"/>
                <a:gd name="connsiteX382" fmla="*/ 2783023 w 3079941"/>
                <a:gd name="connsiteY382" fmla="*/ 760946 h 1160647"/>
                <a:gd name="connsiteX383" fmla="*/ 2783023 w 3079941"/>
                <a:gd name="connsiteY383" fmla="*/ 743652 h 1160647"/>
                <a:gd name="connsiteX384" fmla="*/ 2791130 w 3079941"/>
                <a:gd name="connsiteY384" fmla="*/ 743652 h 1160647"/>
                <a:gd name="connsiteX385" fmla="*/ 2791130 w 3079941"/>
                <a:gd name="connsiteY385" fmla="*/ 730681 h 1160647"/>
                <a:gd name="connsiteX386" fmla="*/ 2847877 w 3079941"/>
                <a:gd name="connsiteY386" fmla="*/ 730681 h 1160647"/>
                <a:gd name="connsiteX387" fmla="*/ 2847877 w 3079941"/>
                <a:gd name="connsiteY387" fmla="*/ 700416 h 1160647"/>
                <a:gd name="connsiteX388" fmla="*/ 2866117 w 3079941"/>
                <a:gd name="connsiteY388" fmla="*/ 700416 h 1160647"/>
                <a:gd name="connsiteX389" fmla="*/ 2866117 w 3079941"/>
                <a:gd name="connsiteY389" fmla="*/ 693931 h 1160647"/>
                <a:gd name="connsiteX390" fmla="*/ 2878277 w 3079941"/>
                <a:gd name="connsiteY390" fmla="*/ 693931 h 1160647"/>
                <a:gd name="connsiteX391" fmla="*/ 2878277 w 3079941"/>
                <a:gd name="connsiteY391" fmla="*/ 700416 h 1160647"/>
                <a:gd name="connsiteX392" fmla="*/ 2894491 w 3079941"/>
                <a:gd name="connsiteY392" fmla="*/ 700416 h 1160647"/>
                <a:gd name="connsiteX393" fmla="*/ 2894491 w 3079941"/>
                <a:gd name="connsiteY393" fmla="*/ 750137 h 1160647"/>
                <a:gd name="connsiteX394" fmla="*/ 2926918 w 3079941"/>
                <a:gd name="connsiteY394" fmla="*/ 750137 h 1160647"/>
                <a:gd name="connsiteX395" fmla="*/ 2926918 w 3079941"/>
                <a:gd name="connsiteY395" fmla="*/ 724196 h 1160647"/>
                <a:gd name="connsiteX396" fmla="*/ 2965425 w 3079941"/>
                <a:gd name="connsiteY396" fmla="*/ 724196 h 1160647"/>
                <a:gd name="connsiteX397" fmla="*/ 2965425 w 3079941"/>
                <a:gd name="connsiteY397" fmla="*/ 693931 h 1160647"/>
                <a:gd name="connsiteX398" fmla="*/ 3014066 w 3079941"/>
                <a:gd name="connsiteY398" fmla="*/ 693931 h 1160647"/>
                <a:gd name="connsiteX399" fmla="*/ 3014066 w 3079941"/>
                <a:gd name="connsiteY399" fmla="*/ 805087 h 1160647"/>
                <a:gd name="connsiteX400" fmla="*/ 3014066 w 3079941"/>
                <a:gd name="connsiteY400" fmla="*/ 818866 h 1160647"/>
                <a:gd name="connsiteX401" fmla="*/ 3079941 w 3079941"/>
                <a:gd name="connsiteY401" fmla="*/ 818866 h 1160647"/>
                <a:gd name="connsiteX402" fmla="*/ 3079941 w 3079941"/>
                <a:gd name="connsiteY402" fmla="*/ 1160647 h 1160647"/>
                <a:gd name="connsiteX403" fmla="*/ 200958 w 3079941"/>
                <a:gd name="connsiteY403" fmla="*/ 1160647 h 1160647"/>
                <a:gd name="connsiteX404" fmla="*/ 0 w 3079941"/>
                <a:gd name="connsiteY404" fmla="*/ 1126882 h 1160647"/>
                <a:gd name="connsiteX405" fmla="*/ 55096 w 3079941"/>
                <a:gd name="connsiteY405" fmla="*/ 724196 h 1160647"/>
                <a:gd name="connsiteX406" fmla="*/ 75363 w 3079941"/>
                <a:gd name="connsiteY406" fmla="*/ 724196 h 1160647"/>
                <a:gd name="connsiteX407" fmla="*/ 75870 w 3079941"/>
                <a:gd name="connsiteY407" fmla="*/ 723115 h 1160647"/>
                <a:gd name="connsiteX408" fmla="*/ 79416 w 3079941"/>
                <a:gd name="connsiteY408" fmla="*/ 715549 h 1160647"/>
                <a:gd name="connsiteX409" fmla="*/ 81190 w 3079941"/>
                <a:gd name="connsiteY409" fmla="*/ 715819 h 1160647"/>
                <a:gd name="connsiteX410" fmla="*/ 93603 w 3079941"/>
                <a:gd name="connsiteY410" fmla="*/ 717710 h 1160647"/>
                <a:gd name="connsiteX411" fmla="*/ 94110 w 3079941"/>
                <a:gd name="connsiteY411" fmla="*/ 719062 h 1160647"/>
                <a:gd name="connsiteX412" fmla="*/ 97656 w 3079941"/>
                <a:gd name="connsiteY412" fmla="*/ 728519 h 1160647"/>
                <a:gd name="connsiteX413" fmla="*/ 124003 w 3079941"/>
                <a:gd name="connsiteY413" fmla="*/ 730681 h 1160647"/>
                <a:gd name="connsiteX414" fmla="*/ 124003 w 3079941"/>
                <a:gd name="connsiteY414" fmla="*/ 607460 h 1160647"/>
                <a:gd name="connsiteX415" fmla="*/ 126030 w 3079941"/>
                <a:gd name="connsiteY415" fmla="*/ 607460 h 1160647"/>
                <a:gd name="connsiteX416" fmla="*/ 140217 w 3079941"/>
                <a:gd name="connsiteY416" fmla="*/ 607460 h 1160647"/>
                <a:gd name="connsiteX417" fmla="*/ 140217 w 3079941"/>
                <a:gd name="connsiteY417" fmla="*/ 471268 h 1160647"/>
                <a:gd name="connsiteX418" fmla="*/ 141990 w 3079941"/>
                <a:gd name="connsiteY418" fmla="*/ 471268 h 1160647"/>
                <a:gd name="connsiteX419" fmla="*/ 154404 w 3079941"/>
                <a:gd name="connsiteY419" fmla="*/ 471268 h 1160647"/>
                <a:gd name="connsiteX420" fmla="*/ 154404 w 3079941"/>
                <a:gd name="connsiteY420" fmla="*/ 356694 h 1160647"/>
                <a:gd name="connsiteX421" fmla="*/ 158457 w 3079941"/>
                <a:gd name="connsiteY421" fmla="*/ 328590 h 1160647"/>
                <a:gd name="connsiteX422" fmla="*/ 160484 w 3079941"/>
                <a:gd name="connsiteY422" fmla="*/ 328590 h 1160647"/>
                <a:gd name="connsiteX423" fmla="*/ 174671 w 3079941"/>
                <a:gd name="connsiteY423" fmla="*/ 328590 h 1160647"/>
                <a:gd name="connsiteX424" fmla="*/ 211151 w 3079941"/>
                <a:gd name="connsiteY424" fmla="*/ 246443 h 1160647"/>
                <a:gd name="connsiteX425" fmla="*/ 215205 w 3079941"/>
                <a:gd name="connsiteY425" fmla="*/ 0 h 1160647"/>
                <a:gd name="connsiteX0" fmla="*/ 160109 w 3024845"/>
                <a:gd name="connsiteY0" fmla="*/ 0 h 1166887"/>
                <a:gd name="connsiteX1" fmla="*/ 162135 w 3024845"/>
                <a:gd name="connsiteY1" fmla="*/ 246443 h 1166887"/>
                <a:gd name="connsiteX2" fmla="*/ 200642 w 3024845"/>
                <a:gd name="connsiteY2" fmla="*/ 326429 h 1166887"/>
                <a:gd name="connsiteX3" fmla="*/ 202669 w 3024845"/>
                <a:gd name="connsiteY3" fmla="*/ 326429 h 1166887"/>
                <a:gd name="connsiteX4" fmla="*/ 216856 w 3024845"/>
                <a:gd name="connsiteY4" fmla="*/ 326429 h 1166887"/>
                <a:gd name="connsiteX5" fmla="*/ 216856 w 3024845"/>
                <a:gd name="connsiteY5" fmla="*/ 350208 h 1166887"/>
                <a:gd name="connsiteX6" fmla="*/ 217363 w 3024845"/>
                <a:gd name="connsiteY6" fmla="*/ 351019 h 1166887"/>
                <a:gd name="connsiteX7" fmla="*/ 220909 w 3024845"/>
                <a:gd name="connsiteY7" fmla="*/ 356694 h 1166887"/>
                <a:gd name="connsiteX8" fmla="*/ 220909 w 3024845"/>
                <a:gd name="connsiteY8" fmla="*/ 471268 h 1166887"/>
                <a:gd name="connsiteX9" fmla="*/ 223189 w 3024845"/>
                <a:gd name="connsiteY9" fmla="*/ 471268 h 1166887"/>
                <a:gd name="connsiteX10" fmla="*/ 239150 w 3024845"/>
                <a:gd name="connsiteY10" fmla="*/ 471268 h 1166887"/>
                <a:gd name="connsiteX11" fmla="*/ 239150 w 3024845"/>
                <a:gd name="connsiteY11" fmla="*/ 611783 h 1166887"/>
                <a:gd name="connsiteX12" fmla="*/ 240670 w 3024845"/>
                <a:gd name="connsiteY12" fmla="*/ 611513 h 1166887"/>
                <a:gd name="connsiteX13" fmla="*/ 251310 w 3024845"/>
                <a:gd name="connsiteY13" fmla="*/ 609622 h 1166887"/>
                <a:gd name="connsiteX14" fmla="*/ 249283 w 3024845"/>
                <a:gd name="connsiteY14" fmla="*/ 698254 h 1166887"/>
                <a:gd name="connsiteX15" fmla="*/ 250803 w 3024845"/>
                <a:gd name="connsiteY15" fmla="*/ 698525 h 1166887"/>
                <a:gd name="connsiteX16" fmla="*/ 261443 w 3024845"/>
                <a:gd name="connsiteY16" fmla="*/ 700416 h 1166887"/>
                <a:gd name="connsiteX17" fmla="*/ 261696 w 3024845"/>
                <a:gd name="connsiteY17" fmla="*/ 701227 h 1166887"/>
                <a:gd name="connsiteX18" fmla="*/ 263470 w 3024845"/>
                <a:gd name="connsiteY18" fmla="*/ 706902 h 1166887"/>
                <a:gd name="connsiteX19" fmla="*/ 264230 w 3024845"/>
                <a:gd name="connsiteY19" fmla="*/ 704470 h 1166887"/>
                <a:gd name="connsiteX20" fmla="*/ 269550 w 3024845"/>
                <a:gd name="connsiteY20" fmla="*/ 687446 h 1166887"/>
                <a:gd name="connsiteX21" fmla="*/ 271323 w 3024845"/>
                <a:gd name="connsiteY21" fmla="*/ 687446 h 1166887"/>
                <a:gd name="connsiteX22" fmla="*/ 283737 w 3024845"/>
                <a:gd name="connsiteY22" fmla="*/ 687446 h 1166887"/>
                <a:gd name="connsiteX23" fmla="*/ 283737 w 3024845"/>
                <a:gd name="connsiteY23" fmla="*/ 719872 h 1166887"/>
                <a:gd name="connsiteX24" fmla="*/ 284750 w 3024845"/>
                <a:gd name="connsiteY24" fmla="*/ 720413 h 1166887"/>
                <a:gd name="connsiteX25" fmla="*/ 291844 w 3024845"/>
                <a:gd name="connsiteY25" fmla="*/ 724196 h 1166887"/>
                <a:gd name="connsiteX26" fmla="*/ 291844 w 3024845"/>
                <a:gd name="connsiteY26" fmla="*/ 725547 h 1166887"/>
                <a:gd name="connsiteX27" fmla="*/ 291844 w 3024845"/>
                <a:gd name="connsiteY27" fmla="*/ 735005 h 1166887"/>
                <a:gd name="connsiteX28" fmla="*/ 336431 w 3024845"/>
                <a:gd name="connsiteY28" fmla="*/ 735005 h 1166887"/>
                <a:gd name="connsiteX29" fmla="*/ 336431 w 3024845"/>
                <a:gd name="connsiteY29" fmla="*/ 736086 h 1166887"/>
                <a:gd name="connsiteX30" fmla="*/ 336431 w 3024845"/>
                <a:gd name="connsiteY30" fmla="*/ 743652 h 1166887"/>
                <a:gd name="connsiteX31" fmla="*/ 338457 w 3024845"/>
                <a:gd name="connsiteY31" fmla="*/ 743652 h 1166887"/>
                <a:gd name="connsiteX32" fmla="*/ 352644 w 3024845"/>
                <a:gd name="connsiteY32" fmla="*/ 743652 h 1166887"/>
                <a:gd name="connsiteX33" fmla="*/ 352644 w 3024845"/>
                <a:gd name="connsiteY33" fmla="*/ 713387 h 1166887"/>
                <a:gd name="connsiteX34" fmla="*/ 397231 w 3024845"/>
                <a:gd name="connsiteY34" fmla="*/ 713387 h 1166887"/>
                <a:gd name="connsiteX35" fmla="*/ 397231 w 3024845"/>
                <a:gd name="connsiteY35" fmla="*/ 712036 h 1166887"/>
                <a:gd name="connsiteX36" fmla="*/ 397231 w 3024845"/>
                <a:gd name="connsiteY36" fmla="*/ 702578 h 1166887"/>
                <a:gd name="connsiteX37" fmla="*/ 398245 w 3024845"/>
                <a:gd name="connsiteY37" fmla="*/ 702578 h 1166887"/>
                <a:gd name="connsiteX38" fmla="*/ 405338 w 3024845"/>
                <a:gd name="connsiteY38" fmla="*/ 702578 h 1166887"/>
                <a:gd name="connsiteX39" fmla="*/ 405338 w 3024845"/>
                <a:gd name="connsiteY39" fmla="*/ 700687 h 1166887"/>
                <a:gd name="connsiteX40" fmla="*/ 405338 w 3024845"/>
                <a:gd name="connsiteY40" fmla="*/ 687446 h 1166887"/>
                <a:gd name="connsiteX41" fmla="*/ 406098 w 3024845"/>
                <a:gd name="connsiteY41" fmla="*/ 687446 h 1166887"/>
                <a:gd name="connsiteX42" fmla="*/ 411418 w 3024845"/>
                <a:gd name="connsiteY42" fmla="*/ 687446 h 1166887"/>
                <a:gd name="connsiteX43" fmla="*/ 411418 w 3024845"/>
                <a:gd name="connsiteY43" fmla="*/ 686365 h 1166887"/>
                <a:gd name="connsiteX44" fmla="*/ 411418 w 3024845"/>
                <a:gd name="connsiteY44" fmla="*/ 678798 h 1166887"/>
                <a:gd name="connsiteX45" fmla="*/ 413445 w 3024845"/>
                <a:gd name="connsiteY45" fmla="*/ 678798 h 1166887"/>
                <a:gd name="connsiteX46" fmla="*/ 427632 w 3024845"/>
                <a:gd name="connsiteY46" fmla="*/ 678798 h 1166887"/>
                <a:gd name="connsiteX47" fmla="*/ 427632 w 3024845"/>
                <a:gd name="connsiteY47" fmla="*/ 679879 h 1166887"/>
                <a:gd name="connsiteX48" fmla="*/ 427632 w 3024845"/>
                <a:gd name="connsiteY48" fmla="*/ 687446 h 1166887"/>
                <a:gd name="connsiteX49" fmla="*/ 449925 w 3024845"/>
                <a:gd name="connsiteY49" fmla="*/ 687446 h 1166887"/>
                <a:gd name="connsiteX50" fmla="*/ 449925 w 3024845"/>
                <a:gd name="connsiteY50" fmla="*/ 685554 h 1166887"/>
                <a:gd name="connsiteX51" fmla="*/ 449925 w 3024845"/>
                <a:gd name="connsiteY51" fmla="*/ 672313 h 1166887"/>
                <a:gd name="connsiteX52" fmla="*/ 451699 w 3024845"/>
                <a:gd name="connsiteY52" fmla="*/ 672313 h 1166887"/>
                <a:gd name="connsiteX53" fmla="*/ 464112 w 3024845"/>
                <a:gd name="connsiteY53" fmla="*/ 672313 h 1166887"/>
                <a:gd name="connsiteX54" fmla="*/ 464112 w 3024845"/>
                <a:gd name="connsiteY54" fmla="*/ 696093 h 1166887"/>
                <a:gd name="connsiteX55" fmla="*/ 465126 w 3024845"/>
                <a:gd name="connsiteY55" fmla="*/ 696093 h 1166887"/>
                <a:gd name="connsiteX56" fmla="*/ 472219 w 3024845"/>
                <a:gd name="connsiteY56" fmla="*/ 696093 h 1166887"/>
                <a:gd name="connsiteX57" fmla="*/ 472219 w 3024845"/>
                <a:gd name="connsiteY57" fmla="*/ 695012 h 1166887"/>
                <a:gd name="connsiteX58" fmla="*/ 472219 w 3024845"/>
                <a:gd name="connsiteY58" fmla="*/ 687446 h 1166887"/>
                <a:gd name="connsiteX59" fmla="*/ 473992 w 3024845"/>
                <a:gd name="connsiteY59" fmla="*/ 687446 h 1166887"/>
                <a:gd name="connsiteX60" fmla="*/ 486406 w 3024845"/>
                <a:gd name="connsiteY60" fmla="*/ 687446 h 1166887"/>
                <a:gd name="connsiteX61" fmla="*/ 486406 w 3024845"/>
                <a:gd name="connsiteY61" fmla="*/ 713387 h 1166887"/>
                <a:gd name="connsiteX62" fmla="*/ 488433 w 3024845"/>
                <a:gd name="connsiteY62" fmla="*/ 713387 h 1166887"/>
                <a:gd name="connsiteX63" fmla="*/ 502619 w 3024845"/>
                <a:gd name="connsiteY63" fmla="*/ 713387 h 1166887"/>
                <a:gd name="connsiteX64" fmla="*/ 502619 w 3024845"/>
                <a:gd name="connsiteY64" fmla="*/ 715008 h 1166887"/>
                <a:gd name="connsiteX65" fmla="*/ 502619 w 3024845"/>
                <a:gd name="connsiteY65" fmla="*/ 726358 h 1166887"/>
                <a:gd name="connsiteX66" fmla="*/ 503379 w 3024845"/>
                <a:gd name="connsiteY66" fmla="*/ 726358 h 1166887"/>
                <a:gd name="connsiteX67" fmla="*/ 508700 w 3024845"/>
                <a:gd name="connsiteY67" fmla="*/ 726358 h 1166887"/>
                <a:gd name="connsiteX68" fmla="*/ 508700 w 3024845"/>
                <a:gd name="connsiteY68" fmla="*/ 725547 h 1166887"/>
                <a:gd name="connsiteX69" fmla="*/ 508700 w 3024845"/>
                <a:gd name="connsiteY69" fmla="*/ 719872 h 1166887"/>
                <a:gd name="connsiteX70" fmla="*/ 539100 w 3024845"/>
                <a:gd name="connsiteY70" fmla="*/ 719872 h 1166887"/>
                <a:gd name="connsiteX71" fmla="*/ 539100 w 3024845"/>
                <a:gd name="connsiteY71" fmla="*/ 743652 h 1166887"/>
                <a:gd name="connsiteX72" fmla="*/ 540113 w 3024845"/>
                <a:gd name="connsiteY72" fmla="*/ 743652 h 1166887"/>
                <a:gd name="connsiteX73" fmla="*/ 547207 w 3024845"/>
                <a:gd name="connsiteY73" fmla="*/ 743652 h 1166887"/>
                <a:gd name="connsiteX74" fmla="*/ 547207 w 3024845"/>
                <a:gd name="connsiteY74" fmla="*/ 744733 h 1166887"/>
                <a:gd name="connsiteX75" fmla="*/ 547207 w 3024845"/>
                <a:gd name="connsiteY75" fmla="*/ 752299 h 1166887"/>
                <a:gd name="connsiteX76" fmla="*/ 547967 w 3024845"/>
                <a:gd name="connsiteY76" fmla="*/ 752299 h 1166887"/>
                <a:gd name="connsiteX77" fmla="*/ 553287 w 3024845"/>
                <a:gd name="connsiteY77" fmla="*/ 752299 h 1166887"/>
                <a:gd name="connsiteX78" fmla="*/ 553287 w 3024845"/>
                <a:gd name="connsiteY78" fmla="*/ 750137 h 1166887"/>
                <a:gd name="connsiteX79" fmla="*/ 553287 w 3024845"/>
                <a:gd name="connsiteY79" fmla="*/ 735005 h 1166887"/>
                <a:gd name="connsiteX80" fmla="*/ 554300 w 3024845"/>
                <a:gd name="connsiteY80" fmla="*/ 735005 h 1166887"/>
                <a:gd name="connsiteX81" fmla="*/ 561394 w 3024845"/>
                <a:gd name="connsiteY81" fmla="*/ 735005 h 1166887"/>
                <a:gd name="connsiteX82" fmla="*/ 561394 w 3024845"/>
                <a:gd name="connsiteY82" fmla="*/ 736086 h 1166887"/>
                <a:gd name="connsiteX83" fmla="*/ 561394 w 3024845"/>
                <a:gd name="connsiteY83" fmla="*/ 743652 h 1166887"/>
                <a:gd name="connsiteX84" fmla="*/ 566714 w 3024845"/>
                <a:gd name="connsiteY84" fmla="*/ 741659 h 1166887"/>
                <a:gd name="connsiteX85" fmla="*/ 567474 w 3024845"/>
                <a:gd name="connsiteY85" fmla="*/ 740679 h 1166887"/>
                <a:gd name="connsiteX86" fmla="*/ 567474 w 3024845"/>
                <a:gd name="connsiteY86" fmla="*/ 735005 h 1166887"/>
                <a:gd name="connsiteX87" fmla="*/ 605981 w 3024845"/>
                <a:gd name="connsiteY87" fmla="*/ 735005 h 1166887"/>
                <a:gd name="connsiteX88" fmla="*/ 605981 w 3024845"/>
                <a:gd name="connsiteY88" fmla="*/ 758784 h 1166887"/>
                <a:gd name="connsiteX89" fmla="*/ 608007 w 3024845"/>
                <a:gd name="connsiteY89" fmla="*/ 758784 h 1166887"/>
                <a:gd name="connsiteX90" fmla="*/ 622194 w 3024845"/>
                <a:gd name="connsiteY90" fmla="*/ 758784 h 1166887"/>
                <a:gd name="connsiteX91" fmla="*/ 622194 w 3024845"/>
                <a:gd name="connsiteY91" fmla="*/ 759865 h 1166887"/>
                <a:gd name="connsiteX92" fmla="*/ 622194 w 3024845"/>
                <a:gd name="connsiteY92" fmla="*/ 767431 h 1166887"/>
                <a:gd name="connsiteX93" fmla="*/ 623968 w 3024845"/>
                <a:gd name="connsiteY93" fmla="*/ 767431 h 1166887"/>
                <a:gd name="connsiteX94" fmla="*/ 636381 w 3024845"/>
                <a:gd name="connsiteY94" fmla="*/ 767431 h 1166887"/>
                <a:gd name="connsiteX95" fmla="*/ 636381 w 3024845"/>
                <a:gd name="connsiteY95" fmla="*/ 743652 h 1166887"/>
                <a:gd name="connsiteX96" fmla="*/ 637394 w 3024845"/>
                <a:gd name="connsiteY96" fmla="*/ 743652 h 1166887"/>
                <a:gd name="connsiteX97" fmla="*/ 644488 w 3024845"/>
                <a:gd name="connsiteY97" fmla="*/ 743652 h 1166887"/>
                <a:gd name="connsiteX98" fmla="*/ 644488 w 3024845"/>
                <a:gd name="connsiteY98" fmla="*/ 711225 h 1166887"/>
                <a:gd name="connsiteX99" fmla="*/ 645501 w 3024845"/>
                <a:gd name="connsiteY99" fmla="*/ 711225 h 1166887"/>
                <a:gd name="connsiteX100" fmla="*/ 652595 w 3024845"/>
                <a:gd name="connsiteY100" fmla="*/ 711225 h 1166887"/>
                <a:gd name="connsiteX101" fmla="*/ 652595 w 3024845"/>
                <a:gd name="connsiteY101" fmla="*/ 709334 h 1166887"/>
                <a:gd name="connsiteX102" fmla="*/ 652595 w 3024845"/>
                <a:gd name="connsiteY102" fmla="*/ 696093 h 1166887"/>
                <a:gd name="connsiteX103" fmla="*/ 651328 w 3024845"/>
                <a:gd name="connsiteY103" fmla="*/ 694471 h 1166887"/>
                <a:gd name="connsiteX104" fmla="*/ 656648 w 3024845"/>
                <a:gd name="connsiteY104" fmla="*/ 683122 h 1166887"/>
                <a:gd name="connsiteX105" fmla="*/ 664755 w 3024845"/>
                <a:gd name="connsiteY105" fmla="*/ 711225 h 1166887"/>
                <a:gd name="connsiteX106" fmla="*/ 665515 w 3024845"/>
                <a:gd name="connsiteY106" fmla="*/ 711225 h 1166887"/>
                <a:gd name="connsiteX107" fmla="*/ 670835 w 3024845"/>
                <a:gd name="connsiteY107" fmla="*/ 711225 h 1166887"/>
                <a:gd name="connsiteX108" fmla="*/ 670835 w 3024845"/>
                <a:gd name="connsiteY108" fmla="*/ 605298 h 1166887"/>
                <a:gd name="connsiteX109" fmla="*/ 672355 w 3024845"/>
                <a:gd name="connsiteY109" fmla="*/ 605298 h 1166887"/>
                <a:gd name="connsiteX110" fmla="*/ 682995 w 3024845"/>
                <a:gd name="connsiteY110" fmla="*/ 605298 h 1166887"/>
                <a:gd name="connsiteX111" fmla="*/ 682995 w 3024845"/>
                <a:gd name="connsiteY111" fmla="*/ 557739 h 1166887"/>
                <a:gd name="connsiteX112" fmla="*/ 709342 w 3024845"/>
                <a:gd name="connsiteY112" fmla="*/ 557739 h 1166887"/>
                <a:gd name="connsiteX113" fmla="*/ 709342 w 3024845"/>
                <a:gd name="connsiteY113" fmla="*/ 536121 h 1166887"/>
                <a:gd name="connsiteX114" fmla="*/ 743796 w 3024845"/>
                <a:gd name="connsiteY114" fmla="*/ 536121 h 1166887"/>
                <a:gd name="connsiteX115" fmla="*/ 743796 w 3024845"/>
                <a:gd name="connsiteY115" fmla="*/ 538553 h 1166887"/>
                <a:gd name="connsiteX116" fmla="*/ 743796 w 3024845"/>
                <a:gd name="connsiteY116" fmla="*/ 555577 h 1166887"/>
                <a:gd name="connsiteX117" fmla="*/ 746076 w 3024845"/>
                <a:gd name="connsiteY117" fmla="*/ 555577 h 1166887"/>
                <a:gd name="connsiteX118" fmla="*/ 762036 w 3024845"/>
                <a:gd name="connsiteY118" fmla="*/ 555577 h 1166887"/>
                <a:gd name="connsiteX119" fmla="*/ 762036 w 3024845"/>
                <a:gd name="connsiteY119" fmla="*/ 603136 h 1166887"/>
                <a:gd name="connsiteX120" fmla="*/ 763049 w 3024845"/>
                <a:gd name="connsiteY120" fmla="*/ 603136 h 1166887"/>
                <a:gd name="connsiteX121" fmla="*/ 770143 w 3024845"/>
                <a:gd name="connsiteY121" fmla="*/ 603136 h 1166887"/>
                <a:gd name="connsiteX122" fmla="*/ 784330 w 3024845"/>
                <a:gd name="connsiteY122" fmla="*/ 607460 h 1166887"/>
                <a:gd name="connsiteX123" fmla="*/ 784330 w 3024845"/>
                <a:gd name="connsiteY123" fmla="*/ 646372 h 1166887"/>
                <a:gd name="connsiteX124" fmla="*/ 785343 w 3024845"/>
                <a:gd name="connsiteY124" fmla="*/ 646372 h 1166887"/>
                <a:gd name="connsiteX125" fmla="*/ 792436 w 3024845"/>
                <a:gd name="connsiteY125" fmla="*/ 646372 h 1166887"/>
                <a:gd name="connsiteX126" fmla="*/ 792436 w 3024845"/>
                <a:gd name="connsiteY126" fmla="*/ 647993 h 1166887"/>
                <a:gd name="connsiteX127" fmla="*/ 792436 w 3024845"/>
                <a:gd name="connsiteY127" fmla="*/ 659342 h 1166887"/>
                <a:gd name="connsiteX128" fmla="*/ 794463 w 3024845"/>
                <a:gd name="connsiteY128" fmla="*/ 659342 h 1166887"/>
                <a:gd name="connsiteX129" fmla="*/ 808650 w 3024845"/>
                <a:gd name="connsiteY129" fmla="*/ 659342 h 1166887"/>
                <a:gd name="connsiteX130" fmla="*/ 814730 w 3024845"/>
                <a:gd name="connsiteY130" fmla="*/ 665828 h 1166887"/>
                <a:gd name="connsiteX131" fmla="*/ 814730 w 3024845"/>
                <a:gd name="connsiteY131" fmla="*/ 687446 h 1166887"/>
                <a:gd name="connsiteX132" fmla="*/ 817010 w 3024845"/>
                <a:gd name="connsiteY132" fmla="*/ 687446 h 1166887"/>
                <a:gd name="connsiteX133" fmla="*/ 832970 w 3024845"/>
                <a:gd name="connsiteY133" fmla="*/ 687446 h 1166887"/>
                <a:gd name="connsiteX134" fmla="*/ 832970 w 3024845"/>
                <a:gd name="connsiteY134" fmla="*/ 688526 h 1166887"/>
                <a:gd name="connsiteX135" fmla="*/ 832970 w 3024845"/>
                <a:gd name="connsiteY135" fmla="*/ 696093 h 1166887"/>
                <a:gd name="connsiteX136" fmla="*/ 834237 w 3024845"/>
                <a:gd name="connsiteY136" fmla="*/ 696093 h 1166887"/>
                <a:gd name="connsiteX137" fmla="*/ 843104 w 3024845"/>
                <a:gd name="connsiteY137" fmla="*/ 696093 h 1166887"/>
                <a:gd name="connsiteX138" fmla="*/ 843104 w 3024845"/>
                <a:gd name="connsiteY138" fmla="*/ 698254 h 1166887"/>
                <a:gd name="connsiteX139" fmla="*/ 843104 w 3024845"/>
                <a:gd name="connsiteY139" fmla="*/ 713387 h 1166887"/>
                <a:gd name="connsiteX140" fmla="*/ 847157 w 3024845"/>
                <a:gd name="connsiteY140" fmla="*/ 711495 h 1166887"/>
                <a:gd name="connsiteX141" fmla="*/ 847157 w 3024845"/>
                <a:gd name="connsiteY141" fmla="*/ 698254 h 1166887"/>
                <a:gd name="connsiteX142" fmla="*/ 848170 w 3024845"/>
                <a:gd name="connsiteY142" fmla="*/ 698254 h 1166887"/>
                <a:gd name="connsiteX143" fmla="*/ 855264 w 3024845"/>
                <a:gd name="connsiteY143" fmla="*/ 698254 h 1166887"/>
                <a:gd name="connsiteX144" fmla="*/ 855264 w 3024845"/>
                <a:gd name="connsiteY144" fmla="*/ 699876 h 1166887"/>
                <a:gd name="connsiteX145" fmla="*/ 855264 w 3024845"/>
                <a:gd name="connsiteY145" fmla="*/ 711225 h 1166887"/>
                <a:gd name="connsiteX146" fmla="*/ 856024 w 3024845"/>
                <a:gd name="connsiteY146" fmla="*/ 711225 h 1166887"/>
                <a:gd name="connsiteX147" fmla="*/ 861344 w 3024845"/>
                <a:gd name="connsiteY147" fmla="*/ 711225 h 1166887"/>
                <a:gd name="connsiteX148" fmla="*/ 909984 w 3024845"/>
                <a:gd name="connsiteY148" fmla="*/ 706902 h 1166887"/>
                <a:gd name="connsiteX149" fmla="*/ 909984 w 3024845"/>
                <a:gd name="connsiteY149" fmla="*/ 708253 h 1166887"/>
                <a:gd name="connsiteX150" fmla="*/ 909984 w 3024845"/>
                <a:gd name="connsiteY150" fmla="*/ 717710 h 1166887"/>
                <a:gd name="connsiteX151" fmla="*/ 910744 w 3024845"/>
                <a:gd name="connsiteY151" fmla="*/ 717710 h 1166887"/>
                <a:gd name="connsiteX152" fmla="*/ 916065 w 3024845"/>
                <a:gd name="connsiteY152" fmla="*/ 717710 h 1166887"/>
                <a:gd name="connsiteX153" fmla="*/ 916065 w 3024845"/>
                <a:gd name="connsiteY153" fmla="*/ 719872 h 1166887"/>
                <a:gd name="connsiteX154" fmla="*/ 916065 w 3024845"/>
                <a:gd name="connsiteY154" fmla="*/ 735005 h 1166887"/>
                <a:gd name="connsiteX155" fmla="*/ 918091 w 3024845"/>
                <a:gd name="connsiteY155" fmla="*/ 733654 h 1166887"/>
                <a:gd name="connsiteX156" fmla="*/ 932278 w 3024845"/>
                <a:gd name="connsiteY156" fmla="*/ 724196 h 1166887"/>
                <a:gd name="connsiteX157" fmla="*/ 938358 w 3024845"/>
                <a:gd name="connsiteY157" fmla="*/ 683122 h 1166887"/>
                <a:gd name="connsiteX158" fmla="*/ 939118 w 3024845"/>
                <a:gd name="connsiteY158" fmla="*/ 682852 h 1166887"/>
                <a:gd name="connsiteX159" fmla="*/ 944438 w 3024845"/>
                <a:gd name="connsiteY159" fmla="*/ 680960 h 1166887"/>
                <a:gd name="connsiteX160" fmla="*/ 946465 w 3024845"/>
                <a:gd name="connsiteY160" fmla="*/ 611783 h 1166887"/>
                <a:gd name="connsiteX161" fmla="*/ 948492 w 3024845"/>
                <a:gd name="connsiteY161" fmla="*/ 680960 h 1166887"/>
                <a:gd name="connsiteX162" fmla="*/ 949252 w 3024845"/>
                <a:gd name="connsiteY162" fmla="*/ 681230 h 1166887"/>
                <a:gd name="connsiteX163" fmla="*/ 954572 w 3024845"/>
                <a:gd name="connsiteY163" fmla="*/ 683122 h 1166887"/>
                <a:gd name="connsiteX164" fmla="*/ 954572 w 3024845"/>
                <a:gd name="connsiteY164" fmla="*/ 596651 h 1166887"/>
                <a:gd name="connsiteX165" fmla="*/ 958625 w 3024845"/>
                <a:gd name="connsiteY165" fmla="*/ 564224 h 1166887"/>
                <a:gd name="connsiteX166" fmla="*/ 997132 w 3024845"/>
                <a:gd name="connsiteY166" fmla="*/ 564224 h 1166887"/>
                <a:gd name="connsiteX167" fmla="*/ 997132 w 3024845"/>
                <a:gd name="connsiteY167" fmla="*/ 596651 h 1166887"/>
                <a:gd name="connsiteX168" fmla="*/ 997892 w 3024845"/>
                <a:gd name="connsiteY168" fmla="*/ 596651 h 1166887"/>
                <a:gd name="connsiteX169" fmla="*/ 1003212 w 3024845"/>
                <a:gd name="connsiteY169" fmla="*/ 596651 h 1166887"/>
                <a:gd name="connsiteX170" fmla="*/ 1003212 w 3024845"/>
                <a:gd name="connsiteY170" fmla="*/ 514503 h 1166887"/>
                <a:gd name="connsiteX171" fmla="*/ 1004986 w 3024845"/>
                <a:gd name="connsiteY171" fmla="*/ 514503 h 1166887"/>
                <a:gd name="connsiteX172" fmla="*/ 1017399 w 3024845"/>
                <a:gd name="connsiteY172" fmla="*/ 514503 h 1166887"/>
                <a:gd name="connsiteX173" fmla="*/ 1017399 w 3024845"/>
                <a:gd name="connsiteY173" fmla="*/ 512612 h 1166887"/>
                <a:gd name="connsiteX174" fmla="*/ 1017399 w 3024845"/>
                <a:gd name="connsiteY174" fmla="*/ 499371 h 1166887"/>
                <a:gd name="connsiteX175" fmla="*/ 1039693 w 3024845"/>
                <a:gd name="connsiteY175" fmla="*/ 499371 h 1166887"/>
                <a:gd name="connsiteX176" fmla="*/ 1039693 w 3024845"/>
                <a:gd name="connsiteY176" fmla="*/ 498290 h 1166887"/>
                <a:gd name="connsiteX177" fmla="*/ 1039693 w 3024845"/>
                <a:gd name="connsiteY177" fmla="*/ 490724 h 1166887"/>
                <a:gd name="connsiteX178" fmla="*/ 1041466 w 3024845"/>
                <a:gd name="connsiteY178" fmla="*/ 490724 h 1166887"/>
                <a:gd name="connsiteX179" fmla="*/ 1053880 w 3024845"/>
                <a:gd name="connsiteY179" fmla="*/ 490724 h 1166887"/>
                <a:gd name="connsiteX180" fmla="*/ 1053880 w 3024845"/>
                <a:gd name="connsiteY180" fmla="*/ 491805 h 1166887"/>
                <a:gd name="connsiteX181" fmla="*/ 1053880 w 3024845"/>
                <a:gd name="connsiteY181" fmla="*/ 499371 h 1166887"/>
                <a:gd name="connsiteX182" fmla="*/ 1054640 w 3024845"/>
                <a:gd name="connsiteY182" fmla="*/ 499371 h 1166887"/>
                <a:gd name="connsiteX183" fmla="*/ 1059960 w 3024845"/>
                <a:gd name="connsiteY183" fmla="*/ 499371 h 1166887"/>
                <a:gd name="connsiteX184" fmla="*/ 1070093 w 3024845"/>
                <a:gd name="connsiteY184" fmla="*/ 495047 h 1166887"/>
                <a:gd name="connsiteX185" fmla="*/ 1074146 w 3024845"/>
                <a:gd name="connsiteY185" fmla="*/ 498290 h 1166887"/>
                <a:gd name="connsiteX186" fmla="*/ 1074146 w 3024845"/>
                <a:gd name="connsiteY186" fmla="*/ 490724 h 1166887"/>
                <a:gd name="connsiteX187" fmla="*/ 1076426 w 3024845"/>
                <a:gd name="connsiteY187" fmla="*/ 490724 h 1166887"/>
                <a:gd name="connsiteX188" fmla="*/ 1092387 w 3024845"/>
                <a:gd name="connsiteY188" fmla="*/ 490724 h 1166887"/>
                <a:gd name="connsiteX189" fmla="*/ 1092387 w 3024845"/>
                <a:gd name="connsiteY189" fmla="*/ 491805 h 1166887"/>
                <a:gd name="connsiteX190" fmla="*/ 1092387 w 3024845"/>
                <a:gd name="connsiteY190" fmla="*/ 499371 h 1166887"/>
                <a:gd name="connsiteX191" fmla="*/ 1122787 w 3024845"/>
                <a:gd name="connsiteY191" fmla="*/ 499371 h 1166887"/>
                <a:gd name="connsiteX192" fmla="*/ 1122787 w 3024845"/>
                <a:gd name="connsiteY192" fmla="*/ 500992 h 1166887"/>
                <a:gd name="connsiteX193" fmla="*/ 1122787 w 3024845"/>
                <a:gd name="connsiteY193" fmla="*/ 512342 h 1166887"/>
                <a:gd name="connsiteX194" fmla="*/ 1149134 w 3024845"/>
                <a:gd name="connsiteY194" fmla="*/ 512342 h 1166887"/>
                <a:gd name="connsiteX195" fmla="*/ 1149134 w 3024845"/>
                <a:gd name="connsiteY195" fmla="*/ 542606 h 1166887"/>
                <a:gd name="connsiteX196" fmla="*/ 1149894 w 3024845"/>
                <a:gd name="connsiteY196" fmla="*/ 542606 h 1166887"/>
                <a:gd name="connsiteX197" fmla="*/ 1155214 w 3024845"/>
                <a:gd name="connsiteY197" fmla="*/ 542606 h 1166887"/>
                <a:gd name="connsiteX198" fmla="*/ 1155214 w 3024845"/>
                <a:gd name="connsiteY198" fmla="*/ 543687 h 1166887"/>
                <a:gd name="connsiteX199" fmla="*/ 1155214 w 3024845"/>
                <a:gd name="connsiteY199" fmla="*/ 551254 h 1166887"/>
                <a:gd name="connsiteX200" fmla="*/ 1159268 w 3024845"/>
                <a:gd name="connsiteY200" fmla="*/ 581518 h 1166887"/>
                <a:gd name="connsiteX201" fmla="*/ 1160028 w 3024845"/>
                <a:gd name="connsiteY201" fmla="*/ 581518 h 1166887"/>
                <a:gd name="connsiteX202" fmla="*/ 1165348 w 3024845"/>
                <a:gd name="connsiteY202" fmla="*/ 581518 h 1166887"/>
                <a:gd name="connsiteX203" fmla="*/ 1165348 w 3024845"/>
                <a:gd name="connsiteY203" fmla="*/ 582329 h 1166887"/>
                <a:gd name="connsiteX204" fmla="*/ 1165348 w 3024845"/>
                <a:gd name="connsiteY204" fmla="*/ 588004 h 1166887"/>
                <a:gd name="connsiteX205" fmla="*/ 1166361 w 3024845"/>
                <a:gd name="connsiteY205" fmla="*/ 588004 h 1166887"/>
                <a:gd name="connsiteX206" fmla="*/ 1173454 w 3024845"/>
                <a:gd name="connsiteY206" fmla="*/ 588004 h 1166887"/>
                <a:gd name="connsiteX207" fmla="*/ 1173454 w 3024845"/>
                <a:gd name="connsiteY207" fmla="*/ 618269 h 1166887"/>
                <a:gd name="connsiteX208" fmla="*/ 1175481 w 3024845"/>
                <a:gd name="connsiteY208" fmla="*/ 618269 h 1166887"/>
                <a:gd name="connsiteX209" fmla="*/ 1189668 w 3024845"/>
                <a:gd name="connsiteY209" fmla="*/ 618269 h 1166887"/>
                <a:gd name="connsiteX210" fmla="*/ 1189668 w 3024845"/>
                <a:gd name="connsiteY210" fmla="*/ 642048 h 1166887"/>
                <a:gd name="connsiteX211" fmla="*/ 1191695 w 3024845"/>
                <a:gd name="connsiteY211" fmla="*/ 643669 h 1166887"/>
                <a:gd name="connsiteX212" fmla="*/ 1191695 w 3024845"/>
                <a:gd name="connsiteY212" fmla="*/ 655019 h 1166887"/>
                <a:gd name="connsiteX213" fmla="*/ 1192455 w 3024845"/>
                <a:gd name="connsiteY213" fmla="*/ 655019 h 1166887"/>
                <a:gd name="connsiteX214" fmla="*/ 1197775 w 3024845"/>
                <a:gd name="connsiteY214" fmla="*/ 655019 h 1166887"/>
                <a:gd name="connsiteX215" fmla="*/ 1197775 w 3024845"/>
                <a:gd name="connsiteY215" fmla="*/ 678798 h 1166887"/>
                <a:gd name="connsiteX216" fmla="*/ 1199041 w 3024845"/>
                <a:gd name="connsiteY216" fmla="*/ 678798 h 1166887"/>
                <a:gd name="connsiteX217" fmla="*/ 1207908 w 3024845"/>
                <a:gd name="connsiteY217" fmla="*/ 678798 h 1166887"/>
                <a:gd name="connsiteX218" fmla="*/ 1209935 w 3024845"/>
                <a:gd name="connsiteY218" fmla="*/ 682852 h 1166887"/>
                <a:gd name="connsiteX219" fmla="*/ 1209935 w 3024845"/>
                <a:gd name="connsiteY219" fmla="*/ 696093 h 1166887"/>
                <a:gd name="connsiteX220" fmla="*/ 1211455 w 3024845"/>
                <a:gd name="connsiteY220" fmla="*/ 694201 h 1166887"/>
                <a:gd name="connsiteX221" fmla="*/ 1222095 w 3024845"/>
                <a:gd name="connsiteY221" fmla="*/ 680960 h 1166887"/>
                <a:gd name="connsiteX222" fmla="*/ 1250469 w 3024845"/>
                <a:gd name="connsiteY222" fmla="*/ 680960 h 1166887"/>
                <a:gd name="connsiteX223" fmla="*/ 1250469 w 3024845"/>
                <a:gd name="connsiteY223" fmla="*/ 767431 h 1166887"/>
                <a:gd name="connsiteX224" fmla="*/ 1251229 w 3024845"/>
                <a:gd name="connsiteY224" fmla="*/ 767431 h 1166887"/>
                <a:gd name="connsiteX225" fmla="*/ 1256549 w 3024845"/>
                <a:gd name="connsiteY225" fmla="*/ 767431 h 1166887"/>
                <a:gd name="connsiteX226" fmla="*/ 1257309 w 3024845"/>
                <a:gd name="connsiteY226" fmla="*/ 766080 h 1166887"/>
                <a:gd name="connsiteX227" fmla="*/ 1262629 w 3024845"/>
                <a:gd name="connsiteY227" fmla="*/ 756622 h 1166887"/>
                <a:gd name="connsiteX228" fmla="*/ 1262629 w 3024845"/>
                <a:gd name="connsiteY228" fmla="*/ 758514 h 1166887"/>
                <a:gd name="connsiteX229" fmla="*/ 1262629 w 3024845"/>
                <a:gd name="connsiteY229" fmla="*/ 771755 h 1166887"/>
                <a:gd name="connsiteX230" fmla="*/ 1266682 w 3024845"/>
                <a:gd name="connsiteY230" fmla="*/ 726358 h 1166887"/>
                <a:gd name="connsiteX231" fmla="*/ 1267442 w 3024845"/>
                <a:gd name="connsiteY231" fmla="*/ 726358 h 1166887"/>
                <a:gd name="connsiteX232" fmla="*/ 1272762 w 3024845"/>
                <a:gd name="connsiteY232" fmla="*/ 726358 h 1166887"/>
                <a:gd name="connsiteX233" fmla="*/ 1272762 w 3024845"/>
                <a:gd name="connsiteY233" fmla="*/ 661504 h 1166887"/>
                <a:gd name="connsiteX234" fmla="*/ 1273776 w 3024845"/>
                <a:gd name="connsiteY234" fmla="*/ 661504 h 1166887"/>
                <a:gd name="connsiteX235" fmla="*/ 1280869 w 3024845"/>
                <a:gd name="connsiteY235" fmla="*/ 661504 h 1166887"/>
                <a:gd name="connsiteX236" fmla="*/ 1293029 w 3024845"/>
                <a:gd name="connsiteY236" fmla="*/ 618269 h 1166887"/>
                <a:gd name="connsiteX237" fmla="*/ 1294296 w 3024845"/>
                <a:gd name="connsiteY237" fmla="*/ 618269 h 1166887"/>
                <a:gd name="connsiteX238" fmla="*/ 1303163 w 3024845"/>
                <a:gd name="connsiteY238" fmla="*/ 618269 h 1166887"/>
                <a:gd name="connsiteX239" fmla="*/ 1313296 w 3024845"/>
                <a:gd name="connsiteY239" fmla="*/ 661504 h 1166887"/>
                <a:gd name="connsiteX240" fmla="*/ 1314309 w 3024845"/>
                <a:gd name="connsiteY240" fmla="*/ 661504 h 1166887"/>
                <a:gd name="connsiteX241" fmla="*/ 1321403 w 3024845"/>
                <a:gd name="connsiteY241" fmla="*/ 661504 h 1166887"/>
                <a:gd name="connsiteX242" fmla="*/ 1321403 w 3024845"/>
                <a:gd name="connsiteY242" fmla="*/ 700416 h 1166887"/>
                <a:gd name="connsiteX243" fmla="*/ 1323176 w 3024845"/>
                <a:gd name="connsiteY243" fmla="*/ 700416 h 1166887"/>
                <a:gd name="connsiteX244" fmla="*/ 1335590 w 3024845"/>
                <a:gd name="connsiteY244" fmla="*/ 700416 h 1166887"/>
                <a:gd name="connsiteX245" fmla="*/ 1335590 w 3024845"/>
                <a:gd name="connsiteY245" fmla="*/ 702578 h 1166887"/>
                <a:gd name="connsiteX246" fmla="*/ 1335590 w 3024845"/>
                <a:gd name="connsiteY246" fmla="*/ 717710 h 1166887"/>
                <a:gd name="connsiteX247" fmla="*/ 1339643 w 3024845"/>
                <a:gd name="connsiteY247" fmla="*/ 715549 h 1166887"/>
                <a:gd name="connsiteX248" fmla="*/ 1339643 w 3024845"/>
                <a:gd name="connsiteY248" fmla="*/ 700416 h 1166887"/>
                <a:gd name="connsiteX249" fmla="*/ 1341163 w 3024845"/>
                <a:gd name="connsiteY249" fmla="*/ 700416 h 1166887"/>
                <a:gd name="connsiteX250" fmla="*/ 1351803 w 3024845"/>
                <a:gd name="connsiteY250" fmla="*/ 700416 h 1166887"/>
                <a:gd name="connsiteX251" fmla="*/ 1351803 w 3024845"/>
                <a:gd name="connsiteY251" fmla="*/ 702037 h 1166887"/>
                <a:gd name="connsiteX252" fmla="*/ 1351803 w 3024845"/>
                <a:gd name="connsiteY252" fmla="*/ 713387 h 1166887"/>
                <a:gd name="connsiteX253" fmla="*/ 1382204 w 3024845"/>
                <a:gd name="connsiteY253" fmla="*/ 713387 h 1166887"/>
                <a:gd name="connsiteX254" fmla="*/ 1382204 w 3024845"/>
                <a:gd name="connsiteY254" fmla="*/ 676637 h 1166887"/>
                <a:gd name="connsiteX255" fmla="*/ 1383470 w 3024845"/>
                <a:gd name="connsiteY255" fmla="*/ 676637 h 1166887"/>
                <a:gd name="connsiteX256" fmla="*/ 1392337 w 3024845"/>
                <a:gd name="connsiteY256" fmla="*/ 676637 h 1166887"/>
                <a:gd name="connsiteX257" fmla="*/ 1392337 w 3024845"/>
                <a:gd name="connsiteY257" fmla="*/ 698254 h 1166887"/>
                <a:gd name="connsiteX258" fmla="*/ 1394364 w 3024845"/>
                <a:gd name="connsiteY258" fmla="*/ 665828 h 1166887"/>
                <a:gd name="connsiteX259" fmla="*/ 1416657 w 3024845"/>
                <a:gd name="connsiteY259" fmla="*/ 665828 h 1166887"/>
                <a:gd name="connsiteX260" fmla="*/ 1416657 w 3024845"/>
                <a:gd name="connsiteY260" fmla="*/ 664206 h 1166887"/>
                <a:gd name="connsiteX261" fmla="*/ 1416657 w 3024845"/>
                <a:gd name="connsiteY261" fmla="*/ 652857 h 1166887"/>
                <a:gd name="connsiteX262" fmla="*/ 1417417 w 3024845"/>
                <a:gd name="connsiteY262" fmla="*/ 652857 h 1166887"/>
                <a:gd name="connsiteX263" fmla="*/ 1422737 w 3024845"/>
                <a:gd name="connsiteY263" fmla="*/ 652857 h 1166887"/>
                <a:gd name="connsiteX264" fmla="*/ 1422737 w 3024845"/>
                <a:gd name="connsiteY264" fmla="*/ 650966 h 1166887"/>
                <a:gd name="connsiteX265" fmla="*/ 1422737 w 3024845"/>
                <a:gd name="connsiteY265" fmla="*/ 637725 h 1166887"/>
                <a:gd name="connsiteX266" fmla="*/ 1426791 w 3024845"/>
                <a:gd name="connsiteY266" fmla="*/ 644210 h 1166887"/>
                <a:gd name="connsiteX267" fmla="*/ 1429071 w 3024845"/>
                <a:gd name="connsiteY267" fmla="*/ 644210 h 1166887"/>
                <a:gd name="connsiteX268" fmla="*/ 1445031 w 3024845"/>
                <a:gd name="connsiteY268" fmla="*/ 644210 h 1166887"/>
                <a:gd name="connsiteX269" fmla="*/ 1445031 w 3024845"/>
                <a:gd name="connsiteY269" fmla="*/ 643399 h 1166887"/>
                <a:gd name="connsiteX270" fmla="*/ 1445031 w 3024845"/>
                <a:gd name="connsiteY270" fmla="*/ 637725 h 1166887"/>
                <a:gd name="connsiteX271" fmla="*/ 1445791 w 3024845"/>
                <a:gd name="connsiteY271" fmla="*/ 637725 h 1166887"/>
                <a:gd name="connsiteX272" fmla="*/ 1451111 w 3024845"/>
                <a:gd name="connsiteY272" fmla="*/ 637725 h 1166887"/>
                <a:gd name="connsiteX273" fmla="*/ 1451111 w 3024845"/>
                <a:gd name="connsiteY273" fmla="*/ 639076 h 1166887"/>
                <a:gd name="connsiteX274" fmla="*/ 1451111 w 3024845"/>
                <a:gd name="connsiteY274" fmla="*/ 648534 h 1166887"/>
                <a:gd name="connsiteX275" fmla="*/ 1489618 w 3024845"/>
                <a:gd name="connsiteY275" fmla="*/ 648534 h 1166887"/>
                <a:gd name="connsiteX276" fmla="*/ 1489618 w 3024845"/>
                <a:gd name="connsiteY276" fmla="*/ 786887 h 1166887"/>
                <a:gd name="connsiteX277" fmla="*/ 1491138 w 3024845"/>
                <a:gd name="connsiteY277" fmla="*/ 786887 h 1166887"/>
                <a:gd name="connsiteX278" fmla="*/ 1501778 w 3024845"/>
                <a:gd name="connsiteY278" fmla="*/ 786887 h 1166887"/>
                <a:gd name="connsiteX279" fmla="*/ 1501778 w 3024845"/>
                <a:gd name="connsiteY279" fmla="*/ 773917 h 1166887"/>
                <a:gd name="connsiteX280" fmla="*/ 1505832 w 3024845"/>
                <a:gd name="connsiteY280" fmla="*/ 773917 h 1166887"/>
                <a:gd name="connsiteX281" fmla="*/ 1505832 w 3024845"/>
                <a:gd name="connsiteY281" fmla="*/ 786887 h 1166887"/>
                <a:gd name="connsiteX282" fmla="*/ 1536232 w 3024845"/>
                <a:gd name="connsiteY282" fmla="*/ 786887 h 1166887"/>
                <a:gd name="connsiteX283" fmla="*/ 1536232 w 3024845"/>
                <a:gd name="connsiteY283" fmla="*/ 756622 h 1166887"/>
                <a:gd name="connsiteX284" fmla="*/ 1548392 w 3024845"/>
                <a:gd name="connsiteY284" fmla="*/ 756622 h 1166887"/>
                <a:gd name="connsiteX285" fmla="*/ 1560552 w 3024845"/>
                <a:gd name="connsiteY285" fmla="*/ 754461 h 1166887"/>
                <a:gd name="connsiteX286" fmla="*/ 1564606 w 3024845"/>
                <a:gd name="connsiteY286" fmla="*/ 756622 h 1166887"/>
                <a:gd name="connsiteX287" fmla="*/ 1574739 w 3024845"/>
                <a:gd name="connsiteY287" fmla="*/ 756622 h 1166887"/>
                <a:gd name="connsiteX288" fmla="*/ 1574739 w 3024845"/>
                <a:gd name="connsiteY288" fmla="*/ 786887 h 1166887"/>
                <a:gd name="connsiteX289" fmla="*/ 1582846 w 3024845"/>
                <a:gd name="connsiteY289" fmla="*/ 786887 h 1166887"/>
                <a:gd name="connsiteX290" fmla="*/ 1582846 w 3024845"/>
                <a:gd name="connsiteY290" fmla="*/ 804182 h 1166887"/>
                <a:gd name="connsiteX291" fmla="*/ 1592182 w 3024845"/>
                <a:gd name="connsiteY291" fmla="*/ 805087 h 1166887"/>
                <a:gd name="connsiteX292" fmla="*/ 1605140 w 3024845"/>
                <a:gd name="connsiteY292" fmla="*/ 805087 h 1166887"/>
                <a:gd name="connsiteX293" fmla="*/ 1605140 w 3024845"/>
                <a:gd name="connsiteY293" fmla="*/ 789049 h 1166887"/>
                <a:gd name="connsiteX294" fmla="*/ 1673096 w 3024845"/>
                <a:gd name="connsiteY294" fmla="*/ 789049 h 1166887"/>
                <a:gd name="connsiteX295" fmla="*/ 1673096 w 3024845"/>
                <a:gd name="connsiteY295" fmla="*/ 703796 h 1166887"/>
                <a:gd name="connsiteX296" fmla="*/ 1745104 w 3024845"/>
                <a:gd name="connsiteY296" fmla="*/ 703796 h 1166887"/>
                <a:gd name="connsiteX297" fmla="*/ 1745104 w 3024845"/>
                <a:gd name="connsiteY297" fmla="*/ 782564 h 1166887"/>
                <a:gd name="connsiteX298" fmla="*/ 1747008 w 3024845"/>
                <a:gd name="connsiteY298" fmla="*/ 782564 h 1166887"/>
                <a:gd name="connsiteX299" fmla="*/ 1748250 w 3024845"/>
                <a:gd name="connsiteY299" fmla="*/ 805087 h 1166887"/>
                <a:gd name="connsiteX300" fmla="*/ 1757926 w 3024845"/>
                <a:gd name="connsiteY300" fmla="*/ 805087 h 1166887"/>
                <a:gd name="connsiteX301" fmla="*/ 1759168 w 3024845"/>
                <a:gd name="connsiteY301" fmla="*/ 782564 h 1166887"/>
                <a:gd name="connsiteX302" fmla="*/ 1765248 w 3024845"/>
                <a:gd name="connsiteY302" fmla="*/ 782564 h 1166887"/>
                <a:gd name="connsiteX303" fmla="*/ 1766490 w 3024845"/>
                <a:gd name="connsiteY303" fmla="*/ 805087 h 1166887"/>
                <a:gd name="connsiteX304" fmla="*/ 1817112 w 3024845"/>
                <a:gd name="connsiteY304" fmla="*/ 805087 h 1166887"/>
                <a:gd name="connsiteX305" fmla="*/ 1817112 w 3024845"/>
                <a:gd name="connsiteY305" fmla="*/ 642059 h 1166887"/>
                <a:gd name="connsiteX306" fmla="*/ 2014439 w 3024845"/>
                <a:gd name="connsiteY306" fmla="*/ 642059 h 1166887"/>
                <a:gd name="connsiteX307" fmla="*/ 2014439 w 3024845"/>
                <a:gd name="connsiteY307" fmla="*/ 805087 h 1166887"/>
                <a:gd name="connsiteX308" fmla="*/ 2033136 w 3024845"/>
                <a:gd name="connsiteY308" fmla="*/ 805087 h 1166887"/>
                <a:gd name="connsiteX309" fmla="*/ 2033136 w 3024845"/>
                <a:gd name="connsiteY309" fmla="*/ 722394 h 1166887"/>
                <a:gd name="connsiteX310" fmla="*/ 2128256 w 3024845"/>
                <a:gd name="connsiteY310" fmla="*/ 722394 h 1166887"/>
                <a:gd name="connsiteX311" fmla="*/ 2140186 w 3024845"/>
                <a:gd name="connsiteY311" fmla="*/ 404253 h 1166887"/>
                <a:gd name="connsiteX312" fmla="*/ 2128026 w 3024845"/>
                <a:gd name="connsiteY312" fmla="*/ 382635 h 1166887"/>
                <a:gd name="connsiteX313" fmla="*/ 2121946 w 3024845"/>
                <a:gd name="connsiteY313" fmla="*/ 378311 h 1166887"/>
                <a:gd name="connsiteX314" fmla="*/ 2130053 w 3024845"/>
                <a:gd name="connsiteY314" fmla="*/ 354532 h 1166887"/>
                <a:gd name="connsiteX315" fmla="*/ 2130053 w 3024845"/>
                <a:gd name="connsiteY315" fmla="*/ 337238 h 1166887"/>
                <a:gd name="connsiteX316" fmla="*/ 2144240 w 3024845"/>
                <a:gd name="connsiteY316" fmla="*/ 337238 h 1166887"/>
                <a:gd name="connsiteX317" fmla="*/ 2144240 w 3024845"/>
                <a:gd name="connsiteY317" fmla="*/ 315620 h 1166887"/>
                <a:gd name="connsiteX318" fmla="*/ 2146266 w 3024845"/>
                <a:gd name="connsiteY318" fmla="*/ 311296 h 1166887"/>
                <a:gd name="connsiteX319" fmla="*/ 2146266 w 3024845"/>
                <a:gd name="connsiteY319" fmla="*/ 233472 h 1166887"/>
                <a:gd name="connsiteX320" fmla="*/ 2144240 w 3024845"/>
                <a:gd name="connsiteY320" fmla="*/ 226987 h 1166887"/>
                <a:gd name="connsiteX321" fmla="*/ 2150320 w 3024845"/>
                <a:gd name="connsiteY321" fmla="*/ 220501 h 1166887"/>
                <a:gd name="connsiteX322" fmla="*/ 2150320 w 3024845"/>
                <a:gd name="connsiteY322" fmla="*/ 162133 h 1166887"/>
                <a:gd name="connsiteX323" fmla="*/ 2152346 w 3024845"/>
                <a:gd name="connsiteY323" fmla="*/ 157810 h 1166887"/>
                <a:gd name="connsiteX324" fmla="*/ 2152346 w 3024845"/>
                <a:gd name="connsiteY324" fmla="*/ 101604 h 1166887"/>
                <a:gd name="connsiteX325" fmla="*/ 2154373 w 3024845"/>
                <a:gd name="connsiteY325" fmla="*/ 82148 h 1166887"/>
                <a:gd name="connsiteX326" fmla="*/ 2158427 w 3024845"/>
                <a:gd name="connsiteY326" fmla="*/ 99442 h 1166887"/>
                <a:gd name="connsiteX327" fmla="*/ 2160453 w 3024845"/>
                <a:gd name="connsiteY327" fmla="*/ 157810 h 1166887"/>
                <a:gd name="connsiteX328" fmla="*/ 2162480 w 3024845"/>
                <a:gd name="connsiteY328" fmla="*/ 220501 h 1166887"/>
                <a:gd name="connsiteX329" fmla="*/ 2168560 w 3024845"/>
                <a:gd name="connsiteY329" fmla="*/ 226987 h 1166887"/>
                <a:gd name="connsiteX330" fmla="*/ 2166533 w 3024845"/>
                <a:gd name="connsiteY330" fmla="*/ 233472 h 1166887"/>
                <a:gd name="connsiteX331" fmla="*/ 2166533 w 3024845"/>
                <a:gd name="connsiteY331" fmla="*/ 311296 h 1166887"/>
                <a:gd name="connsiteX332" fmla="*/ 2168560 w 3024845"/>
                <a:gd name="connsiteY332" fmla="*/ 315620 h 1166887"/>
                <a:gd name="connsiteX333" fmla="*/ 2168560 w 3024845"/>
                <a:gd name="connsiteY333" fmla="*/ 337238 h 1166887"/>
                <a:gd name="connsiteX334" fmla="*/ 2182747 w 3024845"/>
                <a:gd name="connsiteY334" fmla="*/ 337238 h 1166887"/>
                <a:gd name="connsiteX335" fmla="*/ 2182747 w 3024845"/>
                <a:gd name="connsiteY335" fmla="*/ 354532 h 1166887"/>
                <a:gd name="connsiteX336" fmla="*/ 2190854 w 3024845"/>
                <a:gd name="connsiteY336" fmla="*/ 378311 h 1166887"/>
                <a:gd name="connsiteX337" fmla="*/ 2184774 w 3024845"/>
                <a:gd name="connsiteY337" fmla="*/ 382635 h 1166887"/>
                <a:gd name="connsiteX338" fmla="*/ 2172613 w 3024845"/>
                <a:gd name="connsiteY338" fmla="*/ 404253 h 1166887"/>
                <a:gd name="connsiteX339" fmla="*/ 2180720 w 3024845"/>
                <a:gd name="connsiteY339" fmla="*/ 657181 h 1166887"/>
                <a:gd name="connsiteX340" fmla="*/ 2245574 w 3024845"/>
                <a:gd name="connsiteY340" fmla="*/ 657181 h 1166887"/>
                <a:gd name="connsiteX341" fmla="*/ 2245574 w 3024845"/>
                <a:gd name="connsiteY341" fmla="*/ 732843 h 1166887"/>
                <a:gd name="connsiteX342" fmla="*/ 2253681 w 3024845"/>
                <a:gd name="connsiteY342" fmla="*/ 732843 h 1166887"/>
                <a:gd name="connsiteX343" fmla="*/ 2255708 w 3024845"/>
                <a:gd name="connsiteY343" fmla="*/ 726358 h 1166887"/>
                <a:gd name="connsiteX344" fmla="*/ 2261788 w 3024845"/>
                <a:gd name="connsiteY344" fmla="*/ 726358 h 1166887"/>
                <a:gd name="connsiteX345" fmla="*/ 2263815 w 3024845"/>
                <a:gd name="connsiteY345" fmla="*/ 735005 h 1166887"/>
                <a:gd name="connsiteX346" fmla="*/ 2275975 w 3024845"/>
                <a:gd name="connsiteY346" fmla="*/ 735005 h 1166887"/>
                <a:gd name="connsiteX347" fmla="*/ 2275975 w 3024845"/>
                <a:gd name="connsiteY347" fmla="*/ 728519 h 1166887"/>
                <a:gd name="connsiteX348" fmla="*/ 2298268 w 3024845"/>
                <a:gd name="connsiteY348" fmla="*/ 728519 h 1166887"/>
                <a:gd name="connsiteX349" fmla="*/ 2298268 w 3024845"/>
                <a:gd name="connsiteY349" fmla="*/ 735005 h 1166887"/>
                <a:gd name="connsiteX350" fmla="*/ 2318535 w 3024845"/>
                <a:gd name="connsiteY350" fmla="*/ 735005 h 1166887"/>
                <a:gd name="connsiteX351" fmla="*/ 2318535 w 3024845"/>
                <a:gd name="connsiteY351" fmla="*/ 780402 h 1166887"/>
                <a:gd name="connsiteX352" fmla="*/ 2332722 w 3024845"/>
                <a:gd name="connsiteY352" fmla="*/ 780402 h 1166887"/>
                <a:gd name="connsiteX353" fmla="*/ 2332722 w 3024845"/>
                <a:gd name="connsiteY353" fmla="*/ 767431 h 1166887"/>
                <a:gd name="connsiteX354" fmla="*/ 2348936 w 3024845"/>
                <a:gd name="connsiteY354" fmla="*/ 767431 h 1166887"/>
                <a:gd name="connsiteX355" fmla="*/ 2348936 w 3024845"/>
                <a:gd name="connsiteY355" fmla="*/ 588004 h 1166887"/>
                <a:gd name="connsiteX356" fmla="*/ 2355016 w 3024845"/>
                <a:gd name="connsiteY356" fmla="*/ 581518 h 1166887"/>
                <a:gd name="connsiteX357" fmla="*/ 2427977 w 3024845"/>
                <a:gd name="connsiteY357" fmla="*/ 581518 h 1166887"/>
                <a:gd name="connsiteX358" fmla="*/ 2427977 w 3024845"/>
                <a:gd name="connsiteY358" fmla="*/ 590166 h 1166887"/>
                <a:gd name="connsiteX359" fmla="*/ 2438110 w 3024845"/>
                <a:gd name="connsiteY359" fmla="*/ 590166 h 1166887"/>
                <a:gd name="connsiteX360" fmla="*/ 2438110 w 3024845"/>
                <a:gd name="connsiteY360" fmla="*/ 704740 h 1166887"/>
                <a:gd name="connsiteX361" fmla="*/ 2460404 w 3024845"/>
                <a:gd name="connsiteY361" fmla="*/ 704740 h 1166887"/>
                <a:gd name="connsiteX362" fmla="*/ 2460404 w 3024845"/>
                <a:gd name="connsiteY362" fmla="*/ 637725 h 1166887"/>
                <a:gd name="connsiteX363" fmla="*/ 2486751 w 3024845"/>
                <a:gd name="connsiteY363" fmla="*/ 637725 h 1166887"/>
                <a:gd name="connsiteX364" fmla="*/ 2490804 w 3024845"/>
                <a:gd name="connsiteY364" fmla="*/ 633401 h 1166887"/>
                <a:gd name="connsiteX365" fmla="*/ 2498911 w 3024845"/>
                <a:gd name="connsiteY365" fmla="*/ 633401 h 1166887"/>
                <a:gd name="connsiteX366" fmla="*/ 2502964 w 3024845"/>
                <a:gd name="connsiteY366" fmla="*/ 637725 h 1166887"/>
                <a:gd name="connsiteX367" fmla="*/ 2525258 w 3024845"/>
                <a:gd name="connsiteY367" fmla="*/ 637725 h 1166887"/>
                <a:gd name="connsiteX368" fmla="*/ 2525258 w 3024845"/>
                <a:gd name="connsiteY368" fmla="*/ 520989 h 1166887"/>
                <a:gd name="connsiteX369" fmla="*/ 2582005 w 3024845"/>
                <a:gd name="connsiteY369" fmla="*/ 510180 h 1166887"/>
                <a:gd name="connsiteX370" fmla="*/ 2582005 w 3024845"/>
                <a:gd name="connsiteY370" fmla="*/ 511261 h 1166887"/>
                <a:gd name="connsiteX371" fmla="*/ 2582005 w 3024845"/>
                <a:gd name="connsiteY371" fmla="*/ 518827 h 1166887"/>
                <a:gd name="connsiteX372" fmla="*/ 2608352 w 3024845"/>
                <a:gd name="connsiteY372" fmla="*/ 518827 h 1166887"/>
                <a:gd name="connsiteX373" fmla="*/ 2608352 w 3024845"/>
                <a:gd name="connsiteY373" fmla="*/ 773917 h 1166887"/>
                <a:gd name="connsiteX374" fmla="*/ 2630646 w 3024845"/>
                <a:gd name="connsiteY374" fmla="*/ 773917 h 1166887"/>
                <a:gd name="connsiteX375" fmla="*/ 2630646 w 3024845"/>
                <a:gd name="connsiteY375" fmla="*/ 769593 h 1166887"/>
                <a:gd name="connsiteX376" fmla="*/ 2642806 w 3024845"/>
                <a:gd name="connsiteY376" fmla="*/ 769593 h 1166887"/>
                <a:gd name="connsiteX377" fmla="*/ 2642806 w 3024845"/>
                <a:gd name="connsiteY377" fmla="*/ 773917 h 1166887"/>
                <a:gd name="connsiteX378" fmla="*/ 2667126 w 3024845"/>
                <a:gd name="connsiteY378" fmla="*/ 773917 h 1166887"/>
                <a:gd name="connsiteX379" fmla="*/ 2667126 w 3024845"/>
                <a:gd name="connsiteY379" fmla="*/ 760946 h 1166887"/>
                <a:gd name="connsiteX380" fmla="*/ 2695500 w 3024845"/>
                <a:gd name="connsiteY380" fmla="*/ 760946 h 1166887"/>
                <a:gd name="connsiteX381" fmla="*/ 2707660 w 3024845"/>
                <a:gd name="connsiteY381" fmla="*/ 756622 h 1166887"/>
                <a:gd name="connsiteX382" fmla="*/ 2727927 w 3024845"/>
                <a:gd name="connsiteY382" fmla="*/ 760946 h 1166887"/>
                <a:gd name="connsiteX383" fmla="*/ 2727927 w 3024845"/>
                <a:gd name="connsiteY383" fmla="*/ 743652 h 1166887"/>
                <a:gd name="connsiteX384" fmla="*/ 2736034 w 3024845"/>
                <a:gd name="connsiteY384" fmla="*/ 743652 h 1166887"/>
                <a:gd name="connsiteX385" fmla="*/ 2736034 w 3024845"/>
                <a:gd name="connsiteY385" fmla="*/ 730681 h 1166887"/>
                <a:gd name="connsiteX386" fmla="*/ 2792781 w 3024845"/>
                <a:gd name="connsiteY386" fmla="*/ 730681 h 1166887"/>
                <a:gd name="connsiteX387" fmla="*/ 2792781 w 3024845"/>
                <a:gd name="connsiteY387" fmla="*/ 700416 h 1166887"/>
                <a:gd name="connsiteX388" fmla="*/ 2811021 w 3024845"/>
                <a:gd name="connsiteY388" fmla="*/ 700416 h 1166887"/>
                <a:gd name="connsiteX389" fmla="*/ 2811021 w 3024845"/>
                <a:gd name="connsiteY389" fmla="*/ 693931 h 1166887"/>
                <a:gd name="connsiteX390" fmla="*/ 2823181 w 3024845"/>
                <a:gd name="connsiteY390" fmla="*/ 693931 h 1166887"/>
                <a:gd name="connsiteX391" fmla="*/ 2823181 w 3024845"/>
                <a:gd name="connsiteY391" fmla="*/ 700416 h 1166887"/>
                <a:gd name="connsiteX392" fmla="*/ 2839395 w 3024845"/>
                <a:gd name="connsiteY392" fmla="*/ 700416 h 1166887"/>
                <a:gd name="connsiteX393" fmla="*/ 2839395 w 3024845"/>
                <a:gd name="connsiteY393" fmla="*/ 750137 h 1166887"/>
                <a:gd name="connsiteX394" fmla="*/ 2871822 w 3024845"/>
                <a:gd name="connsiteY394" fmla="*/ 750137 h 1166887"/>
                <a:gd name="connsiteX395" fmla="*/ 2871822 w 3024845"/>
                <a:gd name="connsiteY395" fmla="*/ 724196 h 1166887"/>
                <a:gd name="connsiteX396" fmla="*/ 2910329 w 3024845"/>
                <a:gd name="connsiteY396" fmla="*/ 724196 h 1166887"/>
                <a:gd name="connsiteX397" fmla="*/ 2910329 w 3024845"/>
                <a:gd name="connsiteY397" fmla="*/ 693931 h 1166887"/>
                <a:gd name="connsiteX398" fmla="*/ 2958970 w 3024845"/>
                <a:gd name="connsiteY398" fmla="*/ 693931 h 1166887"/>
                <a:gd name="connsiteX399" fmla="*/ 2958970 w 3024845"/>
                <a:gd name="connsiteY399" fmla="*/ 805087 h 1166887"/>
                <a:gd name="connsiteX400" fmla="*/ 2958970 w 3024845"/>
                <a:gd name="connsiteY400" fmla="*/ 818866 h 1166887"/>
                <a:gd name="connsiteX401" fmla="*/ 3024845 w 3024845"/>
                <a:gd name="connsiteY401" fmla="*/ 818866 h 1166887"/>
                <a:gd name="connsiteX402" fmla="*/ 3024845 w 3024845"/>
                <a:gd name="connsiteY402" fmla="*/ 1160647 h 1166887"/>
                <a:gd name="connsiteX403" fmla="*/ 145862 w 3024845"/>
                <a:gd name="connsiteY403" fmla="*/ 1160647 h 1166887"/>
                <a:gd name="connsiteX404" fmla="*/ 2054 w 3024845"/>
                <a:gd name="connsiteY404" fmla="*/ 1166887 h 1166887"/>
                <a:gd name="connsiteX405" fmla="*/ 0 w 3024845"/>
                <a:gd name="connsiteY405" fmla="*/ 724196 h 1166887"/>
                <a:gd name="connsiteX406" fmla="*/ 20267 w 3024845"/>
                <a:gd name="connsiteY406" fmla="*/ 724196 h 1166887"/>
                <a:gd name="connsiteX407" fmla="*/ 20774 w 3024845"/>
                <a:gd name="connsiteY407" fmla="*/ 723115 h 1166887"/>
                <a:gd name="connsiteX408" fmla="*/ 24320 w 3024845"/>
                <a:gd name="connsiteY408" fmla="*/ 715549 h 1166887"/>
                <a:gd name="connsiteX409" fmla="*/ 26094 w 3024845"/>
                <a:gd name="connsiteY409" fmla="*/ 715819 h 1166887"/>
                <a:gd name="connsiteX410" fmla="*/ 38507 w 3024845"/>
                <a:gd name="connsiteY410" fmla="*/ 717710 h 1166887"/>
                <a:gd name="connsiteX411" fmla="*/ 39014 w 3024845"/>
                <a:gd name="connsiteY411" fmla="*/ 719062 h 1166887"/>
                <a:gd name="connsiteX412" fmla="*/ 42560 w 3024845"/>
                <a:gd name="connsiteY412" fmla="*/ 728519 h 1166887"/>
                <a:gd name="connsiteX413" fmla="*/ 68907 w 3024845"/>
                <a:gd name="connsiteY413" fmla="*/ 730681 h 1166887"/>
                <a:gd name="connsiteX414" fmla="*/ 68907 w 3024845"/>
                <a:gd name="connsiteY414" fmla="*/ 607460 h 1166887"/>
                <a:gd name="connsiteX415" fmla="*/ 70934 w 3024845"/>
                <a:gd name="connsiteY415" fmla="*/ 607460 h 1166887"/>
                <a:gd name="connsiteX416" fmla="*/ 85121 w 3024845"/>
                <a:gd name="connsiteY416" fmla="*/ 607460 h 1166887"/>
                <a:gd name="connsiteX417" fmla="*/ 85121 w 3024845"/>
                <a:gd name="connsiteY417" fmla="*/ 471268 h 1166887"/>
                <a:gd name="connsiteX418" fmla="*/ 86894 w 3024845"/>
                <a:gd name="connsiteY418" fmla="*/ 471268 h 1166887"/>
                <a:gd name="connsiteX419" fmla="*/ 99308 w 3024845"/>
                <a:gd name="connsiteY419" fmla="*/ 471268 h 1166887"/>
                <a:gd name="connsiteX420" fmla="*/ 99308 w 3024845"/>
                <a:gd name="connsiteY420" fmla="*/ 356694 h 1166887"/>
                <a:gd name="connsiteX421" fmla="*/ 103361 w 3024845"/>
                <a:gd name="connsiteY421" fmla="*/ 328590 h 1166887"/>
                <a:gd name="connsiteX422" fmla="*/ 105388 w 3024845"/>
                <a:gd name="connsiteY422" fmla="*/ 328590 h 1166887"/>
                <a:gd name="connsiteX423" fmla="*/ 119575 w 3024845"/>
                <a:gd name="connsiteY423" fmla="*/ 328590 h 1166887"/>
                <a:gd name="connsiteX424" fmla="*/ 156055 w 3024845"/>
                <a:gd name="connsiteY424" fmla="*/ 246443 h 1166887"/>
                <a:gd name="connsiteX425" fmla="*/ 160109 w 3024845"/>
                <a:gd name="connsiteY425" fmla="*/ 0 h 1166887"/>
                <a:gd name="connsiteX0" fmla="*/ 160109 w 3024845"/>
                <a:gd name="connsiteY0" fmla="*/ 0 h 1160647"/>
                <a:gd name="connsiteX1" fmla="*/ 162135 w 3024845"/>
                <a:gd name="connsiteY1" fmla="*/ 246443 h 1160647"/>
                <a:gd name="connsiteX2" fmla="*/ 200642 w 3024845"/>
                <a:gd name="connsiteY2" fmla="*/ 326429 h 1160647"/>
                <a:gd name="connsiteX3" fmla="*/ 202669 w 3024845"/>
                <a:gd name="connsiteY3" fmla="*/ 326429 h 1160647"/>
                <a:gd name="connsiteX4" fmla="*/ 216856 w 3024845"/>
                <a:gd name="connsiteY4" fmla="*/ 326429 h 1160647"/>
                <a:gd name="connsiteX5" fmla="*/ 216856 w 3024845"/>
                <a:gd name="connsiteY5" fmla="*/ 350208 h 1160647"/>
                <a:gd name="connsiteX6" fmla="*/ 217363 w 3024845"/>
                <a:gd name="connsiteY6" fmla="*/ 351019 h 1160647"/>
                <a:gd name="connsiteX7" fmla="*/ 220909 w 3024845"/>
                <a:gd name="connsiteY7" fmla="*/ 356694 h 1160647"/>
                <a:gd name="connsiteX8" fmla="*/ 220909 w 3024845"/>
                <a:gd name="connsiteY8" fmla="*/ 471268 h 1160647"/>
                <a:gd name="connsiteX9" fmla="*/ 223189 w 3024845"/>
                <a:gd name="connsiteY9" fmla="*/ 471268 h 1160647"/>
                <a:gd name="connsiteX10" fmla="*/ 239150 w 3024845"/>
                <a:gd name="connsiteY10" fmla="*/ 471268 h 1160647"/>
                <a:gd name="connsiteX11" fmla="*/ 239150 w 3024845"/>
                <a:gd name="connsiteY11" fmla="*/ 611783 h 1160647"/>
                <a:gd name="connsiteX12" fmla="*/ 240670 w 3024845"/>
                <a:gd name="connsiteY12" fmla="*/ 611513 h 1160647"/>
                <a:gd name="connsiteX13" fmla="*/ 251310 w 3024845"/>
                <a:gd name="connsiteY13" fmla="*/ 609622 h 1160647"/>
                <a:gd name="connsiteX14" fmla="*/ 249283 w 3024845"/>
                <a:gd name="connsiteY14" fmla="*/ 698254 h 1160647"/>
                <a:gd name="connsiteX15" fmla="*/ 250803 w 3024845"/>
                <a:gd name="connsiteY15" fmla="*/ 698525 h 1160647"/>
                <a:gd name="connsiteX16" fmla="*/ 261443 w 3024845"/>
                <a:gd name="connsiteY16" fmla="*/ 700416 h 1160647"/>
                <a:gd name="connsiteX17" fmla="*/ 261696 w 3024845"/>
                <a:gd name="connsiteY17" fmla="*/ 701227 h 1160647"/>
                <a:gd name="connsiteX18" fmla="*/ 263470 w 3024845"/>
                <a:gd name="connsiteY18" fmla="*/ 706902 h 1160647"/>
                <a:gd name="connsiteX19" fmla="*/ 264230 w 3024845"/>
                <a:gd name="connsiteY19" fmla="*/ 704470 h 1160647"/>
                <a:gd name="connsiteX20" fmla="*/ 269550 w 3024845"/>
                <a:gd name="connsiteY20" fmla="*/ 687446 h 1160647"/>
                <a:gd name="connsiteX21" fmla="*/ 271323 w 3024845"/>
                <a:gd name="connsiteY21" fmla="*/ 687446 h 1160647"/>
                <a:gd name="connsiteX22" fmla="*/ 283737 w 3024845"/>
                <a:gd name="connsiteY22" fmla="*/ 687446 h 1160647"/>
                <a:gd name="connsiteX23" fmla="*/ 283737 w 3024845"/>
                <a:gd name="connsiteY23" fmla="*/ 719872 h 1160647"/>
                <a:gd name="connsiteX24" fmla="*/ 284750 w 3024845"/>
                <a:gd name="connsiteY24" fmla="*/ 720413 h 1160647"/>
                <a:gd name="connsiteX25" fmla="*/ 291844 w 3024845"/>
                <a:gd name="connsiteY25" fmla="*/ 724196 h 1160647"/>
                <a:gd name="connsiteX26" fmla="*/ 291844 w 3024845"/>
                <a:gd name="connsiteY26" fmla="*/ 725547 h 1160647"/>
                <a:gd name="connsiteX27" fmla="*/ 291844 w 3024845"/>
                <a:gd name="connsiteY27" fmla="*/ 735005 h 1160647"/>
                <a:gd name="connsiteX28" fmla="*/ 336431 w 3024845"/>
                <a:gd name="connsiteY28" fmla="*/ 735005 h 1160647"/>
                <a:gd name="connsiteX29" fmla="*/ 336431 w 3024845"/>
                <a:gd name="connsiteY29" fmla="*/ 736086 h 1160647"/>
                <a:gd name="connsiteX30" fmla="*/ 336431 w 3024845"/>
                <a:gd name="connsiteY30" fmla="*/ 743652 h 1160647"/>
                <a:gd name="connsiteX31" fmla="*/ 338457 w 3024845"/>
                <a:gd name="connsiteY31" fmla="*/ 743652 h 1160647"/>
                <a:gd name="connsiteX32" fmla="*/ 352644 w 3024845"/>
                <a:gd name="connsiteY32" fmla="*/ 743652 h 1160647"/>
                <a:gd name="connsiteX33" fmla="*/ 352644 w 3024845"/>
                <a:gd name="connsiteY33" fmla="*/ 713387 h 1160647"/>
                <a:gd name="connsiteX34" fmla="*/ 397231 w 3024845"/>
                <a:gd name="connsiteY34" fmla="*/ 713387 h 1160647"/>
                <a:gd name="connsiteX35" fmla="*/ 397231 w 3024845"/>
                <a:gd name="connsiteY35" fmla="*/ 712036 h 1160647"/>
                <a:gd name="connsiteX36" fmla="*/ 397231 w 3024845"/>
                <a:gd name="connsiteY36" fmla="*/ 702578 h 1160647"/>
                <a:gd name="connsiteX37" fmla="*/ 398245 w 3024845"/>
                <a:gd name="connsiteY37" fmla="*/ 702578 h 1160647"/>
                <a:gd name="connsiteX38" fmla="*/ 405338 w 3024845"/>
                <a:gd name="connsiteY38" fmla="*/ 702578 h 1160647"/>
                <a:gd name="connsiteX39" fmla="*/ 405338 w 3024845"/>
                <a:gd name="connsiteY39" fmla="*/ 700687 h 1160647"/>
                <a:gd name="connsiteX40" fmla="*/ 405338 w 3024845"/>
                <a:gd name="connsiteY40" fmla="*/ 687446 h 1160647"/>
                <a:gd name="connsiteX41" fmla="*/ 406098 w 3024845"/>
                <a:gd name="connsiteY41" fmla="*/ 687446 h 1160647"/>
                <a:gd name="connsiteX42" fmla="*/ 411418 w 3024845"/>
                <a:gd name="connsiteY42" fmla="*/ 687446 h 1160647"/>
                <a:gd name="connsiteX43" fmla="*/ 411418 w 3024845"/>
                <a:gd name="connsiteY43" fmla="*/ 686365 h 1160647"/>
                <a:gd name="connsiteX44" fmla="*/ 411418 w 3024845"/>
                <a:gd name="connsiteY44" fmla="*/ 678798 h 1160647"/>
                <a:gd name="connsiteX45" fmla="*/ 413445 w 3024845"/>
                <a:gd name="connsiteY45" fmla="*/ 678798 h 1160647"/>
                <a:gd name="connsiteX46" fmla="*/ 427632 w 3024845"/>
                <a:gd name="connsiteY46" fmla="*/ 678798 h 1160647"/>
                <a:gd name="connsiteX47" fmla="*/ 427632 w 3024845"/>
                <a:gd name="connsiteY47" fmla="*/ 679879 h 1160647"/>
                <a:gd name="connsiteX48" fmla="*/ 427632 w 3024845"/>
                <a:gd name="connsiteY48" fmla="*/ 687446 h 1160647"/>
                <a:gd name="connsiteX49" fmla="*/ 449925 w 3024845"/>
                <a:gd name="connsiteY49" fmla="*/ 687446 h 1160647"/>
                <a:gd name="connsiteX50" fmla="*/ 449925 w 3024845"/>
                <a:gd name="connsiteY50" fmla="*/ 685554 h 1160647"/>
                <a:gd name="connsiteX51" fmla="*/ 449925 w 3024845"/>
                <a:gd name="connsiteY51" fmla="*/ 672313 h 1160647"/>
                <a:gd name="connsiteX52" fmla="*/ 451699 w 3024845"/>
                <a:gd name="connsiteY52" fmla="*/ 672313 h 1160647"/>
                <a:gd name="connsiteX53" fmla="*/ 464112 w 3024845"/>
                <a:gd name="connsiteY53" fmla="*/ 672313 h 1160647"/>
                <a:gd name="connsiteX54" fmla="*/ 464112 w 3024845"/>
                <a:gd name="connsiteY54" fmla="*/ 696093 h 1160647"/>
                <a:gd name="connsiteX55" fmla="*/ 465126 w 3024845"/>
                <a:gd name="connsiteY55" fmla="*/ 696093 h 1160647"/>
                <a:gd name="connsiteX56" fmla="*/ 472219 w 3024845"/>
                <a:gd name="connsiteY56" fmla="*/ 696093 h 1160647"/>
                <a:gd name="connsiteX57" fmla="*/ 472219 w 3024845"/>
                <a:gd name="connsiteY57" fmla="*/ 695012 h 1160647"/>
                <a:gd name="connsiteX58" fmla="*/ 472219 w 3024845"/>
                <a:gd name="connsiteY58" fmla="*/ 687446 h 1160647"/>
                <a:gd name="connsiteX59" fmla="*/ 473992 w 3024845"/>
                <a:gd name="connsiteY59" fmla="*/ 687446 h 1160647"/>
                <a:gd name="connsiteX60" fmla="*/ 486406 w 3024845"/>
                <a:gd name="connsiteY60" fmla="*/ 687446 h 1160647"/>
                <a:gd name="connsiteX61" fmla="*/ 486406 w 3024845"/>
                <a:gd name="connsiteY61" fmla="*/ 713387 h 1160647"/>
                <a:gd name="connsiteX62" fmla="*/ 488433 w 3024845"/>
                <a:gd name="connsiteY62" fmla="*/ 713387 h 1160647"/>
                <a:gd name="connsiteX63" fmla="*/ 502619 w 3024845"/>
                <a:gd name="connsiteY63" fmla="*/ 713387 h 1160647"/>
                <a:gd name="connsiteX64" fmla="*/ 502619 w 3024845"/>
                <a:gd name="connsiteY64" fmla="*/ 715008 h 1160647"/>
                <a:gd name="connsiteX65" fmla="*/ 502619 w 3024845"/>
                <a:gd name="connsiteY65" fmla="*/ 726358 h 1160647"/>
                <a:gd name="connsiteX66" fmla="*/ 503379 w 3024845"/>
                <a:gd name="connsiteY66" fmla="*/ 726358 h 1160647"/>
                <a:gd name="connsiteX67" fmla="*/ 508700 w 3024845"/>
                <a:gd name="connsiteY67" fmla="*/ 726358 h 1160647"/>
                <a:gd name="connsiteX68" fmla="*/ 508700 w 3024845"/>
                <a:gd name="connsiteY68" fmla="*/ 725547 h 1160647"/>
                <a:gd name="connsiteX69" fmla="*/ 508700 w 3024845"/>
                <a:gd name="connsiteY69" fmla="*/ 719872 h 1160647"/>
                <a:gd name="connsiteX70" fmla="*/ 539100 w 3024845"/>
                <a:gd name="connsiteY70" fmla="*/ 719872 h 1160647"/>
                <a:gd name="connsiteX71" fmla="*/ 539100 w 3024845"/>
                <a:gd name="connsiteY71" fmla="*/ 743652 h 1160647"/>
                <a:gd name="connsiteX72" fmla="*/ 540113 w 3024845"/>
                <a:gd name="connsiteY72" fmla="*/ 743652 h 1160647"/>
                <a:gd name="connsiteX73" fmla="*/ 547207 w 3024845"/>
                <a:gd name="connsiteY73" fmla="*/ 743652 h 1160647"/>
                <a:gd name="connsiteX74" fmla="*/ 547207 w 3024845"/>
                <a:gd name="connsiteY74" fmla="*/ 744733 h 1160647"/>
                <a:gd name="connsiteX75" fmla="*/ 547207 w 3024845"/>
                <a:gd name="connsiteY75" fmla="*/ 752299 h 1160647"/>
                <a:gd name="connsiteX76" fmla="*/ 547967 w 3024845"/>
                <a:gd name="connsiteY76" fmla="*/ 752299 h 1160647"/>
                <a:gd name="connsiteX77" fmla="*/ 553287 w 3024845"/>
                <a:gd name="connsiteY77" fmla="*/ 752299 h 1160647"/>
                <a:gd name="connsiteX78" fmla="*/ 553287 w 3024845"/>
                <a:gd name="connsiteY78" fmla="*/ 750137 h 1160647"/>
                <a:gd name="connsiteX79" fmla="*/ 553287 w 3024845"/>
                <a:gd name="connsiteY79" fmla="*/ 735005 h 1160647"/>
                <a:gd name="connsiteX80" fmla="*/ 554300 w 3024845"/>
                <a:gd name="connsiteY80" fmla="*/ 735005 h 1160647"/>
                <a:gd name="connsiteX81" fmla="*/ 561394 w 3024845"/>
                <a:gd name="connsiteY81" fmla="*/ 735005 h 1160647"/>
                <a:gd name="connsiteX82" fmla="*/ 561394 w 3024845"/>
                <a:gd name="connsiteY82" fmla="*/ 736086 h 1160647"/>
                <a:gd name="connsiteX83" fmla="*/ 561394 w 3024845"/>
                <a:gd name="connsiteY83" fmla="*/ 743652 h 1160647"/>
                <a:gd name="connsiteX84" fmla="*/ 566714 w 3024845"/>
                <a:gd name="connsiteY84" fmla="*/ 741659 h 1160647"/>
                <a:gd name="connsiteX85" fmla="*/ 567474 w 3024845"/>
                <a:gd name="connsiteY85" fmla="*/ 740679 h 1160647"/>
                <a:gd name="connsiteX86" fmla="*/ 567474 w 3024845"/>
                <a:gd name="connsiteY86" fmla="*/ 735005 h 1160647"/>
                <a:gd name="connsiteX87" fmla="*/ 605981 w 3024845"/>
                <a:gd name="connsiteY87" fmla="*/ 735005 h 1160647"/>
                <a:gd name="connsiteX88" fmla="*/ 605981 w 3024845"/>
                <a:gd name="connsiteY88" fmla="*/ 758784 h 1160647"/>
                <a:gd name="connsiteX89" fmla="*/ 608007 w 3024845"/>
                <a:gd name="connsiteY89" fmla="*/ 758784 h 1160647"/>
                <a:gd name="connsiteX90" fmla="*/ 622194 w 3024845"/>
                <a:gd name="connsiteY90" fmla="*/ 758784 h 1160647"/>
                <a:gd name="connsiteX91" fmla="*/ 622194 w 3024845"/>
                <a:gd name="connsiteY91" fmla="*/ 759865 h 1160647"/>
                <a:gd name="connsiteX92" fmla="*/ 622194 w 3024845"/>
                <a:gd name="connsiteY92" fmla="*/ 767431 h 1160647"/>
                <a:gd name="connsiteX93" fmla="*/ 623968 w 3024845"/>
                <a:gd name="connsiteY93" fmla="*/ 767431 h 1160647"/>
                <a:gd name="connsiteX94" fmla="*/ 636381 w 3024845"/>
                <a:gd name="connsiteY94" fmla="*/ 767431 h 1160647"/>
                <a:gd name="connsiteX95" fmla="*/ 636381 w 3024845"/>
                <a:gd name="connsiteY95" fmla="*/ 743652 h 1160647"/>
                <a:gd name="connsiteX96" fmla="*/ 637394 w 3024845"/>
                <a:gd name="connsiteY96" fmla="*/ 743652 h 1160647"/>
                <a:gd name="connsiteX97" fmla="*/ 644488 w 3024845"/>
                <a:gd name="connsiteY97" fmla="*/ 743652 h 1160647"/>
                <a:gd name="connsiteX98" fmla="*/ 644488 w 3024845"/>
                <a:gd name="connsiteY98" fmla="*/ 711225 h 1160647"/>
                <a:gd name="connsiteX99" fmla="*/ 645501 w 3024845"/>
                <a:gd name="connsiteY99" fmla="*/ 711225 h 1160647"/>
                <a:gd name="connsiteX100" fmla="*/ 652595 w 3024845"/>
                <a:gd name="connsiteY100" fmla="*/ 711225 h 1160647"/>
                <a:gd name="connsiteX101" fmla="*/ 652595 w 3024845"/>
                <a:gd name="connsiteY101" fmla="*/ 709334 h 1160647"/>
                <a:gd name="connsiteX102" fmla="*/ 652595 w 3024845"/>
                <a:gd name="connsiteY102" fmla="*/ 696093 h 1160647"/>
                <a:gd name="connsiteX103" fmla="*/ 651328 w 3024845"/>
                <a:gd name="connsiteY103" fmla="*/ 694471 h 1160647"/>
                <a:gd name="connsiteX104" fmla="*/ 656648 w 3024845"/>
                <a:gd name="connsiteY104" fmla="*/ 683122 h 1160647"/>
                <a:gd name="connsiteX105" fmla="*/ 664755 w 3024845"/>
                <a:gd name="connsiteY105" fmla="*/ 711225 h 1160647"/>
                <a:gd name="connsiteX106" fmla="*/ 665515 w 3024845"/>
                <a:gd name="connsiteY106" fmla="*/ 711225 h 1160647"/>
                <a:gd name="connsiteX107" fmla="*/ 670835 w 3024845"/>
                <a:gd name="connsiteY107" fmla="*/ 711225 h 1160647"/>
                <a:gd name="connsiteX108" fmla="*/ 670835 w 3024845"/>
                <a:gd name="connsiteY108" fmla="*/ 605298 h 1160647"/>
                <a:gd name="connsiteX109" fmla="*/ 672355 w 3024845"/>
                <a:gd name="connsiteY109" fmla="*/ 605298 h 1160647"/>
                <a:gd name="connsiteX110" fmla="*/ 682995 w 3024845"/>
                <a:gd name="connsiteY110" fmla="*/ 605298 h 1160647"/>
                <a:gd name="connsiteX111" fmla="*/ 682995 w 3024845"/>
                <a:gd name="connsiteY111" fmla="*/ 557739 h 1160647"/>
                <a:gd name="connsiteX112" fmla="*/ 709342 w 3024845"/>
                <a:gd name="connsiteY112" fmla="*/ 557739 h 1160647"/>
                <a:gd name="connsiteX113" fmla="*/ 709342 w 3024845"/>
                <a:gd name="connsiteY113" fmla="*/ 536121 h 1160647"/>
                <a:gd name="connsiteX114" fmla="*/ 743796 w 3024845"/>
                <a:gd name="connsiteY114" fmla="*/ 536121 h 1160647"/>
                <a:gd name="connsiteX115" fmla="*/ 743796 w 3024845"/>
                <a:gd name="connsiteY115" fmla="*/ 538553 h 1160647"/>
                <a:gd name="connsiteX116" fmla="*/ 743796 w 3024845"/>
                <a:gd name="connsiteY116" fmla="*/ 555577 h 1160647"/>
                <a:gd name="connsiteX117" fmla="*/ 746076 w 3024845"/>
                <a:gd name="connsiteY117" fmla="*/ 555577 h 1160647"/>
                <a:gd name="connsiteX118" fmla="*/ 762036 w 3024845"/>
                <a:gd name="connsiteY118" fmla="*/ 555577 h 1160647"/>
                <a:gd name="connsiteX119" fmla="*/ 762036 w 3024845"/>
                <a:gd name="connsiteY119" fmla="*/ 603136 h 1160647"/>
                <a:gd name="connsiteX120" fmla="*/ 763049 w 3024845"/>
                <a:gd name="connsiteY120" fmla="*/ 603136 h 1160647"/>
                <a:gd name="connsiteX121" fmla="*/ 770143 w 3024845"/>
                <a:gd name="connsiteY121" fmla="*/ 603136 h 1160647"/>
                <a:gd name="connsiteX122" fmla="*/ 784330 w 3024845"/>
                <a:gd name="connsiteY122" fmla="*/ 607460 h 1160647"/>
                <a:gd name="connsiteX123" fmla="*/ 784330 w 3024845"/>
                <a:gd name="connsiteY123" fmla="*/ 646372 h 1160647"/>
                <a:gd name="connsiteX124" fmla="*/ 785343 w 3024845"/>
                <a:gd name="connsiteY124" fmla="*/ 646372 h 1160647"/>
                <a:gd name="connsiteX125" fmla="*/ 792436 w 3024845"/>
                <a:gd name="connsiteY125" fmla="*/ 646372 h 1160647"/>
                <a:gd name="connsiteX126" fmla="*/ 792436 w 3024845"/>
                <a:gd name="connsiteY126" fmla="*/ 647993 h 1160647"/>
                <a:gd name="connsiteX127" fmla="*/ 792436 w 3024845"/>
                <a:gd name="connsiteY127" fmla="*/ 659342 h 1160647"/>
                <a:gd name="connsiteX128" fmla="*/ 794463 w 3024845"/>
                <a:gd name="connsiteY128" fmla="*/ 659342 h 1160647"/>
                <a:gd name="connsiteX129" fmla="*/ 808650 w 3024845"/>
                <a:gd name="connsiteY129" fmla="*/ 659342 h 1160647"/>
                <a:gd name="connsiteX130" fmla="*/ 814730 w 3024845"/>
                <a:gd name="connsiteY130" fmla="*/ 665828 h 1160647"/>
                <a:gd name="connsiteX131" fmla="*/ 814730 w 3024845"/>
                <a:gd name="connsiteY131" fmla="*/ 687446 h 1160647"/>
                <a:gd name="connsiteX132" fmla="*/ 817010 w 3024845"/>
                <a:gd name="connsiteY132" fmla="*/ 687446 h 1160647"/>
                <a:gd name="connsiteX133" fmla="*/ 832970 w 3024845"/>
                <a:gd name="connsiteY133" fmla="*/ 687446 h 1160647"/>
                <a:gd name="connsiteX134" fmla="*/ 832970 w 3024845"/>
                <a:gd name="connsiteY134" fmla="*/ 688526 h 1160647"/>
                <a:gd name="connsiteX135" fmla="*/ 832970 w 3024845"/>
                <a:gd name="connsiteY135" fmla="*/ 696093 h 1160647"/>
                <a:gd name="connsiteX136" fmla="*/ 834237 w 3024845"/>
                <a:gd name="connsiteY136" fmla="*/ 696093 h 1160647"/>
                <a:gd name="connsiteX137" fmla="*/ 843104 w 3024845"/>
                <a:gd name="connsiteY137" fmla="*/ 696093 h 1160647"/>
                <a:gd name="connsiteX138" fmla="*/ 843104 w 3024845"/>
                <a:gd name="connsiteY138" fmla="*/ 698254 h 1160647"/>
                <a:gd name="connsiteX139" fmla="*/ 843104 w 3024845"/>
                <a:gd name="connsiteY139" fmla="*/ 713387 h 1160647"/>
                <a:gd name="connsiteX140" fmla="*/ 847157 w 3024845"/>
                <a:gd name="connsiteY140" fmla="*/ 711495 h 1160647"/>
                <a:gd name="connsiteX141" fmla="*/ 847157 w 3024845"/>
                <a:gd name="connsiteY141" fmla="*/ 698254 h 1160647"/>
                <a:gd name="connsiteX142" fmla="*/ 848170 w 3024845"/>
                <a:gd name="connsiteY142" fmla="*/ 698254 h 1160647"/>
                <a:gd name="connsiteX143" fmla="*/ 855264 w 3024845"/>
                <a:gd name="connsiteY143" fmla="*/ 698254 h 1160647"/>
                <a:gd name="connsiteX144" fmla="*/ 855264 w 3024845"/>
                <a:gd name="connsiteY144" fmla="*/ 699876 h 1160647"/>
                <a:gd name="connsiteX145" fmla="*/ 855264 w 3024845"/>
                <a:gd name="connsiteY145" fmla="*/ 711225 h 1160647"/>
                <a:gd name="connsiteX146" fmla="*/ 856024 w 3024845"/>
                <a:gd name="connsiteY146" fmla="*/ 711225 h 1160647"/>
                <a:gd name="connsiteX147" fmla="*/ 861344 w 3024845"/>
                <a:gd name="connsiteY147" fmla="*/ 711225 h 1160647"/>
                <a:gd name="connsiteX148" fmla="*/ 909984 w 3024845"/>
                <a:gd name="connsiteY148" fmla="*/ 706902 h 1160647"/>
                <a:gd name="connsiteX149" fmla="*/ 909984 w 3024845"/>
                <a:gd name="connsiteY149" fmla="*/ 708253 h 1160647"/>
                <a:gd name="connsiteX150" fmla="*/ 909984 w 3024845"/>
                <a:gd name="connsiteY150" fmla="*/ 717710 h 1160647"/>
                <a:gd name="connsiteX151" fmla="*/ 910744 w 3024845"/>
                <a:gd name="connsiteY151" fmla="*/ 717710 h 1160647"/>
                <a:gd name="connsiteX152" fmla="*/ 916065 w 3024845"/>
                <a:gd name="connsiteY152" fmla="*/ 717710 h 1160647"/>
                <a:gd name="connsiteX153" fmla="*/ 916065 w 3024845"/>
                <a:gd name="connsiteY153" fmla="*/ 719872 h 1160647"/>
                <a:gd name="connsiteX154" fmla="*/ 916065 w 3024845"/>
                <a:gd name="connsiteY154" fmla="*/ 735005 h 1160647"/>
                <a:gd name="connsiteX155" fmla="*/ 918091 w 3024845"/>
                <a:gd name="connsiteY155" fmla="*/ 733654 h 1160647"/>
                <a:gd name="connsiteX156" fmla="*/ 932278 w 3024845"/>
                <a:gd name="connsiteY156" fmla="*/ 724196 h 1160647"/>
                <a:gd name="connsiteX157" fmla="*/ 938358 w 3024845"/>
                <a:gd name="connsiteY157" fmla="*/ 683122 h 1160647"/>
                <a:gd name="connsiteX158" fmla="*/ 939118 w 3024845"/>
                <a:gd name="connsiteY158" fmla="*/ 682852 h 1160647"/>
                <a:gd name="connsiteX159" fmla="*/ 944438 w 3024845"/>
                <a:gd name="connsiteY159" fmla="*/ 680960 h 1160647"/>
                <a:gd name="connsiteX160" fmla="*/ 946465 w 3024845"/>
                <a:gd name="connsiteY160" fmla="*/ 611783 h 1160647"/>
                <a:gd name="connsiteX161" fmla="*/ 948492 w 3024845"/>
                <a:gd name="connsiteY161" fmla="*/ 680960 h 1160647"/>
                <a:gd name="connsiteX162" fmla="*/ 949252 w 3024845"/>
                <a:gd name="connsiteY162" fmla="*/ 681230 h 1160647"/>
                <a:gd name="connsiteX163" fmla="*/ 954572 w 3024845"/>
                <a:gd name="connsiteY163" fmla="*/ 683122 h 1160647"/>
                <a:gd name="connsiteX164" fmla="*/ 954572 w 3024845"/>
                <a:gd name="connsiteY164" fmla="*/ 596651 h 1160647"/>
                <a:gd name="connsiteX165" fmla="*/ 958625 w 3024845"/>
                <a:gd name="connsiteY165" fmla="*/ 564224 h 1160647"/>
                <a:gd name="connsiteX166" fmla="*/ 997132 w 3024845"/>
                <a:gd name="connsiteY166" fmla="*/ 564224 h 1160647"/>
                <a:gd name="connsiteX167" fmla="*/ 997132 w 3024845"/>
                <a:gd name="connsiteY167" fmla="*/ 596651 h 1160647"/>
                <a:gd name="connsiteX168" fmla="*/ 997892 w 3024845"/>
                <a:gd name="connsiteY168" fmla="*/ 596651 h 1160647"/>
                <a:gd name="connsiteX169" fmla="*/ 1003212 w 3024845"/>
                <a:gd name="connsiteY169" fmla="*/ 596651 h 1160647"/>
                <a:gd name="connsiteX170" fmla="*/ 1003212 w 3024845"/>
                <a:gd name="connsiteY170" fmla="*/ 514503 h 1160647"/>
                <a:gd name="connsiteX171" fmla="*/ 1004986 w 3024845"/>
                <a:gd name="connsiteY171" fmla="*/ 514503 h 1160647"/>
                <a:gd name="connsiteX172" fmla="*/ 1017399 w 3024845"/>
                <a:gd name="connsiteY172" fmla="*/ 514503 h 1160647"/>
                <a:gd name="connsiteX173" fmla="*/ 1017399 w 3024845"/>
                <a:gd name="connsiteY173" fmla="*/ 512612 h 1160647"/>
                <a:gd name="connsiteX174" fmla="*/ 1017399 w 3024845"/>
                <a:gd name="connsiteY174" fmla="*/ 499371 h 1160647"/>
                <a:gd name="connsiteX175" fmla="*/ 1039693 w 3024845"/>
                <a:gd name="connsiteY175" fmla="*/ 499371 h 1160647"/>
                <a:gd name="connsiteX176" fmla="*/ 1039693 w 3024845"/>
                <a:gd name="connsiteY176" fmla="*/ 498290 h 1160647"/>
                <a:gd name="connsiteX177" fmla="*/ 1039693 w 3024845"/>
                <a:gd name="connsiteY177" fmla="*/ 490724 h 1160647"/>
                <a:gd name="connsiteX178" fmla="*/ 1041466 w 3024845"/>
                <a:gd name="connsiteY178" fmla="*/ 490724 h 1160647"/>
                <a:gd name="connsiteX179" fmla="*/ 1053880 w 3024845"/>
                <a:gd name="connsiteY179" fmla="*/ 490724 h 1160647"/>
                <a:gd name="connsiteX180" fmla="*/ 1053880 w 3024845"/>
                <a:gd name="connsiteY180" fmla="*/ 491805 h 1160647"/>
                <a:gd name="connsiteX181" fmla="*/ 1053880 w 3024845"/>
                <a:gd name="connsiteY181" fmla="*/ 499371 h 1160647"/>
                <a:gd name="connsiteX182" fmla="*/ 1054640 w 3024845"/>
                <a:gd name="connsiteY182" fmla="*/ 499371 h 1160647"/>
                <a:gd name="connsiteX183" fmla="*/ 1059960 w 3024845"/>
                <a:gd name="connsiteY183" fmla="*/ 499371 h 1160647"/>
                <a:gd name="connsiteX184" fmla="*/ 1070093 w 3024845"/>
                <a:gd name="connsiteY184" fmla="*/ 495047 h 1160647"/>
                <a:gd name="connsiteX185" fmla="*/ 1074146 w 3024845"/>
                <a:gd name="connsiteY185" fmla="*/ 498290 h 1160647"/>
                <a:gd name="connsiteX186" fmla="*/ 1074146 w 3024845"/>
                <a:gd name="connsiteY186" fmla="*/ 490724 h 1160647"/>
                <a:gd name="connsiteX187" fmla="*/ 1076426 w 3024845"/>
                <a:gd name="connsiteY187" fmla="*/ 490724 h 1160647"/>
                <a:gd name="connsiteX188" fmla="*/ 1092387 w 3024845"/>
                <a:gd name="connsiteY188" fmla="*/ 490724 h 1160647"/>
                <a:gd name="connsiteX189" fmla="*/ 1092387 w 3024845"/>
                <a:gd name="connsiteY189" fmla="*/ 491805 h 1160647"/>
                <a:gd name="connsiteX190" fmla="*/ 1092387 w 3024845"/>
                <a:gd name="connsiteY190" fmla="*/ 499371 h 1160647"/>
                <a:gd name="connsiteX191" fmla="*/ 1122787 w 3024845"/>
                <a:gd name="connsiteY191" fmla="*/ 499371 h 1160647"/>
                <a:gd name="connsiteX192" fmla="*/ 1122787 w 3024845"/>
                <a:gd name="connsiteY192" fmla="*/ 500992 h 1160647"/>
                <a:gd name="connsiteX193" fmla="*/ 1122787 w 3024845"/>
                <a:gd name="connsiteY193" fmla="*/ 512342 h 1160647"/>
                <a:gd name="connsiteX194" fmla="*/ 1149134 w 3024845"/>
                <a:gd name="connsiteY194" fmla="*/ 512342 h 1160647"/>
                <a:gd name="connsiteX195" fmla="*/ 1149134 w 3024845"/>
                <a:gd name="connsiteY195" fmla="*/ 542606 h 1160647"/>
                <a:gd name="connsiteX196" fmla="*/ 1149894 w 3024845"/>
                <a:gd name="connsiteY196" fmla="*/ 542606 h 1160647"/>
                <a:gd name="connsiteX197" fmla="*/ 1155214 w 3024845"/>
                <a:gd name="connsiteY197" fmla="*/ 542606 h 1160647"/>
                <a:gd name="connsiteX198" fmla="*/ 1155214 w 3024845"/>
                <a:gd name="connsiteY198" fmla="*/ 543687 h 1160647"/>
                <a:gd name="connsiteX199" fmla="*/ 1155214 w 3024845"/>
                <a:gd name="connsiteY199" fmla="*/ 551254 h 1160647"/>
                <a:gd name="connsiteX200" fmla="*/ 1159268 w 3024845"/>
                <a:gd name="connsiteY200" fmla="*/ 581518 h 1160647"/>
                <a:gd name="connsiteX201" fmla="*/ 1160028 w 3024845"/>
                <a:gd name="connsiteY201" fmla="*/ 581518 h 1160647"/>
                <a:gd name="connsiteX202" fmla="*/ 1165348 w 3024845"/>
                <a:gd name="connsiteY202" fmla="*/ 581518 h 1160647"/>
                <a:gd name="connsiteX203" fmla="*/ 1165348 w 3024845"/>
                <a:gd name="connsiteY203" fmla="*/ 582329 h 1160647"/>
                <a:gd name="connsiteX204" fmla="*/ 1165348 w 3024845"/>
                <a:gd name="connsiteY204" fmla="*/ 588004 h 1160647"/>
                <a:gd name="connsiteX205" fmla="*/ 1166361 w 3024845"/>
                <a:gd name="connsiteY205" fmla="*/ 588004 h 1160647"/>
                <a:gd name="connsiteX206" fmla="*/ 1173454 w 3024845"/>
                <a:gd name="connsiteY206" fmla="*/ 588004 h 1160647"/>
                <a:gd name="connsiteX207" fmla="*/ 1173454 w 3024845"/>
                <a:gd name="connsiteY207" fmla="*/ 618269 h 1160647"/>
                <a:gd name="connsiteX208" fmla="*/ 1175481 w 3024845"/>
                <a:gd name="connsiteY208" fmla="*/ 618269 h 1160647"/>
                <a:gd name="connsiteX209" fmla="*/ 1189668 w 3024845"/>
                <a:gd name="connsiteY209" fmla="*/ 618269 h 1160647"/>
                <a:gd name="connsiteX210" fmla="*/ 1189668 w 3024845"/>
                <a:gd name="connsiteY210" fmla="*/ 642048 h 1160647"/>
                <a:gd name="connsiteX211" fmla="*/ 1191695 w 3024845"/>
                <a:gd name="connsiteY211" fmla="*/ 643669 h 1160647"/>
                <a:gd name="connsiteX212" fmla="*/ 1191695 w 3024845"/>
                <a:gd name="connsiteY212" fmla="*/ 655019 h 1160647"/>
                <a:gd name="connsiteX213" fmla="*/ 1192455 w 3024845"/>
                <a:gd name="connsiteY213" fmla="*/ 655019 h 1160647"/>
                <a:gd name="connsiteX214" fmla="*/ 1197775 w 3024845"/>
                <a:gd name="connsiteY214" fmla="*/ 655019 h 1160647"/>
                <a:gd name="connsiteX215" fmla="*/ 1197775 w 3024845"/>
                <a:gd name="connsiteY215" fmla="*/ 678798 h 1160647"/>
                <a:gd name="connsiteX216" fmla="*/ 1199041 w 3024845"/>
                <a:gd name="connsiteY216" fmla="*/ 678798 h 1160647"/>
                <a:gd name="connsiteX217" fmla="*/ 1207908 w 3024845"/>
                <a:gd name="connsiteY217" fmla="*/ 678798 h 1160647"/>
                <a:gd name="connsiteX218" fmla="*/ 1209935 w 3024845"/>
                <a:gd name="connsiteY218" fmla="*/ 682852 h 1160647"/>
                <a:gd name="connsiteX219" fmla="*/ 1209935 w 3024845"/>
                <a:gd name="connsiteY219" fmla="*/ 696093 h 1160647"/>
                <a:gd name="connsiteX220" fmla="*/ 1211455 w 3024845"/>
                <a:gd name="connsiteY220" fmla="*/ 694201 h 1160647"/>
                <a:gd name="connsiteX221" fmla="*/ 1222095 w 3024845"/>
                <a:gd name="connsiteY221" fmla="*/ 680960 h 1160647"/>
                <a:gd name="connsiteX222" fmla="*/ 1250469 w 3024845"/>
                <a:gd name="connsiteY222" fmla="*/ 680960 h 1160647"/>
                <a:gd name="connsiteX223" fmla="*/ 1250469 w 3024845"/>
                <a:gd name="connsiteY223" fmla="*/ 767431 h 1160647"/>
                <a:gd name="connsiteX224" fmla="*/ 1251229 w 3024845"/>
                <a:gd name="connsiteY224" fmla="*/ 767431 h 1160647"/>
                <a:gd name="connsiteX225" fmla="*/ 1256549 w 3024845"/>
                <a:gd name="connsiteY225" fmla="*/ 767431 h 1160647"/>
                <a:gd name="connsiteX226" fmla="*/ 1257309 w 3024845"/>
                <a:gd name="connsiteY226" fmla="*/ 766080 h 1160647"/>
                <a:gd name="connsiteX227" fmla="*/ 1262629 w 3024845"/>
                <a:gd name="connsiteY227" fmla="*/ 756622 h 1160647"/>
                <a:gd name="connsiteX228" fmla="*/ 1262629 w 3024845"/>
                <a:gd name="connsiteY228" fmla="*/ 758514 h 1160647"/>
                <a:gd name="connsiteX229" fmla="*/ 1262629 w 3024845"/>
                <a:gd name="connsiteY229" fmla="*/ 771755 h 1160647"/>
                <a:gd name="connsiteX230" fmla="*/ 1266682 w 3024845"/>
                <a:gd name="connsiteY230" fmla="*/ 726358 h 1160647"/>
                <a:gd name="connsiteX231" fmla="*/ 1267442 w 3024845"/>
                <a:gd name="connsiteY231" fmla="*/ 726358 h 1160647"/>
                <a:gd name="connsiteX232" fmla="*/ 1272762 w 3024845"/>
                <a:gd name="connsiteY232" fmla="*/ 726358 h 1160647"/>
                <a:gd name="connsiteX233" fmla="*/ 1272762 w 3024845"/>
                <a:gd name="connsiteY233" fmla="*/ 661504 h 1160647"/>
                <a:gd name="connsiteX234" fmla="*/ 1273776 w 3024845"/>
                <a:gd name="connsiteY234" fmla="*/ 661504 h 1160647"/>
                <a:gd name="connsiteX235" fmla="*/ 1280869 w 3024845"/>
                <a:gd name="connsiteY235" fmla="*/ 661504 h 1160647"/>
                <a:gd name="connsiteX236" fmla="*/ 1293029 w 3024845"/>
                <a:gd name="connsiteY236" fmla="*/ 618269 h 1160647"/>
                <a:gd name="connsiteX237" fmla="*/ 1294296 w 3024845"/>
                <a:gd name="connsiteY237" fmla="*/ 618269 h 1160647"/>
                <a:gd name="connsiteX238" fmla="*/ 1303163 w 3024845"/>
                <a:gd name="connsiteY238" fmla="*/ 618269 h 1160647"/>
                <a:gd name="connsiteX239" fmla="*/ 1313296 w 3024845"/>
                <a:gd name="connsiteY239" fmla="*/ 661504 h 1160647"/>
                <a:gd name="connsiteX240" fmla="*/ 1314309 w 3024845"/>
                <a:gd name="connsiteY240" fmla="*/ 661504 h 1160647"/>
                <a:gd name="connsiteX241" fmla="*/ 1321403 w 3024845"/>
                <a:gd name="connsiteY241" fmla="*/ 661504 h 1160647"/>
                <a:gd name="connsiteX242" fmla="*/ 1321403 w 3024845"/>
                <a:gd name="connsiteY242" fmla="*/ 700416 h 1160647"/>
                <a:gd name="connsiteX243" fmla="*/ 1323176 w 3024845"/>
                <a:gd name="connsiteY243" fmla="*/ 700416 h 1160647"/>
                <a:gd name="connsiteX244" fmla="*/ 1335590 w 3024845"/>
                <a:gd name="connsiteY244" fmla="*/ 700416 h 1160647"/>
                <a:gd name="connsiteX245" fmla="*/ 1335590 w 3024845"/>
                <a:gd name="connsiteY245" fmla="*/ 702578 h 1160647"/>
                <a:gd name="connsiteX246" fmla="*/ 1335590 w 3024845"/>
                <a:gd name="connsiteY246" fmla="*/ 717710 h 1160647"/>
                <a:gd name="connsiteX247" fmla="*/ 1339643 w 3024845"/>
                <a:gd name="connsiteY247" fmla="*/ 715549 h 1160647"/>
                <a:gd name="connsiteX248" fmla="*/ 1339643 w 3024845"/>
                <a:gd name="connsiteY248" fmla="*/ 700416 h 1160647"/>
                <a:gd name="connsiteX249" fmla="*/ 1341163 w 3024845"/>
                <a:gd name="connsiteY249" fmla="*/ 700416 h 1160647"/>
                <a:gd name="connsiteX250" fmla="*/ 1351803 w 3024845"/>
                <a:gd name="connsiteY250" fmla="*/ 700416 h 1160647"/>
                <a:gd name="connsiteX251" fmla="*/ 1351803 w 3024845"/>
                <a:gd name="connsiteY251" fmla="*/ 702037 h 1160647"/>
                <a:gd name="connsiteX252" fmla="*/ 1351803 w 3024845"/>
                <a:gd name="connsiteY252" fmla="*/ 713387 h 1160647"/>
                <a:gd name="connsiteX253" fmla="*/ 1382204 w 3024845"/>
                <a:gd name="connsiteY253" fmla="*/ 713387 h 1160647"/>
                <a:gd name="connsiteX254" fmla="*/ 1382204 w 3024845"/>
                <a:gd name="connsiteY254" fmla="*/ 676637 h 1160647"/>
                <a:gd name="connsiteX255" fmla="*/ 1383470 w 3024845"/>
                <a:gd name="connsiteY255" fmla="*/ 676637 h 1160647"/>
                <a:gd name="connsiteX256" fmla="*/ 1392337 w 3024845"/>
                <a:gd name="connsiteY256" fmla="*/ 676637 h 1160647"/>
                <a:gd name="connsiteX257" fmla="*/ 1392337 w 3024845"/>
                <a:gd name="connsiteY257" fmla="*/ 698254 h 1160647"/>
                <a:gd name="connsiteX258" fmla="*/ 1394364 w 3024845"/>
                <a:gd name="connsiteY258" fmla="*/ 665828 h 1160647"/>
                <a:gd name="connsiteX259" fmla="*/ 1416657 w 3024845"/>
                <a:gd name="connsiteY259" fmla="*/ 665828 h 1160647"/>
                <a:gd name="connsiteX260" fmla="*/ 1416657 w 3024845"/>
                <a:gd name="connsiteY260" fmla="*/ 664206 h 1160647"/>
                <a:gd name="connsiteX261" fmla="*/ 1416657 w 3024845"/>
                <a:gd name="connsiteY261" fmla="*/ 652857 h 1160647"/>
                <a:gd name="connsiteX262" fmla="*/ 1417417 w 3024845"/>
                <a:gd name="connsiteY262" fmla="*/ 652857 h 1160647"/>
                <a:gd name="connsiteX263" fmla="*/ 1422737 w 3024845"/>
                <a:gd name="connsiteY263" fmla="*/ 652857 h 1160647"/>
                <a:gd name="connsiteX264" fmla="*/ 1422737 w 3024845"/>
                <a:gd name="connsiteY264" fmla="*/ 650966 h 1160647"/>
                <a:gd name="connsiteX265" fmla="*/ 1422737 w 3024845"/>
                <a:gd name="connsiteY265" fmla="*/ 637725 h 1160647"/>
                <a:gd name="connsiteX266" fmla="*/ 1426791 w 3024845"/>
                <a:gd name="connsiteY266" fmla="*/ 644210 h 1160647"/>
                <a:gd name="connsiteX267" fmla="*/ 1429071 w 3024845"/>
                <a:gd name="connsiteY267" fmla="*/ 644210 h 1160647"/>
                <a:gd name="connsiteX268" fmla="*/ 1445031 w 3024845"/>
                <a:gd name="connsiteY268" fmla="*/ 644210 h 1160647"/>
                <a:gd name="connsiteX269" fmla="*/ 1445031 w 3024845"/>
                <a:gd name="connsiteY269" fmla="*/ 643399 h 1160647"/>
                <a:gd name="connsiteX270" fmla="*/ 1445031 w 3024845"/>
                <a:gd name="connsiteY270" fmla="*/ 637725 h 1160647"/>
                <a:gd name="connsiteX271" fmla="*/ 1445791 w 3024845"/>
                <a:gd name="connsiteY271" fmla="*/ 637725 h 1160647"/>
                <a:gd name="connsiteX272" fmla="*/ 1451111 w 3024845"/>
                <a:gd name="connsiteY272" fmla="*/ 637725 h 1160647"/>
                <a:gd name="connsiteX273" fmla="*/ 1451111 w 3024845"/>
                <a:gd name="connsiteY273" fmla="*/ 639076 h 1160647"/>
                <a:gd name="connsiteX274" fmla="*/ 1451111 w 3024845"/>
                <a:gd name="connsiteY274" fmla="*/ 648534 h 1160647"/>
                <a:gd name="connsiteX275" fmla="*/ 1489618 w 3024845"/>
                <a:gd name="connsiteY275" fmla="*/ 648534 h 1160647"/>
                <a:gd name="connsiteX276" fmla="*/ 1489618 w 3024845"/>
                <a:gd name="connsiteY276" fmla="*/ 786887 h 1160647"/>
                <a:gd name="connsiteX277" fmla="*/ 1491138 w 3024845"/>
                <a:gd name="connsiteY277" fmla="*/ 786887 h 1160647"/>
                <a:gd name="connsiteX278" fmla="*/ 1501778 w 3024845"/>
                <a:gd name="connsiteY278" fmla="*/ 786887 h 1160647"/>
                <a:gd name="connsiteX279" fmla="*/ 1501778 w 3024845"/>
                <a:gd name="connsiteY279" fmla="*/ 773917 h 1160647"/>
                <a:gd name="connsiteX280" fmla="*/ 1505832 w 3024845"/>
                <a:gd name="connsiteY280" fmla="*/ 773917 h 1160647"/>
                <a:gd name="connsiteX281" fmla="*/ 1505832 w 3024845"/>
                <a:gd name="connsiteY281" fmla="*/ 786887 h 1160647"/>
                <a:gd name="connsiteX282" fmla="*/ 1536232 w 3024845"/>
                <a:gd name="connsiteY282" fmla="*/ 786887 h 1160647"/>
                <a:gd name="connsiteX283" fmla="*/ 1536232 w 3024845"/>
                <a:gd name="connsiteY283" fmla="*/ 756622 h 1160647"/>
                <a:gd name="connsiteX284" fmla="*/ 1548392 w 3024845"/>
                <a:gd name="connsiteY284" fmla="*/ 756622 h 1160647"/>
                <a:gd name="connsiteX285" fmla="*/ 1560552 w 3024845"/>
                <a:gd name="connsiteY285" fmla="*/ 754461 h 1160647"/>
                <a:gd name="connsiteX286" fmla="*/ 1564606 w 3024845"/>
                <a:gd name="connsiteY286" fmla="*/ 756622 h 1160647"/>
                <a:gd name="connsiteX287" fmla="*/ 1574739 w 3024845"/>
                <a:gd name="connsiteY287" fmla="*/ 756622 h 1160647"/>
                <a:gd name="connsiteX288" fmla="*/ 1574739 w 3024845"/>
                <a:gd name="connsiteY288" fmla="*/ 786887 h 1160647"/>
                <a:gd name="connsiteX289" fmla="*/ 1582846 w 3024845"/>
                <a:gd name="connsiteY289" fmla="*/ 786887 h 1160647"/>
                <a:gd name="connsiteX290" fmla="*/ 1582846 w 3024845"/>
                <a:gd name="connsiteY290" fmla="*/ 804182 h 1160647"/>
                <a:gd name="connsiteX291" fmla="*/ 1592182 w 3024845"/>
                <a:gd name="connsiteY291" fmla="*/ 805087 h 1160647"/>
                <a:gd name="connsiteX292" fmla="*/ 1605140 w 3024845"/>
                <a:gd name="connsiteY292" fmla="*/ 805087 h 1160647"/>
                <a:gd name="connsiteX293" fmla="*/ 1605140 w 3024845"/>
                <a:gd name="connsiteY293" fmla="*/ 789049 h 1160647"/>
                <a:gd name="connsiteX294" fmla="*/ 1673096 w 3024845"/>
                <a:gd name="connsiteY294" fmla="*/ 789049 h 1160647"/>
                <a:gd name="connsiteX295" fmla="*/ 1673096 w 3024845"/>
                <a:gd name="connsiteY295" fmla="*/ 703796 h 1160647"/>
                <a:gd name="connsiteX296" fmla="*/ 1745104 w 3024845"/>
                <a:gd name="connsiteY296" fmla="*/ 703796 h 1160647"/>
                <a:gd name="connsiteX297" fmla="*/ 1745104 w 3024845"/>
                <a:gd name="connsiteY297" fmla="*/ 782564 h 1160647"/>
                <a:gd name="connsiteX298" fmla="*/ 1747008 w 3024845"/>
                <a:gd name="connsiteY298" fmla="*/ 782564 h 1160647"/>
                <a:gd name="connsiteX299" fmla="*/ 1748250 w 3024845"/>
                <a:gd name="connsiteY299" fmla="*/ 805087 h 1160647"/>
                <a:gd name="connsiteX300" fmla="*/ 1757926 w 3024845"/>
                <a:gd name="connsiteY300" fmla="*/ 805087 h 1160647"/>
                <a:gd name="connsiteX301" fmla="*/ 1759168 w 3024845"/>
                <a:gd name="connsiteY301" fmla="*/ 782564 h 1160647"/>
                <a:gd name="connsiteX302" fmla="*/ 1765248 w 3024845"/>
                <a:gd name="connsiteY302" fmla="*/ 782564 h 1160647"/>
                <a:gd name="connsiteX303" fmla="*/ 1766490 w 3024845"/>
                <a:gd name="connsiteY303" fmla="*/ 805087 h 1160647"/>
                <a:gd name="connsiteX304" fmla="*/ 1817112 w 3024845"/>
                <a:gd name="connsiteY304" fmla="*/ 805087 h 1160647"/>
                <a:gd name="connsiteX305" fmla="*/ 1817112 w 3024845"/>
                <a:gd name="connsiteY305" fmla="*/ 642059 h 1160647"/>
                <a:gd name="connsiteX306" fmla="*/ 2014439 w 3024845"/>
                <a:gd name="connsiteY306" fmla="*/ 642059 h 1160647"/>
                <a:gd name="connsiteX307" fmla="*/ 2014439 w 3024845"/>
                <a:gd name="connsiteY307" fmla="*/ 805087 h 1160647"/>
                <a:gd name="connsiteX308" fmla="*/ 2033136 w 3024845"/>
                <a:gd name="connsiteY308" fmla="*/ 805087 h 1160647"/>
                <a:gd name="connsiteX309" fmla="*/ 2033136 w 3024845"/>
                <a:gd name="connsiteY309" fmla="*/ 722394 h 1160647"/>
                <a:gd name="connsiteX310" fmla="*/ 2128256 w 3024845"/>
                <a:gd name="connsiteY310" fmla="*/ 722394 h 1160647"/>
                <a:gd name="connsiteX311" fmla="*/ 2140186 w 3024845"/>
                <a:gd name="connsiteY311" fmla="*/ 404253 h 1160647"/>
                <a:gd name="connsiteX312" fmla="*/ 2128026 w 3024845"/>
                <a:gd name="connsiteY312" fmla="*/ 382635 h 1160647"/>
                <a:gd name="connsiteX313" fmla="*/ 2121946 w 3024845"/>
                <a:gd name="connsiteY313" fmla="*/ 378311 h 1160647"/>
                <a:gd name="connsiteX314" fmla="*/ 2130053 w 3024845"/>
                <a:gd name="connsiteY314" fmla="*/ 354532 h 1160647"/>
                <a:gd name="connsiteX315" fmla="*/ 2130053 w 3024845"/>
                <a:gd name="connsiteY315" fmla="*/ 337238 h 1160647"/>
                <a:gd name="connsiteX316" fmla="*/ 2144240 w 3024845"/>
                <a:gd name="connsiteY316" fmla="*/ 337238 h 1160647"/>
                <a:gd name="connsiteX317" fmla="*/ 2144240 w 3024845"/>
                <a:gd name="connsiteY317" fmla="*/ 315620 h 1160647"/>
                <a:gd name="connsiteX318" fmla="*/ 2146266 w 3024845"/>
                <a:gd name="connsiteY318" fmla="*/ 311296 h 1160647"/>
                <a:gd name="connsiteX319" fmla="*/ 2146266 w 3024845"/>
                <a:gd name="connsiteY319" fmla="*/ 233472 h 1160647"/>
                <a:gd name="connsiteX320" fmla="*/ 2144240 w 3024845"/>
                <a:gd name="connsiteY320" fmla="*/ 226987 h 1160647"/>
                <a:gd name="connsiteX321" fmla="*/ 2150320 w 3024845"/>
                <a:gd name="connsiteY321" fmla="*/ 220501 h 1160647"/>
                <a:gd name="connsiteX322" fmla="*/ 2150320 w 3024845"/>
                <a:gd name="connsiteY322" fmla="*/ 162133 h 1160647"/>
                <a:gd name="connsiteX323" fmla="*/ 2152346 w 3024845"/>
                <a:gd name="connsiteY323" fmla="*/ 157810 h 1160647"/>
                <a:gd name="connsiteX324" fmla="*/ 2152346 w 3024845"/>
                <a:gd name="connsiteY324" fmla="*/ 101604 h 1160647"/>
                <a:gd name="connsiteX325" fmla="*/ 2154373 w 3024845"/>
                <a:gd name="connsiteY325" fmla="*/ 82148 h 1160647"/>
                <a:gd name="connsiteX326" fmla="*/ 2158427 w 3024845"/>
                <a:gd name="connsiteY326" fmla="*/ 99442 h 1160647"/>
                <a:gd name="connsiteX327" fmla="*/ 2160453 w 3024845"/>
                <a:gd name="connsiteY327" fmla="*/ 157810 h 1160647"/>
                <a:gd name="connsiteX328" fmla="*/ 2162480 w 3024845"/>
                <a:gd name="connsiteY328" fmla="*/ 220501 h 1160647"/>
                <a:gd name="connsiteX329" fmla="*/ 2168560 w 3024845"/>
                <a:gd name="connsiteY329" fmla="*/ 226987 h 1160647"/>
                <a:gd name="connsiteX330" fmla="*/ 2166533 w 3024845"/>
                <a:gd name="connsiteY330" fmla="*/ 233472 h 1160647"/>
                <a:gd name="connsiteX331" fmla="*/ 2166533 w 3024845"/>
                <a:gd name="connsiteY331" fmla="*/ 311296 h 1160647"/>
                <a:gd name="connsiteX332" fmla="*/ 2168560 w 3024845"/>
                <a:gd name="connsiteY332" fmla="*/ 315620 h 1160647"/>
                <a:gd name="connsiteX333" fmla="*/ 2168560 w 3024845"/>
                <a:gd name="connsiteY333" fmla="*/ 337238 h 1160647"/>
                <a:gd name="connsiteX334" fmla="*/ 2182747 w 3024845"/>
                <a:gd name="connsiteY334" fmla="*/ 337238 h 1160647"/>
                <a:gd name="connsiteX335" fmla="*/ 2182747 w 3024845"/>
                <a:gd name="connsiteY335" fmla="*/ 354532 h 1160647"/>
                <a:gd name="connsiteX336" fmla="*/ 2190854 w 3024845"/>
                <a:gd name="connsiteY336" fmla="*/ 378311 h 1160647"/>
                <a:gd name="connsiteX337" fmla="*/ 2184774 w 3024845"/>
                <a:gd name="connsiteY337" fmla="*/ 382635 h 1160647"/>
                <a:gd name="connsiteX338" fmla="*/ 2172613 w 3024845"/>
                <a:gd name="connsiteY338" fmla="*/ 404253 h 1160647"/>
                <a:gd name="connsiteX339" fmla="*/ 2180720 w 3024845"/>
                <a:gd name="connsiteY339" fmla="*/ 657181 h 1160647"/>
                <a:gd name="connsiteX340" fmla="*/ 2245574 w 3024845"/>
                <a:gd name="connsiteY340" fmla="*/ 657181 h 1160647"/>
                <a:gd name="connsiteX341" fmla="*/ 2245574 w 3024845"/>
                <a:gd name="connsiteY341" fmla="*/ 732843 h 1160647"/>
                <a:gd name="connsiteX342" fmla="*/ 2253681 w 3024845"/>
                <a:gd name="connsiteY342" fmla="*/ 732843 h 1160647"/>
                <a:gd name="connsiteX343" fmla="*/ 2255708 w 3024845"/>
                <a:gd name="connsiteY343" fmla="*/ 726358 h 1160647"/>
                <a:gd name="connsiteX344" fmla="*/ 2261788 w 3024845"/>
                <a:gd name="connsiteY344" fmla="*/ 726358 h 1160647"/>
                <a:gd name="connsiteX345" fmla="*/ 2263815 w 3024845"/>
                <a:gd name="connsiteY345" fmla="*/ 735005 h 1160647"/>
                <a:gd name="connsiteX346" fmla="*/ 2275975 w 3024845"/>
                <a:gd name="connsiteY346" fmla="*/ 735005 h 1160647"/>
                <a:gd name="connsiteX347" fmla="*/ 2275975 w 3024845"/>
                <a:gd name="connsiteY347" fmla="*/ 728519 h 1160647"/>
                <a:gd name="connsiteX348" fmla="*/ 2298268 w 3024845"/>
                <a:gd name="connsiteY348" fmla="*/ 728519 h 1160647"/>
                <a:gd name="connsiteX349" fmla="*/ 2298268 w 3024845"/>
                <a:gd name="connsiteY349" fmla="*/ 735005 h 1160647"/>
                <a:gd name="connsiteX350" fmla="*/ 2318535 w 3024845"/>
                <a:gd name="connsiteY350" fmla="*/ 735005 h 1160647"/>
                <a:gd name="connsiteX351" fmla="*/ 2318535 w 3024845"/>
                <a:gd name="connsiteY351" fmla="*/ 780402 h 1160647"/>
                <a:gd name="connsiteX352" fmla="*/ 2332722 w 3024845"/>
                <a:gd name="connsiteY352" fmla="*/ 780402 h 1160647"/>
                <a:gd name="connsiteX353" fmla="*/ 2332722 w 3024845"/>
                <a:gd name="connsiteY353" fmla="*/ 767431 h 1160647"/>
                <a:gd name="connsiteX354" fmla="*/ 2348936 w 3024845"/>
                <a:gd name="connsiteY354" fmla="*/ 767431 h 1160647"/>
                <a:gd name="connsiteX355" fmla="*/ 2348936 w 3024845"/>
                <a:gd name="connsiteY355" fmla="*/ 588004 h 1160647"/>
                <a:gd name="connsiteX356" fmla="*/ 2355016 w 3024845"/>
                <a:gd name="connsiteY356" fmla="*/ 581518 h 1160647"/>
                <a:gd name="connsiteX357" fmla="*/ 2427977 w 3024845"/>
                <a:gd name="connsiteY357" fmla="*/ 581518 h 1160647"/>
                <a:gd name="connsiteX358" fmla="*/ 2427977 w 3024845"/>
                <a:gd name="connsiteY358" fmla="*/ 590166 h 1160647"/>
                <a:gd name="connsiteX359" fmla="*/ 2438110 w 3024845"/>
                <a:gd name="connsiteY359" fmla="*/ 590166 h 1160647"/>
                <a:gd name="connsiteX360" fmla="*/ 2438110 w 3024845"/>
                <a:gd name="connsiteY360" fmla="*/ 704740 h 1160647"/>
                <a:gd name="connsiteX361" fmla="*/ 2460404 w 3024845"/>
                <a:gd name="connsiteY361" fmla="*/ 704740 h 1160647"/>
                <a:gd name="connsiteX362" fmla="*/ 2460404 w 3024845"/>
                <a:gd name="connsiteY362" fmla="*/ 637725 h 1160647"/>
                <a:gd name="connsiteX363" fmla="*/ 2486751 w 3024845"/>
                <a:gd name="connsiteY363" fmla="*/ 637725 h 1160647"/>
                <a:gd name="connsiteX364" fmla="*/ 2490804 w 3024845"/>
                <a:gd name="connsiteY364" fmla="*/ 633401 h 1160647"/>
                <a:gd name="connsiteX365" fmla="*/ 2498911 w 3024845"/>
                <a:gd name="connsiteY365" fmla="*/ 633401 h 1160647"/>
                <a:gd name="connsiteX366" fmla="*/ 2502964 w 3024845"/>
                <a:gd name="connsiteY366" fmla="*/ 637725 h 1160647"/>
                <a:gd name="connsiteX367" fmla="*/ 2525258 w 3024845"/>
                <a:gd name="connsiteY367" fmla="*/ 637725 h 1160647"/>
                <a:gd name="connsiteX368" fmla="*/ 2525258 w 3024845"/>
                <a:gd name="connsiteY368" fmla="*/ 520989 h 1160647"/>
                <a:gd name="connsiteX369" fmla="*/ 2582005 w 3024845"/>
                <a:gd name="connsiteY369" fmla="*/ 510180 h 1160647"/>
                <a:gd name="connsiteX370" fmla="*/ 2582005 w 3024845"/>
                <a:gd name="connsiteY370" fmla="*/ 511261 h 1160647"/>
                <a:gd name="connsiteX371" fmla="*/ 2582005 w 3024845"/>
                <a:gd name="connsiteY371" fmla="*/ 518827 h 1160647"/>
                <a:gd name="connsiteX372" fmla="*/ 2608352 w 3024845"/>
                <a:gd name="connsiteY372" fmla="*/ 518827 h 1160647"/>
                <a:gd name="connsiteX373" fmla="*/ 2608352 w 3024845"/>
                <a:gd name="connsiteY373" fmla="*/ 773917 h 1160647"/>
                <a:gd name="connsiteX374" fmla="*/ 2630646 w 3024845"/>
                <a:gd name="connsiteY374" fmla="*/ 773917 h 1160647"/>
                <a:gd name="connsiteX375" fmla="*/ 2630646 w 3024845"/>
                <a:gd name="connsiteY375" fmla="*/ 769593 h 1160647"/>
                <a:gd name="connsiteX376" fmla="*/ 2642806 w 3024845"/>
                <a:gd name="connsiteY376" fmla="*/ 769593 h 1160647"/>
                <a:gd name="connsiteX377" fmla="*/ 2642806 w 3024845"/>
                <a:gd name="connsiteY377" fmla="*/ 773917 h 1160647"/>
                <a:gd name="connsiteX378" fmla="*/ 2667126 w 3024845"/>
                <a:gd name="connsiteY378" fmla="*/ 773917 h 1160647"/>
                <a:gd name="connsiteX379" fmla="*/ 2667126 w 3024845"/>
                <a:gd name="connsiteY379" fmla="*/ 760946 h 1160647"/>
                <a:gd name="connsiteX380" fmla="*/ 2695500 w 3024845"/>
                <a:gd name="connsiteY380" fmla="*/ 760946 h 1160647"/>
                <a:gd name="connsiteX381" fmla="*/ 2707660 w 3024845"/>
                <a:gd name="connsiteY381" fmla="*/ 756622 h 1160647"/>
                <a:gd name="connsiteX382" fmla="*/ 2727927 w 3024845"/>
                <a:gd name="connsiteY382" fmla="*/ 760946 h 1160647"/>
                <a:gd name="connsiteX383" fmla="*/ 2727927 w 3024845"/>
                <a:gd name="connsiteY383" fmla="*/ 743652 h 1160647"/>
                <a:gd name="connsiteX384" fmla="*/ 2736034 w 3024845"/>
                <a:gd name="connsiteY384" fmla="*/ 743652 h 1160647"/>
                <a:gd name="connsiteX385" fmla="*/ 2736034 w 3024845"/>
                <a:gd name="connsiteY385" fmla="*/ 730681 h 1160647"/>
                <a:gd name="connsiteX386" fmla="*/ 2792781 w 3024845"/>
                <a:gd name="connsiteY386" fmla="*/ 730681 h 1160647"/>
                <a:gd name="connsiteX387" fmla="*/ 2792781 w 3024845"/>
                <a:gd name="connsiteY387" fmla="*/ 700416 h 1160647"/>
                <a:gd name="connsiteX388" fmla="*/ 2811021 w 3024845"/>
                <a:gd name="connsiteY388" fmla="*/ 700416 h 1160647"/>
                <a:gd name="connsiteX389" fmla="*/ 2811021 w 3024845"/>
                <a:gd name="connsiteY389" fmla="*/ 693931 h 1160647"/>
                <a:gd name="connsiteX390" fmla="*/ 2823181 w 3024845"/>
                <a:gd name="connsiteY390" fmla="*/ 693931 h 1160647"/>
                <a:gd name="connsiteX391" fmla="*/ 2823181 w 3024845"/>
                <a:gd name="connsiteY391" fmla="*/ 700416 h 1160647"/>
                <a:gd name="connsiteX392" fmla="*/ 2839395 w 3024845"/>
                <a:gd name="connsiteY392" fmla="*/ 700416 h 1160647"/>
                <a:gd name="connsiteX393" fmla="*/ 2839395 w 3024845"/>
                <a:gd name="connsiteY393" fmla="*/ 750137 h 1160647"/>
                <a:gd name="connsiteX394" fmla="*/ 2871822 w 3024845"/>
                <a:gd name="connsiteY394" fmla="*/ 750137 h 1160647"/>
                <a:gd name="connsiteX395" fmla="*/ 2871822 w 3024845"/>
                <a:gd name="connsiteY395" fmla="*/ 724196 h 1160647"/>
                <a:gd name="connsiteX396" fmla="*/ 2910329 w 3024845"/>
                <a:gd name="connsiteY396" fmla="*/ 724196 h 1160647"/>
                <a:gd name="connsiteX397" fmla="*/ 2910329 w 3024845"/>
                <a:gd name="connsiteY397" fmla="*/ 693931 h 1160647"/>
                <a:gd name="connsiteX398" fmla="*/ 2958970 w 3024845"/>
                <a:gd name="connsiteY398" fmla="*/ 693931 h 1160647"/>
                <a:gd name="connsiteX399" fmla="*/ 2958970 w 3024845"/>
                <a:gd name="connsiteY399" fmla="*/ 805087 h 1160647"/>
                <a:gd name="connsiteX400" fmla="*/ 2958970 w 3024845"/>
                <a:gd name="connsiteY400" fmla="*/ 818866 h 1160647"/>
                <a:gd name="connsiteX401" fmla="*/ 3024845 w 3024845"/>
                <a:gd name="connsiteY401" fmla="*/ 818866 h 1160647"/>
                <a:gd name="connsiteX402" fmla="*/ 3024845 w 3024845"/>
                <a:gd name="connsiteY402" fmla="*/ 1160647 h 1160647"/>
                <a:gd name="connsiteX403" fmla="*/ 145862 w 3024845"/>
                <a:gd name="connsiteY403" fmla="*/ 1160647 h 1160647"/>
                <a:gd name="connsiteX404" fmla="*/ 2054 w 3024845"/>
                <a:gd name="connsiteY404" fmla="*/ 1158314 h 1160647"/>
                <a:gd name="connsiteX405" fmla="*/ 0 w 3024845"/>
                <a:gd name="connsiteY405" fmla="*/ 724196 h 1160647"/>
                <a:gd name="connsiteX406" fmla="*/ 20267 w 3024845"/>
                <a:gd name="connsiteY406" fmla="*/ 724196 h 1160647"/>
                <a:gd name="connsiteX407" fmla="*/ 20774 w 3024845"/>
                <a:gd name="connsiteY407" fmla="*/ 723115 h 1160647"/>
                <a:gd name="connsiteX408" fmla="*/ 24320 w 3024845"/>
                <a:gd name="connsiteY408" fmla="*/ 715549 h 1160647"/>
                <a:gd name="connsiteX409" fmla="*/ 26094 w 3024845"/>
                <a:gd name="connsiteY409" fmla="*/ 715819 h 1160647"/>
                <a:gd name="connsiteX410" fmla="*/ 38507 w 3024845"/>
                <a:gd name="connsiteY410" fmla="*/ 717710 h 1160647"/>
                <a:gd name="connsiteX411" fmla="*/ 39014 w 3024845"/>
                <a:gd name="connsiteY411" fmla="*/ 719062 h 1160647"/>
                <a:gd name="connsiteX412" fmla="*/ 42560 w 3024845"/>
                <a:gd name="connsiteY412" fmla="*/ 728519 h 1160647"/>
                <a:gd name="connsiteX413" fmla="*/ 68907 w 3024845"/>
                <a:gd name="connsiteY413" fmla="*/ 730681 h 1160647"/>
                <a:gd name="connsiteX414" fmla="*/ 68907 w 3024845"/>
                <a:gd name="connsiteY414" fmla="*/ 607460 h 1160647"/>
                <a:gd name="connsiteX415" fmla="*/ 70934 w 3024845"/>
                <a:gd name="connsiteY415" fmla="*/ 607460 h 1160647"/>
                <a:gd name="connsiteX416" fmla="*/ 85121 w 3024845"/>
                <a:gd name="connsiteY416" fmla="*/ 607460 h 1160647"/>
                <a:gd name="connsiteX417" fmla="*/ 85121 w 3024845"/>
                <a:gd name="connsiteY417" fmla="*/ 471268 h 1160647"/>
                <a:gd name="connsiteX418" fmla="*/ 86894 w 3024845"/>
                <a:gd name="connsiteY418" fmla="*/ 471268 h 1160647"/>
                <a:gd name="connsiteX419" fmla="*/ 99308 w 3024845"/>
                <a:gd name="connsiteY419" fmla="*/ 471268 h 1160647"/>
                <a:gd name="connsiteX420" fmla="*/ 99308 w 3024845"/>
                <a:gd name="connsiteY420" fmla="*/ 356694 h 1160647"/>
                <a:gd name="connsiteX421" fmla="*/ 103361 w 3024845"/>
                <a:gd name="connsiteY421" fmla="*/ 328590 h 1160647"/>
                <a:gd name="connsiteX422" fmla="*/ 105388 w 3024845"/>
                <a:gd name="connsiteY422" fmla="*/ 328590 h 1160647"/>
                <a:gd name="connsiteX423" fmla="*/ 119575 w 3024845"/>
                <a:gd name="connsiteY423" fmla="*/ 328590 h 1160647"/>
                <a:gd name="connsiteX424" fmla="*/ 156055 w 3024845"/>
                <a:gd name="connsiteY424" fmla="*/ 246443 h 1160647"/>
                <a:gd name="connsiteX425" fmla="*/ 160109 w 3024845"/>
                <a:gd name="connsiteY425" fmla="*/ 0 h 1160647"/>
                <a:gd name="connsiteX0" fmla="*/ 160109 w 3024845"/>
                <a:gd name="connsiteY0" fmla="*/ 0 h 1160647"/>
                <a:gd name="connsiteX1" fmla="*/ 162135 w 3024845"/>
                <a:gd name="connsiteY1" fmla="*/ 246443 h 1160647"/>
                <a:gd name="connsiteX2" fmla="*/ 200642 w 3024845"/>
                <a:gd name="connsiteY2" fmla="*/ 326429 h 1160647"/>
                <a:gd name="connsiteX3" fmla="*/ 202669 w 3024845"/>
                <a:gd name="connsiteY3" fmla="*/ 326429 h 1160647"/>
                <a:gd name="connsiteX4" fmla="*/ 216856 w 3024845"/>
                <a:gd name="connsiteY4" fmla="*/ 326429 h 1160647"/>
                <a:gd name="connsiteX5" fmla="*/ 216856 w 3024845"/>
                <a:gd name="connsiteY5" fmla="*/ 350208 h 1160647"/>
                <a:gd name="connsiteX6" fmla="*/ 217363 w 3024845"/>
                <a:gd name="connsiteY6" fmla="*/ 351019 h 1160647"/>
                <a:gd name="connsiteX7" fmla="*/ 220909 w 3024845"/>
                <a:gd name="connsiteY7" fmla="*/ 356694 h 1160647"/>
                <a:gd name="connsiteX8" fmla="*/ 220909 w 3024845"/>
                <a:gd name="connsiteY8" fmla="*/ 471268 h 1160647"/>
                <a:gd name="connsiteX9" fmla="*/ 223189 w 3024845"/>
                <a:gd name="connsiteY9" fmla="*/ 471268 h 1160647"/>
                <a:gd name="connsiteX10" fmla="*/ 239150 w 3024845"/>
                <a:gd name="connsiteY10" fmla="*/ 471268 h 1160647"/>
                <a:gd name="connsiteX11" fmla="*/ 239150 w 3024845"/>
                <a:gd name="connsiteY11" fmla="*/ 611783 h 1160647"/>
                <a:gd name="connsiteX12" fmla="*/ 240670 w 3024845"/>
                <a:gd name="connsiteY12" fmla="*/ 611513 h 1160647"/>
                <a:gd name="connsiteX13" fmla="*/ 251310 w 3024845"/>
                <a:gd name="connsiteY13" fmla="*/ 609622 h 1160647"/>
                <a:gd name="connsiteX14" fmla="*/ 249283 w 3024845"/>
                <a:gd name="connsiteY14" fmla="*/ 698254 h 1160647"/>
                <a:gd name="connsiteX15" fmla="*/ 250803 w 3024845"/>
                <a:gd name="connsiteY15" fmla="*/ 698525 h 1160647"/>
                <a:gd name="connsiteX16" fmla="*/ 261443 w 3024845"/>
                <a:gd name="connsiteY16" fmla="*/ 700416 h 1160647"/>
                <a:gd name="connsiteX17" fmla="*/ 261696 w 3024845"/>
                <a:gd name="connsiteY17" fmla="*/ 701227 h 1160647"/>
                <a:gd name="connsiteX18" fmla="*/ 263470 w 3024845"/>
                <a:gd name="connsiteY18" fmla="*/ 706902 h 1160647"/>
                <a:gd name="connsiteX19" fmla="*/ 264230 w 3024845"/>
                <a:gd name="connsiteY19" fmla="*/ 704470 h 1160647"/>
                <a:gd name="connsiteX20" fmla="*/ 269550 w 3024845"/>
                <a:gd name="connsiteY20" fmla="*/ 687446 h 1160647"/>
                <a:gd name="connsiteX21" fmla="*/ 271323 w 3024845"/>
                <a:gd name="connsiteY21" fmla="*/ 687446 h 1160647"/>
                <a:gd name="connsiteX22" fmla="*/ 283737 w 3024845"/>
                <a:gd name="connsiteY22" fmla="*/ 687446 h 1160647"/>
                <a:gd name="connsiteX23" fmla="*/ 283737 w 3024845"/>
                <a:gd name="connsiteY23" fmla="*/ 719872 h 1160647"/>
                <a:gd name="connsiteX24" fmla="*/ 284750 w 3024845"/>
                <a:gd name="connsiteY24" fmla="*/ 720413 h 1160647"/>
                <a:gd name="connsiteX25" fmla="*/ 291844 w 3024845"/>
                <a:gd name="connsiteY25" fmla="*/ 724196 h 1160647"/>
                <a:gd name="connsiteX26" fmla="*/ 291844 w 3024845"/>
                <a:gd name="connsiteY26" fmla="*/ 725547 h 1160647"/>
                <a:gd name="connsiteX27" fmla="*/ 291844 w 3024845"/>
                <a:gd name="connsiteY27" fmla="*/ 735005 h 1160647"/>
                <a:gd name="connsiteX28" fmla="*/ 336431 w 3024845"/>
                <a:gd name="connsiteY28" fmla="*/ 735005 h 1160647"/>
                <a:gd name="connsiteX29" fmla="*/ 336431 w 3024845"/>
                <a:gd name="connsiteY29" fmla="*/ 736086 h 1160647"/>
                <a:gd name="connsiteX30" fmla="*/ 336431 w 3024845"/>
                <a:gd name="connsiteY30" fmla="*/ 743652 h 1160647"/>
                <a:gd name="connsiteX31" fmla="*/ 338457 w 3024845"/>
                <a:gd name="connsiteY31" fmla="*/ 743652 h 1160647"/>
                <a:gd name="connsiteX32" fmla="*/ 352644 w 3024845"/>
                <a:gd name="connsiteY32" fmla="*/ 743652 h 1160647"/>
                <a:gd name="connsiteX33" fmla="*/ 352644 w 3024845"/>
                <a:gd name="connsiteY33" fmla="*/ 713387 h 1160647"/>
                <a:gd name="connsiteX34" fmla="*/ 397231 w 3024845"/>
                <a:gd name="connsiteY34" fmla="*/ 713387 h 1160647"/>
                <a:gd name="connsiteX35" fmla="*/ 397231 w 3024845"/>
                <a:gd name="connsiteY35" fmla="*/ 712036 h 1160647"/>
                <a:gd name="connsiteX36" fmla="*/ 397231 w 3024845"/>
                <a:gd name="connsiteY36" fmla="*/ 702578 h 1160647"/>
                <a:gd name="connsiteX37" fmla="*/ 398245 w 3024845"/>
                <a:gd name="connsiteY37" fmla="*/ 702578 h 1160647"/>
                <a:gd name="connsiteX38" fmla="*/ 405338 w 3024845"/>
                <a:gd name="connsiteY38" fmla="*/ 702578 h 1160647"/>
                <a:gd name="connsiteX39" fmla="*/ 405338 w 3024845"/>
                <a:gd name="connsiteY39" fmla="*/ 700687 h 1160647"/>
                <a:gd name="connsiteX40" fmla="*/ 405338 w 3024845"/>
                <a:gd name="connsiteY40" fmla="*/ 687446 h 1160647"/>
                <a:gd name="connsiteX41" fmla="*/ 406098 w 3024845"/>
                <a:gd name="connsiteY41" fmla="*/ 687446 h 1160647"/>
                <a:gd name="connsiteX42" fmla="*/ 411418 w 3024845"/>
                <a:gd name="connsiteY42" fmla="*/ 687446 h 1160647"/>
                <a:gd name="connsiteX43" fmla="*/ 411418 w 3024845"/>
                <a:gd name="connsiteY43" fmla="*/ 686365 h 1160647"/>
                <a:gd name="connsiteX44" fmla="*/ 411418 w 3024845"/>
                <a:gd name="connsiteY44" fmla="*/ 678798 h 1160647"/>
                <a:gd name="connsiteX45" fmla="*/ 413445 w 3024845"/>
                <a:gd name="connsiteY45" fmla="*/ 678798 h 1160647"/>
                <a:gd name="connsiteX46" fmla="*/ 427632 w 3024845"/>
                <a:gd name="connsiteY46" fmla="*/ 678798 h 1160647"/>
                <a:gd name="connsiteX47" fmla="*/ 427632 w 3024845"/>
                <a:gd name="connsiteY47" fmla="*/ 679879 h 1160647"/>
                <a:gd name="connsiteX48" fmla="*/ 427632 w 3024845"/>
                <a:gd name="connsiteY48" fmla="*/ 687446 h 1160647"/>
                <a:gd name="connsiteX49" fmla="*/ 449925 w 3024845"/>
                <a:gd name="connsiteY49" fmla="*/ 687446 h 1160647"/>
                <a:gd name="connsiteX50" fmla="*/ 449925 w 3024845"/>
                <a:gd name="connsiteY50" fmla="*/ 685554 h 1160647"/>
                <a:gd name="connsiteX51" fmla="*/ 449925 w 3024845"/>
                <a:gd name="connsiteY51" fmla="*/ 672313 h 1160647"/>
                <a:gd name="connsiteX52" fmla="*/ 451699 w 3024845"/>
                <a:gd name="connsiteY52" fmla="*/ 672313 h 1160647"/>
                <a:gd name="connsiteX53" fmla="*/ 464112 w 3024845"/>
                <a:gd name="connsiteY53" fmla="*/ 672313 h 1160647"/>
                <a:gd name="connsiteX54" fmla="*/ 464112 w 3024845"/>
                <a:gd name="connsiteY54" fmla="*/ 696093 h 1160647"/>
                <a:gd name="connsiteX55" fmla="*/ 465126 w 3024845"/>
                <a:gd name="connsiteY55" fmla="*/ 696093 h 1160647"/>
                <a:gd name="connsiteX56" fmla="*/ 472219 w 3024845"/>
                <a:gd name="connsiteY56" fmla="*/ 696093 h 1160647"/>
                <a:gd name="connsiteX57" fmla="*/ 472219 w 3024845"/>
                <a:gd name="connsiteY57" fmla="*/ 695012 h 1160647"/>
                <a:gd name="connsiteX58" fmla="*/ 472219 w 3024845"/>
                <a:gd name="connsiteY58" fmla="*/ 687446 h 1160647"/>
                <a:gd name="connsiteX59" fmla="*/ 473992 w 3024845"/>
                <a:gd name="connsiteY59" fmla="*/ 687446 h 1160647"/>
                <a:gd name="connsiteX60" fmla="*/ 486406 w 3024845"/>
                <a:gd name="connsiteY60" fmla="*/ 687446 h 1160647"/>
                <a:gd name="connsiteX61" fmla="*/ 486406 w 3024845"/>
                <a:gd name="connsiteY61" fmla="*/ 713387 h 1160647"/>
                <a:gd name="connsiteX62" fmla="*/ 488433 w 3024845"/>
                <a:gd name="connsiteY62" fmla="*/ 713387 h 1160647"/>
                <a:gd name="connsiteX63" fmla="*/ 502619 w 3024845"/>
                <a:gd name="connsiteY63" fmla="*/ 713387 h 1160647"/>
                <a:gd name="connsiteX64" fmla="*/ 502619 w 3024845"/>
                <a:gd name="connsiteY64" fmla="*/ 715008 h 1160647"/>
                <a:gd name="connsiteX65" fmla="*/ 502619 w 3024845"/>
                <a:gd name="connsiteY65" fmla="*/ 726358 h 1160647"/>
                <a:gd name="connsiteX66" fmla="*/ 503379 w 3024845"/>
                <a:gd name="connsiteY66" fmla="*/ 726358 h 1160647"/>
                <a:gd name="connsiteX67" fmla="*/ 508700 w 3024845"/>
                <a:gd name="connsiteY67" fmla="*/ 726358 h 1160647"/>
                <a:gd name="connsiteX68" fmla="*/ 508700 w 3024845"/>
                <a:gd name="connsiteY68" fmla="*/ 725547 h 1160647"/>
                <a:gd name="connsiteX69" fmla="*/ 508700 w 3024845"/>
                <a:gd name="connsiteY69" fmla="*/ 719872 h 1160647"/>
                <a:gd name="connsiteX70" fmla="*/ 539100 w 3024845"/>
                <a:gd name="connsiteY70" fmla="*/ 719872 h 1160647"/>
                <a:gd name="connsiteX71" fmla="*/ 539100 w 3024845"/>
                <a:gd name="connsiteY71" fmla="*/ 743652 h 1160647"/>
                <a:gd name="connsiteX72" fmla="*/ 540113 w 3024845"/>
                <a:gd name="connsiteY72" fmla="*/ 743652 h 1160647"/>
                <a:gd name="connsiteX73" fmla="*/ 547207 w 3024845"/>
                <a:gd name="connsiteY73" fmla="*/ 743652 h 1160647"/>
                <a:gd name="connsiteX74" fmla="*/ 547207 w 3024845"/>
                <a:gd name="connsiteY74" fmla="*/ 744733 h 1160647"/>
                <a:gd name="connsiteX75" fmla="*/ 547207 w 3024845"/>
                <a:gd name="connsiteY75" fmla="*/ 752299 h 1160647"/>
                <a:gd name="connsiteX76" fmla="*/ 547967 w 3024845"/>
                <a:gd name="connsiteY76" fmla="*/ 752299 h 1160647"/>
                <a:gd name="connsiteX77" fmla="*/ 553287 w 3024845"/>
                <a:gd name="connsiteY77" fmla="*/ 752299 h 1160647"/>
                <a:gd name="connsiteX78" fmla="*/ 553287 w 3024845"/>
                <a:gd name="connsiteY78" fmla="*/ 750137 h 1160647"/>
                <a:gd name="connsiteX79" fmla="*/ 553287 w 3024845"/>
                <a:gd name="connsiteY79" fmla="*/ 735005 h 1160647"/>
                <a:gd name="connsiteX80" fmla="*/ 554300 w 3024845"/>
                <a:gd name="connsiteY80" fmla="*/ 735005 h 1160647"/>
                <a:gd name="connsiteX81" fmla="*/ 561394 w 3024845"/>
                <a:gd name="connsiteY81" fmla="*/ 735005 h 1160647"/>
                <a:gd name="connsiteX82" fmla="*/ 561394 w 3024845"/>
                <a:gd name="connsiteY82" fmla="*/ 736086 h 1160647"/>
                <a:gd name="connsiteX83" fmla="*/ 561394 w 3024845"/>
                <a:gd name="connsiteY83" fmla="*/ 743652 h 1160647"/>
                <a:gd name="connsiteX84" fmla="*/ 566714 w 3024845"/>
                <a:gd name="connsiteY84" fmla="*/ 741659 h 1160647"/>
                <a:gd name="connsiteX85" fmla="*/ 567474 w 3024845"/>
                <a:gd name="connsiteY85" fmla="*/ 740679 h 1160647"/>
                <a:gd name="connsiteX86" fmla="*/ 567474 w 3024845"/>
                <a:gd name="connsiteY86" fmla="*/ 735005 h 1160647"/>
                <a:gd name="connsiteX87" fmla="*/ 605981 w 3024845"/>
                <a:gd name="connsiteY87" fmla="*/ 735005 h 1160647"/>
                <a:gd name="connsiteX88" fmla="*/ 605981 w 3024845"/>
                <a:gd name="connsiteY88" fmla="*/ 758784 h 1160647"/>
                <a:gd name="connsiteX89" fmla="*/ 608007 w 3024845"/>
                <a:gd name="connsiteY89" fmla="*/ 758784 h 1160647"/>
                <a:gd name="connsiteX90" fmla="*/ 622194 w 3024845"/>
                <a:gd name="connsiteY90" fmla="*/ 758784 h 1160647"/>
                <a:gd name="connsiteX91" fmla="*/ 622194 w 3024845"/>
                <a:gd name="connsiteY91" fmla="*/ 759865 h 1160647"/>
                <a:gd name="connsiteX92" fmla="*/ 622194 w 3024845"/>
                <a:gd name="connsiteY92" fmla="*/ 767431 h 1160647"/>
                <a:gd name="connsiteX93" fmla="*/ 623968 w 3024845"/>
                <a:gd name="connsiteY93" fmla="*/ 767431 h 1160647"/>
                <a:gd name="connsiteX94" fmla="*/ 636381 w 3024845"/>
                <a:gd name="connsiteY94" fmla="*/ 767431 h 1160647"/>
                <a:gd name="connsiteX95" fmla="*/ 636381 w 3024845"/>
                <a:gd name="connsiteY95" fmla="*/ 743652 h 1160647"/>
                <a:gd name="connsiteX96" fmla="*/ 637394 w 3024845"/>
                <a:gd name="connsiteY96" fmla="*/ 743652 h 1160647"/>
                <a:gd name="connsiteX97" fmla="*/ 644488 w 3024845"/>
                <a:gd name="connsiteY97" fmla="*/ 743652 h 1160647"/>
                <a:gd name="connsiteX98" fmla="*/ 644488 w 3024845"/>
                <a:gd name="connsiteY98" fmla="*/ 711225 h 1160647"/>
                <a:gd name="connsiteX99" fmla="*/ 645501 w 3024845"/>
                <a:gd name="connsiteY99" fmla="*/ 711225 h 1160647"/>
                <a:gd name="connsiteX100" fmla="*/ 652595 w 3024845"/>
                <a:gd name="connsiteY100" fmla="*/ 711225 h 1160647"/>
                <a:gd name="connsiteX101" fmla="*/ 652595 w 3024845"/>
                <a:gd name="connsiteY101" fmla="*/ 709334 h 1160647"/>
                <a:gd name="connsiteX102" fmla="*/ 652595 w 3024845"/>
                <a:gd name="connsiteY102" fmla="*/ 696093 h 1160647"/>
                <a:gd name="connsiteX103" fmla="*/ 651328 w 3024845"/>
                <a:gd name="connsiteY103" fmla="*/ 694471 h 1160647"/>
                <a:gd name="connsiteX104" fmla="*/ 656648 w 3024845"/>
                <a:gd name="connsiteY104" fmla="*/ 683122 h 1160647"/>
                <a:gd name="connsiteX105" fmla="*/ 664755 w 3024845"/>
                <a:gd name="connsiteY105" fmla="*/ 711225 h 1160647"/>
                <a:gd name="connsiteX106" fmla="*/ 665515 w 3024845"/>
                <a:gd name="connsiteY106" fmla="*/ 711225 h 1160647"/>
                <a:gd name="connsiteX107" fmla="*/ 670835 w 3024845"/>
                <a:gd name="connsiteY107" fmla="*/ 711225 h 1160647"/>
                <a:gd name="connsiteX108" fmla="*/ 670835 w 3024845"/>
                <a:gd name="connsiteY108" fmla="*/ 605298 h 1160647"/>
                <a:gd name="connsiteX109" fmla="*/ 672355 w 3024845"/>
                <a:gd name="connsiteY109" fmla="*/ 605298 h 1160647"/>
                <a:gd name="connsiteX110" fmla="*/ 682995 w 3024845"/>
                <a:gd name="connsiteY110" fmla="*/ 605298 h 1160647"/>
                <a:gd name="connsiteX111" fmla="*/ 682995 w 3024845"/>
                <a:gd name="connsiteY111" fmla="*/ 557739 h 1160647"/>
                <a:gd name="connsiteX112" fmla="*/ 709342 w 3024845"/>
                <a:gd name="connsiteY112" fmla="*/ 557739 h 1160647"/>
                <a:gd name="connsiteX113" fmla="*/ 709342 w 3024845"/>
                <a:gd name="connsiteY113" fmla="*/ 536121 h 1160647"/>
                <a:gd name="connsiteX114" fmla="*/ 743796 w 3024845"/>
                <a:gd name="connsiteY114" fmla="*/ 536121 h 1160647"/>
                <a:gd name="connsiteX115" fmla="*/ 743796 w 3024845"/>
                <a:gd name="connsiteY115" fmla="*/ 538553 h 1160647"/>
                <a:gd name="connsiteX116" fmla="*/ 743796 w 3024845"/>
                <a:gd name="connsiteY116" fmla="*/ 555577 h 1160647"/>
                <a:gd name="connsiteX117" fmla="*/ 746076 w 3024845"/>
                <a:gd name="connsiteY117" fmla="*/ 555577 h 1160647"/>
                <a:gd name="connsiteX118" fmla="*/ 762036 w 3024845"/>
                <a:gd name="connsiteY118" fmla="*/ 555577 h 1160647"/>
                <a:gd name="connsiteX119" fmla="*/ 762036 w 3024845"/>
                <a:gd name="connsiteY119" fmla="*/ 603136 h 1160647"/>
                <a:gd name="connsiteX120" fmla="*/ 763049 w 3024845"/>
                <a:gd name="connsiteY120" fmla="*/ 603136 h 1160647"/>
                <a:gd name="connsiteX121" fmla="*/ 770143 w 3024845"/>
                <a:gd name="connsiteY121" fmla="*/ 603136 h 1160647"/>
                <a:gd name="connsiteX122" fmla="*/ 784330 w 3024845"/>
                <a:gd name="connsiteY122" fmla="*/ 607460 h 1160647"/>
                <a:gd name="connsiteX123" fmla="*/ 784330 w 3024845"/>
                <a:gd name="connsiteY123" fmla="*/ 646372 h 1160647"/>
                <a:gd name="connsiteX124" fmla="*/ 785343 w 3024845"/>
                <a:gd name="connsiteY124" fmla="*/ 646372 h 1160647"/>
                <a:gd name="connsiteX125" fmla="*/ 792436 w 3024845"/>
                <a:gd name="connsiteY125" fmla="*/ 646372 h 1160647"/>
                <a:gd name="connsiteX126" fmla="*/ 792436 w 3024845"/>
                <a:gd name="connsiteY126" fmla="*/ 647993 h 1160647"/>
                <a:gd name="connsiteX127" fmla="*/ 792436 w 3024845"/>
                <a:gd name="connsiteY127" fmla="*/ 659342 h 1160647"/>
                <a:gd name="connsiteX128" fmla="*/ 794463 w 3024845"/>
                <a:gd name="connsiteY128" fmla="*/ 659342 h 1160647"/>
                <a:gd name="connsiteX129" fmla="*/ 808650 w 3024845"/>
                <a:gd name="connsiteY129" fmla="*/ 659342 h 1160647"/>
                <a:gd name="connsiteX130" fmla="*/ 814730 w 3024845"/>
                <a:gd name="connsiteY130" fmla="*/ 665828 h 1160647"/>
                <a:gd name="connsiteX131" fmla="*/ 814730 w 3024845"/>
                <a:gd name="connsiteY131" fmla="*/ 687446 h 1160647"/>
                <a:gd name="connsiteX132" fmla="*/ 817010 w 3024845"/>
                <a:gd name="connsiteY132" fmla="*/ 687446 h 1160647"/>
                <a:gd name="connsiteX133" fmla="*/ 832970 w 3024845"/>
                <a:gd name="connsiteY133" fmla="*/ 687446 h 1160647"/>
                <a:gd name="connsiteX134" fmla="*/ 832970 w 3024845"/>
                <a:gd name="connsiteY134" fmla="*/ 688526 h 1160647"/>
                <a:gd name="connsiteX135" fmla="*/ 832970 w 3024845"/>
                <a:gd name="connsiteY135" fmla="*/ 696093 h 1160647"/>
                <a:gd name="connsiteX136" fmla="*/ 834237 w 3024845"/>
                <a:gd name="connsiteY136" fmla="*/ 696093 h 1160647"/>
                <a:gd name="connsiteX137" fmla="*/ 843104 w 3024845"/>
                <a:gd name="connsiteY137" fmla="*/ 696093 h 1160647"/>
                <a:gd name="connsiteX138" fmla="*/ 843104 w 3024845"/>
                <a:gd name="connsiteY138" fmla="*/ 698254 h 1160647"/>
                <a:gd name="connsiteX139" fmla="*/ 843104 w 3024845"/>
                <a:gd name="connsiteY139" fmla="*/ 713387 h 1160647"/>
                <a:gd name="connsiteX140" fmla="*/ 847157 w 3024845"/>
                <a:gd name="connsiteY140" fmla="*/ 711495 h 1160647"/>
                <a:gd name="connsiteX141" fmla="*/ 847157 w 3024845"/>
                <a:gd name="connsiteY141" fmla="*/ 698254 h 1160647"/>
                <a:gd name="connsiteX142" fmla="*/ 848170 w 3024845"/>
                <a:gd name="connsiteY142" fmla="*/ 698254 h 1160647"/>
                <a:gd name="connsiteX143" fmla="*/ 855264 w 3024845"/>
                <a:gd name="connsiteY143" fmla="*/ 698254 h 1160647"/>
                <a:gd name="connsiteX144" fmla="*/ 855264 w 3024845"/>
                <a:gd name="connsiteY144" fmla="*/ 699876 h 1160647"/>
                <a:gd name="connsiteX145" fmla="*/ 855264 w 3024845"/>
                <a:gd name="connsiteY145" fmla="*/ 711225 h 1160647"/>
                <a:gd name="connsiteX146" fmla="*/ 856024 w 3024845"/>
                <a:gd name="connsiteY146" fmla="*/ 711225 h 1160647"/>
                <a:gd name="connsiteX147" fmla="*/ 861344 w 3024845"/>
                <a:gd name="connsiteY147" fmla="*/ 711225 h 1160647"/>
                <a:gd name="connsiteX148" fmla="*/ 909984 w 3024845"/>
                <a:gd name="connsiteY148" fmla="*/ 706902 h 1160647"/>
                <a:gd name="connsiteX149" fmla="*/ 909984 w 3024845"/>
                <a:gd name="connsiteY149" fmla="*/ 708253 h 1160647"/>
                <a:gd name="connsiteX150" fmla="*/ 909984 w 3024845"/>
                <a:gd name="connsiteY150" fmla="*/ 717710 h 1160647"/>
                <a:gd name="connsiteX151" fmla="*/ 910744 w 3024845"/>
                <a:gd name="connsiteY151" fmla="*/ 717710 h 1160647"/>
                <a:gd name="connsiteX152" fmla="*/ 916065 w 3024845"/>
                <a:gd name="connsiteY152" fmla="*/ 717710 h 1160647"/>
                <a:gd name="connsiteX153" fmla="*/ 916065 w 3024845"/>
                <a:gd name="connsiteY153" fmla="*/ 719872 h 1160647"/>
                <a:gd name="connsiteX154" fmla="*/ 916065 w 3024845"/>
                <a:gd name="connsiteY154" fmla="*/ 735005 h 1160647"/>
                <a:gd name="connsiteX155" fmla="*/ 918091 w 3024845"/>
                <a:gd name="connsiteY155" fmla="*/ 733654 h 1160647"/>
                <a:gd name="connsiteX156" fmla="*/ 932278 w 3024845"/>
                <a:gd name="connsiteY156" fmla="*/ 724196 h 1160647"/>
                <a:gd name="connsiteX157" fmla="*/ 938358 w 3024845"/>
                <a:gd name="connsiteY157" fmla="*/ 683122 h 1160647"/>
                <a:gd name="connsiteX158" fmla="*/ 939118 w 3024845"/>
                <a:gd name="connsiteY158" fmla="*/ 682852 h 1160647"/>
                <a:gd name="connsiteX159" fmla="*/ 944438 w 3024845"/>
                <a:gd name="connsiteY159" fmla="*/ 680960 h 1160647"/>
                <a:gd name="connsiteX160" fmla="*/ 946465 w 3024845"/>
                <a:gd name="connsiteY160" fmla="*/ 611783 h 1160647"/>
                <a:gd name="connsiteX161" fmla="*/ 948492 w 3024845"/>
                <a:gd name="connsiteY161" fmla="*/ 680960 h 1160647"/>
                <a:gd name="connsiteX162" fmla="*/ 949252 w 3024845"/>
                <a:gd name="connsiteY162" fmla="*/ 681230 h 1160647"/>
                <a:gd name="connsiteX163" fmla="*/ 954572 w 3024845"/>
                <a:gd name="connsiteY163" fmla="*/ 683122 h 1160647"/>
                <a:gd name="connsiteX164" fmla="*/ 954572 w 3024845"/>
                <a:gd name="connsiteY164" fmla="*/ 596651 h 1160647"/>
                <a:gd name="connsiteX165" fmla="*/ 958625 w 3024845"/>
                <a:gd name="connsiteY165" fmla="*/ 564224 h 1160647"/>
                <a:gd name="connsiteX166" fmla="*/ 997132 w 3024845"/>
                <a:gd name="connsiteY166" fmla="*/ 564224 h 1160647"/>
                <a:gd name="connsiteX167" fmla="*/ 997132 w 3024845"/>
                <a:gd name="connsiteY167" fmla="*/ 596651 h 1160647"/>
                <a:gd name="connsiteX168" fmla="*/ 997892 w 3024845"/>
                <a:gd name="connsiteY168" fmla="*/ 596651 h 1160647"/>
                <a:gd name="connsiteX169" fmla="*/ 1003212 w 3024845"/>
                <a:gd name="connsiteY169" fmla="*/ 596651 h 1160647"/>
                <a:gd name="connsiteX170" fmla="*/ 1003212 w 3024845"/>
                <a:gd name="connsiteY170" fmla="*/ 514503 h 1160647"/>
                <a:gd name="connsiteX171" fmla="*/ 1004986 w 3024845"/>
                <a:gd name="connsiteY171" fmla="*/ 514503 h 1160647"/>
                <a:gd name="connsiteX172" fmla="*/ 1017399 w 3024845"/>
                <a:gd name="connsiteY172" fmla="*/ 514503 h 1160647"/>
                <a:gd name="connsiteX173" fmla="*/ 1017399 w 3024845"/>
                <a:gd name="connsiteY173" fmla="*/ 512612 h 1160647"/>
                <a:gd name="connsiteX174" fmla="*/ 1017399 w 3024845"/>
                <a:gd name="connsiteY174" fmla="*/ 499371 h 1160647"/>
                <a:gd name="connsiteX175" fmla="*/ 1039693 w 3024845"/>
                <a:gd name="connsiteY175" fmla="*/ 499371 h 1160647"/>
                <a:gd name="connsiteX176" fmla="*/ 1039693 w 3024845"/>
                <a:gd name="connsiteY176" fmla="*/ 498290 h 1160647"/>
                <a:gd name="connsiteX177" fmla="*/ 1039693 w 3024845"/>
                <a:gd name="connsiteY177" fmla="*/ 490724 h 1160647"/>
                <a:gd name="connsiteX178" fmla="*/ 1041466 w 3024845"/>
                <a:gd name="connsiteY178" fmla="*/ 490724 h 1160647"/>
                <a:gd name="connsiteX179" fmla="*/ 1053880 w 3024845"/>
                <a:gd name="connsiteY179" fmla="*/ 490724 h 1160647"/>
                <a:gd name="connsiteX180" fmla="*/ 1053880 w 3024845"/>
                <a:gd name="connsiteY180" fmla="*/ 491805 h 1160647"/>
                <a:gd name="connsiteX181" fmla="*/ 1053880 w 3024845"/>
                <a:gd name="connsiteY181" fmla="*/ 499371 h 1160647"/>
                <a:gd name="connsiteX182" fmla="*/ 1054640 w 3024845"/>
                <a:gd name="connsiteY182" fmla="*/ 499371 h 1160647"/>
                <a:gd name="connsiteX183" fmla="*/ 1059960 w 3024845"/>
                <a:gd name="connsiteY183" fmla="*/ 499371 h 1160647"/>
                <a:gd name="connsiteX184" fmla="*/ 1070093 w 3024845"/>
                <a:gd name="connsiteY184" fmla="*/ 495047 h 1160647"/>
                <a:gd name="connsiteX185" fmla="*/ 1074146 w 3024845"/>
                <a:gd name="connsiteY185" fmla="*/ 498290 h 1160647"/>
                <a:gd name="connsiteX186" fmla="*/ 1074146 w 3024845"/>
                <a:gd name="connsiteY186" fmla="*/ 490724 h 1160647"/>
                <a:gd name="connsiteX187" fmla="*/ 1076426 w 3024845"/>
                <a:gd name="connsiteY187" fmla="*/ 490724 h 1160647"/>
                <a:gd name="connsiteX188" fmla="*/ 1092387 w 3024845"/>
                <a:gd name="connsiteY188" fmla="*/ 490724 h 1160647"/>
                <a:gd name="connsiteX189" fmla="*/ 1092387 w 3024845"/>
                <a:gd name="connsiteY189" fmla="*/ 491805 h 1160647"/>
                <a:gd name="connsiteX190" fmla="*/ 1092387 w 3024845"/>
                <a:gd name="connsiteY190" fmla="*/ 499371 h 1160647"/>
                <a:gd name="connsiteX191" fmla="*/ 1122787 w 3024845"/>
                <a:gd name="connsiteY191" fmla="*/ 499371 h 1160647"/>
                <a:gd name="connsiteX192" fmla="*/ 1122787 w 3024845"/>
                <a:gd name="connsiteY192" fmla="*/ 500992 h 1160647"/>
                <a:gd name="connsiteX193" fmla="*/ 1122787 w 3024845"/>
                <a:gd name="connsiteY193" fmla="*/ 512342 h 1160647"/>
                <a:gd name="connsiteX194" fmla="*/ 1149134 w 3024845"/>
                <a:gd name="connsiteY194" fmla="*/ 512342 h 1160647"/>
                <a:gd name="connsiteX195" fmla="*/ 1149134 w 3024845"/>
                <a:gd name="connsiteY195" fmla="*/ 542606 h 1160647"/>
                <a:gd name="connsiteX196" fmla="*/ 1149894 w 3024845"/>
                <a:gd name="connsiteY196" fmla="*/ 542606 h 1160647"/>
                <a:gd name="connsiteX197" fmla="*/ 1155214 w 3024845"/>
                <a:gd name="connsiteY197" fmla="*/ 542606 h 1160647"/>
                <a:gd name="connsiteX198" fmla="*/ 1155214 w 3024845"/>
                <a:gd name="connsiteY198" fmla="*/ 543687 h 1160647"/>
                <a:gd name="connsiteX199" fmla="*/ 1155214 w 3024845"/>
                <a:gd name="connsiteY199" fmla="*/ 551254 h 1160647"/>
                <a:gd name="connsiteX200" fmla="*/ 1159268 w 3024845"/>
                <a:gd name="connsiteY200" fmla="*/ 581518 h 1160647"/>
                <a:gd name="connsiteX201" fmla="*/ 1160028 w 3024845"/>
                <a:gd name="connsiteY201" fmla="*/ 581518 h 1160647"/>
                <a:gd name="connsiteX202" fmla="*/ 1165348 w 3024845"/>
                <a:gd name="connsiteY202" fmla="*/ 581518 h 1160647"/>
                <a:gd name="connsiteX203" fmla="*/ 1165348 w 3024845"/>
                <a:gd name="connsiteY203" fmla="*/ 582329 h 1160647"/>
                <a:gd name="connsiteX204" fmla="*/ 1165348 w 3024845"/>
                <a:gd name="connsiteY204" fmla="*/ 588004 h 1160647"/>
                <a:gd name="connsiteX205" fmla="*/ 1166361 w 3024845"/>
                <a:gd name="connsiteY205" fmla="*/ 588004 h 1160647"/>
                <a:gd name="connsiteX206" fmla="*/ 1173454 w 3024845"/>
                <a:gd name="connsiteY206" fmla="*/ 588004 h 1160647"/>
                <a:gd name="connsiteX207" fmla="*/ 1173454 w 3024845"/>
                <a:gd name="connsiteY207" fmla="*/ 618269 h 1160647"/>
                <a:gd name="connsiteX208" fmla="*/ 1175481 w 3024845"/>
                <a:gd name="connsiteY208" fmla="*/ 618269 h 1160647"/>
                <a:gd name="connsiteX209" fmla="*/ 1189668 w 3024845"/>
                <a:gd name="connsiteY209" fmla="*/ 618269 h 1160647"/>
                <a:gd name="connsiteX210" fmla="*/ 1189668 w 3024845"/>
                <a:gd name="connsiteY210" fmla="*/ 642048 h 1160647"/>
                <a:gd name="connsiteX211" fmla="*/ 1191695 w 3024845"/>
                <a:gd name="connsiteY211" fmla="*/ 643669 h 1160647"/>
                <a:gd name="connsiteX212" fmla="*/ 1191695 w 3024845"/>
                <a:gd name="connsiteY212" fmla="*/ 655019 h 1160647"/>
                <a:gd name="connsiteX213" fmla="*/ 1192455 w 3024845"/>
                <a:gd name="connsiteY213" fmla="*/ 655019 h 1160647"/>
                <a:gd name="connsiteX214" fmla="*/ 1197775 w 3024845"/>
                <a:gd name="connsiteY214" fmla="*/ 655019 h 1160647"/>
                <a:gd name="connsiteX215" fmla="*/ 1197775 w 3024845"/>
                <a:gd name="connsiteY215" fmla="*/ 678798 h 1160647"/>
                <a:gd name="connsiteX216" fmla="*/ 1199041 w 3024845"/>
                <a:gd name="connsiteY216" fmla="*/ 678798 h 1160647"/>
                <a:gd name="connsiteX217" fmla="*/ 1207908 w 3024845"/>
                <a:gd name="connsiteY217" fmla="*/ 678798 h 1160647"/>
                <a:gd name="connsiteX218" fmla="*/ 1209935 w 3024845"/>
                <a:gd name="connsiteY218" fmla="*/ 682852 h 1160647"/>
                <a:gd name="connsiteX219" fmla="*/ 1209935 w 3024845"/>
                <a:gd name="connsiteY219" fmla="*/ 696093 h 1160647"/>
                <a:gd name="connsiteX220" fmla="*/ 1211455 w 3024845"/>
                <a:gd name="connsiteY220" fmla="*/ 694201 h 1160647"/>
                <a:gd name="connsiteX221" fmla="*/ 1222095 w 3024845"/>
                <a:gd name="connsiteY221" fmla="*/ 680960 h 1160647"/>
                <a:gd name="connsiteX222" fmla="*/ 1250469 w 3024845"/>
                <a:gd name="connsiteY222" fmla="*/ 680960 h 1160647"/>
                <a:gd name="connsiteX223" fmla="*/ 1250469 w 3024845"/>
                <a:gd name="connsiteY223" fmla="*/ 767431 h 1160647"/>
                <a:gd name="connsiteX224" fmla="*/ 1251229 w 3024845"/>
                <a:gd name="connsiteY224" fmla="*/ 767431 h 1160647"/>
                <a:gd name="connsiteX225" fmla="*/ 1256549 w 3024845"/>
                <a:gd name="connsiteY225" fmla="*/ 767431 h 1160647"/>
                <a:gd name="connsiteX226" fmla="*/ 1257309 w 3024845"/>
                <a:gd name="connsiteY226" fmla="*/ 766080 h 1160647"/>
                <a:gd name="connsiteX227" fmla="*/ 1262629 w 3024845"/>
                <a:gd name="connsiteY227" fmla="*/ 756622 h 1160647"/>
                <a:gd name="connsiteX228" fmla="*/ 1262629 w 3024845"/>
                <a:gd name="connsiteY228" fmla="*/ 758514 h 1160647"/>
                <a:gd name="connsiteX229" fmla="*/ 1262629 w 3024845"/>
                <a:gd name="connsiteY229" fmla="*/ 771755 h 1160647"/>
                <a:gd name="connsiteX230" fmla="*/ 1266682 w 3024845"/>
                <a:gd name="connsiteY230" fmla="*/ 726358 h 1160647"/>
                <a:gd name="connsiteX231" fmla="*/ 1267442 w 3024845"/>
                <a:gd name="connsiteY231" fmla="*/ 726358 h 1160647"/>
                <a:gd name="connsiteX232" fmla="*/ 1272762 w 3024845"/>
                <a:gd name="connsiteY232" fmla="*/ 726358 h 1160647"/>
                <a:gd name="connsiteX233" fmla="*/ 1272762 w 3024845"/>
                <a:gd name="connsiteY233" fmla="*/ 661504 h 1160647"/>
                <a:gd name="connsiteX234" fmla="*/ 1273776 w 3024845"/>
                <a:gd name="connsiteY234" fmla="*/ 661504 h 1160647"/>
                <a:gd name="connsiteX235" fmla="*/ 1280869 w 3024845"/>
                <a:gd name="connsiteY235" fmla="*/ 661504 h 1160647"/>
                <a:gd name="connsiteX236" fmla="*/ 1293029 w 3024845"/>
                <a:gd name="connsiteY236" fmla="*/ 618269 h 1160647"/>
                <a:gd name="connsiteX237" fmla="*/ 1294296 w 3024845"/>
                <a:gd name="connsiteY237" fmla="*/ 618269 h 1160647"/>
                <a:gd name="connsiteX238" fmla="*/ 1303163 w 3024845"/>
                <a:gd name="connsiteY238" fmla="*/ 618269 h 1160647"/>
                <a:gd name="connsiteX239" fmla="*/ 1313296 w 3024845"/>
                <a:gd name="connsiteY239" fmla="*/ 661504 h 1160647"/>
                <a:gd name="connsiteX240" fmla="*/ 1314309 w 3024845"/>
                <a:gd name="connsiteY240" fmla="*/ 661504 h 1160647"/>
                <a:gd name="connsiteX241" fmla="*/ 1321403 w 3024845"/>
                <a:gd name="connsiteY241" fmla="*/ 661504 h 1160647"/>
                <a:gd name="connsiteX242" fmla="*/ 1321403 w 3024845"/>
                <a:gd name="connsiteY242" fmla="*/ 700416 h 1160647"/>
                <a:gd name="connsiteX243" fmla="*/ 1323176 w 3024845"/>
                <a:gd name="connsiteY243" fmla="*/ 700416 h 1160647"/>
                <a:gd name="connsiteX244" fmla="*/ 1335590 w 3024845"/>
                <a:gd name="connsiteY244" fmla="*/ 700416 h 1160647"/>
                <a:gd name="connsiteX245" fmla="*/ 1335590 w 3024845"/>
                <a:gd name="connsiteY245" fmla="*/ 702578 h 1160647"/>
                <a:gd name="connsiteX246" fmla="*/ 1335590 w 3024845"/>
                <a:gd name="connsiteY246" fmla="*/ 717710 h 1160647"/>
                <a:gd name="connsiteX247" fmla="*/ 1339643 w 3024845"/>
                <a:gd name="connsiteY247" fmla="*/ 715549 h 1160647"/>
                <a:gd name="connsiteX248" fmla="*/ 1339643 w 3024845"/>
                <a:gd name="connsiteY248" fmla="*/ 700416 h 1160647"/>
                <a:gd name="connsiteX249" fmla="*/ 1341163 w 3024845"/>
                <a:gd name="connsiteY249" fmla="*/ 700416 h 1160647"/>
                <a:gd name="connsiteX250" fmla="*/ 1351803 w 3024845"/>
                <a:gd name="connsiteY250" fmla="*/ 700416 h 1160647"/>
                <a:gd name="connsiteX251" fmla="*/ 1351803 w 3024845"/>
                <a:gd name="connsiteY251" fmla="*/ 702037 h 1160647"/>
                <a:gd name="connsiteX252" fmla="*/ 1351803 w 3024845"/>
                <a:gd name="connsiteY252" fmla="*/ 713387 h 1160647"/>
                <a:gd name="connsiteX253" fmla="*/ 1382204 w 3024845"/>
                <a:gd name="connsiteY253" fmla="*/ 713387 h 1160647"/>
                <a:gd name="connsiteX254" fmla="*/ 1382204 w 3024845"/>
                <a:gd name="connsiteY254" fmla="*/ 676637 h 1160647"/>
                <a:gd name="connsiteX255" fmla="*/ 1383470 w 3024845"/>
                <a:gd name="connsiteY255" fmla="*/ 676637 h 1160647"/>
                <a:gd name="connsiteX256" fmla="*/ 1392337 w 3024845"/>
                <a:gd name="connsiteY256" fmla="*/ 676637 h 1160647"/>
                <a:gd name="connsiteX257" fmla="*/ 1392337 w 3024845"/>
                <a:gd name="connsiteY257" fmla="*/ 698254 h 1160647"/>
                <a:gd name="connsiteX258" fmla="*/ 1394364 w 3024845"/>
                <a:gd name="connsiteY258" fmla="*/ 665828 h 1160647"/>
                <a:gd name="connsiteX259" fmla="*/ 1416657 w 3024845"/>
                <a:gd name="connsiteY259" fmla="*/ 665828 h 1160647"/>
                <a:gd name="connsiteX260" fmla="*/ 1416657 w 3024845"/>
                <a:gd name="connsiteY260" fmla="*/ 664206 h 1160647"/>
                <a:gd name="connsiteX261" fmla="*/ 1416657 w 3024845"/>
                <a:gd name="connsiteY261" fmla="*/ 652857 h 1160647"/>
                <a:gd name="connsiteX262" fmla="*/ 1417417 w 3024845"/>
                <a:gd name="connsiteY262" fmla="*/ 652857 h 1160647"/>
                <a:gd name="connsiteX263" fmla="*/ 1422737 w 3024845"/>
                <a:gd name="connsiteY263" fmla="*/ 652857 h 1160647"/>
                <a:gd name="connsiteX264" fmla="*/ 1422737 w 3024845"/>
                <a:gd name="connsiteY264" fmla="*/ 650966 h 1160647"/>
                <a:gd name="connsiteX265" fmla="*/ 1422737 w 3024845"/>
                <a:gd name="connsiteY265" fmla="*/ 637725 h 1160647"/>
                <a:gd name="connsiteX266" fmla="*/ 1426791 w 3024845"/>
                <a:gd name="connsiteY266" fmla="*/ 644210 h 1160647"/>
                <a:gd name="connsiteX267" fmla="*/ 1429071 w 3024845"/>
                <a:gd name="connsiteY267" fmla="*/ 644210 h 1160647"/>
                <a:gd name="connsiteX268" fmla="*/ 1445031 w 3024845"/>
                <a:gd name="connsiteY268" fmla="*/ 644210 h 1160647"/>
                <a:gd name="connsiteX269" fmla="*/ 1445031 w 3024845"/>
                <a:gd name="connsiteY269" fmla="*/ 643399 h 1160647"/>
                <a:gd name="connsiteX270" fmla="*/ 1445031 w 3024845"/>
                <a:gd name="connsiteY270" fmla="*/ 637725 h 1160647"/>
                <a:gd name="connsiteX271" fmla="*/ 1445791 w 3024845"/>
                <a:gd name="connsiteY271" fmla="*/ 637725 h 1160647"/>
                <a:gd name="connsiteX272" fmla="*/ 1451111 w 3024845"/>
                <a:gd name="connsiteY272" fmla="*/ 637725 h 1160647"/>
                <a:gd name="connsiteX273" fmla="*/ 1451111 w 3024845"/>
                <a:gd name="connsiteY273" fmla="*/ 639076 h 1160647"/>
                <a:gd name="connsiteX274" fmla="*/ 1451111 w 3024845"/>
                <a:gd name="connsiteY274" fmla="*/ 648534 h 1160647"/>
                <a:gd name="connsiteX275" fmla="*/ 1489618 w 3024845"/>
                <a:gd name="connsiteY275" fmla="*/ 648534 h 1160647"/>
                <a:gd name="connsiteX276" fmla="*/ 1489618 w 3024845"/>
                <a:gd name="connsiteY276" fmla="*/ 786887 h 1160647"/>
                <a:gd name="connsiteX277" fmla="*/ 1491138 w 3024845"/>
                <a:gd name="connsiteY277" fmla="*/ 786887 h 1160647"/>
                <a:gd name="connsiteX278" fmla="*/ 1501778 w 3024845"/>
                <a:gd name="connsiteY278" fmla="*/ 786887 h 1160647"/>
                <a:gd name="connsiteX279" fmla="*/ 1501778 w 3024845"/>
                <a:gd name="connsiteY279" fmla="*/ 773917 h 1160647"/>
                <a:gd name="connsiteX280" fmla="*/ 1505832 w 3024845"/>
                <a:gd name="connsiteY280" fmla="*/ 773917 h 1160647"/>
                <a:gd name="connsiteX281" fmla="*/ 1505832 w 3024845"/>
                <a:gd name="connsiteY281" fmla="*/ 786887 h 1160647"/>
                <a:gd name="connsiteX282" fmla="*/ 1536232 w 3024845"/>
                <a:gd name="connsiteY282" fmla="*/ 786887 h 1160647"/>
                <a:gd name="connsiteX283" fmla="*/ 1536232 w 3024845"/>
                <a:gd name="connsiteY283" fmla="*/ 756622 h 1160647"/>
                <a:gd name="connsiteX284" fmla="*/ 1548392 w 3024845"/>
                <a:gd name="connsiteY284" fmla="*/ 756622 h 1160647"/>
                <a:gd name="connsiteX285" fmla="*/ 1560552 w 3024845"/>
                <a:gd name="connsiteY285" fmla="*/ 754461 h 1160647"/>
                <a:gd name="connsiteX286" fmla="*/ 1564606 w 3024845"/>
                <a:gd name="connsiteY286" fmla="*/ 756622 h 1160647"/>
                <a:gd name="connsiteX287" fmla="*/ 1574739 w 3024845"/>
                <a:gd name="connsiteY287" fmla="*/ 756622 h 1160647"/>
                <a:gd name="connsiteX288" fmla="*/ 1574739 w 3024845"/>
                <a:gd name="connsiteY288" fmla="*/ 786887 h 1160647"/>
                <a:gd name="connsiteX289" fmla="*/ 1582846 w 3024845"/>
                <a:gd name="connsiteY289" fmla="*/ 786887 h 1160647"/>
                <a:gd name="connsiteX290" fmla="*/ 1582846 w 3024845"/>
                <a:gd name="connsiteY290" fmla="*/ 804182 h 1160647"/>
                <a:gd name="connsiteX291" fmla="*/ 1592182 w 3024845"/>
                <a:gd name="connsiteY291" fmla="*/ 805087 h 1160647"/>
                <a:gd name="connsiteX292" fmla="*/ 1605140 w 3024845"/>
                <a:gd name="connsiteY292" fmla="*/ 805087 h 1160647"/>
                <a:gd name="connsiteX293" fmla="*/ 1605140 w 3024845"/>
                <a:gd name="connsiteY293" fmla="*/ 789049 h 1160647"/>
                <a:gd name="connsiteX294" fmla="*/ 1673096 w 3024845"/>
                <a:gd name="connsiteY294" fmla="*/ 789049 h 1160647"/>
                <a:gd name="connsiteX295" fmla="*/ 1673096 w 3024845"/>
                <a:gd name="connsiteY295" fmla="*/ 703796 h 1160647"/>
                <a:gd name="connsiteX296" fmla="*/ 1745104 w 3024845"/>
                <a:gd name="connsiteY296" fmla="*/ 703796 h 1160647"/>
                <a:gd name="connsiteX297" fmla="*/ 1745104 w 3024845"/>
                <a:gd name="connsiteY297" fmla="*/ 782564 h 1160647"/>
                <a:gd name="connsiteX298" fmla="*/ 1747008 w 3024845"/>
                <a:gd name="connsiteY298" fmla="*/ 782564 h 1160647"/>
                <a:gd name="connsiteX299" fmla="*/ 1748250 w 3024845"/>
                <a:gd name="connsiteY299" fmla="*/ 805087 h 1160647"/>
                <a:gd name="connsiteX300" fmla="*/ 1757926 w 3024845"/>
                <a:gd name="connsiteY300" fmla="*/ 805087 h 1160647"/>
                <a:gd name="connsiteX301" fmla="*/ 1759168 w 3024845"/>
                <a:gd name="connsiteY301" fmla="*/ 782564 h 1160647"/>
                <a:gd name="connsiteX302" fmla="*/ 1765248 w 3024845"/>
                <a:gd name="connsiteY302" fmla="*/ 782564 h 1160647"/>
                <a:gd name="connsiteX303" fmla="*/ 1766490 w 3024845"/>
                <a:gd name="connsiteY303" fmla="*/ 805087 h 1160647"/>
                <a:gd name="connsiteX304" fmla="*/ 1817112 w 3024845"/>
                <a:gd name="connsiteY304" fmla="*/ 805087 h 1160647"/>
                <a:gd name="connsiteX305" fmla="*/ 1817112 w 3024845"/>
                <a:gd name="connsiteY305" fmla="*/ 642059 h 1160647"/>
                <a:gd name="connsiteX306" fmla="*/ 2014439 w 3024845"/>
                <a:gd name="connsiteY306" fmla="*/ 642059 h 1160647"/>
                <a:gd name="connsiteX307" fmla="*/ 2014439 w 3024845"/>
                <a:gd name="connsiteY307" fmla="*/ 805087 h 1160647"/>
                <a:gd name="connsiteX308" fmla="*/ 2033136 w 3024845"/>
                <a:gd name="connsiteY308" fmla="*/ 805087 h 1160647"/>
                <a:gd name="connsiteX309" fmla="*/ 2033136 w 3024845"/>
                <a:gd name="connsiteY309" fmla="*/ 722394 h 1160647"/>
                <a:gd name="connsiteX310" fmla="*/ 2128256 w 3024845"/>
                <a:gd name="connsiteY310" fmla="*/ 722394 h 1160647"/>
                <a:gd name="connsiteX311" fmla="*/ 2140186 w 3024845"/>
                <a:gd name="connsiteY311" fmla="*/ 404253 h 1160647"/>
                <a:gd name="connsiteX312" fmla="*/ 2128026 w 3024845"/>
                <a:gd name="connsiteY312" fmla="*/ 382635 h 1160647"/>
                <a:gd name="connsiteX313" fmla="*/ 2121946 w 3024845"/>
                <a:gd name="connsiteY313" fmla="*/ 378311 h 1160647"/>
                <a:gd name="connsiteX314" fmla="*/ 2130053 w 3024845"/>
                <a:gd name="connsiteY314" fmla="*/ 354532 h 1160647"/>
                <a:gd name="connsiteX315" fmla="*/ 2130053 w 3024845"/>
                <a:gd name="connsiteY315" fmla="*/ 337238 h 1160647"/>
                <a:gd name="connsiteX316" fmla="*/ 2144240 w 3024845"/>
                <a:gd name="connsiteY316" fmla="*/ 337238 h 1160647"/>
                <a:gd name="connsiteX317" fmla="*/ 2144240 w 3024845"/>
                <a:gd name="connsiteY317" fmla="*/ 315620 h 1160647"/>
                <a:gd name="connsiteX318" fmla="*/ 2146266 w 3024845"/>
                <a:gd name="connsiteY318" fmla="*/ 311296 h 1160647"/>
                <a:gd name="connsiteX319" fmla="*/ 2146266 w 3024845"/>
                <a:gd name="connsiteY319" fmla="*/ 233472 h 1160647"/>
                <a:gd name="connsiteX320" fmla="*/ 2144240 w 3024845"/>
                <a:gd name="connsiteY320" fmla="*/ 226987 h 1160647"/>
                <a:gd name="connsiteX321" fmla="*/ 2150320 w 3024845"/>
                <a:gd name="connsiteY321" fmla="*/ 220501 h 1160647"/>
                <a:gd name="connsiteX322" fmla="*/ 2150320 w 3024845"/>
                <a:gd name="connsiteY322" fmla="*/ 162133 h 1160647"/>
                <a:gd name="connsiteX323" fmla="*/ 2152346 w 3024845"/>
                <a:gd name="connsiteY323" fmla="*/ 157810 h 1160647"/>
                <a:gd name="connsiteX324" fmla="*/ 2152346 w 3024845"/>
                <a:gd name="connsiteY324" fmla="*/ 101604 h 1160647"/>
                <a:gd name="connsiteX325" fmla="*/ 2154373 w 3024845"/>
                <a:gd name="connsiteY325" fmla="*/ 82148 h 1160647"/>
                <a:gd name="connsiteX326" fmla="*/ 2158427 w 3024845"/>
                <a:gd name="connsiteY326" fmla="*/ 99442 h 1160647"/>
                <a:gd name="connsiteX327" fmla="*/ 2160453 w 3024845"/>
                <a:gd name="connsiteY327" fmla="*/ 157810 h 1160647"/>
                <a:gd name="connsiteX328" fmla="*/ 2162480 w 3024845"/>
                <a:gd name="connsiteY328" fmla="*/ 220501 h 1160647"/>
                <a:gd name="connsiteX329" fmla="*/ 2168560 w 3024845"/>
                <a:gd name="connsiteY329" fmla="*/ 226987 h 1160647"/>
                <a:gd name="connsiteX330" fmla="*/ 2166533 w 3024845"/>
                <a:gd name="connsiteY330" fmla="*/ 233472 h 1160647"/>
                <a:gd name="connsiteX331" fmla="*/ 2166533 w 3024845"/>
                <a:gd name="connsiteY331" fmla="*/ 311296 h 1160647"/>
                <a:gd name="connsiteX332" fmla="*/ 2168560 w 3024845"/>
                <a:gd name="connsiteY332" fmla="*/ 315620 h 1160647"/>
                <a:gd name="connsiteX333" fmla="*/ 2168560 w 3024845"/>
                <a:gd name="connsiteY333" fmla="*/ 337238 h 1160647"/>
                <a:gd name="connsiteX334" fmla="*/ 2182747 w 3024845"/>
                <a:gd name="connsiteY334" fmla="*/ 337238 h 1160647"/>
                <a:gd name="connsiteX335" fmla="*/ 2182747 w 3024845"/>
                <a:gd name="connsiteY335" fmla="*/ 354532 h 1160647"/>
                <a:gd name="connsiteX336" fmla="*/ 2190854 w 3024845"/>
                <a:gd name="connsiteY336" fmla="*/ 378311 h 1160647"/>
                <a:gd name="connsiteX337" fmla="*/ 2184774 w 3024845"/>
                <a:gd name="connsiteY337" fmla="*/ 382635 h 1160647"/>
                <a:gd name="connsiteX338" fmla="*/ 2172613 w 3024845"/>
                <a:gd name="connsiteY338" fmla="*/ 404253 h 1160647"/>
                <a:gd name="connsiteX339" fmla="*/ 2180720 w 3024845"/>
                <a:gd name="connsiteY339" fmla="*/ 657181 h 1160647"/>
                <a:gd name="connsiteX340" fmla="*/ 2245574 w 3024845"/>
                <a:gd name="connsiteY340" fmla="*/ 657181 h 1160647"/>
                <a:gd name="connsiteX341" fmla="*/ 2245574 w 3024845"/>
                <a:gd name="connsiteY341" fmla="*/ 732843 h 1160647"/>
                <a:gd name="connsiteX342" fmla="*/ 2253681 w 3024845"/>
                <a:gd name="connsiteY342" fmla="*/ 732843 h 1160647"/>
                <a:gd name="connsiteX343" fmla="*/ 2255708 w 3024845"/>
                <a:gd name="connsiteY343" fmla="*/ 726358 h 1160647"/>
                <a:gd name="connsiteX344" fmla="*/ 2261788 w 3024845"/>
                <a:gd name="connsiteY344" fmla="*/ 726358 h 1160647"/>
                <a:gd name="connsiteX345" fmla="*/ 2263815 w 3024845"/>
                <a:gd name="connsiteY345" fmla="*/ 735005 h 1160647"/>
                <a:gd name="connsiteX346" fmla="*/ 2275975 w 3024845"/>
                <a:gd name="connsiteY346" fmla="*/ 735005 h 1160647"/>
                <a:gd name="connsiteX347" fmla="*/ 2275975 w 3024845"/>
                <a:gd name="connsiteY347" fmla="*/ 728519 h 1160647"/>
                <a:gd name="connsiteX348" fmla="*/ 2298268 w 3024845"/>
                <a:gd name="connsiteY348" fmla="*/ 728519 h 1160647"/>
                <a:gd name="connsiteX349" fmla="*/ 2298268 w 3024845"/>
                <a:gd name="connsiteY349" fmla="*/ 735005 h 1160647"/>
                <a:gd name="connsiteX350" fmla="*/ 2318535 w 3024845"/>
                <a:gd name="connsiteY350" fmla="*/ 735005 h 1160647"/>
                <a:gd name="connsiteX351" fmla="*/ 2318535 w 3024845"/>
                <a:gd name="connsiteY351" fmla="*/ 780402 h 1160647"/>
                <a:gd name="connsiteX352" fmla="*/ 2332722 w 3024845"/>
                <a:gd name="connsiteY352" fmla="*/ 780402 h 1160647"/>
                <a:gd name="connsiteX353" fmla="*/ 2332722 w 3024845"/>
                <a:gd name="connsiteY353" fmla="*/ 767431 h 1160647"/>
                <a:gd name="connsiteX354" fmla="*/ 2348936 w 3024845"/>
                <a:gd name="connsiteY354" fmla="*/ 767431 h 1160647"/>
                <a:gd name="connsiteX355" fmla="*/ 2348936 w 3024845"/>
                <a:gd name="connsiteY355" fmla="*/ 588004 h 1160647"/>
                <a:gd name="connsiteX356" fmla="*/ 2355016 w 3024845"/>
                <a:gd name="connsiteY356" fmla="*/ 581518 h 1160647"/>
                <a:gd name="connsiteX357" fmla="*/ 2427977 w 3024845"/>
                <a:gd name="connsiteY357" fmla="*/ 581518 h 1160647"/>
                <a:gd name="connsiteX358" fmla="*/ 2427977 w 3024845"/>
                <a:gd name="connsiteY358" fmla="*/ 590166 h 1160647"/>
                <a:gd name="connsiteX359" fmla="*/ 2438110 w 3024845"/>
                <a:gd name="connsiteY359" fmla="*/ 590166 h 1160647"/>
                <a:gd name="connsiteX360" fmla="*/ 2438110 w 3024845"/>
                <a:gd name="connsiteY360" fmla="*/ 704740 h 1160647"/>
                <a:gd name="connsiteX361" fmla="*/ 2460404 w 3024845"/>
                <a:gd name="connsiteY361" fmla="*/ 704740 h 1160647"/>
                <a:gd name="connsiteX362" fmla="*/ 2460404 w 3024845"/>
                <a:gd name="connsiteY362" fmla="*/ 637725 h 1160647"/>
                <a:gd name="connsiteX363" fmla="*/ 2486751 w 3024845"/>
                <a:gd name="connsiteY363" fmla="*/ 637725 h 1160647"/>
                <a:gd name="connsiteX364" fmla="*/ 2490804 w 3024845"/>
                <a:gd name="connsiteY364" fmla="*/ 633401 h 1160647"/>
                <a:gd name="connsiteX365" fmla="*/ 2498911 w 3024845"/>
                <a:gd name="connsiteY365" fmla="*/ 633401 h 1160647"/>
                <a:gd name="connsiteX366" fmla="*/ 2502964 w 3024845"/>
                <a:gd name="connsiteY366" fmla="*/ 637725 h 1160647"/>
                <a:gd name="connsiteX367" fmla="*/ 2525258 w 3024845"/>
                <a:gd name="connsiteY367" fmla="*/ 637725 h 1160647"/>
                <a:gd name="connsiteX368" fmla="*/ 2525258 w 3024845"/>
                <a:gd name="connsiteY368" fmla="*/ 520989 h 1160647"/>
                <a:gd name="connsiteX369" fmla="*/ 2582005 w 3024845"/>
                <a:gd name="connsiteY369" fmla="*/ 510180 h 1160647"/>
                <a:gd name="connsiteX370" fmla="*/ 2582005 w 3024845"/>
                <a:gd name="connsiteY370" fmla="*/ 511261 h 1160647"/>
                <a:gd name="connsiteX371" fmla="*/ 2582005 w 3024845"/>
                <a:gd name="connsiteY371" fmla="*/ 518827 h 1160647"/>
                <a:gd name="connsiteX372" fmla="*/ 2608352 w 3024845"/>
                <a:gd name="connsiteY372" fmla="*/ 518827 h 1160647"/>
                <a:gd name="connsiteX373" fmla="*/ 2608352 w 3024845"/>
                <a:gd name="connsiteY373" fmla="*/ 773917 h 1160647"/>
                <a:gd name="connsiteX374" fmla="*/ 2630646 w 3024845"/>
                <a:gd name="connsiteY374" fmla="*/ 773917 h 1160647"/>
                <a:gd name="connsiteX375" fmla="*/ 2630646 w 3024845"/>
                <a:gd name="connsiteY375" fmla="*/ 769593 h 1160647"/>
                <a:gd name="connsiteX376" fmla="*/ 2642806 w 3024845"/>
                <a:gd name="connsiteY376" fmla="*/ 769593 h 1160647"/>
                <a:gd name="connsiteX377" fmla="*/ 2642806 w 3024845"/>
                <a:gd name="connsiteY377" fmla="*/ 773917 h 1160647"/>
                <a:gd name="connsiteX378" fmla="*/ 2667126 w 3024845"/>
                <a:gd name="connsiteY378" fmla="*/ 773917 h 1160647"/>
                <a:gd name="connsiteX379" fmla="*/ 2667126 w 3024845"/>
                <a:gd name="connsiteY379" fmla="*/ 760946 h 1160647"/>
                <a:gd name="connsiteX380" fmla="*/ 2695500 w 3024845"/>
                <a:gd name="connsiteY380" fmla="*/ 760946 h 1160647"/>
                <a:gd name="connsiteX381" fmla="*/ 2707660 w 3024845"/>
                <a:gd name="connsiteY381" fmla="*/ 756622 h 1160647"/>
                <a:gd name="connsiteX382" fmla="*/ 2727927 w 3024845"/>
                <a:gd name="connsiteY382" fmla="*/ 760946 h 1160647"/>
                <a:gd name="connsiteX383" fmla="*/ 2727927 w 3024845"/>
                <a:gd name="connsiteY383" fmla="*/ 743652 h 1160647"/>
                <a:gd name="connsiteX384" fmla="*/ 2736034 w 3024845"/>
                <a:gd name="connsiteY384" fmla="*/ 743652 h 1160647"/>
                <a:gd name="connsiteX385" fmla="*/ 2736034 w 3024845"/>
                <a:gd name="connsiteY385" fmla="*/ 730681 h 1160647"/>
                <a:gd name="connsiteX386" fmla="*/ 2792781 w 3024845"/>
                <a:gd name="connsiteY386" fmla="*/ 730681 h 1160647"/>
                <a:gd name="connsiteX387" fmla="*/ 2792781 w 3024845"/>
                <a:gd name="connsiteY387" fmla="*/ 700416 h 1160647"/>
                <a:gd name="connsiteX388" fmla="*/ 2811021 w 3024845"/>
                <a:gd name="connsiteY388" fmla="*/ 700416 h 1160647"/>
                <a:gd name="connsiteX389" fmla="*/ 2811021 w 3024845"/>
                <a:gd name="connsiteY389" fmla="*/ 693931 h 1160647"/>
                <a:gd name="connsiteX390" fmla="*/ 2823181 w 3024845"/>
                <a:gd name="connsiteY390" fmla="*/ 693931 h 1160647"/>
                <a:gd name="connsiteX391" fmla="*/ 2823181 w 3024845"/>
                <a:gd name="connsiteY391" fmla="*/ 700416 h 1160647"/>
                <a:gd name="connsiteX392" fmla="*/ 2839395 w 3024845"/>
                <a:gd name="connsiteY392" fmla="*/ 700416 h 1160647"/>
                <a:gd name="connsiteX393" fmla="*/ 2839395 w 3024845"/>
                <a:gd name="connsiteY393" fmla="*/ 750137 h 1160647"/>
                <a:gd name="connsiteX394" fmla="*/ 2871822 w 3024845"/>
                <a:gd name="connsiteY394" fmla="*/ 750137 h 1160647"/>
                <a:gd name="connsiteX395" fmla="*/ 2871822 w 3024845"/>
                <a:gd name="connsiteY395" fmla="*/ 724196 h 1160647"/>
                <a:gd name="connsiteX396" fmla="*/ 2910329 w 3024845"/>
                <a:gd name="connsiteY396" fmla="*/ 724196 h 1160647"/>
                <a:gd name="connsiteX397" fmla="*/ 2910329 w 3024845"/>
                <a:gd name="connsiteY397" fmla="*/ 693931 h 1160647"/>
                <a:gd name="connsiteX398" fmla="*/ 2958970 w 3024845"/>
                <a:gd name="connsiteY398" fmla="*/ 693931 h 1160647"/>
                <a:gd name="connsiteX399" fmla="*/ 2958970 w 3024845"/>
                <a:gd name="connsiteY399" fmla="*/ 805087 h 1160647"/>
                <a:gd name="connsiteX400" fmla="*/ 2958970 w 3024845"/>
                <a:gd name="connsiteY400" fmla="*/ 818866 h 1160647"/>
                <a:gd name="connsiteX401" fmla="*/ 3024845 w 3024845"/>
                <a:gd name="connsiteY401" fmla="*/ 818866 h 1160647"/>
                <a:gd name="connsiteX402" fmla="*/ 3024845 w 3024845"/>
                <a:gd name="connsiteY402" fmla="*/ 1160647 h 1160647"/>
                <a:gd name="connsiteX403" fmla="*/ 145862 w 3024845"/>
                <a:gd name="connsiteY403" fmla="*/ 1160647 h 1160647"/>
                <a:gd name="connsiteX404" fmla="*/ 2054 w 3024845"/>
                <a:gd name="connsiteY404" fmla="*/ 1158314 h 1160647"/>
                <a:gd name="connsiteX405" fmla="*/ 0 w 3024845"/>
                <a:gd name="connsiteY405" fmla="*/ 724196 h 1160647"/>
                <a:gd name="connsiteX406" fmla="*/ 20267 w 3024845"/>
                <a:gd name="connsiteY406" fmla="*/ 724196 h 1160647"/>
                <a:gd name="connsiteX407" fmla="*/ 20774 w 3024845"/>
                <a:gd name="connsiteY407" fmla="*/ 723115 h 1160647"/>
                <a:gd name="connsiteX408" fmla="*/ 24320 w 3024845"/>
                <a:gd name="connsiteY408" fmla="*/ 715549 h 1160647"/>
                <a:gd name="connsiteX409" fmla="*/ 26094 w 3024845"/>
                <a:gd name="connsiteY409" fmla="*/ 715819 h 1160647"/>
                <a:gd name="connsiteX410" fmla="*/ 38507 w 3024845"/>
                <a:gd name="connsiteY410" fmla="*/ 717710 h 1160647"/>
                <a:gd name="connsiteX411" fmla="*/ 39014 w 3024845"/>
                <a:gd name="connsiteY411" fmla="*/ 719062 h 1160647"/>
                <a:gd name="connsiteX412" fmla="*/ 42560 w 3024845"/>
                <a:gd name="connsiteY412" fmla="*/ 728519 h 1160647"/>
                <a:gd name="connsiteX413" fmla="*/ 68907 w 3024845"/>
                <a:gd name="connsiteY413" fmla="*/ 730681 h 1160647"/>
                <a:gd name="connsiteX414" fmla="*/ 68907 w 3024845"/>
                <a:gd name="connsiteY414" fmla="*/ 607460 h 1160647"/>
                <a:gd name="connsiteX415" fmla="*/ 70934 w 3024845"/>
                <a:gd name="connsiteY415" fmla="*/ 607460 h 1160647"/>
                <a:gd name="connsiteX416" fmla="*/ 85121 w 3024845"/>
                <a:gd name="connsiteY416" fmla="*/ 607460 h 1160647"/>
                <a:gd name="connsiteX417" fmla="*/ 85121 w 3024845"/>
                <a:gd name="connsiteY417" fmla="*/ 471268 h 1160647"/>
                <a:gd name="connsiteX418" fmla="*/ 86894 w 3024845"/>
                <a:gd name="connsiteY418" fmla="*/ 471268 h 1160647"/>
                <a:gd name="connsiteX419" fmla="*/ 99308 w 3024845"/>
                <a:gd name="connsiteY419" fmla="*/ 471268 h 1160647"/>
                <a:gd name="connsiteX420" fmla="*/ 99308 w 3024845"/>
                <a:gd name="connsiteY420" fmla="*/ 356694 h 1160647"/>
                <a:gd name="connsiteX421" fmla="*/ 103361 w 3024845"/>
                <a:gd name="connsiteY421" fmla="*/ 328590 h 1160647"/>
                <a:gd name="connsiteX422" fmla="*/ 105388 w 3024845"/>
                <a:gd name="connsiteY422" fmla="*/ 328590 h 1160647"/>
                <a:gd name="connsiteX423" fmla="*/ 119575 w 3024845"/>
                <a:gd name="connsiteY423" fmla="*/ 328590 h 1160647"/>
                <a:gd name="connsiteX424" fmla="*/ 156055 w 3024845"/>
                <a:gd name="connsiteY424" fmla="*/ 246443 h 1160647"/>
                <a:gd name="connsiteX425" fmla="*/ 160109 w 3024845"/>
                <a:gd name="connsiteY425" fmla="*/ 0 h 1160647"/>
                <a:gd name="connsiteX0" fmla="*/ 160109 w 3024845"/>
                <a:gd name="connsiteY0" fmla="*/ 0 h 1160647"/>
                <a:gd name="connsiteX1" fmla="*/ 162135 w 3024845"/>
                <a:gd name="connsiteY1" fmla="*/ 246443 h 1160647"/>
                <a:gd name="connsiteX2" fmla="*/ 200642 w 3024845"/>
                <a:gd name="connsiteY2" fmla="*/ 326429 h 1160647"/>
                <a:gd name="connsiteX3" fmla="*/ 202669 w 3024845"/>
                <a:gd name="connsiteY3" fmla="*/ 326429 h 1160647"/>
                <a:gd name="connsiteX4" fmla="*/ 216856 w 3024845"/>
                <a:gd name="connsiteY4" fmla="*/ 326429 h 1160647"/>
                <a:gd name="connsiteX5" fmla="*/ 216856 w 3024845"/>
                <a:gd name="connsiteY5" fmla="*/ 350208 h 1160647"/>
                <a:gd name="connsiteX6" fmla="*/ 217363 w 3024845"/>
                <a:gd name="connsiteY6" fmla="*/ 351019 h 1160647"/>
                <a:gd name="connsiteX7" fmla="*/ 220909 w 3024845"/>
                <a:gd name="connsiteY7" fmla="*/ 356694 h 1160647"/>
                <a:gd name="connsiteX8" fmla="*/ 220909 w 3024845"/>
                <a:gd name="connsiteY8" fmla="*/ 471268 h 1160647"/>
                <a:gd name="connsiteX9" fmla="*/ 223189 w 3024845"/>
                <a:gd name="connsiteY9" fmla="*/ 471268 h 1160647"/>
                <a:gd name="connsiteX10" fmla="*/ 239150 w 3024845"/>
                <a:gd name="connsiteY10" fmla="*/ 471268 h 1160647"/>
                <a:gd name="connsiteX11" fmla="*/ 239150 w 3024845"/>
                <a:gd name="connsiteY11" fmla="*/ 611783 h 1160647"/>
                <a:gd name="connsiteX12" fmla="*/ 240670 w 3024845"/>
                <a:gd name="connsiteY12" fmla="*/ 611513 h 1160647"/>
                <a:gd name="connsiteX13" fmla="*/ 251310 w 3024845"/>
                <a:gd name="connsiteY13" fmla="*/ 609622 h 1160647"/>
                <a:gd name="connsiteX14" fmla="*/ 249283 w 3024845"/>
                <a:gd name="connsiteY14" fmla="*/ 698254 h 1160647"/>
                <a:gd name="connsiteX15" fmla="*/ 250803 w 3024845"/>
                <a:gd name="connsiteY15" fmla="*/ 698525 h 1160647"/>
                <a:gd name="connsiteX16" fmla="*/ 261443 w 3024845"/>
                <a:gd name="connsiteY16" fmla="*/ 700416 h 1160647"/>
                <a:gd name="connsiteX17" fmla="*/ 261696 w 3024845"/>
                <a:gd name="connsiteY17" fmla="*/ 701227 h 1160647"/>
                <a:gd name="connsiteX18" fmla="*/ 263470 w 3024845"/>
                <a:gd name="connsiteY18" fmla="*/ 706902 h 1160647"/>
                <a:gd name="connsiteX19" fmla="*/ 264230 w 3024845"/>
                <a:gd name="connsiteY19" fmla="*/ 704470 h 1160647"/>
                <a:gd name="connsiteX20" fmla="*/ 269550 w 3024845"/>
                <a:gd name="connsiteY20" fmla="*/ 687446 h 1160647"/>
                <a:gd name="connsiteX21" fmla="*/ 271323 w 3024845"/>
                <a:gd name="connsiteY21" fmla="*/ 687446 h 1160647"/>
                <a:gd name="connsiteX22" fmla="*/ 283737 w 3024845"/>
                <a:gd name="connsiteY22" fmla="*/ 687446 h 1160647"/>
                <a:gd name="connsiteX23" fmla="*/ 283737 w 3024845"/>
                <a:gd name="connsiteY23" fmla="*/ 719872 h 1160647"/>
                <a:gd name="connsiteX24" fmla="*/ 284750 w 3024845"/>
                <a:gd name="connsiteY24" fmla="*/ 720413 h 1160647"/>
                <a:gd name="connsiteX25" fmla="*/ 291844 w 3024845"/>
                <a:gd name="connsiteY25" fmla="*/ 724196 h 1160647"/>
                <a:gd name="connsiteX26" fmla="*/ 291844 w 3024845"/>
                <a:gd name="connsiteY26" fmla="*/ 725547 h 1160647"/>
                <a:gd name="connsiteX27" fmla="*/ 291844 w 3024845"/>
                <a:gd name="connsiteY27" fmla="*/ 735005 h 1160647"/>
                <a:gd name="connsiteX28" fmla="*/ 336431 w 3024845"/>
                <a:gd name="connsiteY28" fmla="*/ 735005 h 1160647"/>
                <a:gd name="connsiteX29" fmla="*/ 336431 w 3024845"/>
                <a:gd name="connsiteY29" fmla="*/ 736086 h 1160647"/>
                <a:gd name="connsiteX30" fmla="*/ 336431 w 3024845"/>
                <a:gd name="connsiteY30" fmla="*/ 743652 h 1160647"/>
                <a:gd name="connsiteX31" fmla="*/ 338457 w 3024845"/>
                <a:gd name="connsiteY31" fmla="*/ 743652 h 1160647"/>
                <a:gd name="connsiteX32" fmla="*/ 352644 w 3024845"/>
                <a:gd name="connsiteY32" fmla="*/ 743652 h 1160647"/>
                <a:gd name="connsiteX33" fmla="*/ 352644 w 3024845"/>
                <a:gd name="connsiteY33" fmla="*/ 713387 h 1160647"/>
                <a:gd name="connsiteX34" fmla="*/ 397231 w 3024845"/>
                <a:gd name="connsiteY34" fmla="*/ 713387 h 1160647"/>
                <a:gd name="connsiteX35" fmla="*/ 397231 w 3024845"/>
                <a:gd name="connsiteY35" fmla="*/ 712036 h 1160647"/>
                <a:gd name="connsiteX36" fmla="*/ 397231 w 3024845"/>
                <a:gd name="connsiteY36" fmla="*/ 702578 h 1160647"/>
                <a:gd name="connsiteX37" fmla="*/ 398245 w 3024845"/>
                <a:gd name="connsiteY37" fmla="*/ 702578 h 1160647"/>
                <a:gd name="connsiteX38" fmla="*/ 405338 w 3024845"/>
                <a:gd name="connsiteY38" fmla="*/ 702578 h 1160647"/>
                <a:gd name="connsiteX39" fmla="*/ 405338 w 3024845"/>
                <a:gd name="connsiteY39" fmla="*/ 700687 h 1160647"/>
                <a:gd name="connsiteX40" fmla="*/ 405338 w 3024845"/>
                <a:gd name="connsiteY40" fmla="*/ 687446 h 1160647"/>
                <a:gd name="connsiteX41" fmla="*/ 406098 w 3024845"/>
                <a:gd name="connsiteY41" fmla="*/ 687446 h 1160647"/>
                <a:gd name="connsiteX42" fmla="*/ 411418 w 3024845"/>
                <a:gd name="connsiteY42" fmla="*/ 687446 h 1160647"/>
                <a:gd name="connsiteX43" fmla="*/ 411418 w 3024845"/>
                <a:gd name="connsiteY43" fmla="*/ 686365 h 1160647"/>
                <a:gd name="connsiteX44" fmla="*/ 411418 w 3024845"/>
                <a:gd name="connsiteY44" fmla="*/ 678798 h 1160647"/>
                <a:gd name="connsiteX45" fmla="*/ 413445 w 3024845"/>
                <a:gd name="connsiteY45" fmla="*/ 678798 h 1160647"/>
                <a:gd name="connsiteX46" fmla="*/ 427632 w 3024845"/>
                <a:gd name="connsiteY46" fmla="*/ 678798 h 1160647"/>
                <a:gd name="connsiteX47" fmla="*/ 427632 w 3024845"/>
                <a:gd name="connsiteY47" fmla="*/ 679879 h 1160647"/>
                <a:gd name="connsiteX48" fmla="*/ 427632 w 3024845"/>
                <a:gd name="connsiteY48" fmla="*/ 687446 h 1160647"/>
                <a:gd name="connsiteX49" fmla="*/ 449925 w 3024845"/>
                <a:gd name="connsiteY49" fmla="*/ 687446 h 1160647"/>
                <a:gd name="connsiteX50" fmla="*/ 449925 w 3024845"/>
                <a:gd name="connsiteY50" fmla="*/ 685554 h 1160647"/>
                <a:gd name="connsiteX51" fmla="*/ 449925 w 3024845"/>
                <a:gd name="connsiteY51" fmla="*/ 672313 h 1160647"/>
                <a:gd name="connsiteX52" fmla="*/ 451699 w 3024845"/>
                <a:gd name="connsiteY52" fmla="*/ 672313 h 1160647"/>
                <a:gd name="connsiteX53" fmla="*/ 464112 w 3024845"/>
                <a:gd name="connsiteY53" fmla="*/ 672313 h 1160647"/>
                <a:gd name="connsiteX54" fmla="*/ 464112 w 3024845"/>
                <a:gd name="connsiteY54" fmla="*/ 696093 h 1160647"/>
                <a:gd name="connsiteX55" fmla="*/ 465126 w 3024845"/>
                <a:gd name="connsiteY55" fmla="*/ 696093 h 1160647"/>
                <a:gd name="connsiteX56" fmla="*/ 472219 w 3024845"/>
                <a:gd name="connsiteY56" fmla="*/ 696093 h 1160647"/>
                <a:gd name="connsiteX57" fmla="*/ 472219 w 3024845"/>
                <a:gd name="connsiteY57" fmla="*/ 695012 h 1160647"/>
                <a:gd name="connsiteX58" fmla="*/ 472219 w 3024845"/>
                <a:gd name="connsiteY58" fmla="*/ 687446 h 1160647"/>
                <a:gd name="connsiteX59" fmla="*/ 473992 w 3024845"/>
                <a:gd name="connsiteY59" fmla="*/ 687446 h 1160647"/>
                <a:gd name="connsiteX60" fmla="*/ 486406 w 3024845"/>
                <a:gd name="connsiteY60" fmla="*/ 687446 h 1160647"/>
                <a:gd name="connsiteX61" fmla="*/ 486406 w 3024845"/>
                <a:gd name="connsiteY61" fmla="*/ 713387 h 1160647"/>
                <a:gd name="connsiteX62" fmla="*/ 488433 w 3024845"/>
                <a:gd name="connsiteY62" fmla="*/ 713387 h 1160647"/>
                <a:gd name="connsiteX63" fmla="*/ 502619 w 3024845"/>
                <a:gd name="connsiteY63" fmla="*/ 713387 h 1160647"/>
                <a:gd name="connsiteX64" fmla="*/ 502619 w 3024845"/>
                <a:gd name="connsiteY64" fmla="*/ 715008 h 1160647"/>
                <a:gd name="connsiteX65" fmla="*/ 502619 w 3024845"/>
                <a:gd name="connsiteY65" fmla="*/ 726358 h 1160647"/>
                <a:gd name="connsiteX66" fmla="*/ 503379 w 3024845"/>
                <a:gd name="connsiteY66" fmla="*/ 726358 h 1160647"/>
                <a:gd name="connsiteX67" fmla="*/ 508700 w 3024845"/>
                <a:gd name="connsiteY67" fmla="*/ 726358 h 1160647"/>
                <a:gd name="connsiteX68" fmla="*/ 508700 w 3024845"/>
                <a:gd name="connsiteY68" fmla="*/ 725547 h 1160647"/>
                <a:gd name="connsiteX69" fmla="*/ 508700 w 3024845"/>
                <a:gd name="connsiteY69" fmla="*/ 719872 h 1160647"/>
                <a:gd name="connsiteX70" fmla="*/ 539100 w 3024845"/>
                <a:gd name="connsiteY70" fmla="*/ 719872 h 1160647"/>
                <a:gd name="connsiteX71" fmla="*/ 539100 w 3024845"/>
                <a:gd name="connsiteY71" fmla="*/ 743652 h 1160647"/>
                <a:gd name="connsiteX72" fmla="*/ 540113 w 3024845"/>
                <a:gd name="connsiteY72" fmla="*/ 743652 h 1160647"/>
                <a:gd name="connsiteX73" fmla="*/ 547207 w 3024845"/>
                <a:gd name="connsiteY73" fmla="*/ 743652 h 1160647"/>
                <a:gd name="connsiteX74" fmla="*/ 547207 w 3024845"/>
                <a:gd name="connsiteY74" fmla="*/ 744733 h 1160647"/>
                <a:gd name="connsiteX75" fmla="*/ 547207 w 3024845"/>
                <a:gd name="connsiteY75" fmla="*/ 752299 h 1160647"/>
                <a:gd name="connsiteX76" fmla="*/ 547967 w 3024845"/>
                <a:gd name="connsiteY76" fmla="*/ 752299 h 1160647"/>
                <a:gd name="connsiteX77" fmla="*/ 553287 w 3024845"/>
                <a:gd name="connsiteY77" fmla="*/ 752299 h 1160647"/>
                <a:gd name="connsiteX78" fmla="*/ 553287 w 3024845"/>
                <a:gd name="connsiteY78" fmla="*/ 750137 h 1160647"/>
                <a:gd name="connsiteX79" fmla="*/ 553287 w 3024845"/>
                <a:gd name="connsiteY79" fmla="*/ 735005 h 1160647"/>
                <a:gd name="connsiteX80" fmla="*/ 554300 w 3024845"/>
                <a:gd name="connsiteY80" fmla="*/ 735005 h 1160647"/>
                <a:gd name="connsiteX81" fmla="*/ 561394 w 3024845"/>
                <a:gd name="connsiteY81" fmla="*/ 735005 h 1160647"/>
                <a:gd name="connsiteX82" fmla="*/ 561394 w 3024845"/>
                <a:gd name="connsiteY82" fmla="*/ 736086 h 1160647"/>
                <a:gd name="connsiteX83" fmla="*/ 561394 w 3024845"/>
                <a:gd name="connsiteY83" fmla="*/ 743652 h 1160647"/>
                <a:gd name="connsiteX84" fmla="*/ 566714 w 3024845"/>
                <a:gd name="connsiteY84" fmla="*/ 741659 h 1160647"/>
                <a:gd name="connsiteX85" fmla="*/ 567474 w 3024845"/>
                <a:gd name="connsiteY85" fmla="*/ 740679 h 1160647"/>
                <a:gd name="connsiteX86" fmla="*/ 567474 w 3024845"/>
                <a:gd name="connsiteY86" fmla="*/ 735005 h 1160647"/>
                <a:gd name="connsiteX87" fmla="*/ 605981 w 3024845"/>
                <a:gd name="connsiteY87" fmla="*/ 735005 h 1160647"/>
                <a:gd name="connsiteX88" fmla="*/ 605981 w 3024845"/>
                <a:gd name="connsiteY88" fmla="*/ 758784 h 1160647"/>
                <a:gd name="connsiteX89" fmla="*/ 608007 w 3024845"/>
                <a:gd name="connsiteY89" fmla="*/ 758784 h 1160647"/>
                <a:gd name="connsiteX90" fmla="*/ 622194 w 3024845"/>
                <a:gd name="connsiteY90" fmla="*/ 758784 h 1160647"/>
                <a:gd name="connsiteX91" fmla="*/ 622194 w 3024845"/>
                <a:gd name="connsiteY91" fmla="*/ 759865 h 1160647"/>
                <a:gd name="connsiteX92" fmla="*/ 622194 w 3024845"/>
                <a:gd name="connsiteY92" fmla="*/ 767431 h 1160647"/>
                <a:gd name="connsiteX93" fmla="*/ 623968 w 3024845"/>
                <a:gd name="connsiteY93" fmla="*/ 767431 h 1160647"/>
                <a:gd name="connsiteX94" fmla="*/ 636381 w 3024845"/>
                <a:gd name="connsiteY94" fmla="*/ 767431 h 1160647"/>
                <a:gd name="connsiteX95" fmla="*/ 636381 w 3024845"/>
                <a:gd name="connsiteY95" fmla="*/ 743652 h 1160647"/>
                <a:gd name="connsiteX96" fmla="*/ 637394 w 3024845"/>
                <a:gd name="connsiteY96" fmla="*/ 743652 h 1160647"/>
                <a:gd name="connsiteX97" fmla="*/ 644488 w 3024845"/>
                <a:gd name="connsiteY97" fmla="*/ 743652 h 1160647"/>
                <a:gd name="connsiteX98" fmla="*/ 644488 w 3024845"/>
                <a:gd name="connsiteY98" fmla="*/ 711225 h 1160647"/>
                <a:gd name="connsiteX99" fmla="*/ 645501 w 3024845"/>
                <a:gd name="connsiteY99" fmla="*/ 711225 h 1160647"/>
                <a:gd name="connsiteX100" fmla="*/ 652595 w 3024845"/>
                <a:gd name="connsiteY100" fmla="*/ 711225 h 1160647"/>
                <a:gd name="connsiteX101" fmla="*/ 652595 w 3024845"/>
                <a:gd name="connsiteY101" fmla="*/ 709334 h 1160647"/>
                <a:gd name="connsiteX102" fmla="*/ 652595 w 3024845"/>
                <a:gd name="connsiteY102" fmla="*/ 696093 h 1160647"/>
                <a:gd name="connsiteX103" fmla="*/ 651328 w 3024845"/>
                <a:gd name="connsiteY103" fmla="*/ 694471 h 1160647"/>
                <a:gd name="connsiteX104" fmla="*/ 656648 w 3024845"/>
                <a:gd name="connsiteY104" fmla="*/ 683122 h 1160647"/>
                <a:gd name="connsiteX105" fmla="*/ 664755 w 3024845"/>
                <a:gd name="connsiteY105" fmla="*/ 711225 h 1160647"/>
                <a:gd name="connsiteX106" fmla="*/ 665515 w 3024845"/>
                <a:gd name="connsiteY106" fmla="*/ 711225 h 1160647"/>
                <a:gd name="connsiteX107" fmla="*/ 670835 w 3024845"/>
                <a:gd name="connsiteY107" fmla="*/ 711225 h 1160647"/>
                <a:gd name="connsiteX108" fmla="*/ 670835 w 3024845"/>
                <a:gd name="connsiteY108" fmla="*/ 605298 h 1160647"/>
                <a:gd name="connsiteX109" fmla="*/ 672355 w 3024845"/>
                <a:gd name="connsiteY109" fmla="*/ 605298 h 1160647"/>
                <a:gd name="connsiteX110" fmla="*/ 682995 w 3024845"/>
                <a:gd name="connsiteY110" fmla="*/ 605298 h 1160647"/>
                <a:gd name="connsiteX111" fmla="*/ 682995 w 3024845"/>
                <a:gd name="connsiteY111" fmla="*/ 557739 h 1160647"/>
                <a:gd name="connsiteX112" fmla="*/ 709342 w 3024845"/>
                <a:gd name="connsiteY112" fmla="*/ 557739 h 1160647"/>
                <a:gd name="connsiteX113" fmla="*/ 709342 w 3024845"/>
                <a:gd name="connsiteY113" fmla="*/ 536121 h 1160647"/>
                <a:gd name="connsiteX114" fmla="*/ 743796 w 3024845"/>
                <a:gd name="connsiteY114" fmla="*/ 536121 h 1160647"/>
                <a:gd name="connsiteX115" fmla="*/ 743796 w 3024845"/>
                <a:gd name="connsiteY115" fmla="*/ 538553 h 1160647"/>
                <a:gd name="connsiteX116" fmla="*/ 743796 w 3024845"/>
                <a:gd name="connsiteY116" fmla="*/ 555577 h 1160647"/>
                <a:gd name="connsiteX117" fmla="*/ 746076 w 3024845"/>
                <a:gd name="connsiteY117" fmla="*/ 555577 h 1160647"/>
                <a:gd name="connsiteX118" fmla="*/ 762036 w 3024845"/>
                <a:gd name="connsiteY118" fmla="*/ 555577 h 1160647"/>
                <a:gd name="connsiteX119" fmla="*/ 762036 w 3024845"/>
                <a:gd name="connsiteY119" fmla="*/ 603136 h 1160647"/>
                <a:gd name="connsiteX120" fmla="*/ 763049 w 3024845"/>
                <a:gd name="connsiteY120" fmla="*/ 603136 h 1160647"/>
                <a:gd name="connsiteX121" fmla="*/ 770143 w 3024845"/>
                <a:gd name="connsiteY121" fmla="*/ 603136 h 1160647"/>
                <a:gd name="connsiteX122" fmla="*/ 784330 w 3024845"/>
                <a:gd name="connsiteY122" fmla="*/ 607460 h 1160647"/>
                <a:gd name="connsiteX123" fmla="*/ 784330 w 3024845"/>
                <a:gd name="connsiteY123" fmla="*/ 646372 h 1160647"/>
                <a:gd name="connsiteX124" fmla="*/ 785343 w 3024845"/>
                <a:gd name="connsiteY124" fmla="*/ 646372 h 1160647"/>
                <a:gd name="connsiteX125" fmla="*/ 792436 w 3024845"/>
                <a:gd name="connsiteY125" fmla="*/ 646372 h 1160647"/>
                <a:gd name="connsiteX126" fmla="*/ 792436 w 3024845"/>
                <a:gd name="connsiteY126" fmla="*/ 647993 h 1160647"/>
                <a:gd name="connsiteX127" fmla="*/ 792436 w 3024845"/>
                <a:gd name="connsiteY127" fmla="*/ 659342 h 1160647"/>
                <a:gd name="connsiteX128" fmla="*/ 794463 w 3024845"/>
                <a:gd name="connsiteY128" fmla="*/ 659342 h 1160647"/>
                <a:gd name="connsiteX129" fmla="*/ 808650 w 3024845"/>
                <a:gd name="connsiteY129" fmla="*/ 659342 h 1160647"/>
                <a:gd name="connsiteX130" fmla="*/ 814730 w 3024845"/>
                <a:gd name="connsiteY130" fmla="*/ 665828 h 1160647"/>
                <a:gd name="connsiteX131" fmla="*/ 814730 w 3024845"/>
                <a:gd name="connsiteY131" fmla="*/ 687446 h 1160647"/>
                <a:gd name="connsiteX132" fmla="*/ 817010 w 3024845"/>
                <a:gd name="connsiteY132" fmla="*/ 687446 h 1160647"/>
                <a:gd name="connsiteX133" fmla="*/ 832970 w 3024845"/>
                <a:gd name="connsiteY133" fmla="*/ 687446 h 1160647"/>
                <a:gd name="connsiteX134" fmla="*/ 832970 w 3024845"/>
                <a:gd name="connsiteY134" fmla="*/ 688526 h 1160647"/>
                <a:gd name="connsiteX135" fmla="*/ 832970 w 3024845"/>
                <a:gd name="connsiteY135" fmla="*/ 696093 h 1160647"/>
                <a:gd name="connsiteX136" fmla="*/ 834237 w 3024845"/>
                <a:gd name="connsiteY136" fmla="*/ 696093 h 1160647"/>
                <a:gd name="connsiteX137" fmla="*/ 843104 w 3024845"/>
                <a:gd name="connsiteY137" fmla="*/ 696093 h 1160647"/>
                <a:gd name="connsiteX138" fmla="*/ 843104 w 3024845"/>
                <a:gd name="connsiteY138" fmla="*/ 698254 h 1160647"/>
                <a:gd name="connsiteX139" fmla="*/ 843104 w 3024845"/>
                <a:gd name="connsiteY139" fmla="*/ 713387 h 1160647"/>
                <a:gd name="connsiteX140" fmla="*/ 847157 w 3024845"/>
                <a:gd name="connsiteY140" fmla="*/ 711495 h 1160647"/>
                <a:gd name="connsiteX141" fmla="*/ 847157 w 3024845"/>
                <a:gd name="connsiteY141" fmla="*/ 698254 h 1160647"/>
                <a:gd name="connsiteX142" fmla="*/ 848170 w 3024845"/>
                <a:gd name="connsiteY142" fmla="*/ 698254 h 1160647"/>
                <a:gd name="connsiteX143" fmla="*/ 855264 w 3024845"/>
                <a:gd name="connsiteY143" fmla="*/ 698254 h 1160647"/>
                <a:gd name="connsiteX144" fmla="*/ 855264 w 3024845"/>
                <a:gd name="connsiteY144" fmla="*/ 699876 h 1160647"/>
                <a:gd name="connsiteX145" fmla="*/ 855264 w 3024845"/>
                <a:gd name="connsiteY145" fmla="*/ 711225 h 1160647"/>
                <a:gd name="connsiteX146" fmla="*/ 856024 w 3024845"/>
                <a:gd name="connsiteY146" fmla="*/ 711225 h 1160647"/>
                <a:gd name="connsiteX147" fmla="*/ 861344 w 3024845"/>
                <a:gd name="connsiteY147" fmla="*/ 711225 h 1160647"/>
                <a:gd name="connsiteX148" fmla="*/ 909984 w 3024845"/>
                <a:gd name="connsiteY148" fmla="*/ 706902 h 1160647"/>
                <a:gd name="connsiteX149" fmla="*/ 909984 w 3024845"/>
                <a:gd name="connsiteY149" fmla="*/ 708253 h 1160647"/>
                <a:gd name="connsiteX150" fmla="*/ 909984 w 3024845"/>
                <a:gd name="connsiteY150" fmla="*/ 717710 h 1160647"/>
                <a:gd name="connsiteX151" fmla="*/ 910744 w 3024845"/>
                <a:gd name="connsiteY151" fmla="*/ 717710 h 1160647"/>
                <a:gd name="connsiteX152" fmla="*/ 916065 w 3024845"/>
                <a:gd name="connsiteY152" fmla="*/ 717710 h 1160647"/>
                <a:gd name="connsiteX153" fmla="*/ 916065 w 3024845"/>
                <a:gd name="connsiteY153" fmla="*/ 719872 h 1160647"/>
                <a:gd name="connsiteX154" fmla="*/ 916065 w 3024845"/>
                <a:gd name="connsiteY154" fmla="*/ 735005 h 1160647"/>
                <a:gd name="connsiteX155" fmla="*/ 918091 w 3024845"/>
                <a:gd name="connsiteY155" fmla="*/ 733654 h 1160647"/>
                <a:gd name="connsiteX156" fmla="*/ 932278 w 3024845"/>
                <a:gd name="connsiteY156" fmla="*/ 724196 h 1160647"/>
                <a:gd name="connsiteX157" fmla="*/ 938358 w 3024845"/>
                <a:gd name="connsiteY157" fmla="*/ 683122 h 1160647"/>
                <a:gd name="connsiteX158" fmla="*/ 939118 w 3024845"/>
                <a:gd name="connsiteY158" fmla="*/ 682852 h 1160647"/>
                <a:gd name="connsiteX159" fmla="*/ 944438 w 3024845"/>
                <a:gd name="connsiteY159" fmla="*/ 680960 h 1160647"/>
                <a:gd name="connsiteX160" fmla="*/ 946465 w 3024845"/>
                <a:gd name="connsiteY160" fmla="*/ 611783 h 1160647"/>
                <a:gd name="connsiteX161" fmla="*/ 948492 w 3024845"/>
                <a:gd name="connsiteY161" fmla="*/ 680960 h 1160647"/>
                <a:gd name="connsiteX162" fmla="*/ 949252 w 3024845"/>
                <a:gd name="connsiteY162" fmla="*/ 681230 h 1160647"/>
                <a:gd name="connsiteX163" fmla="*/ 954572 w 3024845"/>
                <a:gd name="connsiteY163" fmla="*/ 683122 h 1160647"/>
                <a:gd name="connsiteX164" fmla="*/ 954572 w 3024845"/>
                <a:gd name="connsiteY164" fmla="*/ 596651 h 1160647"/>
                <a:gd name="connsiteX165" fmla="*/ 958625 w 3024845"/>
                <a:gd name="connsiteY165" fmla="*/ 564224 h 1160647"/>
                <a:gd name="connsiteX166" fmla="*/ 997132 w 3024845"/>
                <a:gd name="connsiteY166" fmla="*/ 564224 h 1160647"/>
                <a:gd name="connsiteX167" fmla="*/ 997132 w 3024845"/>
                <a:gd name="connsiteY167" fmla="*/ 596651 h 1160647"/>
                <a:gd name="connsiteX168" fmla="*/ 997892 w 3024845"/>
                <a:gd name="connsiteY168" fmla="*/ 596651 h 1160647"/>
                <a:gd name="connsiteX169" fmla="*/ 1003212 w 3024845"/>
                <a:gd name="connsiteY169" fmla="*/ 596651 h 1160647"/>
                <a:gd name="connsiteX170" fmla="*/ 1003212 w 3024845"/>
                <a:gd name="connsiteY170" fmla="*/ 514503 h 1160647"/>
                <a:gd name="connsiteX171" fmla="*/ 1004986 w 3024845"/>
                <a:gd name="connsiteY171" fmla="*/ 514503 h 1160647"/>
                <a:gd name="connsiteX172" fmla="*/ 1017399 w 3024845"/>
                <a:gd name="connsiteY172" fmla="*/ 514503 h 1160647"/>
                <a:gd name="connsiteX173" fmla="*/ 1017399 w 3024845"/>
                <a:gd name="connsiteY173" fmla="*/ 512612 h 1160647"/>
                <a:gd name="connsiteX174" fmla="*/ 1017399 w 3024845"/>
                <a:gd name="connsiteY174" fmla="*/ 499371 h 1160647"/>
                <a:gd name="connsiteX175" fmla="*/ 1039693 w 3024845"/>
                <a:gd name="connsiteY175" fmla="*/ 499371 h 1160647"/>
                <a:gd name="connsiteX176" fmla="*/ 1039693 w 3024845"/>
                <a:gd name="connsiteY176" fmla="*/ 498290 h 1160647"/>
                <a:gd name="connsiteX177" fmla="*/ 1039693 w 3024845"/>
                <a:gd name="connsiteY177" fmla="*/ 490724 h 1160647"/>
                <a:gd name="connsiteX178" fmla="*/ 1041466 w 3024845"/>
                <a:gd name="connsiteY178" fmla="*/ 490724 h 1160647"/>
                <a:gd name="connsiteX179" fmla="*/ 1053880 w 3024845"/>
                <a:gd name="connsiteY179" fmla="*/ 490724 h 1160647"/>
                <a:gd name="connsiteX180" fmla="*/ 1053880 w 3024845"/>
                <a:gd name="connsiteY180" fmla="*/ 491805 h 1160647"/>
                <a:gd name="connsiteX181" fmla="*/ 1053880 w 3024845"/>
                <a:gd name="connsiteY181" fmla="*/ 499371 h 1160647"/>
                <a:gd name="connsiteX182" fmla="*/ 1054640 w 3024845"/>
                <a:gd name="connsiteY182" fmla="*/ 499371 h 1160647"/>
                <a:gd name="connsiteX183" fmla="*/ 1059960 w 3024845"/>
                <a:gd name="connsiteY183" fmla="*/ 499371 h 1160647"/>
                <a:gd name="connsiteX184" fmla="*/ 1070093 w 3024845"/>
                <a:gd name="connsiteY184" fmla="*/ 495047 h 1160647"/>
                <a:gd name="connsiteX185" fmla="*/ 1074146 w 3024845"/>
                <a:gd name="connsiteY185" fmla="*/ 498290 h 1160647"/>
                <a:gd name="connsiteX186" fmla="*/ 1074146 w 3024845"/>
                <a:gd name="connsiteY186" fmla="*/ 490724 h 1160647"/>
                <a:gd name="connsiteX187" fmla="*/ 1076426 w 3024845"/>
                <a:gd name="connsiteY187" fmla="*/ 490724 h 1160647"/>
                <a:gd name="connsiteX188" fmla="*/ 1092387 w 3024845"/>
                <a:gd name="connsiteY188" fmla="*/ 490724 h 1160647"/>
                <a:gd name="connsiteX189" fmla="*/ 1092387 w 3024845"/>
                <a:gd name="connsiteY189" fmla="*/ 491805 h 1160647"/>
                <a:gd name="connsiteX190" fmla="*/ 1092387 w 3024845"/>
                <a:gd name="connsiteY190" fmla="*/ 499371 h 1160647"/>
                <a:gd name="connsiteX191" fmla="*/ 1122787 w 3024845"/>
                <a:gd name="connsiteY191" fmla="*/ 499371 h 1160647"/>
                <a:gd name="connsiteX192" fmla="*/ 1122787 w 3024845"/>
                <a:gd name="connsiteY192" fmla="*/ 500992 h 1160647"/>
                <a:gd name="connsiteX193" fmla="*/ 1122787 w 3024845"/>
                <a:gd name="connsiteY193" fmla="*/ 512342 h 1160647"/>
                <a:gd name="connsiteX194" fmla="*/ 1149134 w 3024845"/>
                <a:gd name="connsiteY194" fmla="*/ 512342 h 1160647"/>
                <a:gd name="connsiteX195" fmla="*/ 1149134 w 3024845"/>
                <a:gd name="connsiteY195" fmla="*/ 542606 h 1160647"/>
                <a:gd name="connsiteX196" fmla="*/ 1149894 w 3024845"/>
                <a:gd name="connsiteY196" fmla="*/ 542606 h 1160647"/>
                <a:gd name="connsiteX197" fmla="*/ 1155214 w 3024845"/>
                <a:gd name="connsiteY197" fmla="*/ 542606 h 1160647"/>
                <a:gd name="connsiteX198" fmla="*/ 1155214 w 3024845"/>
                <a:gd name="connsiteY198" fmla="*/ 543687 h 1160647"/>
                <a:gd name="connsiteX199" fmla="*/ 1155214 w 3024845"/>
                <a:gd name="connsiteY199" fmla="*/ 551254 h 1160647"/>
                <a:gd name="connsiteX200" fmla="*/ 1159268 w 3024845"/>
                <a:gd name="connsiteY200" fmla="*/ 581518 h 1160647"/>
                <a:gd name="connsiteX201" fmla="*/ 1160028 w 3024845"/>
                <a:gd name="connsiteY201" fmla="*/ 581518 h 1160647"/>
                <a:gd name="connsiteX202" fmla="*/ 1165348 w 3024845"/>
                <a:gd name="connsiteY202" fmla="*/ 581518 h 1160647"/>
                <a:gd name="connsiteX203" fmla="*/ 1165348 w 3024845"/>
                <a:gd name="connsiteY203" fmla="*/ 582329 h 1160647"/>
                <a:gd name="connsiteX204" fmla="*/ 1165348 w 3024845"/>
                <a:gd name="connsiteY204" fmla="*/ 588004 h 1160647"/>
                <a:gd name="connsiteX205" fmla="*/ 1166361 w 3024845"/>
                <a:gd name="connsiteY205" fmla="*/ 588004 h 1160647"/>
                <a:gd name="connsiteX206" fmla="*/ 1173454 w 3024845"/>
                <a:gd name="connsiteY206" fmla="*/ 588004 h 1160647"/>
                <a:gd name="connsiteX207" fmla="*/ 1173454 w 3024845"/>
                <a:gd name="connsiteY207" fmla="*/ 618269 h 1160647"/>
                <a:gd name="connsiteX208" fmla="*/ 1175481 w 3024845"/>
                <a:gd name="connsiteY208" fmla="*/ 618269 h 1160647"/>
                <a:gd name="connsiteX209" fmla="*/ 1189668 w 3024845"/>
                <a:gd name="connsiteY209" fmla="*/ 618269 h 1160647"/>
                <a:gd name="connsiteX210" fmla="*/ 1189668 w 3024845"/>
                <a:gd name="connsiteY210" fmla="*/ 642048 h 1160647"/>
                <a:gd name="connsiteX211" fmla="*/ 1191695 w 3024845"/>
                <a:gd name="connsiteY211" fmla="*/ 643669 h 1160647"/>
                <a:gd name="connsiteX212" fmla="*/ 1191695 w 3024845"/>
                <a:gd name="connsiteY212" fmla="*/ 655019 h 1160647"/>
                <a:gd name="connsiteX213" fmla="*/ 1192455 w 3024845"/>
                <a:gd name="connsiteY213" fmla="*/ 655019 h 1160647"/>
                <a:gd name="connsiteX214" fmla="*/ 1197775 w 3024845"/>
                <a:gd name="connsiteY214" fmla="*/ 655019 h 1160647"/>
                <a:gd name="connsiteX215" fmla="*/ 1197775 w 3024845"/>
                <a:gd name="connsiteY215" fmla="*/ 678798 h 1160647"/>
                <a:gd name="connsiteX216" fmla="*/ 1199041 w 3024845"/>
                <a:gd name="connsiteY216" fmla="*/ 678798 h 1160647"/>
                <a:gd name="connsiteX217" fmla="*/ 1207908 w 3024845"/>
                <a:gd name="connsiteY217" fmla="*/ 678798 h 1160647"/>
                <a:gd name="connsiteX218" fmla="*/ 1209935 w 3024845"/>
                <a:gd name="connsiteY218" fmla="*/ 682852 h 1160647"/>
                <a:gd name="connsiteX219" fmla="*/ 1209935 w 3024845"/>
                <a:gd name="connsiteY219" fmla="*/ 696093 h 1160647"/>
                <a:gd name="connsiteX220" fmla="*/ 1211455 w 3024845"/>
                <a:gd name="connsiteY220" fmla="*/ 694201 h 1160647"/>
                <a:gd name="connsiteX221" fmla="*/ 1222095 w 3024845"/>
                <a:gd name="connsiteY221" fmla="*/ 680960 h 1160647"/>
                <a:gd name="connsiteX222" fmla="*/ 1250469 w 3024845"/>
                <a:gd name="connsiteY222" fmla="*/ 680960 h 1160647"/>
                <a:gd name="connsiteX223" fmla="*/ 1250469 w 3024845"/>
                <a:gd name="connsiteY223" fmla="*/ 767431 h 1160647"/>
                <a:gd name="connsiteX224" fmla="*/ 1251229 w 3024845"/>
                <a:gd name="connsiteY224" fmla="*/ 767431 h 1160647"/>
                <a:gd name="connsiteX225" fmla="*/ 1256549 w 3024845"/>
                <a:gd name="connsiteY225" fmla="*/ 767431 h 1160647"/>
                <a:gd name="connsiteX226" fmla="*/ 1257309 w 3024845"/>
                <a:gd name="connsiteY226" fmla="*/ 766080 h 1160647"/>
                <a:gd name="connsiteX227" fmla="*/ 1262629 w 3024845"/>
                <a:gd name="connsiteY227" fmla="*/ 756622 h 1160647"/>
                <a:gd name="connsiteX228" fmla="*/ 1262629 w 3024845"/>
                <a:gd name="connsiteY228" fmla="*/ 758514 h 1160647"/>
                <a:gd name="connsiteX229" fmla="*/ 1262629 w 3024845"/>
                <a:gd name="connsiteY229" fmla="*/ 771755 h 1160647"/>
                <a:gd name="connsiteX230" fmla="*/ 1266682 w 3024845"/>
                <a:gd name="connsiteY230" fmla="*/ 726358 h 1160647"/>
                <a:gd name="connsiteX231" fmla="*/ 1267442 w 3024845"/>
                <a:gd name="connsiteY231" fmla="*/ 726358 h 1160647"/>
                <a:gd name="connsiteX232" fmla="*/ 1272762 w 3024845"/>
                <a:gd name="connsiteY232" fmla="*/ 726358 h 1160647"/>
                <a:gd name="connsiteX233" fmla="*/ 1272762 w 3024845"/>
                <a:gd name="connsiteY233" fmla="*/ 661504 h 1160647"/>
                <a:gd name="connsiteX234" fmla="*/ 1273776 w 3024845"/>
                <a:gd name="connsiteY234" fmla="*/ 661504 h 1160647"/>
                <a:gd name="connsiteX235" fmla="*/ 1280869 w 3024845"/>
                <a:gd name="connsiteY235" fmla="*/ 661504 h 1160647"/>
                <a:gd name="connsiteX236" fmla="*/ 1293029 w 3024845"/>
                <a:gd name="connsiteY236" fmla="*/ 618269 h 1160647"/>
                <a:gd name="connsiteX237" fmla="*/ 1294296 w 3024845"/>
                <a:gd name="connsiteY237" fmla="*/ 618269 h 1160647"/>
                <a:gd name="connsiteX238" fmla="*/ 1303163 w 3024845"/>
                <a:gd name="connsiteY238" fmla="*/ 618269 h 1160647"/>
                <a:gd name="connsiteX239" fmla="*/ 1313296 w 3024845"/>
                <a:gd name="connsiteY239" fmla="*/ 661504 h 1160647"/>
                <a:gd name="connsiteX240" fmla="*/ 1314309 w 3024845"/>
                <a:gd name="connsiteY240" fmla="*/ 661504 h 1160647"/>
                <a:gd name="connsiteX241" fmla="*/ 1321403 w 3024845"/>
                <a:gd name="connsiteY241" fmla="*/ 661504 h 1160647"/>
                <a:gd name="connsiteX242" fmla="*/ 1321403 w 3024845"/>
                <a:gd name="connsiteY242" fmla="*/ 700416 h 1160647"/>
                <a:gd name="connsiteX243" fmla="*/ 1323176 w 3024845"/>
                <a:gd name="connsiteY243" fmla="*/ 700416 h 1160647"/>
                <a:gd name="connsiteX244" fmla="*/ 1335590 w 3024845"/>
                <a:gd name="connsiteY244" fmla="*/ 700416 h 1160647"/>
                <a:gd name="connsiteX245" fmla="*/ 1335590 w 3024845"/>
                <a:gd name="connsiteY245" fmla="*/ 702578 h 1160647"/>
                <a:gd name="connsiteX246" fmla="*/ 1335590 w 3024845"/>
                <a:gd name="connsiteY246" fmla="*/ 717710 h 1160647"/>
                <a:gd name="connsiteX247" fmla="*/ 1339643 w 3024845"/>
                <a:gd name="connsiteY247" fmla="*/ 715549 h 1160647"/>
                <a:gd name="connsiteX248" fmla="*/ 1339643 w 3024845"/>
                <a:gd name="connsiteY248" fmla="*/ 700416 h 1160647"/>
                <a:gd name="connsiteX249" fmla="*/ 1341163 w 3024845"/>
                <a:gd name="connsiteY249" fmla="*/ 700416 h 1160647"/>
                <a:gd name="connsiteX250" fmla="*/ 1351803 w 3024845"/>
                <a:gd name="connsiteY250" fmla="*/ 700416 h 1160647"/>
                <a:gd name="connsiteX251" fmla="*/ 1351803 w 3024845"/>
                <a:gd name="connsiteY251" fmla="*/ 702037 h 1160647"/>
                <a:gd name="connsiteX252" fmla="*/ 1351803 w 3024845"/>
                <a:gd name="connsiteY252" fmla="*/ 713387 h 1160647"/>
                <a:gd name="connsiteX253" fmla="*/ 1382204 w 3024845"/>
                <a:gd name="connsiteY253" fmla="*/ 713387 h 1160647"/>
                <a:gd name="connsiteX254" fmla="*/ 1382204 w 3024845"/>
                <a:gd name="connsiteY254" fmla="*/ 676637 h 1160647"/>
                <a:gd name="connsiteX255" fmla="*/ 1383470 w 3024845"/>
                <a:gd name="connsiteY255" fmla="*/ 676637 h 1160647"/>
                <a:gd name="connsiteX256" fmla="*/ 1392337 w 3024845"/>
                <a:gd name="connsiteY256" fmla="*/ 676637 h 1160647"/>
                <a:gd name="connsiteX257" fmla="*/ 1392337 w 3024845"/>
                <a:gd name="connsiteY257" fmla="*/ 698254 h 1160647"/>
                <a:gd name="connsiteX258" fmla="*/ 1394364 w 3024845"/>
                <a:gd name="connsiteY258" fmla="*/ 665828 h 1160647"/>
                <a:gd name="connsiteX259" fmla="*/ 1416657 w 3024845"/>
                <a:gd name="connsiteY259" fmla="*/ 665828 h 1160647"/>
                <a:gd name="connsiteX260" fmla="*/ 1416657 w 3024845"/>
                <a:gd name="connsiteY260" fmla="*/ 664206 h 1160647"/>
                <a:gd name="connsiteX261" fmla="*/ 1416657 w 3024845"/>
                <a:gd name="connsiteY261" fmla="*/ 652857 h 1160647"/>
                <a:gd name="connsiteX262" fmla="*/ 1417417 w 3024845"/>
                <a:gd name="connsiteY262" fmla="*/ 652857 h 1160647"/>
                <a:gd name="connsiteX263" fmla="*/ 1422737 w 3024845"/>
                <a:gd name="connsiteY263" fmla="*/ 652857 h 1160647"/>
                <a:gd name="connsiteX264" fmla="*/ 1422737 w 3024845"/>
                <a:gd name="connsiteY264" fmla="*/ 650966 h 1160647"/>
                <a:gd name="connsiteX265" fmla="*/ 1422737 w 3024845"/>
                <a:gd name="connsiteY265" fmla="*/ 637725 h 1160647"/>
                <a:gd name="connsiteX266" fmla="*/ 1426791 w 3024845"/>
                <a:gd name="connsiteY266" fmla="*/ 644210 h 1160647"/>
                <a:gd name="connsiteX267" fmla="*/ 1429071 w 3024845"/>
                <a:gd name="connsiteY267" fmla="*/ 644210 h 1160647"/>
                <a:gd name="connsiteX268" fmla="*/ 1445031 w 3024845"/>
                <a:gd name="connsiteY268" fmla="*/ 644210 h 1160647"/>
                <a:gd name="connsiteX269" fmla="*/ 1445031 w 3024845"/>
                <a:gd name="connsiteY269" fmla="*/ 643399 h 1160647"/>
                <a:gd name="connsiteX270" fmla="*/ 1445031 w 3024845"/>
                <a:gd name="connsiteY270" fmla="*/ 637725 h 1160647"/>
                <a:gd name="connsiteX271" fmla="*/ 1445791 w 3024845"/>
                <a:gd name="connsiteY271" fmla="*/ 637725 h 1160647"/>
                <a:gd name="connsiteX272" fmla="*/ 1451111 w 3024845"/>
                <a:gd name="connsiteY272" fmla="*/ 637725 h 1160647"/>
                <a:gd name="connsiteX273" fmla="*/ 1451111 w 3024845"/>
                <a:gd name="connsiteY273" fmla="*/ 639076 h 1160647"/>
                <a:gd name="connsiteX274" fmla="*/ 1451111 w 3024845"/>
                <a:gd name="connsiteY274" fmla="*/ 648534 h 1160647"/>
                <a:gd name="connsiteX275" fmla="*/ 1489618 w 3024845"/>
                <a:gd name="connsiteY275" fmla="*/ 648534 h 1160647"/>
                <a:gd name="connsiteX276" fmla="*/ 1489618 w 3024845"/>
                <a:gd name="connsiteY276" fmla="*/ 786887 h 1160647"/>
                <a:gd name="connsiteX277" fmla="*/ 1491138 w 3024845"/>
                <a:gd name="connsiteY277" fmla="*/ 786887 h 1160647"/>
                <a:gd name="connsiteX278" fmla="*/ 1501778 w 3024845"/>
                <a:gd name="connsiteY278" fmla="*/ 786887 h 1160647"/>
                <a:gd name="connsiteX279" fmla="*/ 1501778 w 3024845"/>
                <a:gd name="connsiteY279" fmla="*/ 773917 h 1160647"/>
                <a:gd name="connsiteX280" fmla="*/ 1505832 w 3024845"/>
                <a:gd name="connsiteY280" fmla="*/ 773917 h 1160647"/>
                <a:gd name="connsiteX281" fmla="*/ 1505832 w 3024845"/>
                <a:gd name="connsiteY281" fmla="*/ 786887 h 1160647"/>
                <a:gd name="connsiteX282" fmla="*/ 1536232 w 3024845"/>
                <a:gd name="connsiteY282" fmla="*/ 786887 h 1160647"/>
                <a:gd name="connsiteX283" fmla="*/ 1536232 w 3024845"/>
                <a:gd name="connsiteY283" fmla="*/ 756622 h 1160647"/>
                <a:gd name="connsiteX284" fmla="*/ 1548392 w 3024845"/>
                <a:gd name="connsiteY284" fmla="*/ 756622 h 1160647"/>
                <a:gd name="connsiteX285" fmla="*/ 1560552 w 3024845"/>
                <a:gd name="connsiteY285" fmla="*/ 754461 h 1160647"/>
                <a:gd name="connsiteX286" fmla="*/ 1564606 w 3024845"/>
                <a:gd name="connsiteY286" fmla="*/ 756622 h 1160647"/>
                <a:gd name="connsiteX287" fmla="*/ 1574739 w 3024845"/>
                <a:gd name="connsiteY287" fmla="*/ 756622 h 1160647"/>
                <a:gd name="connsiteX288" fmla="*/ 1574739 w 3024845"/>
                <a:gd name="connsiteY288" fmla="*/ 786887 h 1160647"/>
                <a:gd name="connsiteX289" fmla="*/ 1582846 w 3024845"/>
                <a:gd name="connsiteY289" fmla="*/ 786887 h 1160647"/>
                <a:gd name="connsiteX290" fmla="*/ 1582846 w 3024845"/>
                <a:gd name="connsiteY290" fmla="*/ 804182 h 1160647"/>
                <a:gd name="connsiteX291" fmla="*/ 1592182 w 3024845"/>
                <a:gd name="connsiteY291" fmla="*/ 805087 h 1160647"/>
                <a:gd name="connsiteX292" fmla="*/ 1605140 w 3024845"/>
                <a:gd name="connsiteY292" fmla="*/ 805087 h 1160647"/>
                <a:gd name="connsiteX293" fmla="*/ 1605140 w 3024845"/>
                <a:gd name="connsiteY293" fmla="*/ 789049 h 1160647"/>
                <a:gd name="connsiteX294" fmla="*/ 1673096 w 3024845"/>
                <a:gd name="connsiteY294" fmla="*/ 789049 h 1160647"/>
                <a:gd name="connsiteX295" fmla="*/ 1673096 w 3024845"/>
                <a:gd name="connsiteY295" fmla="*/ 703796 h 1160647"/>
                <a:gd name="connsiteX296" fmla="*/ 1745104 w 3024845"/>
                <a:gd name="connsiteY296" fmla="*/ 703796 h 1160647"/>
                <a:gd name="connsiteX297" fmla="*/ 1745104 w 3024845"/>
                <a:gd name="connsiteY297" fmla="*/ 782564 h 1160647"/>
                <a:gd name="connsiteX298" fmla="*/ 1747008 w 3024845"/>
                <a:gd name="connsiteY298" fmla="*/ 782564 h 1160647"/>
                <a:gd name="connsiteX299" fmla="*/ 1748250 w 3024845"/>
                <a:gd name="connsiteY299" fmla="*/ 805087 h 1160647"/>
                <a:gd name="connsiteX300" fmla="*/ 1757926 w 3024845"/>
                <a:gd name="connsiteY300" fmla="*/ 805087 h 1160647"/>
                <a:gd name="connsiteX301" fmla="*/ 1759168 w 3024845"/>
                <a:gd name="connsiteY301" fmla="*/ 782564 h 1160647"/>
                <a:gd name="connsiteX302" fmla="*/ 1765248 w 3024845"/>
                <a:gd name="connsiteY302" fmla="*/ 782564 h 1160647"/>
                <a:gd name="connsiteX303" fmla="*/ 1766490 w 3024845"/>
                <a:gd name="connsiteY303" fmla="*/ 805087 h 1160647"/>
                <a:gd name="connsiteX304" fmla="*/ 1817112 w 3024845"/>
                <a:gd name="connsiteY304" fmla="*/ 805087 h 1160647"/>
                <a:gd name="connsiteX305" fmla="*/ 1817112 w 3024845"/>
                <a:gd name="connsiteY305" fmla="*/ 642059 h 1160647"/>
                <a:gd name="connsiteX306" fmla="*/ 2014439 w 3024845"/>
                <a:gd name="connsiteY306" fmla="*/ 642059 h 1160647"/>
                <a:gd name="connsiteX307" fmla="*/ 2014439 w 3024845"/>
                <a:gd name="connsiteY307" fmla="*/ 805087 h 1160647"/>
                <a:gd name="connsiteX308" fmla="*/ 2033136 w 3024845"/>
                <a:gd name="connsiteY308" fmla="*/ 805087 h 1160647"/>
                <a:gd name="connsiteX309" fmla="*/ 2033136 w 3024845"/>
                <a:gd name="connsiteY309" fmla="*/ 722394 h 1160647"/>
                <a:gd name="connsiteX310" fmla="*/ 2128256 w 3024845"/>
                <a:gd name="connsiteY310" fmla="*/ 722394 h 1160647"/>
                <a:gd name="connsiteX311" fmla="*/ 2140186 w 3024845"/>
                <a:gd name="connsiteY311" fmla="*/ 404253 h 1160647"/>
                <a:gd name="connsiteX312" fmla="*/ 2128026 w 3024845"/>
                <a:gd name="connsiteY312" fmla="*/ 382635 h 1160647"/>
                <a:gd name="connsiteX313" fmla="*/ 2121946 w 3024845"/>
                <a:gd name="connsiteY313" fmla="*/ 378311 h 1160647"/>
                <a:gd name="connsiteX314" fmla="*/ 2130053 w 3024845"/>
                <a:gd name="connsiteY314" fmla="*/ 354532 h 1160647"/>
                <a:gd name="connsiteX315" fmla="*/ 2130053 w 3024845"/>
                <a:gd name="connsiteY315" fmla="*/ 337238 h 1160647"/>
                <a:gd name="connsiteX316" fmla="*/ 2144240 w 3024845"/>
                <a:gd name="connsiteY316" fmla="*/ 337238 h 1160647"/>
                <a:gd name="connsiteX317" fmla="*/ 2144240 w 3024845"/>
                <a:gd name="connsiteY317" fmla="*/ 315620 h 1160647"/>
                <a:gd name="connsiteX318" fmla="*/ 2146266 w 3024845"/>
                <a:gd name="connsiteY318" fmla="*/ 311296 h 1160647"/>
                <a:gd name="connsiteX319" fmla="*/ 2146266 w 3024845"/>
                <a:gd name="connsiteY319" fmla="*/ 233472 h 1160647"/>
                <a:gd name="connsiteX320" fmla="*/ 2144240 w 3024845"/>
                <a:gd name="connsiteY320" fmla="*/ 226987 h 1160647"/>
                <a:gd name="connsiteX321" fmla="*/ 2150320 w 3024845"/>
                <a:gd name="connsiteY321" fmla="*/ 220501 h 1160647"/>
                <a:gd name="connsiteX322" fmla="*/ 2150320 w 3024845"/>
                <a:gd name="connsiteY322" fmla="*/ 162133 h 1160647"/>
                <a:gd name="connsiteX323" fmla="*/ 2152346 w 3024845"/>
                <a:gd name="connsiteY323" fmla="*/ 157810 h 1160647"/>
                <a:gd name="connsiteX324" fmla="*/ 2152346 w 3024845"/>
                <a:gd name="connsiteY324" fmla="*/ 101604 h 1160647"/>
                <a:gd name="connsiteX325" fmla="*/ 2154373 w 3024845"/>
                <a:gd name="connsiteY325" fmla="*/ 82148 h 1160647"/>
                <a:gd name="connsiteX326" fmla="*/ 2158427 w 3024845"/>
                <a:gd name="connsiteY326" fmla="*/ 99442 h 1160647"/>
                <a:gd name="connsiteX327" fmla="*/ 2160453 w 3024845"/>
                <a:gd name="connsiteY327" fmla="*/ 157810 h 1160647"/>
                <a:gd name="connsiteX328" fmla="*/ 2162480 w 3024845"/>
                <a:gd name="connsiteY328" fmla="*/ 220501 h 1160647"/>
                <a:gd name="connsiteX329" fmla="*/ 2168560 w 3024845"/>
                <a:gd name="connsiteY329" fmla="*/ 226987 h 1160647"/>
                <a:gd name="connsiteX330" fmla="*/ 2166533 w 3024845"/>
                <a:gd name="connsiteY330" fmla="*/ 233472 h 1160647"/>
                <a:gd name="connsiteX331" fmla="*/ 2166533 w 3024845"/>
                <a:gd name="connsiteY331" fmla="*/ 311296 h 1160647"/>
                <a:gd name="connsiteX332" fmla="*/ 2168560 w 3024845"/>
                <a:gd name="connsiteY332" fmla="*/ 315620 h 1160647"/>
                <a:gd name="connsiteX333" fmla="*/ 2168560 w 3024845"/>
                <a:gd name="connsiteY333" fmla="*/ 337238 h 1160647"/>
                <a:gd name="connsiteX334" fmla="*/ 2182747 w 3024845"/>
                <a:gd name="connsiteY334" fmla="*/ 337238 h 1160647"/>
                <a:gd name="connsiteX335" fmla="*/ 2182747 w 3024845"/>
                <a:gd name="connsiteY335" fmla="*/ 354532 h 1160647"/>
                <a:gd name="connsiteX336" fmla="*/ 2190854 w 3024845"/>
                <a:gd name="connsiteY336" fmla="*/ 378311 h 1160647"/>
                <a:gd name="connsiteX337" fmla="*/ 2184774 w 3024845"/>
                <a:gd name="connsiteY337" fmla="*/ 382635 h 1160647"/>
                <a:gd name="connsiteX338" fmla="*/ 2172613 w 3024845"/>
                <a:gd name="connsiteY338" fmla="*/ 404253 h 1160647"/>
                <a:gd name="connsiteX339" fmla="*/ 2180720 w 3024845"/>
                <a:gd name="connsiteY339" fmla="*/ 657181 h 1160647"/>
                <a:gd name="connsiteX340" fmla="*/ 2245574 w 3024845"/>
                <a:gd name="connsiteY340" fmla="*/ 657181 h 1160647"/>
                <a:gd name="connsiteX341" fmla="*/ 2245574 w 3024845"/>
                <a:gd name="connsiteY341" fmla="*/ 732843 h 1160647"/>
                <a:gd name="connsiteX342" fmla="*/ 2253681 w 3024845"/>
                <a:gd name="connsiteY342" fmla="*/ 732843 h 1160647"/>
                <a:gd name="connsiteX343" fmla="*/ 2255708 w 3024845"/>
                <a:gd name="connsiteY343" fmla="*/ 726358 h 1160647"/>
                <a:gd name="connsiteX344" fmla="*/ 2261788 w 3024845"/>
                <a:gd name="connsiteY344" fmla="*/ 726358 h 1160647"/>
                <a:gd name="connsiteX345" fmla="*/ 2263815 w 3024845"/>
                <a:gd name="connsiteY345" fmla="*/ 735005 h 1160647"/>
                <a:gd name="connsiteX346" fmla="*/ 2275975 w 3024845"/>
                <a:gd name="connsiteY346" fmla="*/ 735005 h 1160647"/>
                <a:gd name="connsiteX347" fmla="*/ 2275975 w 3024845"/>
                <a:gd name="connsiteY347" fmla="*/ 728519 h 1160647"/>
                <a:gd name="connsiteX348" fmla="*/ 2298268 w 3024845"/>
                <a:gd name="connsiteY348" fmla="*/ 728519 h 1160647"/>
                <a:gd name="connsiteX349" fmla="*/ 2298268 w 3024845"/>
                <a:gd name="connsiteY349" fmla="*/ 735005 h 1160647"/>
                <a:gd name="connsiteX350" fmla="*/ 2318535 w 3024845"/>
                <a:gd name="connsiteY350" fmla="*/ 735005 h 1160647"/>
                <a:gd name="connsiteX351" fmla="*/ 2318535 w 3024845"/>
                <a:gd name="connsiteY351" fmla="*/ 780402 h 1160647"/>
                <a:gd name="connsiteX352" fmla="*/ 2332722 w 3024845"/>
                <a:gd name="connsiteY352" fmla="*/ 780402 h 1160647"/>
                <a:gd name="connsiteX353" fmla="*/ 2332722 w 3024845"/>
                <a:gd name="connsiteY353" fmla="*/ 767431 h 1160647"/>
                <a:gd name="connsiteX354" fmla="*/ 2348936 w 3024845"/>
                <a:gd name="connsiteY354" fmla="*/ 767431 h 1160647"/>
                <a:gd name="connsiteX355" fmla="*/ 2348936 w 3024845"/>
                <a:gd name="connsiteY355" fmla="*/ 588004 h 1160647"/>
                <a:gd name="connsiteX356" fmla="*/ 2355016 w 3024845"/>
                <a:gd name="connsiteY356" fmla="*/ 581518 h 1160647"/>
                <a:gd name="connsiteX357" fmla="*/ 2427977 w 3024845"/>
                <a:gd name="connsiteY357" fmla="*/ 581518 h 1160647"/>
                <a:gd name="connsiteX358" fmla="*/ 2427977 w 3024845"/>
                <a:gd name="connsiteY358" fmla="*/ 590166 h 1160647"/>
                <a:gd name="connsiteX359" fmla="*/ 2438110 w 3024845"/>
                <a:gd name="connsiteY359" fmla="*/ 590166 h 1160647"/>
                <a:gd name="connsiteX360" fmla="*/ 2438110 w 3024845"/>
                <a:gd name="connsiteY360" fmla="*/ 704740 h 1160647"/>
                <a:gd name="connsiteX361" fmla="*/ 2460404 w 3024845"/>
                <a:gd name="connsiteY361" fmla="*/ 704740 h 1160647"/>
                <a:gd name="connsiteX362" fmla="*/ 2460404 w 3024845"/>
                <a:gd name="connsiteY362" fmla="*/ 637725 h 1160647"/>
                <a:gd name="connsiteX363" fmla="*/ 2486751 w 3024845"/>
                <a:gd name="connsiteY363" fmla="*/ 637725 h 1160647"/>
                <a:gd name="connsiteX364" fmla="*/ 2490804 w 3024845"/>
                <a:gd name="connsiteY364" fmla="*/ 633401 h 1160647"/>
                <a:gd name="connsiteX365" fmla="*/ 2498911 w 3024845"/>
                <a:gd name="connsiteY365" fmla="*/ 633401 h 1160647"/>
                <a:gd name="connsiteX366" fmla="*/ 2502964 w 3024845"/>
                <a:gd name="connsiteY366" fmla="*/ 637725 h 1160647"/>
                <a:gd name="connsiteX367" fmla="*/ 2525258 w 3024845"/>
                <a:gd name="connsiteY367" fmla="*/ 637725 h 1160647"/>
                <a:gd name="connsiteX368" fmla="*/ 2525258 w 3024845"/>
                <a:gd name="connsiteY368" fmla="*/ 520989 h 1160647"/>
                <a:gd name="connsiteX369" fmla="*/ 2582005 w 3024845"/>
                <a:gd name="connsiteY369" fmla="*/ 510180 h 1160647"/>
                <a:gd name="connsiteX370" fmla="*/ 2582005 w 3024845"/>
                <a:gd name="connsiteY370" fmla="*/ 511261 h 1160647"/>
                <a:gd name="connsiteX371" fmla="*/ 2582005 w 3024845"/>
                <a:gd name="connsiteY371" fmla="*/ 518827 h 1160647"/>
                <a:gd name="connsiteX372" fmla="*/ 2608352 w 3024845"/>
                <a:gd name="connsiteY372" fmla="*/ 518827 h 1160647"/>
                <a:gd name="connsiteX373" fmla="*/ 2608352 w 3024845"/>
                <a:gd name="connsiteY373" fmla="*/ 773917 h 1160647"/>
                <a:gd name="connsiteX374" fmla="*/ 2630646 w 3024845"/>
                <a:gd name="connsiteY374" fmla="*/ 773917 h 1160647"/>
                <a:gd name="connsiteX375" fmla="*/ 2630646 w 3024845"/>
                <a:gd name="connsiteY375" fmla="*/ 769593 h 1160647"/>
                <a:gd name="connsiteX376" fmla="*/ 2642806 w 3024845"/>
                <a:gd name="connsiteY376" fmla="*/ 769593 h 1160647"/>
                <a:gd name="connsiteX377" fmla="*/ 2642806 w 3024845"/>
                <a:gd name="connsiteY377" fmla="*/ 773917 h 1160647"/>
                <a:gd name="connsiteX378" fmla="*/ 2667126 w 3024845"/>
                <a:gd name="connsiteY378" fmla="*/ 773917 h 1160647"/>
                <a:gd name="connsiteX379" fmla="*/ 2667126 w 3024845"/>
                <a:gd name="connsiteY379" fmla="*/ 760946 h 1160647"/>
                <a:gd name="connsiteX380" fmla="*/ 2695500 w 3024845"/>
                <a:gd name="connsiteY380" fmla="*/ 760946 h 1160647"/>
                <a:gd name="connsiteX381" fmla="*/ 2707660 w 3024845"/>
                <a:gd name="connsiteY381" fmla="*/ 756622 h 1160647"/>
                <a:gd name="connsiteX382" fmla="*/ 2727927 w 3024845"/>
                <a:gd name="connsiteY382" fmla="*/ 760946 h 1160647"/>
                <a:gd name="connsiteX383" fmla="*/ 2727927 w 3024845"/>
                <a:gd name="connsiteY383" fmla="*/ 743652 h 1160647"/>
                <a:gd name="connsiteX384" fmla="*/ 2736034 w 3024845"/>
                <a:gd name="connsiteY384" fmla="*/ 743652 h 1160647"/>
                <a:gd name="connsiteX385" fmla="*/ 2736034 w 3024845"/>
                <a:gd name="connsiteY385" fmla="*/ 730681 h 1160647"/>
                <a:gd name="connsiteX386" fmla="*/ 2792781 w 3024845"/>
                <a:gd name="connsiteY386" fmla="*/ 730681 h 1160647"/>
                <a:gd name="connsiteX387" fmla="*/ 2792781 w 3024845"/>
                <a:gd name="connsiteY387" fmla="*/ 700416 h 1160647"/>
                <a:gd name="connsiteX388" fmla="*/ 2811021 w 3024845"/>
                <a:gd name="connsiteY388" fmla="*/ 700416 h 1160647"/>
                <a:gd name="connsiteX389" fmla="*/ 2811021 w 3024845"/>
                <a:gd name="connsiteY389" fmla="*/ 693931 h 1160647"/>
                <a:gd name="connsiteX390" fmla="*/ 2823181 w 3024845"/>
                <a:gd name="connsiteY390" fmla="*/ 693931 h 1160647"/>
                <a:gd name="connsiteX391" fmla="*/ 2823181 w 3024845"/>
                <a:gd name="connsiteY391" fmla="*/ 700416 h 1160647"/>
                <a:gd name="connsiteX392" fmla="*/ 2839395 w 3024845"/>
                <a:gd name="connsiteY392" fmla="*/ 700416 h 1160647"/>
                <a:gd name="connsiteX393" fmla="*/ 2839395 w 3024845"/>
                <a:gd name="connsiteY393" fmla="*/ 750137 h 1160647"/>
                <a:gd name="connsiteX394" fmla="*/ 2871822 w 3024845"/>
                <a:gd name="connsiteY394" fmla="*/ 750137 h 1160647"/>
                <a:gd name="connsiteX395" fmla="*/ 2871822 w 3024845"/>
                <a:gd name="connsiteY395" fmla="*/ 724196 h 1160647"/>
                <a:gd name="connsiteX396" fmla="*/ 2910329 w 3024845"/>
                <a:gd name="connsiteY396" fmla="*/ 724196 h 1160647"/>
                <a:gd name="connsiteX397" fmla="*/ 2910329 w 3024845"/>
                <a:gd name="connsiteY397" fmla="*/ 693931 h 1160647"/>
                <a:gd name="connsiteX398" fmla="*/ 2958970 w 3024845"/>
                <a:gd name="connsiteY398" fmla="*/ 693931 h 1160647"/>
                <a:gd name="connsiteX399" fmla="*/ 2958970 w 3024845"/>
                <a:gd name="connsiteY399" fmla="*/ 805087 h 1160647"/>
                <a:gd name="connsiteX400" fmla="*/ 2958970 w 3024845"/>
                <a:gd name="connsiteY400" fmla="*/ 818866 h 1160647"/>
                <a:gd name="connsiteX401" fmla="*/ 3024845 w 3024845"/>
                <a:gd name="connsiteY401" fmla="*/ 818866 h 1160647"/>
                <a:gd name="connsiteX402" fmla="*/ 3024845 w 3024845"/>
                <a:gd name="connsiteY402" fmla="*/ 1160647 h 1160647"/>
                <a:gd name="connsiteX403" fmla="*/ 2054 w 3024845"/>
                <a:gd name="connsiteY403" fmla="*/ 1158314 h 1160647"/>
                <a:gd name="connsiteX404" fmla="*/ 0 w 3024845"/>
                <a:gd name="connsiteY404" fmla="*/ 724196 h 1160647"/>
                <a:gd name="connsiteX405" fmla="*/ 20267 w 3024845"/>
                <a:gd name="connsiteY405" fmla="*/ 724196 h 1160647"/>
                <a:gd name="connsiteX406" fmla="*/ 20774 w 3024845"/>
                <a:gd name="connsiteY406" fmla="*/ 723115 h 1160647"/>
                <a:gd name="connsiteX407" fmla="*/ 24320 w 3024845"/>
                <a:gd name="connsiteY407" fmla="*/ 715549 h 1160647"/>
                <a:gd name="connsiteX408" fmla="*/ 26094 w 3024845"/>
                <a:gd name="connsiteY408" fmla="*/ 715819 h 1160647"/>
                <a:gd name="connsiteX409" fmla="*/ 38507 w 3024845"/>
                <a:gd name="connsiteY409" fmla="*/ 717710 h 1160647"/>
                <a:gd name="connsiteX410" fmla="*/ 39014 w 3024845"/>
                <a:gd name="connsiteY410" fmla="*/ 719062 h 1160647"/>
                <a:gd name="connsiteX411" fmla="*/ 42560 w 3024845"/>
                <a:gd name="connsiteY411" fmla="*/ 728519 h 1160647"/>
                <a:gd name="connsiteX412" fmla="*/ 68907 w 3024845"/>
                <a:gd name="connsiteY412" fmla="*/ 730681 h 1160647"/>
                <a:gd name="connsiteX413" fmla="*/ 68907 w 3024845"/>
                <a:gd name="connsiteY413" fmla="*/ 607460 h 1160647"/>
                <a:gd name="connsiteX414" fmla="*/ 70934 w 3024845"/>
                <a:gd name="connsiteY414" fmla="*/ 607460 h 1160647"/>
                <a:gd name="connsiteX415" fmla="*/ 85121 w 3024845"/>
                <a:gd name="connsiteY415" fmla="*/ 607460 h 1160647"/>
                <a:gd name="connsiteX416" fmla="*/ 85121 w 3024845"/>
                <a:gd name="connsiteY416" fmla="*/ 471268 h 1160647"/>
                <a:gd name="connsiteX417" fmla="*/ 86894 w 3024845"/>
                <a:gd name="connsiteY417" fmla="*/ 471268 h 1160647"/>
                <a:gd name="connsiteX418" fmla="*/ 99308 w 3024845"/>
                <a:gd name="connsiteY418" fmla="*/ 471268 h 1160647"/>
                <a:gd name="connsiteX419" fmla="*/ 99308 w 3024845"/>
                <a:gd name="connsiteY419" fmla="*/ 356694 h 1160647"/>
                <a:gd name="connsiteX420" fmla="*/ 103361 w 3024845"/>
                <a:gd name="connsiteY420" fmla="*/ 328590 h 1160647"/>
                <a:gd name="connsiteX421" fmla="*/ 105388 w 3024845"/>
                <a:gd name="connsiteY421" fmla="*/ 328590 h 1160647"/>
                <a:gd name="connsiteX422" fmla="*/ 119575 w 3024845"/>
                <a:gd name="connsiteY422" fmla="*/ 328590 h 1160647"/>
                <a:gd name="connsiteX423" fmla="*/ 156055 w 3024845"/>
                <a:gd name="connsiteY423" fmla="*/ 246443 h 1160647"/>
                <a:gd name="connsiteX424" fmla="*/ 160109 w 3024845"/>
                <a:gd name="connsiteY424" fmla="*/ 0 h 1160647"/>
                <a:gd name="connsiteX0" fmla="*/ 160109 w 3024845"/>
                <a:gd name="connsiteY0" fmla="*/ 0 h 1160647"/>
                <a:gd name="connsiteX1" fmla="*/ 162135 w 3024845"/>
                <a:gd name="connsiteY1" fmla="*/ 246443 h 1160647"/>
                <a:gd name="connsiteX2" fmla="*/ 200642 w 3024845"/>
                <a:gd name="connsiteY2" fmla="*/ 326429 h 1160647"/>
                <a:gd name="connsiteX3" fmla="*/ 202669 w 3024845"/>
                <a:gd name="connsiteY3" fmla="*/ 326429 h 1160647"/>
                <a:gd name="connsiteX4" fmla="*/ 216856 w 3024845"/>
                <a:gd name="connsiteY4" fmla="*/ 326429 h 1160647"/>
                <a:gd name="connsiteX5" fmla="*/ 216856 w 3024845"/>
                <a:gd name="connsiteY5" fmla="*/ 350208 h 1160647"/>
                <a:gd name="connsiteX6" fmla="*/ 217363 w 3024845"/>
                <a:gd name="connsiteY6" fmla="*/ 351019 h 1160647"/>
                <a:gd name="connsiteX7" fmla="*/ 220909 w 3024845"/>
                <a:gd name="connsiteY7" fmla="*/ 356694 h 1160647"/>
                <a:gd name="connsiteX8" fmla="*/ 220909 w 3024845"/>
                <a:gd name="connsiteY8" fmla="*/ 471268 h 1160647"/>
                <a:gd name="connsiteX9" fmla="*/ 223189 w 3024845"/>
                <a:gd name="connsiteY9" fmla="*/ 471268 h 1160647"/>
                <a:gd name="connsiteX10" fmla="*/ 239150 w 3024845"/>
                <a:gd name="connsiteY10" fmla="*/ 471268 h 1160647"/>
                <a:gd name="connsiteX11" fmla="*/ 239150 w 3024845"/>
                <a:gd name="connsiteY11" fmla="*/ 611783 h 1160647"/>
                <a:gd name="connsiteX12" fmla="*/ 240670 w 3024845"/>
                <a:gd name="connsiteY12" fmla="*/ 611513 h 1160647"/>
                <a:gd name="connsiteX13" fmla="*/ 251310 w 3024845"/>
                <a:gd name="connsiteY13" fmla="*/ 609622 h 1160647"/>
                <a:gd name="connsiteX14" fmla="*/ 249283 w 3024845"/>
                <a:gd name="connsiteY14" fmla="*/ 698254 h 1160647"/>
                <a:gd name="connsiteX15" fmla="*/ 250803 w 3024845"/>
                <a:gd name="connsiteY15" fmla="*/ 698525 h 1160647"/>
                <a:gd name="connsiteX16" fmla="*/ 261443 w 3024845"/>
                <a:gd name="connsiteY16" fmla="*/ 700416 h 1160647"/>
                <a:gd name="connsiteX17" fmla="*/ 261696 w 3024845"/>
                <a:gd name="connsiteY17" fmla="*/ 701227 h 1160647"/>
                <a:gd name="connsiteX18" fmla="*/ 263470 w 3024845"/>
                <a:gd name="connsiteY18" fmla="*/ 706902 h 1160647"/>
                <a:gd name="connsiteX19" fmla="*/ 264230 w 3024845"/>
                <a:gd name="connsiteY19" fmla="*/ 704470 h 1160647"/>
                <a:gd name="connsiteX20" fmla="*/ 269550 w 3024845"/>
                <a:gd name="connsiteY20" fmla="*/ 687446 h 1160647"/>
                <a:gd name="connsiteX21" fmla="*/ 271323 w 3024845"/>
                <a:gd name="connsiteY21" fmla="*/ 687446 h 1160647"/>
                <a:gd name="connsiteX22" fmla="*/ 283737 w 3024845"/>
                <a:gd name="connsiteY22" fmla="*/ 687446 h 1160647"/>
                <a:gd name="connsiteX23" fmla="*/ 283737 w 3024845"/>
                <a:gd name="connsiteY23" fmla="*/ 719872 h 1160647"/>
                <a:gd name="connsiteX24" fmla="*/ 284750 w 3024845"/>
                <a:gd name="connsiteY24" fmla="*/ 720413 h 1160647"/>
                <a:gd name="connsiteX25" fmla="*/ 291844 w 3024845"/>
                <a:gd name="connsiteY25" fmla="*/ 724196 h 1160647"/>
                <a:gd name="connsiteX26" fmla="*/ 291844 w 3024845"/>
                <a:gd name="connsiteY26" fmla="*/ 725547 h 1160647"/>
                <a:gd name="connsiteX27" fmla="*/ 291844 w 3024845"/>
                <a:gd name="connsiteY27" fmla="*/ 735005 h 1160647"/>
                <a:gd name="connsiteX28" fmla="*/ 336431 w 3024845"/>
                <a:gd name="connsiteY28" fmla="*/ 735005 h 1160647"/>
                <a:gd name="connsiteX29" fmla="*/ 336431 w 3024845"/>
                <a:gd name="connsiteY29" fmla="*/ 736086 h 1160647"/>
                <a:gd name="connsiteX30" fmla="*/ 336431 w 3024845"/>
                <a:gd name="connsiteY30" fmla="*/ 743652 h 1160647"/>
                <a:gd name="connsiteX31" fmla="*/ 338457 w 3024845"/>
                <a:gd name="connsiteY31" fmla="*/ 743652 h 1160647"/>
                <a:gd name="connsiteX32" fmla="*/ 352644 w 3024845"/>
                <a:gd name="connsiteY32" fmla="*/ 743652 h 1160647"/>
                <a:gd name="connsiteX33" fmla="*/ 352644 w 3024845"/>
                <a:gd name="connsiteY33" fmla="*/ 713387 h 1160647"/>
                <a:gd name="connsiteX34" fmla="*/ 397231 w 3024845"/>
                <a:gd name="connsiteY34" fmla="*/ 713387 h 1160647"/>
                <a:gd name="connsiteX35" fmla="*/ 397231 w 3024845"/>
                <a:gd name="connsiteY35" fmla="*/ 712036 h 1160647"/>
                <a:gd name="connsiteX36" fmla="*/ 397231 w 3024845"/>
                <a:gd name="connsiteY36" fmla="*/ 702578 h 1160647"/>
                <a:gd name="connsiteX37" fmla="*/ 398245 w 3024845"/>
                <a:gd name="connsiteY37" fmla="*/ 702578 h 1160647"/>
                <a:gd name="connsiteX38" fmla="*/ 405338 w 3024845"/>
                <a:gd name="connsiteY38" fmla="*/ 702578 h 1160647"/>
                <a:gd name="connsiteX39" fmla="*/ 405338 w 3024845"/>
                <a:gd name="connsiteY39" fmla="*/ 700687 h 1160647"/>
                <a:gd name="connsiteX40" fmla="*/ 405338 w 3024845"/>
                <a:gd name="connsiteY40" fmla="*/ 687446 h 1160647"/>
                <a:gd name="connsiteX41" fmla="*/ 406098 w 3024845"/>
                <a:gd name="connsiteY41" fmla="*/ 687446 h 1160647"/>
                <a:gd name="connsiteX42" fmla="*/ 411418 w 3024845"/>
                <a:gd name="connsiteY42" fmla="*/ 687446 h 1160647"/>
                <a:gd name="connsiteX43" fmla="*/ 411418 w 3024845"/>
                <a:gd name="connsiteY43" fmla="*/ 686365 h 1160647"/>
                <a:gd name="connsiteX44" fmla="*/ 411418 w 3024845"/>
                <a:gd name="connsiteY44" fmla="*/ 678798 h 1160647"/>
                <a:gd name="connsiteX45" fmla="*/ 413445 w 3024845"/>
                <a:gd name="connsiteY45" fmla="*/ 678798 h 1160647"/>
                <a:gd name="connsiteX46" fmla="*/ 427632 w 3024845"/>
                <a:gd name="connsiteY46" fmla="*/ 678798 h 1160647"/>
                <a:gd name="connsiteX47" fmla="*/ 427632 w 3024845"/>
                <a:gd name="connsiteY47" fmla="*/ 679879 h 1160647"/>
                <a:gd name="connsiteX48" fmla="*/ 427632 w 3024845"/>
                <a:gd name="connsiteY48" fmla="*/ 687446 h 1160647"/>
                <a:gd name="connsiteX49" fmla="*/ 449925 w 3024845"/>
                <a:gd name="connsiteY49" fmla="*/ 687446 h 1160647"/>
                <a:gd name="connsiteX50" fmla="*/ 449925 w 3024845"/>
                <a:gd name="connsiteY50" fmla="*/ 685554 h 1160647"/>
                <a:gd name="connsiteX51" fmla="*/ 449925 w 3024845"/>
                <a:gd name="connsiteY51" fmla="*/ 672313 h 1160647"/>
                <a:gd name="connsiteX52" fmla="*/ 451699 w 3024845"/>
                <a:gd name="connsiteY52" fmla="*/ 672313 h 1160647"/>
                <a:gd name="connsiteX53" fmla="*/ 464112 w 3024845"/>
                <a:gd name="connsiteY53" fmla="*/ 672313 h 1160647"/>
                <a:gd name="connsiteX54" fmla="*/ 464112 w 3024845"/>
                <a:gd name="connsiteY54" fmla="*/ 696093 h 1160647"/>
                <a:gd name="connsiteX55" fmla="*/ 465126 w 3024845"/>
                <a:gd name="connsiteY55" fmla="*/ 696093 h 1160647"/>
                <a:gd name="connsiteX56" fmla="*/ 472219 w 3024845"/>
                <a:gd name="connsiteY56" fmla="*/ 696093 h 1160647"/>
                <a:gd name="connsiteX57" fmla="*/ 472219 w 3024845"/>
                <a:gd name="connsiteY57" fmla="*/ 695012 h 1160647"/>
                <a:gd name="connsiteX58" fmla="*/ 472219 w 3024845"/>
                <a:gd name="connsiteY58" fmla="*/ 687446 h 1160647"/>
                <a:gd name="connsiteX59" fmla="*/ 473992 w 3024845"/>
                <a:gd name="connsiteY59" fmla="*/ 687446 h 1160647"/>
                <a:gd name="connsiteX60" fmla="*/ 486406 w 3024845"/>
                <a:gd name="connsiteY60" fmla="*/ 687446 h 1160647"/>
                <a:gd name="connsiteX61" fmla="*/ 486406 w 3024845"/>
                <a:gd name="connsiteY61" fmla="*/ 713387 h 1160647"/>
                <a:gd name="connsiteX62" fmla="*/ 488433 w 3024845"/>
                <a:gd name="connsiteY62" fmla="*/ 713387 h 1160647"/>
                <a:gd name="connsiteX63" fmla="*/ 502619 w 3024845"/>
                <a:gd name="connsiteY63" fmla="*/ 713387 h 1160647"/>
                <a:gd name="connsiteX64" fmla="*/ 502619 w 3024845"/>
                <a:gd name="connsiteY64" fmla="*/ 715008 h 1160647"/>
                <a:gd name="connsiteX65" fmla="*/ 502619 w 3024845"/>
                <a:gd name="connsiteY65" fmla="*/ 726358 h 1160647"/>
                <a:gd name="connsiteX66" fmla="*/ 503379 w 3024845"/>
                <a:gd name="connsiteY66" fmla="*/ 726358 h 1160647"/>
                <a:gd name="connsiteX67" fmla="*/ 508700 w 3024845"/>
                <a:gd name="connsiteY67" fmla="*/ 726358 h 1160647"/>
                <a:gd name="connsiteX68" fmla="*/ 508700 w 3024845"/>
                <a:gd name="connsiteY68" fmla="*/ 725547 h 1160647"/>
                <a:gd name="connsiteX69" fmla="*/ 508700 w 3024845"/>
                <a:gd name="connsiteY69" fmla="*/ 719872 h 1160647"/>
                <a:gd name="connsiteX70" fmla="*/ 539100 w 3024845"/>
                <a:gd name="connsiteY70" fmla="*/ 719872 h 1160647"/>
                <a:gd name="connsiteX71" fmla="*/ 539100 w 3024845"/>
                <a:gd name="connsiteY71" fmla="*/ 743652 h 1160647"/>
                <a:gd name="connsiteX72" fmla="*/ 540113 w 3024845"/>
                <a:gd name="connsiteY72" fmla="*/ 743652 h 1160647"/>
                <a:gd name="connsiteX73" fmla="*/ 547207 w 3024845"/>
                <a:gd name="connsiteY73" fmla="*/ 743652 h 1160647"/>
                <a:gd name="connsiteX74" fmla="*/ 547207 w 3024845"/>
                <a:gd name="connsiteY74" fmla="*/ 744733 h 1160647"/>
                <a:gd name="connsiteX75" fmla="*/ 547207 w 3024845"/>
                <a:gd name="connsiteY75" fmla="*/ 752299 h 1160647"/>
                <a:gd name="connsiteX76" fmla="*/ 547967 w 3024845"/>
                <a:gd name="connsiteY76" fmla="*/ 752299 h 1160647"/>
                <a:gd name="connsiteX77" fmla="*/ 553287 w 3024845"/>
                <a:gd name="connsiteY77" fmla="*/ 752299 h 1160647"/>
                <a:gd name="connsiteX78" fmla="*/ 553287 w 3024845"/>
                <a:gd name="connsiteY78" fmla="*/ 750137 h 1160647"/>
                <a:gd name="connsiteX79" fmla="*/ 553287 w 3024845"/>
                <a:gd name="connsiteY79" fmla="*/ 735005 h 1160647"/>
                <a:gd name="connsiteX80" fmla="*/ 554300 w 3024845"/>
                <a:gd name="connsiteY80" fmla="*/ 735005 h 1160647"/>
                <a:gd name="connsiteX81" fmla="*/ 561394 w 3024845"/>
                <a:gd name="connsiteY81" fmla="*/ 735005 h 1160647"/>
                <a:gd name="connsiteX82" fmla="*/ 561394 w 3024845"/>
                <a:gd name="connsiteY82" fmla="*/ 736086 h 1160647"/>
                <a:gd name="connsiteX83" fmla="*/ 561394 w 3024845"/>
                <a:gd name="connsiteY83" fmla="*/ 743652 h 1160647"/>
                <a:gd name="connsiteX84" fmla="*/ 566714 w 3024845"/>
                <a:gd name="connsiteY84" fmla="*/ 741659 h 1160647"/>
                <a:gd name="connsiteX85" fmla="*/ 567474 w 3024845"/>
                <a:gd name="connsiteY85" fmla="*/ 740679 h 1160647"/>
                <a:gd name="connsiteX86" fmla="*/ 567474 w 3024845"/>
                <a:gd name="connsiteY86" fmla="*/ 735005 h 1160647"/>
                <a:gd name="connsiteX87" fmla="*/ 605981 w 3024845"/>
                <a:gd name="connsiteY87" fmla="*/ 735005 h 1160647"/>
                <a:gd name="connsiteX88" fmla="*/ 605981 w 3024845"/>
                <a:gd name="connsiteY88" fmla="*/ 758784 h 1160647"/>
                <a:gd name="connsiteX89" fmla="*/ 608007 w 3024845"/>
                <a:gd name="connsiteY89" fmla="*/ 758784 h 1160647"/>
                <a:gd name="connsiteX90" fmla="*/ 622194 w 3024845"/>
                <a:gd name="connsiteY90" fmla="*/ 758784 h 1160647"/>
                <a:gd name="connsiteX91" fmla="*/ 622194 w 3024845"/>
                <a:gd name="connsiteY91" fmla="*/ 759865 h 1160647"/>
                <a:gd name="connsiteX92" fmla="*/ 622194 w 3024845"/>
                <a:gd name="connsiteY92" fmla="*/ 767431 h 1160647"/>
                <a:gd name="connsiteX93" fmla="*/ 623968 w 3024845"/>
                <a:gd name="connsiteY93" fmla="*/ 767431 h 1160647"/>
                <a:gd name="connsiteX94" fmla="*/ 636381 w 3024845"/>
                <a:gd name="connsiteY94" fmla="*/ 767431 h 1160647"/>
                <a:gd name="connsiteX95" fmla="*/ 636381 w 3024845"/>
                <a:gd name="connsiteY95" fmla="*/ 743652 h 1160647"/>
                <a:gd name="connsiteX96" fmla="*/ 637394 w 3024845"/>
                <a:gd name="connsiteY96" fmla="*/ 743652 h 1160647"/>
                <a:gd name="connsiteX97" fmla="*/ 644488 w 3024845"/>
                <a:gd name="connsiteY97" fmla="*/ 743652 h 1160647"/>
                <a:gd name="connsiteX98" fmla="*/ 644488 w 3024845"/>
                <a:gd name="connsiteY98" fmla="*/ 711225 h 1160647"/>
                <a:gd name="connsiteX99" fmla="*/ 645501 w 3024845"/>
                <a:gd name="connsiteY99" fmla="*/ 711225 h 1160647"/>
                <a:gd name="connsiteX100" fmla="*/ 652595 w 3024845"/>
                <a:gd name="connsiteY100" fmla="*/ 711225 h 1160647"/>
                <a:gd name="connsiteX101" fmla="*/ 652595 w 3024845"/>
                <a:gd name="connsiteY101" fmla="*/ 709334 h 1160647"/>
                <a:gd name="connsiteX102" fmla="*/ 652595 w 3024845"/>
                <a:gd name="connsiteY102" fmla="*/ 696093 h 1160647"/>
                <a:gd name="connsiteX103" fmla="*/ 651328 w 3024845"/>
                <a:gd name="connsiteY103" fmla="*/ 694471 h 1160647"/>
                <a:gd name="connsiteX104" fmla="*/ 656648 w 3024845"/>
                <a:gd name="connsiteY104" fmla="*/ 683122 h 1160647"/>
                <a:gd name="connsiteX105" fmla="*/ 664755 w 3024845"/>
                <a:gd name="connsiteY105" fmla="*/ 711225 h 1160647"/>
                <a:gd name="connsiteX106" fmla="*/ 665515 w 3024845"/>
                <a:gd name="connsiteY106" fmla="*/ 711225 h 1160647"/>
                <a:gd name="connsiteX107" fmla="*/ 670835 w 3024845"/>
                <a:gd name="connsiteY107" fmla="*/ 711225 h 1160647"/>
                <a:gd name="connsiteX108" fmla="*/ 670835 w 3024845"/>
                <a:gd name="connsiteY108" fmla="*/ 605298 h 1160647"/>
                <a:gd name="connsiteX109" fmla="*/ 672355 w 3024845"/>
                <a:gd name="connsiteY109" fmla="*/ 605298 h 1160647"/>
                <a:gd name="connsiteX110" fmla="*/ 682995 w 3024845"/>
                <a:gd name="connsiteY110" fmla="*/ 605298 h 1160647"/>
                <a:gd name="connsiteX111" fmla="*/ 682995 w 3024845"/>
                <a:gd name="connsiteY111" fmla="*/ 557739 h 1160647"/>
                <a:gd name="connsiteX112" fmla="*/ 709342 w 3024845"/>
                <a:gd name="connsiteY112" fmla="*/ 557739 h 1160647"/>
                <a:gd name="connsiteX113" fmla="*/ 709342 w 3024845"/>
                <a:gd name="connsiteY113" fmla="*/ 536121 h 1160647"/>
                <a:gd name="connsiteX114" fmla="*/ 743796 w 3024845"/>
                <a:gd name="connsiteY114" fmla="*/ 536121 h 1160647"/>
                <a:gd name="connsiteX115" fmla="*/ 743796 w 3024845"/>
                <a:gd name="connsiteY115" fmla="*/ 538553 h 1160647"/>
                <a:gd name="connsiteX116" fmla="*/ 743796 w 3024845"/>
                <a:gd name="connsiteY116" fmla="*/ 555577 h 1160647"/>
                <a:gd name="connsiteX117" fmla="*/ 746076 w 3024845"/>
                <a:gd name="connsiteY117" fmla="*/ 555577 h 1160647"/>
                <a:gd name="connsiteX118" fmla="*/ 762036 w 3024845"/>
                <a:gd name="connsiteY118" fmla="*/ 555577 h 1160647"/>
                <a:gd name="connsiteX119" fmla="*/ 762036 w 3024845"/>
                <a:gd name="connsiteY119" fmla="*/ 603136 h 1160647"/>
                <a:gd name="connsiteX120" fmla="*/ 763049 w 3024845"/>
                <a:gd name="connsiteY120" fmla="*/ 603136 h 1160647"/>
                <a:gd name="connsiteX121" fmla="*/ 770143 w 3024845"/>
                <a:gd name="connsiteY121" fmla="*/ 603136 h 1160647"/>
                <a:gd name="connsiteX122" fmla="*/ 784330 w 3024845"/>
                <a:gd name="connsiteY122" fmla="*/ 607460 h 1160647"/>
                <a:gd name="connsiteX123" fmla="*/ 784330 w 3024845"/>
                <a:gd name="connsiteY123" fmla="*/ 646372 h 1160647"/>
                <a:gd name="connsiteX124" fmla="*/ 785343 w 3024845"/>
                <a:gd name="connsiteY124" fmla="*/ 646372 h 1160647"/>
                <a:gd name="connsiteX125" fmla="*/ 792436 w 3024845"/>
                <a:gd name="connsiteY125" fmla="*/ 646372 h 1160647"/>
                <a:gd name="connsiteX126" fmla="*/ 792436 w 3024845"/>
                <a:gd name="connsiteY126" fmla="*/ 647993 h 1160647"/>
                <a:gd name="connsiteX127" fmla="*/ 792436 w 3024845"/>
                <a:gd name="connsiteY127" fmla="*/ 659342 h 1160647"/>
                <a:gd name="connsiteX128" fmla="*/ 794463 w 3024845"/>
                <a:gd name="connsiteY128" fmla="*/ 659342 h 1160647"/>
                <a:gd name="connsiteX129" fmla="*/ 808650 w 3024845"/>
                <a:gd name="connsiteY129" fmla="*/ 659342 h 1160647"/>
                <a:gd name="connsiteX130" fmla="*/ 814730 w 3024845"/>
                <a:gd name="connsiteY130" fmla="*/ 665828 h 1160647"/>
                <a:gd name="connsiteX131" fmla="*/ 814730 w 3024845"/>
                <a:gd name="connsiteY131" fmla="*/ 687446 h 1160647"/>
                <a:gd name="connsiteX132" fmla="*/ 817010 w 3024845"/>
                <a:gd name="connsiteY132" fmla="*/ 687446 h 1160647"/>
                <a:gd name="connsiteX133" fmla="*/ 832970 w 3024845"/>
                <a:gd name="connsiteY133" fmla="*/ 687446 h 1160647"/>
                <a:gd name="connsiteX134" fmla="*/ 832970 w 3024845"/>
                <a:gd name="connsiteY134" fmla="*/ 688526 h 1160647"/>
                <a:gd name="connsiteX135" fmla="*/ 832970 w 3024845"/>
                <a:gd name="connsiteY135" fmla="*/ 696093 h 1160647"/>
                <a:gd name="connsiteX136" fmla="*/ 834237 w 3024845"/>
                <a:gd name="connsiteY136" fmla="*/ 696093 h 1160647"/>
                <a:gd name="connsiteX137" fmla="*/ 843104 w 3024845"/>
                <a:gd name="connsiteY137" fmla="*/ 696093 h 1160647"/>
                <a:gd name="connsiteX138" fmla="*/ 843104 w 3024845"/>
                <a:gd name="connsiteY138" fmla="*/ 698254 h 1160647"/>
                <a:gd name="connsiteX139" fmla="*/ 843104 w 3024845"/>
                <a:gd name="connsiteY139" fmla="*/ 713387 h 1160647"/>
                <a:gd name="connsiteX140" fmla="*/ 847157 w 3024845"/>
                <a:gd name="connsiteY140" fmla="*/ 711495 h 1160647"/>
                <a:gd name="connsiteX141" fmla="*/ 847157 w 3024845"/>
                <a:gd name="connsiteY141" fmla="*/ 698254 h 1160647"/>
                <a:gd name="connsiteX142" fmla="*/ 848170 w 3024845"/>
                <a:gd name="connsiteY142" fmla="*/ 698254 h 1160647"/>
                <a:gd name="connsiteX143" fmla="*/ 855264 w 3024845"/>
                <a:gd name="connsiteY143" fmla="*/ 698254 h 1160647"/>
                <a:gd name="connsiteX144" fmla="*/ 855264 w 3024845"/>
                <a:gd name="connsiteY144" fmla="*/ 699876 h 1160647"/>
                <a:gd name="connsiteX145" fmla="*/ 855264 w 3024845"/>
                <a:gd name="connsiteY145" fmla="*/ 711225 h 1160647"/>
                <a:gd name="connsiteX146" fmla="*/ 856024 w 3024845"/>
                <a:gd name="connsiteY146" fmla="*/ 711225 h 1160647"/>
                <a:gd name="connsiteX147" fmla="*/ 861344 w 3024845"/>
                <a:gd name="connsiteY147" fmla="*/ 711225 h 1160647"/>
                <a:gd name="connsiteX148" fmla="*/ 909984 w 3024845"/>
                <a:gd name="connsiteY148" fmla="*/ 706902 h 1160647"/>
                <a:gd name="connsiteX149" fmla="*/ 909984 w 3024845"/>
                <a:gd name="connsiteY149" fmla="*/ 708253 h 1160647"/>
                <a:gd name="connsiteX150" fmla="*/ 909984 w 3024845"/>
                <a:gd name="connsiteY150" fmla="*/ 717710 h 1160647"/>
                <a:gd name="connsiteX151" fmla="*/ 910744 w 3024845"/>
                <a:gd name="connsiteY151" fmla="*/ 717710 h 1160647"/>
                <a:gd name="connsiteX152" fmla="*/ 916065 w 3024845"/>
                <a:gd name="connsiteY152" fmla="*/ 717710 h 1160647"/>
                <a:gd name="connsiteX153" fmla="*/ 916065 w 3024845"/>
                <a:gd name="connsiteY153" fmla="*/ 719872 h 1160647"/>
                <a:gd name="connsiteX154" fmla="*/ 916065 w 3024845"/>
                <a:gd name="connsiteY154" fmla="*/ 735005 h 1160647"/>
                <a:gd name="connsiteX155" fmla="*/ 918091 w 3024845"/>
                <a:gd name="connsiteY155" fmla="*/ 733654 h 1160647"/>
                <a:gd name="connsiteX156" fmla="*/ 932278 w 3024845"/>
                <a:gd name="connsiteY156" fmla="*/ 724196 h 1160647"/>
                <a:gd name="connsiteX157" fmla="*/ 938358 w 3024845"/>
                <a:gd name="connsiteY157" fmla="*/ 683122 h 1160647"/>
                <a:gd name="connsiteX158" fmla="*/ 939118 w 3024845"/>
                <a:gd name="connsiteY158" fmla="*/ 682852 h 1160647"/>
                <a:gd name="connsiteX159" fmla="*/ 944438 w 3024845"/>
                <a:gd name="connsiteY159" fmla="*/ 680960 h 1160647"/>
                <a:gd name="connsiteX160" fmla="*/ 946465 w 3024845"/>
                <a:gd name="connsiteY160" fmla="*/ 611783 h 1160647"/>
                <a:gd name="connsiteX161" fmla="*/ 948492 w 3024845"/>
                <a:gd name="connsiteY161" fmla="*/ 680960 h 1160647"/>
                <a:gd name="connsiteX162" fmla="*/ 949252 w 3024845"/>
                <a:gd name="connsiteY162" fmla="*/ 681230 h 1160647"/>
                <a:gd name="connsiteX163" fmla="*/ 954572 w 3024845"/>
                <a:gd name="connsiteY163" fmla="*/ 683122 h 1160647"/>
                <a:gd name="connsiteX164" fmla="*/ 954572 w 3024845"/>
                <a:gd name="connsiteY164" fmla="*/ 596651 h 1160647"/>
                <a:gd name="connsiteX165" fmla="*/ 958625 w 3024845"/>
                <a:gd name="connsiteY165" fmla="*/ 564224 h 1160647"/>
                <a:gd name="connsiteX166" fmla="*/ 997132 w 3024845"/>
                <a:gd name="connsiteY166" fmla="*/ 564224 h 1160647"/>
                <a:gd name="connsiteX167" fmla="*/ 997132 w 3024845"/>
                <a:gd name="connsiteY167" fmla="*/ 596651 h 1160647"/>
                <a:gd name="connsiteX168" fmla="*/ 997892 w 3024845"/>
                <a:gd name="connsiteY168" fmla="*/ 596651 h 1160647"/>
                <a:gd name="connsiteX169" fmla="*/ 1003212 w 3024845"/>
                <a:gd name="connsiteY169" fmla="*/ 596651 h 1160647"/>
                <a:gd name="connsiteX170" fmla="*/ 1003212 w 3024845"/>
                <a:gd name="connsiteY170" fmla="*/ 514503 h 1160647"/>
                <a:gd name="connsiteX171" fmla="*/ 1004986 w 3024845"/>
                <a:gd name="connsiteY171" fmla="*/ 514503 h 1160647"/>
                <a:gd name="connsiteX172" fmla="*/ 1017399 w 3024845"/>
                <a:gd name="connsiteY172" fmla="*/ 514503 h 1160647"/>
                <a:gd name="connsiteX173" fmla="*/ 1017399 w 3024845"/>
                <a:gd name="connsiteY173" fmla="*/ 512612 h 1160647"/>
                <a:gd name="connsiteX174" fmla="*/ 1017399 w 3024845"/>
                <a:gd name="connsiteY174" fmla="*/ 499371 h 1160647"/>
                <a:gd name="connsiteX175" fmla="*/ 1039693 w 3024845"/>
                <a:gd name="connsiteY175" fmla="*/ 499371 h 1160647"/>
                <a:gd name="connsiteX176" fmla="*/ 1039693 w 3024845"/>
                <a:gd name="connsiteY176" fmla="*/ 498290 h 1160647"/>
                <a:gd name="connsiteX177" fmla="*/ 1039693 w 3024845"/>
                <a:gd name="connsiteY177" fmla="*/ 490724 h 1160647"/>
                <a:gd name="connsiteX178" fmla="*/ 1041466 w 3024845"/>
                <a:gd name="connsiteY178" fmla="*/ 490724 h 1160647"/>
                <a:gd name="connsiteX179" fmla="*/ 1053880 w 3024845"/>
                <a:gd name="connsiteY179" fmla="*/ 490724 h 1160647"/>
                <a:gd name="connsiteX180" fmla="*/ 1053880 w 3024845"/>
                <a:gd name="connsiteY180" fmla="*/ 491805 h 1160647"/>
                <a:gd name="connsiteX181" fmla="*/ 1053880 w 3024845"/>
                <a:gd name="connsiteY181" fmla="*/ 499371 h 1160647"/>
                <a:gd name="connsiteX182" fmla="*/ 1054640 w 3024845"/>
                <a:gd name="connsiteY182" fmla="*/ 499371 h 1160647"/>
                <a:gd name="connsiteX183" fmla="*/ 1059960 w 3024845"/>
                <a:gd name="connsiteY183" fmla="*/ 499371 h 1160647"/>
                <a:gd name="connsiteX184" fmla="*/ 1070093 w 3024845"/>
                <a:gd name="connsiteY184" fmla="*/ 495047 h 1160647"/>
                <a:gd name="connsiteX185" fmla="*/ 1074146 w 3024845"/>
                <a:gd name="connsiteY185" fmla="*/ 498290 h 1160647"/>
                <a:gd name="connsiteX186" fmla="*/ 1074146 w 3024845"/>
                <a:gd name="connsiteY186" fmla="*/ 490724 h 1160647"/>
                <a:gd name="connsiteX187" fmla="*/ 1076426 w 3024845"/>
                <a:gd name="connsiteY187" fmla="*/ 490724 h 1160647"/>
                <a:gd name="connsiteX188" fmla="*/ 1092387 w 3024845"/>
                <a:gd name="connsiteY188" fmla="*/ 490724 h 1160647"/>
                <a:gd name="connsiteX189" fmla="*/ 1092387 w 3024845"/>
                <a:gd name="connsiteY189" fmla="*/ 491805 h 1160647"/>
                <a:gd name="connsiteX190" fmla="*/ 1092387 w 3024845"/>
                <a:gd name="connsiteY190" fmla="*/ 499371 h 1160647"/>
                <a:gd name="connsiteX191" fmla="*/ 1122787 w 3024845"/>
                <a:gd name="connsiteY191" fmla="*/ 499371 h 1160647"/>
                <a:gd name="connsiteX192" fmla="*/ 1122787 w 3024845"/>
                <a:gd name="connsiteY192" fmla="*/ 500992 h 1160647"/>
                <a:gd name="connsiteX193" fmla="*/ 1122787 w 3024845"/>
                <a:gd name="connsiteY193" fmla="*/ 512342 h 1160647"/>
                <a:gd name="connsiteX194" fmla="*/ 1149134 w 3024845"/>
                <a:gd name="connsiteY194" fmla="*/ 512342 h 1160647"/>
                <a:gd name="connsiteX195" fmla="*/ 1149134 w 3024845"/>
                <a:gd name="connsiteY195" fmla="*/ 542606 h 1160647"/>
                <a:gd name="connsiteX196" fmla="*/ 1149894 w 3024845"/>
                <a:gd name="connsiteY196" fmla="*/ 542606 h 1160647"/>
                <a:gd name="connsiteX197" fmla="*/ 1155214 w 3024845"/>
                <a:gd name="connsiteY197" fmla="*/ 542606 h 1160647"/>
                <a:gd name="connsiteX198" fmla="*/ 1155214 w 3024845"/>
                <a:gd name="connsiteY198" fmla="*/ 543687 h 1160647"/>
                <a:gd name="connsiteX199" fmla="*/ 1155214 w 3024845"/>
                <a:gd name="connsiteY199" fmla="*/ 551254 h 1160647"/>
                <a:gd name="connsiteX200" fmla="*/ 1159268 w 3024845"/>
                <a:gd name="connsiteY200" fmla="*/ 581518 h 1160647"/>
                <a:gd name="connsiteX201" fmla="*/ 1160028 w 3024845"/>
                <a:gd name="connsiteY201" fmla="*/ 581518 h 1160647"/>
                <a:gd name="connsiteX202" fmla="*/ 1165348 w 3024845"/>
                <a:gd name="connsiteY202" fmla="*/ 581518 h 1160647"/>
                <a:gd name="connsiteX203" fmla="*/ 1165348 w 3024845"/>
                <a:gd name="connsiteY203" fmla="*/ 582329 h 1160647"/>
                <a:gd name="connsiteX204" fmla="*/ 1165348 w 3024845"/>
                <a:gd name="connsiteY204" fmla="*/ 588004 h 1160647"/>
                <a:gd name="connsiteX205" fmla="*/ 1166361 w 3024845"/>
                <a:gd name="connsiteY205" fmla="*/ 588004 h 1160647"/>
                <a:gd name="connsiteX206" fmla="*/ 1173454 w 3024845"/>
                <a:gd name="connsiteY206" fmla="*/ 588004 h 1160647"/>
                <a:gd name="connsiteX207" fmla="*/ 1173454 w 3024845"/>
                <a:gd name="connsiteY207" fmla="*/ 618269 h 1160647"/>
                <a:gd name="connsiteX208" fmla="*/ 1175481 w 3024845"/>
                <a:gd name="connsiteY208" fmla="*/ 618269 h 1160647"/>
                <a:gd name="connsiteX209" fmla="*/ 1189668 w 3024845"/>
                <a:gd name="connsiteY209" fmla="*/ 618269 h 1160647"/>
                <a:gd name="connsiteX210" fmla="*/ 1189668 w 3024845"/>
                <a:gd name="connsiteY210" fmla="*/ 642048 h 1160647"/>
                <a:gd name="connsiteX211" fmla="*/ 1191695 w 3024845"/>
                <a:gd name="connsiteY211" fmla="*/ 643669 h 1160647"/>
                <a:gd name="connsiteX212" fmla="*/ 1191695 w 3024845"/>
                <a:gd name="connsiteY212" fmla="*/ 655019 h 1160647"/>
                <a:gd name="connsiteX213" fmla="*/ 1192455 w 3024845"/>
                <a:gd name="connsiteY213" fmla="*/ 655019 h 1160647"/>
                <a:gd name="connsiteX214" fmla="*/ 1197775 w 3024845"/>
                <a:gd name="connsiteY214" fmla="*/ 655019 h 1160647"/>
                <a:gd name="connsiteX215" fmla="*/ 1197775 w 3024845"/>
                <a:gd name="connsiteY215" fmla="*/ 678798 h 1160647"/>
                <a:gd name="connsiteX216" fmla="*/ 1199041 w 3024845"/>
                <a:gd name="connsiteY216" fmla="*/ 678798 h 1160647"/>
                <a:gd name="connsiteX217" fmla="*/ 1207908 w 3024845"/>
                <a:gd name="connsiteY217" fmla="*/ 678798 h 1160647"/>
                <a:gd name="connsiteX218" fmla="*/ 1209935 w 3024845"/>
                <a:gd name="connsiteY218" fmla="*/ 682852 h 1160647"/>
                <a:gd name="connsiteX219" fmla="*/ 1209935 w 3024845"/>
                <a:gd name="connsiteY219" fmla="*/ 696093 h 1160647"/>
                <a:gd name="connsiteX220" fmla="*/ 1211455 w 3024845"/>
                <a:gd name="connsiteY220" fmla="*/ 694201 h 1160647"/>
                <a:gd name="connsiteX221" fmla="*/ 1222095 w 3024845"/>
                <a:gd name="connsiteY221" fmla="*/ 680960 h 1160647"/>
                <a:gd name="connsiteX222" fmla="*/ 1250469 w 3024845"/>
                <a:gd name="connsiteY222" fmla="*/ 680960 h 1160647"/>
                <a:gd name="connsiteX223" fmla="*/ 1250469 w 3024845"/>
                <a:gd name="connsiteY223" fmla="*/ 767431 h 1160647"/>
                <a:gd name="connsiteX224" fmla="*/ 1251229 w 3024845"/>
                <a:gd name="connsiteY224" fmla="*/ 767431 h 1160647"/>
                <a:gd name="connsiteX225" fmla="*/ 1256549 w 3024845"/>
                <a:gd name="connsiteY225" fmla="*/ 767431 h 1160647"/>
                <a:gd name="connsiteX226" fmla="*/ 1257309 w 3024845"/>
                <a:gd name="connsiteY226" fmla="*/ 766080 h 1160647"/>
                <a:gd name="connsiteX227" fmla="*/ 1262629 w 3024845"/>
                <a:gd name="connsiteY227" fmla="*/ 756622 h 1160647"/>
                <a:gd name="connsiteX228" fmla="*/ 1262629 w 3024845"/>
                <a:gd name="connsiteY228" fmla="*/ 758514 h 1160647"/>
                <a:gd name="connsiteX229" fmla="*/ 1262629 w 3024845"/>
                <a:gd name="connsiteY229" fmla="*/ 771755 h 1160647"/>
                <a:gd name="connsiteX230" fmla="*/ 1266682 w 3024845"/>
                <a:gd name="connsiteY230" fmla="*/ 726358 h 1160647"/>
                <a:gd name="connsiteX231" fmla="*/ 1267442 w 3024845"/>
                <a:gd name="connsiteY231" fmla="*/ 726358 h 1160647"/>
                <a:gd name="connsiteX232" fmla="*/ 1272762 w 3024845"/>
                <a:gd name="connsiteY232" fmla="*/ 726358 h 1160647"/>
                <a:gd name="connsiteX233" fmla="*/ 1272762 w 3024845"/>
                <a:gd name="connsiteY233" fmla="*/ 661504 h 1160647"/>
                <a:gd name="connsiteX234" fmla="*/ 1273776 w 3024845"/>
                <a:gd name="connsiteY234" fmla="*/ 661504 h 1160647"/>
                <a:gd name="connsiteX235" fmla="*/ 1280869 w 3024845"/>
                <a:gd name="connsiteY235" fmla="*/ 661504 h 1160647"/>
                <a:gd name="connsiteX236" fmla="*/ 1293029 w 3024845"/>
                <a:gd name="connsiteY236" fmla="*/ 618269 h 1160647"/>
                <a:gd name="connsiteX237" fmla="*/ 1294296 w 3024845"/>
                <a:gd name="connsiteY237" fmla="*/ 618269 h 1160647"/>
                <a:gd name="connsiteX238" fmla="*/ 1303163 w 3024845"/>
                <a:gd name="connsiteY238" fmla="*/ 618269 h 1160647"/>
                <a:gd name="connsiteX239" fmla="*/ 1313296 w 3024845"/>
                <a:gd name="connsiteY239" fmla="*/ 661504 h 1160647"/>
                <a:gd name="connsiteX240" fmla="*/ 1314309 w 3024845"/>
                <a:gd name="connsiteY240" fmla="*/ 661504 h 1160647"/>
                <a:gd name="connsiteX241" fmla="*/ 1321403 w 3024845"/>
                <a:gd name="connsiteY241" fmla="*/ 661504 h 1160647"/>
                <a:gd name="connsiteX242" fmla="*/ 1321403 w 3024845"/>
                <a:gd name="connsiteY242" fmla="*/ 700416 h 1160647"/>
                <a:gd name="connsiteX243" fmla="*/ 1323176 w 3024845"/>
                <a:gd name="connsiteY243" fmla="*/ 700416 h 1160647"/>
                <a:gd name="connsiteX244" fmla="*/ 1335590 w 3024845"/>
                <a:gd name="connsiteY244" fmla="*/ 700416 h 1160647"/>
                <a:gd name="connsiteX245" fmla="*/ 1335590 w 3024845"/>
                <a:gd name="connsiteY245" fmla="*/ 702578 h 1160647"/>
                <a:gd name="connsiteX246" fmla="*/ 1335590 w 3024845"/>
                <a:gd name="connsiteY246" fmla="*/ 717710 h 1160647"/>
                <a:gd name="connsiteX247" fmla="*/ 1339643 w 3024845"/>
                <a:gd name="connsiteY247" fmla="*/ 715549 h 1160647"/>
                <a:gd name="connsiteX248" fmla="*/ 1339643 w 3024845"/>
                <a:gd name="connsiteY248" fmla="*/ 700416 h 1160647"/>
                <a:gd name="connsiteX249" fmla="*/ 1341163 w 3024845"/>
                <a:gd name="connsiteY249" fmla="*/ 700416 h 1160647"/>
                <a:gd name="connsiteX250" fmla="*/ 1351803 w 3024845"/>
                <a:gd name="connsiteY250" fmla="*/ 700416 h 1160647"/>
                <a:gd name="connsiteX251" fmla="*/ 1351803 w 3024845"/>
                <a:gd name="connsiteY251" fmla="*/ 702037 h 1160647"/>
                <a:gd name="connsiteX252" fmla="*/ 1351803 w 3024845"/>
                <a:gd name="connsiteY252" fmla="*/ 713387 h 1160647"/>
                <a:gd name="connsiteX253" fmla="*/ 1382204 w 3024845"/>
                <a:gd name="connsiteY253" fmla="*/ 713387 h 1160647"/>
                <a:gd name="connsiteX254" fmla="*/ 1382204 w 3024845"/>
                <a:gd name="connsiteY254" fmla="*/ 676637 h 1160647"/>
                <a:gd name="connsiteX255" fmla="*/ 1383470 w 3024845"/>
                <a:gd name="connsiteY255" fmla="*/ 676637 h 1160647"/>
                <a:gd name="connsiteX256" fmla="*/ 1392337 w 3024845"/>
                <a:gd name="connsiteY256" fmla="*/ 676637 h 1160647"/>
                <a:gd name="connsiteX257" fmla="*/ 1392337 w 3024845"/>
                <a:gd name="connsiteY257" fmla="*/ 698254 h 1160647"/>
                <a:gd name="connsiteX258" fmla="*/ 1394364 w 3024845"/>
                <a:gd name="connsiteY258" fmla="*/ 665828 h 1160647"/>
                <a:gd name="connsiteX259" fmla="*/ 1416657 w 3024845"/>
                <a:gd name="connsiteY259" fmla="*/ 665828 h 1160647"/>
                <a:gd name="connsiteX260" fmla="*/ 1416657 w 3024845"/>
                <a:gd name="connsiteY260" fmla="*/ 664206 h 1160647"/>
                <a:gd name="connsiteX261" fmla="*/ 1416657 w 3024845"/>
                <a:gd name="connsiteY261" fmla="*/ 652857 h 1160647"/>
                <a:gd name="connsiteX262" fmla="*/ 1417417 w 3024845"/>
                <a:gd name="connsiteY262" fmla="*/ 652857 h 1160647"/>
                <a:gd name="connsiteX263" fmla="*/ 1422737 w 3024845"/>
                <a:gd name="connsiteY263" fmla="*/ 652857 h 1160647"/>
                <a:gd name="connsiteX264" fmla="*/ 1422737 w 3024845"/>
                <a:gd name="connsiteY264" fmla="*/ 650966 h 1160647"/>
                <a:gd name="connsiteX265" fmla="*/ 1422737 w 3024845"/>
                <a:gd name="connsiteY265" fmla="*/ 637725 h 1160647"/>
                <a:gd name="connsiteX266" fmla="*/ 1426791 w 3024845"/>
                <a:gd name="connsiteY266" fmla="*/ 644210 h 1160647"/>
                <a:gd name="connsiteX267" fmla="*/ 1429071 w 3024845"/>
                <a:gd name="connsiteY267" fmla="*/ 644210 h 1160647"/>
                <a:gd name="connsiteX268" fmla="*/ 1445031 w 3024845"/>
                <a:gd name="connsiteY268" fmla="*/ 644210 h 1160647"/>
                <a:gd name="connsiteX269" fmla="*/ 1445031 w 3024845"/>
                <a:gd name="connsiteY269" fmla="*/ 643399 h 1160647"/>
                <a:gd name="connsiteX270" fmla="*/ 1445031 w 3024845"/>
                <a:gd name="connsiteY270" fmla="*/ 637725 h 1160647"/>
                <a:gd name="connsiteX271" fmla="*/ 1445791 w 3024845"/>
                <a:gd name="connsiteY271" fmla="*/ 637725 h 1160647"/>
                <a:gd name="connsiteX272" fmla="*/ 1451111 w 3024845"/>
                <a:gd name="connsiteY272" fmla="*/ 637725 h 1160647"/>
                <a:gd name="connsiteX273" fmla="*/ 1451111 w 3024845"/>
                <a:gd name="connsiteY273" fmla="*/ 639076 h 1160647"/>
                <a:gd name="connsiteX274" fmla="*/ 1451111 w 3024845"/>
                <a:gd name="connsiteY274" fmla="*/ 648534 h 1160647"/>
                <a:gd name="connsiteX275" fmla="*/ 1489618 w 3024845"/>
                <a:gd name="connsiteY275" fmla="*/ 648534 h 1160647"/>
                <a:gd name="connsiteX276" fmla="*/ 1489618 w 3024845"/>
                <a:gd name="connsiteY276" fmla="*/ 786887 h 1160647"/>
                <a:gd name="connsiteX277" fmla="*/ 1491138 w 3024845"/>
                <a:gd name="connsiteY277" fmla="*/ 786887 h 1160647"/>
                <a:gd name="connsiteX278" fmla="*/ 1501778 w 3024845"/>
                <a:gd name="connsiteY278" fmla="*/ 786887 h 1160647"/>
                <a:gd name="connsiteX279" fmla="*/ 1501778 w 3024845"/>
                <a:gd name="connsiteY279" fmla="*/ 773917 h 1160647"/>
                <a:gd name="connsiteX280" fmla="*/ 1505832 w 3024845"/>
                <a:gd name="connsiteY280" fmla="*/ 773917 h 1160647"/>
                <a:gd name="connsiteX281" fmla="*/ 1505832 w 3024845"/>
                <a:gd name="connsiteY281" fmla="*/ 786887 h 1160647"/>
                <a:gd name="connsiteX282" fmla="*/ 1536232 w 3024845"/>
                <a:gd name="connsiteY282" fmla="*/ 786887 h 1160647"/>
                <a:gd name="connsiteX283" fmla="*/ 1536232 w 3024845"/>
                <a:gd name="connsiteY283" fmla="*/ 756622 h 1160647"/>
                <a:gd name="connsiteX284" fmla="*/ 1548392 w 3024845"/>
                <a:gd name="connsiteY284" fmla="*/ 756622 h 1160647"/>
                <a:gd name="connsiteX285" fmla="*/ 1560552 w 3024845"/>
                <a:gd name="connsiteY285" fmla="*/ 754461 h 1160647"/>
                <a:gd name="connsiteX286" fmla="*/ 1564606 w 3024845"/>
                <a:gd name="connsiteY286" fmla="*/ 756622 h 1160647"/>
                <a:gd name="connsiteX287" fmla="*/ 1574739 w 3024845"/>
                <a:gd name="connsiteY287" fmla="*/ 756622 h 1160647"/>
                <a:gd name="connsiteX288" fmla="*/ 1574739 w 3024845"/>
                <a:gd name="connsiteY288" fmla="*/ 786887 h 1160647"/>
                <a:gd name="connsiteX289" fmla="*/ 1582846 w 3024845"/>
                <a:gd name="connsiteY289" fmla="*/ 786887 h 1160647"/>
                <a:gd name="connsiteX290" fmla="*/ 1582846 w 3024845"/>
                <a:gd name="connsiteY290" fmla="*/ 804182 h 1160647"/>
                <a:gd name="connsiteX291" fmla="*/ 1592182 w 3024845"/>
                <a:gd name="connsiteY291" fmla="*/ 805087 h 1160647"/>
                <a:gd name="connsiteX292" fmla="*/ 1605140 w 3024845"/>
                <a:gd name="connsiteY292" fmla="*/ 805087 h 1160647"/>
                <a:gd name="connsiteX293" fmla="*/ 1605140 w 3024845"/>
                <a:gd name="connsiteY293" fmla="*/ 789049 h 1160647"/>
                <a:gd name="connsiteX294" fmla="*/ 1673096 w 3024845"/>
                <a:gd name="connsiteY294" fmla="*/ 789049 h 1160647"/>
                <a:gd name="connsiteX295" fmla="*/ 1673096 w 3024845"/>
                <a:gd name="connsiteY295" fmla="*/ 703796 h 1160647"/>
                <a:gd name="connsiteX296" fmla="*/ 1745104 w 3024845"/>
                <a:gd name="connsiteY296" fmla="*/ 703796 h 1160647"/>
                <a:gd name="connsiteX297" fmla="*/ 1745104 w 3024845"/>
                <a:gd name="connsiteY297" fmla="*/ 782564 h 1160647"/>
                <a:gd name="connsiteX298" fmla="*/ 1747008 w 3024845"/>
                <a:gd name="connsiteY298" fmla="*/ 782564 h 1160647"/>
                <a:gd name="connsiteX299" fmla="*/ 1748250 w 3024845"/>
                <a:gd name="connsiteY299" fmla="*/ 805087 h 1160647"/>
                <a:gd name="connsiteX300" fmla="*/ 1757926 w 3024845"/>
                <a:gd name="connsiteY300" fmla="*/ 805087 h 1160647"/>
                <a:gd name="connsiteX301" fmla="*/ 1759168 w 3024845"/>
                <a:gd name="connsiteY301" fmla="*/ 782564 h 1160647"/>
                <a:gd name="connsiteX302" fmla="*/ 1765248 w 3024845"/>
                <a:gd name="connsiteY302" fmla="*/ 782564 h 1160647"/>
                <a:gd name="connsiteX303" fmla="*/ 1766490 w 3024845"/>
                <a:gd name="connsiteY303" fmla="*/ 805087 h 1160647"/>
                <a:gd name="connsiteX304" fmla="*/ 1817112 w 3024845"/>
                <a:gd name="connsiteY304" fmla="*/ 805087 h 1160647"/>
                <a:gd name="connsiteX305" fmla="*/ 1817112 w 3024845"/>
                <a:gd name="connsiteY305" fmla="*/ 642059 h 1160647"/>
                <a:gd name="connsiteX306" fmla="*/ 2014439 w 3024845"/>
                <a:gd name="connsiteY306" fmla="*/ 642059 h 1160647"/>
                <a:gd name="connsiteX307" fmla="*/ 2014439 w 3024845"/>
                <a:gd name="connsiteY307" fmla="*/ 805087 h 1160647"/>
                <a:gd name="connsiteX308" fmla="*/ 2033136 w 3024845"/>
                <a:gd name="connsiteY308" fmla="*/ 805087 h 1160647"/>
                <a:gd name="connsiteX309" fmla="*/ 2033136 w 3024845"/>
                <a:gd name="connsiteY309" fmla="*/ 722394 h 1160647"/>
                <a:gd name="connsiteX310" fmla="*/ 2128256 w 3024845"/>
                <a:gd name="connsiteY310" fmla="*/ 722394 h 1160647"/>
                <a:gd name="connsiteX311" fmla="*/ 2140186 w 3024845"/>
                <a:gd name="connsiteY311" fmla="*/ 404253 h 1160647"/>
                <a:gd name="connsiteX312" fmla="*/ 2128026 w 3024845"/>
                <a:gd name="connsiteY312" fmla="*/ 382635 h 1160647"/>
                <a:gd name="connsiteX313" fmla="*/ 2121946 w 3024845"/>
                <a:gd name="connsiteY313" fmla="*/ 378311 h 1160647"/>
                <a:gd name="connsiteX314" fmla="*/ 2130053 w 3024845"/>
                <a:gd name="connsiteY314" fmla="*/ 354532 h 1160647"/>
                <a:gd name="connsiteX315" fmla="*/ 2130053 w 3024845"/>
                <a:gd name="connsiteY315" fmla="*/ 337238 h 1160647"/>
                <a:gd name="connsiteX316" fmla="*/ 2144240 w 3024845"/>
                <a:gd name="connsiteY316" fmla="*/ 337238 h 1160647"/>
                <a:gd name="connsiteX317" fmla="*/ 2144240 w 3024845"/>
                <a:gd name="connsiteY317" fmla="*/ 315620 h 1160647"/>
                <a:gd name="connsiteX318" fmla="*/ 2146266 w 3024845"/>
                <a:gd name="connsiteY318" fmla="*/ 311296 h 1160647"/>
                <a:gd name="connsiteX319" fmla="*/ 2146266 w 3024845"/>
                <a:gd name="connsiteY319" fmla="*/ 233472 h 1160647"/>
                <a:gd name="connsiteX320" fmla="*/ 2144240 w 3024845"/>
                <a:gd name="connsiteY320" fmla="*/ 226987 h 1160647"/>
                <a:gd name="connsiteX321" fmla="*/ 2150320 w 3024845"/>
                <a:gd name="connsiteY321" fmla="*/ 220501 h 1160647"/>
                <a:gd name="connsiteX322" fmla="*/ 2150320 w 3024845"/>
                <a:gd name="connsiteY322" fmla="*/ 162133 h 1160647"/>
                <a:gd name="connsiteX323" fmla="*/ 2152346 w 3024845"/>
                <a:gd name="connsiteY323" fmla="*/ 157810 h 1160647"/>
                <a:gd name="connsiteX324" fmla="*/ 2152346 w 3024845"/>
                <a:gd name="connsiteY324" fmla="*/ 101604 h 1160647"/>
                <a:gd name="connsiteX325" fmla="*/ 2154373 w 3024845"/>
                <a:gd name="connsiteY325" fmla="*/ 82148 h 1160647"/>
                <a:gd name="connsiteX326" fmla="*/ 2158427 w 3024845"/>
                <a:gd name="connsiteY326" fmla="*/ 99442 h 1160647"/>
                <a:gd name="connsiteX327" fmla="*/ 2160453 w 3024845"/>
                <a:gd name="connsiteY327" fmla="*/ 157810 h 1160647"/>
                <a:gd name="connsiteX328" fmla="*/ 2162480 w 3024845"/>
                <a:gd name="connsiteY328" fmla="*/ 220501 h 1160647"/>
                <a:gd name="connsiteX329" fmla="*/ 2168560 w 3024845"/>
                <a:gd name="connsiteY329" fmla="*/ 226987 h 1160647"/>
                <a:gd name="connsiteX330" fmla="*/ 2166533 w 3024845"/>
                <a:gd name="connsiteY330" fmla="*/ 233472 h 1160647"/>
                <a:gd name="connsiteX331" fmla="*/ 2166533 w 3024845"/>
                <a:gd name="connsiteY331" fmla="*/ 311296 h 1160647"/>
                <a:gd name="connsiteX332" fmla="*/ 2168560 w 3024845"/>
                <a:gd name="connsiteY332" fmla="*/ 315620 h 1160647"/>
                <a:gd name="connsiteX333" fmla="*/ 2168560 w 3024845"/>
                <a:gd name="connsiteY333" fmla="*/ 337238 h 1160647"/>
                <a:gd name="connsiteX334" fmla="*/ 2182747 w 3024845"/>
                <a:gd name="connsiteY334" fmla="*/ 337238 h 1160647"/>
                <a:gd name="connsiteX335" fmla="*/ 2182747 w 3024845"/>
                <a:gd name="connsiteY335" fmla="*/ 354532 h 1160647"/>
                <a:gd name="connsiteX336" fmla="*/ 2190854 w 3024845"/>
                <a:gd name="connsiteY336" fmla="*/ 378311 h 1160647"/>
                <a:gd name="connsiteX337" fmla="*/ 2184774 w 3024845"/>
                <a:gd name="connsiteY337" fmla="*/ 382635 h 1160647"/>
                <a:gd name="connsiteX338" fmla="*/ 2172613 w 3024845"/>
                <a:gd name="connsiteY338" fmla="*/ 404253 h 1160647"/>
                <a:gd name="connsiteX339" fmla="*/ 2180720 w 3024845"/>
                <a:gd name="connsiteY339" fmla="*/ 657181 h 1160647"/>
                <a:gd name="connsiteX340" fmla="*/ 2245574 w 3024845"/>
                <a:gd name="connsiteY340" fmla="*/ 657181 h 1160647"/>
                <a:gd name="connsiteX341" fmla="*/ 2245574 w 3024845"/>
                <a:gd name="connsiteY341" fmla="*/ 732843 h 1160647"/>
                <a:gd name="connsiteX342" fmla="*/ 2253681 w 3024845"/>
                <a:gd name="connsiteY342" fmla="*/ 732843 h 1160647"/>
                <a:gd name="connsiteX343" fmla="*/ 2255708 w 3024845"/>
                <a:gd name="connsiteY343" fmla="*/ 726358 h 1160647"/>
                <a:gd name="connsiteX344" fmla="*/ 2261788 w 3024845"/>
                <a:gd name="connsiteY344" fmla="*/ 726358 h 1160647"/>
                <a:gd name="connsiteX345" fmla="*/ 2263815 w 3024845"/>
                <a:gd name="connsiteY345" fmla="*/ 735005 h 1160647"/>
                <a:gd name="connsiteX346" fmla="*/ 2275975 w 3024845"/>
                <a:gd name="connsiteY346" fmla="*/ 735005 h 1160647"/>
                <a:gd name="connsiteX347" fmla="*/ 2275975 w 3024845"/>
                <a:gd name="connsiteY347" fmla="*/ 728519 h 1160647"/>
                <a:gd name="connsiteX348" fmla="*/ 2298268 w 3024845"/>
                <a:gd name="connsiteY348" fmla="*/ 728519 h 1160647"/>
                <a:gd name="connsiteX349" fmla="*/ 2298268 w 3024845"/>
                <a:gd name="connsiteY349" fmla="*/ 735005 h 1160647"/>
                <a:gd name="connsiteX350" fmla="*/ 2318535 w 3024845"/>
                <a:gd name="connsiteY350" fmla="*/ 735005 h 1160647"/>
                <a:gd name="connsiteX351" fmla="*/ 2318535 w 3024845"/>
                <a:gd name="connsiteY351" fmla="*/ 780402 h 1160647"/>
                <a:gd name="connsiteX352" fmla="*/ 2332722 w 3024845"/>
                <a:gd name="connsiteY352" fmla="*/ 780402 h 1160647"/>
                <a:gd name="connsiteX353" fmla="*/ 2332722 w 3024845"/>
                <a:gd name="connsiteY353" fmla="*/ 767431 h 1160647"/>
                <a:gd name="connsiteX354" fmla="*/ 2348936 w 3024845"/>
                <a:gd name="connsiteY354" fmla="*/ 767431 h 1160647"/>
                <a:gd name="connsiteX355" fmla="*/ 2348936 w 3024845"/>
                <a:gd name="connsiteY355" fmla="*/ 588004 h 1160647"/>
                <a:gd name="connsiteX356" fmla="*/ 2355016 w 3024845"/>
                <a:gd name="connsiteY356" fmla="*/ 581518 h 1160647"/>
                <a:gd name="connsiteX357" fmla="*/ 2427977 w 3024845"/>
                <a:gd name="connsiteY357" fmla="*/ 581518 h 1160647"/>
                <a:gd name="connsiteX358" fmla="*/ 2427977 w 3024845"/>
                <a:gd name="connsiteY358" fmla="*/ 590166 h 1160647"/>
                <a:gd name="connsiteX359" fmla="*/ 2438110 w 3024845"/>
                <a:gd name="connsiteY359" fmla="*/ 590166 h 1160647"/>
                <a:gd name="connsiteX360" fmla="*/ 2438110 w 3024845"/>
                <a:gd name="connsiteY360" fmla="*/ 704740 h 1160647"/>
                <a:gd name="connsiteX361" fmla="*/ 2460404 w 3024845"/>
                <a:gd name="connsiteY361" fmla="*/ 704740 h 1160647"/>
                <a:gd name="connsiteX362" fmla="*/ 2460404 w 3024845"/>
                <a:gd name="connsiteY362" fmla="*/ 637725 h 1160647"/>
                <a:gd name="connsiteX363" fmla="*/ 2486751 w 3024845"/>
                <a:gd name="connsiteY363" fmla="*/ 637725 h 1160647"/>
                <a:gd name="connsiteX364" fmla="*/ 2490804 w 3024845"/>
                <a:gd name="connsiteY364" fmla="*/ 633401 h 1160647"/>
                <a:gd name="connsiteX365" fmla="*/ 2498911 w 3024845"/>
                <a:gd name="connsiteY365" fmla="*/ 633401 h 1160647"/>
                <a:gd name="connsiteX366" fmla="*/ 2502964 w 3024845"/>
                <a:gd name="connsiteY366" fmla="*/ 637725 h 1160647"/>
                <a:gd name="connsiteX367" fmla="*/ 2525258 w 3024845"/>
                <a:gd name="connsiteY367" fmla="*/ 637725 h 1160647"/>
                <a:gd name="connsiteX368" fmla="*/ 2525258 w 3024845"/>
                <a:gd name="connsiteY368" fmla="*/ 520989 h 1160647"/>
                <a:gd name="connsiteX369" fmla="*/ 2582005 w 3024845"/>
                <a:gd name="connsiteY369" fmla="*/ 510180 h 1160647"/>
                <a:gd name="connsiteX370" fmla="*/ 2582005 w 3024845"/>
                <a:gd name="connsiteY370" fmla="*/ 511261 h 1160647"/>
                <a:gd name="connsiteX371" fmla="*/ 2582005 w 3024845"/>
                <a:gd name="connsiteY371" fmla="*/ 518827 h 1160647"/>
                <a:gd name="connsiteX372" fmla="*/ 2608352 w 3024845"/>
                <a:gd name="connsiteY372" fmla="*/ 518827 h 1160647"/>
                <a:gd name="connsiteX373" fmla="*/ 2608352 w 3024845"/>
                <a:gd name="connsiteY373" fmla="*/ 773917 h 1160647"/>
                <a:gd name="connsiteX374" fmla="*/ 2630646 w 3024845"/>
                <a:gd name="connsiteY374" fmla="*/ 773917 h 1160647"/>
                <a:gd name="connsiteX375" fmla="*/ 2630646 w 3024845"/>
                <a:gd name="connsiteY375" fmla="*/ 769593 h 1160647"/>
                <a:gd name="connsiteX376" fmla="*/ 2642806 w 3024845"/>
                <a:gd name="connsiteY376" fmla="*/ 769593 h 1160647"/>
                <a:gd name="connsiteX377" fmla="*/ 2642806 w 3024845"/>
                <a:gd name="connsiteY377" fmla="*/ 773917 h 1160647"/>
                <a:gd name="connsiteX378" fmla="*/ 2667126 w 3024845"/>
                <a:gd name="connsiteY378" fmla="*/ 773917 h 1160647"/>
                <a:gd name="connsiteX379" fmla="*/ 2667126 w 3024845"/>
                <a:gd name="connsiteY379" fmla="*/ 760946 h 1160647"/>
                <a:gd name="connsiteX380" fmla="*/ 2695500 w 3024845"/>
                <a:gd name="connsiteY380" fmla="*/ 760946 h 1160647"/>
                <a:gd name="connsiteX381" fmla="*/ 2707660 w 3024845"/>
                <a:gd name="connsiteY381" fmla="*/ 756622 h 1160647"/>
                <a:gd name="connsiteX382" fmla="*/ 2727927 w 3024845"/>
                <a:gd name="connsiteY382" fmla="*/ 760946 h 1160647"/>
                <a:gd name="connsiteX383" fmla="*/ 2727927 w 3024845"/>
                <a:gd name="connsiteY383" fmla="*/ 743652 h 1160647"/>
                <a:gd name="connsiteX384" fmla="*/ 2736034 w 3024845"/>
                <a:gd name="connsiteY384" fmla="*/ 743652 h 1160647"/>
                <a:gd name="connsiteX385" fmla="*/ 2736034 w 3024845"/>
                <a:gd name="connsiteY385" fmla="*/ 730681 h 1160647"/>
                <a:gd name="connsiteX386" fmla="*/ 2792781 w 3024845"/>
                <a:gd name="connsiteY386" fmla="*/ 730681 h 1160647"/>
                <a:gd name="connsiteX387" fmla="*/ 2792781 w 3024845"/>
                <a:gd name="connsiteY387" fmla="*/ 700416 h 1160647"/>
                <a:gd name="connsiteX388" fmla="*/ 2811021 w 3024845"/>
                <a:gd name="connsiteY388" fmla="*/ 700416 h 1160647"/>
                <a:gd name="connsiteX389" fmla="*/ 2811021 w 3024845"/>
                <a:gd name="connsiteY389" fmla="*/ 693931 h 1160647"/>
                <a:gd name="connsiteX390" fmla="*/ 2823181 w 3024845"/>
                <a:gd name="connsiteY390" fmla="*/ 693931 h 1160647"/>
                <a:gd name="connsiteX391" fmla="*/ 2823181 w 3024845"/>
                <a:gd name="connsiteY391" fmla="*/ 700416 h 1160647"/>
                <a:gd name="connsiteX392" fmla="*/ 2839395 w 3024845"/>
                <a:gd name="connsiteY392" fmla="*/ 700416 h 1160647"/>
                <a:gd name="connsiteX393" fmla="*/ 2839395 w 3024845"/>
                <a:gd name="connsiteY393" fmla="*/ 750137 h 1160647"/>
                <a:gd name="connsiteX394" fmla="*/ 2871822 w 3024845"/>
                <a:gd name="connsiteY394" fmla="*/ 750137 h 1160647"/>
                <a:gd name="connsiteX395" fmla="*/ 2871822 w 3024845"/>
                <a:gd name="connsiteY395" fmla="*/ 724196 h 1160647"/>
                <a:gd name="connsiteX396" fmla="*/ 2910329 w 3024845"/>
                <a:gd name="connsiteY396" fmla="*/ 724196 h 1160647"/>
                <a:gd name="connsiteX397" fmla="*/ 2910329 w 3024845"/>
                <a:gd name="connsiteY397" fmla="*/ 693931 h 1160647"/>
                <a:gd name="connsiteX398" fmla="*/ 2958970 w 3024845"/>
                <a:gd name="connsiteY398" fmla="*/ 693931 h 1160647"/>
                <a:gd name="connsiteX399" fmla="*/ 2958970 w 3024845"/>
                <a:gd name="connsiteY399" fmla="*/ 805087 h 1160647"/>
                <a:gd name="connsiteX400" fmla="*/ 2958970 w 3024845"/>
                <a:gd name="connsiteY400" fmla="*/ 818866 h 1160647"/>
                <a:gd name="connsiteX401" fmla="*/ 3024845 w 3024845"/>
                <a:gd name="connsiteY401" fmla="*/ 818866 h 1160647"/>
                <a:gd name="connsiteX402" fmla="*/ 3024845 w 3024845"/>
                <a:gd name="connsiteY402" fmla="*/ 1160647 h 1160647"/>
                <a:gd name="connsiteX403" fmla="*/ 2054 w 3024845"/>
                <a:gd name="connsiteY403" fmla="*/ 1158314 h 1160647"/>
                <a:gd name="connsiteX404" fmla="*/ 0 w 3024845"/>
                <a:gd name="connsiteY404" fmla="*/ 724196 h 1160647"/>
                <a:gd name="connsiteX405" fmla="*/ 20267 w 3024845"/>
                <a:gd name="connsiteY405" fmla="*/ 724196 h 1160647"/>
                <a:gd name="connsiteX406" fmla="*/ 20774 w 3024845"/>
                <a:gd name="connsiteY406" fmla="*/ 723115 h 1160647"/>
                <a:gd name="connsiteX407" fmla="*/ 24320 w 3024845"/>
                <a:gd name="connsiteY407" fmla="*/ 715549 h 1160647"/>
                <a:gd name="connsiteX408" fmla="*/ 26094 w 3024845"/>
                <a:gd name="connsiteY408" fmla="*/ 715819 h 1160647"/>
                <a:gd name="connsiteX409" fmla="*/ 38507 w 3024845"/>
                <a:gd name="connsiteY409" fmla="*/ 717710 h 1160647"/>
                <a:gd name="connsiteX410" fmla="*/ 39014 w 3024845"/>
                <a:gd name="connsiteY410" fmla="*/ 719062 h 1160647"/>
                <a:gd name="connsiteX411" fmla="*/ 42560 w 3024845"/>
                <a:gd name="connsiteY411" fmla="*/ 728519 h 1160647"/>
                <a:gd name="connsiteX412" fmla="*/ 68907 w 3024845"/>
                <a:gd name="connsiteY412" fmla="*/ 730681 h 1160647"/>
                <a:gd name="connsiteX413" fmla="*/ 68907 w 3024845"/>
                <a:gd name="connsiteY413" fmla="*/ 607460 h 1160647"/>
                <a:gd name="connsiteX414" fmla="*/ 70934 w 3024845"/>
                <a:gd name="connsiteY414" fmla="*/ 607460 h 1160647"/>
                <a:gd name="connsiteX415" fmla="*/ 85121 w 3024845"/>
                <a:gd name="connsiteY415" fmla="*/ 607460 h 1160647"/>
                <a:gd name="connsiteX416" fmla="*/ 85121 w 3024845"/>
                <a:gd name="connsiteY416" fmla="*/ 471268 h 1160647"/>
                <a:gd name="connsiteX417" fmla="*/ 86894 w 3024845"/>
                <a:gd name="connsiteY417" fmla="*/ 471268 h 1160647"/>
                <a:gd name="connsiteX418" fmla="*/ 99308 w 3024845"/>
                <a:gd name="connsiteY418" fmla="*/ 471268 h 1160647"/>
                <a:gd name="connsiteX419" fmla="*/ 99308 w 3024845"/>
                <a:gd name="connsiteY419" fmla="*/ 356694 h 1160647"/>
                <a:gd name="connsiteX420" fmla="*/ 103361 w 3024845"/>
                <a:gd name="connsiteY420" fmla="*/ 328590 h 1160647"/>
                <a:gd name="connsiteX421" fmla="*/ 105388 w 3024845"/>
                <a:gd name="connsiteY421" fmla="*/ 328590 h 1160647"/>
                <a:gd name="connsiteX422" fmla="*/ 119575 w 3024845"/>
                <a:gd name="connsiteY422" fmla="*/ 328590 h 1160647"/>
                <a:gd name="connsiteX423" fmla="*/ 156055 w 3024845"/>
                <a:gd name="connsiteY423" fmla="*/ 246443 h 1160647"/>
                <a:gd name="connsiteX424" fmla="*/ 160109 w 3024845"/>
                <a:gd name="connsiteY424" fmla="*/ 0 h 1160647"/>
                <a:gd name="connsiteX0" fmla="*/ 156055 w 3024845"/>
                <a:gd name="connsiteY0" fmla="*/ 164295 h 1078499"/>
                <a:gd name="connsiteX1" fmla="*/ 162135 w 3024845"/>
                <a:gd name="connsiteY1" fmla="*/ 164295 h 1078499"/>
                <a:gd name="connsiteX2" fmla="*/ 200642 w 3024845"/>
                <a:gd name="connsiteY2" fmla="*/ 244281 h 1078499"/>
                <a:gd name="connsiteX3" fmla="*/ 202669 w 3024845"/>
                <a:gd name="connsiteY3" fmla="*/ 244281 h 1078499"/>
                <a:gd name="connsiteX4" fmla="*/ 216856 w 3024845"/>
                <a:gd name="connsiteY4" fmla="*/ 244281 h 1078499"/>
                <a:gd name="connsiteX5" fmla="*/ 216856 w 3024845"/>
                <a:gd name="connsiteY5" fmla="*/ 268060 h 1078499"/>
                <a:gd name="connsiteX6" fmla="*/ 217363 w 3024845"/>
                <a:gd name="connsiteY6" fmla="*/ 268871 h 1078499"/>
                <a:gd name="connsiteX7" fmla="*/ 220909 w 3024845"/>
                <a:gd name="connsiteY7" fmla="*/ 274546 h 1078499"/>
                <a:gd name="connsiteX8" fmla="*/ 220909 w 3024845"/>
                <a:gd name="connsiteY8" fmla="*/ 389120 h 1078499"/>
                <a:gd name="connsiteX9" fmla="*/ 223189 w 3024845"/>
                <a:gd name="connsiteY9" fmla="*/ 389120 h 1078499"/>
                <a:gd name="connsiteX10" fmla="*/ 239150 w 3024845"/>
                <a:gd name="connsiteY10" fmla="*/ 389120 h 1078499"/>
                <a:gd name="connsiteX11" fmla="*/ 239150 w 3024845"/>
                <a:gd name="connsiteY11" fmla="*/ 529635 h 1078499"/>
                <a:gd name="connsiteX12" fmla="*/ 240670 w 3024845"/>
                <a:gd name="connsiteY12" fmla="*/ 529365 h 1078499"/>
                <a:gd name="connsiteX13" fmla="*/ 251310 w 3024845"/>
                <a:gd name="connsiteY13" fmla="*/ 527474 h 1078499"/>
                <a:gd name="connsiteX14" fmla="*/ 249283 w 3024845"/>
                <a:gd name="connsiteY14" fmla="*/ 616106 h 1078499"/>
                <a:gd name="connsiteX15" fmla="*/ 250803 w 3024845"/>
                <a:gd name="connsiteY15" fmla="*/ 616377 h 1078499"/>
                <a:gd name="connsiteX16" fmla="*/ 261443 w 3024845"/>
                <a:gd name="connsiteY16" fmla="*/ 618268 h 1078499"/>
                <a:gd name="connsiteX17" fmla="*/ 261696 w 3024845"/>
                <a:gd name="connsiteY17" fmla="*/ 619079 h 1078499"/>
                <a:gd name="connsiteX18" fmla="*/ 263470 w 3024845"/>
                <a:gd name="connsiteY18" fmla="*/ 624754 h 1078499"/>
                <a:gd name="connsiteX19" fmla="*/ 264230 w 3024845"/>
                <a:gd name="connsiteY19" fmla="*/ 622322 h 1078499"/>
                <a:gd name="connsiteX20" fmla="*/ 269550 w 3024845"/>
                <a:gd name="connsiteY20" fmla="*/ 605298 h 1078499"/>
                <a:gd name="connsiteX21" fmla="*/ 271323 w 3024845"/>
                <a:gd name="connsiteY21" fmla="*/ 605298 h 1078499"/>
                <a:gd name="connsiteX22" fmla="*/ 283737 w 3024845"/>
                <a:gd name="connsiteY22" fmla="*/ 605298 h 1078499"/>
                <a:gd name="connsiteX23" fmla="*/ 283737 w 3024845"/>
                <a:gd name="connsiteY23" fmla="*/ 637724 h 1078499"/>
                <a:gd name="connsiteX24" fmla="*/ 284750 w 3024845"/>
                <a:gd name="connsiteY24" fmla="*/ 638265 h 1078499"/>
                <a:gd name="connsiteX25" fmla="*/ 291844 w 3024845"/>
                <a:gd name="connsiteY25" fmla="*/ 642048 h 1078499"/>
                <a:gd name="connsiteX26" fmla="*/ 291844 w 3024845"/>
                <a:gd name="connsiteY26" fmla="*/ 643399 h 1078499"/>
                <a:gd name="connsiteX27" fmla="*/ 291844 w 3024845"/>
                <a:gd name="connsiteY27" fmla="*/ 652857 h 1078499"/>
                <a:gd name="connsiteX28" fmla="*/ 336431 w 3024845"/>
                <a:gd name="connsiteY28" fmla="*/ 652857 h 1078499"/>
                <a:gd name="connsiteX29" fmla="*/ 336431 w 3024845"/>
                <a:gd name="connsiteY29" fmla="*/ 653938 h 1078499"/>
                <a:gd name="connsiteX30" fmla="*/ 336431 w 3024845"/>
                <a:gd name="connsiteY30" fmla="*/ 661504 h 1078499"/>
                <a:gd name="connsiteX31" fmla="*/ 338457 w 3024845"/>
                <a:gd name="connsiteY31" fmla="*/ 661504 h 1078499"/>
                <a:gd name="connsiteX32" fmla="*/ 352644 w 3024845"/>
                <a:gd name="connsiteY32" fmla="*/ 661504 h 1078499"/>
                <a:gd name="connsiteX33" fmla="*/ 352644 w 3024845"/>
                <a:gd name="connsiteY33" fmla="*/ 631239 h 1078499"/>
                <a:gd name="connsiteX34" fmla="*/ 397231 w 3024845"/>
                <a:gd name="connsiteY34" fmla="*/ 631239 h 1078499"/>
                <a:gd name="connsiteX35" fmla="*/ 397231 w 3024845"/>
                <a:gd name="connsiteY35" fmla="*/ 629888 h 1078499"/>
                <a:gd name="connsiteX36" fmla="*/ 397231 w 3024845"/>
                <a:gd name="connsiteY36" fmla="*/ 620430 h 1078499"/>
                <a:gd name="connsiteX37" fmla="*/ 398245 w 3024845"/>
                <a:gd name="connsiteY37" fmla="*/ 620430 h 1078499"/>
                <a:gd name="connsiteX38" fmla="*/ 405338 w 3024845"/>
                <a:gd name="connsiteY38" fmla="*/ 620430 h 1078499"/>
                <a:gd name="connsiteX39" fmla="*/ 405338 w 3024845"/>
                <a:gd name="connsiteY39" fmla="*/ 618539 h 1078499"/>
                <a:gd name="connsiteX40" fmla="*/ 405338 w 3024845"/>
                <a:gd name="connsiteY40" fmla="*/ 605298 h 1078499"/>
                <a:gd name="connsiteX41" fmla="*/ 406098 w 3024845"/>
                <a:gd name="connsiteY41" fmla="*/ 605298 h 1078499"/>
                <a:gd name="connsiteX42" fmla="*/ 411418 w 3024845"/>
                <a:gd name="connsiteY42" fmla="*/ 605298 h 1078499"/>
                <a:gd name="connsiteX43" fmla="*/ 411418 w 3024845"/>
                <a:gd name="connsiteY43" fmla="*/ 604217 h 1078499"/>
                <a:gd name="connsiteX44" fmla="*/ 411418 w 3024845"/>
                <a:gd name="connsiteY44" fmla="*/ 596650 h 1078499"/>
                <a:gd name="connsiteX45" fmla="*/ 413445 w 3024845"/>
                <a:gd name="connsiteY45" fmla="*/ 596650 h 1078499"/>
                <a:gd name="connsiteX46" fmla="*/ 427632 w 3024845"/>
                <a:gd name="connsiteY46" fmla="*/ 596650 h 1078499"/>
                <a:gd name="connsiteX47" fmla="*/ 427632 w 3024845"/>
                <a:gd name="connsiteY47" fmla="*/ 597731 h 1078499"/>
                <a:gd name="connsiteX48" fmla="*/ 427632 w 3024845"/>
                <a:gd name="connsiteY48" fmla="*/ 605298 h 1078499"/>
                <a:gd name="connsiteX49" fmla="*/ 449925 w 3024845"/>
                <a:gd name="connsiteY49" fmla="*/ 605298 h 1078499"/>
                <a:gd name="connsiteX50" fmla="*/ 449925 w 3024845"/>
                <a:gd name="connsiteY50" fmla="*/ 603406 h 1078499"/>
                <a:gd name="connsiteX51" fmla="*/ 449925 w 3024845"/>
                <a:gd name="connsiteY51" fmla="*/ 590165 h 1078499"/>
                <a:gd name="connsiteX52" fmla="*/ 451699 w 3024845"/>
                <a:gd name="connsiteY52" fmla="*/ 590165 h 1078499"/>
                <a:gd name="connsiteX53" fmla="*/ 464112 w 3024845"/>
                <a:gd name="connsiteY53" fmla="*/ 590165 h 1078499"/>
                <a:gd name="connsiteX54" fmla="*/ 464112 w 3024845"/>
                <a:gd name="connsiteY54" fmla="*/ 613945 h 1078499"/>
                <a:gd name="connsiteX55" fmla="*/ 465126 w 3024845"/>
                <a:gd name="connsiteY55" fmla="*/ 613945 h 1078499"/>
                <a:gd name="connsiteX56" fmla="*/ 472219 w 3024845"/>
                <a:gd name="connsiteY56" fmla="*/ 613945 h 1078499"/>
                <a:gd name="connsiteX57" fmla="*/ 472219 w 3024845"/>
                <a:gd name="connsiteY57" fmla="*/ 612864 h 1078499"/>
                <a:gd name="connsiteX58" fmla="*/ 472219 w 3024845"/>
                <a:gd name="connsiteY58" fmla="*/ 605298 h 1078499"/>
                <a:gd name="connsiteX59" fmla="*/ 473992 w 3024845"/>
                <a:gd name="connsiteY59" fmla="*/ 605298 h 1078499"/>
                <a:gd name="connsiteX60" fmla="*/ 486406 w 3024845"/>
                <a:gd name="connsiteY60" fmla="*/ 605298 h 1078499"/>
                <a:gd name="connsiteX61" fmla="*/ 486406 w 3024845"/>
                <a:gd name="connsiteY61" fmla="*/ 631239 h 1078499"/>
                <a:gd name="connsiteX62" fmla="*/ 488433 w 3024845"/>
                <a:gd name="connsiteY62" fmla="*/ 631239 h 1078499"/>
                <a:gd name="connsiteX63" fmla="*/ 502619 w 3024845"/>
                <a:gd name="connsiteY63" fmla="*/ 631239 h 1078499"/>
                <a:gd name="connsiteX64" fmla="*/ 502619 w 3024845"/>
                <a:gd name="connsiteY64" fmla="*/ 632860 h 1078499"/>
                <a:gd name="connsiteX65" fmla="*/ 502619 w 3024845"/>
                <a:gd name="connsiteY65" fmla="*/ 644210 h 1078499"/>
                <a:gd name="connsiteX66" fmla="*/ 503379 w 3024845"/>
                <a:gd name="connsiteY66" fmla="*/ 644210 h 1078499"/>
                <a:gd name="connsiteX67" fmla="*/ 508700 w 3024845"/>
                <a:gd name="connsiteY67" fmla="*/ 644210 h 1078499"/>
                <a:gd name="connsiteX68" fmla="*/ 508700 w 3024845"/>
                <a:gd name="connsiteY68" fmla="*/ 643399 h 1078499"/>
                <a:gd name="connsiteX69" fmla="*/ 508700 w 3024845"/>
                <a:gd name="connsiteY69" fmla="*/ 637724 h 1078499"/>
                <a:gd name="connsiteX70" fmla="*/ 539100 w 3024845"/>
                <a:gd name="connsiteY70" fmla="*/ 637724 h 1078499"/>
                <a:gd name="connsiteX71" fmla="*/ 539100 w 3024845"/>
                <a:gd name="connsiteY71" fmla="*/ 661504 h 1078499"/>
                <a:gd name="connsiteX72" fmla="*/ 540113 w 3024845"/>
                <a:gd name="connsiteY72" fmla="*/ 661504 h 1078499"/>
                <a:gd name="connsiteX73" fmla="*/ 547207 w 3024845"/>
                <a:gd name="connsiteY73" fmla="*/ 661504 h 1078499"/>
                <a:gd name="connsiteX74" fmla="*/ 547207 w 3024845"/>
                <a:gd name="connsiteY74" fmla="*/ 662585 h 1078499"/>
                <a:gd name="connsiteX75" fmla="*/ 547207 w 3024845"/>
                <a:gd name="connsiteY75" fmla="*/ 670151 h 1078499"/>
                <a:gd name="connsiteX76" fmla="*/ 547967 w 3024845"/>
                <a:gd name="connsiteY76" fmla="*/ 670151 h 1078499"/>
                <a:gd name="connsiteX77" fmla="*/ 553287 w 3024845"/>
                <a:gd name="connsiteY77" fmla="*/ 670151 h 1078499"/>
                <a:gd name="connsiteX78" fmla="*/ 553287 w 3024845"/>
                <a:gd name="connsiteY78" fmla="*/ 667989 h 1078499"/>
                <a:gd name="connsiteX79" fmla="*/ 553287 w 3024845"/>
                <a:gd name="connsiteY79" fmla="*/ 652857 h 1078499"/>
                <a:gd name="connsiteX80" fmla="*/ 554300 w 3024845"/>
                <a:gd name="connsiteY80" fmla="*/ 652857 h 1078499"/>
                <a:gd name="connsiteX81" fmla="*/ 561394 w 3024845"/>
                <a:gd name="connsiteY81" fmla="*/ 652857 h 1078499"/>
                <a:gd name="connsiteX82" fmla="*/ 561394 w 3024845"/>
                <a:gd name="connsiteY82" fmla="*/ 653938 h 1078499"/>
                <a:gd name="connsiteX83" fmla="*/ 561394 w 3024845"/>
                <a:gd name="connsiteY83" fmla="*/ 661504 h 1078499"/>
                <a:gd name="connsiteX84" fmla="*/ 566714 w 3024845"/>
                <a:gd name="connsiteY84" fmla="*/ 659511 h 1078499"/>
                <a:gd name="connsiteX85" fmla="*/ 567474 w 3024845"/>
                <a:gd name="connsiteY85" fmla="*/ 658531 h 1078499"/>
                <a:gd name="connsiteX86" fmla="*/ 567474 w 3024845"/>
                <a:gd name="connsiteY86" fmla="*/ 652857 h 1078499"/>
                <a:gd name="connsiteX87" fmla="*/ 605981 w 3024845"/>
                <a:gd name="connsiteY87" fmla="*/ 652857 h 1078499"/>
                <a:gd name="connsiteX88" fmla="*/ 605981 w 3024845"/>
                <a:gd name="connsiteY88" fmla="*/ 676636 h 1078499"/>
                <a:gd name="connsiteX89" fmla="*/ 608007 w 3024845"/>
                <a:gd name="connsiteY89" fmla="*/ 676636 h 1078499"/>
                <a:gd name="connsiteX90" fmla="*/ 622194 w 3024845"/>
                <a:gd name="connsiteY90" fmla="*/ 676636 h 1078499"/>
                <a:gd name="connsiteX91" fmla="*/ 622194 w 3024845"/>
                <a:gd name="connsiteY91" fmla="*/ 677717 h 1078499"/>
                <a:gd name="connsiteX92" fmla="*/ 622194 w 3024845"/>
                <a:gd name="connsiteY92" fmla="*/ 685283 h 1078499"/>
                <a:gd name="connsiteX93" fmla="*/ 623968 w 3024845"/>
                <a:gd name="connsiteY93" fmla="*/ 685283 h 1078499"/>
                <a:gd name="connsiteX94" fmla="*/ 636381 w 3024845"/>
                <a:gd name="connsiteY94" fmla="*/ 685283 h 1078499"/>
                <a:gd name="connsiteX95" fmla="*/ 636381 w 3024845"/>
                <a:gd name="connsiteY95" fmla="*/ 661504 h 1078499"/>
                <a:gd name="connsiteX96" fmla="*/ 637394 w 3024845"/>
                <a:gd name="connsiteY96" fmla="*/ 661504 h 1078499"/>
                <a:gd name="connsiteX97" fmla="*/ 644488 w 3024845"/>
                <a:gd name="connsiteY97" fmla="*/ 661504 h 1078499"/>
                <a:gd name="connsiteX98" fmla="*/ 644488 w 3024845"/>
                <a:gd name="connsiteY98" fmla="*/ 629077 h 1078499"/>
                <a:gd name="connsiteX99" fmla="*/ 645501 w 3024845"/>
                <a:gd name="connsiteY99" fmla="*/ 629077 h 1078499"/>
                <a:gd name="connsiteX100" fmla="*/ 652595 w 3024845"/>
                <a:gd name="connsiteY100" fmla="*/ 629077 h 1078499"/>
                <a:gd name="connsiteX101" fmla="*/ 652595 w 3024845"/>
                <a:gd name="connsiteY101" fmla="*/ 627186 h 1078499"/>
                <a:gd name="connsiteX102" fmla="*/ 652595 w 3024845"/>
                <a:gd name="connsiteY102" fmla="*/ 613945 h 1078499"/>
                <a:gd name="connsiteX103" fmla="*/ 651328 w 3024845"/>
                <a:gd name="connsiteY103" fmla="*/ 612323 h 1078499"/>
                <a:gd name="connsiteX104" fmla="*/ 656648 w 3024845"/>
                <a:gd name="connsiteY104" fmla="*/ 600974 h 1078499"/>
                <a:gd name="connsiteX105" fmla="*/ 664755 w 3024845"/>
                <a:gd name="connsiteY105" fmla="*/ 629077 h 1078499"/>
                <a:gd name="connsiteX106" fmla="*/ 665515 w 3024845"/>
                <a:gd name="connsiteY106" fmla="*/ 629077 h 1078499"/>
                <a:gd name="connsiteX107" fmla="*/ 670835 w 3024845"/>
                <a:gd name="connsiteY107" fmla="*/ 629077 h 1078499"/>
                <a:gd name="connsiteX108" fmla="*/ 670835 w 3024845"/>
                <a:gd name="connsiteY108" fmla="*/ 523150 h 1078499"/>
                <a:gd name="connsiteX109" fmla="*/ 672355 w 3024845"/>
                <a:gd name="connsiteY109" fmla="*/ 523150 h 1078499"/>
                <a:gd name="connsiteX110" fmla="*/ 682995 w 3024845"/>
                <a:gd name="connsiteY110" fmla="*/ 523150 h 1078499"/>
                <a:gd name="connsiteX111" fmla="*/ 682995 w 3024845"/>
                <a:gd name="connsiteY111" fmla="*/ 475591 h 1078499"/>
                <a:gd name="connsiteX112" fmla="*/ 709342 w 3024845"/>
                <a:gd name="connsiteY112" fmla="*/ 475591 h 1078499"/>
                <a:gd name="connsiteX113" fmla="*/ 709342 w 3024845"/>
                <a:gd name="connsiteY113" fmla="*/ 453973 h 1078499"/>
                <a:gd name="connsiteX114" fmla="*/ 743796 w 3024845"/>
                <a:gd name="connsiteY114" fmla="*/ 453973 h 1078499"/>
                <a:gd name="connsiteX115" fmla="*/ 743796 w 3024845"/>
                <a:gd name="connsiteY115" fmla="*/ 456405 h 1078499"/>
                <a:gd name="connsiteX116" fmla="*/ 743796 w 3024845"/>
                <a:gd name="connsiteY116" fmla="*/ 473429 h 1078499"/>
                <a:gd name="connsiteX117" fmla="*/ 746076 w 3024845"/>
                <a:gd name="connsiteY117" fmla="*/ 473429 h 1078499"/>
                <a:gd name="connsiteX118" fmla="*/ 762036 w 3024845"/>
                <a:gd name="connsiteY118" fmla="*/ 473429 h 1078499"/>
                <a:gd name="connsiteX119" fmla="*/ 762036 w 3024845"/>
                <a:gd name="connsiteY119" fmla="*/ 520988 h 1078499"/>
                <a:gd name="connsiteX120" fmla="*/ 763049 w 3024845"/>
                <a:gd name="connsiteY120" fmla="*/ 520988 h 1078499"/>
                <a:gd name="connsiteX121" fmla="*/ 770143 w 3024845"/>
                <a:gd name="connsiteY121" fmla="*/ 520988 h 1078499"/>
                <a:gd name="connsiteX122" fmla="*/ 784330 w 3024845"/>
                <a:gd name="connsiteY122" fmla="*/ 525312 h 1078499"/>
                <a:gd name="connsiteX123" fmla="*/ 784330 w 3024845"/>
                <a:gd name="connsiteY123" fmla="*/ 564224 h 1078499"/>
                <a:gd name="connsiteX124" fmla="*/ 785343 w 3024845"/>
                <a:gd name="connsiteY124" fmla="*/ 564224 h 1078499"/>
                <a:gd name="connsiteX125" fmla="*/ 792436 w 3024845"/>
                <a:gd name="connsiteY125" fmla="*/ 564224 h 1078499"/>
                <a:gd name="connsiteX126" fmla="*/ 792436 w 3024845"/>
                <a:gd name="connsiteY126" fmla="*/ 565845 h 1078499"/>
                <a:gd name="connsiteX127" fmla="*/ 792436 w 3024845"/>
                <a:gd name="connsiteY127" fmla="*/ 577194 h 1078499"/>
                <a:gd name="connsiteX128" fmla="*/ 794463 w 3024845"/>
                <a:gd name="connsiteY128" fmla="*/ 577194 h 1078499"/>
                <a:gd name="connsiteX129" fmla="*/ 808650 w 3024845"/>
                <a:gd name="connsiteY129" fmla="*/ 577194 h 1078499"/>
                <a:gd name="connsiteX130" fmla="*/ 814730 w 3024845"/>
                <a:gd name="connsiteY130" fmla="*/ 583680 h 1078499"/>
                <a:gd name="connsiteX131" fmla="*/ 814730 w 3024845"/>
                <a:gd name="connsiteY131" fmla="*/ 605298 h 1078499"/>
                <a:gd name="connsiteX132" fmla="*/ 817010 w 3024845"/>
                <a:gd name="connsiteY132" fmla="*/ 605298 h 1078499"/>
                <a:gd name="connsiteX133" fmla="*/ 832970 w 3024845"/>
                <a:gd name="connsiteY133" fmla="*/ 605298 h 1078499"/>
                <a:gd name="connsiteX134" fmla="*/ 832970 w 3024845"/>
                <a:gd name="connsiteY134" fmla="*/ 606378 h 1078499"/>
                <a:gd name="connsiteX135" fmla="*/ 832970 w 3024845"/>
                <a:gd name="connsiteY135" fmla="*/ 613945 h 1078499"/>
                <a:gd name="connsiteX136" fmla="*/ 834237 w 3024845"/>
                <a:gd name="connsiteY136" fmla="*/ 613945 h 1078499"/>
                <a:gd name="connsiteX137" fmla="*/ 843104 w 3024845"/>
                <a:gd name="connsiteY137" fmla="*/ 613945 h 1078499"/>
                <a:gd name="connsiteX138" fmla="*/ 843104 w 3024845"/>
                <a:gd name="connsiteY138" fmla="*/ 616106 h 1078499"/>
                <a:gd name="connsiteX139" fmla="*/ 843104 w 3024845"/>
                <a:gd name="connsiteY139" fmla="*/ 631239 h 1078499"/>
                <a:gd name="connsiteX140" fmla="*/ 847157 w 3024845"/>
                <a:gd name="connsiteY140" fmla="*/ 629347 h 1078499"/>
                <a:gd name="connsiteX141" fmla="*/ 847157 w 3024845"/>
                <a:gd name="connsiteY141" fmla="*/ 616106 h 1078499"/>
                <a:gd name="connsiteX142" fmla="*/ 848170 w 3024845"/>
                <a:gd name="connsiteY142" fmla="*/ 616106 h 1078499"/>
                <a:gd name="connsiteX143" fmla="*/ 855264 w 3024845"/>
                <a:gd name="connsiteY143" fmla="*/ 616106 h 1078499"/>
                <a:gd name="connsiteX144" fmla="*/ 855264 w 3024845"/>
                <a:gd name="connsiteY144" fmla="*/ 617728 h 1078499"/>
                <a:gd name="connsiteX145" fmla="*/ 855264 w 3024845"/>
                <a:gd name="connsiteY145" fmla="*/ 629077 h 1078499"/>
                <a:gd name="connsiteX146" fmla="*/ 856024 w 3024845"/>
                <a:gd name="connsiteY146" fmla="*/ 629077 h 1078499"/>
                <a:gd name="connsiteX147" fmla="*/ 861344 w 3024845"/>
                <a:gd name="connsiteY147" fmla="*/ 629077 h 1078499"/>
                <a:gd name="connsiteX148" fmla="*/ 909984 w 3024845"/>
                <a:gd name="connsiteY148" fmla="*/ 624754 h 1078499"/>
                <a:gd name="connsiteX149" fmla="*/ 909984 w 3024845"/>
                <a:gd name="connsiteY149" fmla="*/ 626105 h 1078499"/>
                <a:gd name="connsiteX150" fmla="*/ 909984 w 3024845"/>
                <a:gd name="connsiteY150" fmla="*/ 635562 h 1078499"/>
                <a:gd name="connsiteX151" fmla="*/ 910744 w 3024845"/>
                <a:gd name="connsiteY151" fmla="*/ 635562 h 1078499"/>
                <a:gd name="connsiteX152" fmla="*/ 916065 w 3024845"/>
                <a:gd name="connsiteY152" fmla="*/ 635562 h 1078499"/>
                <a:gd name="connsiteX153" fmla="*/ 916065 w 3024845"/>
                <a:gd name="connsiteY153" fmla="*/ 637724 h 1078499"/>
                <a:gd name="connsiteX154" fmla="*/ 916065 w 3024845"/>
                <a:gd name="connsiteY154" fmla="*/ 652857 h 1078499"/>
                <a:gd name="connsiteX155" fmla="*/ 918091 w 3024845"/>
                <a:gd name="connsiteY155" fmla="*/ 651506 h 1078499"/>
                <a:gd name="connsiteX156" fmla="*/ 932278 w 3024845"/>
                <a:gd name="connsiteY156" fmla="*/ 642048 h 1078499"/>
                <a:gd name="connsiteX157" fmla="*/ 938358 w 3024845"/>
                <a:gd name="connsiteY157" fmla="*/ 600974 h 1078499"/>
                <a:gd name="connsiteX158" fmla="*/ 939118 w 3024845"/>
                <a:gd name="connsiteY158" fmla="*/ 600704 h 1078499"/>
                <a:gd name="connsiteX159" fmla="*/ 944438 w 3024845"/>
                <a:gd name="connsiteY159" fmla="*/ 598812 h 1078499"/>
                <a:gd name="connsiteX160" fmla="*/ 946465 w 3024845"/>
                <a:gd name="connsiteY160" fmla="*/ 529635 h 1078499"/>
                <a:gd name="connsiteX161" fmla="*/ 948492 w 3024845"/>
                <a:gd name="connsiteY161" fmla="*/ 598812 h 1078499"/>
                <a:gd name="connsiteX162" fmla="*/ 949252 w 3024845"/>
                <a:gd name="connsiteY162" fmla="*/ 599082 h 1078499"/>
                <a:gd name="connsiteX163" fmla="*/ 954572 w 3024845"/>
                <a:gd name="connsiteY163" fmla="*/ 600974 h 1078499"/>
                <a:gd name="connsiteX164" fmla="*/ 954572 w 3024845"/>
                <a:gd name="connsiteY164" fmla="*/ 514503 h 1078499"/>
                <a:gd name="connsiteX165" fmla="*/ 958625 w 3024845"/>
                <a:gd name="connsiteY165" fmla="*/ 482076 h 1078499"/>
                <a:gd name="connsiteX166" fmla="*/ 997132 w 3024845"/>
                <a:gd name="connsiteY166" fmla="*/ 482076 h 1078499"/>
                <a:gd name="connsiteX167" fmla="*/ 997132 w 3024845"/>
                <a:gd name="connsiteY167" fmla="*/ 514503 h 1078499"/>
                <a:gd name="connsiteX168" fmla="*/ 997892 w 3024845"/>
                <a:gd name="connsiteY168" fmla="*/ 514503 h 1078499"/>
                <a:gd name="connsiteX169" fmla="*/ 1003212 w 3024845"/>
                <a:gd name="connsiteY169" fmla="*/ 514503 h 1078499"/>
                <a:gd name="connsiteX170" fmla="*/ 1003212 w 3024845"/>
                <a:gd name="connsiteY170" fmla="*/ 432355 h 1078499"/>
                <a:gd name="connsiteX171" fmla="*/ 1004986 w 3024845"/>
                <a:gd name="connsiteY171" fmla="*/ 432355 h 1078499"/>
                <a:gd name="connsiteX172" fmla="*/ 1017399 w 3024845"/>
                <a:gd name="connsiteY172" fmla="*/ 432355 h 1078499"/>
                <a:gd name="connsiteX173" fmla="*/ 1017399 w 3024845"/>
                <a:gd name="connsiteY173" fmla="*/ 430464 h 1078499"/>
                <a:gd name="connsiteX174" fmla="*/ 1017399 w 3024845"/>
                <a:gd name="connsiteY174" fmla="*/ 417223 h 1078499"/>
                <a:gd name="connsiteX175" fmla="*/ 1039693 w 3024845"/>
                <a:gd name="connsiteY175" fmla="*/ 417223 h 1078499"/>
                <a:gd name="connsiteX176" fmla="*/ 1039693 w 3024845"/>
                <a:gd name="connsiteY176" fmla="*/ 416142 h 1078499"/>
                <a:gd name="connsiteX177" fmla="*/ 1039693 w 3024845"/>
                <a:gd name="connsiteY177" fmla="*/ 408576 h 1078499"/>
                <a:gd name="connsiteX178" fmla="*/ 1041466 w 3024845"/>
                <a:gd name="connsiteY178" fmla="*/ 408576 h 1078499"/>
                <a:gd name="connsiteX179" fmla="*/ 1053880 w 3024845"/>
                <a:gd name="connsiteY179" fmla="*/ 408576 h 1078499"/>
                <a:gd name="connsiteX180" fmla="*/ 1053880 w 3024845"/>
                <a:gd name="connsiteY180" fmla="*/ 409657 h 1078499"/>
                <a:gd name="connsiteX181" fmla="*/ 1053880 w 3024845"/>
                <a:gd name="connsiteY181" fmla="*/ 417223 h 1078499"/>
                <a:gd name="connsiteX182" fmla="*/ 1054640 w 3024845"/>
                <a:gd name="connsiteY182" fmla="*/ 417223 h 1078499"/>
                <a:gd name="connsiteX183" fmla="*/ 1059960 w 3024845"/>
                <a:gd name="connsiteY183" fmla="*/ 417223 h 1078499"/>
                <a:gd name="connsiteX184" fmla="*/ 1070093 w 3024845"/>
                <a:gd name="connsiteY184" fmla="*/ 412899 h 1078499"/>
                <a:gd name="connsiteX185" fmla="*/ 1074146 w 3024845"/>
                <a:gd name="connsiteY185" fmla="*/ 416142 h 1078499"/>
                <a:gd name="connsiteX186" fmla="*/ 1074146 w 3024845"/>
                <a:gd name="connsiteY186" fmla="*/ 408576 h 1078499"/>
                <a:gd name="connsiteX187" fmla="*/ 1076426 w 3024845"/>
                <a:gd name="connsiteY187" fmla="*/ 408576 h 1078499"/>
                <a:gd name="connsiteX188" fmla="*/ 1092387 w 3024845"/>
                <a:gd name="connsiteY188" fmla="*/ 408576 h 1078499"/>
                <a:gd name="connsiteX189" fmla="*/ 1092387 w 3024845"/>
                <a:gd name="connsiteY189" fmla="*/ 409657 h 1078499"/>
                <a:gd name="connsiteX190" fmla="*/ 1092387 w 3024845"/>
                <a:gd name="connsiteY190" fmla="*/ 417223 h 1078499"/>
                <a:gd name="connsiteX191" fmla="*/ 1122787 w 3024845"/>
                <a:gd name="connsiteY191" fmla="*/ 417223 h 1078499"/>
                <a:gd name="connsiteX192" fmla="*/ 1122787 w 3024845"/>
                <a:gd name="connsiteY192" fmla="*/ 418844 h 1078499"/>
                <a:gd name="connsiteX193" fmla="*/ 1122787 w 3024845"/>
                <a:gd name="connsiteY193" fmla="*/ 430194 h 1078499"/>
                <a:gd name="connsiteX194" fmla="*/ 1149134 w 3024845"/>
                <a:gd name="connsiteY194" fmla="*/ 430194 h 1078499"/>
                <a:gd name="connsiteX195" fmla="*/ 1149134 w 3024845"/>
                <a:gd name="connsiteY195" fmla="*/ 460458 h 1078499"/>
                <a:gd name="connsiteX196" fmla="*/ 1149894 w 3024845"/>
                <a:gd name="connsiteY196" fmla="*/ 460458 h 1078499"/>
                <a:gd name="connsiteX197" fmla="*/ 1155214 w 3024845"/>
                <a:gd name="connsiteY197" fmla="*/ 460458 h 1078499"/>
                <a:gd name="connsiteX198" fmla="*/ 1155214 w 3024845"/>
                <a:gd name="connsiteY198" fmla="*/ 461539 h 1078499"/>
                <a:gd name="connsiteX199" fmla="*/ 1155214 w 3024845"/>
                <a:gd name="connsiteY199" fmla="*/ 469106 h 1078499"/>
                <a:gd name="connsiteX200" fmla="*/ 1159268 w 3024845"/>
                <a:gd name="connsiteY200" fmla="*/ 499370 h 1078499"/>
                <a:gd name="connsiteX201" fmla="*/ 1160028 w 3024845"/>
                <a:gd name="connsiteY201" fmla="*/ 499370 h 1078499"/>
                <a:gd name="connsiteX202" fmla="*/ 1165348 w 3024845"/>
                <a:gd name="connsiteY202" fmla="*/ 499370 h 1078499"/>
                <a:gd name="connsiteX203" fmla="*/ 1165348 w 3024845"/>
                <a:gd name="connsiteY203" fmla="*/ 500181 h 1078499"/>
                <a:gd name="connsiteX204" fmla="*/ 1165348 w 3024845"/>
                <a:gd name="connsiteY204" fmla="*/ 505856 h 1078499"/>
                <a:gd name="connsiteX205" fmla="*/ 1166361 w 3024845"/>
                <a:gd name="connsiteY205" fmla="*/ 505856 h 1078499"/>
                <a:gd name="connsiteX206" fmla="*/ 1173454 w 3024845"/>
                <a:gd name="connsiteY206" fmla="*/ 505856 h 1078499"/>
                <a:gd name="connsiteX207" fmla="*/ 1173454 w 3024845"/>
                <a:gd name="connsiteY207" fmla="*/ 536121 h 1078499"/>
                <a:gd name="connsiteX208" fmla="*/ 1175481 w 3024845"/>
                <a:gd name="connsiteY208" fmla="*/ 536121 h 1078499"/>
                <a:gd name="connsiteX209" fmla="*/ 1189668 w 3024845"/>
                <a:gd name="connsiteY209" fmla="*/ 536121 h 1078499"/>
                <a:gd name="connsiteX210" fmla="*/ 1189668 w 3024845"/>
                <a:gd name="connsiteY210" fmla="*/ 559900 h 1078499"/>
                <a:gd name="connsiteX211" fmla="*/ 1191695 w 3024845"/>
                <a:gd name="connsiteY211" fmla="*/ 561521 h 1078499"/>
                <a:gd name="connsiteX212" fmla="*/ 1191695 w 3024845"/>
                <a:gd name="connsiteY212" fmla="*/ 572871 h 1078499"/>
                <a:gd name="connsiteX213" fmla="*/ 1192455 w 3024845"/>
                <a:gd name="connsiteY213" fmla="*/ 572871 h 1078499"/>
                <a:gd name="connsiteX214" fmla="*/ 1197775 w 3024845"/>
                <a:gd name="connsiteY214" fmla="*/ 572871 h 1078499"/>
                <a:gd name="connsiteX215" fmla="*/ 1197775 w 3024845"/>
                <a:gd name="connsiteY215" fmla="*/ 596650 h 1078499"/>
                <a:gd name="connsiteX216" fmla="*/ 1199041 w 3024845"/>
                <a:gd name="connsiteY216" fmla="*/ 596650 h 1078499"/>
                <a:gd name="connsiteX217" fmla="*/ 1207908 w 3024845"/>
                <a:gd name="connsiteY217" fmla="*/ 596650 h 1078499"/>
                <a:gd name="connsiteX218" fmla="*/ 1209935 w 3024845"/>
                <a:gd name="connsiteY218" fmla="*/ 600704 h 1078499"/>
                <a:gd name="connsiteX219" fmla="*/ 1209935 w 3024845"/>
                <a:gd name="connsiteY219" fmla="*/ 613945 h 1078499"/>
                <a:gd name="connsiteX220" fmla="*/ 1211455 w 3024845"/>
                <a:gd name="connsiteY220" fmla="*/ 612053 h 1078499"/>
                <a:gd name="connsiteX221" fmla="*/ 1222095 w 3024845"/>
                <a:gd name="connsiteY221" fmla="*/ 598812 h 1078499"/>
                <a:gd name="connsiteX222" fmla="*/ 1250469 w 3024845"/>
                <a:gd name="connsiteY222" fmla="*/ 598812 h 1078499"/>
                <a:gd name="connsiteX223" fmla="*/ 1250469 w 3024845"/>
                <a:gd name="connsiteY223" fmla="*/ 685283 h 1078499"/>
                <a:gd name="connsiteX224" fmla="*/ 1251229 w 3024845"/>
                <a:gd name="connsiteY224" fmla="*/ 685283 h 1078499"/>
                <a:gd name="connsiteX225" fmla="*/ 1256549 w 3024845"/>
                <a:gd name="connsiteY225" fmla="*/ 685283 h 1078499"/>
                <a:gd name="connsiteX226" fmla="*/ 1257309 w 3024845"/>
                <a:gd name="connsiteY226" fmla="*/ 683932 h 1078499"/>
                <a:gd name="connsiteX227" fmla="*/ 1262629 w 3024845"/>
                <a:gd name="connsiteY227" fmla="*/ 674474 h 1078499"/>
                <a:gd name="connsiteX228" fmla="*/ 1262629 w 3024845"/>
                <a:gd name="connsiteY228" fmla="*/ 676366 h 1078499"/>
                <a:gd name="connsiteX229" fmla="*/ 1262629 w 3024845"/>
                <a:gd name="connsiteY229" fmla="*/ 689607 h 1078499"/>
                <a:gd name="connsiteX230" fmla="*/ 1266682 w 3024845"/>
                <a:gd name="connsiteY230" fmla="*/ 644210 h 1078499"/>
                <a:gd name="connsiteX231" fmla="*/ 1267442 w 3024845"/>
                <a:gd name="connsiteY231" fmla="*/ 644210 h 1078499"/>
                <a:gd name="connsiteX232" fmla="*/ 1272762 w 3024845"/>
                <a:gd name="connsiteY232" fmla="*/ 644210 h 1078499"/>
                <a:gd name="connsiteX233" fmla="*/ 1272762 w 3024845"/>
                <a:gd name="connsiteY233" fmla="*/ 579356 h 1078499"/>
                <a:gd name="connsiteX234" fmla="*/ 1273776 w 3024845"/>
                <a:gd name="connsiteY234" fmla="*/ 579356 h 1078499"/>
                <a:gd name="connsiteX235" fmla="*/ 1280869 w 3024845"/>
                <a:gd name="connsiteY235" fmla="*/ 579356 h 1078499"/>
                <a:gd name="connsiteX236" fmla="*/ 1293029 w 3024845"/>
                <a:gd name="connsiteY236" fmla="*/ 536121 h 1078499"/>
                <a:gd name="connsiteX237" fmla="*/ 1294296 w 3024845"/>
                <a:gd name="connsiteY237" fmla="*/ 536121 h 1078499"/>
                <a:gd name="connsiteX238" fmla="*/ 1303163 w 3024845"/>
                <a:gd name="connsiteY238" fmla="*/ 536121 h 1078499"/>
                <a:gd name="connsiteX239" fmla="*/ 1313296 w 3024845"/>
                <a:gd name="connsiteY239" fmla="*/ 579356 h 1078499"/>
                <a:gd name="connsiteX240" fmla="*/ 1314309 w 3024845"/>
                <a:gd name="connsiteY240" fmla="*/ 579356 h 1078499"/>
                <a:gd name="connsiteX241" fmla="*/ 1321403 w 3024845"/>
                <a:gd name="connsiteY241" fmla="*/ 579356 h 1078499"/>
                <a:gd name="connsiteX242" fmla="*/ 1321403 w 3024845"/>
                <a:gd name="connsiteY242" fmla="*/ 618268 h 1078499"/>
                <a:gd name="connsiteX243" fmla="*/ 1323176 w 3024845"/>
                <a:gd name="connsiteY243" fmla="*/ 618268 h 1078499"/>
                <a:gd name="connsiteX244" fmla="*/ 1335590 w 3024845"/>
                <a:gd name="connsiteY244" fmla="*/ 618268 h 1078499"/>
                <a:gd name="connsiteX245" fmla="*/ 1335590 w 3024845"/>
                <a:gd name="connsiteY245" fmla="*/ 620430 h 1078499"/>
                <a:gd name="connsiteX246" fmla="*/ 1335590 w 3024845"/>
                <a:gd name="connsiteY246" fmla="*/ 635562 h 1078499"/>
                <a:gd name="connsiteX247" fmla="*/ 1339643 w 3024845"/>
                <a:gd name="connsiteY247" fmla="*/ 633401 h 1078499"/>
                <a:gd name="connsiteX248" fmla="*/ 1339643 w 3024845"/>
                <a:gd name="connsiteY248" fmla="*/ 618268 h 1078499"/>
                <a:gd name="connsiteX249" fmla="*/ 1341163 w 3024845"/>
                <a:gd name="connsiteY249" fmla="*/ 618268 h 1078499"/>
                <a:gd name="connsiteX250" fmla="*/ 1351803 w 3024845"/>
                <a:gd name="connsiteY250" fmla="*/ 618268 h 1078499"/>
                <a:gd name="connsiteX251" fmla="*/ 1351803 w 3024845"/>
                <a:gd name="connsiteY251" fmla="*/ 619889 h 1078499"/>
                <a:gd name="connsiteX252" fmla="*/ 1351803 w 3024845"/>
                <a:gd name="connsiteY252" fmla="*/ 631239 h 1078499"/>
                <a:gd name="connsiteX253" fmla="*/ 1382204 w 3024845"/>
                <a:gd name="connsiteY253" fmla="*/ 631239 h 1078499"/>
                <a:gd name="connsiteX254" fmla="*/ 1382204 w 3024845"/>
                <a:gd name="connsiteY254" fmla="*/ 594489 h 1078499"/>
                <a:gd name="connsiteX255" fmla="*/ 1383470 w 3024845"/>
                <a:gd name="connsiteY255" fmla="*/ 594489 h 1078499"/>
                <a:gd name="connsiteX256" fmla="*/ 1392337 w 3024845"/>
                <a:gd name="connsiteY256" fmla="*/ 594489 h 1078499"/>
                <a:gd name="connsiteX257" fmla="*/ 1392337 w 3024845"/>
                <a:gd name="connsiteY257" fmla="*/ 616106 h 1078499"/>
                <a:gd name="connsiteX258" fmla="*/ 1394364 w 3024845"/>
                <a:gd name="connsiteY258" fmla="*/ 583680 h 1078499"/>
                <a:gd name="connsiteX259" fmla="*/ 1416657 w 3024845"/>
                <a:gd name="connsiteY259" fmla="*/ 583680 h 1078499"/>
                <a:gd name="connsiteX260" fmla="*/ 1416657 w 3024845"/>
                <a:gd name="connsiteY260" fmla="*/ 582058 h 1078499"/>
                <a:gd name="connsiteX261" fmla="*/ 1416657 w 3024845"/>
                <a:gd name="connsiteY261" fmla="*/ 570709 h 1078499"/>
                <a:gd name="connsiteX262" fmla="*/ 1417417 w 3024845"/>
                <a:gd name="connsiteY262" fmla="*/ 570709 h 1078499"/>
                <a:gd name="connsiteX263" fmla="*/ 1422737 w 3024845"/>
                <a:gd name="connsiteY263" fmla="*/ 570709 h 1078499"/>
                <a:gd name="connsiteX264" fmla="*/ 1422737 w 3024845"/>
                <a:gd name="connsiteY264" fmla="*/ 568818 h 1078499"/>
                <a:gd name="connsiteX265" fmla="*/ 1422737 w 3024845"/>
                <a:gd name="connsiteY265" fmla="*/ 555577 h 1078499"/>
                <a:gd name="connsiteX266" fmla="*/ 1426791 w 3024845"/>
                <a:gd name="connsiteY266" fmla="*/ 562062 h 1078499"/>
                <a:gd name="connsiteX267" fmla="*/ 1429071 w 3024845"/>
                <a:gd name="connsiteY267" fmla="*/ 562062 h 1078499"/>
                <a:gd name="connsiteX268" fmla="*/ 1445031 w 3024845"/>
                <a:gd name="connsiteY268" fmla="*/ 562062 h 1078499"/>
                <a:gd name="connsiteX269" fmla="*/ 1445031 w 3024845"/>
                <a:gd name="connsiteY269" fmla="*/ 561251 h 1078499"/>
                <a:gd name="connsiteX270" fmla="*/ 1445031 w 3024845"/>
                <a:gd name="connsiteY270" fmla="*/ 555577 h 1078499"/>
                <a:gd name="connsiteX271" fmla="*/ 1445791 w 3024845"/>
                <a:gd name="connsiteY271" fmla="*/ 555577 h 1078499"/>
                <a:gd name="connsiteX272" fmla="*/ 1451111 w 3024845"/>
                <a:gd name="connsiteY272" fmla="*/ 555577 h 1078499"/>
                <a:gd name="connsiteX273" fmla="*/ 1451111 w 3024845"/>
                <a:gd name="connsiteY273" fmla="*/ 556928 h 1078499"/>
                <a:gd name="connsiteX274" fmla="*/ 1451111 w 3024845"/>
                <a:gd name="connsiteY274" fmla="*/ 566386 h 1078499"/>
                <a:gd name="connsiteX275" fmla="*/ 1489618 w 3024845"/>
                <a:gd name="connsiteY275" fmla="*/ 566386 h 1078499"/>
                <a:gd name="connsiteX276" fmla="*/ 1489618 w 3024845"/>
                <a:gd name="connsiteY276" fmla="*/ 704739 h 1078499"/>
                <a:gd name="connsiteX277" fmla="*/ 1491138 w 3024845"/>
                <a:gd name="connsiteY277" fmla="*/ 704739 h 1078499"/>
                <a:gd name="connsiteX278" fmla="*/ 1501778 w 3024845"/>
                <a:gd name="connsiteY278" fmla="*/ 704739 h 1078499"/>
                <a:gd name="connsiteX279" fmla="*/ 1501778 w 3024845"/>
                <a:gd name="connsiteY279" fmla="*/ 691769 h 1078499"/>
                <a:gd name="connsiteX280" fmla="*/ 1505832 w 3024845"/>
                <a:gd name="connsiteY280" fmla="*/ 691769 h 1078499"/>
                <a:gd name="connsiteX281" fmla="*/ 1505832 w 3024845"/>
                <a:gd name="connsiteY281" fmla="*/ 704739 h 1078499"/>
                <a:gd name="connsiteX282" fmla="*/ 1536232 w 3024845"/>
                <a:gd name="connsiteY282" fmla="*/ 704739 h 1078499"/>
                <a:gd name="connsiteX283" fmla="*/ 1536232 w 3024845"/>
                <a:gd name="connsiteY283" fmla="*/ 674474 h 1078499"/>
                <a:gd name="connsiteX284" fmla="*/ 1548392 w 3024845"/>
                <a:gd name="connsiteY284" fmla="*/ 674474 h 1078499"/>
                <a:gd name="connsiteX285" fmla="*/ 1560552 w 3024845"/>
                <a:gd name="connsiteY285" fmla="*/ 672313 h 1078499"/>
                <a:gd name="connsiteX286" fmla="*/ 1564606 w 3024845"/>
                <a:gd name="connsiteY286" fmla="*/ 674474 h 1078499"/>
                <a:gd name="connsiteX287" fmla="*/ 1574739 w 3024845"/>
                <a:gd name="connsiteY287" fmla="*/ 674474 h 1078499"/>
                <a:gd name="connsiteX288" fmla="*/ 1574739 w 3024845"/>
                <a:gd name="connsiteY288" fmla="*/ 704739 h 1078499"/>
                <a:gd name="connsiteX289" fmla="*/ 1582846 w 3024845"/>
                <a:gd name="connsiteY289" fmla="*/ 704739 h 1078499"/>
                <a:gd name="connsiteX290" fmla="*/ 1582846 w 3024845"/>
                <a:gd name="connsiteY290" fmla="*/ 722034 h 1078499"/>
                <a:gd name="connsiteX291" fmla="*/ 1592182 w 3024845"/>
                <a:gd name="connsiteY291" fmla="*/ 722939 h 1078499"/>
                <a:gd name="connsiteX292" fmla="*/ 1605140 w 3024845"/>
                <a:gd name="connsiteY292" fmla="*/ 722939 h 1078499"/>
                <a:gd name="connsiteX293" fmla="*/ 1605140 w 3024845"/>
                <a:gd name="connsiteY293" fmla="*/ 706901 h 1078499"/>
                <a:gd name="connsiteX294" fmla="*/ 1673096 w 3024845"/>
                <a:gd name="connsiteY294" fmla="*/ 706901 h 1078499"/>
                <a:gd name="connsiteX295" fmla="*/ 1673096 w 3024845"/>
                <a:gd name="connsiteY295" fmla="*/ 621648 h 1078499"/>
                <a:gd name="connsiteX296" fmla="*/ 1745104 w 3024845"/>
                <a:gd name="connsiteY296" fmla="*/ 621648 h 1078499"/>
                <a:gd name="connsiteX297" fmla="*/ 1745104 w 3024845"/>
                <a:gd name="connsiteY297" fmla="*/ 700416 h 1078499"/>
                <a:gd name="connsiteX298" fmla="*/ 1747008 w 3024845"/>
                <a:gd name="connsiteY298" fmla="*/ 700416 h 1078499"/>
                <a:gd name="connsiteX299" fmla="*/ 1748250 w 3024845"/>
                <a:gd name="connsiteY299" fmla="*/ 722939 h 1078499"/>
                <a:gd name="connsiteX300" fmla="*/ 1757926 w 3024845"/>
                <a:gd name="connsiteY300" fmla="*/ 722939 h 1078499"/>
                <a:gd name="connsiteX301" fmla="*/ 1759168 w 3024845"/>
                <a:gd name="connsiteY301" fmla="*/ 700416 h 1078499"/>
                <a:gd name="connsiteX302" fmla="*/ 1765248 w 3024845"/>
                <a:gd name="connsiteY302" fmla="*/ 700416 h 1078499"/>
                <a:gd name="connsiteX303" fmla="*/ 1766490 w 3024845"/>
                <a:gd name="connsiteY303" fmla="*/ 722939 h 1078499"/>
                <a:gd name="connsiteX304" fmla="*/ 1817112 w 3024845"/>
                <a:gd name="connsiteY304" fmla="*/ 722939 h 1078499"/>
                <a:gd name="connsiteX305" fmla="*/ 1817112 w 3024845"/>
                <a:gd name="connsiteY305" fmla="*/ 559911 h 1078499"/>
                <a:gd name="connsiteX306" fmla="*/ 2014439 w 3024845"/>
                <a:gd name="connsiteY306" fmla="*/ 559911 h 1078499"/>
                <a:gd name="connsiteX307" fmla="*/ 2014439 w 3024845"/>
                <a:gd name="connsiteY307" fmla="*/ 722939 h 1078499"/>
                <a:gd name="connsiteX308" fmla="*/ 2033136 w 3024845"/>
                <a:gd name="connsiteY308" fmla="*/ 722939 h 1078499"/>
                <a:gd name="connsiteX309" fmla="*/ 2033136 w 3024845"/>
                <a:gd name="connsiteY309" fmla="*/ 640246 h 1078499"/>
                <a:gd name="connsiteX310" fmla="*/ 2128256 w 3024845"/>
                <a:gd name="connsiteY310" fmla="*/ 640246 h 1078499"/>
                <a:gd name="connsiteX311" fmla="*/ 2140186 w 3024845"/>
                <a:gd name="connsiteY311" fmla="*/ 322105 h 1078499"/>
                <a:gd name="connsiteX312" fmla="*/ 2128026 w 3024845"/>
                <a:gd name="connsiteY312" fmla="*/ 300487 h 1078499"/>
                <a:gd name="connsiteX313" fmla="*/ 2121946 w 3024845"/>
                <a:gd name="connsiteY313" fmla="*/ 296163 h 1078499"/>
                <a:gd name="connsiteX314" fmla="*/ 2130053 w 3024845"/>
                <a:gd name="connsiteY314" fmla="*/ 272384 h 1078499"/>
                <a:gd name="connsiteX315" fmla="*/ 2130053 w 3024845"/>
                <a:gd name="connsiteY315" fmla="*/ 255090 h 1078499"/>
                <a:gd name="connsiteX316" fmla="*/ 2144240 w 3024845"/>
                <a:gd name="connsiteY316" fmla="*/ 255090 h 1078499"/>
                <a:gd name="connsiteX317" fmla="*/ 2144240 w 3024845"/>
                <a:gd name="connsiteY317" fmla="*/ 233472 h 1078499"/>
                <a:gd name="connsiteX318" fmla="*/ 2146266 w 3024845"/>
                <a:gd name="connsiteY318" fmla="*/ 229148 h 1078499"/>
                <a:gd name="connsiteX319" fmla="*/ 2146266 w 3024845"/>
                <a:gd name="connsiteY319" fmla="*/ 151324 h 1078499"/>
                <a:gd name="connsiteX320" fmla="*/ 2144240 w 3024845"/>
                <a:gd name="connsiteY320" fmla="*/ 144839 h 1078499"/>
                <a:gd name="connsiteX321" fmla="*/ 2150320 w 3024845"/>
                <a:gd name="connsiteY321" fmla="*/ 138353 h 1078499"/>
                <a:gd name="connsiteX322" fmla="*/ 2150320 w 3024845"/>
                <a:gd name="connsiteY322" fmla="*/ 79985 h 1078499"/>
                <a:gd name="connsiteX323" fmla="*/ 2152346 w 3024845"/>
                <a:gd name="connsiteY323" fmla="*/ 75662 h 1078499"/>
                <a:gd name="connsiteX324" fmla="*/ 2152346 w 3024845"/>
                <a:gd name="connsiteY324" fmla="*/ 19456 h 1078499"/>
                <a:gd name="connsiteX325" fmla="*/ 2154373 w 3024845"/>
                <a:gd name="connsiteY325" fmla="*/ 0 h 1078499"/>
                <a:gd name="connsiteX326" fmla="*/ 2158427 w 3024845"/>
                <a:gd name="connsiteY326" fmla="*/ 17294 h 1078499"/>
                <a:gd name="connsiteX327" fmla="*/ 2160453 w 3024845"/>
                <a:gd name="connsiteY327" fmla="*/ 75662 h 1078499"/>
                <a:gd name="connsiteX328" fmla="*/ 2162480 w 3024845"/>
                <a:gd name="connsiteY328" fmla="*/ 138353 h 1078499"/>
                <a:gd name="connsiteX329" fmla="*/ 2168560 w 3024845"/>
                <a:gd name="connsiteY329" fmla="*/ 144839 h 1078499"/>
                <a:gd name="connsiteX330" fmla="*/ 2166533 w 3024845"/>
                <a:gd name="connsiteY330" fmla="*/ 151324 h 1078499"/>
                <a:gd name="connsiteX331" fmla="*/ 2166533 w 3024845"/>
                <a:gd name="connsiteY331" fmla="*/ 229148 h 1078499"/>
                <a:gd name="connsiteX332" fmla="*/ 2168560 w 3024845"/>
                <a:gd name="connsiteY332" fmla="*/ 233472 h 1078499"/>
                <a:gd name="connsiteX333" fmla="*/ 2168560 w 3024845"/>
                <a:gd name="connsiteY333" fmla="*/ 255090 h 1078499"/>
                <a:gd name="connsiteX334" fmla="*/ 2182747 w 3024845"/>
                <a:gd name="connsiteY334" fmla="*/ 255090 h 1078499"/>
                <a:gd name="connsiteX335" fmla="*/ 2182747 w 3024845"/>
                <a:gd name="connsiteY335" fmla="*/ 272384 h 1078499"/>
                <a:gd name="connsiteX336" fmla="*/ 2190854 w 3024845"/>
                <a:gd name="connsiteY336" fmla="*/ 296163 h 1078499"/>
                <a:gd name="connsiteX337" fmla="*/ 2184774 w 3024845"/>
                <a:gd name="connsiteY337" fmla="*/ 300487 h 1078499"/>
                <a:gd name="connsiteX338" fmla="*/ 2172613 w 3024845"/>
                <a:gd name="connsiteY338" fmla="*/ 322105 h 1078499"/>
                <a:gd name="connsiteX339" fmla="*/ 2180720 w 3024845"/>
                <a:gd name="connsiteY339" fmla="*/ 575033 h 1078499"/>
                <a:gd name="connsiteX340" fmla="*/ 2245574 w 3024845"/>
                <a:gd name="connsiteY340" fmla="*/ 575033 h 1078499"/>
                <a:gd name="connsiteX341" fmla="*/ 2245574 w 3024845"/>
                <a:gd name="connsiteY341" fmla="*/ 650695 h 1078499"/>
                <a:gd name="connsiteX342" fmla="*/ 2253681 w 3024845"/>
                <a:gd name="connsiteY342" fmla="*/ 650695 h 1078499"/>
                <a:gd name="connsiteX343" fmla="*/ 2255708 w 3024845"/>
                <a:gd name="connsiteY343" fmla="*/ 644210 h 1078499"/>
                <a:gd name="connsiteX344" fmla="*/ 2261788 w 3024845"/>
                <a:gd name="connsiteY344" fmla="*/ 644210 h 1078499"/>
                <a:gd name="connsiteX345" fmla="*/ 2263815 w 3024845"/>
                <a:gd name="connsiteY345" fmla="*/ 652857 h 1078499"/>
                <a:gd name="connsiteX346" fmla="*/ 2275975 w 3024845"/>
                <a:gd name="connsiteY346" fmla="*/ 652857 h 1078499"/>
                <a:gd name="connsiteX347" fmla="*/ 2275975 w 3024845"/>
                <a:gd name="connsiteY347" fmla="*/ 646371 h 1078499"/>
                <a:gd name="connsiteX348" fmla="*/ 2298268 w 3024845"/>
                <a:gd name="connsiteY348" fmla="*/ 646371 h 1078499"/>
                <a:gd name="connsiteX349" fmla="*/ 2298268 w 3024845"/>
                <a:gd name="connsiteY349" fmla="*/ 652857 h 1078499"/>
                <a:gd name="connsiteX350" fmla="*/ 2318535 w 3024845"/>
                <a:gd name="connsiteY350" fmla="*/ 652857 h 1078499"/>
                <a:gd name="connsiteX351" fmla="*/ 2318535 w 3024845"/>
                <a:gd name="connsiteY351" fmla="*/ 698254 h 1078499"/>
                <a:gd name="connsiteX352" fmla="*/ 2332722 w 3024845"/>
                <a:gd name="connsiteY352" fmla="*/ 698254 h 1078499"/>
                <a:gd name="connsiteX353" fmla="*/ 2332722 w 3024845"/>
                <a:gd name="connsiteY353" fmla="*/ 685283 h 1078499"/>
                <a:gd name="connsiteX354" fmla="*/ 2348936 w 3024845"/>
                <a:gd name="connsiteY354" fmla="*/ 685283 h 1078499"/>
                <a:gd name="connsiteX355" fmla="*/ 2348936 w 3024845"/>
                <a:gd name="connsiteY355" fmla="*/ 505856 h 1078499"/>
                <a:gd name="connsiteX356" fmla="*/ 2355016 w 3024845"/>
                <a:gd name="connsiteY356" fmla="*/ 499370 h 1078499"/>
                <a:gd name="connsiteX357" fmla="*/ 2427977 w 3024845"/>
                <a:gd name="connsiteY357" fmla="*/ 499370 h 1078499"/>
                <a:gd name="connsiteX358" fmla="*/ 2427977 w 3024845"/>
                <a:gd name="connsiteY358" fmla="*/ 508018 h 1078499"/>
                <a:gd name="connsiteX359" fmla="*/ 2438110 w 3024845"/>
                <a:gd name="connsiteY359" fmla="*/ 508018 h 1078499"/>
                <a:gd name="connsiteX360" fmla="*/ 2438110 w 3024845"/>
                <a:gd name="connsiteY360" fmla="*/ 622592 h 1078499"/>
                <a:gd name="connsiteX361" fmla="*/ 2460404 w 3024845"/>
                <a:gd name="connsiteY361" fmla="*/ 622592 h 1078499"/>
                <a:gd name="connsiteX362" fmla="*/ 2460404 w 3024845"/>
                <a:gd name="connsiteY362" fmla="*/ 555577 h 1078499"/>
                <a:gd name="connsiteX363" fmla="*/ 2486751 w 3024845"/>
                <a:gd name="connsiteY363" fmla="*/ 555577 h 1078499"/>
                <a:gd name="connsiteX364" fmla="*/ 2490804 w 3024845"/>
                <a:gd name="connsiteY364" fmla="*/ 551253 h 1078499"/>
                <a:gd name="connsiteX365" fmla="*/ 2498911 w 3024845"/>
                <a:gd name="connsiteY365" fmla="*/ 551253 h 1078499"/>
                <a:gd name="connsiteX366" fmla="*/ 2502964 w 3024845"/>
                <a:gd name="connsiteY366" fmla="*/ 555577 h 1078499"/>
                <a:gd name="connsiteX367" fmla="*/ 2525258 w 3024845"/>
                <a:gd name="connsiteY367" fmla="*/ 555577 h 1078499"/>
                <a:gd name="connsiteX368" fmla="*/ 2525258 w 3024845"/>
                <a:gd name="connsiteY368" fmla="*/ 438841 h 1078499"/>
                <a:gd name="connsiteX369" fmla="*/ 2582005 w 3024845"/>
                <a:gd name="connsiteY369" fmla="*/ 428032 h 1078499"/>
                <a:gd name="connsiteX370" fmla="*/ 2582005 w 3024845"/>
                <a:gd name="connsiteY370" fmla="*/ 429113 h 1078499"/>
                <a:gd name="connsiteX371" fmla="*/ 2582005 w 3024845"/>
                <a:gd name="connsiteY371" fmla="*/ 436679 h 1078499"/>
                <a:gd name="connsiteX372" fmla="*/ 2608352 w 3024845"/>
                <a:gd name="connsiteY372" fmla="*/ 436679 h 1078499"/>
                <a:gd name="connsiteX373" fmla="*/ 2608352 w 3024845"/>
                <a:gd name="connsiteY373" fmla="*/ 691769 h 1078499"/>
                <a:gd name="connsiteX374" fmla="*/ 2630646 w 3024845"/>
                <a:gd name="connsiteY374" fmla="*/ 691769 h 1078499"/>
                <a:gd name="connsiteX375" fmla="*/ 2630646 w 3024845"/>
                <a:gd name="connsiteY375" fmla="*/ 687445 h 1078499"/>
                <a:gd name="connsiteX376" fmla="*/ 2642806 w 3024845"/>
                <a:gd name="connsiteY376" fmla="*/ 687445 h 1078499"/>
                <a:gd name="connsiteX377" fmla="*/ 2642806 w 3024845"/>
                <a:gd name="connsiteY377" fmla="*/ 691769 h 1078499"/>
                <a:gd name="connsiteX378" fmla="*/ 2667126 w 3024845"/>
                <a:gd name="connsiteY378" fmla="*/ 691769 h 1078499"/>
                <a:gd name="connsiteX379" fmla="*/ 2667126 w 3024845"/>
                <a:gd name="connsiteY379" fmla="*/ 678798 h 1078499"/>
                <a:gd name="connsiteX380" fmla="*/ 2695500 w 3024845"/>
                <a:gd name="connsiteY380" fmla="*/ 678798 h 1078499"/>
                <a:gd name="connsiteX381" fmla="*/ 2707660 w 3024845"/>
                <a:gd name="connsiteY381" fmla="*/ 674474 h 1078499"/>
                <a:gd name="connsiteX382" fmla="*/ 2727927 w 3024845"/>
                <a:gd name="connsiteY382" fmla="*/ 678798 h 1078499"/>
                <a:gd name="connsiteX383" fmla="*/ 2727927 w 3024845"/>
                <a:gd name="connsiteY383" fmla="*/ 661504 h 1078499"/>
                <a:gd name="connsiteX384" fmla="*/ 2736034 w 3024845"/>
                <a:gd name="connsiteY384" fmla="*/ 661504 h 1078499"/>
                <a:gd name="connsiteX385" fmla="*/ 2736034 w 3024845"/>
                <a:gd name="connsiteY385" fmla="*/ 648533 h 1078499"/>
                <a:gd name="connsiteX386" fmla="*/ 2792781 w 3024845"/>
                <a:gd name="connsiteY386" fmla="*/ 648533 h 1078499"/>
                <a:gd name="connsiteX387" fmla="*/ 2792781 w 3024845"/>
                <a:gd name="connsiteY387" fmla="*/ 618268 h 1078499"/>
                <a:gd name="connsiteX388" fmla="*/ 2811021 w 3024845"/>
                <a:gd name="connsiteY388" fmla="*/ 618268 h 1078499"/>
                <a:gd name="connsiteX389" fmla="*/ 2811021 w 3024845"/>
                <a:gd name="connsiteY389" fmla="*/ 611783 h 1078499"/>
                <a:gd name="connsiteX390" fmla="*/ 2823181 w 3024845"/>
                <a:gd name="connsiteY390" fmla="*/ 611783 h 1078499"/>
                <a:gd name="connsiteX391" fmla="*/ 2823181 w 3024845"/>
                <a:gd name="connsiteY391" fmla="*/ 618268 h 1078499"/>
                <a:gd name="connsiteX392" fmla="*/ 2839395 w 3024845"/>
                <a:gd name="connsiteY392" fmla="*/ 618268 h 1078499"/>
                <a:gd name="connsiteX393" fmla="*/ 2839395 w 3024845"/>
                <a:gd name="connsiteY393" fmla="*/ 667989 h 1078499"/>
                <a:gd name="connsiteX394" fmla="*/ 2871822 w 3024845"/>
                <a:gd name="connsiteY394" fmla="*/ 667989 h 1078499"/>
                <a:gd name="connsiteX395" fmla="*/ 2871822 w 3024845"/>
                <a:gd name="connsiteY395" fmla="*/ 642048 h 1078499"/>
                <a:gd name="connsiteX396" fmla="*/ 2910329 w 3024845"/>
                <a:gd name="connsiteY396" fmla="*/ 642048 h 1078499"/>
                <a:gd name="connsiteX397" fmla="*/ 2910329 w 3024845"/>
                <a:gd name="connsiteY397" fmla="*/ 611783 h 1078499"/>
                <a:gd name="connsiteX398" fmla="*/ 2958970 w 3024845"/>
                <a:gd name="connsiteY398" fmla="*/ 611783 h 1078499"/>
                <a:gd name="connsiteX399" fmla="*/ 2958970 w 3024845"/>
                <a:gd name="connsiteY399" fmla="*/ 722939 h 1078499"/>
                <a:gd name="connsiteX400" fmla="*/ 2958970 w 3024845"/>
                <a:gd name="connsiteY400" fmla="*/ 736718 h 1078499"/>
                <a:gd name="connsiteX401" fmla="*/ 3024845 w 3024845"/>
                <a:gd name="connsiteY401" fmla="*/ 736718 h 1078499"/>
                <a:gd name="connsiteX402" fmla="*/ 3024845 w 3024845"/>
                <a:gd name="connsiteY402" fmla="*/ 1078499 h 1078499"/>
                <a:gd name="connsiteX403" fmla="*/ 2054 w 3024845"/>
                <a:gd name="connsiteY403" fmla="*/ 1076166 h 1078499"/>
                <a:gd name="connsiteX404" fmla="*/ 0 w 3024845"/>
                <a:gd name="connsiteY404" fmla="*/ 642048 h 1078499"/>
                <a:gd name="connsiteX405" fmla="*/ 20267 w 3024845"/>
                <a:gd name="connsiteY405" fmla="*/ 642048 h 1078499"/>
                <a:gd name="connsiteX406" fmla="*/ 20774 w 3024845"/>
                <a:gd name="connsiteY406" fmla="*/ 640967 h 1078499"/>
                <a:gd name="connsiteX407" fmla="*/ 24320 w 3024845"/>
                <a:gd name="connsiteY407" fmla="*/ 633401 h 1078499"/>
                <a:gd name="connsiteX408" fmla="*/ 26094 w 3024845"/>
                <a:gd name="connsiteY408" fmla="*/ 633671 h 1078499"/>
                <a:gd name="connsiteX409" fmla="*/ 38507 w 3024845"/>
                <a:gd name="connsiteY409" fmla="*/ 635562 h 1078499"/>
                <a:gd name="connsiteX410" fmla="*/ 39014 w 3024845"/>
                <a:gd name="connsiteY410" fmla="*/ 636914 h 1078499"/>
                <a:gd name="connsiteX411" fmla="*/ 42560 w 3024845"/>
                <a:gd name="connsiteY411" fmla="*/ 646371 h 1078499"/>
                <a:gd name="connsiteX412" fmla="*/ 68907 w 3024845"/>
                <a:gd name="connsiteY412" fmla="*/ 648533 h 1078499"/>
                <a:gd name="connsiteX413" fmla="*/ 68907 w 3024845"/>
                <a:gd name="connsiteY413" fmla="*/ 525312 h 1078499"/>
                <a:gd name="connsiteX414" fmla="*/ 70934 w 3024845"/>
                <a:gd name="connsiteY414" fmla="*/ 525312 h 1078499"/>
                <a:gd name="connsiteX415" fmla="*/ 85121 w 3024845"/>
                <a:gd name="connsiteY415" fmla="*/ 525312 h 1078499"/>
                <a:gd name="connsiteX416" fmla="*/ 85121 w 3024845"/>
                <a:gd name="connsiteY416" fmla="*/ 389120 h 1078499"/>
                <a:gd name="connsiteX417" fmla="*/ 86894 w 3024845"/>
                <a:gd name="connsiteY417" fmla="*/ 389120 h 1078499"/>
                <a:gd name="connsiteX418" fmla="*/ 99308 w 3024845"/>
                <a:gd name="connsiteY418" fmla="*/ 389120 h 1078499"/>
                <a:gd name="connsiteX419" fmla="*/ 99308 w 3024845"/>
                <a:gd name="connsiteY419" fmla="*/ 274546 h 1078499"/>
                <a:gd name="connsiteX420" fmla="*/ 103361 w 3024845"/>
                <a:gd name="connsiteY420" fmla="*/ 246442 h 1078499"/>
                <a:gd name="connsiteX421" fmla="*/ 105388 w 3024845"/>
                <a:gd name="connsiteY421" fmla="*/ 246442 h 1078499"/>
                <a:gd name="connsiteX422" fmla="*/ 119575 w 3024845"/>
                <a:gd name="connsiteY422" fmla="*/ 246442 h 1078499"/>
                <a:gd name="connsiteX423" fmla="*/ 156055 w 3024845"/>
                <a:gd name="connsiteY423" fmla="*/ 164295 h 1078499"/>
                <a:gd name="connsiteX0" fmla="*/ 119575 w 3024845"/>
                <a:gd name="connsiteY0" fmla="*/ 246442 h 1078499"/>
                <a:gd name="connsiteX1" fmla="*/ 162135 w 3024845"/>
                <a:gd name="connsiteY1" fmla="*/ 164295 h 1078499"/>
                <a:gd name="connsiteX2" fmla="*/ 200642 w 3024845"/>
                <a:gd name="connsiteY2" fmla="*/ 244281 h 1078499"/>
                <a:gd name="connsiteX3" fmla="*/ 202669 w 3024845"/>
                <a:gd name="connsiteY3" fmla="*/ 244281 h 1078499"/>
                <a:gd name="connsiteX4" fmla="*/ 216856 w 3024845"/>
                <a:gd name="connsiteY4" fmla="*/ 244281 h 1078499"/>
                <a:gd name="connsiteX5" fmla="*/ 216856 w 3024845"/>
                <a:gd name="connsiteY5" fmla="*/ 268060 h 1078499"/>
                <a:gd name="connsiteX6" fmla="*/ 217363 w 3024845"/>
                <a:gd name="connsiteY6" fmla="*/ 268871 h 1078499"/>
                <a:gd name="connsiteX7" fmla="*/ 220909 w 3024845"/>
                <a:gd name="connsiteY7" fmla="*/ 274546 h 1078499"/>
                <a:gd name="connsiteX8" fmla="*/ 220909 w 3024845"/>
                <a:gd name="connsiteY8" fmla="*/ 389120 h 1078499"/>
                <a:gd name="connsiteX9" fmla="*/ 223189 w 3024845"/>
                <a:gd name="connsiteY9" fmla="*/ 389120 h 1078499"/>
                <a:gd name="connsiteX10" fmla="*/ 239150 w 3024845"/>
                <a:gd name="connsiteY10" fmla="*/ 389120 h 1078499"/>
                <a:gd name="connsiteX11" fmla="*/ 239150 w 3024845"/>
                <a:gd name="connsiteY11" fmla="*/ 529635 h 1078499"/>
                <a:gd name="connsiteX12" fmla="*/ 240670 w 3024845"/>
                <a:gd name="connsiteY12" fmla="*/ 529365 h 1078499"/>
                <a:gd name="connsiteX13" fmla="*/ 251310 w 3024845"/>
                <a:gd name="connsiteY13" fmla="*/ 527474 h 1078499"/>
                <a:gd name="connsiteX14" fmla="*/ 249283 w 3024845"/>
                <a:gd name="connsiteY14" fmla="*/ 616106 h 1078499"/>
                <a:gd name="connsiteX15" fmla="*/ 250803 w 3024845"/>
                <a:gd name="connsiteY15" fmla="*/ 616377 h 1078499"/>
                <a:gd name="connsiteX16" fmla="*/ 261443 w 3024845"/>
                <a:gd name="connsiteY16" fmla="*/ 618268 h 1078499"/>
                <a:gd name="connsiteX17" fmla="*/ 261696 w 3024845"/>
                <a:gd name="connsiteY17" fmla="*/ 619079 h 1078499"/>
                <a:gd name="connsiteX18" fmla="*/ 263470 w 3024845"/>
                <a:gd name="connsiteY18" fmla="*/ 624754 h 1078499"/>
                <a:gd name="connsiteX19" fmla="*/ 264230 w 3024845"/>
                <a:gd name="connsiteY19" fmla="*/ 622322 h 1078499"/>
                <a:gd name="connsiteX20" fmla="*/ 269550 w 3024845"/>
                <a:gd name="connsiteY20" fmla="*/ 605298 h 1078499"/>
                <a:gd name="connsiteX21" fmla="*/ 271323 w 3024845"/>
                <a:gd name="connsiteY21" fmla="*/ 605298 h 1078499"/>
                <a:gd name="connsiteX22" fmla="*/ 283737 w 3024845"/>
                <a:gd name="connsiteY22" fmla="*/ 605298 h 1078499"/>
                <a:gd name="connsiteX23" fmla="*/ 283737 w 3024845"/>
                <a:gd name="connsiteY23" fmla="*/ 637724 h 1078499"/>
                <a:gd name="connsiteX24" fmla="*/ 284750 w 3024845"/>
                <a:gd name="connsiteY24" fmla="*/ 638265 h 1078499"/>
                <a:gd name="connsiteX25" fmla="*/ 291844 w 3024845"/>
                <a:gd name="connsiteY25" fmla="*/ 642048 h 1078499"/>
                <a:gd name="connsiteX26" fmla="*/ 291844 w 3024845"/>
                <a:gd name="connsiteY26" fmla="*/ 643399 h 1078499"/>
                <a:gd name="connsiteX27" fmla="*/ 291844 w 3024845"/>
                <a:gd name="connsiteY27" fmla="*/ 652857 h 1078499"/>
                <a:gd name="connsiteX28" fmla="*/ 336431 w 3024845"/>
                <a:gd name="connsiteY28" fmla="*/ 652857 h 1078499"/>
                <a:gd name="connsiteX29" fmla="*/ 336431 w 3024845"/>
                <a:gd name="connsiteY29" fmla="*/ 653938 h 1078499"/>
                <a:gd name="connsiteX30" fmla="*/ 336431 w 3024845"/>
                <a:gd name="connsiteY30" fmla="*/ 661504 h 1078499"/>
                <a:gd name="connsiteX31" fmla="*/ 338457 w 3024845"/>
                <a:gd name="connsiteY31" fmla="*/ 661504 h 1078499"/>
                <a:gd name="connsiteX32" fmla="*/ 352644 w 3024845"/>
                <a:gd name="connsiteY32" fmla="*/ 661504 h 1078499"/>
                <a:gd name="connsiteX33" fmla="*/ 352644 w 3024845"/>
                <a:gd name="connsiteY33" fmla="*/ 631239 h 1078499"/>
                <a:gd name="connsiteX34" fmla="*/ 397231 w 3024845"/>
                <a:gd name="connsiteY34" fmla="*/ 631239 h 1078499"/>
                <a:gd name="connsiteX35" fmla="*/ 397231 w 3024845"/>
                <a:gd name="connsiteY35" fmla="*/ 629888 h 1078499"/>
                <a:gd name="connsiteX36" fmla="*/ 397231 w 3024845"/>
                <a:gd name="connsiteY36" fmla="*/ 620430 h 1078499"/>
                <a:gd name="connsiteX37" fmla="*/ 398245 w 3024845"/>
                <a:gd name="connsiteY37" fmla="*/ 620430 h 1078499"/>
                <a:gd name="connsiteX38" fmla="*/ 405338 w 3024845"/>
                <a:gd name="connsiteY38" fmla="*/ 620430 h 1078499"/>
                <a:gd name="connsiteX39" fmla="*/ 405338 w 3024845"/>
                <a:gd name="connsiteY39" fmla="*/ 618539 h 1078499"/>
                <a:gd name="connsiteX40" fmla="*/ 405338 w 3024845"/>
                <a:gd name="connsiteY40" fmla="*/ 605298 h 1078499"/>
                <a:gd name="connsiteX41" fmla="*/ 406098 w 3024845"/>
                <a:gd name="connsiteY41" fmla="*/ 605298 h 1078499"/>
                <a:gd name="connsiteX42" fmla="*/ 411418 w 3024845"/>
                <a:gd name="connsiteY42" fmla="*/ 605298 h 1078499"/>
                <a:gd name="connsiteX43" fmla="*/ 411418 w 3024845"/>
                <a:gd name="connsiteY43" fmla="*/ 604217 h 1078499"/>
                <a:gd name="connsiteX44" fmla="*/ 411418 w 3024845"/>
                <a:gd name="connsiteY44" fmla="*/ 596650 h 1078499"/>
                <a:gd name="connsiteX45" fmla="*/ 413445 w 3024845"/>
                <a:gd name="connsiteY45" fmla="*/ 596650 h 1078499"/>
                <a:gd name="connsiteX46" fmla="*/ 427632 w 3024845"/>
                <a:gd name="connsiteY46" fmla="*/ 596650 h 1078499"/>
                <a:gd name="connsiteX47" fmla="*/ 427632 w 3024845"/>
                <a:gd name="connsiteY47" fmla="*/ 597731 h 1078499"/>
                <a:gd name="connsiteX48" fmla="*/ 427632 w 3024845"/>
                <a:gd name="connsiteY48" fmla="*/ 605298 h 1078499"/>
                <a:gd name="connsiteX49" fmla="*/ 449925 w 3024845"/>
                <a:gd name="connsiteY49" fmla="*/ 605298 h 1078499"/>
                <a:gd name="connsiteX50" fmla="*/ 449925 w 3024845"/>
                <a:gd name="connsiteY50" fmla="*/ 603406 h 1078499"/>
                <a:gd name="connsiteX51" fmla="*/ 449925 w 3024845"/>
                <a:gd name="connsiteY51" fmla="*/ 590165 h 1078499"/>
                <a:gd name="connsiteX52" fmla="*/ 451699 w 3024845"/>
                <a:gd name="connsiteY52" fmla="*/ 590165 h 1078499"/>
                <a:gd name="connsiteX53" fmla="*/ 464112 w 3024845"/>
                <a:gd name="connsiteY53" fmla="*/ 590165 h 1078499"/>
                <a:gd name="connsiteX54" fmla="*/ 464112 w 3024845"/>
                <a:gd name="connsiteY54" fmla="*/ 613945 h 1078499"/>
                <a:gd name="connsiteX55" fmla="*/ 465126 w 3024845"/>
                <a:gd name="connsiteY55" fmla="*/ 613945 h 1078499"/>
                <a:gd name="connsiteX56" fmla="*/ 472219 w 3024845"/>
                <a:gd name="connsiteY56" fmla="*/ 613945 h 1078499"/>
                <a:gd name="connsiteX57" fmla="*/ 472219 w 3024845"/>
                <a:gd name="connsiteY57" fmla="*/ 612864 h 1078499"/>
                <a:gd name="connsiteX58" fmla="*/ 472219 w 3024845"/>
                <a:gd name="connsiteY58" fmla="*/ 605298 h 1078499"/>
                <a:gd name="connsiteX59" fmla="*/ 473992 w 3024845"/>
                <a:gd name="connsiteY59" fmla="*/ 605298 h 1078499"/>
                <a:gd name="connsiteX60" fmla="*/ 486406 w 3024845"/>
                <a:gd name="connsiteY60" fmla="*/ 605298 h 1078499"/>
                <a:gd name="connsiteX61" fmla="*/ 486406 w 3024845"/>
                <a:gd name="connsiteY61" fmla="*/ 631239 h 1078499"/>
                <a:gd name="connsiteX62" fmla="*/ 488433 w 3024845"/>
                <a:gd name="connsiteY62" fmla="*/ 631239 h 1078499"/>
                <a:gd name="connsiteX63" fmla="*/ 502619 w 3024845"/>
                <a:gd name="connsiteY63" fmla="*/ 631239 h 1078499"/>
                <a:gd name="connsiteX64" fmla="*/ 502619 w 3024845"/>
                <a:gd name="connsiteY64" fmla="*/ 632860 h 1078499"/>
                <a:gd name="connsiteX65" fmla="*/ 502619 w 3024845"/>
                <a:gd name="connsiteY65" fmla="*/ 644210 h 1078499"/>
                <a:gd name="connsiteX66" fmla="*/ 503379 w 3024845"/>
                <a:gd name="connsiteY66" fmla="*/ 644210 h 1078499"/>
                <a:gd name="connsiteX67" fmla="*/ 508700 w 3024845"/>
                <a:gd name="connsiteY67" fmla="*/ 644210 h 1078499"/>
                <a:gd name="connsiteX68" fmla="*/ 508700 w 3024845"/>
                <a:gd name="connsiteY68" fmla="*/ 643399 h 1078499"/>
                <a:gd name="connsiteX69" fmla="*/ 508700 w 3024845"/>
                <a:gd name="connsiteY69" fmla="*/ 637724 h 1078499"/>
                <a:gd name="connsiteX70" fmla="*/ 539100 w 3024845"/>
                <a:gd name="connsiteY70" fmla="*/ 637724 h 1078499"/>
                <a:gd name="connsiteX71" fmla="*/ 539100 w 3024845"/>
                <a:gd name="connsiteY71" fmla="*/ 661504 h 1078499"/>
                <a:gd name="connsiteX72" fmla="*/ 540113 w 3024845"/>
                <a:gd name="connsiteY72" fmla="*/ 661504 h 1078499"/>
                <a:gd name="connsiteX73" fmla="*/ 547207 w 3024845"/>
                <a:gd name="connsiteY73" fmla="*/ 661504 h 1078499"/>
                <a:gd name="connsiteX74" fmla="*/ 547207 w 3024845"/>
                <a:gd name="connsiteY74" fmla="*/ 662585 h 1078499"/>
                <a:gd name="connsiteX75" fmla="*/ 547207 w 3024845"/>
                <a:gd name="connsiteY75" fmla="*/ 670151 h 1078499"/>
                <a:gd name="connsiteX76" fmla="*/ 547967 w 3024845"/>
                <a:gd name="connsiteY76" fmla="*/ 670151 h 1078499"/>
                <a:gd name="connsiteX77" fmla="*/ 553287 w 3024845"/>
                <a:gd name="connsiteY77" fmla="*/ 670151 h 1078499"/>
                <a:gd name="connsiteX78" fmla="*/ 553287 w 3024845"/>
                <a:gd name="connsiteY78" fmla="*/ 667989 h 1078499"/>
                <a:gd name="connsiteX79" fmla="*/ 553287 w 3024845"/>
                <a:gd name="connsiteY79" fmla="*/ 652857 h 1078499"/>
                <a:gd name="connsiteX80" fmla="*/ 554300 w 3024845"/>
                <a:gd name="connsiteY80" fmla="*/ 652857 h 1078499"/>
                <a:gd name="connsiteX81" fmla="*/ 561394 w 3024845"/>
                <a:gd name="connsiteY81" fmla="*/ 652857 h 1078499"/>
                <a:gd name="connsiteX82" fmla="*/ 561394 w 3024845"/>
                <a:gd name="connsiteY82" fmla="*/ 653938 h 1078499"/>
                <a:gd name="connsiteX83" fmla="*/ 561394 w 3024845"/>
                <a:gd name="connsiteY83" fmla="*/ 661504 h 1078499"/>
                <a:gd name="connsiteX84" fmla="*/ 566714 w 3024845"/>
                <a:gd name="connsiteY84" fmla="*/ 659511 h 1078499"/>
                <a:gd name="connsiteX85" fmla="*/ 567474 w 3024845"/>
                <a:gd name="connsiteY85" fmla="*/ 658531 h 1078499"/>
                <a:gd name="connsiteX86" fmla="*/ 567474 w 3024845"/>
                <a:gd name="connsiteY86" fmla="*/ 652857 h 1078499"/>
                <a:gd name="connsiteX87" fmla="*/ 605981 w 3024845"/>
                <a:gd name="connsiteY87" fmla="*/ 652857 h 1078499"/>
                <a:gd name="connsiteX88" fmla="*/ 605981 w 3024845"/>
                <a:gd name="connsiteY88" fmla="*/ 676636 h 1078499"/>
                <a:gd name="connsiteX89" fmla="*/ 608007 w 3024845"/>
                <a:gd name="connsiteY89" fmla="*/ 676636 h 1078499"/>
                <a:gd name="connsiteX90" fmla="*/ 622194 w 3024845"/>
                <a:gd name="connsiteY90" fmla="*/ 676636 h 1078499"/>
                <a:gd name="connsiteX91" fmla="*/ 622194 w 3024845"/>
                <a:gd name="connsiteY91" fmla="*/ 677717 h 1078499"/>
                <a:gd name="connsiteX92" fmla="*/ 622194 w 3024845"/>
                <a:gd name="connsiteY92" fmla="*/ 685283 h 1078499"/>
                <a:gd name="connsiteX93" fmla="*/ 623968 w 3024845"/>
                <a:gd name="connsiteY93" fmla="*/ 685283 h 1078499"/>
                <a:gd name="connsiteX94" fmla="*/ 636381 w 3024845"/>
                <a:gd name="connsiteY94" fmla="*/ 685283 h 1078499"/>
                <a:gd name="connsiteX95" fmla="*/ 636381 w 3024845"/>
                <a:gd name="connsiteY95" fmla="*/ 661504 h 1078499"/>
                <a:gd name="connsiteX96" fmla="*/ 637394 w 3024845"/>
                <a:gd name="connsiteY96" fmla="*/ 661504 h 1078499"/>
                <a:gd name="connsiteX97" fmla="*/ 644488 w 3024845"/>
                <a:gd name="connsiteY97" fmla="*/ 661504 h 1078499"/>
                <a:gd name="connsiteX98" fmla="*/ 644488 w 3024845"/>
                <a:gd name="connsiteY98" fmla="*/ 629077 h 1078499"/>
                <a:gd name="connsiteX99" fmla="*/ 645501 w 3024845"/>
                <a:gd name="connsiteY99" fmla="*/ 629077 h 1078499"/>
                <a:gd name="connsiteX100" fmla="*/ 652595 w 3024845"/>
                <a:gd name="connsiteY100" fmla="*/ 629077 h 1078499"/>
                <a:gd name="connsiteX101" fmla="*/ 652595 w 3024845"/>
                <a:gd name="connsiteY101" fmla="*/ 627186 h 1078499"/>
                <a:gd name="connsiteX102" fmla="*/ 652595 w 3024845"/>
                <a:gd name="connsiteY102" fmla="*/ 613945 h 1078499"/>
                <a:gd name="connsiteX103" fmla="*/ 651328 w 3024845"/>
                <a:gd name="connsiteY103" fmla="*/ 612323 h 1078499"/>
                <a:gd name="connsiteX104" fmla="*/ 656648 w 3024845"/>
                <a:gd name="connsiteY104" fmla="*/ 600974 h 1078499"/>
                <a:gd name="connsiteX105" fmla="*/ 664755 w 3024845"/>
                <a:gd name="connsiteY105" fmla="*/ 629077 h 1078499"/>
                <a:gd name="connsiteX106" fmla="*/ 665515 w 3024845"/>
                <a:gd name="connsiteY106" fmla="*/ 629077 h 1078499"/>
                <a:gd name="connsiteX107" fmla="*/ 670835 w 3024845"/>
                <a:gd name="connsiteY107" fmla="*/ 629077 h 1078499"/>
                <a:gd name="connsiteX108" fmla="*/ 670835 w 3024845"/>
                <a:gd name="connsiteY108" fmla="*/ 523150 h 1078499"/>
                <a:gd name="connsiteX109" fmla="*/ 672355 w 3024845"/>
                <a:gd name="connsiteY109" fmla="*/ 523150 h 1078499"/>
                <a:gd name="connsiteX110" fmla="*/ 682995 w 3024845"/>
                <a:gd name="connsiteY110" fmla="*/ 523150 h 1078499"/>
                <a:gd name="connsiteX111" fmla="*/ 682995 w 3024845"/>
                <a:gd name="connsiteY111" fmla="*/ 475591 h 1078499"/>
                <a:gd name="connsiteX112" fmla="*/ 709342 w 3024845"/>
                <a:gd name="connsiteY112" fmla="*/ 475591 h 1078499"/>
                <a:gd name="connsiteX113" fmla="*/ 709342 w 3024845"/>
                <a:gd name="connsiteY113" fmla="*/ 453973 h 1078499"/>
                <a:gd name="connsiteX114" fmla="*/ 743796 w 3024845"/>
                <a:gd name="connsiteY114" fmla="*/ 453973 h 1078499"/>
                <a:gd name="connsiteX115" fmla="*/ 743796 w 3024845"/>
                <a:gd name="connsiteY115" fmla="*/ 456405 h 1078499"/>
                <a:gd name="connsiteX116" fmla="*/ 743796 w 3024845"/>
                <a:gd name="connsiteY116" fmla="*/ 473429 h 1078499"/>
                <a:gd name="connsiteX117" fmla="*/ 746076 w 3024845"/>
                <a:gd name="connsiteY117" fmla="*/ 473429 h 1078499"/>
                <a:gd name="connsiteX118" fmla="*/ 762036 w 3024845"/>
                <a:gd name="connsiteY118" fmla="*/ 473429 h 1078499"/>
                <a:gd name="connsiteX119" fmla="*/ 762036 w 3024845"/>
                <a:gd name="connsiteY119" fmla="*/ 520988 h 1078499"/>
                <a:gd name="connsiteX120" fmla="*/ 763049 w 3024845"/>
                <a:gd name="connsiteY120" fmla="*/ 520988 h 1078499"/>
                <a:gd name="connsiteX121" fmla="*/ 770143 w 3024845"/>
                <a:gd name="connsiteY121" fmla="*/ 520988 h 1078499"/>
                <a:gd name="connsiteX122" fmla="*/ 784330 w 3024845"/>
                <a:gd name="connsiteY122" fmla="*/ 525312 h 1078499"/>
                <a:gd name="connsiteX123" fmla="*/ 784330 w 3024845"/>
                <a:gd name="connsiteY123" fmla="*/ 564224 h 1078499"/>
                <a:gd name="connsiteX124" fmla="*/ 785343 w 3024845"/>
                <a:gd name="connsiteY124" fmla="*/ 564224 h 1078499"/>
                <a:gd name="connsiteX125" fmla="*/ 792436 w 3024845"/>
                <a:gd name="connsiteY125" fmla="*/ 564224 h 1078499"/>
                <a:gd name="connsiteX126" fmla="*/ 792436 w 3024845"/>
                <a:gd name="connsiteY126" fmla="*/ 565845 h 1078499"/>
                <a:gd name="connsiteX127" fmla="*/ 792436 w 3024845"/>
                <a:gd name="connsiteY127" fmla="*/ 577194 h 1078499"/>
                <a:gd name="connsiteX128" fmla="*/ 794463 w 3024845"/>
                <a:gd name="connsiteY128" fmla="*/ 577194 h 1078499"/>
                <a:gd name="connsiteX129" fmla="*/ 808650 w 3024845"/>
                <a:gd name="connsiteY129" fmla="*/ 577194 h 1078499"/>
                <a:gd name="connsiteX130" fmla="*/ 814730 w 3024845"/>
                <a:gd name="connsiteY130" fmla="*/ 583680 h 1078499"/>
                <a:gd name="connsiteX131" fmla="*/ 814730 w 3024845"/>
                <a:gd name="connsiteY131" fmla="*/ 605298 h 1078499"/>
                <a:gd name="connsiteX132" fmla="*/ 817010 w 3024845"/>
                <a:gd name="connsiteY132" fmla="*/ 605298 h 1078499"/>
                <a:gd name="connsiteX133" fmla="*/ 832970 w 3024845"/>
                <a:gd name="connsiteY133" fmla="*/ 605298 h 1078499"/>
                <a:gd name="connsiteX134" fmla="*/ 832970 w 3024845"/>
                <a:gd name="connsiteY134" fmla="*/ 606378 h 1078499"/>
                <a:gd name="connsiteX135" fmla="*/ 832970 w 3024845"/>
                <a:gd name="connsiteY135" fmla="*/ 613945 h 1078499"/>
                <a:gd name="connsiteX136" fmla="*/ 834237 w 3024845"/>
                <a:gd name="connsiteY136" fmla="*/ 613945 h 1078499"/>
                <a:gd name="connsiteX137" fmla="*/ 843104 w 3024845"/>
                <a:gd name="connsiteY137" fmla="*/ 613945 h 1078499"/>
                <a:gd name="connsiteX138" fmla="*/ 843104 w 3024845"/>
                <a:gd name="connsiteY138" fmla="*/ 616106 h 1078499"/>
                <a:gd name="connsiteX139" fmla="*/ 843104 w 3024845"/>
                <a:gd name="connsiteY139" fmla="*/ 631239 h 1078499"/>
                <a:gd name="connsiteX140" fmla="*/ 847157 w 3024845"/>
                <a:gd name="connsiteY140" fmla="*/ 629347 h 1078499"/>
                <a:gd name="connsiteX141" fmla="*/ 847157 w 3024845"/>
                <a:gd name="connsiteY141" fmla="*/ 616106 h 1078499"/>
                <a:gd name="connsiteX142" fmla="*/ 848170 w 3024845"/>
                <a:gd name="connsiteY142" fmla="*/ 616106 h 1078499"/>
                <a:gd name="connsiteX143" fmla="*/ 855264 w 3024845"/>
                <a:gd name="connsiteY143" fmla="*/ 616106 h 1078499"/>
                <a:gd name="connsiteX144" fmla="*/ 855264 w 3024845"/>
                <a:gd name="connsiteY144" fmla="*/ 617728 h 1078499"/>
                <a:gd name="connsiteX145" fmla="*/ 855264 w 3024845"/>
                <a:gd name="connsiteY145" fmla="*/ 629077 h 1078499"/>
                <a:gd name="connsiteX146" fmla="*/ 856024 w 3024845"/>
                <a:gd name="connsiteY146" fmla="*/ 629077 h 1078499"/>
                <a:gd name="connsiteX147" fmla="*/ 861344 w 3024845"/>
                <a:gd name="connsiteY147" fmla="*/ 629077 h 1078499"/>
                <a:gd name="connsiteX148" fmla="*/ 909984 w 3024845"/>
                <a:gd name="connsiteY148" fmla="*/ 624754 h 1078499"/>
                <a:gd name="connsiteX149" fmla="*/ 909984 w 3024845"/>
                <a:gd name="connsiteY149" fmla="*/ 626105 h 1078499"/>
                <a:gd name="connsiteX150" fmla="*/ 909984 w 3024845"/>
                <a:gd name="connsiteY150" fmla="*/ 635562 h 1078499"/>
                <a:gd name="connsiteX151" fmla="*/ 910744 w 3024845"/>
                <a:gd name="connsiteY151" fmla="*/ 635562 h 1078499"/>
                <a:gd name="connsiteX152" fmla="*/ 916065 w 3024845"/>
                <a:gd name="connsiteY152" fmla="*/ 635562 h 1078499"/>
                <a:gd name="connsiteX153" fmla="*/ 916065 w 3024845"/>
                <a:gd name="connsiteY153" fmla="*/ 637724 h 1078499"/>
                <a:gd name="connsiteX154" fmla="*/ 916065 w 3024845"/>
                <a:gd name="connsiteY154" fmla="*/ 652857 h 1078499"/>
                <a:gd name="connsiteX155" fmla="*/ 918091 w 3024845"/>
                <a:gd name="connsiteY155" fmla="*/ 651506 h 1078499"/>
                <a:gd name="connsiteX156" fmla="*/ 932278 w 3024845"/>
                <a:gd name="connsiteY156" fmla="*/ 642048 h 1078499"/>
                <a:gd name="connsiteX157" fmla="*/ 938358 w 3024845"/>
                <a:gd name="connsiteY157" fmla="*/ 600974 h 1078499"/>
                <a:gd name="connsiteX158" fmla="*/ 939118 w 3024845"/>
                <a:gd name="connsiteY158" fmla="*/ 600704 h 1078499"/>
                <a:gd name="connsiteX159" fmla="*/ 944438 w 3024845"/>
                <a:gd name="connsiteY159" fmla="*/ 598812 h 1078499"/>
                <a:gd name="connsiteX160" fmla="*/ 946465 w 3024845"/>
                <a:gd name="connsiteY160" fmla="*/ 529635 h 1078499"/>
                <a:gd name="connsiteX161" fmla="*/ 948492 w 3024845"/>
                <a:gd name="connsiteY161" fmla="*/ 598812 h 1078499"/>
                <a:gd name="connsiteX162" fmla="*/ 949252 w 3024845"/>
                <a:gd name="connsiteY162" fmla="*/ 599082 h 1078499"/>
                <a:gd name="connsiteX163" fmla="*/ 954572 w 3024845"/>
                <a:gd name="connsiteY163" fmla="*/ 600974 h 1078499"/>
                <a:gd name="connsiteX164" fmla="*/ 954572 w 3024845"/>
                <a:gd name="connsiteY164" fmla="*/ 514503 h 1078499"/>
                <a:gd name="connsiteX165" fmla="*/ 958625 w 3024845"/>
                <a:gd name="connsiteY165" fmla="*/ 482076 h 1078499"/>
                <a:gd name="connsiteX166" fmla="*/ 997132 w 3024845"/>
                <a:gd name="connsiteY166" fmla="*/ 482076 h 1078499"/>
                <a:gd name="connsiteX167" fmla="*/ 997132 w 3024845"/>
                <a:gd name="connsiteY167" fmla="*/ 514503 h 1078499"/>
                <a:gd name="connsiteX168" fmla="*/ 997892 w 3024845"/>
                <a:gd name="connsiteY168" fmla="*/ 514503 h 1078499"/>
                <a:gd name="connsiteX169" fmla="*/ 1003212 w 3024845"/>
                <a:gd name="connsiteY169" fmla="*/ 514503 h 1078499"/>
                <a:gd name="connsiteX170" fmla="*/ 1003212 w 3024845"/>
                <a:gd name="connsiteY170" fmla="*/ 432355 h 1078499"/>
                <a:gd name="connsiteX171" fmla="*/ 1004986 w 3024845"/>
                <a:gd name="connsiteY171" fmla="*/ 432355 h 1078499"/>
                <a:gd name="connsiteX172" fmla="*/ 1017399 w 3024845"/>
                <a:gd name="connsiteY172" fmla="*/ 432355 h 1078499"/>
                <a:gd name="connsiteX173" fmla="*/ 1017399 w 3024845"/>
                <a:gd name="connsiteY173" fmla="*/ 430464 h 1078499"/>
                <a:gd name="connsiteX174" fmla="*/ 1017399 w 3024845"/>
                <a:gd name="connsiteY174" fmla="*/ 417223 h 1078499"/>
                <a:gd name="connsiteX175" fmla="*/ 1039693 w 3024845"/>
                <a:gd name="connsiteY175" fmla="*/ 417223 h 1078499"/>
                <a:gd name="connsiteX176" fmla="*/ 1039693 w 3024845"/>
                <a:gd name="connsiteY176" fmla="*/ 416142 h 1078499"/>
                <a:gd name="connsiteX177" fmla="*/ 1039693 w 3024845"/>
                <a:gd name="connsiteY177" fmla="*/ 408576 h 1078499"/>
                <a:gd name="connsiteX178" fmla="*/ 1041466 w 3024845"/>
                <a:gd name="connsiteY178" fmla="*/ 408576 h 1078499"/>
                <a:gd name="connsiteX179" fmla="*/ 1053880 w 3024845"/>
                <a:gd name="connsiteY179" fmla="*/ 408576 h 1078499"/>
                <a:gd name="connsiteX180" fmla="*/ 1053880 w 3024845"/>
                <a:gd name="connsiteY180" fmla="*/ 409657 h 1078499"/>
                <a:gd name="connsiteX181" fmla="*/ 1053880 w 3024845"/>
                <a:gd name="connsiteY181" fmla="*/ 417223 h 1078499"/>
                <a:gd name="connsiteX182" fmla="*/ 1054640 w 3024845"/>
                <a:gd name="connsiteY182" fmla="*/ 417223 h 1078499"/>
                <a:gd name="connsiteX183" fmla="*/ 1059960 w 3024845"/>
                <a:gd name="connsiteY183" fmla="*/ 417223 h 1078499"/>
                <a:gd name="connsiteX184" fmla="*/ 1070093 w 3024845"/>
                <a:gd name="connsiteY184" fmla="*/ 412899 h 1078499"/>
                <a:gd name="connsiteX185" fmla="*/ 1074146 w 3024845"/>
                <a:gd name="connsiteY185" fmla="*/ 416142 h 1078499"/>
                <a:gd name="connsiteX186" fmla="*/ 1074146 w 3024845"/>
                <a:gd name="connsiteY186" fmla="*/ 408576 h 1078499"/>
                <a:gd name="connsiteX187" fmla="*/ 1076426 w 3024845"/>
                <a:gd name="connsiteY187" fmla="*/ 408576 h 1078499"/>
                <a:gd name="connsiteX188" fmla="*/ 1092387 w 3024845"/>
                <a:gd name="connsiteY188" fmla="*/ 408576 h 1078499"/>
                <a:gd name="connsiteX189" fmla="*/ 1092387 w 3024845"/>
                <a:gd name="connsiteY189" fmla="*/ 409657 h 1078499"/>
                <a:gd name="connsiteX190" fmla="*/ 1092387 w 3024845"/>
                <a:gd name="connsiteY190" fmla="*/ 417223 h 1078499"/>
                <a:gd name="connsiteX191" fmla="*/ 1122787 w 3024845"/>
                <a:gd name="connsiteY191" fmla="*/ 417223 h 1078499"/>
                <a:gd name="connsiteX192" fmla="*/ 1122787 w 3024845"/>
                <a:gd name="connsiteY192" fmla="*/ 418844 h 1078499"/>
                <a:gd name="connsiteX193" fmla="*/ 1122787 w 3024845"/>
                <a:gd name="connsiteY193" fmla="*/ 430194 h 1078499"/>
                <a:gd name="connsiteX194" fmla="*/ 1149134 w 3024845"/>
                <a:gd name="connsiteY194" fmla="*/ 430194 h 1078499"/>
                <a:gd name="connsiteX195" fmla="*/ 1149134 w 3024845"/>
                <a:gd name="connsiteY195" fmla="*/ 460458 h 1078499"/>
                <a:gd name="connsiteX196" fmla="*/ 1149894 w 3024845"/>
                <a:gd name="connsiteY196" fmla="*/ 460458 h 1078499"/>
                <a:gd name="connsiteX197" fmla="*/ 1155214 w 3024845"/>
                <a:gd name="connsiteY197" fmla="*/ 460458 h 1078499"/>
                <a:gd name="connsiteX198" fmla="*/ 1155214 w 3024845"/>
                <a:gd name="connsiteY198" fmla="*/ 461539 h 1078499"/>
                <a:gd name="connsiteX199" fmla="*/ 1155214 w 3024845"/>
                <a:gd name="connsiteY199" fmla="*/ 469106 h 1078499"/>
                <a:gd name="connsiteX200" fmla="*/ 1159268 w 3024845"/>
                <a:gd name="connsiteY200" fmla="*/ 499370 h 1078499"/>
                <a:gd name="connsiteX201" fmla="*/ 1160028 w 3024845"/>
                <a:gd name="connsiteY201" fmla="*/ 499370 h 1078499"/>
                <a:gd name="connsiteX202" fmla="*/ 1165348 w 3024845"/>
                <a:gd name="connsiteY202" fmla="*/ 499370 h 1078499"/>
                <a:gd name="connsiteX203" fmla="*/ 1165348 w 3024845"/>
                <a:gd name="connsiteY203" fmla="*/ 500181 h 1078499"/>
                <a:gd name="connsiteX204" fmla="*/ 1165348 w 3024845"/>
                <a:gd name="connsiteY204" fmla="*/ 505856 h 1078499"/>
                <a:gd name="connsiteX205" fmla="*/ 1166361 w 3024845"/>
                <a:gd name="connsiteY205" fmla="*/ 505856 h 1078499"/>
                <a:gd name="connsiteX206" fmla="*/ 1173454 w 3024845"/>
                <a:gd name="connsiteY206" fmla="*/ 505856 h 1078499"/>
                <a:gd name="connsiteX207" fmla="*/ 1173454 w 3024845"/>
                <a:gd name="connsiteY207" fmla="*/ 536121 h 1078499"/>
                <a:gd name="connsiteX208" fmla="*/ 1175481 w 3024845"/>
                <a:gd name="connsiteY208" fmla="*/ 536121 h 1078499"/>
                <a:gd name="connsiteX209" fmla="*/ 1189668 w 3024845"/>
                <a:gd name="connsiteY209" fmla="*/ 536121 h 1078499"/>
                <a:gd name="connsiteX210" fmla="*/ 1189668 w 3024845"/>
                <a:gd name="connsiteY210" fmla="*/ 559900 h 1078499"/>
                <a:gd name="connsiteX211" fmla="*/ 1191695 w 3024845"/>
                <a:gd name="connsiteY211" fmla="*/ 561521 h 1078499"/>
                <a:gd name="connsiteX212" fmla="*/ 1191695 w 3024845"/>
                <a:gd name="connsiteY212" fmla="*/ 572871 h 1078499"/>
                <a:gd name="connsiteX213" fmla="*/ 1192455 w 3024845"/>
                <a:gd name="connsiteY213" fmla="*/ 572871 h 1078499"/>
                <a:gd name="connsiteX214" fmla="*/ 1197775 w 3024845"/>
                <a:gd name="connsiteY214" fmla="*/ 572871 h 1078499"/>
                <a:gd name="connsiteX215" fmla="*/ 1197775 w 3024845"/>
                <a:gd name="connsiteY215" fmla="*/ 596650 h 1078499"/>
                <a:gd name="connsiteX216" fmla="*/ 1199041 w 3024845"/>
                <a:gd name="connsiteY216" fmla="*/ 596650 h 1078499"/>
                <a:gd name="connsiteX217" fmla="*/ 1207908 w 3024845"/>
                <a:gd name="connsiteY217" fmla="*/ 596650 h 1078499"/>
                <a:gd name="connsiteX218" fmla="*/ 1209935 w 3024845"/>
                <a:gd name="connsiteY218" fmla="*/ 600704 h 1078499"/>
                <a:gd name="connsiteX219" fmla="*/ 1209935 w 3024845"/>
                <a:gd name="connsiteY219" fmla="*/ 613945 h 1078499"/>
                <a:gd name="connsiteX220" fmla="*/ 1211455 w 3024845"/>
                <a:gd name="connsiteY220" fmla="*/ 612053 h 1078499"/>
                <a:gd name="connsiteX221" fmla="*/ 1222095 w 3024845"/>
                <a:gd name="connsiteY221" fmla="*/ 598812 h 1078499"/>
                <a:gd name="connsiteX222" fmla="*/ 1250469 w 3024845"/>
                <a:gd name="connsiteY222" fmla="*/ 598812 h 1078499"/>
                <a:gd name="connsiteX223" fmla="*/ 1250469 w 3024845"/>
                <a:gd name="connsiteY223" fmla="*/ 685283 h 1078499"/>
                <a:gd name="connsiteX224" fmla="*/ 1251229 w 3024845"/>
                <a:gd name="connsiteY224" fmla="*/ 685283 h 1078499"/>
                <a:gd name="connsiteX225" fmla="*/ 1256549 w 3024845"/>
                <a:gd name="connsiteY225" fmla="*/ 685283 h 1078499"/>
                <a:gd name="connsiteX226" fmla="*/ 1257309 w 3024845"/>
                <a:gd name="connsiteY226" fmla="*/ 683932 h 1078499"/>
                <a:gd name="connsiteX227" fmla="*/ 1262629 w 3024845"/>
                <a:gd name="connsiteY227" fmla="*/ 674474 h 1078499"/>
                <a:gd name="connsiteX228" fmla="*/ 1262629 w 3024845"/>
                <a:gd name="connsiteY228" fmla="*/ 676366 h 1078499"/>
                <a:gd name="connsiteX229" fmla="*/ 1262629 w 3024845"/>
                <a:gd name="connsiteY229" fmla="*/ 689607 h 1078499"/>
                <a:gd name="connsiteX230" fmla="*/ 1266682 w 3024845"/>
                <a:gd name="connsiteY230" fmla="*/ 644210 h 1078499"/>
                <a:gd name="connsiteX231" fmla="*/ 1267442 w 3024845"/>
                <a:gd name="connsiteY231" fmla="*/ 644210 h 1078499"/>
                <a:gd name="connsiteX232" fmla="*/ 1272762 w 3024845"/>
                <a:gd name="connsiteY232" fmla="*/ 644210 h 1078499"/>
                <a:gd name="connsiteX233" fmla="*/ 1272762 w 3024845"/>
                <a:gd name="connsiteY233" fmla="*/ 579356 h 1078499"/>
                <a:gd name="connsiteX234" fmla="*/ 1273776 w 3024845"/>
                <a:gd name="connsiteY234" fmla="*/ 579356 h 1078499"/>
                <a:gd name="connsiteX235" fmla="*/ 1280869 w 3024845"/>
                <a:gd name="connsiteY235" fmla="*/ 579356 h 1078499"/>
                <a:gd name="connsiteX236" fmla="*/ 1293029 w 3024845"/>
                <a:gd name="connsiteY236" fmla="*/ 536121 h 1078499"/>
                <a:gd name="connsiteX237" fmla="*/ 1294296 w 3024845"/>
                <a:gd name="connsiteY237" fmla="*/ 536121 h 1078499"/>
                <a:gd name="connsiteX238" fmla="*/ 1303163 w 3024845"/>
                <a:gd name="connsiteY238" fmla="*/ 536121 h 1078499"/>
                <a:gd name="connsiteX239" fmla="*/ 1313296 w 3024845"/>
                <a:gd name="connsiteY239" fmla="*/ 579356 h 1078499"/>
                <a:gd name="connsiteX240" fmla="*/ 1314309 w 3024845"/>
                <a:gd name="connsiteY240" fmla="*/ 579356 h 1078499"/>
                <a:gd name="connsiteX241" fmla="*/ 1321403 w 3024845"/>
                <a:gd name="connsiteY241" fmla="*/ 579356 h 1078499"/>
                <a:gd name="connsiteX242" fmla="*/ 1321403 w 3024845"/>
                <a:gd name="connsiteY242" fmla="*/ 618268 h 1078499"/>
                <a:gd name="connsiteX243" fmla="*/ 1323176 w 3024845"/>
                <a:gd name="connsiteY243" fmla="*/ 618268 h 1078499"/>
                <a:gd name="connsiteX244" fmla="*/ 1335590 w 3024845"/>
                <a:gd name="connsiteY244" fmla="*/ 618268 h 1078499"/>
                <a:gd name="connsiteX245" fmla="*/ 1335590 w 3024845"/>
                <a:gd name="connsiteY245" fmla="*/ 620430 h 1078499"/>
                <a:gd name="connsiteX246" fmla="*/ 1335590 w 3024845"/>
                <a:gd name="connsiteY246" fmla="*/ 635562 h 1078499"/>
                <a:gd name="connsiteX247" fmla="*/ 1339643 w 3024845"/>
                <a:gd name="connsiteY247" fmla="*/ 633401 h 1078499"/>
                <a:gd name="connsiteX248" fmla="*/ 1339643 w 3024845"/>
                <a:gd name="connsiteY248" fmla="*/ 618268 h 1078499"/>
                <a:gd name="connsiteX249" fmla="*/ 1341163 w 3024845"/>
                <a:gd name="connsiteY249" fmla="*/ 618268 h 1078499"/>
                <a:gd name="connsiteX250" fmla="*/ 1351803 w 3024845"/>
                <a:gd name="connsiteY250" fmla="*/ 618268 h 1078499"/>
                <a:gd name="connsiteX251" fmla="*/ 1351803 w 3024845"/>
                <a:gd name="connsiteY251" fmla="*/ 619889 h 1078499"/>
                <a:gd name="connsiteX252" fmla="*/ 1351803 w 3024845"/>
                <a:gd name="connsiteY252" fmla="*/ 631239 h 1078499"/>
                <a:gd name="connsiteX253" fmla="*/ 1382204 w 3024845"/>
                <a:gd name="connsiteY253" fmla="*/ 631239 h 1078499"/>
                <a:gd name="connsiteX254" fmla="*/ 1382204 w 3024845"/>
                <a:gd name="connsiteY254" fmla="*/ 594489 h 1078499"/>
                <a:gd name="connsiteX255" fmla="*/ 1383470 w 3024845"/>
                <a:gd name="connsiteY255" fmla="*/ 594489 h 1078499"/>
                <a:gd name="connsiteX256" fmla="*/ 1392337 w 3024845"/>
                <a:gd name="connsiteY256" fmla="*/ 594489 h 1078499"/>
                <a:gd name="connsiteX257" fmla="*/ 1392337 w 3024845"/>
                <a:gd name="connsiteY257" fmla="*/ 616106 h 1078499"/>
                <a:gd name="connsiteX258" fmla="*/ 1394364 w 3024845"/>
                <a:gd name="connsiteY258" fmla="*/ 583680 h 1078499"/>
                <a:gd name="connsiteX259" fmla="*/ 1416657 w 3024845"/>
                <a:gd name="connsiteY259" fmla="*/ 583680 h 1078499"/>
                <a:gd name="connsiteX260" fmla="*/ 1416657 w 3024845"/>
                <a:gd name="connsiteY260" fmla="*/ 582058 h 1078499"/>
                <a:gd name="connsiteX261" fmla="*/ 1416657 w 3024845"/>
                <a:gd name="connsiteY261" fmla="*/ 570709 h 1078499"/>
                <a:gd name="connsiteX262" fmla="*/ 1417417 w 3024845"/>
                <a:gd name="connsiteY262" fmla="*/ 570709 h 1078499"/>
                <a:gd name="connsiteX263" fmla="*/ 1422737 w 3024845"/>
                <a:gd name="connsiteY263" fmla="*/ 570709 h 1078499"/>
                <a:gd name="connsiteX264" fmla="*/ 1422737 w 3024845"/>
                <a:gd name="connsiteY264" fmla="*/ 568818 h 1078499"/>
                <a:gd name="connsiteX265" fmla="*/ 1422737 w 3024845"/>
                <a:gd name="connsiteY265" fmla="*/ 555577 h 1078499"/>
                <a:gd name="connsiteX266" fmla="*/ 1426791 w 3024845"/>
                <a:gd name="connsiteY266" fmla="*/ 562062 h 1078499"/>
                <a:gd name="connsiteX267" fmla="*/ 1429071 w 3024845"/>
                <a:gd name="connsiteY267" fmla="*/ 562062 h 1078499"/>
                <a:gd name="connsiteX268" fmla="*/ 1445031 w 3024845"/>
                <a:gd name="connsiteY268" fmla="*/ 562062 h 1078499"/>
                <a:gd name="connsiteX269" fmla="*/ 1445031 w 3024845"/>
                <a:gd name="connsiteY269" fmla="*/ 561251 h 1078499"/>
                <a:gd name="connsiteX270" fmla="*/ 1445031 w 3024845"/>
                <a:gd name="connsiteY270" fmla="*/ 555577 h 1078499"/>
                <a:gd name="connsiteX271" fmla="*/ 1445791 w 3024845"/>
                <a:gd name="connsiteY271" fmla="*/ 555577 h 1078499"/>
                <a:gd name="connsiteX272" fmla="*/ 1451111 w 3024845"/>
                <a:gd name="connsiteY272" fmla="*/ 555577 h 1078499"/>
                <a:gd name="connsiteX273" fmla="*/ 1451111 w 3024845"/>
                <a:gd name="connsiteY273" fmla="*/ 556928 h 1078499"/>
                <a:gd name="connsiteX274" fmla="*/ 1451111 w 3024845"/>
                <a:gd name="connsiteY274" fmla="*/ 566386 h 1078499"/>
                <a:gd name="connsiteX275" fmla="*/ 1489618 w 3024845"/>
                <a:gd name="connsiteY275" fmla="*/ 566386 h 1078499"/>
                <a:gd name="connsiteX276" fmla="*/ 1489618 w 3024845"/>
                <a:gd name="connsiteY276" fmla="*/ 704739 h 1078499"/>
                <a:gd name="connsiteX277" fmla="*/ 1491138 w 3024845"/>
                <a:gd name="connsiteY277" fmla="*/ 704739 h 1078499"/>
                <a:gd name="connsiteX278" fmla="*/ 1501778 w 3024845"/>
                <a:gd name="connsiteY278" fmla="*/ 704739 h 1078499"/>
                <a:gd name="connsiteX279" fmla="*/ 1501778 w 3024845"/>
                <a:gd name="connsiteY279" fmla="*/ 691769 h 1078499"/>
                <a:gd name="connsiteX280" fmla="*/ 1505832 w 3024845"/>
                <a:gd name="connsiteY280" fmla="*/ 691769 h 1078499"/>
                <a:gd name="connsiteX281" fmla="*/ 1505832 w 3024845"/>
                <a:gd name="connsiteY281" fmla="*/ 704739 h 1078499"/>
                <a:gd name="connsiteX282" fmla="*/ 1536232 w 3024845"/>
                <a:gd name="connsiteY282" fmla="*/ 704739 h 1078499"/>
                <a:gd name="connsiteX283" fmla="*/ 1536232 w 3024845"/>
                <a:gd name="connsiteY283" fmla="*/ 674474 h 1078499"/>
                <a:gd name="connsiteX284" fmla="*/ 1548392 w 3024845"/>
                <a:gd name="connsiteY284" fmla="*/ 674474 h 1078499"/>
                <a:gd name="connsiteX285" fmla="*/ 1560552 w 3024845"/>
                <a:gd name="connsiteY285" fmla="*/ 672313 h 1078499"/>
                <a:gd name="connsiteX286" fmla="*/ 1564606 w 3024845"/>
                <a:gd name="connsiteY286" fmla="*/ 674474 h 1078499"/>
                <a:gd name="connsiteX287" fmla="*/ 1574739 w 3024845"/>
                <a:gd name="connsiteY287" fmla="*/ 674474 h 1078499"/>
                <a:gd name="connsiteX288" fmla="*/ 1574739 w 3024845"/>
                <a:gd name="connsiteY288" fmla="*/ 704739 h 1078499"/>
                <a:gd name="connsiteX289" fmla="*/ 1582846 w 3024845"/>
                <a:gd name="connsiteY289" fmla="*/ 704739 h 1078499"/>
                <a:gd name="connsiteX290" fmla="*/ 1582846 w 3024845"/>
                <a:gd name="connsiteY290" fmla="*/ 722034 h 1078499"/>
                <a:gd name="connsiteX291" fmla="*/ 1592182 w 3024845"/>
                <a:gd name="connsiteY291" fmla="*/ 722939 h 1078499"/>
                <a:gd name="connsiteX292" fmla="*/ 1605140 w 3024845"/>
                <a:gd name="connsiteY292" fmla="*/ 722939 h 1078499"/>
                <a:gd name="connsiteX293" fmla="*/ 1605140 w 3024845"/>
                <a:gd name="connsiteY293" fmla="*/ 706901 h 1078499"/>
                <a:gd name="connsiteX294" fmla="*/ 1673096 w 3024845"/>
                <a:gd name="connsiteY294" fmla="*/ 706901 h 1078499"/>
                <a:gd name="connsiteX295" fmla="*/ 1673096 w 3024845"/>
                <a:gd name="connsiteY295" fmla="*/ 621648 h 1078499"/>
                <a:gd name="connsiteX296" fmla="*/ 1745104 w 3024845"/>
                <a:gd name="connsiteY296" fmla="*/ 621648 h 1078499"/>
                <a:gd name="connsiteX297" fmla="*/ 1745104 w 3024845"/>
                <a:gd name="connsiteY297" fmla="*/ 700416 h 1078499"/>
                <a:gd name="connsiteX298" fmla="*/ 1747008 w 3024845"/>
                <a:gd name="connsiteY298" fmla="*/ 700416 h 1078499"/>
                <a:gd name="connsiteX299" fmla="*/ 1748250 w 3024845"/>
                <a:gd name="connsiteY299" fmla="*/ 722939 h 1078499"/>
                <a:gd name="connsiteX300" fmla="*/ 1757926 w 3024845"/>
                <a:gd name="connsiteY300" fmla="*/ 722939 h 1078499"/>
                <a:gd name="connsiteX301" fmla="*/ 1759168 w 3024845"/>
                <a:gd name="connsiteY301" fmla="*/ 700416 h 1078499"/>
                <a:gd name="connsiteX302" fmla="*/ 1765248 w 3024845"/>
                <a:gd name="connsiteY302" fmla="*/ 700416 h 1078499"/>
                <a:gd name="connsiteX303" fmla="*/ 1766490 w 3024845"/>
                <a:gd name="connsiteY303" fmla="*/ 722939 h 1078499"/>
                <a:gd name="connsiteX304" fmla="*/ 1817112 w 3024845"/>
                <a:gd name="connsiteY304" fmla="*/ 722939 h 1078499"/>
                <a:gd name="connsiteX305" fmla="*/ 1817112 w 3024845"/>
                <a:gd name="connsiteY305" fmla="*/ 559911 h 1078499"/>
                <a:gd name="connsiteX306" fmla="*/ 2014439 w 3024845"/>
                <a:gd name="connsiteY306" fmla="*/ 559911 h 1078499"/>
                <a:gd name="connsiteX307" fmla="*/ 2014439 w 3024845"/>
                <a:gd name="connsiteY307" fmla="*/ 722939 h 1078499"/>
                <a:gd name="connsiteX308" fmla="*/ 2033136 w 3024845"/>
                <a:gd name="connsiteY308" fmla="*/ 722939 h 1078499"/>
                <a:gd name="connsiteX309" fmla="*/ 2033136 w 3024845"/>
                <a:gd name="connsiteY309" fmla="*/ 640246 h 1078499"/>
                <a:gd name="connsiteX310" fmla="*/ 2128256 w 3024845"/>
                <a:gd name="connsiteY310" fmla="*/ 640246 h 1078499"/>
                <a:gd name="connsiteX311" fmla="*/ 2140186 w 3024845"/>
                <a:gd name="connsiteY311" fmla="*/ 322105 h 1078499"/>
                <a:gd name="connsiteX312" fmla="*/ 2128026 w 3024845"/>
                <a:gd name="connsiteY312" fmla="*/ 300487 h 1078499"/>
                <a:gd name="connsiteX313" fmla="*/ 2121946 w 3024845"/>
                <a:gd name="connsiteY313" fmla="*/ 296163 h 1078499"/>
                <a:gd name="connsiteX314" fmla="*/ 2130053 w 3024845"/>
                <a:gd name="connsiteY314" fmla="*/ 272384 h 1078499"/>
                <a:gd name="connsiteX315" fmla="*/ 2130053 w 3024845"/>
                <a:gd name="connsiteY315" fmla="*/ 255090 h 1078499"/>
                <a:gd name="connsiteX316" fmla="*/ 2144240 w 3024845"/>
                <a:gd name="connsiteY316" fmla="*/ 255090 h 1078499"/>
                <a:gd name="connsiteX317" fmla="*/ 2144240 w 3024845"/>
                <a:gd name="connsiteY317" fmla="*/ 233472 h 1078499"/>
                <a:gd name="connsiteX318" fmla="*/ 2146266 w 3024845"/>
                <a:gd name="connsiteY318" fmla="*/ 229148 h 1078499"/>
                <a:gd name="connsiteX319" fmla="*/ 2146266 w 3024845"/>
                <a:gd name="connsiteY319" fmla="*/ 151324 h 1078499"/>
                <a:gd name="connsiteX320" fmla="*/ 2144240 w 3024845"/>
                <a:gd name="connsiteY320" fmla="*/ 144839 h 1078499"/>
                <a:gd name="connsiteX321" fmla="*/ 2150320 w 3024845"/>
                <a:gd name="connsiteY321" fmla="*/ 138353 h 1078499"/>
                <a:gd name="connsiteX322" fmla="*/ 2150320 w 3024845"/>
                <a:gd name="connsiteY322" fmla="*/ 79985 h 1078499"/>
                <a:gd name="connsiteX323" fmla="*/ 2152346 w 3024845"/>
                <a:gd name="connsiteY323" fmla="*/ 75662 h 1078499"/>
                <a:gd name="connsiteX324" fmla="*/ 2152346 w 3024845"/>
                <a:gd name="connsiteY324" fmla="*/ 19456 h 1078499"/>
                <a:gd name="connsiteX325" fmla="*/ 2154373 w 3024845"/>
                <a:gd name="connsiteY325" fmla="*/ 0 h 1078499"/>
                <a:gd name="connsiteX326" fmla="*/ 2158427 w 3024845"/>
                <a:gd name="connsiteY326" fmla="*/ 17294 h 1078499"/>
                <a:gd name="connsiteX327" fmla="*/ 2160453 w 3024845"/>
                <a:gd name="connsiteY327" fmla="*/ 75662 h 1078499"/>
                <a:gd name="connsiteX328" fmla="*/ 2162480 w 3024845"/>
                <a:gd name="connsiteY328" fmla="*/ 138353 h 1078499"/>
                <a:gd name="connsiteX329" fmla="*/ 2168560 w 3024845"/>
                <a:gd name="connsiteY329" fmla="*/ 144839 h 1078499"/>
                <a:gd name="connsiteX330" fmla="*/ 2166533 w 3024845"/>
                <a:gd name="connsiteY330" fmla="*/ 151324 h 1078499"/>
                <a:gd name="connsiteX331" fmla="*/ 2166533 w 3024845"/>
                <a:gd name="connsiteY331" fmla="*/ 229148 h 1078499"/>
                <a:gd name="connsiteX332" fmla="*/ 2168560 w 3024845"/>
                <a:gd name="connsiteY332" fmla="*/ 233472 h 1078499"/>
                <a:gd name="connsiteX333" fmla="*/ 2168560 w 3024845"/>
                <a:gd name="connsiteY333" fmla="*/ 255090 h 1078499"/>
                <a:gd name="connsiteX334" fmla="*/ 2182747 w 3024845"/>
                <a:gd name="connsiteY334" fmla="*/ 255090 h 1078499"/>
                <a:gd name="connsiteX335" fmla="*/ 2182747 w 3024845"/>
                <a:gd name="connsiteY335" fmla="*/ 272384 h 1078499"/>
                <a:gd name="connsiteX336" fmla="*/ 2190854 w 3024845"/>
                <a:gd name="connsiteY336" fmla="*/ 296163 h 1078499"/>
                <a:gd name="connsiteX337" fmla="*/ 2184774 w 3024845"/>
                <a:gd name="connsiteY337" fmla="*/ 300487 h 1078499"/>
                <a:gd name="connsiteX338" fmla="*/ 2172613 w 3024845"/>
                <a:gd name="connsiteY338" fmla="*/ 322105 h 1078499"/>
                <a:gd name="connsiteX339" fmla="*/ 2180720 w 3024845"/>
                <a:gd name="connsiteY339" fmla="*/ 575033 h 1078499"/>
                <a:gd name="connsiteX340" fmla="*/ 2245574 w 3024845"/>
                <a:gd name="connsiteY340" fmla="*/ 575033 h 1078499"/>
                <a:gd name="connsiteX341" fmla="*/ 2245574 w 3024845"/>
                <a:gd name="connsiteY341" fmla="*/ 650695 h 1078499"/>
                <a:gd name="connsiteX342" fmla="*/ 2253681 w 3024845"/>
                <a:gd name="connsiteY342" fmla="*/ 650695 h 1078499"/>
                <a:gd name="connsiteX343" fmla="*/ 2255708 w 3024845"/>
                <a:gd name="connsiteY343" fmla="*/ 644210 h 1078499"/>
                <a:gd name="connsiteX344" fmla="*/ 2261788 w 3024845"/>
                <a:gd name="connsiteY344" fmla="*/ 644210 h 1078499"/>
                <a:gd name="connsiteX345" fmla="*/ 2263815 w 3024845"/>
                <a:gd name="connsiteY345" fmla="*/ 652857 h 1078499"/>
                <a:gd name="connsiteX346" fmla="*/ 2275975 w 3024845"/>
                <a:gd name="connsiteY346" fmla="*/ 652857 h 1078499"/>
                <a:gd name="connsiteX347" fmla="*/ 2275975 w 3024845"/>
                <a:gd name="connsiteY347" fmla="*/ 646371 h 1078499"/>
                <a:gd name="connsiteX348" fmla="*/ 2298268 w 3024845"/>
                <a:gd name="connsiteY348" fmla="*/ 646371 h 1078499"/>
                <a:gd name="connsiteX349" fmla="*/ 2298268 w 3024845"/>
                <a:gd name="connsiteY349" fmla="*/ 652857 h 1078499"/>
                <a:gd name="connsiteX350" fmla="*/ 2318535 w 3024845"/>
                <a:gd name="connsiteY350" fmla="*/ 652857 h 1078499"/>
                <a:gd name="connsiteX351" fmla="*/ 2318535 w 3024845"/>
                <a:gd name="connsiteY351" fmla="*/ 698254 h 1078499"/>
                <a:gd name="connsiteX352" fmla="*/ 2332722 w 3024845"/>
                <a:gd name="connsiteY352" fmla="*/ 698254 h 1078499"/>
                <a:gd name="connsiteX353" fmla="*/ 2332722 w 3024845"/>
                <a:gd name="connsiteY353" fmla="*/ 685283 h 1078499"/>
                <a:gd name="connsiteX354" fmla="*/ 2348936 w 3024845"/>
                <a:gd name="connsiteY354" fmla="*/ 685283 h 1078499"/>
                <a:gd name="connsiteX355" fmla="*/ 2348936 w 3024845"/>
                <a:gd name="connsiteY355" fmla="*/ 505856 h 1078499"/>
                <a:gd name="connsiteX356" fmla="*/ 2355016 w 3024845"/>
                <a:gd name="connsiteY356" fmla="*/ 499370 h 1078499"/>
                <a:gd name="connsiteX357" fmla="*/ 2427977 w 3024845"/>
                <a:gd name="connsiteY357" fmla="*/ 499370 h 1078499"/>
                <a:gd name="connsiteX358" fmla="*/ 2427977 w 3024845"/>
                <a:gd name="connsiteY358" fmla="*/ 508018 h 1078499"/>
                <a:gd name="connsiteX359" fmla="*/ 2438110 w 3024845"/>
                <a:gd name="connsiteY359" fmla="*/ 508018 h 1078499"/>
                <a:gd name="connsiteX360" fmla="*/ 2438110 w 3024845"/>
                <a:gd name="connsiteY360" fmla="*/ 622592 h 1078499"/>
                <a:gd name="connsiteX361" fmla="*/ 2460404 w 3024845"/>
                <a:gd name="connsiteY361" fmla="*/ 622592 h 1078499"/>
                <a:gd name="connsiteX362" fmla="*/ 2460404 w 3024845"/>
                <a:gd name="connsiteY362" fmla="*/ 555577 h 1078499"/>
                <a:gd name="connsiteX363" fmla="*/ 2486751 w 3024845"/>
                <a:gd name="connsiteY363" fmla="*/ 555577 h 1078499"/>
                <a:gd name="connsiteX364" fmla="*/ 2490804 w 3024845"/>
                <a:gd name="connsiteY364" fmla="*/ 551253 h 1078499"/>
                <a:gd name="connsiteX365" fmla="*/ 2498911 w 3024845"/>
                <a:gd name="connsiteY365" fmla="*/ 551253 h 1078499"/>
                <a:gd name="connsiteX366" fmla="*/ 2502964 w 3024845"/>
                <a:gd name="connsiteY366" fmla="*/ 555577 h 1078499"/>
                <a:gd name="connsiteX367" fmla="*/ 2525258 w 3024845"/>
                <a:gd name="connsiteY367" fmla="*/ 555577 h 1078499"/>
                <a:gd name="connsiteX368" fmla="*/ 2525258 w 3024845"/>
                <a:gd name="connsiteY368" fmla="*/ 438841 h 1078499"/>
                <a:gd name="connsiteX369" fmla="*/ 2582005 w 3024845"/>
                <a:gd name="connsiteY369" fmla="*/ 428032 h 1078499"/>
                <a:gd name="connsiteX370" fmla="*/ 2582005 w 3024845"/>
                <a:gd name="connsiteY370" fmla="*/ 429113 h 1078499"/>
                <a:gd name="connsiteX371" fmla="*/ 2582005 w 3024845"/>
                <a:gd name="connsiteY371" fmla="*/ 436679 h 1078499"/>
                <a:gd name="connsiteX372" fmla="*/ 2608352 w 3024845"/>
                <a:gd name="connsiteY372" fmla="*/ 436679 h 1078499"/>
                <a:gd name="connsiteX373" fmla="*/ 2608352 w 3024845"/>
                <a:gd name="connsiteY373" fmla="*/ 691769 h 1078499"/>
                <a:gd name="connsiteX374" fmla="*/ 2630646 w 3024845"/>
                <a:gd name="connsiteY374" fmla="*/ 691769 h 1078499"/>
                <a:gd name="connsiteX375" fmla="*/ 2630646 w 3024845"/>
                <a:gd name="connsiteY375" fmla="*/ 687445 h 1078499"/>
                <a:gd name="connsiteX376" fmla="*/ 2642806 w 3024845"/>
                <a:gd name="connsiteY376" fmla="*/ 687445 h 1078499"/>
                <a:gd name="connsiteX377" fmla="*/ 2642806 w 3024845"/>
                <a:gd name="connsiteY377" fmla="*/ 691769 h 1078499"/>
                <a:gd name="connsiteX378" fmla="*/ 2667126 w 3024845"/>
                <a:gd name="connsiteY378" fmla="*/ 691769 h 1078499"/>
                <a:gd name="connsiteX379" fmla="*/ 2667126 w 3024845"/>
                <a:gd name="connsiteY379" fmla="*/ 678798 h 1078499"/>
                <a:gd name="connsiteX380" fmla="*/ 2695500 w 3024845"/>
                <a:gd name="connsiteY380" fmla="*/ 678798 h 1078499"/>
                <a:gd name="connsiteX381" fmla="*/ 2707660 w 3024845"/>
                <a:gd name="connsiteY381" fmla="*/ 674474 h 1078499"/>
                <a:gd name="connsiteX382" fmla="*/ 2727927 w 3024845"/>
                <a:gd name="connsiteY382" fmla="*/ 678798 h 1078499"/>
                <a:gd name="connsiteX383" fmla="*/ 2727927 w 3024845"/>
                <a:gd name="connsiteY383" fmla="*/ 661504 h 1078499"/>
                <a:gd name="connsiteX384" fmla="*/ 2736034 w 3024845"/>
                <a:gd name="connsiteY384" fmla="*/ 661504 h 1078499"/>
                <a:gd name="connsiteX385" fmla="*/ 2736034 w 3024845"/>
                <a:gd name="connsiteY385" fmla="*/ 648533 h 1078499"/>
                <a:gd name="connsiteX386" fmla="*/ 2792781 w 3024845"/>
                <a:gd name="connsiteY386" fmla="*/ 648533 h 1078499"/>
                <a:gd name="connsiteX387" fmla="*/ 2792781 w 3024845"/>
                <a:gd name="connsiteY387" fmla="*/ 618268 h 1078499"/>
                <a:gd name="connsiteX388" fmla="*/ 2811021 w 3024845"/>
                <a:gd name="connsiteY388" fmla="*/ 618268 h 1078499"/>
                <a:gd name="connsiteX389" fmla="*/ 2811021 w 3024845"/>
                <a:gd name="connsiteY389" fmla="*/ 611783 h 1078499"/>
                <a:gd name="connsiteX390" fmla="*/ 2823181 w 3024845"/>
                <a:gd name="connsiteY390" fmla="*/ 611783 h 1078499"/>
                <a:gd name="connsiteX391" fmla="*/ 2823181 w 3024845"/>
                <a:gd name="connsiteY391" fmla="*/ 618268 h 1078499"/>
                <a:gd name="connsiteX392" fmla="*/ 2839395 w 3024845"/>
                <a:gd name="connsiteY392" fmla="*/ 618268 h 1078499"/>
                <a:gd name="connsiteX393" fmla="*/ 2839395 w 3024845"/>
                <a:gd name="connsiteY393" fmla="*/ 667989 h 1078499"/>
                <a:gd name="connsiteX394" fmla="*/ 2871822 w 3024845"/>
                <a:gd name="connsiteY394" fmla="*/ 667989 h 1078499"/>
                <a:gd name="connsiteX395" fmla="*/ 2871822 w 3024845"/>
                <a:gd name="connsiteY395" fmla="*/ 642048 h 1078499"/>
                <a:gd name="connsiteX396" fmla="*/ 2910329 w 3024845"/>
                <a:gd name="connsiteY396" fmla="*/ 642048 h 1078499"/>
                <a:gd name="connsiteX397" fmla="*/ 2910329 w 3024845"/>
                <a:gd name="connsiteY397" fmla="*/ 611783 h 1078499"/>
                <a:gd name="connsiteX398" fmla="*/ 2958970 w 3024845"/>
                <a:gd name="connsiteY398" fmla="*/ 611783 h 1078499"/>
                <a:gd name="connsiteX399" fmla="*/ 2958970 w 3024845"/>
                <a:gd name="connsiteY399" fmla="*/ 722939 h 1078499"/>
                <a:gd name="connsiteX400" fmla="*/ 2958970 w 3024845"/>
                <a:gd name="connsiteY400" fmla="*/ 736718 h 1078499"/>
                <a:gd name="connsiteX401" fmla="*/ 3024845 w 3024845"/>
                <a:gd name="connsiteY401" fmla="*/ 736718 h 1078499"/>
                <a:gd name="connsiteX402" fmla="*/ 3024845 w 3024845"/>
                <a:gd name="connsiteY402" fmla="*/ 1078499 h 1078499"/>
                <a:gd name="connsiteX403" fmla="*/ 2054 w 3024845"/>
                <a:gd name="connsiteY403" fmla="*/ 1076166 h 1078499"/>
                <a:gd name="connsiteX404" fmla="*/ 0 w 3024845"/>
                <a:gd name="connsiteY404" fmla="*/ 642048 h 1078499"/>
                <a:gd name="connsiteX405" fmla="*/ 20267 w 3024845"/>
                <a:gd name="connsiteY405" fmla="*/ 642048 h 1078499"/>
                <a:gd name="connsiteX406" fmla="*/ 20774 w 3024845"/>
                <a:gd name="connsiteY406" fmla="*/ 640967 h 1078499"/>
                <a:gd name="connsiteX407" fmla="*/ 24320 w 3024845"/>
                <a:gd name="connsiteY407" fmla="*/ 633401 h 1078499"/>
                <a:gd name="connsiteX408" fmla="*/ 26094 w 3024845"/>
                <a:gd name="connsiteY408" fmla="*/ 633671 h 1078499"/>
                <a:gd name="connsiteX409" fmla="*/ 38507 w 3024845"/>
                <a:gd name="connsiteY409" fmla="*/ 635562 h 1078499"/>
                <a:gd name="connsiteX410" fmla="*/ 39014 w 3024845"/>
                <a:gd name="connsiteY410" fmla="*/ 636914 h 1078499"/>
                <a:gd name="connsiteX411" fmla="*/ 42560 w 3024845"/>
                <a:gd name="connsiteY411" fmla="*/ 646371 h 1078499"/>
                <a:gd name="connsiteX412" fmla="*/ 68907 w 3024845"/>
                <a:gd name="connsiteY412" fmla="*/ 648533 h 1078499"/>
                <a:gd name="connsiteX413" fmla="*/ 68907 w 3024845"/>
                <a:gd name="connsiteY413" fmla="*/ 525312 h 1078499"/>
                <a:gd name="connsiteX414" fmla="*/ 70934 w 3024845"/>
                <a:gd name="connsiteY414" fmla="*/ 525312 h 1078499"/>
                <a:gd name="connsiteX415" fmla="*/ 85121 w 3024845"/>
                <a:gd name="connsiteY415" fmla="*/ 525312 h 1078499"/>
                <a:gd name="connsiteX416" fmla="*/ 85121 w 3024845"/>
                <a:gd name="connsiteY416" fmla="*/ 389120 h 1078499"/>
                <a:gd name="connsiteX417" fmla="*/ 86894 w 3024845"/>
                <a:gd name="connsiteY417" fmla="*/ 389120 h 1078499"/>
                <a:gd name="connsiteX418" fmla="*/ 99308 w 3024845"/>
                <a:gd name="connsiteY418" fmla="*/ 389120 h 1078499"/>
                <a:gd name="connsiteX419" fmla="*/ 99308 w 3024845"/>
                <a:gd name="connsiteY419" fmla="*/ 274546 h 1078499"/>
                <a:gd name="connsiteX420" fmla="*/ 103361 w 3024845"/>
                <a:gd name="connsiteY420" fmla="*/ 246442 h 1078499"/>
                <a:gd name="connsiteX421" fmla="*/ 105388 w 3024845"/>
                <a:gd name="connsiteY421" fmla="*/ 246442 h 1078499"/>
                <a:gd name="connsiteX422" fmla="*/ 119575 w 3024845"/>
                <a:gd name="connsiteY422" fmla="*/ 246442 h 1078499"/>
                <a:gd name="connsiteX0" fmla="*/ 119575 w 3024845"/>
                <a:gd name="connsiteY0" fmla="*/ 246442 h 1078499"/>
                <a:gd name="connsiteX1" fmla="*/ 200642 w 3024845"/>
                <a:gd name="connsiteY1" fmla="*/ 244281 h 1078499"/>
                <a:gd name="connsiteX2" fmla="*/ 202669 w 3024845"/>
                <a:gd name="connsiteY2" fmla="*/ 244281 h 1078499"/>
                <a:gd name="connsiteX3" fmla="*/ 216856 w 3024845"/>
                <a:gd name="connsiteY3" fmla="*/ 244281 h 1078499"/>
                <a:gd name="connsiteX4" fmla="*/ 216856 w 3024845"/>
                <a:gd name="connsiteY4" fmla="*/ 268060 h 1078499"/>
                <a:gd name="connsiteX5" fmla="*/ 217363 w 3024845"/>
                <a:gd name="connsiteY5" fmla="*/ 268871 h 1078499"/>
                <a:gd name="connsiteX6" fmla="*/ 220909 w 3024845"/>
                <a:gd name="connsiteY6" fmla="*/ 274546 h 1078499"/>
                <a:gd name="connsiteX7" fmla="*/ 220909 w 3024845"/>
                <a:gd name="connsiteY7" fmla="*/ 389120 h 1078499"/>
                <a:gd name="connsiteX8" fmla="*/ 223189 w 3024845"/>
                <a:gd name="connsiteY8" fmla="*/ 389120 h 1078499"/>
                <a:gd name="connsiteX9" fmla="*/ 239150 w 3024845"/>
                <a:gd name="connsiteY9" fmla="*/ 389120 h 1078499"/>
                <a:gd name="connsiteX10" fmla="*/ 239150 w 3024845"/>
                <a:gd name="connsiteY10" fmla="*/ 529635 h 1078499"/>
                <a:gd name="connsiteX11" fmla="*/ 240670 w 3024845"/>
                <a:gd name="connsiteY11" fmla="*/ 529365 h 1078499"/>
                <a:gd name="connsiteX12" fmla="*/ 251310 w 3024845"/>
                <a:gd name="connsiteY12" fmla="*/ 527474 h 1078499"/>
                <a:gd name="connsiteX13" fmla="*/ 249283 w 3024845"/>
                <a:gd name="connsiteY13" fmla="*/ 616106 h 1078499"/>
                <a:gd name="connsiteX14" fmla="*/ 250803 w 3024845"/>
                <a:gd name="connsiteY14" fmla="*/ 616377 h 1078499"/>
                <a:gd name="connsiteX15" fmla="*/ 261443 w 3024845"/>
                <a:gd name="connsiteY15" fmla="*/ 618268 h 1078499"/>
                <a:gd name="connsiteX16" fmla="*/ 261696 w 3024845"/>
                <a:gd name="connsiteY16" fmla="*/ 619079 h 1078499"/>
                <a:gd name="connsiteX17" fmla="*/ 263470 w 3024845"/>
                <a:gd name="connsiteY17" fmla="*/ 624754 h 1078499"/>
                <a:gd name="connsiteX18" fmla="*/ 264230 w 3024845"/>
                <a:gd name="connsiteY18" fmla="*/ 622322 h 1078499"/>
                <a:gd name="connsiteX19" fmla="*/ 269550 w 3024845"/>
                <a:gd name="connsiteY19" fmla="*/ 605298 h 1078499"/>
                <a:gd name="connsiteX20" fmla="*/ 271323 w 3024845"/>
                <a:gd name="connsiteY20" fmla="*/ 605298 h 1078499"/>
                <a:gd name="connsiteX21" fmla="*/ 283737 w 3024845"/>
                <a:gd name="connsiteY21" fmla="*/ 605298 h 1078499"/>
                <a:gd name="connsiteX22" fmla="*/ 283737 w 3024845"/>
                <a:gd name="connsiteY22" fmla="*/ 637724 h 1078499"/>
                <a:gd name="connsiteX23" fmla="*/ 284750 w 3024845"/>
                <a:gd name="connsiteY23" fmla="*/ 638265 h 1078499"/>
                <a:gd name="connsiteX24" fmla="*/ 291844 w 3024845"/>
                <a:gd name="connsiteY24" fmla="*/ 642048 h 1078499"/>
                <a:gd name="connsiteX25" fmla="*/ 291844 w 3024845"/>
                <a:gd name="connsiteY25" fmla="*/ 643399 h 1078499"/>
                <a:gd name="connsiteX26" fmla="*/ 291844 w 3024845"/>
                <a:gd name="connsiteY26" fmla="*/ 652857 h 1078499"/>
                <a:gd name="connsiteX27" fmla="*/ 336431 w 3024845"/>
                <a:gd name="connsiteY27" fmla="*/ 652857 h 1078499"/>
                <a:gd name="connsiteX28" fmla="*/ 336431 w 3024845"/>
                <a:gd name="connsiteY28" fmla="*/ 653938 h 1078499"/>
                <a:gd name="connsiteX29" fmla="*/ 336431 w 3024845"/>
                <a:gd name="connsiteY29" fmla="*/ 661504 h 1078499"/>
                <a:gd name="connsiteX30" fmla="*/ 338457 w 3024845"/>
                <a:gd name="connsiteY30" fmla="*/ 661504 h 1078499"/>
                <a:gd name="connsiteX31" fmla="*/ 352644 w 3024845"/>
                <a:gd name="connsiteY31" fmla="*/ 661504 h 1078499"/>
                <a:gd name="connsiteX32" fmla="*/ 352644 w 3024845"/>
                <a:gd name="connsiteY32" fmla="*/ 631239 h 1078499"/>
                <a:gd name="connsiteX33" fmla="*/ 397231 w 3024845"/>
                <a:gd name="connsiteY33" fmla="*/ 631239 h 1078499"/>
                <a:gd name="connsiteX34" fmla="*/ 397231 w 3024845"/>
                <a:gd name="connsiteY34" fmla="*/ 629888 h 1078499"/>
                <a:gd name="connsiteX35" fmla="*/ 397231 w 3024845"/>
                <a:gd name="connsiteY35" fmla="*/ 620430 h 1078499"/>
                <a:gd name="connsiteX36" fmla="*/ 398245 w 3024845"/>
                <a:gd name="connsiteY36" fmla="*/ 620430 h 1078499"/>
                <a:gd name="connsiteX37" fmla="*/ 405338 w 3024845"/>
                <a:gd name="connsiteY37" fmla="*/ 620430 h 1078499"/>
                <a:gd name="connsiteX38" fmla="*/ 405338 w 3024845"/>
                <a:gd name="connsiteY38" fmla="*/ 618539 h 1078499"/>
                <a:gd name="connsiteX39" fmla="*/ 405338 w 3024845"/>
                <a:gd name="connsiteY39" fmla="*/ 605298 h 1078499"/>
                <a:gd name="connsiteX40" fmla="*/ 406098 w 3024845"/>
                <a:gd name="connsiteY40" fmla="*/ 605298 h 1078499"/>
                <a:gd name="connsiteX41" fmla="*/ 411418 w 3024845"/>
                <a:gd name="connsiteY41" fmla="*/ 605298 h 1078499"/>
                <a:gd name="connsiteX42" fmla="*/ 411418 w 3024845"/>
                <a:gd name="connsiteY42" fmla="*/ 604217 h 1078499"/>
                <a:gd name="connsiteX43" fmla="*/ 411418 w 3024845"/>
                <a:gd name="connsiteY43" fmla="*/ 596650 h 1078499"/>
                <a:gd name="connsiteX44" fmla="*/ 413445 w 3024845"/>
                <a:gd name="connsiteY44" fmla="*/ 596650 h 1078499"/>
                <a:gd name="connsiteX45" fmla="*/ 427632 w 3024845"/>
                <a:gd name="connsiteY45" fmla="*/ 596650 h 1078499"/>
                <a:gd name="connsiteX46" fmla="*/ 427632 w 3024845"/>
                <a:gd name="connsiteY46" fmla="*/ 597731 h 1078499"/>
                <a:gd name="connsiteX47" fmla="*/ 427632 w 3024845"/>
                <a:gd name="connsiteY47" fmla="*/ 605298 h 1078499"/>
                <a:gd name="connsiteX48" fmla="*/ 449925 w 3024845"/>
                <a:gd name="connsiteY48" fmla="*/ 605298 h 1078499"/>
                <a:gd name="connsiteX49" fmla="*/ 449925 w 3024845"/>
                <a:gd name="connsiteY49" fmla="*/ 603406 h 1078499"/>
                <a:gd name="connsiteX50" fmla="*/ 449925 w 3024845"/>
                <a:gd name="connsiteY50" fmla="*/ 590165 h 1078499"/>
                <a:gd name="connsiteX51" fmla="*/ 451699 w 3024845"/>
                <a:gd name="connsiteY51" fmla="*/ 590165 h 1078499"/>
                <a:gd name="connsiteX52" fmla="*/ 464112 w 3024845"/>
                <a:gd name="connsiteY52" fmla="*/ 590165 h 1078499"/>
                <a:gd name="connsiteX53" fmla="*/ 464112 w 3024845"/>
                <a:gd name="connsiteY53" fmla="*/ 613945 h 1078499"/>
                <a:gd name="connsiteX54" fmla="*/ 465126 w 3024845"/>
                <a:gd name="connsiteY54" fmla="*/ 613945 h 1078499"/>
                <a:gd name="connsiteX55" fmla="*/ 472219 w 3024845"/>
                <a:gd name="connsiteY55" fmla="*/ 613945 h 1078499"/>
                <a:gd name="connsiteX56" fmla="*/ 472219 w 3024845"/>
                <a:gd name="connsiteY56" fmla="*/ 612864 h 1078499"/>
                <a:gd name="connsiteX57" fmla="*/ 472219 w 3024845"/>
                <a:gd name="connsiteY57" fmla="*/ 605298 h 1078499"/>
                <a:gd name="connsiteX58" fmla="*/ 473992 w 3024845"/>
                <a:gd name="connsiteY58" fmla="*/ 605298 h 1078499"/>
                <a:gd name="connsiteX59" fmla="*/ 486406 w 3024845"/>
                <a:gd name="connsiteY59" fmla="*/ 605298 h 1078499"/>
                <a:gd name="connsiteX60" fmla="*/ 486406 w 3024845"/>
                <a:gd name="connsiteY60" fmla="*/ 631239 h 1078499"/>
                <a:gd name="connsiteX61" fmla="*/ 488433 w 3024845"/>
                <a:gd name="connsiteY61" fmla="*/ 631239 h 1078499"/>
                <a:gd name="connsiteX62" fmla="*/ 502619 w 3024845"/>
                <a:gd name="connsiteY62" fmla="*/ 631239 h 1078499"/>
                <a:gd name="connsiteX63" fmla="*/ 502619 w 3024845"/>
                <a:gd name="connsiteY63" fmla="*/ 632860 h 1078499"/>
                <a:gd name="connsiteX64" fmla="*/ 502619 w 3024845"/>
                <a:gd name="connsiteY64" fmla="*/ 644210 h 1078499"/>
                <a:gd name="connsiteX65" fmla="*/ 503379 w 3024845"/>
                <a:gd name="connsiteY65" fmla="*/ 644210 h 1078499"/>
                <a:gd name="connsiteX66" fmla="*/ 508700 w 3024845"/>
                <a:gd name="connsiteY66" fmla="*/ 644210 h 1078499"/>
                <a:gd name="connsiteX67" fmla="*/ 508700 w 3024845"/>
                <a:gd name="connsiteY67" fmla="*/ 643399 h 1078499"/>
                <a:gd name="connsiteX68" fmla="*/ 508700 w 3024845"/>
                <a:gd name="connsiteY68" fmla="*/ 637724 h 1078499"/>
                <a:gd name="connsiteX69" fmla="*/ 539100 w 3024845"/>
                <a:gd name="connsiteY69" fmla="*/ 637724 h 1078499"/>
                <a:gd name="connsiteX70" fmla="*/ 539100 w 3024845"/>
                <a:gd name="connsiteY70" fmla="*/ 661504 h 1078499"/>
                <a:gd name="connsiteX71" fmla="*/ 540113 w 3024845"/>
                <a:gd name="connsiteY71" fmla="*/ 661504 h 1078499"/>
                <a:gd name="connsiteX72" fmla="*/ 547207 w 3024845"/>
                <a:gd name="connsiteY72" fmla="*/ 661504 h 1078499"/>
                <a:gd name="connsiteX73" fmla="*/ 547207 w 3024845"/>
                <a:gd name="connsiteY73" fmla="*/ 662585 h 1078499"/>
                <a:gd name="connsiteX74" fmla="*/ 547207 w 3024845"/>
                <a:gd name="connsiteY74" fmla="*/ 670151 h 1078499"/>
                <a:gd name="connsiteX75" fmla="*/ 547967 w 3024845"/>
                <a:gd name="connsiteY75" fmla="*/ 670151 h 1078499"/>
                <a:gd name="connsiteX76" fmla="*/ 553287 w 3024845"/>
                <a:gd name="connsiteY76" fmla="*/ 670151 h 1078499"/>
                <a:gd name="connsiteX77" fmla="*/ 553287 w 3024845"/>
                <a:gd name="connsiteY77" fmla="*/ 667989 h 1078499"/>
                <a:gd name="connsiteX78" fmla="*/ 553287 w 3024845"/>
                <a:gd name="connsiteY78" fmla="*/ 652857 h 1078499"/>
                <a:gd name="connsiteX79" fmla="*/ 554300 w 3024845"/>
                <a:gd name="connsiteY79" fmla="*/ 652857 h 1078499"/>
                <a:gd name="connsiteX80" fmla="*/ 561394 w 3024845"/>
                <a:gd name="connsiteY80" fmla="*/ 652857 h 1078499"/>
                <a:gd name="connsiteX81" fmla="*/ 561394 w 3024845"/>
                <a:gd name="connsiteY81" fmla="*/ 653938 h 1078499"/>
                <a:gd name="connsiteX82" fmla="*/ 561394 w 3024845"/>
                <a:gd name="connsiteY82" fmla="*/ 661504 h 1078499"/>
                <a:gd name="connsiteX83" fmla="*/ 566714 w 3024845"/>
                <a:gd name="connsiteY83" fmla="*/ 659511 h 1078499"/>
                <a:gd name="connsiteX84" fmla="*/ 567474 w 3024845"/>
                <a:gd name="connsiteY84" fmla="*/ 658531 h 1078499"/>
                <a:gd name="connsiteX85" fmla="*/ 567474 w 3024845"/>
                <a:gd name="connsiteY85" fmla="*/ 652857 h 1078499"/>
                <a:gd name="connsiteX86" fmla="*/ 605981 w 3024845"/>
                <a:gd name="connsiteY86" fmla="*/ 652857 h 1078499"/>
                <a:gd name="connsiteX87" fmla="*/ 605981 w 3024845"/>
                <a:gd name="connsiteY87" fmla="*/ 676636 h 1078499"/>
                <a:gd name="connsiteX88" fmla="*/ 608007 w 3024845"/>
                <a:gd name="connsiteY88" fmla="*/ 676636 h 1078499"/>
                <a:gd name="connsiteX89" fmla="*/ 622194 w 3024845"/>
                <a:gd name="connsiteY89" fmla="*/ 676636 h 1078499"/>
                <a:gd name="connsiteX90" fmla="*/ 622194 w 3024845"/>
                <a:gd name="connsiteY90" fmla="*/ 677717 h 1078499"/>
                <a:gd name="connsiteX91" fmla="*/ 622194 w 3024845"/>
                <a:gd name="connsiteY91" fmla="*/ 685283 h 1078499"/>
                <a:gd name="connsiteX92" fmla="*/ 623968 w 3024845"/>
                <a:gd name="connsiteY92" fmla="*/ 685283 h 1078499"/>
                <a:gd name="connsiteX93" fmla="*/ 636381 w 3024845"/>
                <a:gd name="connsiteY93" fmla="*/ 685283 h 1078499"/>
                <a:gd name="connsiteX94" fmla="*/ 636381 w 3024845"/>
                <a:gd name="connsiteY94" fmla="*/ 661504 h 1078499"/>
                <a:gd name="connsiteX95" fmla="*/ 637394 w 3024845"/>
                <a:gd name="connsiteY95" fmla="*/ 661504 h 1078499"/>
                <a:gd name="connsiteX96" fmla="*/ 644488 w 3024845"/>
                <a:gd name="connsiteY96" fmla="*/ 661504 h 1078499"/>
                <a:gd name="connsiteX97" fmla="*/ 644488 w 3024845"/>
                <a:gd name="connsiteY97" fmla="*/ 629077 h 1078499"/>
                <a:gd name="connsiteX98" fmla="*/ 645501 w 3024845"/>
                <a:gd name="connsiteY98" fmla="*/ 629077 h 1078499"/>
                <a:gd name="connsiteX99" fmla="*/ 652595 w 3024845"/>
                <a:gd name="connsiteY99" fmla="*/ 629077 h 1078499"/>
                <a:gd name="connsiteX100" fmla="*/ 652595 w 3024845"/>
                <a:gd name="connsiteY100" fmla="*/ 627186 h 1078499"/>
                <a:gd name="connsiteX101" fmla="*/ 652595 w 3024845"/>
                <a:gd name="connsiteY101" fmla="*/ 613945 h 1078499"/>
                <a:gd name="connsiteX102" fmla="*/ 651328 w 3024845"/>
                <a:gd name="connsiteY102" fmla="*/ 612323 h 1078499"/>
                <a:gd name="connsiteX103" fmla="*/ 656648 w 3024845"/>
                <a:gd name="connsiteY103" fmla="*/ 600974 h 1078499"/>
                <a:gd name="connsiteX104" fmla="*/ 664755 w 3024845"/>
                <a:gd name="connsiteY104" fmla="*/ 629077 h 1078499"/>
                <a:gd name="connsiteX105" fmla="*/ 665515 w 3024845"/>
                <a:gd name="connsiteY105" fmla="*/ 629077 h 1078499"/>
                <a:gd name="connsiteX106" fmla="*/ 670835 w 3024845"/>
                <a:gd name="connsiteY106" fmla="*/ 629077 h 1078499"/>
                <a:gd name="connsiteX107" fmla="*/ 670835 w 3024845"/>
                <a:gd name="connsiteY107" fmla="*/ 523150 h 1078499"/>
                <a:gd name="connsiteX108" fmla="*/ 672355 w 3024845"/>
                <a:gd name="connsiteY108" fmla="*/ 523150 h 1078499"/>
                <a:gd name="connsiteX109" fmla="*/ 682995 w 3024845"/>
                <a:gd name="connsiteY109" fmla="*/ 523150 h 1078499"/>
                <a:gd name="connsiteX110" fmla="*/ 682995 w 3024845"/>
                <a:gd name="connsiteY110" fmla="*/ 475591 h 1078499"/>
                <a:gd name="connsiteX111" fmla="*/ 709342 w 3024845"/>
                <a:gd name="connsiteY111" fmla="*/ 475591 h 1078499"/>
                <a:gd name="connsiteX112" fmla="*/ 709342 w 3024845"/>
                <a:gd name="connsiteY112" fmla="*/ 453973 h 1078499"/>
                <a:gd name="connsiteX113" fmla="*/ 743796 w 3024845"/>
                <a:gd name="connsiteY113" fmla="*/ 453973 h 1078499"/>
                <a:gd name="connsiteX114" fmla="*/ 743796 w 3024845"/>
                <a:gd name="connsiteY114" fmla="*/ 456405 h 1078499"/>
                <a:gd name="connsiteX115" fmla="*/ 743796 w 3024845"/>
                <a:gd name="connsiteY115" fmla="*/ 473429 h 1078499"/>
                <a:gd name="connsiteX116" fmla="*/ 746076 w 3024845"/>
                <a:gd name="connsiteY116" fmla="*/ 473429 h 1078499"/>
                <a:gd name="connsiteX117" fmla="*/ 762036 w 3024845"/>
                <a:gd name="connsiteY117" fmla="*/ 473429 h 1078499"/>
                <a:gd name="connsiteX118" fmla="*/ 762036 w 3024845"/>
                <a:gd name="connsiteY118" fmla="*/ 520988 h 1078499"/>
                <a:gd name="connsiteX119" fmla="*/ 763049 w 3024845"/>
                <a:gd name="connsiteY119" fmla="*/ 520988 h 1078499"/>
                <a:gd name="connsiteX120" fmla="*/ 770143 w 3024845"/>
                <a:gd name="connsiteY120" fmla="*/ 520988 h 1078499"/>
                <a:gd name="connsiteX121" fmla="*/ 784330 w 3024845"/>
                <a:gd name="connsiteY121" fmla="*/ 525312 h 1078499"/>
                <a:gd name="connsiteX122" fmla="*/ 784330 w 3024845"/>
                <a:gd name="connsiteY122" fmla="*/ 564224 h 1078499"/>
                <a:gd name="connsiteX123" fmla="*/ 785343 w 3024845"/>
                <a:gd name="connsiteY123" fmla="*/ 564224 h 1078499"/>
                <a:gd name="connsiteX124" fmla="*/ 792436 w 3024845"/>
                <a:gd name="connsiteY124" fmla="*/ 564224 h 1078499"/>
                <a:gd name="connsiteX125" fmla="*/ 792436 w 3024845"/>
                <a:gd name="connsiteY125" fmla="*/ 565845 h 1078499"/>
                <a:gd name="connsiteX126" fmla="*/ 792436 w 3024845"/>
                <a:gd name="connsiteY126" fmla="*/ 577194 h 1078499"/>
                <a:gd name="connsiteX127" fmla="*/ 794463 w 3024845"/>
                <a:gd name="connsiteY127" fmla="*/ 577194 h 1078499"/>
                <a:gd name="connsiteX128" fmla="*/ 808650 w 3024845"/>
                <a:gd name="connsiteY128" fmla="*/ 577194 h 1078499"/>
                <a:gd name="connsiteX129" fmla="*/ 814730 w 3024845"/>
                <a:gd name="connsiteY129" fmla="*/ 583680 h 1078499"/>
                <a:gd name="connsiteX130" fmla="*/ 814730 w 3024845"/>
                <a:gd name="connsiteY130" fmla="*/ 605298 h 1078499"/>
                <a:gd name="connsiteX131" fmla="*/ 817010 w 3024845"/>
                <a:gd name="connsiteY131" fmla="*/ 605298 h 1078499"/>
                <a:gd name="connsiteX132" fmla="*/ 832970 w 3024845"/>
                <a:gd name="connsiteY132" fmla="*/ 605298 h 1078499"/>
                <a:gd name="connsiteX133" fmla="*/ 832970 w 3024845"/>
                <a:gd name="connsiteY133" fmla="*/ 606378 h 1078499"/>
                <a:gd name="connsiteX134" fmla="*/ 832970 w 3024845"/>
                <a:gd name="connsiteY134" fmla="*/ 613945 h 1078499"/>
                <a:gd name="connsiteX135" fmla="*/ 834237 w 3024845"/>
                <a:gd name="connsiteY135" fmla="*/ 613945 h 1078499"/>
                <a:gd name="connsiteX136" fmla="*/ 843104 w 3024845"/>
                <a:gd name="connsiteY136" fmla="*/ 613945 h 1078499"/>
                <a:gd name="connsiteX137" fmla="*/ 843104 w 3024845"/>
                <a:gd name="connsiteY137" fmla="*/ 616106 h 1078499"/>
                <a:gd name="connsiteX138" fmla="*/ 843104 w 3024845"/>
                <a:gd name="connsiteY138" fmla="*/ 631239 h 1078499"/>
                <a:gd name="connsiteX139" fmla="*/ 847157 w 3024845"/>
                <a:gd name="connsiteY139" fmla="*/ 629347 h 1078499"/>
                <a:gd name="connsiteX140" fmla="*/ 847157 w 3024845"/>
                <a:gd name="connsiteY140" fmla="*/ 616106 h 1078499"/>
                <a:gd name="connsiteX141" fmla="*/ 848170 w 3024845"/>
                <a:gd name="connsiteY141" fmla="*/ 616106 h 1078499"/>
                <a:gd name="connsiteX142" fmla="*/ 855264 w 3024845"/>
                <a:gd name="connsiteY142" fmla="*/ 616106 h 1078499"/>
                <a:gd name="connsiteX143" fmla="*/ 855264 w 3024845"/>
                <a:gd name="connsiteY143" fmla="*/ 617728 h 1078499"/>
                <a:gd name="connsiteX144" fmla="*/ 855264 w 3024845"/>
                <a:gd name="connsiteY144" fmla="*/ 629077 h 1078499"/>
                <a:gd name="connsiteX145" fmla="*/ 856024 w 3024845"/>
                <a:gd name="connsiteY145" fmla="*/ 629077 h 1078499"/>
                <a:gd name="connsiteX146" fmla="*/ 861344 w 3024845"/>
                <a:gd name="connsiteY146" fmla="*/ 629077 h 1078499"/>
                <a:gd name="connsiteX147" fmla="*/ 909984 w 3024845"/>
                <a:gd name="connsiteY147" fmla="*/ 624754 h 1078499"/>
                <a:gd name="connsiteX148" fmla="*/ 909984 w 3024845"/>
                <a:gd name="connsiteY148" fmla="*/ 626105 h 1078499"/>
                <a:gd name="connsiteX149" fmla="*/ 909984 w 3024845"/>
                <a:gd name="connsiteY149" fmla="*/ 635562 h 1078499"/>
                <a:gd name="connsiteX150" fmla="*/ 910744 w 3024845"/>
                <a:gd name="connsiteY150" fmla="*/ 635562 h 1078499"/>
                <a:gd name="connsiteX151" fmla="*/ 916065 w 3024845"/>
                <a:gd name="connsiteY151" fmla="*/ 635562 h 1078499"/>
                <a:gd name="connsiteX152" fmla="*/ 916065 w 3024845"/>
                <a:gd name="connsiteY152" fmla="*/ 637724 h 1078499"/>
                <a:gd name="connsiteX153" fmla="*/ 916065 w 3024845"/>
                <a:gd name="connsiteY153" fmla="*/ 652857 h 1078499"/>
                <a:gd name="connsiteX154" fmla="*/ 918091 w 3024845"/>
                <a:gd name="connsiteY154" fmla="*/ 651506 h 1078499"/>
                <a:gd name="connsiteX155" fmla="*/ 932278 w 3024845"/>
                <a:gd name="connsiteY155" fmla="*/ 642048 h 1078499"/>
                <a:gd name="connsiteX156" fmla="*/ 938358 w 3024845"/>
                <a:gd name="connsiteY156" fmla="*/ 600974 h 1078499"/>
                <a:gd name="connsiteX157" fmla="*/ 939118 w 3024845"/>
                <a:gd name="connsiteY157" fmla="*/ 600704 h 1078499"/>
                <a:gd name="connsiteX158" fmla="*/ 944438 w 3024845"/>
                <a:gd name="connsiteY158" fmla="*/ 598812 h 1078499"/>
                <a:gd name="connsiteX159" fmla="*/ 946465 w 3024845"/>
                <a:gd name="connsiteY159" fmla="*/ 529635 h 1078499"/>
                <a:gd name="connsiteX160" fmla="*/ 948492 w 3024845"/>
                <a:gd name="connsiteY160" fmla="*/ 598812 h 1078499"/>
                <a:gd name="connsiteX161" fmla="*/ 949252 w 3024845"/>
                <a:gd name="connsiteY161" fmla="*/ 599082 h 1078499"/>
                <a:gd name="connsiteX162" fmla="*/ 954572 w 3024845"/>
                <a:gd name="connsiteY162" fmla="*/ 600974 h 1078499"/>
                <a:gd name="connsiteX163" fmla="*/ 954572 w 3024845"/>
                <a:gd name="connsiteY163" fmla="*/ 514503 h 1078499"/>
                <a:gd name="connsiteX164" fmla="*/ 958625 w 3024845"/>
                <a:gd name="connsiteY164" fmla="*/ 482076 h 1078499"/>
                <a:gd name="connsiteX165" fmla="*/ 997132 w 3024845"/>
                <a:gd name="connsiteY165" fmla="*/ 482076 h 1078499"/>
                <a:gd name="connsiteX166" fmla="*/ 997132 w 3024845"/>
                <a:gd name="connsiteY166" fmla="*/ 514503 h 1078499"/>
                <a:gd name="connsiteX167" fmla="*/ 997892 w 3024845"/>
                <a:gd name="connsiteY167" fmla="*/ 514503 h 1078499"/>
                <a:gd name="connsiteX168" fmla="*/ 1003212 w 3024845"/>
                <a:gd name="connsiteY168" fmla="*/ 514503 h 1078499"/>
                <a:gd name="connsiteX169" fmla="*/ 1003212 w 3024845"/>
                <a:gd name="connsiteY169" fmla="*/ 432355 h 1078499"/>
                <a:gd name="connsiteX170" fmla="*/ 1004986 w 3024845"/>
                <a:gd name="connsiteY170" fmla="*/ 432355 h 1078499"/>
                <a:gd name="connsiteX171" fmla="*/ 1017399 w 3024845"/>
                <a:gd name="connsiteY171" fmla="*/ 432355 h 1078499"/>
                <a:gd name="connsiteX172" fmla="*/ 1017399 w 3024845"/>
                <a:gd name="connsiteY172" fmla="*/ 430464 h 1078499"/>
                <a:gd name="connsiteX173" fmla="*/ 1017399 w 3024845"/>
                <a:gd name="connsiteY173" fmla="*/ 417223 h 1078499"/>
                <a:gd name="connsiteX174" fmla="*/ 1039693 w 3024845"/>
                <a:gd name="connsiteY174" fmla="*/ 417223 h 1078499"/>
                <a:gd name="connsiteX175" fmla="*/ 1039693 w 3024845"/>
                <a:gd name="connsiteY175" fmla="*/ 416142 h 1078499"/>
                <a:gd name="connsiteX176" fmla="*/ 1039693 w 3024845"/>
                <a:gd name="connsiteY176" fmla="*/ 408576 h 1078499"/>
                <a:gd name="connsiteX177" fmla="*/ 1041466 w 3024845"/>
                <a:gd name="connsiteY177" fmla="*/ 408576 h 1078499"/>
                <a:gd name="connsiteX178" fmla="*/ 1053880 w 3024845"/>
                <a:gd name="connsiteY178" fmla="*/ 408576 h 1078499"/>
                <a:gd name="connsiteX179" fmla="*/ 1053880 w 3024845"/>
                <a:gd name="connsiteY179" fmla="*/ 409657 h 1078499"/>
                <a:gd name="connsiteX180" fmla="*/ 1053880 w 3024845"/>
                <a:gd name="connsiteY180" fmla="*/ 417223 h 1078499"/>
                <a:gd name="connsiteX181" fmla="*/ 1054640 w 3024845"/>
                <a:gd name="connsiteY181" fmla="*/ 417223 h 1078499"/>
                <a:gd name="connsiteX182" fmla="*/ 1059960 w 3024845"/>
                <a:gd name="connsiteY182" fmla="*/ 417223 h 1078499"/>
                <a:gd name="connsiteX183" fmla="*/ 1070093 w 3024845"/>
                <a:gd name="connsiteY183" fmla="*/ 412899 h 1078499"/>
                <a:gd name="connsiteX184" fmla="*/ 1074146 w 3024845"/>
                <a:gd name="connsiteY184" fmla="*/ 416142 h 1078499"/>
                <a:gd name="connsiteX185" fmla="*/ 1074146 w 3024845"/>
                <a:gd name="connsiteY185" fmla="*/ 408576 h 1078499"/>
                <a:gd name="connsiteX186" fmla="*/ 1076426 w 3024845"/>
                <a:gd name="connsiteY186" fmla="*/ 408576 h 1078499"/>
                <a:gd name="connsiteX187" fmla="*/ 1092387 w 3024845"/>
                <a:gd name="connsiteY187" fmla="*/ 408576 h 1078499"/>
                <a:gd name="connsiteX188" fmla="*/ 1092387 w 3024845"/>
                <a:gd name="connsiteY188" fmla="*/ 409657 h 1078499"/>
                <a:gd name="connsiteX189" fmla="*/ 1092387 w 3024845"/>
                <a:gd name="connsiteY189" fmla="*/ 417223 h 1078499"/>
                <a:gd name="connsiteX190" fmla="*/ 1122787 w 3024845"/>
                <a:gd name="connsiteY190" fmla="*/ 417223 h 1078499"/>
                <a:gd name="connsiteX191" fmla="*/ 1122787 w 3024845"/>
                <a:gd name="connsiteY191" fmla="*/ 418844 h 1078499"/>
                <a:gd name="connsiteX192" fmla="*/ 1122787 w 3024845"/>
                <a:gd name="connsiteY192" fmla="*/ 430194 h 1078499"/>
                <a:gd name="connsiteX193" fmla="*/ 1149134 w 3024845"/>
                <a:gd name="connsiteY193" fmla="*/ 430194 h 1078499"/>
                <a:gd name="connsiteX194" fmla="*/ 1149134 w 3024845"/>
                <a:gd name="connsiteY194" fmla="*/ 460458 h 1078499"/>
                <a:gd name="connsiteX195" fmla="*/ 1149894 w 3024845"/>
                <a:gd name="connsiteY195" fmla="*/ 460458 h 1078499"/>
                <a:gd name="connsiteX196" fmla="*/ 1155214 w 3024845"/>
                <a:gd name="connsiteY196" fmla="*/ 460458 h 1078499"/>
                <a:gd name="connsiteX197" fmla="*/ 1155214 w 3024845"/>
                <a:gd name="connsiteY197" fmla="*/ 461539 h 1078499"/>
                <a:gd name="connsiteX198" fmla="*/ 1155214 w 3024845"/>
                <a:gd name="connsiteY198" fmla="*/ 469106 h 1078499"/>
                <a:gd name="connsiteX199" fmla="*/ 1159268 w 3024845"/>
                <a:gd name="connsiteY199" fmla="*/ 499370 h 1078499"/>
                <a:gd name="connsiteX200" fmla="*/ 1160028 w 3024845"/>
                <a:gd name="connsiteY200" fmla="*/ 499370 h 1078499"/>
                <a:gd name="connsiteX201" fmla="*/ 1165348 w 3024845"/>
                <a:gd name="connsiteY201" fmla="*/ 499370 h 1078499"/>
                <a:gd name="connsiteX202" fmla="*/ 1165348 w 3024845"/>
                <a:gd name="connsiteY202" fmla="*/ 500181 h 1078499"/>
                <a:gd name="connsiteX203" fmla="*/ 1165348 w 3024845"/>
                <a:gd name="connsiteY203" fmla="*/ 505856 h 1078499"/>
                <a:gd name="connsiteX204" fmla="*/ 1166361 w 3024845"/>
                <a:gd name="connsiteY204" fmla="*/ 505856 h 1078499"/>
                <a:gd name="connsiteX205" fmla="*/ 1173454 w 3024845"/>
                <a:gd name="connsiteY205" fmla="*/ 505856 h 1078499"/>
                <a:gd name="connsiteX206" fmla="*/ 1173454 w 3024845"/>
                <a:gd name="connsiteY206" fmla="*/ 536121 h 1078499"/>
                <a:gd name="connsiteX207" fmla="*/ 1175481 w 3024845"/>
                <a:gd name="connsiteY207" fmla="*/ 536121 h 1078499"/>
                <a:gd name="connsiteX208" fmla="*/ 1189668 w 3024845"/>
                <a:gd name="connsiteY208" fmla="*/ 536121 h 1078499"/>
                <a:gd name="connsiteX209" fmla="*/ 1189668 w 3024845"/>
                <a:gd name="connsiteY209" fmla="*/ 559900 h 1078499"/>
                <a:gd name="connsiteX210" fmla="*/ 1191695 w 3024845"/>
                <a:gd name="connsiteY210" fmla="*/ 561521 h 1078499"/>
                <a:gd name="connsiteX211" fmla="*/ 1191695 w 3024845"/>
                <a:gd name="connsiteY211" fmla="*/ 572871 h 1078499"/>
                <a:gd name="connsiteX212" fmla="*/ 1192455 w 3024845"/>
                <a:gd name="connsiteY212" fmla="*/ 572871 h 1078499"/>
                <a:gd name="connsiteX213" fmla="*/ 1197775 w 3024845"/>
                <a:gd name="connsiteY213" fmla="*/ 572871 h 1078499"/>
                <a:gd name="connsiteX214" fmla="*/ 1197775 w 3024845"/>
                <a:gd name="connsiteY214" fmla="*/ 596650 h 1078499"/>
                <a:gd name="connsiteX215" fmla="*/ 1199041 w 3024845"/>
                <a:gd name="connsiteY215" fmla="*/ 596650 h 1078499"/>
                <a:gd name="connsiteX216" fmla="*/ 1207908 w 3024845"/>
                <a:gd name="connsiteY216" fmla="*/ 596650 h 1078499"/>
                <a:gd name="connsiteX217" fmla="*/ 1209935 w 3024845"/>
                <a:gd name="connsiteY217" fmla="*/ 600704 h 1078499"/>
                <a:gd name="connsiteX218" fmla="*/ 1209935 w 3024845"/>
                <a:gd name="connsiteY218" fmla="*/ 613945 h 1078499"/>
                <a:gd name="connsiteX219" fmla="*/ 1211455 w 3024845"/>
                <a:gd name="connsiteY219" fmla="*/ 612053 h 1078499"/>
                <a:gd name="connsiteX220" fmla="*/ 1222095 w 3024845"/>
                <a:gd name="connsiteY220" fmla="*/ 598812 h 1078499"/>
                <a:gd name="connsiteX221" fmla="*/ 1250469 w 3024845"/>
                <a:gd name="connsiteY221" fmla="*/ 598812 h 1078499"/>
                <a:gd name="connsiteX222" fmla="*/ 1250469 w 3024845"/>
                <a:gd name="connsiteY222" fmla="*/ 685283 h 1078499"/>
                <a:gd name="connsiteX223" fmla="*/ 1251229 w 3024845"/>
                <a:gd name="connsiteY223" fmla="*/ 685283 h 1078499"/>
                <a:gd name="connsiteX224" fmla="*/ 1256549 w 3024845"/>
                <a:gd name="connsiteY224" fmla="*/ 685283 h 1078499"/>
                <a:gd name="connsiteX225" fmla="*/ 1257309 w 3024845"/>
                <a:gd name="connsiteY225" fmla="*/ 683932 h 1078499"/>
                <a:gd name="connsiteX226" fmla="*/ 1262629 w 3024845"/>
                <a:gd name="connsiteY226" fmla="*/ 674474 h 1078499"/>
                <a:gd name="connsiteX227" fmla="*/ 1262629 w 3024845"/>
                <a:gd name="connsiteY227" fmla="*/ 676366 h 1078499"/>
                <a:gd name="connsiteX228" fmla="*/ 1262629 w 3024845"/>
                <a:gd name="connsiteY228" fmla="*/ 689607 h 1078499"/>
                <a:gd name="connsiteX229" fmla="*/ 1266682 w 3024845"/>
                <a:gd name="connsiteY229" fmla="*/ 644210 h 1078499"/>
                <a:gd name="connsiteX230" fmla="*/ 1267442 w 3024845"/>
                <a:gd name="connsiteY230" fmla="*/ 644210 h 1078499"/>
                <a:gd name="connsiteX231" fmla="*/ 1272762 w 3024845"/>
                <a:gd name="connsiteY231" fmla="*/ 644210 h 1078499"/>
                <a:gd name="connsiteX232" fmla="*/ 1272762 w 3024845"/>
                <a:gd name="connsiteY232" fmla="*/ 579356 h 1078499"/>
                <a:gd name="connsiteX233" fmla="*/ 1273776 w 3024845"/>
                <a:gd name="connsiteY233" fmla="*/ 579356 h 1078499"/>
                <a:gd name="connsiteX234" fmla="*/ 1280869 w 3024845"/>
                <a:gd name="connsiteY234" fmla="*/ 579356 h 1078499"/>
                <a:gd name="connsiteX235" fmla="*/ 1293029 w 3024845"/>
                <a:gd name="connsiteY235" fmla="*/ 536121 h 1078499"/>
                <a:gd name="connsiteX236" fmla="*/ 1294296 w 3024845"/>
                <a:gd name="connsiteY236" fmla="*/ 536121 h 1078499"/>
                <a:gd name="connsiteX237" fmla="*/ 1303163 w 3024845"/>
                <a:gd name="connsiteY237" fmla="*/ 536121 h 1078499"/>
                <a:gd name="connsiteX238" fmla="*/ 1313296 w 3024845"/>
                <a:gd name="connsiteY238" fmla="*/ 579356 h 1078499"/>
                <a:gd name="connsiteX239" fmla="*/ 1314309 w 3024845"/>
                <a:gd name="connsiteY239" fmla="*/ 579356 h 1078499"/>
                <a:gd name="connsiteX240" fmla="*/ 1321403 w 3024845"/>
                <a:gd name="connsiteY240" fmla="*/ 579356 h 1078499"/>
                <a:gd name="connsiteX241" fmla="*/ 1321403 w 3024845"/>
                <a:gd name="connsiteY241" fmla="*/ 618268 h 1078499"/>
                <a:gd name="connsiteX242" fmla="*/ 1323176 w 3024845"/>
                <a:gd name="connsiteY242" fmla="*/ 618268 h 1078499"/>
                <a:gd name="connsiteX243" fmla="*/ 1335590 w 3024845"/>
                <a:gd name="connsiteY243" fmla="*/ 618268 h 1078499"/>
                <a:gd name="connsiteX244" fmla="*/ 1335590 w 3024845"/>
                <a:gd name="connsiteY244" fmla="*/ 620430 h 1078499"/>
                <a:gd name="connsiteX245" fmla="*/ 1335590 w 3024845"/>
                <a:gd name="connsiteY245" fmla="*/ 635562 h 1078499"/>
                <a:gd name="connsiteX246" fmla="*/ 1339643 w 3024845"/>
                <a:gd name="connsiteY246" fmla="*/ 633401 h 1078499"/>
                <a:gd name="connsiteX247" fmla="*/ 1339643 w 3024845"/>
                <a:gd name="connsiteY247" fmla="*/ 618268 h 1078499"/>
                <a:gd name="connsiteX248" fmla="*/ 1341163 w 3024845"/>
                <a:gd name="connsiteY248" fmla="*/ 618268 h 1078499"/>
                <a:gd name="connsiteX249" fmla="*/ 1351803 w 3024845"/>
                <a:gd name="connsiteY249" fmla="*/ 618268 h 1078499"/>
                <a:gd name="connsiteX250" fmla="*/ 1351803 w 3024845"/>
                <a:gd name="connsiteY250" fmla="*/ 619889 h 1078499"/>
                <a:gd name="connsiteX251" fmla="*/ 1351803 w 3024845"/>
                <a:gd name="connsiteY251" fmla="*/ 631239 h 1078499"/>
                <a:gd name="connsiteX252" fmla="*/ 1382204 w 3024845"/>
                <a:gd name="connsiteY252" fmla="*/ 631239 h 1078499"/>
                <a:gd name="connsiteX253" fmla="*/ 1382204 w 3024845"/>
                <a:gd name="connsiteY253" fmla="*/ 594489 h 1078499"/>
                <a:gd name="connsiteX254" fmla="*/ 1383470 w 3024845"/>
                <a:gd name="connsiteY254" fmla="*/ 594489 h 1078499"/>
                <a:gd name="connsiteX255" fmla="*/ 1392337 w 3024845"/>
                <a:gd name="connsiteY255" fmla="*/ 594489 h 1078499"/>
                <a:gd name="connsiteX256" fmla="*/ 1392337 w 3024845"/>
                <a:gd name="connsiteY256" fmla="*/ 616106 h 1078499"/>
                <a:gd name="connsiteX257" fmla="*/ 1394364 w 3024845"/>
                <a:gd name="connsiteY257" fmla="*/ 583680 h 1078499"/>
                <a:gd name="connsiteX258" fmla="*/ 1416657 w 3024845"/>
                <a:gd name="connsiteY258" fmla="*/ 583680 h 1078499"/>
                <a:gd name="connsiteX259" fmla="*/ 1416657 w 3024845"/>
                <a:gd name="connsiteY259" fmla="*/ 582058 h 1078499"/>
                <a:gd name="connsiteX260" fmla="*/ 1416657 w 3024845"/>
                <a:gd name="connsiteY260" fmla="*/ 570709 h 1078499"/>
                <a:gd name="connsiteX261" fmla="*/ 1417417 w 3024845"/>
                <a:gd name="connsiteY261" fmla="*/ 570709 h 1078499"/>
                <a:gd name="connsiteX262" fmla="*/ 1422737 w 3024845"/>
                <a:gd name="connsiteY262" fmla="*/ 570709 h 1078499"/>
                <a:gd name="connsiteX263" fmla="*/ 1422737 w 3024845"/>
                <a:gd name="connsiteY263" fmla="*/ 568818 h 1078499"/>
                <a:gd name="connsiteX264" fmla="*/ 1422737 w 3024845"/>
                <a:gd name="connsiteY264" fmla="*/ 555577 h 1078499"/>
                <a:gd name="connsiteX265" fmla="*/ 1426791 w 3024845"/>
                <a:gd name="connsiteY265" fmla="*/ 562062 h 1078499"/>
                <a:gd name="connsiteX266" fmla="*/ 1429071 w 3024845"/>
                <a:gd name="connsiteY266" fmla="*/ 562062 h 1078499"/>
                <a:gd name="connsiteX267" fmla="*/ 1445031 w 3024845"/>
                <a:gd name="connsiteY267" fmla="*/ 562062 h 1078499"/>
                <a:gd name="connsiteX268" fmla="*/ 1445031 w 3024845"/>
                <a:gd name="connsiteY268" fmla="*/ 561251 h 1078499"/>
                <a:gd name="connsiteX269" fmla="*/ 1445031 w 3024845"/>
                <a:gd name="connsiteY269" fmla="*/ 555577 h 1078499"/>
                <a:gd name="connsiteX270" fmla="*/ 1445791 w 3024845"/>
                <a:gd name="connsiteY270" fmla="*/ 555577 h 1078499"/>
                <a:gd name="connsiteX271" fmla="*/ 1451111 w 3024845"/>
                <a:gd name="connsiteY271" fmla="*/ 555577 h 1078499"/>
                <a:gd name="connsiteX272" fmla="*/ 1451111 w 3024845"/>
                <a:gd name="connsiteY272" fmla="*/ 556928 h 1078499"/>
                <a:gd name="connsiteX273" fmla="*/ 1451111 w 3024845"/>
                <a:gd name="connsiteY273" fmla="*/ 566386 h 1078499"/>
                <a:gd name="connsiteX274" fmla="*/ 1489618 w 3024845"/>
                <a:gd name="connsiteY274" fmla="*/ 566386 h 1078499"/>
                <a:gd name="connsiteX275" fmla="*/ 1489618 w 3024845"/>
                <a:gd name="connsiteY275" fmla="*/ 704739 h 1078499"/>
                <a:gd name="connsiteX276" fmla="*/ 1491138 w 3024845"/>
                <a:gd name="connsiteY276" fmla="*/ 704739 h 1078499"/>
                <a:gd name="connsiteX277" fmla="*/ 1501778 w 3024845"/>
                <a:gd name="connsiteY277" fmla="*/ 704739 h 1078499"/>
                <a:gd name="connsiteX278" fmla="*/ 1501778 w 3024845"/>
                <a:gd name="connsiteY278" fmla="*/ 691769 h 1078499"/>
                <a:gd name="connsiteX279" fmla="*/ 1505832 w 3024845"/>
                <a:gd name="connsiteY279" fmla="*/ 691769 h 1078499"/>
                <a:gd name="connsiteX280" fmla="*/ 1505832 w 3024845"/>
                <a:gd name="connsiteY280" fmla="*/ 704739 h 1078499"/>
                <a:gd name="connsiteX281" fmla="*/ 1536232 w 3024845"/>
                <a:gd name="connsiteY281" fmla="*/ 704739 h 1078499"/>
                <a:gd name="connsiteX282" fmla="*/ 1536232 w 3024845"/>
                <a:gd name="connsiteY282" fmla="*/ 674474 h 1078499"/>
                <a:gd name="connsiteX283" fmla="*/ 1548392 w 3024845"/>
                <a:gd name="connsiteY283" fmla="*/ 674474 h 1078499"/>
                <a:gd name="connsiteX284" fmla="*/ 1560552 w 3024845"/>
                <a:gd name="connsiteY284" fmla="*/ 672313 h 1078499"/>
                <a:gd name="connsiteX285" fmla="*/ 1564606 w 3024845"/>
                <a:gd name="connsiteY285" fmla="*/ 674474 h 1078499"/>
                <a:gd name="connsiteX286" fmla="*/ 1574739 w 3024845"/>
                <a:gd name="connsiteY286" fmla="*/ 674474 h 1078499"/>
                <a:gd name="connsiteX287" fmla="*/ 1574739 w 3024845"/>
                <a:gd name="connsiteY287" fmla="*/ 704739 h 1078499"/>
                <a:gd name="connsiteX288" fmla="*/ 1582846 w 3024845"/>
                <a:gd name="connsiteY288" fmla="*/ 704739 h 1078499"/>
                <a:gd name="connsiteX289" fmla="*/ 1582846 w 3024845"/>
                <a:gd name="connsiteY289" fmla="*/ 722034 h 1078499"/>
                <a:gd name="connsiteX290" fmla="*/ 1592182 w 3024845"/>
                <a:gd name="connsiteY290" fmla="*/ 722939 h 1078499"/>
                <a:gd name="connsiteX291" fmla="*/ 1605140 w 3024845"/>
                <a:gd name="connsiteY291" fmla="*/ 722939 h 1078499"/>
                <a:gd name="connsiteX292" fmla="*/ 1605140 w 3024845"/>
                <a:gd name="connsiteY292" fmla="*/ 706901 h 1078499"/>
                <a:gd name="connsiteX293" fmla="*/ 1673096 w 3024845"/>
                <a:gd name="connsiteY293" fmla="*/ 706901 h 1078499"/>
                <a:gd name="connsiteX294" fmla="*/ 1673096 w 3024845"/>
                <a:gd name="connsiteY294" fmla="*/ 621648 h 1078499"/>
                <a:gd name="connsiteX295" fmla="*/ 1745104 w 3024845"/>
                <a:gd name="connsiteY295" fmla="*/ 621648 h 1078499"/>
                <a:gd name="connsiteX296" fmla="*/ 1745104 w 3024845"/>
                <a:gd name="connsiteY296" fmla="*/ 700416 h 1078499"/>
                <a:gd name="connsiteX297" fmla="*/ 1747008 w 3024845"/>
                <a:gd name="connsiteY297" fmla="*/ 700416 h 1078499"/>
                <a:gd name="connsiteX298" fmla="*/ 1748250 w 3024845"/>
                <a:gd name="connsiteY298" fmla="*/ 722939 h 1078499"/>
                <a:gd name="connsiteX299" fmla="*/ 1757926 w 3024845"/>
                <a:gd name="connsiteY299" fmla="*/ 722939 h 1078499"/>
                <a:gd name="connsiteX300" fmla="*/ 1759168 w 3024845"/>
                <a:gd name="connsiteY300" fmla="*/ 700416 h 1078499"/>
                <a:gd name="connsiteX301" fmla="*/ 1765248 w 3024845"/>
                <a:gd name="connsiteY301" fmla="*/ 700416 h 1078499"/>
                <a:gd name="connsiteX302" fmla="*/ 1766490 w 3024845"/>
                <a:gd name="connsiteY302" fmla="*/ 722939 h 1078499"/>
                <a:gd name="connsiteX303" fmla="*/ 1817112 w 3024845"/>
                <a:gd name="connsiteY303" fmla="*/ 722939 h 1078499"/>
                <a:gd name="connsiteX304" fmla="*/ 1817112 w 3024845"/>
                <a:gd name="connsiteY304" fmla="*/ 559911 h 1078499"/>
                <a:gd name="connsiteX305" fmla="*/ 2014439 w 3024845"/>
                <a:gd name="connsiteY305" fmla="*/ 559911 h 1078499"/>
                <a:gd name="connsiteX306" fmla="*/ 2014439 w 3024845"/>
                <a:gd name="connsiteY306" fmla="*/ 722939 h 1078499"/>
                <a:gd name="connsiteX307" fmla="*/ 2033136 w 3024845"/>
                <a:gd name="connsiteY307" fmla="*/ 722939 h 1078499"/>
                <a:gd name="connsiteX308" fmla="*/ 2033136 w 3024845"/>
                <a:gd name="connsiteY308" fmla="*/ 640246 h 1078499"/>
                <a:gd name="connsiteX309" fmla="*/ 2128256 w 3024845"/>
                <a:gd name="connsiteY309" fmla="*/ 640246 h 1078499"/>
                <a:gd name="connsiteX310" fmla="*/ 2140186 w 3024845"/>
                <a:gd name="connsiteY310" fmla="*/ 322105 h 1078499"/>
                <a:gd name="connsiteX311" fmla="*/ 2128026 w 3024845"/>
                <a:gd name="connsiteY311" fmla="*/ 300487 h 1078499"/>
                <a:gd name="connsiteX312" fmla="*/ 2121946 w 3024845"/>
                <a:gd name="connsiteY312" fmla="*/ 296163 h 1078499"/>
                <a:gd name="connsiteX313" fmla="*/ 2130053 w 3024845"/>
                <a:gd name="connsiteY313" fmla="*/ 272384 h 1078499"/>
                <a:gd name="connsiteX314" fmla="*/ 2130053 w 3024845"/>
                <a:gd name="connsiteY314" fmla="*/ 255090 h 1078499"/>
                <a:gd name="connsiteX315" fmla="*/ 2144240 w 3024845"/>
                <a:gd name="connsiteY315" fmla="*/ 255090 h 1078499"/>
                <a:gd name="connsiteX316" fmla="*/ 2144240 w 3024845"/>
                <a:gd name="connsiteY316" fmla="*/ 233472 h 1078499"/>
                <a:gd name="connsiteX317" fmla="*/ 2146266 w 3024845"/>
                <a:gd name="connsiteY317" fmla="*/ 229148 h 1078499"/>
                <a:gd name="connsiteX318" fmla="*/ 2146266 w 3024845"/>
                <a:gd name="connsiteY318" fmla="*/ 151324 h 1078499"/>
                <a:gd name="connsiteX319" fmla="*/ 2144240 w 3024845"/>
                <a:gd name="connsiteY319" fmla="*/ 144839 h 1078499"/>
                <a:gd name="connsiteX320" fmla="*/ 2150320 w 3024845"/>
                <a:gd name="connsiteY320" fmla="*/ 138353 h 1078499"/>
                <a:gd name="connsiteX321" fmla="*/ 2150320 w 3024845"/>
                <a:gd name="connsiteY321" fmla="*/ 79985 h 1078499"/>
                <a:gd name="connsiteX322" fmla="*/ 2152346 w 3024845"/>
                <a:gd name="connsiteY322" fmla="*/ 75662 h 1078499"/>
                <a:gd name="connsiteX323" fmla="*/ 2152346 w 3024845"/>
                <a:gd name="connsiteY323" fmla="*/ 19456 h 1078499"/>
                <a:gd name="connsiteX324" fmla="*/ 2154373 w 3024845"/>
                <a:gd name="connsiteY324" fmla="*/ 0 h 1078499"/>
                <a:gd name="connsiteX325" fmla="*/ 2158427 w 3024845"/>
                <a:gd name="connsiteY325" fmla="*/ 17294 h 1078499"/>
                <a:gd name="connsiteX326" fmla="*/ 2160453 w 3024845"/>
                <a:gd name="connsiteY326" fmla="*/ 75662 h 1078499"/>
                <a:gd name="connsiteX327" fmla="*/ 2162480 w 3024845"/>
                <a:gd name="connsiteY327" fmla="*/ 138353 h 1078499"/>
                <a:gd name="connsiteX328" fmla="*/ 2168560 w 3024845"/>
                <a:gd name="connsiteY328" fmla="*/ 144839 h 1078499"/>
                <a:gd name="connsiteX329" fmla="*/ 2166533 w 3024845"/>
                <a:gd name="connsiteY329" fmla="*/ 151324 h 1078499"/>
                <a:gd name="connsiteX330" fmla="*/ 2166533 w 3024845"/>
                <a:gd name="connsiteY330" fmla="*/ 229148 h 1078499"/>
                <a:gd name="connsiteX331" fmla="*/ 2168560 w 3024845"/>
                <a:gd name="connsiteY331" fmla="*/ 233472 h 1078499"/>
                <a:gd name="connsiteX332" fmla="*/ 2168560 w 3024845"/>
                <a:gd name="connsiteY332" fmla="*/ 255090 h 1078499"/>
                <a:gd name="connsiteX333" fmla="*/ 2182747 w 3024845"/>
                <a:gd name="connsiteY333" fmla="*/ 255090 h 1078499"/>
                <a:gd name="connsiteX334" fmla="*/ 2182747 w 3024845"/>
                <a:gd name="connsiteY334" fmla="*/ 272384 h 1078499"/>
                <a:gd name="connsiteX335" fmla="*/ 2190854 w 3024845"/>
                <a:gd name="connsiteY335" fmla="*/ 296163 h 1078499"/>
                <a:gd name="connsiteX336" fmla="*/ 2184774 w 3024845"/>
                <a:gd name="connsiteY336" fmla="*/ 300487 h 1078499"/>
                <a:gd name="connsiteX337" fmla="*/ 2172613 w 3024845"/>
                <a:gd name="connsiteY337" fmla="*/ 322105 h 1078499"/>
                <a:gd name="connsiteX338" fmla="*/ 2180720 w 3024845"/>
                <a:gd name="connsiteY338" fmla="*/ 575033 h 1078499"/>
                <a:gd name="connsiteX339" fmla="*/ 2245574 w 3024845"/>
                <a:gd name="connsiteY339" fmla="*/ 575033 h 1078499"/>
                <a:gd name="connsiteX340" fmla="*/ 2245574 w 3024845"/>
                <a:gd name="connsiteY340" fmla="*/ 650695 h 1078499"/>
                <a:gd name="connsiteX341" fmla="*/ 2253681 w 3024845"/>
                <a:gd name="connsiteY341" fmla="*/ 650695 h 1078499"/>
                <a:gd name="connsiteX342" fmla="*/ 2255708 w 3024845"/>
                <a:gd name="connsiteY342" fmla="*/ 644210 h 1078499"/>
                <a:gd name="connsiteX343" fmla="*/ 2261788 w 3024845"/>
                <a:gd name="connsiteY343" fmla="*/ 644210 h 1078499"/>
                <a:gd name="connsiteX344" fmla="*/ 2263815 w 3024845"/>
                <a:gd name="connsiteY344" fmla="*/ 652857 h 1078499"/>
                <a:gd name="connsiteX345" fmla="*/ 2275975 w 3024845"/>
                <a:gd name="connsiteY345" fmla="*/ 652857 h 1078499"/>
                <a:gd name="connsiteX346" fmla="*/ 2275975 w 3024845"/>
                <a:gd name="connsiteY346" fmla="*/ 646371 h 1078499"/>
                <a:gd name="connsiteX347" fmla="*/ 2298268 w 3024845"/>
                <a:gd name="connsiteY347" fmla="*/ 646371 h 1078499"/>
                <a:gd name="connsiteX348" fmla="*/ 2298268 w 3024845"/>
                <a:gd name="connsiteY348" fmla="*/ 652857 h 1078499"/>
                <a:gd name="connsiteX349" fmla="*/ 2318535 w 3024845"/>
                <a:gd name="connsiteY349" fmla="*/ 652857 h 1078499"/>
                <a:gd name="connsiteX350" fmla="*/ 2318535 w 3024845"/>
                <a:gd name="connsiteY350" fmla="*/ 698254 h 1078499"/>
                <a:gd name="connsiteX351" fmla="*/ 2332722 w 3024845"/>
                <a:gd name="connsiteY351" fmla="*/ 698254 h 1078499"/>
                <a:gd name="connsiteX352" fmla="*/ 2332722 w 3024845"/>
                <a:gd name="connsiteY352" fmla="*/ 685283 h 1078499"/>
                <a:gd name="connsiteX353" fmla="*/ 2348936 w 3024845"/>
                <a:gd name="connsiteY353" fmla="*/ 685283 h 1078499"/>
                <a:gd name="connsiteX354" fmla="*/ 2348936 w 3024845"/>
                <a:gd name="connsiteY354" fmla="*/ 505856 h 1078499"/>
                <a:gd name="connsiteX355" fmla="*/ 2355016 w 3024845"/>
                <a:gd name="connsiteY355" fmla="*/ 499370 h 1078499"/>
                <a:gd name="connsiteX356" fmla="*/ 2427977 w 3024845"/>
                <a:gd name="connsiteY356" fmla="*/ 499370 h 1078499"/>
                <a:gd name="connsiteX357" fmla="*/ 2427977 w 3024845"/>
                <a:gd name="connsiteY357" fmla="*/ 508018 h 1078499"/>
                <a:gd name="connsiteX358" fmla="*/ 2438110 w 3024845"/>
                <a:gd name="connsiteY358" fmla="*/ 508018 h 1078499"/>
                <a:gd name="connsiteX359" fmla="*/ 2438110 w 3024845"/>
                <a:gd name="connsiteY359" fmla="*/ 622592 h 1078499"/>
                <a:gd name="connsiteX360" fmla="*/ 2460404 w 3024845"/>
                <a:gd name="connsiteY360" fmla="*/ 622592 h 1078499"/>
                <a:gd name="connsiteX361" fmla="*/ 2460404 w 3024845"/>
                <a:gd name="connsiteY361" fmla="*/ 555577 h 1078499"/>
                <a:gd name="connsiteX362" fmla="*/ 2486751 w 3024845"/>
                <a:gd name="connsiteY362" fmla="*/ 555577 h 1078499"/>
                <a:gd name="connsiteX363" fmla="*/ 2490804 w 3024845"/>
                <a:gd name="connsiteY363" fmla="*/ 551253 h 1078499"/>
                <a:gd name="connsiteX364" fmla="*/ 2498911 w 3024845"/>
                <a:gd name="connsiteY364" fmla="*/ 551253 h 1078499"/>
                <a:gd name="connsiteX365" fmla="*/ 2502964 w 3024845"/>
                <a:gd name="connsiteY365" fmla="*/ 555577 h 1078499"/>
                <a:gd name="connsiteX366" fmla="*/ 2525258 w 3024845"/>
                <a:gd name="connsiteY366" fmla="*/ 555577 h 1078499"/>
                <a:gd name="connsiteX367" fmla="*/ 2525258 w 3024845"/>
                <a:gd name="connsiteY367" fmla="*/ 438841 h 1078499"/>
                <a:gd name="connsiteX368" fmla="*/ 2582005 w 3024845"/>
                <a:gd name="connsiteY368" fmla="*/ 428032 h 1078499"/>
                <a:gd name="connsiteX369" fmla="*/ 2582005 w 3024845"/>
                <a:gd name="connsiteY369" fmla="*/ 429113 h 1078499"/>
                <a:gd name="connsiteX370" fmla="*/ 2582005 w 3024845"/>
                <a:gd name="connsiteY370" fmla="*/ 436679 h 1078499"/>
                <a:gd name="connsiteX371" fmla="*/ 2608352 w 3024845"/>
                <a:gd name="connsiteY371" fmla="*/ 436679 h 1078499"/>
                <a:gd name="connsiteX372" fmla="*/ 2608352 w 3024845"/>
                <a:gd name="connsiteY372" fmla="*/ 691769 h 1078499"/>
                <a:gd name="connsiteX373" fmla="*/ 2630646 w 3024845"/>
                <a:gd name="connsiteY373" fmla="*/ 691769 h 1078499"/>
                <a:gd name="connsiteX374" fmla="*/ 2630646 w 3024845"/>
                <a:gd name="connsiteY374" fmla="*/ 687445 h 1078499"/>
                <a:gd name="connsiteX375" fmla="*/ 2642806 w 3024845"/>
                <a:gd name="connsiteY375" fmla="*/ 687445 h 1078499"/>
                <a:gd name="connsiteX376" fmla="*/ 2642806 w 3024845"/>
                <a:gd name="connsiteY376" fmla="*/ 691769 h 1078499"/>
                <a:gd name="connsiteX377" fmla="*/ 2667126 w 3024845"/>
                <a:gd name="connsiteY377" fmla="*/ 691769 h 1078499"/>
                <a:gd name="connsiteX378" fmla="*/ 2667126 w 3024845"/>
                <a:gd name="connsiteY378" fmla="*/ 678798 h 1078499"/>
                <a:gd name="connsiteX379" fmla="*/ 2695500 w 3024845"/>
                <a:gd name="connsiteY379" fmla="*/ 678798 h 1078499"/>
                <a:gd name="connsiteX380" fmla="*/ 2707660 w 3024845"/>
                <a:gd name="connsiteY380" fmla="*/ 674474 h 1078499"/>
                <a:gd name="connsiteX381" fmla="*/ 2727927 w 3024845"/>
                <a:gd name="connsiteY381" fmla="*/ 678798 h 1078499"/>
                <a:gd name="connsiteX382" fmla="*/ 2727927 w 3024845"/>
                <a:gd name="connsiteY382" fmla="*/ 661504 h 1078499"/>
                <a:gd name="connsiteX383" fmla="*/ 2736034 w 3024845"/>
                <a:gd name="connsiteY383" fmla="*/ 661504 h 1078499"/>
                <a:gd name="connsiteX384" fmla="*/ 2736034 w 3024845"/>
                <a:gd name="connsiteY384" fmla="*/ 648533 h 1078499"/>
                <a:gd name="connsiteX385" fmla="*/ 2792781 w 3024845"/>
                <a:gd name="connsiteY385" fmla="*/ 648533 h 1078499"/>
                <a:gd name="connsiteX386" fmla="*/ 2792781 w 3024845"/>
                <a:gd name="connsiteY386" fmla="*/ 618268 h 1078499"/>
                <a:gd name="connsiteX387" fmla="*/ 2811021 w 3024845"/>
                <a:gd name="connsiteY387" fmla="*/ 618268 h 1078499"/>
                <a:gd name="connsiteX388" fmla="*/ 2811021 w 3024845"/>
                <a:gd name="connsiteY388" fmla="*/ 611783 h 1078499"/>
                <a:gd name="connsiteX389" fmla="*/ 2823181 w 3024845"/>
                <a:gd name="connsiteY389" fmla="*/ 611783 h 1078499"/>
                <a:gd name="connsiteX390" fmla="*/ 2823181 w 3024845"/>
                <a:gd name="connsiteY390" fmla="*/ 618268 h 1078499"/>
                <a:gd name="connsiteX391" fmla="*/ 2839395 w 3024845"/>
                <a:gd name="connsiteY391" fmla="*/ 618268 h 1078499"/>
                <a:gd name="connsiteX392" fmla="*/ 2839395 w 3024845"/>
                <a:gd name="connsiteY392" fmla="*/ 667989 h 1078499"/>
                <a:gd name="connsiteX393" fmla="*/ 2871822 w 3024845"/>
                <a:gd name="connsiteY393" fmla="*/ 667989 h 1078499"/>
                <a:gd name="connsiteX394" fmla="*/ 2871822 w 3024845"/>
                <a:gd name="connsiteY394" fmla="*/ 642048 h 1078499"/>
                <a:gd name="connsiteX395" fmla="*/ 2910329 w 3024845"/>
                <a:gd name="connsiteY395" fmla="*/ 642048 h 1078499"/>
                <a:gd name="connsiteX396" fmla="*/ 2910329 w 3024845"/>
                <a:gd name="connsiteY396" fmla="*/ 611783 h 1078499"/>
                <a:gd name="connsiteX397" fmla="*/ 2958970 w 3024845"/>
                <a:gd name="connsiteY397" fmla="*/ 611783 h 1078499"/>
                <a:gd name="connsiteX398" fmla="*/ 2958970 w 3024845"/>
                <a:gd name="connsiteY398" fmla="*/ 722939 h 1078499"/>
                <a:gd name="connsiteX399" fmla="*/ 2958970 w 3024845"/>
                <a:gd name="connsiteY399" fmla="*/ 736718 h 1078499"/>
                <a:gd name="connsiteX400" fmla="*/ 3024845 w 3024845"/>
                <a:gd name="connsiteY400" fmla="*/ 736718 h 1078499"/>
                <a:gd name="connsiteX401" fmla="*/ 3024845 w 3024845"/>
                <a:gd name="connsiteY401" fmla="*/ 1078499 h 1078499"/>
                <a:gd name="connsiteX402" fmla="*/ 2054 w 3024845"/>
                <a:gd name="connsiteY402" fmla="*/ 1076166 h 1078499"/>
                <a:gd name="connsiteX403" fmla="*/ 0 w 3024845"/>
                <a:gd name="connsiteY403" fmla="*/ 642048 h 1078499"/>
                <a:gd name="connsiteX404" fmla="*/ 20267 w 3024845"/>
                <a:gd name="connsiteY404" fmla="*/ 642048 h 1078499"/>
                <a:gd name="connsiteX405" fmla="*/ 20774 w 3024845"/>
                <a:gd name="connsiteY405" fmla="*/ 640967 h 1078499"/>
                <a:gd name="connsiteX406" fmla="*/ 24320 w 3024845"/>
                <a:gd name="connsiteY406" fmla="*/ 633401 h 1078499"/>
                <a:gd name="connsiteX407" fmla="*/ 26094 w 3024845"/>
                <a:gd name="connsiteY407" fmla="*/ 633671 h 1078499"/>
                <a:gd name="connsiteX408" fmla="*/ 38507 w 3024845"/>
                <a:gd name="connsiteY408" fmla="*/ 635562 h 1078499"/>
                <a:gd name="connsiteX409" fmla="*/ 39014 w 3024845"/>
                <a:gd name="connsiteY409" fmla="*/ 636914 h 1078499"/>
                <a:gd name="connsiteX410" fmla="*/ 42560 w 3024845"/>
                <a:gd name="connsiteY410" fmla="*/ 646371 h 1078499"/>
                <a:gd name="connsiteX411" fmla="*/ 68907 w 3024845"/>
                <a:gd name="connsiteY411" fmla="*/ 648533 h 1078499"/>
                <a:gd name="connsiteX412" fmla="*/ 68907 w 3024845"/>
                <a:gd name="connsiteY412" fmla="*/ 525312 h 1078499"/>
                <a:gd name="connsiteX413" fmla="*/ 70934 w 3024845"/>
                <a:gd name="connsiteY413" fmla="*/ 525312 h 1078499"/>
                <a:gd name="connsiteX414" fmla="*/ 85121 w 3024845"/>
                <a:gd name="connsiteY414" fmla="*/ 525312 h 1078499"/>
                <a:gd name="connsiteX415" fmla="*/ 85121 w 3024845"/>
                <a:gd name="connsiteY415" fmla="*/ 389120 h 1078499"/>
                <a:gd name="connsiteX416" fmla="*/ 86894 w 3024845"/>
                <a:gd name="connsiteY416" fmla="*/ 389120 h 1078499"/>
                <a:gd name="connsiteX417" fmla="*/ 99308 w 3024845"/>
                <a:gd name="connsiteY417" fmla="*/ 389120 h 1078499"/>
                <a:gd name="connsiteX418" fmla="*/ 99308 w 3024845"/>
                <a:gd name="connsiteY418" fmla="*/ 274546 h 1078499"/>
                <a:gd name="connsiteX419" fmla="*/ 103361 w 3024845"/>
                <a:gd name="connsiteY419" fmla="*/ 246442 h 1078499"/>
                <a:gd name="connsiteX420" fmla="*/ 105388 w 3024845"/>
                <a:gd name="connsiteY420" fmla="*/ 246442 h 1078499"/>
                <a:gd name="connsiteX421" fmla="*/ 119575 w 3024845"/>
                <a:gd name="connsiteY421" fmla="*/ 246442 h 1078499"/>
                <a:gd name="connsiteX0" fmla="*/ 119575 w 3024845"/>
                <a:gd name="connsiteY0" fmla="*/ 246442 h 1078499"/>
                <a:gd name="connsiteX1" fmla="*/ 200642 w 3024845"/>
                <a:gd name="connsiteY1" fmla="*/ 244281 h 1078499"/>
                <a:gd name="connsiteX2" fmla="*/ 202669 w 3024845"/>
                <a:gd name="connsiteY2" fmla="*/ 244281 h 1078499"/>
                <a:gd name="connsiteX3" fmla="*/ 216856 w 3024845"/>
                <a:gd name="connsiteY3" fmla="*/ 244281 h 1078499"/>
                <a:gd name="connsiteX4" fmla="*/ 216856 w 3024845"/>
                <a:gd name="connsiteY4" fmla="*/ 268060 h 1078499"/>
                <a:gd name="connsiteX5" fmla="*/ 217363 w 3024845"/>
                <a:gd name="connsiteY5" fmla="*/ 268871 h 1078499"/>
                <a:gd name="connsiteX6" fmla="*/ 220909 w 3024845"/>
                <a:gd name="connsiteY6" fmla="*/ 274546 h 1078499"/>
                <a:gd name="connsiteX7" fmla="*/ 220909 w 3024845"/>
                <a:gd name="connsiteY7" fmla="*/ 389120 h 1078499"/>
                <a:gd name="connsiteX8" fmla="*/ 223189 w 3024845"/>
                <a:gd name="connsiteY8" fmla="*/ 389120 h 1078499"/>
                <a:gd name="connsiteX9" fmla="*/ 239150 w 3024845"/>
                <a:gd name="connsiteY9" fmla="*/ 389120 h 1078499"/>
                <a:gd name="connsiteX10" fmla="*/ 239150 w 3024845"/>
                <a:gd name="connsiteY10" fmla="*/ 529635 h 1078499"/>
                <a:gd name="connsiteX11" fmla="*/ 240670 w 3024845"/>
                <a:gd name="connsiteY11" fmla="*/ 529365 h 1078499"/>
                <a:gd name="connsiteX12" fmla="*/ 251310 w 3024845"/>
                <a:gd name="connsiteY12" fmla="*/ 527474 h 1078499"/>
                <a:gd name="connsiteX13" fmla="*/ 249283 w 3024845"/>
                <a:gd name="connsiteY13" fmla="*/ 616106 h 1078499"/>
                <a:gd name="connsiteX14" fmla="*/ 250803 w 3024845"/>
                <a:gd name="connsiteY14" fmla="*/ 616377 h 1078499"/>
                <a:gd name="connsiteX15" fmla="*/ 261443 w 3024845"/>
                <a:gd name="connsiteY15" fmla="*/ 618268 h 1078499"/>
                <a:gd name="connsiteX16" fmla="*/ 261696 w 3024845"/>
                <a:gd name="connsiteY16" fmla="*/ 619079 h 1078499"/>
                <a:gd name="connsiteX17" fmla="*/ 263470 w 3024845"/>
                <a:gd name="connsiteY17" fmla="*/ 624754 h 1078499"/>
                <a:gd name="connsiteX18" fmla="*/ 264230 w 3024845"/>
                <a:gd name="connsiteY18" fmla="*/ 622322 h 1078499"/>
                <a:gd name="connsiteX19" fmla="*/ 269550 w 3024845"/>
                <a:gd name="connsiteY19" fmla="*/ 605298 h 1078499"/>
                <a:gd name="connsiteX20" fmla="*/ 271323 w 3024845"/>
                <a:gd name="connsiteY20" fmla="*/ 605298 h 1078499"/>
                <a:gd name="connsiteX21" fmla="*/ 283737 w 3024845"/>
                <a:gd name="connsiteY21" fmla="*/ 605298 h 1078499"/>
                <a:gd name="connsiteX22" fmla="*/ 283737 w 3024845"/>
                <a:gd name="connsiteY22" fmla="*/ 637724 h 1078499"/>
                <a:gd name="connsiteX23" fmla="*/ 284750 w 3024845"/>
                <a:gd name="connsiteY23" fmla="*/ 638265 h 1078499"/>
                <a:gd name="connsiteX24" fmla="*/ 291844 w 3024845"/>
                <a:gd name="connsiteY24" fmla="*/ 642048 h 1078499"/>
                <a:gd name="connsiteX25" fmla="*/ 291844 w 3024845"/>
                <a:gd name="connsiteY25" fmla="*/ 643399 h 1078499"/>
                <a:gd name="connsiteX26" fmla="*/ 291844 w 3024845"/>
                <a:gd name="connsiteY26" fmla="*/ 652857 h 1078499"/>
                <a:gd name="connsiteX27" fmla="*/ 336431 w 3024845"/>
                <a:gd name="connsiteY27" fmla="*/ 652857 h 1078499"/>
                <a:gd name="connsiteX28" fmla="*/ 336431 w 3024845"/>
                <a:gd name="connsiteY28" fmla="*/ 653938 h 1078499"/>
                <a:gd name="connsiteX29" fmla="*/ 336431 w 3024845"/>
                <a:gd name="connsiteY29" fmla="*/ 661504 h 1078499"/>
                <a:gd name="connsiteX30" fmla="*/ 338457 w 3024845"/>
                <a:gd name="connsiteY30" fmla="*/ 661504 h 1078499"/>
                <a:gd name="connsiteX31" fmla="*/ 352644 w 3024845"/>
                <a:gd name="connsiteY31" fmla="*/ 661504 h 1078499"/>
                <a:gd name="connsiteX32" fmla="*/ 352644 w 3024845"/>
                <a:gd name="connsiteY32" fmla="*/ 631239 h 1078499"/>
                <a:gd name="connsiteX33" fmla="*/ 397231 w 3024845"/>
                <a:gd name="connsiteY33" fmla="*/ 631239 h 1078499"/>
                <a:gd name="connsiteX34" fmla="*/ 397231 w 3024845"/>
                <a:gd name="connsiteY34" fmla="*/ 629888 h 1078499"/>
                <a:gd name="connsiteX35" fmla="*/ 397231 w 3024845"/>
                <a:gd name="connsiteY35" fmla="*/ 620430 h 1078499"/>
                <a:gd name="connsiteX36" fmla="*/ 398245 w 3024845"/>
                <a:gd name="connsiteY36" fmla="*/ 620430 h 1078499"/>
                <a:gd name="connsiteX37" fmla="*/ 405338 w 3024845"/>
                <a:gd name="connsiteY37" fmla="*/ 620430 h 1078499"/>
                <a:gd name="connsiteX38" fmla="*/ 405338 w 3024845"/>
                <a:gd name="connsiteY38" fmla="*/ 618539 h 1078499"/>
                <a:gd name="connsiteX39" fmla="*/ 405338 w 3024845"/>
                <a:gd name="connsiteY39" fmla="*/ 605298 h 1078499"/>
                <a:gd name="connsiteX40" fmla="*/ 406098 w 3024845"/>
                <a:gd name="connsiteY40" fmla="*/ 605298 h 1078499"/>
                <a:gd name="connsiteX41" fmla="*/ 411418 w 3024845"/>
                <a:gd name="connsiteY41" fmla="*/ 605298 h 1078499"/>
                <a:gd name="connsiteX42" fmla="*/ 411418 w 3024845"/>
                <a:gd name="connsiteY42" fmla="*/ 604217 h 1078499"/>
                <a:gd name="connsiteX43" fmla="*/ 411418 w 3024845"/>
                <a:gd name="connsiteY43" fmla="*/ 596650 h 1078499"/>
                <a:gd name="connsiteX44" fmla="*/ 413445 w 3024845"/>
                <a:gd name="connsiteY44" fmla="*/ 596650 h 1078499"/>
                <a:gd name="connsiteX45" fmla="*/ 427632 w 3024845"/>
                <a:gd name="connsiteY45" fmla="*/ 596650 h 1078499"/>
                <a:gd name="connsiteX46" fmla="*/ 427632 w 3024845"/>
                <a:gd name="connsiteY46" fmla="*/ 597731 h 1078499"/>
                <a:gd name="connsiteX47" fmla="*/ 427632 w 3024845"/>
                <a:gd name="connsiteY47" fmla="*/ 605298 h 1078499"/>
                <a:gd name="connsiteX48" fmla="*/ 449925 w 3024845"/>
                <a:gd name="connsiteY48" fmla="*/ 605298 h 1078499"/>
                <a:gd name="connsiteX49" fmla="*/ 449925 w 3024845"/>
                <a:gd name="connsiteY49" fmla="*/ 603406 h 1078499"/>
                <a:gd name="connsiteX50" fmla="*/ 449925 w 3024845"/>
                <a:gd name="connsiteY50" fmla="*/ 590165 h 1078499"/>
                <a:gd name="connsiteX51" fmla="*/ 451699 w 3024845"/>
                <a:gd name="connsiteY51" fmla="*/ 590165 h 1078499"/>
                <a:gd name="connsiteX52" fmla="*/ 464112 w 3024845"/>
                <a:gd name="connsiteY52" fmla="*/ 590165 h 1078499"/>
                <a:gd name="connsiteX53" fmla="*/ 464112 w 3024845"/>
                <a:gd name="connsiteY53" fmla="*/ 613945 h 1078499"/>
                <a:gd name="connsiteX54" fmla="*/ 465126 w 3024845"/>
                <a:gd name="connsiteY54" fmla="*/ 613945 h 1078499"/>
                <a:gd name="connsiteX55" fmla="*/ 472219 w 3024845"/>
                <a:gd name="connsiteY55" fmla="*/ 613945 h 1078499"/>
                <a:gd name="connsiteX56" fmla="*/ 472219 w 3024845"/>
                <a:gd name="connsiteY56" fmla="*/ 612864 h 1078499"/>
                <a:gd name="connsiteX57" fmla="*/ 472219 w 3024845"/>
                <a:gd name="connsiteY57" fmla="*/ 605298 h 1078499"/>
                <a:gd name="connsiteX58" fmla="*/ 473992 w 3024845"/>
                <a:gd name="connsiteY58" fmla="*/ 605298 h 1078499"/>
                <a:gd name="connsiteX59" fmla="*/ 486406 w 3024845"/>
                <a:gd name="connsiteY59" fmla="*/ 605298 h 1078499"/>
                <a:gd name="connsiteX60" fmla="*/ 486406 w 3024845"/>
                <a:gd name="connsiteY60" fmla="*/ 631239 h 1078499"/>
                <a:gd name="connsiteX61" fmla="*/ 488433 w 3024845"/>
                <a:gd name="connsiteY61" fmla="*/ 631239 h 1078499"/>
                <a:gd name="connsiteX62" fmla="*/ 502619 w 3024845"/>
                <a:gd name="connsiteY62" fmla="*/ 631239 h 1078499"/>
                <a:gd name="connsiteX63" fmla="*/ 502619 w 3024845"/>
                <a:gd name="connsiteY63" fmla="*/ 632860 h 1078499"/>
                <a:gd name="connsiteX64" fmla="*/ 502619 w 3024845"/>
                <a:gd name="connsiteY64" fmla="*/ 644210 h 1078499"/>
                <a:gd name="connsiteX65" fmla="*/ 503379 w 3024845"/>
                <a:gd name="connsiteY65" fmla="*/ 644210 h 1078499"/>
                <a:gd name="connsiteX66" fmla="*/ 508700 w 3024845"/>
                <a:gd name="connsiteY66" fmla="*/ 644210 h 1078499"/>
                <a:gd name="connsiteX67" fmla="*/ 508700 w 3024845"/>
                <a:gd name="connsiteY67" fmla="*/ 643399 h 1078499"/>
                <a:gd name="connsiteX68" fmla="*/ 508700 w 3024845"/>
                <a:gd name="connsiteY68" fmla="*/ 637724 h 1078499"/>
                <a:gd name="connsiteX69" fmla="*/ 539100 w 3024845"/>
                <a:gd name="connsiteY69" fmla="*/ 637724 h 1078499"/>
                <a:gd name="connsiteX70" fmla="*/ 539100 w 3024845"/>
                <a:gd name="connsiteY70" fmla="*/ 661504 h 1078499"/>
                <a:gd name="connsiteX71" fmla="*/ 540113 w 3024845"/>
                <a:gd name="connsiteY71" fmla="*/ 661504 h 1078499"/>
                <a:gd name="connsiteX72" fmla="*/ 547207 w 3024845"/>
                <a:gd name="connsiteY72" fmla="*/ 661504 h 1078499"/>
                <a:gd name="connsiteX73" fmla="*/ 547207 w 3024845"/>
                <a:gd name="connsiteY73" fmla="*/ 662585 h 1078499"/>
                <a:gd name="connsiteX74" fmla="*/ 547207 w 3024845"/>
                <a:gd name="connsiteY74" fmla="*/ 670151 h 1078499"/>
                <a:gd name="connsiteX75" fmla="*/ 547967 w 3024845"/>
                <a:gd name="connsiteY75" fmla="*/ 670151 h 1078499"/>
                <a:gd name="connsiteX76" fmla="*/ 553287 w 3024845"/>
                <a:gd name="connsiteY76" fmla="*/ 670151 h 1078499"/>
                <a:gd name="connsiteX77" fmla="*/ 553287 w 3024845"/>
                <a:gd name="connsiteY77" fmla="*/ 667989 h 1078499"/>
                <a:gd name="connsiteX78" fmla="*/ 553287 w 3024845"/>
                <a:gd name="connsiteY78" fmla="*/ 652857 h 1078499"/>
                <a:gd name="connsiteX79" fmla="*/ 554300 w 3024845"/>
                <a:gd name="connsiteY79" fmla="*/ 652857 h 1078499"/>
                <a:gd name="connsiteX80" fmla="*/ 561394 w 3024845"/>
                <a:gd name="connsiteY80" fmla="*/ 652857 h 1078499"/>
                <a:gd name="connsiteX81" fmla="*/ 561394 w 3024845"/>
                <a:gd name="connsiteY81" fmla="*/ 653938 h 1078499"/>
                <a:gd name="connsiteX82" fmla="*/ 561394 w 3024845"/>
                <a:gd name="connsiteY82" fmla="*/ 661504 h 1078499"/>
                <a:gd name="connsiteX83" fmla="*/ 566714 w 3024845"/>
                <a:gd name="connsiteY83" fmla="*/ 659511 h 1078499"/>
                <a:gd name="connsiteX84" fmla="*/ 567474 w 3024845"/>
                <a:gd name="connsiteY84" fmla="*/ 658531 h 1078499"/>
                <a:gd name="connsiteX85" fmla="*/ 567474 w 3024845"/>
                <a:gd name="connsiteY85" fmla="*/ 652857 h 1078499"/>
                <a:gd name="connsiteX86" fmla="*/ 605981 w 3024845"/>
                <a:gd name="connsiteY86" fmla="*/ 652857 h 1078499"/>
                <a:gd name="connsiteX87" fmla="*/ 605981 w 3024845"/>
                <a:gd name="connsiteY87" fmla="*/ 676636 h 1078499"/>
                <a:gd name="connsiteX88" fmla="*/ 608007 w 3024845"/>
                <a:gd name="connsiteY88" fmla="*/ 676636 h 1078499"/>
                <a:gd name="connsiteX89" fmla="*/ 622194 w 3024845"/>
                <a:gd name="connsiteY89" fmla="*/ 676636 h 1078499"/>
                <a:gd name="connsiteX90" fmla="*/ 622194 w 3024845"/>
                <a:gd name="connsiteY90" fmla="*/ 677717 h 1078499"/>
                <a:gd name="connsiteX91" fmla="*/ 622194 w 3024845"/>
                <a:gd name="connsiteY91" fmla="*/ 685283 h 1078499"/>
                <a:gd name="connsiteX92" fmla="*/ 623968 w 3024845"/>
                <a:gd name="connsiteY92" fmla="*/ 685283 h 1078499"/>
                <a:gd name="connsiteX93" fmla="*/ 636381 w 3024845"/>
                <a:gd name="connsiteY93" fmla="*/ 685283 h 1078499"/>
                <a:gd name="connsiteX94" fmla="*/ 636381 w 3024845"/>
                <a:gd name="connsiteY94" fmla="*/ 661504 h 1078499"/>
                <a:gd name="connsiteX95" fmla="*/ 637394 w 3024845"/>
                <a:gd name="connsiteY95" fmla="*/ 661504 h 1078499"/>
                <a:gd name="connsiteX96" fmla="*/ 644488 w 3024845"/>
                <a:gd name="connsiteY96" fmla="*/ 661504 h 1078499"/>
                <a:gd name="connsiteX97" fmla="*/ 644488 w 3024845"/>
                <a:gd name="connsiteY97" fmla="*/ 629077 h 1078499"/>
                <a:gd name="connsiteX98" fmla="*/ 645501 w 3024845"/>
                <a:gd name="connsiteY98" fmla="*/ 629077 h 1078499"/>
                <a:gd name="connsiteX99" fmla="*/ 652595 w 3024845"/>
                <a:gd name="connsiteY99" fmla="*/ 629077 h 1078499"/>
                <a:gd name="connsiteX100" fmla="*/ 652595 w 3024845"/>
                <a:gd name="connsiteY100" fmla="*/ 627186 h 1078499"/>
                <a:gd name="connsiteX101" fmla="*/ 652595 w 3024845"/>
                <a:gd name="connsiteY101" fmla="*/ 613945 h 1078499"/>
                <a:gd name="connsiteX102" fmla="*/ 651328 w 3024845"/>
                <a:gd name="connsiteY102" fmla="*/ 612323 h 1078499"/>
                <a:gd name="connsiteX103" fmla="*/ 656648 w 3024845"/>
                <a:gd name="connsiteY103" fmla="*/ 600974 h 1078499"/>
                <a:gd name="connsiteX104" fmla="*/ 664755 w 3024845"/>
                <a:gd name="connsiteY104" fmla="*/ 629077 h 1078499"/>
                <a:gd name="connsiteX105" fmla="*/ 665515 w 3024845"/>
                <a:gd name="connsiteY105" fmla="*/ 629077 h 1078499"/>
                <a:gd name="connsiteX106" fmla="*/ 670835 w 3024845"/>
                <a:gd name="connsiteY106" fmla="*/ 629077 h 1078499"/>
                <a:gd name="connsiteX107" fmla="*/ 670835 w 3024845"/>
                <a:gd name="connsiteY107" fmla="*/ 523150 h 1078499"/>
                <a:gd name="connsiteX108" fmla="*/ 672355 w 3024845"/>
                <a:gd name="connsiteY108" fmla="*/ 523150 h 1078499"/>
                <a:gd name="connsiteX109" fmla="*/ 682995 w 3024845"/>
                <a:gd name="connsiteY109" fmla="*/ 523150 h 1078499"/>
                <a:gd name="connsiteX110" fmla="*/ 682995 w 3024845"/>
                <a:gd name="connsiteY110" fmla="*/ 475591 h 1078499"/>
                <a:gd name="connsiteX111" fmla="*/ 709342 w 3024845"/>
                <a:gd name="connsiteY111" fmla="*/ 475591 h 1078499"/>
                <a:gd name="connsiteX112" fmla="*/ 709342 w 3024845"/>
                <a:gd name="connsiteY112" fmla="*/ 453973 h 1078499"/>
                <a:gd name="connsiteX113" fmla="*/ 743796 w 3024845"/>
                <a:gd name="connsiteY113" fmla="*/ 453973 h 1078499"/>
                <a:gd name="connsiteX114" fmla="*/ 743796 w 3024845"/>
                <a:gd name="connsiteY114" fmla="*/ 456405 h 1078499"/>
                <a:gd name="connsiteX115" fmla="*/ 743796 w 3024845"/>
                <a:gd name="connsiteY115" fmla="*/ 473429 h 1078499"/>
                <a:gd name="connsiteX116" fmla="*/ 746076 w 3024845"/>
                <a:gd name="connsiteY116" fmla="*/ 473429 h 1078499"/>
                <a:gd name="connsiteX117" fmla="*/ 762036 w 3024845"/>
                <a:gd name="connsiteY117" fmla="*/ 473429 h 1078499"/>
                <a:gd name="connsiteX118" fmla="*/ 762036 w 3024845"/>
                <a:gd name="connsiteY118" fmla="*/ 520988 h 1078499"/>
                <a:gd name="connsiteX119" fmla="*/ 763049 w 3024845"/>
                <a:gd name="connsiteY119" fmla="*/ 520988 h 1078499"/>
                <a:gd name="connsiteX120" fmla="*/ 770143 w 3024845"/>
                <a:gd name="connsiteY120" fmla="*/ 520988 h 1078499"/>
                <a:gd name="connsiteX121" fmla="*/ 784330 w 3024845"/>
                <a:gd name="connsiteY121" fmla="*/ 525312 h 1078499"/>
                <a:gd name="connsiteX122" fmla="*/ 784330 w 3024845"/>
                <a:gd name="connsiteY122" fmla="*/ 564224 h 1078499"/>
                <a:gd name="connsiteX123" fmla="*/ 785343 w 3024845"/>
                <a:gd name="connsiteY123" fmla="*/ 564224 h 1078499"/>
                <a:gd name="connsiteX124" fmla="*/ 792436 w 3024845"/>
                <a:gd name="connsiteY124" fmla="*/ 564224 h 1078499"/>
                <a:gd name="connsiteX125" fmla="*/ 792436 w 3024845"/>
                <a:gd name="connsiteY125" fmla="*/ 565845 h 1078499"/>
                <a:gd name="connsiteX126" fmla="*/ 792436 w 3024845"/>
                <a:gd name="connsiteY126" fmla="*/ 577194 h 1078499"/>
                <a:gd name="connsiteX127" fmla="*/ 794463 w 3024845"/>
                <a:gd name="connsiteY127" fmla="*/ 577194 h 1078499"/>
                <a:gd name="connsiteX128" fmla="*/ 808650 w 3024845"/>
                <a:gd name="connsiteY128" fmla="*/ 577194 h 1078499"/>
                <a:gd name="connsiteX129" fmla="*/ 814730 w 3024845"/>
                <a:gd name="connsiteY129" fmla="*/ 583680 h 1078499"/>
                <a:gd name="connsiteX130" fmla="*/ 814730 w 3024845"/>
                <a:gd name="connsiteY130" fmla="*/ 605298 h 1078499"/>
                <a:gd name="connsiteX131" fmla="*/ 817010 w 3024845"/>
                <a:gd name="connsiteY131" fmla="*/ 605298 h 1078499"/>
                <a:gd name="connsiteX132" fmla="*/ 832970 w 3024845"/>
                <a:gd name="connsiteY132" fmla="*/ 605298 h 1078499"/>
                <a:gd name="connsiteX133" fmla="*/ 832970 w 3024845"/>
                <a:gd name="connsiteY133" fmla="*/ 606378 h 1078499"/>
                <a:gd name="connsiteX134" fmla="*/ 832970 w 3024845"/>
                <a:gd name="connsiteY134" fmla="*/ 613945 h 1078499"/>
                <a:gd name="connsiteX135" fmla="*/ 834237 w 3024845"/>
                <a:gd name="connsiteY135" fmla="*/ 613945 h 1078499"/>
                <a:gd name="connsiteX136" fmla="*/ 843104 w 3024845"/>
                <a:gd name="connsiteY136" fmla="*/ 613945 h 1078499"/>
                <a:gd name="connsiteX137" fmla="*/ 843104 w 3024845"/>
                <a:gd name="connsiteY137" fmla="*/ 616106 h 1078499"/>
                <a:gd name="connsiteX138" fmla="*/ 843104 w 3024845"/>
                <a:gd name="connsiteY138" fmla="*/ 631239 h 1078499"/>
                <a:gd name="connsiteX139" fmla="*/ 847157 w 3024845"/>
                <a:gd name="connsiteY139" fmla="*/ 629347 h 1078499"/>
                <a:gd name="connsiteX140" fmla="*/ 847157 w 3024845"/>
                <a:gd name="connsiteY140" fmla="*/ 616106 h 1078499"/>
                <a:gd name="connsiteX141" fmla="*/ 848170 w 3024845"/>
                <a:gd name="connsiteY141" fmla="*/ 616106 h 1078499"/>
                <a:gd name="connsiteX142" fmla="*/ 855264 w 3024845"/>
                <a:gd name="connsiteY142" fmla="*/ 616106 h 1078499"/>
                <a:gd name="connsiteX143" fmla="*/ 855264 w 3024845"/>
                <a:gd name="connsiteY143" fmla="*/ 617728 h 1078499"/>
                <a:gd name="connsiteX144" fmla="*/ 855264 w 3024845"/>
                <a:gd name="connsiteY144" fmla="*/ 629077 h 1078499"/>
                <a:gd name="connsiteX145" fmla="*/ 856024 w 3024845"/>
                <a:gd name="connsiteY145" fmla="*/ 629077 h 1078499"/>
                <a:gd name="connsiteX146" fmla="*/ 861344 w 3024845"/>
                <a:gd name="connsiteY146" fmla="*/ 629077 h 1078499"/>
                <a:gd name="connsiteX147" fmla="*/ 909984 w 3024845"/>
                <a:gd name="connsiteY147" fmla="*/ 624754 h 1078499"/>
                <a:gd name="connsiteX148" fmla="*/ 909984 w 3024845"/>
                <a:gd name="connsiteY148" fmla="*/ 626105 h 1078499"/>
                <a:gd name="connsiteX149" fmla="*/ 909984 w 3024845"/>
                <a:gd name="connsiteY149" fmla="*/ 635562 h 1078499"/>
                <a:gd name="connsiteX150" fmla="*/ 910744 w 3024845"/>
                <a:gd name="connsiteY150" fmla="*/ 635562 h 1078499"/>
                <a:gd name="connsiteX151" fmla="*/ 916065 w 3024845"/>
                <a:gd name="connsiteY151" fmla="*/ 635562 h 1078499"/>
                <a:gd name="connsiteX152" fmla="*/ 916065 w 3024845"/>
                <a:gd name="connsiteY152" fmla="*/ 637724 h 1078499"/>
                <a:gd name="connsiteX153" fmla="*/ 916065 w 3024845"/>
                <a:gd name="connsiteY153" fmla="*/ 652857 h 1078499"/>
                <a:gd name="connsiteX154" fmla="*/ 918091 w 3024845"/>
                <a:gd name="connsiteY154" fmla="*/ 651506 h 1078499"/>
                <a:gd name="connsiteX155" fmla="*/ 932278 w 3024845"/>
                <a:gd name="connsiteY155" fmla="*/ 642048 h 1078499"/>
                <a:gd name="connsiteX156" fmla="*/ 938358 w 3024845"/>
                <a:gd name="connsiteY156" fmla="*/ 600974 h 1078499"/>
                <a:gd name="connsiteX157" fmla="*/ 939118 w 3024845"/>
                <a:gd name="connsiteY157" fmla="*/ 600704 h 1078499"/>
                <a:gd name="connsiteX158" fmla="*/ 944438 w 3024845"/>
                <a:gd name="connsiteY158" fmla="*/ 598812 h 1078499"/>
                <a:gd name="connsiteX159" fmla="*/ 946465 w 3024845"/>
                <a:gd name="connsiteY159" fmla="*/ 529635 h 1078499"/>
                <a:gd name="connsiteX160" fmla="*/ 948492 w 3024845"/>
                <a:gd name="connsiteY160" fmla="*/ 598812 h 1078499"/>
                <a:gd name="connsiteX161" fmla="*/ 949252 w 3024845"/>
                <a:gd name="connsiteY161" fmla="*/ 599082 h 1078499"/>
                <a:gd name="connsiteX162" fmla="*/ 954572 w 3024845"/>
                <a:gd name="connsiteY162" fmla="*/ 600974 h 1078499"/>
                <a:gd name="connsiteX163" fmla="*/ 954572 w 3024845"/>
                <a:gd name="connsiteY163" fmla="*/ 514503 h 1078499"/>
                <a:gd name="connsiteX164" fmla="*/ 958625 w 3024845"/>
                <a:gd name="connsiteY164" fmla="*/ 482076 h 1078499"/>
                <a:gd name="connsiteX165" fmla="*/ 997132 w 3024845"/>
                <a:gd name="connsiteY165" fmla="*/ 482076 h 1078499"/>
                <a:gd name="connsiteX166" fmla="*/ 997132 w 3024845"/>
                <a:gd name="connsiteY166" fmla="*/ 514503 h 1078499"/>
                <a:gd name="connsiteX167" fmla="*/ 997892 w 3024845"/>
                <a:gd name="connsiteY167" fmla="*/ 514503 h 1078499"/>
                <a:gd name="connsiteX168" fmla="*/ 1003212 w 3024845"/>
                <a:gd name="connsiteY168" fmla="*/ 514503 h 1078499"/>
                <a:gd name="connsiteX169" fmla="*/ 1003212 w 3024845"/>
                <a:gd name="connsiteY169" fmla="*/ 432355 h 1078499"/>
                <a:gd name="connsiteX170" fmla="*/ 1004986 w 3024845"/>
                <a:gd name="connsiteY170" fmla="*/ 432355 h 1078499"/>
                <a:gd name="connsiteX171" fmla="*/ 1017399 w 3024845"/>
                <a:gd name="connsiteY171" fmla="*/ 432355 h 1078499"/>
                <a:gd name="connsiteX172" fmla="*/ 1017399 w 3024845"/>
                <a:gd name="connsiteY172" fmla="*/ 430464 h 1078499"/>
                <a:gd name="connsiteX173" fmla="*/ 1017399 w 3024845"/>
                <a:gd name="connsiteY173" fmla="*/ 417223 h 1078499"/>
                <a:gd name="connsiteX174" fmla="*/ 1039693 w 3024845"/>
                <a:gd name="connsiteY174" fmla="*/ 417223 h 1078499"/>
                <a:gd name="connsiteX175" fmla="*/ 1039693 w 3024845"/>
                <a:gd name="connsiteY175" fmla="*/ 416142 h 1078499"/>
                <a:gd name="connsiteX176" fmla="*/ 1039693 w 3024845"/>
                <a:gd name="connsiteY176" fmla="*/ 408576 h 1078499"/>
                <a:gd name="connsiteX177" fmla="*/ 1041466 w 3024845"/>
                <a:gd name="connsiteY177" fmla="*/ 408576 h 1078499"/>
                <a:gd name="connsiteX178" fmla="*/ 1053880 w 3024845"/>
                <a:gd name="connsiteY178" fmla="*/ 408576 h 1078499"/>
                <a:gd name="connsiteX179" fmla="*/ 1053880 w 3024845"/>
                <a:gd name="connsiteY179" fmla="*/ 409657 h 1078499"/>
                <a:gd name="connsiteX180" fmla="*/ 1053880 w 3024845"/>
                <a:gd name="connsiteY180" fmla="*/ 417223 h 1078499"/>
                <a:gd name="connsiteX181" fmla="*/ 1054640 w 3024845"/>
                <a:gd name="connsiteY181" fmla="*/ 417223 h 1078499"/>
                <a:gd name="connsiteX182" fmla="*/ 1059960 w 3024845"/>
                <a:gd name="connsiteY182" fmla="*/ 417223 h 1078499"/>
                <a:gd name="connsiteX183" fmla="*/ 1070093 w 3024845"/>
                <a:gd name="connsiteY183" fmla="*/ 412899 h 1078499"/>
                <a:gd name="connsiteX184" fmla="*/ 1074146 w 3024845"/>
                <a:gd name="connsiteY184" fmla="*/ 416142 h 1078499"/>
                <a:gd name="connsiteX185" fmla="*/ 1074146 w 3024845"/>
                <a:gd name="connsiteY185" fmla="*/ 408576 h 1078499"/>
                <a:gd name="connsiteX186" fmla="*/ 1076426 w 3024845"/>
                <a:gd name="connsiteY186" fmla="*/ 408576 h 1078499"/>
                <a:gd name="connsiteX187" fmla="*/ 1092387 w 3024845"/>
                <a:gd name="connsiteY187" fmla="*/ 408576 h 1078499"/>
                <a:gd name="connsiteX188" fmla="*/ 1092387 w 3024845"/>
                <a:gd name="connsiteY188" fmla="*/ 409657 h 1078499"/>
                <a:gd name="connsiteX189" fmla="*/ 1092387 w 3024845"/>
                <a:gd name="connsiteY189" fmla="*/ 417223 h 1078499"/>
                <a:gd name="connsiteX190" fmla="*/ 1122787 w 3024845"/>
                <a:gd name="connsiteY190" fmla="*/ 417223 h 1078499"/>
                <a:gd name="connsiteX191" fmla="*/ 1122787 w 3024845"/>
                <a:gd name="connsiteY191" fmla="*/ 418844 h 1078499"/>
                <a:gd name="connsiteX192" fmla="*/ 1122787 w 3024845"/>
                <a:gd name="connsiteY192" fmla="*/ 430194 h 1078499"/>
                <a:gd name="connsiteX193" fmla="*/ 1149134 w 3024845"/>
                <a:gd name="connsiteY193" fmla="*/ 430194 h 1078499"/>
                <a:gd name="connsiteX194" fmla="*/ 1149134 w 3024845"/>
                <a:gd name="connsiteY194" fmla="*/ 460458 h 1078499"/>
                <a:gd name="connsiteX195" fmla="*/ 1149894 w 3024845"/>
                <a:gd name="connsiteY195" fmla="*/ 460458 h 1078499"/>
                <a:gd name="connsiteX196" fmla="*/ 1155214 w 3024845"/>
                <a:gd name="connsiteY196" fmla="*/ 460458 h 1078499"/>
                <a:gd name="connsiteX197" fmla="*/ 1155214 w 3024845"/>
                <a:gd name="connsiteY197" fmla="*/ 461539 h 1078499"/>
                <a:gd name="connsiteX198" fmla="*/ 1155214 w 3024845"/>
                <a:gd name="connsiteY198" fmla="*/ 469106 h 1078499"/>
                <a:gd name="connsiteX199" fmla="*/ 1159268 w 3024845"/>
                <a:gd name="connsiteY199" fmla="*/ 499370 h 1078499"/>
                <a:gd name="connsiteX200" fmla="*/ 1160028 w 3024845"/>
                <a:gd name="connsiteY200" fmla="*/ 499370 h 1078499"/>
                <a:gd name="connsiteX201" fmla="*/ 1165348 w 3024845"/>
                <a:gd name="connsiteY201" fmla="*/ 499370 h 1078499"/>
                <a:gd name="connsiteX202" fmla="*/ 1165348 w 3024845"/>
                <a:gd name="connsiteY202" fmla="*/ 500181 h 1078499"/>
                <a:gd name="connsiteX203" fmla="*/ 1165348 w 3024845"/>
                <a:gd name="connsiteY203" fmla="*/ 505856 h 1078499"/>
                <a:gd name="connsiteX204" fmla="*/ 1166361 w 3024845"/>
                <a:gd name="connsiteY204" fmla="*/ 505856 h 1078499"/>
                <a:gd name="connsiteX205" fmla="*/ 1173454 w 3024845"/>
                <a:gd name="connsiteY205" fmla="*/ 505856 h 1078499"/>
                <a:gd name="connsiteX206" fmla="*/ 1173454 w 3024845"/>
                <a:gd name="connsiteY206" fmla="*/ 536121 h 1078499"/>
                <a:gd name="connsiteX207" fmla="*/ 1175481 w 3024845"/>
                <a:gd name="connsiteY207" fmla="*/ 536121 h 1078499"/>
                <a:gd name="connsiteX208" fmla="*/ 1189668 w 3024845"/>
                <a:gd name="connsiteY208" fmla="*/ 536121 h 1078499"/>
                <a:gd name="connsiteX209" fmla="*/ 1189668 w 3024845"/>
                <a:gd name="connsiteY209" fmla="*/ 559900 h 1078499"/>
                <a:gd name="connsiteX210" fmla="*/ 1191695 w 3024845"/>
                <a:gd name="connsiteY210" fmla="*/ 561521 h 1078499"/>
                <a:gd name="connsiteX211" fmla="*/ 1191695 w 3024845"/>
                <a:gd name="connsiteY211" fmla="*/ 572871 h 1078499"/>
                <a:gd name="connsiteX212" fmla="*/ 1192455 w 3024845"/>
                <a:gd name="connsiteY212" fmla="*/ 572871 h 1078499"/>
                <a:gd name="connsiteX213" fmla="*/ 1197775 w 3024845"/>
                <a:gd name="connsiteY213" fmla="*/ 572871 h 1078499"/>
                <a:gd name="connsiteX214" fmla="*/ 1197775 w 3024845"/>
                <a:gd name="connsiteY214" fmla="*/ 596650 h 1078499"/>
                <a:gd name="connsiteX215" fmla="*/ 1199041 w 3024845"/>
                <a:gd name="connsiteY215" fmla="*/ 596650 h 1078499"/>
                <a:gd name="connsiteX216" fmla="*/ 1207908 w 3024845"/>
                <a:gd name="connsiteY216" fmla="*/ 596650 h 1078499"/>
                <a:gd name="connsiteX217" fmla="*/ 1209935 w 3024845"/>
                <a:gd name="connsiteY217" fmla="*/ 600704 h 1078499"/>
                <a:gd name="connsiteX218" fmla="*/ 1209935 w 3024845"/>
                <a:gd name="connsiteY218" fmla="*/ 613945 h 1078499"/>
                <a:gd name="connsiteX219" fmla="*/ 1211455 w 3024845"/>
                <a:gd name="connsiteY219" fmla="*/ 612053 h 1078499"/>
                <a:gd name="connsiteX220" fmla="*/ 1222095 w 3024845"/>
                <a:gd name="connsiteY220" fmla="*/ 598812 h 1078499"/>
                <a:gd name="connsiteX221" fmla="*/ 1250469 w 3024845"/>
                <a:gd name="connsiteY221" fmla="*/ 598812 h 1078499"/>
                <a:gd name="connsiteX222" fmla="*/ 1250469 w 3024845"/>
                <a:gd name="connsiteY222" fmla="*/ 685283 h 1078499"/>
                <a:gd name="connsiteX223" fmla="*/ 1251229 w 3024845"/>
                <a:gd name="connsiteY223" fmla="*/ 685283 h 1078499"/>
                <a:gd name="connsiteX224" fmla="*/ 1256549 w 3024845"/>
                <a:gd name="connsiteY224" fmla="*/ 685283 h 1078499"/>
                <a:gd name="connsiteX225" fmla="*/ 1257309 w 3024845"/>
                <a:gd name="connsiteY225" fmla="*/ 683932 h 1078499"/>
                <a:gd name="connsiteX226" fmla="*/ 1262629 w 3024845"/>
                <a:gd name="connsiteY226" fmla="*/ 674474 h 1078499"/>
                <a:gd name="connsiteX227" fmla="*/ 1262629 w 3024845"/>
                <a:gd name="connsiteY227" fmla="*/ 676366 h 1078499"/>
                <a:gd name="connsiteX228" fmla="*/ 1262629 w 3024845"/>
                <a:gd name="connsiteY228" fmla="*/ 689607 h 1078499"/>
                <a:gd name="connsiteX229" fmla="*/ 1266682 w 3024845"/>
                <a:gd name="connsiteY229" fmla="*/ 644210 h 1078499"/>
                <a:gd name="connsiteX230" fmla="*/ 1267442 w 3024845"/>
                <a:gd name="connsiteY230" fmla="*/ 644210 h 1078499"/>
                <a:gd name="connsiteX231" fmla="*/ 1272762 w 3024845"/>
                <a:gd name="connsiteY231" fmla="*/ 644210 h 1078499"/>
                <a:gd name="connsiteX232" fmla="*/ 1272762 w 3024845"/>
                <a:gd name="connsiteY232" fmla="*/ 579356 h 1078499"/>
                <a:gd name="connsiteX233" fmla="*/ 1273776 w 3024845"/>
                <a:gd name="connsiteY233" fmla="*/ 579356 h 1078499"/>
                <a:gd name="connsiteX234" fmla="*/ 1280869 w 3024845"/>
                <a:gd name="connsiteY234" fmla="*/ 579356 h 1078499"/>
                <a:gd name="connsiteX235" fmla="*/ 1293029 w 3024845"/>
                <a:gd name="connsiteY235" fmla="*/ 536121 h 1078499"/>
                <a:gd name="connsiteX236" fmla="*/ 1294296 w 3024845"/>
                <a:gd name="connsiteY236" fmla="*/ 536121 h 1078499"/>
                <a:gd name="connsiteX237" fmla="*/ 1303163 w 3024845"/>
                <a:gd name="connsiteY237" fmla="*/ 536121 h 1078499"/>
                <a:gd name="connsiteX238" fmla="*/ 1313296 w 3024845"/>
                <a:gd name="connsiteY238" fmla="*/ 579356 h 1078499"/>
                <a:gd name="connsiteX239" fmla="*/ 1314309 w 3024845"/>
                <a:gd name="connsiteY239" fmla="*/ 579356 h 1078499"/>
                <a:gd name="connsiteX240" fmla="*/ 1321403 w 3024845"/>
                <a:gd name="connsiteY240" fmla="*/ 579356 h 1078499"/>
                <a:gd name="connsiteX241" fmla="*/ 1321403 w 3024845"/>
                <a:gd name="connsiteY241" fmla="*/ 618268 h 1078499"/>
                <a:gd name="connsiteX242" fmla="*/ 1323176 w 3024845"/>
                <a:gd name="connsiteY242" fmla="*/ 618268 h 1078499"/>
                <a:gd name="connsiteX243" fmla="*/ 1335590 w 3024845"/>
                <a:gd name="connsiteY243" fmla="*/ 618268 h 1078499"/>
                <a:gd name="connsiteX244" fmla="*/ 1335590 w 3024845"/>
                <a:gd name="connsiteY244" fmla="*/ 620430 h 1078499"/>
                <a:gd name="connsiteX245" fmla="*/ 1335590 w 3024845"/>
                <a:gd name="connsiteY245" fmla="*/ 635562 h 1078499"/>
                <a:gd name="connsiteX246" fmla="*/ 1339643 w 3024845"/>
                <a:gd name="connsiteY246" fmla="*/ 633401 h 1078499"/>
                <a:gd name="connsiteX247" fmla="*/ 1339643 w 3024845"/>
                <a:gd name="connsiteY247" fmla="*/ 618268 h 1078499"/>
                <a:gd name="connsiteX248" fmla="*/ 1341163 w 3024845"/>
                <a:gd name="connsiteY248" fmla="*/ 618268 h 1078499"/>
                <a:gd name="connsiteX249" fmla="*/ 1351803 w 3024845"/>
                <a:gd name="connsiteY249" fmla="*/ 618268 h 1078499"/>
                <a:gd name="connsiteX250" fmla="*/ 1351803 w 3024845"/>
                <a:gd name="connsiteY250" fmla="*/ 619889 h 1078499"/>
                <a:gd name="connsiteX251" fmla="*/ 1351803 w 3024845"/>
                <a:gd name="connsiteY251" fmla="*/ 631239 h 1078499"/>
                <a:gd name="connsiteX252" fmla="*/ 1382204 w 3024845"/>
                <a:gd name="connsiteY252" fmla="*/ 631239 h 1078499"/>
                <a:gd name="connsiteX253" fmla="*/ 1382204 w 3024845"/>
                <a:gd name="connsiteY253" fmla="*/ 594489 h 1078499"/>
                <a:gd name="connsiteX254" fmla="*/ 1383470 w 3024845"/>
                <a:gd name="connsiteY254" fmla="*/ 594489 h 1078499"/>
                <a:gd name="connsiteX255" fmla="*/ 1392337 w 3024845"/>
                <a:gd name="connsiteY255" fmla="*/ 594489 h 1078499"/>
                <a:gd name="connsiteX256" fmla="*/ 1392337 w 3024845"/>
                <a:gd name="connsiteY256" fmla="*/ 616106 h 1078499"/>
                <a:gd name="connsiteX257" fmla="*/ 1394364 w 3024845"/>
                <a:gd name="connsiteY257" fmla="*/ 583680 h 1078499"/>
                <a:gd name="connsiteX258" fmla="*/ 1416657 w 3024845"/>
                <a:gd name="connsiteY258" fmla="*/ 583680 h 1078499"/>
                <a:gd name="connsiteX259" fmla="*/ 1416657 w 3024845"/>
                <a:gd name="connsiteY259" fmla="*/ 582058 h 1078499"/>
                <a:gd name="connsiteX260" fmla="*/ 1416657 w 3024845"/>
                <a:gd name="connsiteY260" fmla="*/ 570709 h 1078499"/>
                <a:gd name="connsiteX261" fmla="*/ 1417417 w 3024845"/>
                <a:gd name="connsiteY261" fmla="*/ 570709 h 1078499"/>
                <a:gd name="connsiteX262" fmla="*/ 1422737 w 3024845"/>
                <a:gd name="connsiteY262" fmla="*/ 570709 h 1078499"/>
                <a:gd name="connsiteX263" fmla="*/ 1422737 w 3024845"/>
                <a:gd name="connsiteY263" fmla="*/ 568818 h 1078499"/>
                <a:gd name="connsiteX264" fmla="*/ 1422737 w 3024845"/>
                <a:gd name="connsiteY264" fmla="*/ 555577 h 1078499"/>
                <a:gd name="connsiteX265" fmla="*/ 1426791 w 3024845"/>
                <a:gd name="connsiteY265" fmla="*/ 562062 h 1078499"/>
                <a:gd name="connsiteX266" fmla="*/ 1429071 w 3024845"/>
                <a:gd name="connsiteY266" fmla="*/ 562062 h 1078499"/>
                <a:gd name="connsiteX267" fmla="*/ 1445031 w 3024845"/>
                <a:gd name="connsiteY267" fmla="*/ 562062 h 1078499"/>
                <a:gd name="connsiteX268" fmla="*/ 1445031 w 3024845"/>
                <a:gd name="connsiteY268" fmla="*/ 561251 h 1078499"/>
                <a:gd name="connsiteX269" fmla="*/ 1445031 w 3024845"/>
                <a:gd name="connsiteY269" fmla="*/ 555577 h 1078499"/>
                <a:gd name="connsiteX270" fmla="*/ 1445791 w 3024845"/>
                <a:gd name="connsiteY270" fmla="*/ 555577 h 1078499"/>
                <a:gd name="connsiteX271" fmla="*/ 1451111 w 3024845"/>
                <a:gd name="connsiteY271" fmla="*/ 555577 h 1078499"/>
                <a:gd name="connsiteX272" fmla="*/ 1451111 w 3024845"/>
                <a:gd name="connsiteY272" fmla="*/ 556928 h 1078499"/>
                <a:gd name="connsiteX273" fmla="*/ 1451111 w 3024845"/>
                <a:gd name="connsiteY273" fmla="*/ 566386 h 1078499"/>
                <a:gd name="connsiteX274" fmla="*/ 1489618 w 3024845"/>
                <a:gd name="connsiteY274" fmla="*/ 566386 h 1078499"/>
                <a:gd name="connsiteX275" fmla="*/ 1489618 w 3024845"/>
                <a:gd name="connsiteY275" fmla="*/ 704739 h 1078499"/>
                <a:gd name="connsiteX276" fmla="*/ 1491138 w 3024845"/>
                <a:gd name="connsiteY276" fmla="*/ 704739 h 1078499"/>
                <a:gd name="connsiteX277" fmla="*/ 1501778 w 3024845"/>
                <a:gd name="connsiteY277" fmla="*/ 704739 h 1078499"/>
                <a:gd name="connsiteX278" fmla="*/ 1501778 w 3024845"/>
                <a:gd name="connsiteY278" fmla="*/ 691769 h 1078499"/>
                <a:gd name="connsiteX279" fmla="*/ 1505832 w 3024845"/>
                <a:gd name="connsiteY279" fmla="*/ 691769 h 1078499"/>
                <a:gd name="connsiteX280" fmla="*/ 1505832 w 3024845"/>
                <a:gd name="connsiteY280" fmla="*/ 704739 h 1078499"/>
                <a:gd name="connsiteX281" fmla="*/ 1536232 w 3024845"/>
                <a:gd name="connsiteY281" fmla="*/ 704739 h 1078499"/>
                <a:gd name="connsiteX282" fmla="*/ 1536232 w 3024845"/>
                <a:gd name="connsiteY282" fmla="*/ 674474 h 1078499"/>
                <a:gd name="connsiteX283" fmla="*/ 1548392 w 3024845"/>
                <a:gd name="connsiteY283" fmla="*/ 674474 h 1078499"/>
                <a:gd name="connsiteX284" fmla="*/ 1560552 w 3024845"/>
                <a:gd name="connsiteY284" fmla="*/ 672313 h 1078499"/>
                <a:gd name="connsiteX285" fmla="*/ 1564606 w 3024845"/>
                <a:gd name="connsiteY285" fmla="*/ 674474 h 1078499"/>
                <a:gd name="connsiteX286" fmla="*/ 1574739 w 3024845"/>
                <a:gd name="connsiteY286" fmla="*/ 674474 h 1078499"/>
                <a:gd name="connsiteX287" fmla="*/ 1574739 w 3024845"/>
                <a:gd name="connsiteY287" fmla="*/ 704739 h 1078499"/>
                <a:gd name="connsiteX288" fmla="*/ 1582846 w 3024845"/>
                <a:gd name="connsiteY288" fmla="*/ 704739 h 1078499"/>
                <a:gd name="connsiteX289" fmla="*/ 1582846 w 3024845"/>
                <a:gd name="connsiteY289" fmla="*/ 722034 h 1078499"/>
                <a:gd name="connsiteX290" fmla="*/ 1592182 w 3024845"/>
                <a:gd name="connsiteY290" fmla="*/ 722939 h 1078499"/>
                <a:gd name="connsiteX291" fmla="*/ 1605140 w 3024845"/>
                <a:gd name="connsiteY291" fmla="*/ 722939 h 1078499"/>
                <a:gd name="connsiteX292" fmla="*/ 1605140 w 3024845"/>
                <a:gd name="connsiteY292" fmla="*/ 706901 h 1078499"/>
                <a:gd name="connsiteX293" fmla="*/ 1673096 w 3024845"/>
                <a:gd name="connsiteY293" fmla="*/ 706901 h 1078499"/>
                <a:gd name="connsiteX294" fmla="*/ 1673096 w 3024845"/>
                <a:gd name="connsiteY294" fmla="*/ 621648 h 1078499"/>
                <a:gd name="connsiteX295" fmla="*/ 1745104 w 3024845"/>
                <a:gd name="connsiteY295" fmla="*/ 621648 h 1078499"/>
                <a:gd name="connsiteX296" fmla="*/ 1745104 w 3024845"/>
                <a:gd name="connsiteY296" fmla="*/ 700416 h 1078499"/>
                <a:gd name="connsiteX297" fmla="*/ 1747008 w 3024845"/>
                <a:gd name="connsiteY297" fmla="*/ 700416 h 1078499"/>
                <a:gd name="connsiteX298" fmla="*/ 1748250 w 3024845"/>
                <a:gd name="connsiteY298" fmla="*/ 722939 h 1078499"/>
                <a:gd name="connsiteX299" fmla="*/ 1757926 w 3024845"/>
                <a:gd name="connsiteY299" fmla="*/ 722939 h 1078499"/>
                <a:gd name="connsiteX300" fmla="*/ 1759168 w 3024845"/>
                <a:gd name="connsiteY300" fmla="*/ 700416 h 1078499"/>
                <a:gd name="connsiteX301" fmla="*/ 1765248 w 3024845"/>
                <a:gd name="connsiteY301" fmla="*/ 700416 h 1078499"/>
                <a:gd name="connsiteX302" fmla="*/ 1766490 w 3024845"/>
                <a:gd name="connsiteY302" fmla="*/ 722939 h 1078499"/>
                <a:gd name="connsiteX303" fmla="*/ 1817112 w 3024845"/>
                <a:gd name="connsiteY303" fmla="*/ 722939 h 1078499"/>
                <a:gd name="connsiteX304" fmla="*/ 1817112 w 3024845"/>
                <a:gd name="connsiteY304" fmla="*/ 559911 h 1078499"/>
                <a:gd name="connsiteX305" fmla="*/ 2014439 w 3024845"/>
                <a:gd name="connsiteY305" fmla="*/ 559911 h 1078499"/>
                <a:gd name="connsiteX306" fmla="*/ 2014439 w 3024845"/>
                <a:gd name="connsiteY306" fmla="*/ 722939 h 1078499"/>
                <a:gd name="connsiteX307" fmla="*/ 2033136 w 3024845"/>
                <a:gd name="connsiteY307" fmla="*/ 722939 h 1078499"/>
                <a:gd name="connsiteX308" fmla="*/ 2033136 w 3024845"/>
                <a:gd name="connsiteY308" fmla="*/ 640246 h 1078499"/>
                <a:gd name="connsiteX309" fmla="*/ 2128256 w 3024845"/>
                <a:gd name="connsiteY309" fmla="*/ 640246 h 1078499"/>
                <a:gd name="connsiteX310" fmla="*/ 2140186 w 3024845"/>
                <a:gd name="connsiteY310" fmla="*/ 322105 h 1078499"/>
                <a:gd name="connsiteX311" fmla="*/ 2128026 w 3024845"/>
                <a:gd name="connsiteY311" fmla="*/ 300487 h 1078499"/>
                <a:gd name="connsiteX312" fmla="*/ 2121946 w 3024845"/>
                <a:gd name="connsiteY312" fmla="*/ 296163 h 1078499"/>
                <a:gd name="connsiteX313" fmla="*/ 2130053 w 3024845"/>
                <a:gd name="connsiteY313" fmla="*/ 272384 h 1078499"/>
                <a:gd name="connsiteX314" fmla="*/ 2130053 w 3024845"/>
                <a:gd name="connsiteY314" fmla="*/ 255090 h 1078499"/>
                <a:gd name="connsiteX315" fmla="*/ 2144240 w 3024845"/>
                <a:gd name="connsiteY315" fmla="*/ 255090 h 1078499"/>
                <a:gd name="connsiteX316" fmla="*/ 2144240 w 3024845"/>
                <a:gd name="connsiteY316" fmla="*/ 233472 h 1078499"/>
                <a:gd name="connsiteX317" fmla="*/ 2146266 w 3024845"/>
                <a:gd name="connsiteY317" fmla="*/ 229148 h 1078499"/>
                <a:gd name="connsiteX318" fmla="*/ 2146266 w 3024845"/>
                <a:gd name="connsiteY318" fmla="*/ 151324 h 1078499"/>
                <a:gd name="connsiteX319" fmla="*/ 2144240 w 3024845"/>
                <a:gd name="connsiteY319" fmla="*/ 144839 h 1078499"/>
                <a:gd name="connsiteX320" fmla="*/ 2150320 w 3024845"/>
                <a:gd name="connsiteY320" fmla="*/ 138353 h 1078499"/>
                <a:gd name="connsiteX321" fmla="*/ 2150320 w 3024845"/>
                <a:gd name="connsiteY321" fmla="*/ 79985 h 1078499"/>
                <a:gd name="connsiteX322" fmla="*/ 2152346 w 3024845"/>
                <a:gd name="connsiteY322" fmla="*/ 75662 h 1078499"/>
                <a:gd name="connsiteX323" fmla="*/ 2152346 w 3024845"/>
                <a:gd name="connsiteY323" fmla="*/ 19456 h 1078499"/>
                <a:gd name="connsiteX324" fmla="*/ 2154373 w 3024845"/>
                <a:gd name="connsiteY324" fmla="*/ 0 h 1078499"/>
                <a:gd name="connsiteX325" fmla="*/ 2160453 w 3024845"/>
                <a:gd name="connsiteY325" fmla="*/ 75662 h 1078499"/>
                <a:gd name="connsiteX326" fmla="*/ 2162480 w 3024845"/>
                <a:gd name="connsiteY326" fmla="*/ 138353 h 1078499"/>
                <a:gd name="connsiteX327" fmla="*/ 2168560 w 3024845"/>
                <a:gd name="connsiteY327" fmla="*/ 144839 h 1078499"/>
                <a:gd name="connsiteX328" fmla="*/ 2166533 w 3024845"/>
                <a:gd name="connsiteY328" fmla="*/ 151324 h 1078499"/>
                <a:gd name="connsiteX329" fmla="*/ 2166533 w 3024845"/>
                <a:gd name="connsiteY329" fmla="*/ 229148 h 1078499"/>
                <a:gd name="connsiteX330" fmla="*/ 2168560 w 3024845"/>
                <a:gd name="connsiteY330" fmla="*/ 233472 h 1078499"/>
                <a:gd name="connsiteX331" fmla="*/ 2168560 w 3024845"/>
                <a:gd name="connsiteY331" fmla="*/ 255090 h 1078499"/>
                <a:gd name="connsiteX332" fmla="*/ 2182747 w 3024845"/>
                <a:gd name="connsiteY332" fmla="*/ 255090 h 1078499"/>
                <a:gd name="connsiteX333" fmla="*/ 2182747 w 3024845"/>
                <a:gd name="connsiteY333" fmla="*/ 272384 h 1078499"/>
                <a:gd name="connsiteX334" fmla="*/ 2190854 w 3024845"/>
                <a:gd name="connsiteY334" fmla="*/ 296163 h 1078499"/>
                <a:gd name="connsiteX335" fmla="*/ 2184774 w 3024845"/>
                <a:gd name="connsiteY335" fmla="*/ 300487 h 1078499"/>
                <a:gd name="connsiteX336" fmla="*/ 2172613 w 3024845"/>
                <a:gd name="connsiteY336" fmla="*/ 322105 h 1078499"/>
                <a:gd name="connsiteX337" fmla="*/ 2180720 w 3024845"/>
                <a:gd name="connsiteY337" fmla="*/ 575033 h 1078499"/>
                <a:gd name="connsiteX338" fmla="*/ 2245574 w 3024845"/>
                <a:gd name="connsiteY338" fmla="*/ 575033 h 1078499"/>
                <a:gd name="connsiteX339" fmla="*/ 2245574 w 3024845"/>
                <a:gd name="connsiteY339" fmla="*/ 650695 h 1078499"/>
                <a:gd name="connsiteX340" fmla="*/ 2253681 w 3024845"/>
                <a:gd name="connsiteY340" fmla="*/ 650695 h 1078499"/>
                <a:gd name="connsiteX341" fmla="*/ 2255708 w 3024845"/>
                <a:gd name="connsiteY341" fmla="*/ 644210 h 1078499"/>
                <a:gd name="connsiteX342" fmla="*/ 2261788 w 3024845"/>
                <a:gd name="connsiteY342" fmla="*/ 644210 h 1078499"/>
                <a:gd name="connsiteX343" fmla="*/ 2263815 w 3024845"/>
                <a:gd name="connsiteY343" fmla="*/ 652857 h 1078499"/>
                <a:gd name="connsiteX344" fmla="*/ 2275975 w 3024845"/>
                <a:gd name="connsiteY344" fmla="*/ 652857 h 1078499"/>
                <a:gd name="connsiteX345" fmla="*/ 2275975 w 3024845"/>
                <a:gd name="connsiteY345" fmla="*/ 646371 h 1078499"/>
                <a:gd name="connsiteX346" fmla="*/ 2298268 w 3024845"/>
                <a:gd name="connsiteY346" fmla="*/ 646371 h 1078499"/>
                <a:gd name="connsiteX347" fmla="*/ 2298268 w 3024845"/>
                <a:gd name="connsiteY347" fmla="*/ 652857 h 1078499"/>
                <a:gd name="connsiteX348" fmla="*/ 2318535 w 3024845"/>
                <a:gd name="connsiteY348" fmla="*/ 652857 h 1078499"/>
                <a:gd name="connsiteX349" fmla="*/ 2318535 w 3024845"/>
                <a:gd name="connsiteY349" fmla="*/ 698254 h 1078499"/>
                <a:gd name="connsiteX350" fmla="*/ 2332722 w 3024845"/>
                <a:gd name="connsiteY350" fmla="*/ 698254 h 1078499"/>
                <a:gd name="connsiteX351" fmla="*/ 2332722 w 3024845"/>
                <a:gd name="connsiteY351" fmla="*/ 685283 h 1078499"/>
                <a:gd name="connsiteX352" fmla="*/ 2348936 w 3024845"/>
                <a:gd name="connsiteY352" fmla="*/ 685283 h 1078499"/>
                <a:gd name="connsiteX353" fmla="*/ 2348936 w 3024845"/>
                <a:gd name="connsiteY353" fmla="*/ 505856 h 1078499"/>
                <a:gd name="connsiteX354" fmla="*/ 2355016 w 3024845"/>
                <a:gd name="connsiteY354" fmla="*/ 499370 h 1078499"/>
                <a:gd name="connsiteX355" fmla="*/ 2427977 w 3024845"/>
                <a:gd name="connsiteY355" fmla="*/ 499370 h 1078499"/>
                <a:gd name="connsiteX356" fmla="*/ 2427977 w 3024845"/>
                <a:gd name="connsiteY356" fmla="*/ 508018 h 1078499"/>
                <a:gd name="connsiteX357" fmla="*/ 2438110 w 3024845"/>
                <a:gd name="connsiteY357" fmla="*/ 508018 h 1078499"/>
                <a:gd name="connsiteX358" fmla="*/ 2438110 w 3024845"/>
                <a:gd name="connsiteY358" fmla="*/ 622592 h 1078499"/>
                <a:gd name="connsiteX359" fmla="*/ 2460404 w 3024845"/>
                <a:gd name="connsiteY359" fmla="*/ 622592 h 1078499"/>
                <a:gd name="connsiteX360" fmla="*/ 2460404 w 3024845"/>
                <a:gd name="connsiteY360" fmla="*/ 555577 h 1078499"/>
                <a:gd name="connsiteX361" fmla="*/ 2486751 w 3024845"/>
                <a:gd name="connsiteY361" fmla="*/ 555577 h 1078499"/>
                <a:gd name="connsiteX362" fmla="*/ 2490804 w 3024845"/>
                <a:gd name="connsiteY362" fmla="*/ 551253 h 1078499"/>
                <a:gd name="connsiteX363" fmla="*/ 2498911 w 3024845"/>
                <a:gd name="connsiteY363" fmla="*/ 551253 h 1078499"/>
                <a:gd name="connsiteX364" fmla="*/ 2502964 w 3024845"/>
                <a:gd name="connsiteY364" fmla="*/ 555577 h 1078499"/>
                <a:gd name="connsiteX365" fmla="*/ 2525258 w 3024845"/>
                <a:gd name="connsiteY365" fmla="*/ 555577 h 1078499"/>
                <a:gd name="connsiteX366" fmla="*/ 2525258 w 3024845"/>
                <a:gd name="connsiteY366" fmla="*/ 438841 h 1078499"/>
                <a:gd name="connsiteX367" fmla="*/ 2582005 w 3024845"/>
                <a:gd name="connsiteY367" fmla="*/ 428032 h 1078499"/>
                <a:gd name="connsiteX368" fmla="*/ 2582005 w 3024845"/>
                <a:gd name="connsiteY368" fmla="*/ 429113 h 1078499"/>
                <a:gd name="connsiteX369" fmla="*/ 2582005 w 3024845"/>
                <a:gd name="connsiteY369" fmla="*/ 436679 h 1078499"/>
                <a:gd name="connsiteX370" fmla="*/ 2608352 w 3024845"/>
                <a:gd name="connsiteY370" fmla="*/ 436679 h 1078499"/>
                <a:gd name="connsiteX371" fmla="*/ 2608352 w 3024845"/>
                <a:gd name="connsiteY371" fmla="*/ 691769 h 1078499"/>
                <a:gd name="connsiteX372" fmla="*/ 2630646 w 3024845"/>
                <a:gd name="connsiteY372" fmla="*/ 691769 h 1078499"/>
                <a:gd name="connsiteX373" fmla="*/ 2630646 w 3024845"/>
                <a:gd name="connsiteY373" fmla="*/ 687445 h 1078499"/>
                <a:gd name="connsiteX374" fmla="*/ 2642806 w 3024845"/>
                <a:gd name="connsiteY374" fmla="*/ 687445 h 1078499"/>
                <a:gd name="connsiteX375" fmla="*/ 2642806 w 3024845"/>
                <a:gd name="connsiteY375" fmla="*/ 691769 h 1078499"/>
                <a:gd name="connsiteX376" fmla="*/ 2667126 w 3024845"/>
                <a:gd name="connsiteY376" fmla="*/ 691769 h 1078499"/>
                <a:gd name="connsiteX377" fmla="*/ 2667126 w 3024845"/>
                <a:gd name="connsiteY377" fmla="*/ 678798 h 1078499"/>
                <a:gd name="connsiteX378" fmla="*/ 2695500 w 3024845"/>
                <a:gd name="connsiteY378" fmla="*/ 678798 h 1078499"/>
                <a:gd name="connsiteX379" fmla="*/ 2707660 w 3024845"/>
                <a:gd name="connsiteY379" fmla="*/ 674474 h 1078499"/>
                <a:gd name="connsiteX380" fmla="*/ 2727927 w 3024845"/>
                <a:gd name="connsiteY380" fmla="*/ 678798 h 1078499"/>
                <a:gd name="connsiteX381" fmla="*/ 2727927 w 3024845"/>
                <a:gd name="connsiteY381" fmla="*/ 661504 h 1078499"/>
                <a:gd name="connsiteX382" fmla="*/ 2736034 w 3024845"/>
                <a:gd name="connsiteY382" fmla="*/ 661504 h 1078499"/>
                <a:gd name="connsiteX383" fmla="*/ 2736034 w 3024845"/>
                <a:gd name="connsiteY383" fmla="*/ 648533 h 1078499"/>
                <a:gd name="connsiteX384" fmla="*/ 2792781 w 3024845"/>
                <a:gd name="connsiteY384" fmla="*/ 648533 h 1078499"/>
                <a:gd name="connsiteX385" fmla="*/ 2792781 w 3024845"/>
                <a:gd name="connsiteY385" fmla="*/ 618268 h 1078499"/>
                <a:gd name="connsiteX386" fmla="*/ 2811021 w 3024845"/>
                <a:gd name="connsiteY386" fmla="*/ 618268 h 1078499"/>
                <a:gd name="connsiteX387" fmla="*/ 2811021 w 3024845"/>
                <a:gd name="connsiteY387" fmla="*/ 611783 h 1078499"/>
                <a:gd name="connsiteX388" fmla="*/ 2823181 w 3024845"/>
                <a:gd name="connsiteY388" fmla="*/ 611783 h 1078499"/>
                <a:gd name="connsiteX389" fmla="*/ 2823181 w 3024845"/>
                <a:gd name="connsiteY389" fmla="*/ 618268 h 1078499"/>
                <a:gd name="connsiteX390" fmla="*/ 2839395 w 3024845"/>
                <a:gd name="connsiteY390" fmla="*/ 618268 h 1078499"/>
                <a:gd name="connsiteX391" fmla="*/ 2839395 w 3024845"/>
                <a:gd name="connsiteY391" fmla="*/ 667989 h 1078499"/>
                <a:gd name="connsiteX392" fmla="*/ 2871822 w 3024845"/>
                <a:gd name="connsiteY392" fmla="*/ 667989 h 1078499"/>
                <a:gd name="connsiteX393" fmla="*/ 2871822 w 3024845"/>
                <a:gd name="connsiteY393" fmla="*/ 642048 h 1078499"/>
                <a:gd name="connsiteX394" fmla="*/ 2910329 w 3024845"/>
                <a:gd name="connsiteY394" fmla="*/ 642048 h 1078499"/>
                <a:gd name="connsiteX395" fmla="*/ 2910329 w 3024845"/>
                <a:gd name="connsiteY395" fmla="*/ 611783 h 1078499"/>
                <a:gd name="connsiteX396" fmla="*/ 2958970 w 3024845"/>
                <a:gd name="connsiteY396" fmla="*/ 611783 h 1078499"/>
                <a:gd name="connsiteX397" fmla="*/ 2958970 w 3024845"/>
                <a:gd name="connsiteY397" fmla="*/ 722939 h 1078499"/>
                <a:gd name="connsiteX398" fmla="*/ 2958970 w 3024845"/>
                <a:gd name="connsiteY398" fmla="*/ 736718 h 1078499"/>
                <a:gd name="connsiteX399" fmla="*/ 3024845 w 3024845"/>
                <a:gd name="connsiteY399" fmla="*/ 736718 h 1078499"/>
                <a:gd name="connsiteX400" fmla="*/ 3024845 w 3024845"/>
                <a:gd name="connsiteY400" fmla="*/ 1078499 h 1078499"/>
                <a:gd name="connsiteX401" fmla="*/ 2054 w 3024845"/>
                <a:gd name="connsiteY401" fmla="*/ 1076166 h 1078499"/>
                <a:gd name="connsiteX402" fmla="*/ 0 w 3024845"/>
                <a:gd name="connsiteY402" fmla="*/ 642048 h 1078499"/>
                <a:gd name="connsiteX403" fmla="*/ 20267 w 3024845"/>
                <a:gd name="connsiteY403" fmla="*/ 642048 h 1078499"/>
                <a:gd name="connsiteX404" fmla="*/ 20774 w 3024845"/>
                <a:gd name="connsiteY404" fmla="*/ 640967 h 1078499"/>
                <a:gd name="connsiteX405" fmla="*/ 24320 w 3024845"/>
                <a:gd name="connsiteY405" fmla="*/ 633401 h 1078499"/>
                <a:gd name="connsiteX406" fmla="*/ 26094 w 3024845"/>
                <a:gd name="connsiteY406" fmla="*/ 633671 h 1078499"/>
                <a:gd name="connsiteX407" fmla="*/ 38507 w 3024845"/>
                <a:gd name="connsiteY407" fmla="*/ 635562 h 1078499"/>
                <a:gd name="connsiteX408" fmla="*/ 39014 w 3024845"/>
                <a:gd name="connsiteY408" fmla="*/ 636914 h 1078499"/>
                <a:gd name="connsiteX409" fmla="*/ 42560 w 3024845"/>
                <a:gd name="connsiteY409" fmla="*/ 646371 h 1078499"/>
                <a:gd name="connsiteX410" fmla="*/ 68907 w 3024845"/>
                <a:gd name="connsiteY410" fmla="*/ 648533 h 1078499"/>
                <a:gd name="connsiteX411" fmla="*/ 68907 w 3024845"/>
                <a:gd name="connsiteY411" fmla="*/ 525312 h 1078499"/>
                <a:gd name="connsiteX412" fmla="*/ 70934 w 3024845"/>
                <a:gd name="connsiteY412" fmla="*/ 525312 h 1078499"/>
                <a:gd name="connsiteX413" fmla="*/ 85121 w 3024845"/>
                <a:gd name="connsiteY413" fmla="*/ 525312 h 1078499"/>
                <a:gd name="connsiteX414" fmla="*/ 85121 w 3024845"/>
                <a:gd name="connsiteY414" fmla="*/ 389120 h 1078499"/>
                <a:gd name="connsiteX415" fmla="*/ 86894 w 3024845"/>
                <a:gd name="connsiteY415" fmla="*/ 389120 h 1078499"/>
                <a:gd name="connsiteX416" fmla="*/ 99308 w 3024845"/>
                <a:gd name="connsiteY416" fmla="*/ 389120 h 1078499"/>
                <a:gd name="connsiteX417" fmla="*/ 99308 w 3024845"/>
                <a:gd name="connsiteY417" fmla="*/ 274546 h 1078499"/>
                <a:gd name="connsiteX418" fmla="*/ 103361 w 3024845"/>
                <a:gd name="connsiteY418" fmla="*/ 246442 h 1078499"/>
                <a:gd name="connsiteX419" fmla="*/ 105388 w 3024845"/>
                <a:gd name="connsiteY419" fmla="*/ 246442 h 1078499"/>
                <a:gd name="connsiteX420" fmla="*/ 119575 w 3024845"/>
                <a:gd name="connsiteY420" fmla="*/ 246442 h 1078499"/>
                <a:gd name="connsiteX0" fmla="*/ 119575 w 3024845"/>
                <a:gd name="connsiteY0" fmla="*/ 246442 h 1078499"/>
                <a:gd name="connsiteX1" fmla="*/ 200642 w 3024845"/>
                <a:gd name="connsiteY1" fmla="*/ 244281 h 1078499"/>
                <a:gd name="connsiteX2" fmla="*/ 202669 w 3024845"/>
                <a:gd name="connsiteY2" fmla="*/ 244281 h 1078499"/>
                <a:gd name="connsiteX3" fmla="*/ 216856 w 3024845"/>
                <a:gd name="connsiteY3" fmla="*/ 244281 h 1078499"/>
                <a:gd name="connsiteX4" fmla="*/ 216856 w 3024845"/>
                <a:gd name="connsiteY4" fmla="*/ 268060 h 1078499"/>
                <a:gd name="connsiteX5" fmla="*/ 217363 w 3024845"/>
                <a:gd name="connsiteY5" fmla="*/ 268871 h 1078499"/>
                <a:gd name="connsiteX6" fmla="*/ 220909 w 3024845"/>
                <a:gd name="connsiteY6" fmla="*/ 274546 h 1078499"/>
                <a:gd name="connsiteX7" fmla="*/ 220909 w 3024845"/>
                <a:gd name="connsiteY7" fmla="*/ 389120 h 1078499"/>
                <a:gd name="connsiteX8" fmla="*/ 223189 w 3024845"/>
                <a:gd name="connsiteY8" fmla="*/ 389120 h 1078499"/>
                <a:gd name="connsiteX9" fmla="*/ 239150 w 3024845"/>
                <a:gd name="connsiteY9" fmla="*/ 389120 h 1078499"/>
                <a:gd name="connsiteX10" fmla="*/ 239150 w 3024845"/>
                <a:gd name="connsiteY10" fmla="*/ 529635 h 1078499"/>
                <a:gd name="connsiteX11" fmla="*/ 240670 w 3024845"/>
                <a:gd name="connsiteY11" fmla="*/ 529365 h 1078499"/>
                <a:gd name="connsiteX12" fmla="*/ 251310 w 3024845"/>
                <a:gd name="connsiteY12" fmla="*/ 527474 h 1078499"/>
                <a:gd name="connsiteX13" fmla="*/ 249283 w 3024845"/>
                <a:gd name="connsiteY13" fmla="*/ 616106 h 1078499"/>
                <a:gd name="connsiteX14" fmla="*/ 250803 w 3024845"/>
                <a:gd name="connsiteY14" fmla="*/ 616377 h 1078499"/>
                <a:gd name="connsiteX15" fmla="*/ 261443 w 3024845"/>
                <a:gd name="connsiteY15" fmla="*/ 618268 h 1078499"/>
                <a:gd name="connsiteX16" fmla="*/ 261696 w 3024845"/>
                <a:gd name="connsiteY16" fmla="*/ 619079 h 1078499"/>
                <a:gd name="connsiteX17" fmla="*/ 263470 w 3024845"/>
                <a:gd name="connsiteY17" fmla="*/ 624754 h 1078499"/>
                <a:gd name="connsiteX18" fmla="*/ 264230 w 3024845"/>
                <a:gd name="connsiteY18" fmla="*/ 622322 h 1078499"/>
                <a:gd name="connsiteX19" fmla="*/ 269550 w 3024845"/>
                <a:gd name="connsiteY19" fmla="*/ 605298 h 1078499"/>
                <a:gd name="connsiteX20" fmla="*/ 271323 w 3024845"/>
                <a:gd name="connsiteY20" fmla="*/ 605298 h 1078499"/>
                <a:gd name="connsiteX21" fmla="*/ 283737 w 3024845"/>
                <a:gd name="connsiteY21" fmla="*/ 605298 h 1078499"/>
                <a:gd name="connsiteX22" fmla="*/ 283737 w 3024845"/>
                <a:gd name="connsiteY22" fmla="*/ 637724 h 1078499"/>
                <a:gd name="connsiteX23" fmla="*/ 284750 w 3024845"/>
                <a:gd name="connsiteY23" fmla="*/ 638265 h 1078499"/>
                <a:gd name="connsiteX24" fmla="*/ 291844 w 3024845"/>
                <a:gd name="connsiteY24" fmla="*/ 642048 h 1078499"/>
                <a:gd name="connsiteX25" fmla="*/ 291844 w 3024845"/>
                <a:gd name="connsiteY25" fmla="*/ 643399 h 1078499"/>
                <a:gd name="connsiteX26" fmla="*/ 291844 w 3024845"/>
                <a:gd name="connsiteY26" fmla="*/ 652857 h 1078499"/>
                <a:gd name="connsiteX27" fmla="*/ 336431 w 3024845"/>
                <a:gd name="connsiteY27" fmla="*/ 652857 h 1078499"/>
                <a:gd name="connsiteX28" fmla="*/ 336431 w 3024845"/>
                <a:gd name="connsiteY28" fmla="*/ 653938 h 1078499"/>
                <a:gd name="connsiteX29" fmla="*/ 336431 w 3024845"/>
                <a:gd name="connsiteY29" fmla="*/ 661504 h 1078499"/>
                <a:gd name="connsiteX30" fmla="*/ 338457 w 3024845"/>
                <a:gd name="connsiteY30" fmla="*/ 661504 h 1078499"/>
                <a:gd name="connsiteX31" fmla="*/ 352644 w 3024845"/>
                <a:gd name="connsiteY31" fmla="*/ 661504 h 1078499"/>
                <a:gd name="connsiteX32" fmla="*/ 352644 w 3024845"/>
                <a:gd name="connsiteY32" fmla="*/ 631239 h 1078499"/>
                <a:gd name="connsiteX33" fmla="*/ 397231 w 3024845"/>
                <a:gd name="connsiteY33" fmla="*/ 631239 h 1078499"/>
                <a:gd name="connsiteX34" fmla="*/ 397231 w 3024845"/>
                <a:gd name="connsiteY34" fmla="*/ 629888 h 1078499"/>
                <a:gd name="connsiteX35" fmla="*/ 397231 w 3024845"/>
                <a:gd name="connsiteY35" fmla="*/ 620430 h 1078499"/>
                <a:gd name="connsiteX36" fmla="*/ 398245 w 3024845"/>
                <a:gd name="connsiteY36" fmla="*/ 620430 h 1078499"/>
                <a:gd name="connsiteX37" fmla="*/ 405338 w 3024845"/>
                <a:gd name="connsiteY37" fmla="*/ 620430 h 1078499"/>
                <a:gd name="connsiteX38" fmla="*/ 405338 w 3024845"/>
                <a:gd name="connsiteY38" fmla="*/ 618539 h 1078499"/>
                <a:gd name="connsiteX39" fmla="*/ 405338 w 3024845"/>
                <a:gd name="connsiteY39" fmla="*/ 605298 h 1078499"/>
                <a:gd name="connsiteX40" fmla="*/ 406098 w 3024845"/>
                <a:gd name="connsiteY40" fmla="*/ 605298 h 1078499"/>
                <a:gd name="connsiteX41" fmla="*/ 411418 w 3024845"/>
                <a:gd name="connsiteY41" fmla="*/ 605298 h 1078499"/>
                <a:gd name="connsiteX42" fmla="*/ 411418 w 3024845"/>
                <a:gd name="connsiteY42" fmla="*/ 604217 h 1078499"/>
                <a:gd name="connsiteX43" fmla="*/ 411418 w 3024845"/>
                <a:gd name="connsiteY43" fmla="*/ 596650 h 1078499"/>
                <a:gd name="connsiteX44" fmla="*/ 413445 w 3024845"/>
                <a:gd name="connsiteY44" fmla="*/ 596650 h 1078499"/>
                <a:gd name="connsiteX45" fmla="*/ 427632 w 3024845"/>
                <a:gd name="connsiteY45" fmla="*/ 596650 h 1078499"/>
                <a:gd name="connsiteX46" fmla="*/ 427632 w 3024845"/>
                <a:gd name="connsiteY46" fmla="*/ 597731 h 1078499"/>
                <a:gd name="connsiteX47" fmla="*/ 427632 w 3024845"/>
                <a:gd name="connsiteY47" fmla="*/ 605298 h 1078499"/>
                <a:gd name="connsiteX48" fmla="*/ 449925 w 3024845"/>
                <a:gd name="connsiteY48" fmla="*/ 605298 h 1078499"/>
                <a:gd name="connsiteX49" fmla="*/ 449925 w 3024845"/>
                <a:gd name="connsiteY49" fmla="*/ 603406 h 1078499"/>
                <a:gd name="connsiteX50" fmla="*/ 449925 w 3024845"/>
                <a:gd name="connsiteY50" fmla="*/ 590165 h 1078499"/>
                <a:gd name="connsiteX51" fmla="*/ 451699 w 3024845"/>
                <a:gd name="connsiteY51" fmla="*/ 590165 h 1078499"/>
                <a:gd name="connsiteX52" fmla="*/ 464112 w 3024845"/>
                <a:gd name="connsiteY52" fmla="*/ 590165 h 1078499"/>
                <a:gd name="connsiteX53" fmla="*/ 464112 w 3024845"/>
                <a:gd name="connsiteY53" fmla="*/ 613945 h 1078499"/>
                <a:gd name="connsiteX54" fmla="*/ 465126 w 3024845"/>
                <a:gd name="connsiteY54" fmla="*/ 613945 h 1078499"/>
                <a:gd name="connsiteX55" fmla="*/ 472219 w 3024845"/>
                <a:gd name="connsiteY55" fmla="*/ 613945 h 1078499"/>
                <a:gd name="connsiteX56" fmla="*/ 472219 w 3024845"/>
                <a:gd name="connsiteY56" fmla="*/ 612864 h 1078499"/>
                <a:gd name="connsiteX57" fmla="*/ 472219 w 3024845"/>
                <a:gd name="connsiteY57" fmla="*/ 605298 h 1078499"/>
                <a:gd name="connsiteX58" fmla="*/ 473992 w 3024845"/>
                <a:gd name="connsiteY58" fmla="*/ 605298 h 1078499"/>
                <a:gd name="connsiteX59" fmla="*/ 486406 w 3024845"/>
                <a:gd name="connsiteY59" fmla="*/ 605298 h 1078499"/>
                <a:gd name="connsiteX60" fmla="*/ 486406 w 3024845"/>
                <a:gd name="connsiteY60" fmla="*/ 631239 h 1078499"/>
                <a:gd name="connsiteX61" fmla="*/ 488433 w 3024845"/>
                <a:gd name="connsiteY61" fmla="*/ 631239 h 1078499"/>
                <a:gd name="connsiteX62" fmla="*/ 502619 w 3024845"/>
                <a:gd name="connsiteY62" fmla="*/ 631239 h 1078499"/>
                <a:gd name="connsiteX63" fmla="*/ 502619 w 3024845"/>
                <a:gd name="connsiteY63" fmla="*/ 632860 h 1078499"/>
                <a:gd name="connsiteX64" fmla="*/ 502619 w 3024845"/>
                <a:gd name="connsiteY64" fmla="*/ 644210 h 1078499"/>
                <a:gd name="connsiteX65" fmla="*/ 503379 w 3024845"/>
                <a:gd name="connsiteY65" fmla="*/ 644210 h 1078499"/>
                <a:gd name="connsiteX66" fmla="*/ 508700 w 3024845"/>
                <a:gd name="connsiteY66" fmla="*/ 644210 h 1078499"/>
                <a:gd name="connsiteX67" fmla="*/ 508700 w 3024845"/>
                <a:gd name="connsiteY67" fmla="*/ 643399 h 1078499"/>
                <a:gd name="connsiteX68" fmla="*/ 508700 w 3024845"/>
                <a:gd name="connsiteY68" fmla="*/ 637724 h 1078499"/>
                <a:gd name="connsiteX69" fmla="*/ 539100 w 3024845"/>
                <a:gd name="connsiteY69" fmla="*/ 637724 h 1078499"/>
                <a:gd name="connsiteX70" fmla="*/ 539100 w 3024845"/>
                <a:gd name="connsiteY70" fmla="*/ 661504 h 1078499"/>
                <a:gd name="connsiteX71" fmla="*/ 540113 w 3024845"/>
                <a:gd name="connsiteY71" fmla="*/ 661504 h 1078499"/>
                <a:gd name="connsiteX72" fmla="*/ 547207 w 3024845"/>
                <a:gd name="connsiteY72" fmla="*/ 661504 h 1078499"/>
                <a:gd name="connsiteX73" fmla="*/ 547207 w 3024845"/>
                <a:gd name="connsiteY73" fmla="*/ 662585 h 1078499"/>
                <a:gd name="connsiteX74" fmla="*/ 547207 w 3024845"/>
                <a:gd name="connsiteY74" fmla="*/ 670151 h 1078499"/>
                <a:gd name="connsiteX75" fmla="*/ 547967 w 3024845"/>
                <a:gd name="connsiteY75" fmla="*/ 670151 h 1078499"/>
                <a:gd name="connsiteX76" fmla="*/ 553287 w 3024845"/>
                <a:gd name="connsiteY76" fmla="*/ 670151 h 1078499"/>
                <a:gd name="connsiteX77" fmla="*/ 553287 w 3024845"/>
                <a:gd name="connsiteY77" fmla="*/ 667989 h 1078499"/>
                <a:gd name="connsiteX78" fmla="*/ 553287 w 3024845"/>
                <a:gd name="connsiteY78" fmla="*/ 652857 h 1078499"/>
                <a:gd name="connsiteX79" fmla="*/ 554300 w 3024845"/>
                <a:gd name="connsiteY79" fmla="*/ 652857 h 1078499"/>
                <a:gd name="connsiteX80" fmla="*/ 561394 w 3024845"/>
                <a:gd name="connsiteY80" fmla="*/ 652857 h 1078499"/>
                <a:gd name="connsiteX81" fmla="*/ 561394 w 3024845"/>
                <a:gd name="connsiteY81" fmla="*/ 653938 h 1078499"/>
                <a:gd name="connsiteX82" fmla="*/ 561394 w 3024845"/>
                <a:gd name="connsiteY82" fmla="*/ 661504 h 1078499"/>
                <a:gd name="connsiteX83" fmla="*/ 566714 w 3024845"/>
                <a:gd name="connsiteY83" fmla="*/ 659511 h 1078499"/>
                <a:gd name="connsiteX84" fmla="*/ 567474 w 3024845"/>
                <a:gd name="connsiteY84" fmla="*/ 658531 h 1078499"/>
                <a:gd name="connsiteX85" fmla="*/ 567474 w 3024845"/>
                <a:gd name="connsiteY85" fmla="*/ 652857 h 1078499"/>
                <a:gd name="connsiteX86" fmla="*/ 605981 w 3024845"/>
                <a:gd name="connsiteY86" fmla="*/ 652857 h 1078499"/>
                <a:gd name="connsiteX87" fmla="*/ 605981 w 3024845"/>
                <a:gd name="connsiteY87" fmla="*/ 676636 h 1078499"/>
                <a:gd name="connsiteX88" fmla="*/ 608007 w 3024845"/>
                <a:gd name="connsiteY88" fmla="*/ 676636 h 1078499"/>
                <a:gd name="connsiteX89" fmla="*/ 622194 w 3024845"/>
                <a:gd name="connsiteY89" fmla="*/ 676636 h 1078499"/>
                <a:gd name="connsiteX90" fmla="*/ 622194 w 3024845"/>
                <a:gd name="connsiteY90" fmla="*/ 677717 h 1078499"/>
                <a:gd name="connsiteX91" fmla="*/ 622194 w 3024845"/>
                <a:gd name="connsiteY91" fmla="*/ 685283 h 1078499"/>
                <a:gd name="connsiteX92" fmla="*/ 623968 w 3024845"/>
                <a:gd name="connsiteY92" fmla="*/ 685283 h 1078499"/>
                <a:gd name="connsiteX93" fmla="*/ 636381 w 3024845"/>
                <a:gd name="connsiteY93" fmla="*/ 685283 h 1078499"/>
                <a:gd name="connsiteX94" fmla="*/ 636381 w 3024845"/>
                <a:gd name="connsiteY94" fmla="*/ 661504 h 1078499"/>
                <a:gd name="connsiteX95" fmla="*/ 637394 w 3024845"/>
                <a:gd name="connsiteY95" fmla="*/ 661504 h 1078499"/>
                <a:gd name="connsiteX96" fmla="*/ 644488 w 3024845"/>
                <a:gd name="connsiteY96" fmla="*/ 661504 h 1078499"/>
                <a:gd name="connsiteX97" fmla="*/ 644488 w 3024845"/>
                <a:gd name="connsiteY97" fmla="*/ 629077 h 1078499"/>
                <a:gd name="connsiteX98" fmla="*/ 645501 w 3024845"/>
                <a:gd name="connsiteY98" fmla="*/ 629077 h 1078499"/>
                <a:gd name="connsiteX99" fmla="*/ 652595 w 3024845"/>
                <a:gd name="connsiteY99" fmla="*/ 629077 h 1078499"/>
                <a:gd name="connsiteX100" fmla="*/ 652595 w 3024845"/>
                <a:gd name="connsiteY100" fmla="*/ 627186 h 1078499"/>
                <a:gd name="connsiteX101" fmla="*/ 652595 w 3024845"/>
                <a:gd name="connsiteY101" fmla="*/ 613945 h 1078499"/>
                <a:gd name="connsiteX102" fmla="*/ 651328 w 3024845"/>
                <a:gd name="connsiteY102" fmla="*/ 612323 h 1078499"/>
                <a:gd name="connsiteX103" fmla="*/ 656648 w 3024845"/>
                <a:gd name="connsiteY103" fmla="*/ 600974 h 1078499"/>
                <a:gd name="connsiteX104" fmla="*/ 664755 w 3024845"/>
                <a:gd name="connsiteY104" fmla="*/ 629077 h 1078499"/>
                <a:gd name="connsiteX105" fmla="*/ 665515 w 3024845"/>
                <a:gd name="connsiteY105" fmla="*/ 629077 h 1078499"/>
                <a:gd name="connsiteX106" fmla="*/ 670835 w 3024845"/>
                <a:gd name="connsiteY106" fmla="*/ 629077 h 1078499"/>
                <a:gd name="connsiteX107" fmla="*/ 670835 w 3024845"/>
                <a:gd name="connsiteY107" fmla="*/ 523150 h 1078499"/>
                <a:gd name="connsiteX108" fmla="*/ 672355 w 3024845"/>
                <a:gd name="connsiteY108" fmla="*/ 523150 h 1078499"/>
                <a:gd name="connsiteX109" fmla="*/ 682995 w 3024845"/>
                <a:gd name="connsiteY109" fmla="*/ 523150 h 1078499"/>
                <a:gd name="connsiteX110" fmla="*/ 682995 w 3024845"/>
                <a:gd name="connsiteY110" fmla="*/ 475591 h 1078499"/>
                <a:gd name="connsiteX111" fmla="*/ 709342 w 3024845"/>
                <a:gd name="connsiteY111" fmla="*/ 475591 h 1078499"/>
                <a:gd name="connsiteX112" fmla="*/ 709342 w 3024845"/>
                <a:gd name="connsiteY112" fmla="*/ 453973 h 1078499"/>
                <a:gd name="connsiteX113" fmla="*/ 743796 w 3024845"/>
                <a:gd name="connsiteY113" fmla="*/ 453973 h 1078499"/>
                <a:gd name="connsiteX114" fmla="*/ 743796 w 3024845"/>
                <a:gd name="connsiteY114" fmla="*/ 456405 h 1078499"/>
                <a:gd name="connsiteX115" fmla="*/ 743796 w 3024845"/>
                <a:gd name="connsiteY115" fmla="*/ 473429 h 1078499"/>
                <a:gd name="connsiteX116" fmla="*/ 746076 w 3024845"/>
                <a:gd name="connsiteY116" fmla="*/ 473429 h 1078499"/>
                <a:gd name="connsiteX117" fmla="*/ 762036 w 3024845"/>
                <a:gd name="connsiteY117" fmla="*/ 473429 h 1078499"/>
                <a:gd name="connsiteX118" fmla="*/ 762036 w 3024845"/>
                <a:gd name="connsiteY118" fmla="*/ 520988 h 1078499"/>
                <a:gd name="connsiteX119" fmla="*/ 763049 w 3024845"/>
                <a:gd name="connsiteY119" fmla="*/ 520988 h 1078499"/>
                <a:gd name="connsiteX120" fmla="*/ 770143 w 3024845"/>
                <a:gd name="connsiteY120" fmla="*/ 520988 h 1078499"/>
                <a:gd name="connsiteX121" fmla="*/ 784330 w 3024845"/>
                <a:gd name="connsiteY121" fmla="*/ 525312 h 1078499"/>
                <a:gd name="connsiteX122" fmla="*/ 784330 w 3024845"/>
                <a:gd name="connsiteY122" fmla="*/ 564224 h 1078499"/>
                <a:gd name="connsiteX123" fmla="*/ 785343 w 3024845"/>
                <a:gd name="connsiteY123" fmla="*/ 564224 h 1078499"/>
                <a:gd name="connsiteX124" fmla="*/ 792436 w 3024845"/>
                <a:gd name="connsiteY124" fmla="*/ 564224 h 1078499"/>
                <a:gd name="connsiteX125" fmla="*/ 792436 w 3024845"/>
                <a:gd name="connsiteY125" fmla="*/ 565845 h 1078499"/>
                <a:gd name="connsiteX126" fmla="*/ 792436 w 3024845"/>
                <a:gd name="connsiteY126" fmla="*/ 577194 h 1078499"/>
                <a:gd name="connsiteX127" fmla="*/ 794463 w 3024845"/>
                <a:gd name="connsiteY127" fmla="*/ 577194 h 1078499"/>
                <a:gd name="connsiteX128" fmla="*/ 808650 w 3024845"/>
                <a:gd name="connsiteY128" fmla="*/ 577194 h 1078499"/>
                <a:gd name="connsiteX129" fmla="*/ 814730 w 3024845"/>
                <a:gd name="connsiteY129" fmla="*/ 583680 h 1078499"/>
                <a:gd name="connsiteX130" fmla="*/ 814730 w 3024845"/>
                <a:gd name="connsiteY130" fmla="*/ 605298 h 1078499"/>
                <a:gd name="connsiteX131" fmla="*/ 817010 w 3024845"/>
                <a:gd name="connsiteY131" fmla="*/ 605298 h 1078499"/>
                <a:gd name="connsiteX132" fmla="*/ 832970 w 3024845"/>
                <a:gd name="connsiteY132" fmla="*/ 605298 h 1078499"/>
                <a:gd name="connsiteX133" fmla="*/ 832970 w 3024845"/>
                <a:gd name="connsiteY133" fmla="*/ 606378 h 1078499"/>
                <a:gd name="connsiteX134" fmla="*/ 832970 w 3024845"/>
                <a:gd name="connsiteY134" fmla="*/ 613945 h 1078499"/>
                <a:gd name="connsiteX135" fmla="*/ 834237 w 3024845"/>
                <a:gd name="connsiteY135" fmla="*/ 613945 h 1078499"/>
                <a:gd name="connsiteX136" fmla="*/ 843104 w 3024845"/>
                <a:gd name="connsiteY136" fmla="*/ 613945 h 1078499"/>
                <a:gd name="connsiteX137" fmla="*/ 843104 w 3024845"/>
                <a:gd name="connsiteY137" fmla="*/ 616106 h 1078499"/>
                <a:gd name="connsiteX138" fmla="*/ 843104 w 3024845"/>
                <a:gd name="connsiteY138" fmla="*/ 631239 h 1078499"/>
                <a:gd name="connsiteX139" fmla="*/ 847157 w 3024845"/>
                <a:gd name="connsiteY139" fmla="*/ 629347 h 1078499"/>
                <a:gd name="connsiteX140" fmla="*/ 847157 w 3024845"/>
                <a:gd name="connsiteY140" fmla="*/ 616106 h 1078499"/>
                <a:gd name="connsiteX141" fmla="*/ 848170 w 3024845"/>
                <a:gd name="connsiteY141" fmla="*/ 616106 h 1078499"/>
                <a:gd name="connsiteX142" fmla="*/ 855264 w 3024845"/>
                <a:gd name="connsiteY142" fmla="*/ 616106 h 1078499"/>
                <a:gd name="connsiteX143" fmla="*/ 855264 w 3024845"/>
                <a:gd name="connsiteY143" fmla="*/ 617728 h 1078499"/>
                <a:gd name="connsiteX144" fmla="*/ 855264 w 3024845"/>
                <a:gd name="connsiteY144" fmla="*/ 629077 h 1078499"/>
                <a:gd name="connsiteX145" fmla="*/ 856024 w 3024845"/>
                <a:gd name="connsiteY145" fmla="*/ 629077 h 1078499"/>
                <a:gd name="connsiteX146" fmla="*/ 861344 w 3024845"/>
                <a:gd name="connsiteY146" fmla="*/ 629077 h 1078499"/>
                <a:gd name="connsiteX147" fmla="*/ 909984 w 3024845"/>
                <a:gd name="connsiteY147" fmla="*/ 624754 h 1078499"/>
                <a:gd name="connsiteX148" fmla="*/ 909984 w 3024845"/>
                <a:gd name="connsiteY148" fmla="*/ 626105 h 1078499"/>
                <a:gd name="connsiteX149" fmla="*/ 909984 w 3024845"/>
                <a:gd name="connsiteY149" fmla="*/ 635562 h 1078499"/>
                <a:gd name="connsiteX150" fmla="*/ 910744 w 3024845"/>
                <a:gd name="connsiteY150" fmla="*/ 635562 h 1078499"/>
                <a:gd name="connsiteX151" fmla="*/ 916065 w 3024845"/>
                <a:gd name="connsiteY151" fmla="*/ 635562 h 1078499"/>
                <a:gd name="connsiteX152" fmla="*/ 916065 w 3024845"/>
                <a:gd name="connsiteY152" fmla="*/ 637724 h 1078499"/>
                <a:gd name="connsiteX153" fmla="*/ 916065 w 3024845"/>
                <a:gd name="connsiteY153" fmla="*/ 652857 h 1078499"/>
                <a:gd name="connsiteX154" fmla="*/ 918091 w 3024845"/>
                <a:gd name="connsiteY154" fmla="*/ 651506 h 1078499"/>
                <a:gd name="connsiteX155" fmla="*/ 932278 w 3024845"/>
                <a:gd name="connsiteY155" fmla="*/ 642048 h 1078499"/>
                <a:gd name="connsiteX156" fmla="*/ 938358 w 3024845"/>
                <a:gd name="connsiteY156" fmla="*/ 600974 h 1078499"/>
                <a:gd name="connsiteX157" fmla="*/ 939118 w 3024845"/>
                <a:gd name="connsiteY157" fmla="*/ 600704 h 1078499"/>
                <a:gd name="connsiteX158" fmla="*/ 944438 w 3024845"/>
                <a:gd name="connsiteY158" fmla="*/ 598812 h 1078499"/>
                <a:gd name="connsiteX159" fmla="*/ 946465 w 3024845"/>
                <a:gd name="connsiteY159" fmla="*/ 529635 h 1078499"/>
                <a:gd name="connsiteX160" fmla="*/ 948492 w 3024845"/>
                <a:gd name="connsiteY160" fmla="*/ 598812 h 1078499"/>
                <a:gd name="connsiteX161" fmla="*/ 949252 w 3024845"/>
                <a:gd name="connsiteY161" fmla="*/ 599082 h 1078499"/>
                <a:gd name="connsiteX162" fmla="*/ 954572 w 3024845"/>
                <a:gd name="connsiteY162" fmla="*/ 600974 h 1078499"/>
                <a:gd name="connsiteX163" fmla="*/ 954572 w 3024845"/>
                <a:gd name="connsiteY163" fmla="*/ 514503 h 1078499"/>
                <a:gd name="connsiteX164" fmla="*/ 958625 w 3024845"/>
                <a:gd name="connsiteY164" fmla="*/ 482076 h 1078499"/>
                <a:gd name="connsiteX165" fmla="*/ 997132 w 3024845"/>
                <a:gd name="connsiteY165" fmla="*/ 482076 h 1078499"/>
                <a:gd name="connsiteX166" fmla="*/ 997132 w 3024845"/>
                <a:gd name="connsiteY166" fmla="*/ 514503 h 1078499"/>
                <a:gd name="connsiteX167" fmla="*/ 997892 w 3024845"/>
                <a:gd name="connsiteY167" fmla="*/ 514503 h 1078499"/>
                <a:gd name="connsiteX168" fmla="*/ 1003212 w 3024845"/>
                <a:gd name="connsiteY168" fmla="*/ 514503 h 1078499"/>
                <a:gd name="connsiteX169" fmla="*/ 1003212 w 3024845"/>
                <a:gd name="connsiteY169" fmla="*/ 432355 h 1078499"/>
                <a:gd name="connsiteX170" fmla="*/ 1004986 w 3024845"/>
                <a:gd name="connsiteY170" fmla="*/ 432355 h 1078499"/>
                <a:gd name="connsiteX171" fmla="*/ 1017399 w 3024845"/>
                <a:gd name="connsiteY171" fmla="*/ 432355 h 1078499"/>
                <a:gd name="connsiteX172" fmla="*/ 1017399 w 3024845"/>
                <a:gd name="connsiteY172" fmla="*/ 430464 h 1078499"/>
                <a:gd name="connsiteX173" fmla="*/ 1017399 w 3024845"/>
                <a:gd name="connsiteY173" fmla="*/ 417223 h 1078499"/>
                <a:gd name="connsiteX174" fmla="*/ 1039693 w 3024845"/>
                <a:gd name="connsiteY174" fmla="*/ 417223 h 1078499"/>
                <a:gd name="connsiteX175" fmla="*/ 1039693 w 3024845"/>
                <a:gd name="connsiteY175" fmla="*/ 416142 h 1078499"/>
                <a:gd name="connsiteX176" fmla="*/ 1039693 w 3024845"/>
                <a:gd name="connsiteY176" fmla="*/ 408576 h 1078499"/>
                <a:gd name="connsiteX177" fmla="*/ 1041466 w 3024845"/>
                <a:gd name="connsiteY177" fmla="*/ 408576 h 1078499"/>
                <a:gd name="connsiteX178" fmla="*/ 1053880 w 3024845"/>
                <a:gd name="connsiteY178" fmla="*/ 408576 h 1078499"/>
                <a:gd name="connsiteX179" fmla="*/ 1053880 w 3024845"/>
                <a:gd name="connsiteY179" fmla="*/ 409657 h 1078499"/>
                <a:gd name="connsiteX180" fmla="*/ 1053880 w 3024845"/>
                <a:gd name="connsiteY180" fmla="*/ 417223 h 1078499"/>
                <a:gd name="connsiteX181" fmla="*/ 1054640 w 3024845"/>
                <a:gd name="connsiteY181" fmla="*/ 417223 h 1078499"/>
                <a:gd name="connsiteX182" fmla="*/ 1059960 w 3024845"/>
                <a:gd name="connsiteY182" fmla="*/ 417223 h 1078499"/>
                <a:gd name="connsiteX183" fmla="*/ 1070093 w 3024845"/>
                <a:gd name="connsiteY183" fmla="*/ 412899 h 1078499"/>
                <a:gd name="connsiteX184" fmla="*/ 1074146 w 3024845"/>
                <a:gd name="connsiteY184" fmla="*/ 416142 h 1078499"/>
                <a:gd name="connsiteX185" fmla="*/ 1074146 w 3024845"/>
                <a:gd name="connsiteY185" fmla="*/ 408576 h 1078499"/>
                <a:gd name="connsiteX186" fmla="*/ 1076426 w 3024845"/>
                <a:gd name="connsiteY186" fmla="*/ 408576 h 1078499"/>
                <a:gd name="connsiteX187" fmla="*/ 1092387 w 3024845"/>
                <a:gd name="connsiteY187" fmla="*/ 408576 h 1078499"/>
                <a:gd name="connsiteX188" fmla="*/ 1092387 w 3024845"/>
                <a:gd name="connsiteY188" fmla="*/ 409657 h 1078499"/>
                <a:gd name="connsiteX189" fmla="*/ 1092387 w 3024845"/>
                <a:gd name="connsiteY189" fmla="*/ 417223 h 1078499"/>
                <a:gd name="connsiteX190" fmla="*/ 1122787 w 3024845"/>
                <a:gd name="connsiteY190" fmla="*/ 417223 h 1078499"/>
                <a:gd name="connsiteX191" fmla="*/ 1122787 w 3024845"/>
                <a:gd name="connsiteY191" fmla="*/ 418844 h 1078499"/>
                <a:gd name="connsiteX192" fmla="*/ 1122787 w 3024845"/>
                <a:gd name="connsiteY192" fmla="*/ 430194 h 1078499"/>
                <a:gd name="connsiteX193" fmla="*/ 1149134 w 3024845"/>
                <a:gd name="connsiteY193" fmla="*/ 430194 h 1078499"/>
                <a:gd name="connsiteX194" fmla="*/ 1149134 w 3024845"/>
                <a:gd name="connsiteY194" fmla="*/ 460458 h 1078499"/>
                <a:gd name="connsiteX195" fmla="*/ 1149894 w 3024845"/>
                <a:gd name="connsiteY195" fmla="*/ 460458 h 1078499"/>
                <a:gd name="connsiteX196" fmla="*/ 1155214 w 3024845"/>
                <a:gd name="connsiteY196" fmla="*/ 460458 h 1078499"/>
                <a:gd name="connsiteX197" fmla="*/ 1155214 w 3024845"/>
                <a:gd name="connsiteY197" fmla="*/ 461539 h 1078499"/>
                <a:gd name="connsiteX198" fmla="*/ 1155214 w 3024845"/>
                <a:gd name="connsiteY198" fmla="*/ 469106 h 1078499"/>
                <a:gd name="connsiteX199" fmla="*/ 1159268 w 3024845"/>
                <a:gd name="connsiteY199" fmla="*/ 499370 h 1078499"/>
                <a:gd name="connsiteX200" fmla="*/ 1160028 w 3024845"/>
                <a:gd name="connsiteY200" fmla="*/ 499370 h 1078499"/>
                <a:gd name="connsiteX201" fmla="*/ 1165348 w 3024845"/>
                <a:gd name="connsiteY201" fmla="*/ 499370 h 1078499"/>
                <a:gd name="connsiteX202" fmla="*/ 1165348 w 3024845"/>
                <a:gd name="connsiteY202" fmla="*/ 500181 h 1078499"/>
                <a:gd name="connsiteX203" fmla="*/ 1165348 w 3024845"/>
                <a:gd name="connsiteY203" fmla="*/ 505856 h 1078499"/>
                <a:gd name="connsiteX204" fmla="*/ 1166361 w 3024845"/>
                <a:gd name="connsiteY204" fmla="*/ 505856 h 1078499"/>
                <a:gd name="connsiteX205" fmla="*/ 1173454 w 3024845"/>
                <a:gd name="connsiteY205" fmla="*/ 505856 h 1078499"/>
                <a:gd name="connsiteX206" fmla="*/ 1173454 w 3024845"/>
                <a:gd name="connsiteY206" fmla="*/ 536121 h 1078499"/>
                <a:gd name="connsiteX207" fmla="*/ 1175481 w 3024845"/>
                <a:gd name="connsiteY207" fmla="*/ 536121 h 1078499"/>
                <a:gd name="connsiteX208" fmla="*/ 1189668 w 3024845"/>
                <a:gd name="connsiteY208" fmla="*/ 536121 h 1078499"/>
                <a:gd name="connsiteX209" fmla="*/ 1189668 w 3024845"/>
                <a:gd name="connsiteY209" fmla="*/ 559900 h 1078499"/>
                <a:gd name="connsiteX210" fmla="*/ 1191695 w 3024845"/>
                <a:gd name="connsiteY210" fmla="*/ 561521 h 1078499"/>
                <a:gd name="connsiteX211" fmla="*/ 1191695 w 3024845"/>
                <a:gd name="connsiteY211" fmla="*/ 572871 h 1078499"/>
                <a:gd name="connsiteX212" fmla="*/ 1192455 w 3024845"/>
                <a:gd name="connsiteY212" fmla="*/ 572871 h 1078499"/>
                <a:gd name="connsiteX213" fmla="*/ 1197775 w 3024845"/>
                <a:gd name="connsiteY213" fmla="*/ 572871 h 1078499"/>
                <a:gd name="connsiteX214" fmla="*/ 1197775 w 3024845"/>
                <a:gd name="connsiteY214" fmla="*/ 596650 h 1078499"/>
                <a:gd name="connsiteX215" fmla="*/ 1199041 w 3024845"/>
                <a:gd name="connsiteY215" fmla="*/ 596650 h 1078499"/>
                <a:gd name="connsiteX216" fmla="*/ 1207908 w 3024845"/>
                <a:gd name="connsiteY216" fmla="*/ 596650 h 1078499"/>
                <a:gd name="connsiteX217" fmla="*/ 1209935 w 3024845"/>
                <a:gd name="connsiteY217" fmla="*/ 600704 h 1078499"/>
                <a:gd name="connsiteX218" fmla="*/ 1209935 w 3024845"/>
                <a:gd name="connsiteY218" fmla="*/ 613945 h 1078499"/>
                <a:gd name="connsiteX219" fmla="*/ 1211455 w 3024845"/>
                <a:gd name="connsiteY219" fmla="*/ 612053 h 1078499"/>
                <a:gd name="connsiteX220" fmla="*/ 1222095 w 3024845"/>
                <a:gd name="connsiteY220" fmla="*/ 598812 h 1078499"/>
                <a:gd name="connsiteX221" fmla="*/ 1250469 w 3024845"/>
                <a:gd name="connsiteY221" fmla="*/ 598812 h 1078499"/>
                <a:gd name="connsiteX222" fmla="*/ 1250469 w 3024845"/>
                <a:gd name="connsiteY222" fmla="*/ 685283 h 1078499"/>
                <a:gd name="connsiteX223" fmla="*/ 1251229 w 3024845"/>
                <a:gd name="connsiteY223" fmla="*/ 685283 h 1078499"/>
                <a:gd name="connsiteX224" fmla="*/ 1256549 w 3024845"/>
                <a:gd name="connsiteY224" fmla="*/ 685283 h 1078499"/>
                <a:gd name="connsiteX225" fmla="*/ 1257309 w 3024845"/>
                <a:gd name="connsiteY225" fmla="*/ 683932 h 1078499"/>
                <a:gd name="connsiteX226" fmla="*/ 1262629 w 3024845"/>
                <a:gd name="connsiteY226" fmla="*/ 674474 h 1078499"/>
                <a:gd name="connsiteX227" fmla="*/ 1262629 w 3024845"/>
                <a:gd name="connsiteY227" fmla="*/ 676366 h 1078499"/>
                <a:gd name="connsiteX228" fmla="*/ 1262629 w 3024845"/>
                <a:gd name="connsiteY228" fmla="*/ 689607 h 1078499"/>
                <a:gd name="connsiteX229" fmla="*/ 1266682 w 3024845"/>
                <a:gd name="connsiteY229" fmla="*/ 644210 h 1078499"/>
                <a:gd name="connsiteX230" fmla="*/ 1267442 w 3024845"/>
                <a:gd name="connsiteY230" fmla="*/ 644210 h 1078499"/>
                <a:gd name="connsiteX231" fmla="*/ 1272762 w 3024845"/>
                <a:gd name="connsiteY231" fmla="*/ 644210 h 1078499"/>
                <a:gd name="connsiteX232" fmla="*/ 1272762 w 3024845"/>
                <a:gd name="connsiteY232" fmla="*/ 579356 h 1078499"/>
                <a:gd name="connsiteX233" fmla="*/ 1273776 w 3024845"/>
                <a:gd name="connsiteY233" fmla="*/ 579356 h 1078499"/>
                <a:gd name="connsiteX234" fmla="*/ 1280869 w 3024845"/>
                <a:gd name="connsiteY234" fmla="*/ 579356 h 1078499"/>
                <a:gd name="connsiteX235" fmla="*/ 1293029 w 3024845"/>
                <a:gd name="connsiteY235" fmla="*/ 536121 h 1078499"/>
                <a:gd name="connsiteX236" fmla="*/ 1294296 w 3024845"/>
                <a:gd name="connsiteY236" fmla="*/ 536121 h 1078499"/>
                <a:gd name="connsiteX237" fmla="*/ 1303163 w 3024845"/>
                <a:gd name="connsiteY237" fmla="*/ 536121 h 1078499"/>
                <a:gd name="connsiteX238" fmla="*/ 1313296 w 3024845"/>
                <a:gd name="connsiteY238" fmla="*/ 579356 h 1078499"/>
                <a:gd name="connsiteX239" fmla="*/ 1314309 w 3024845"/>
                <a:gd name="connsiteY239" fmla="*/ 579356 h 1078499"/>
                <a:gd name="connsiteX240" fmla="*/ 1321403 w 3024845"/>
                <a:gd name="connsiteY240" fmla="*/ 579356 h 1078499"/>
                <a:gd name="connsiteX241" fmla="*/ 1321403 w 3024845"/>
                <a:gd name="connsiteY241" fmla="*/ 618268 h 1078499"/>
                <a:gd name="connsiteX242" fmla="*/ 1323176 w 3024845"/>
                <a:gd name="connsiteY242" fmla="*/ 618268 h 1078499"/>
                <a:gd name="connsiteX243" fmla="*/ 1335590 w 3024845"/>
                <a:gd name="connsiteY243" fmla="*/ 618268 h 1078499"/>
                <a:gd name="connsiteX244" fmla="*/ 1335590 w 3024845"/>
                <a:gd name="connsiteY244" fmla="*/ 620430 h 1078499"/>
                <a:gd name="connsiteX245" fmla="*/ 1335590 w 3024845"/>
                <a:gd name="connsiteY245" fmla="*/ 635562 h 1078499"/>
                <a:gd name="connsiteX246" fmla="*/ 1339643 w 3024845"/>
                <a:gd name="connsiteY246" fmla="*/ 633401 h 1078499"/>
                <a:gd name="connsiteX247" fmla="*/ 1339643 w 3024845"/>
                <a:gd name="connsiteY247" fmla="*/ 618268 h 1078499"/>
                <a:gd name="connsiteX248" fmla="*/ 1341163 w 3024845"/>
                <a:gd name="connsiteY248" fmla="*/ 618268 h 1078499"/>
                <a:gd name="connsiteX249" fmla="*/ 1351803 w 3024845"/>
                <a:gd name="connsiteY249" fmla="*/ 618268 h 1078499"/>
                <a:gd name="connsiteX250" fmla="*/ 1351803 w 3024845"/>
                <a:gd name="connsiteY250" fmla="*/ 619889 h 1078499"/>
                <a:gd name="connsiteX251" fmla="*/ 1351803 w 3024845"/>
                <a:gd name="connsiteY251" fmla="*/ 631239 h 1078499"/>
                <a:gd name="connsiteX252" fmla="*/ 1382204 w 3024845"/>
                <a:gd name="connsiteY252" fmla="*/ 631239 h 1078499"/>
                <a:gd name="connsiteX253" fmla="*/ 1382204 w 3024845"/>
                <a:gd name="connsiteY253" fmla="*/ 594489 h 1078499"/>
                <a:gd name="connsiteX254" fmla="*/ 1383470 w 3024845"/>
                <a:gd name="connsiteY254" fmla="*/ 594489 h 1078499"/>
                <a:gd name="connsiteX255" fmla="*/ 1392337 w 3024845"/>
                <a:gd name="connsiteY255" fmla="*/ 594489 h 1078499"/>
                <a:gd name="connsiteX256" fmla="*/ 1392337 w 3024845"/>
                <a:gd name="connsiteY256" fmla="*/ 616106 h 1078499"/>
                <a:gd name="connsiteX257" fmla="*/ 1394364 w 3024845"/>
                <a:gd name="connsiteY257" fmla="*/ 583680 h 1078499"/>
                <a:gd name="connsiteX258" fmla="*/ 1416657 w 3024845"/>
                <a:gd name="connsiteY258" fmla="*/ 583680 h 1078499"/>
                <a:gd name="connsiteX259" fmla="*/ 1416657 w 3024845"/>
                <a:gd name="connsiteY259" fmla="*/ 582058 h 1078499"/>
                <a:gd name="connsiteX260" fmla="*/ 1416657 w 3024845"/>
                <a:gd name="connsiteY260" fmla="*/ 570709 h 1078499"/>
                <a:gd name="connsiteX261" fmla="*/ 1417417 w 3024845"/>
                <a:gd name="connsiteY261" fmla="*/ 570709 h 1078499"/>
                <a:gd name="connsiteX262" fmla="*/ 1422737 w 3024845"/>
                <a:gd name="connsiteY262" fmla="*/ 570709 h 1078499"/>
                <a:gd name="connsiteX263" fmla="*/ 1422737 w 3024845"/>
                <a:gd name="connsiteY263" fmla="*/ 568818 h 1078499"/>
                <a:gd name="connsiteX264" fmla="*/ 1422737 w 3024845"/>
                <a:gd name="connsiteY264" fmla="*/ 555577 h 1078499"/>
                <a:gd name="connsiteX265" fmla="*/ 1426791 w 3024845"/>
                <a:gd name="connsiteY265" fmla="*/ 562062 h 1078499"/>
                <a:gd name="connsiteX266" fmla="*/ 1429071 w 3024845"/>
                <a:gd name="connsiteY266" fmla="*/ 562062 h 1078499"/>
                <a:gd name="connsiteX267" fmla="*/ 1445031 w 3024845"/>
                <a:gd name="connsiteY267" fmla="*/ 562062 h 1078499"/>
                <a:gd name="connsiteX268" fmla="*/ 1445031 w 3024845"/>
                <a:gd name="connsiteY268" fmla="*/ 561251 h 1078499"/>
                <a:gd name="connsiteX269" fmla="*/ 1445031 w 3024845"/>
                <a:gd name="connsiteY269" fmla="*/ 555577 h 1078499"/>
                <a:gd name="connsiteX270" fmla="*/ 1445791 w 3024845"/>
                <a:gd name="connsiteY270" fmla="*/ 555577 h 1078499"/>
                <a:gd name="connsiteX271" fmla="*/ 1451111 w 3024845"/>
                <a:gd name="connsiteY271" fmla="*/ 555577 h 1078499"/>
                <a:gd name="connsiteX272" fmla="*/ 1451111 w 3024845"/>
                <a:gd name="connsiteY272" fmla="*/ 556928 h 1078499"/>
                <a:gd name="connsiteX273" fmla="*/ 1451111 w 3024845"/>
                <a:gd name="connsiteY273" fmla="*/ 566386 h 1078499"/>
                <a:gd name="connsiteX274" fmla="*/ 1489618 w 3024845"/>
                <a:gd name="connsiteY274" fmla="*/ 566386 h 1078499"/>
                <a:gd name="connsiteX275" fmla="*/ 1489618 w 3024845"/>
                <a:gd name="connsiteY275" fmla="*/ 704739 h 1078499"/>
                <a:gd name="connsiteX276" fmla="*/ 1491138 w 3024845"/>
                <a:gd name="connsiteY276" fmla="*/ 704739 h 1078499"/>
                <a:gd name="connsiteX277" fmla="*/ 1501778 w 3024845"/>
                <a:gd name="connsiteY277" fmla="*/ 704739 h 1078499"/>
                <a:gd name="connsiteX278" fmla="*/ 1501778 w 3024845"/>
                <a:gd name="connsiteY278" fmla="*/ 691769 h 1078499"/>
                <a:gd name="connsiteX279" fmla="*/ 1505832 w 3024845"/>
                <a:gd name="connsiteY279" fmla="*/ 691769 h 1078499"/>
                <a:gd name="connsiteX280" fmla="*/ 1505832 w 3024845"/>
                <a:gd name="connsiteY280" fmla="*/ 704739 h 1078499"/>
                <a:gd name="connsiteX281" fmla="*/ 1536232 w 3024845"/>
                <a:gd name="connsiteY281" fmla="*/ 704739 h 1078499"/>
                <a:gd name="connsiteX282" fmla="*/ 1536232 w 3024845"/>
                <a:gd name="connsiteY282" fmla="*/ 674474 h 1078499"/>
                <a:gd name="connsiteX283" fmla="*/ 1548392 w 3024845"/>
                <a:gd name="connsiteY283" fmla="*/ 674474 h 1078499"/>
                <a:gd name="connsiteX284" fmla="*/ 1560552 w 3024845"/>
                <a:gd name="connsiteY284" fmla="*/ 672313 h 1078499"/>
                <a:gd name="connsiteX285" fmla="*/ 1564606 w 3024845"/>
                <a:gd name="connsiteY285" fmla="*/ 674474 h 1078499"/>
                <a:gd name="connsiteX286" fmla="*/ 1574739 w 3024845"/>
                <a:gd name="connsiteY286" fmla="*/ 674474 h 1078499"/>
                <a:gd name="connsiteX287" fmla="*/ 1574739 w 3024845"/>
                <a:gd name="connsiteY287" fmla="*/ 704739 h 1078499"/>
                <a:gd name="connsiteX288" fmla="*/ 1582846 w 3024845"/>
                <a:gd name="connsiteY288" fmla="*/ 704739 h 1078499"/>
                <a:gd name="connsiteX289" fmla="*/ 1582846 w 3024845"/>
                <a:gd name="connsiteY289" fmla="*/ 722034 h 1078499"/>
                <a:gd name="connsiteX290" fmla="*/ 1592182 w 3024845"/>
                <a:gd name="connsiteY290" fmla="*/ 722939 h 1078499"/>
                <a:gd name="connsiteX291" fmla="*/ 1605140 w 3024845"/>
                <a:gd name="connsiteY291" fmla="*/ 722939 h 1078499"/>
                <a:gd name="connsiteX292" fmla="*/ 1605140 w 3024845"/>
                <a:gd name="connsiteY292" fmla="*/ 706901 h 1078499"/>
                <a:gd name="connsiteX293" fmla="*/ 1673096 w 3024845"/>
                <a:gd name="connsiteY293" fmla="*/ 706901 h 1078499"/>
                <a:gd name="connsiteX294" fmla="*/ 1673096 w 3024845"/>
                <a:gd name="connsiteY294" fmla="*/ 621648 h 1078499"/>
                <a:gd name="connsiteX295" fmla="*/ 1745104 w 3024845"/>
                <a:gd name="connsiteY295" fmla="*/ 621648 h 1078499"/>
                <a:gd name="connsiteX296" fmla="*/ 1745104 w 3024845"/>
                <a:gd name="connsiteY296" fmla="*/ 700416 h 1078499"/>
                <a:gd name="connsiteX297" fmla="*/ 1747008 w 3024845"/>
                <a:gd name="connsiteY297" fmla="*/ 700416 h 1078499"/>
                <a:gd name="connsiteX298" fmla="*/ 1748250 w 3024845"/>
                <a:gd name="connsiteY298" fmla="*/ 722939 h 1078499"/>
                <a:gd name="connsiteX299" fmla="*/ 1757926 w 3024845"/>
                <a:gd name="connsiteY299" fmla="*/ 722939 h 1078499"/>
                <a:gd name="connsiteX300" fmla="*/ 1759168 w 3024845"/>
                <a:gd name="connsiteY300" fmla="*/ 700416 h 1078499"/>
                <a:gd name="connsiteX301" fmla="*/ 1765248 w 3024845"/>
                <a:gd name="connsiteY301" fmla="*/ 700416 h 1078499"/>
                <a:gd name="connsiteX302" fmla="*/ 1766490 w 3024845"/>
                <a:gd name="connsiteY302" fmla="*/ 722939 h 1078499"/>
                <a:gd name="connsiteX303" fmla="*/ 1817112 w 3024845"/>
                <a:gd name="connsiteY303" fmla="*/ 722939 h 1078499"/>
                <a:gd name="connsiteX304" fmla="*/ 1817112 w 3024845"/>
                <a:gd name="connsiteY304" fmla="*/ 559911 h 1078499"/>
                <a:gd name="connsiteX305" fmla="*/ 2014439 w 3024845"/>
                <a:gd name="connsiteY305" fmla="*/ 559911 h 1078499"/>
                <a:gd name="connsiteX306" fmla="*/ 2014439 w 3024845"/>
                <a:gd name="connsiteY306" fmla="*/ 722939 h 1078499"/>
                <a:gd name="connsiteX307" fmla="*/ 2033136 w 3024845"/>
                <a:gd name="connsiteY307" fmla="*/ 722939 h 1078499"/>
                <a:gd name="connsiteX308" fmla="*/ 2033136 w 3024845"/>
                <a:gd name="connsiteY308" fmla="*/ 640246 h 1078499"/>
                <a:gd name="connsiteX309" fmla="*/ 2128256 w 3024845"/>
                <a:gd name="connsiteY309" fmla="*/ 640246 h 1078499"/>
                <a:gd name="connsiteX310" fmla="*/ 2140186 w 3024845"/>
                <a:gd name="connsiteY310" fmla="*/ 322105 h 1078499"/>
                <a:gd name="connsiteX311" fmla="*/ 2128026 w 3024845"/>
                <a:gd name="connsiteY311" fmla="*/ 300487 h 1078499"/>
                <a:gd name="connsiteX312" fmla="*/ 2121946 w 3024845"/>
                <a:gd name="connsiteY312" fmla="*/ 296163 h 1078499"/>
                <a:gd name="connsiteX313" fmla="*/ 2130053 w 3024845"/>
                <a:gd name="connsiteY313" fmla="*/ 272384 h 1078499"/>
                <a:gd name="connsiteX314" fmla="*/ 2130053 w 3024845"/>
                <a:gd name="connsiteY314" fmla="*/ 255090 h 1078499"/>
                <a:gd name="connsiteX315" fmla="*/ 2144240 w 3024845"/>
                <a:gd name="connsiteY315" fmla="*/ 255090 h 1078499"/>
                <a:gd name="connsiteX316" fmla="*/ 2144240 w 3024845"/>
                <a:gd name="connsiteY316" fmla="*/ 233472 h 1078499"/>
                <a:gd name="connsiteX317" fmla="*/ 2146266 w 3024845"/>
                <a:gd name="connsiteY317" fmla="*/ 229148 h 1078499"/>
                <a:gd name="connsiteX318" fmla="*/ 2146266 w 3024845"/>
                <a:gd name="connsiteY318" fmla="*/ 151324 h 1078499"/>
                <a:gd name="connsiteX319" fmla="*/ 2144240 w 3024845"/>
                <a:gd name="connsiteY319" fmla="*/ 144839 h 1078499"/>
                <a:gd name="connsiteX320" fmla="*/ 2150320 w 3024845"/>
                <a:gd name="connsiteY320" fmla="*/ 138353 h 1078499"/>
                <a:gd name="connsiteX321" fmla="*/ 2150320 w 3024845"/>
                <a:gd name="connsiteY321" fmla="*/ 79985 h 1078499"/>
                <a:gd name="connsiteX322" fmla="*/ 2152346 w 3024845"/>
                <a:gd name="connsiteY322" fmla="*/ 75662 h 1078499"/>
                <a:gd name="connsiteX323" fmla="*/ 2152346 w 3024845"/>
                <a:gd name="connsiteY323" fmla="*/ 19456 h 1078499"/>
                <a:gd name="connsiteX324" fmla="*/ 2154373 w 3024845"/>
                <a:gd name="connsiteY324" fmla="*/ 0 h 1078499"/>
                <a:gd name="connsiteX325" fmla="*/ 2162480 w 3024845"/>
                <a:gd name="connsiteY325" fmla="*/ 138353 h 1078499"/>
                <a:gd name="connsiteX326" fmla="*/ 2168560 w 3024845"/>
                <a:gd name="connsiteY326" fmla="*/ 144839 h 1078499"/>
                <a:gd name="connsiteX327" fmla="*/ 2166533 w 3024845"/>
                <a:gd name="connsiteY327" fmla="*/ 151324 h 1078499"/>
                <a:gd name="connsiteX328" fmla="*/ 2166533 w 3024845"/>
                <a:gd name="connsiteY328" fmla="*/ 229148 h 1078499"/>
                <a:gd name="connsiteX329" fmla="*/ 2168560 w 3024845"/>
                <a:gd name="connsiteY329" fmla="*/ 233472 h 1078499"/>
                <a:gd name="connsiteX330" fmla="*/ 2168560 w 3024845"/>
                <a:gd name="connsiteY330" fmla="*/ 255090 h 1078499"/>
                <a:gd name="connsiteX331" fmla="*/ 2182747 w 3024845"/>
                <a:gd name="connsiteY331" fmla="*/ 255090 h 1078499"/>
                <a:gd name="connsiteX332" fmla="*/ 2182747 w 3024845"/>
                <a:gd name="connsiteY332" fmla="*/ 272384 h 1078499"/>
                <a:gd name="connsiteX333" fmla="*/ 2190854 w 3024845"/>
                <a:gd name="connsiteY333" fmla="*/ 296163 h 1078499"/>
                <a:gd name="connsiteX334" fmla="*/ 2184774 w 3024845"/>
                <a:gd name="connsiteY334" fmla="*/ 300487 h 1078499"/>
                <a:gd name="connsiteX335" fmla="*/ 2172613 w 3024845"/>
                <a:gd name="connsiteY335" fmla="*/ 322105 h 1078499"/>
                <a:gd name="connsiteX336" fmla="*/ 2180720 w 3024845"/>
                <a:gd name="connsiteY336" fmla="*/ 575033 h 1078499"/>
                <a:gd name="connsiteX337" fmla="*/ 2245574 w 3024845"/>
                <a:gd name="connsiteY337" fmla="*/ 575033 h 1078499"/>
                <a:gd name="connsiteX338" fmla="*/ 2245574 w 3024845"/>
                <a:gd name="connsiteY338" fmla="*/ 650695 h 1078499"/>
                <a:gd name="connsiteX339" fmla="*/ 2253681 w 3024845"/>
                <a:gd name="connsiteY339" fmla="*/ 650695 h 1078499"/>
                <a:gd name="connsiteX340" fmla="*/ 2255708 w 3024845"/>
                <a:gd name="connsiteY340" fmla="*/ 644210 h 1078499"/>
                <a:gd name="connsiteX341" fmla="*/ 2261788 w 3024845"/>
                <a:gd name="connsiteY341" fmla="*/ 644210 h 1078499"/>
                <a:gd name="connsiteX342" fmla="*/ 2263815 w 3024845"/>
                <a:gd name="connsiteY342" fmla="*/ 652857 h 1078499"/>
                <a:gd name="connsiteX343" fmla="*/ 2275975 w 3024845"/>
                <a:gd name="connsiteY343" fmla="*/ 652857 h 1078499"/>
                <a:gd name="connsiteX344" fmla="*/ 2275975 w 3024845"/>
                <a:gd name="connsiteY344" fmla="*/ 646371 h 1078499"/>
                <a:gd name="connsiteX345" fmla="*/ 2298268 w 3024845"/>
                <a:gd name="connsiteY345" fmla="*/ 646371 h 1078499"/>
                <a:gd name="connsiteX346" fmla="*/ 2298268 w 3024845"/>
                <a:gd name="connsiteY346" fmla="*/ 652857 h 1078499"/>
                <a:gd name="connsiteX347" fmla="*/ 2318535 w 3024845"/>
                <a:gd name="connsiteY347" fmla="*/ 652857 h 1078499"/>
                <a:gd name="connsiteX348" fmla="*/ 2318535 w 3024845"/>
                <a:gd name="connsiteY348" fmla="*/ 698254 h 1078499"/>
                <a:gd name="connsiteX349" fmla="*/ 2332722 w 3024845"/>
                <a:gd name="connsiteY349" fmla="*/ 698254 h 1078499"/>
                <a:gd name="connsiteX350" fmla="*/ 2332722 w 3024845"/>
                <a:gd name="connsiteY350" fmla="*/ 685283 h 1078499"/>
                <a:gd name="connsiteX351" fmla="*/ 2348936 w 3024845"/>
                <a:gd name="connsiteY351" fmla="*/ 685283 h 1078499"/>
                <a:gd name="connsiteX352" fmla="*/ 2348936 w 3024845"/>
                <a:gd name="connsiteY352" fmla="*/ 505856 h 1078499"/>
                <a:gd name="connsiteX353" fmla="*/ 2355016 w 3024845"/>
                <a:gd name="connsiteY353" fmla="*/ 499370 h 1078499"/>
                <a:gd name="connsiteX354" fmla="*/ 2427977 w 3024845"/>
                <a:gd name="connsiteY354" fmla="*/ 499370 h 1078499"/>
                <a:gd name="connsiteX355" fmla="*/ 2427977 w 3024845"/>
                <a:gd name="connsiteY355" fmla="*/ 508018 h 1078499"/>
                <a:gd name="connsiteX356" fmla="*/ 2438110 w 3024845"/>
                <a:gd name="connsiteY356" fmla="*/ 508018 h 1078499"/>
                <a:gd name="connsiteX357" fmla="*/ 2438110 w 3024845"/>
                <a:gd name="connsiteY357" fmla="*/ 622592 h 1078499"/>
                <a:gd name="connsiteX358" fmla="*/ 2460404 w 3024845"/>
                <a:gd name="connsiteY358" fmla="*/ 622592 h 1078499"/>
                <a:gd name="connsiteX359" fmla="*/ 2460404 w 3024845"/>
                <a:gd name="connsiteY359" fmla="*/ 555577 h 1078499"/>
                <a:gd name="connsiteX360" fmla="*/ 2486751 w 3024845"/>
                <a:gd name="connsiteY360" fmla="*/ 555577 h 1078499"/>
                <a:gd name="connsiteX361" fmla="*/ 2490804 w 3024845"/>
                <a:gd name="connsiteY361" fmla="*/ 551253 h 1078499"/>
                <a:gd name="connsiteX362" fmla="*/ 2498911 w 3024845"/>
                <a:gd name="connsiteY362" fmla="*/ 551253 h 1078499"/>
                <a:gd name="connsiteX363" fmla="*/ 2502964 w 3024845"/>
                <a:gd name="connsiteY363" fmla="*/ 555577 h 1078499"/>
                <a:gd name="connsiteX364" fmla="*/ 2525258 w 3024845"/>
                <a:gd name="connsiteY364" fmla="*/ 555577 h 1078499"/>
                <a:gd name="connsiteX365" fmla="*/ 2525258 w 3024845"/>
                <a:gd name="connsiteY365" fmla="*/ 438841 h 1078499"/>
                <a:gd name="connsiteX366" fmla="*/ 2582005 w 3024845"/>
                <a:gd name="connsiteY366" fmla="*/ 428032 h 1078499"/>
                <a:gd name="connsiteX367" fmla="*/ 2582005 w 3024845"/>
                <a:gd name="connsiteY367" fmla="*/ 429113 h 1078499"/>
                <a:gd name="connsiteX368" fmla="*/ 2582005 w 3024845"/>
                <a:gd name="connsiteY368" fmla="*/ 436679 h 1078499"/>
                <a:gd name="connsiteX369" fmla="*/ 2608352 w 3024845"/>
                <a:gd name="connsiteY369" fmla="*/ 436679 h 1078499"/>
                <a:gd name="connsiteX370" fmla="*/ 2608352 w 3024845"/>
                <a:gd name="connsiteY370" fmla="*/ 691769 h 1078499"/>
                <a:gd name="connsiteX371" fmla="*/ 2630646 w 3024845"/>
                <a:gd name="connsiteY371" fmla="*/ 691769 h 1078499"/>
                <a:gd name="connsiteX372" fmla="*/ 2630646 w 3024845"/>
                <a:gd name="connsiteY372" fmla="*/ 687445 h 1078499"/>
                <a:gd name="connsiteX373" fmla="*/ 2642806 w 3024845"/>
                <a:gd name="connsiteY373" fmla="*/ 687445 h 1078499"/>
                <a:gd name="connsiteX374" fmla="*/ 2642806 w 3024845"/>
                <a:gd name="connsiteY374" fmla="*/ 691769 h 1078499"/>
                <a:gd name="connsiteX375" fmla="*/ 2667126 w 3024845"/>
                <a:gd name="connsiteY375" fmla="*/ 691769 h 1078499"/>
                <a:gd name="connsiteX376" fmla="*/ 2667126 w 3024845"/>
                <a:gd name="connsiteY376" fmla="*/ 678798 h 1078499"/>
                <a:gd name="connsiteX377" fmla="*/ 2695500 w 3024845"/>
                <a:gd name="connsiteY377" fmla="*/ 678798 h 1078499"/>
                <a:gd name="connsiteX378" fmla="*/ 2707660 w 3024845"/>
                <a:gd name="connsiteY378" fmla="*/ 674474 h 1078499"/>
                <a:gd name="connsiteX379" fmla="*/ 2727927 w 3024845"/>
                <a:gd name="connsiteY379" fmla="*/ 678798 h 1078499"/>
                <a:gd name="connsiteX380" fmla="*/ 2727927 w 3024845"/>
                <a:gd name="connsiteY380" fmla="*/ 661504 h 1078499"/>
                <a:gd name="connsiteX381" fmla="*/ 2736034 w 3024845"/>
                <a:gd name="connsiteY381" fmla="*/ 661504 h 1078499"/>
                <a:gd name="connsiteX382" fmla="*/ 2736034 w 3024845"/>
                <a:gd name="connsiteY382" fmla="*/ 648533 h 1078499"/>
                <a:gd name="connsiteX383" fmla="*/ 2792781 w 3024845"/>
                <a:gd name="connsiteY383" fmla="*/ 648533 h 1078499"/>
                <a:gd name="connsiteX384" fmla="*/ 2792781 w 3024845"/>
                <a:gd name="connsiteY384" fmla="*/ 618268 h 1078499"/>
                <a:gd name="connsiteX385" fmla="*/ 2811021 w 3024845"/>
                <a:gd name="connsiteY385" fmla="*/ 618268 h 1078499"/>
                <a:gd name="connsiteX386" fmla="*/ 2811021 w 3024845"/>
                <a:gd name="connsiteY386" fmla="*/ 611783 h 1078499"/>
                <a:gd name="connsiteX387" fmla="*/ 2823181 w 3024845"/>
                <a:gd name="connsiteY387" fmla="*/ 611783 h 1078499"/>
                <a:gd name="connsiteX388" fmla="*/ 2823181 w 3024845"/>
                <a:gd name="connsiteY388" fmla="*/ 618268 h 1078499"/>
                <a:gd name="connsiteX389" fmla="*/ 2839395 w 3024845"/>
                <a:gd name="connsiteY389" fmla="*/ 618268 h 1078499"/>
                <a:gd name="connsiteX390" fmla="*/ 2839395 w 3024845"/>
                <a:gd name="connsiteY390" fmla="*/ 667989 h 1078499"/>
                <a:gd name="connsiteX391" fmla="*/ 2871822 w 3024845"/>
                <a:gd name="connsiteY391" fmla="*/ 667989 h 1078499"/>
                <a:gd name="connsiteX392" fmla="*/ 2871822 w 3024845"/>
                <a:gd name="connsiteY392" fmla="*/ 642048 h 1078499"/>
                <a:gd name="connsiteX393" fmla="*/ 2910329 w 3024845"/>
                <a:gd name="connsiteY393" fmla="*/ 642048 h 1078499"/>
                <a:gd name="connsiteX394" fmla="*/ 2910329 w 3024845"/>
                <a:gd name="connsiteY394" fmla="*/ 611783 h 1078499"/>
                <a:gd name="connsiteX395" fmla="*/ 2958970 w 3024845"/>
                <a:gd name="connsiteY395" fmla="*/ 611783 h 1078499"/>
                <a:gd name="connsiteX396" fmla="*/ 2958970 w 3024845"/>
                <a:gd name="connsiteY396" fmla="*/ 722939 h 1078499"/>
                <a:gd name="connsiteX397" fmla="*/ 2958970 w 3024845"/>
                <a:gd name="connsiteY397" fmla="*/ 736718 h 1078499"/>
                <a:gd name="connsiteX398" fmla="*/ 3024845 w 3024845"/>
                <a:gd name="connsiteY398" fmla="*/ 736718 h 1078499"/>
                <a:gd name="connsiteX399" fmla="*/ 3024845 w 3024845"/>
                <a:gd name="connsiteY399" fmla="*/ 1078499 h 1078499"/>
                <a:gd name="connsiteX400" fmla="*/ 2054 w 3024845"/>
                <a:gd name="connsiteY400" fmla="*/ 1076166 h 1078499"/>
                <a:gd name="connsiteX401" fmla="*/ 0 w 3024845"/>
                <a:gd name="connsiteY401" fmla="*/ 642048 h 1078499"/>
                <a:gd name="connsiteX402" fmla="*/ 20267 w 3024845"/>
                <a:gd name="connsiteY402" fmla="*/ 642048 h 1078499"/>
                <a:gd name="connsiteX403" fmla="*/ 20774 w 3024845"/>
                <a:gd name="connsiteY403" fmla="*/ 640967 h 1078499"/>
                <a:gd name="connsiteX404" fmla="*/ 24320 w 3024845"/>
                <a:gd name="connsiteY404" fmla="*/ 633401 h 1078499"/>
                <a:gd name="connsiteX405" fmla="*/ 26094 w 3024845"/>
                <a:gd name="connsiteY405" fmla="*/ 633671 h 1078499"/>
                <a:gd name="connsiteX406" fmla="*/ 38507 w 3024845"/>
                <a:gd name="connsiteY406" fmla="*/ 635562 h 1078499"/>
                <a:gd name="connsiteX407" fmla="*/ 39014 w 3024845"/>
                <a:gd name="connsiteY407" fmla="*/ 636914 h 1078499"/>
                <a:gd name="connsiteX408" fmla="*/ 42560 w 3024845"/>
                <a:gd name="connsiteY408" fmla="*/ 646371 h 1078499"/>
                <a:gd name="connsiteX409" fmla="*/ 68907 w 3024845"/>
                <a:gd name="connsiteY409" fmla="*/ 648533 h 1078499"/>
                <a:gd name="connsiteX410" fmla="*/ 68907 w 3024845"/>
                <a:gd name="connsiteY410" fmla="*/ 525312 h 1078499"/>
                <a:gd name="connsiteX411" fmla="*/ 70934 w 3024845"/>
                <a:gd name="connsiteY411" fmla="*/ 525312 h 1078499"/>
                <a:gd name="connsiteX412" fmla="*/ 85121 w 3024845"/>
                <a:gd name="connsiteY412" fmla="*/ 525312 h 1078499"/>
                <a:gd name="connsiteX413" fmla="*/ 85121 w 3024845"/>
                <a:gd name="connsiteY413" fmla="*/ 389120 h 1078499"/>
                <a:gd name="connsiteX414" fmla="*/ 86894 w 3024845"/>
                <a:gd name="connsiteY414" fmla="*/ 389120 h 1078499"/>
                <a:gd name="connsiteX415" fmla="*/ 99308 w 3024845"/>
                <a:gd name="connsiteY415" fmla="*/ 389120 h 1078499"/>
                <a:gd name="connsiteX416" fmla="*/ 99308 w 3024845"/>
                <a:gd name="connsiteY416" fmla="*/ 274546 h 1078499"/>
                <a:gd name="connsiteX417" fmla="*/ 103361 w 3024845"/>
                <a:gd name="connsiteY417" fmla="*/ 246442 h 1078499"/>
                <a:gd name="connsiteX418" fmla="*/ 105388 w 3024845"/>
                <a:gd name="connsiteY418" fmla="*/ 246442 h 1078499"/>
                <a:gd name="connsiteX419" fmla="*/ 119575 w 3024845"/>
                <a:gd name="connsiteY419" fmla="*/ 246442 h 1078499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40186 w 3024845"/>
                <a:gd name="connsiteY310" fmla="*/ 302649 h 1059043"/>
                <a:gd name="connsiteX311" fmla="*/ 2128026 w 3024845"/>
                <a:gd name="connsiteY311" fmla="*/ 281031 h 1059043"/>
                <a:gd name="connsiteX312" fmla="*/ 2121946 w 3024845"/>
                <a:gd name="connsiteY312" fmla="*/ 276707 h 1059043"/>
                <a:gd name="connsiteX313" fmla="*/ 2130053 w 3024845"/>
                <a:gd name="connsiteY313" fmla="*/ 252928 h 1059043"/>
                <a:gd name="connsiteX314" fmla="*/ 2130053 w 3024845"/>
                <a:gd name="connsiteY314" fmla="*/ 235634 h 1059043"/>
                <a:gd name="connsiteX315" fmla="*/ 2144240 w 3024845"/>
                <a:gd name="connsiteY315" fmla="*/ 235634 h 1059043"/>
                <a:gd name="connsiteX316" fmla="*/ 2144240 w 3024845"/>
                <a:gd name="connsiteY316" fmla="*/ 214016 h 1059043"/>
                <a:gd name="connsiteX317" fmla="*/ 2146266 w 3024845"/>
                <a:gd name="connsiteY317" fmla="*/ 209692 h 1059043"/>
                <a:gd name="connsiteX318" fmla="*/ 2146266 w 3024845"/>
                <a:gd name="connsiteY318" fmla="*/ 131868 h 1059043"/>
                <a:gd name="connsiteX319" fmla="*/ 2144240 w 3024845"/>
                <a:gd name="connsiteY319" fmla="*/ 125383 h 1059043"/>
                <a:gd name="connsiteX320" fmla="*/ 2150320 w 3024845"/>
                <a:gd name="connsiteY320" fmla="*/ 118897 h 1059043"/>
                <a:gd name="connsiteX321" fmla="*/ 2150320 w 3024845"/>
                <a:gd name="connsiteY321" fmla="*/ 60529 h 1059043"/>
                <a:gd name="connsiteX322" fmla="*/ 2152346 w 3024845"/>
                <a:gd name="connsiteY322" fmla="*/ 56206 h 1059043"/>
                <a:gd name="connsiteX323" fmla="*/ 2152346 w 3024845"/>
                <a:gd name="connsiteY323" fmla="*/ 0 h 1059043"/>
                <a:gd name="connsiteX324" fmla="*/ 2162480 w 3024845"/>
                <a:gd name="connsiteY324" fmla="*/ 118897 h 1059043"/>
                <a:gd name="connsiteX325" fmla="*/ 2168560 w 3024845"/>
                <a:gd name="connsiteY325" fmla="*/ 125383 h 1059043"/>
                <a:gd name="connsiteX326" fmla="*/ 2166533 w 3024845"/>
                <a:gd name="connsiteY326" fmla="*/ 131868 h 1059043"/>
                <a:gd name="connsiteX327" fmla="*/ 2166533 w 3024845"/>
                <a:gd name="connsiteY327" fmla="*/ 209692 h 1059043"/>
                <a:gd name="connsiteX328" fmla="*/ 2168560 w 3024845"/>
                <a:gd name="connsiteY328" fmla="*/ 214016 h 1059043"/>
                <a:gd name="connsiteX329" fmla="*/ 2168560 w 3024845"/>
                <a:gd name="connsiteY329" fmla="*/ 235634 h 1059043"/>
                <a:gd name="connsiteX330" fmla="*/ 2182747 w 3024845"/>
                <a:gd name="connsiteY330" fmla="*/ 235634 h 1059043"/>
                <a:gd name="connsiteX331" fmla="*/ 2182747 w 3024845"/>
                <a:gd name="connsiteY331" fmla="*/ 252928 h 1059043"/>
                <a:gd name="connsiteX332" fmla="*/ 2190854 w 3024845"/>
                <a:gd name="connsiteY332" fmla="*/ 276707 h 1059043"/>
                <a:gd name="connsiteX333" fmla="*/ 2184774 w 3024845"/>
                <a:gd name="connsiteY333" fmla="*/ 281031 h 1059043"/>
                <a:gd name="connsiteX334" fmla="*/ 2172613 w 3024845"/>
                <a:gd name="connsiteY334" fmla="*/ 302649 h 1059043"/>
                <a:gd name="connsiteX335" fmla="*/ 2180720 w 3024845"/>
                <a:gd name="connsiteY335" fmla="*/ 555577 h 1059043"/>
                <a:gd name="connsiteX336" fmla="*/ 2245574 w 3024845"/>
                <a:gd name="connsiteY336" fmla="*/ 555577 h 1059043"/>
                <a:gd name="connsiteX337" fmla="*/ 2245574 w 3024845"/>
                <a:gd name="connsiteY337" fmla="*/ 631239 h 1059043"/>
                <a:gd name="connsiteX338" fmla="*/ 2253681 w 3024845"/>
                <a:gd name="connsiteY338" fmla="*/ 631239 h 1059043"/>
                <a:gd name="connsiteX339" fmla="*/ 2255708 w 3024845"/>
                <a:gd name="connsiteY339" fmla="*/ 624754 h 1059043"/>
                <a:gd name="connsiteX340" fmla="*/ 2261788 w 3024845"/>
                <a:gd name="connsiteY340" fmla="*/ 624754 h 1059043"/>
                <a:gd name="connsiteX341" fmla="*/ 2263815 w 3024845"/>
                <a:gd name="connsiteY341" fmla="*/ 633401 h 1059043"/>
                <a:gd name="connsiteX342" fmla="*/ 2275975 w 3024845"/>
                <a:gd name="connsiteY342" fmla="*/ 633401 h 1059043"/>
                <a:gd name="connsiteX343" fmla="*/ 2275975 w 3024845"/>
                <a:gd name="connsiteY343" fmla="*/ 626915 h 1059043"/>
                <a:gd name="connsiteX344" fmla="*/ 2298268 w 3024845"/>
                <a:gd name="connsiteY344" fmla="*/ 626915 h 1059043"/>
                <a:gd name="connsiteX345" fmla="*/ 2298268 w 3024845"/>
                <a:gd name="connsiteY345" fmla="*/ 633401 h 1059043"/>
                <a:gd name="connsiteX346" fmla="*/ 2318535 w 3024845"/>
                <a:gd name="connsiteY346" fmla="*/ 633401 h 1059043"/>
                <a:gd name="connsiteX347" fmla="*/ 2318535 w 3024845"/>
                <a:gd name="connsiteY347" fmla="*/ 678798 h 1059043"/>
                <a:gd name="connsiteX348" fmla="*/ 2332722 w 3024845"/>
                <a:gd name="connsiteY348" fmla="*/ 678798 h 1059043"/>
                <a:gd name="connsiteX349" fmla="*/ 2332722 w 3024845"/>
                <a:gd name="connsiteY349" fmla="*/ 665827 h 1059043"/>
                <a:gd name="connsiteX350" fmla="*/ 2348936 w 3024845"/>
                <a:gd name="connsiteY350" fmla="*/ 665827 h 1059043"/>
                <a:gd name="connsiteX351" fmla="*/ 2348936 w 3024845"/>
                <a:gd name="connsiteY351" fmla="*/ 486400 h 1059043"/>
                <a:gd name="connsiteX352" fmla="*/ 2355016 w 3024845"/>
                <a:gd name="connsiteY352" fmla="*/ 479914 h 1059043"/>
                <a:gd name="connsiteX353" fmla="*/ 2427977 w 3024845"/>
                <a:gd name="connsiteY353" fmla="*/ 479914 h 1059043"/>
                <a:gd name="connsiteX354" fmla="*/ 2427977 w 3024845"/>
                <a:gd name="connsiteY354" fmla="*/ 488562 h 1059043"/>
                <a:gd name="connsiteX355" fmla="*/ 2438110 w 3024845"/>
                <a:gd name="connsiteY355" fmla="*/ 488562 h 1059043"/>
                <a:gd name="connsiteX356" fmla="*/ 2438110 w 3024845"/>
                <a:gd name="connsiteY356" fmla="*/ 603136 h 1059043"/>
                <a:gd name="connsiteX357" fmla="*/ 2460404 w 3024845"/>
                <a:gd name="connsiteY357" fmla="*/ 603136 h 1059043"/>
                <a:gd name="connsiteX358" fmla="*/ 2460404 w 3024845"/>
                <a:gd name="connsiteY358" fmla="*/ 536121 h 1059043"/>
                <a:gd name="connsiteX359" fmla="*/ 2486751 w 3024845"/>
                <a:gd name="connsiteY359" fmla="*/ 536121 h 1059043"/>
                <a:gd name="connsiteX360" fmla="*/ 2490804 w 3024845"/>
                <a:gd name="connsiteY360" fmla="*/ 531797 h 1059043"/>
                <a:gd name="connsiteX361" fmla="*/ 2498911 w 3024845"/>
                <a:gd name="connsiteY361" fmla="*/ 531797 h 1059043"/>
                <a:gd name="connsiteX362" fmla="*/ 2502964 w 3024845"/>
                <a:gd name="connsiteY362" fmla="*/ 536121 h 1059043"/>
                <a:gd name="connsiteX363" fmla="*/ 2525258 w 3024845"/>
                <a:gd name="connsiteY363" fmla="*/ 536121 h 1059043"/>
                <a:gd name="connsiteX364" fmla="*/ 2525258 w 3024845"/>
                <a:gd name="connsiteY364" fmla="*/ 419385 h 1059043"/>
                <a:gd name="connsiteX365" fmla="*/ 2582005 w 3024845"/>
                <a:gd name="connsiteY365" fmla="*/ 408576 h 1059043"/>
                <a:gd name="connsiteX366" fmla="*/ 2582005 w 3024845"/>
                <a:gd name="connsiteY366" fmla="*/ 409657 h 1059043"/>
                <a:gd name="connsiteX367" fmla="*/ 2582005 w 3024845"/>
                <a:gd name="connsiteY367" fmla="*/ 417223 h 1059043"/>
                <a:gd name="connsiteX368" fmla="*/ 2608352 w 3024845"/>
                <a:gd name="connsiteY368" fmla="*/ 417223 h 1059043"/>
                <a:gd name="connsiteX369" fmla="*/ 2608352 w 3024845"/>
                <a:gd name="connsiteY369" fmla="*/ 672313 h 1059043"/>
                <a:gd name="connsiteX370" fmla="*/ 2630646 w 3024845"/>
                <a:gd name="connsiteY370" fmla="*/ 672313 h 1059043"/>
                <a:gd name="connsiteX371" fmla="*/ 2630646 w 3024845"/>
                <a:gd name="connsiteY371" fmla="*/ 667989 h 1059043"/>
                <a:gd name="connsiteX372" fmla="*/ 2642806 w 3024845"/>
                <a:gd name="connsiteY372" fmla="*/ 667989 h 1059043"/>
                <a:gd name="connsiteX373" fmla="*/ 2642806 w 3024845"/>
                <a:gd name="connsiteY373" fmla="*/ 672313 h 1059043"/>
                <a:gd name="connsiteX374" fmla="*/ 2667126 w 3024845"/>
                <a:gd name="connsiteY374" fmla="*/ 672313 h 1059043"/>
                <a:gd name="connsiteX375" fmla="*/ 2667126 w 3024845"/>
                <a:gd name="connsiteY375" fmla="*/ 659342 h 1059043"/>
                <a:gd name="connsiteX376" fmla="*/ 2695500 w 3024845"/>
                <a:gd name="connsiteY376" fmla="*/ 659342 h 1059043"/>
                <a:gd name="connsiteX377" fmla="*/ 2707660 w 3024845"/>
                <a:gd name="connsiteY377" fmla="*/ 655018 h 1059043"/>
                <a:gd name="connsiteX378" fmla="*/ 2727927 w 3024845"/>
                <a:gd name="connsiteY378" fmla="*/ 659342 h 1059043"/>
                <a:gd name="connsiteX379" fmla="*/ 2727927 w 3024845"/>
                <a:gd name="connsiteY379" fmla="*/ 642048 h 1059043"/>
                <a:gd name="connsiteX380" fmla="*/ 2736034 w 3024845"/>
                <a:gd name="connsiteY380" fmla="*/ 642048 h 1059043"/>
                <a:gd name="connsiteX381" fmla="*/ 2736034 w 3024845"/>
                <a:gd name="connsiteY381" fmla="*/ 629077 h 1059043"/>
                <a:gd name="connsiteX382" fmla="*/ 2792781 w 3024845"/>
                <a:gd name="connsiteY382" fmla="*/ 629077 h 1059043"/>
                <a:gd name="connsiteX383" fmla="*/ 2792781 w 3024845"/>
                <a:gd name="connsiteY383" fmla="*/ 598812 h 1059043"/>
                <a:gd name="connsiteX384" fmla="*/ 2811021 w 3024845"/>
                <a:gd name="connsiteY384" fmla="*/ 598812 h 1059043"/>
                <a:gd name="connsiteX385" fmla="*/ 2811021 w 3024845"/>
                <a:gd name="connsiteY385" fmla="*/ 592327 h 1059043"/>
                <a:gd name="connsiteX386" fmla="*/ 2823181 w 3024845"/>
                <a:gd name="connsiteY386" fmla="*/ 592327 h 1059043"/>
                <a:gd name="connsiteX387" fmla="*/ 2823181 w 3024845"/>
                <a:gd name="connsiteY387" fmla="*/ 598812 h 1059043"/>
                <a:gd name="connsiteX388" fmla="*/ 2839395 w 3024845"/>
                <a:gd name="connsiteY388" fmla="*/ 598812 h 1059043"/>
                <a:gd name="connsiteX389" fmla="*/ 2839395 w 3024845"/>
                <a:gd name="connsiteY389" fmla="*/ 648533 h 1059043"/>
                <a:gd name="connsiteX390" fmla="*/ 2871822 w 3024845"/>
                <a:gd name="connsiteY390" fmla="*/ 648533 h 1059043"/>
                <a:gd name="connsiteX391" fmla="*/ 2871822 w 3024845"/>
                <a:gd name="connsiteY391" fmla="*/ 622592 h 1059043"/>
                <a:gd name="connsiteX392" fmla="*/ 2910329 w 3024845"/>
                <a:gd name="connsiteY392" fmla="*/ 622592 h 1059043"/>
                <a:gd name="connsiteX393" fmla="*/ 2910329 w 3024845"/>
                <a:gd name="connsiteY393" fmla="*/ 592327 h 1059043"/>
                <a:gd name="connsiteX394" fmla="*/ 2958970 w 3024845"/>
                <a:gd name="connsiteY394" fmla="*/ 592327 h 1059043"/>
                <a:gd name="connsiteX395" fmla="*/ 2958970 w 3024845"/>
                <a:gd name="connsiteY395" fmla="*/ 703483 h 1059043"/>
                <a:gd name="connsiteX396" fmla="*/ 2958970 w 3024845"/>
                <a:gd name="connsiteY396" fmla="*/ 717262 h 1059043"/>
                <a:gd name="connsiteX397" fmla="*/ 3024845 w 3024845"/>
                <a:gd name="connsiteY397" fmla="*/ 717262 h 1059043"/>
                <a:gd name="connsiteX398" fmla="*/ 3024845 w 3024845"/>
                <a:gd name="connsiteY398" fmla="*/ 1059043 h 1059043"/>
                <a:gd name="connsiteX399" fmla="*/ 2054 w 3024845"/>
                <a:gd name="connsiteY399" fmla="*/ 1056710 h 1059043"/>
                <a:gd name="connsiteX400" fmla="*/ 0 w 3024845"/>
                <a:gd name="connsiteY400" fmla="*/ 622592 h 1059043"/>
                <a:gd name="connsiteX401" fmla="*/ 20267 w 3024845"/>
                <a:gd name="connsiteY401" fmla="*/ 622592 h 1059043"/>
                <a:gd name="connsiteX402" fmla="*/ 20774 w 3024845"/>
                <a:gd name="connsiteY402" fmla="*/ 621511 h 1059043"/>
                <a:gd name="connsiteX403" fmla="*/ 24320 w 3024845"/>
                <a:gd name="connsiteY403" fmla="*/ 613945 h 1059043"/>
                <a:gd name="connsiteX404" fmla="*/ 26094 w 3024845"/>
                <a:gd name="connsiteY404" fmla="*/ 614215 h 1059043"/>
                <a:gd name="connsiteX405" fmla="*/ 38507 w 3024845"/>
                <a:gd name="connsiteY405" fmla="*/ 616106 h 1059043"/>
                <a:gd name="connsiteX406" fmla="*/ 39014 w 3024845"/>
                <a:gd name="connsiteY406" fmla="*/ 617458 h 1059043"/>
                <a:gd name="connsiteX407" fmla="*/ 42560 w 3024845"/>
                <a:gd name="connsiteY407" fmla="*/ 626915 h 1059043"/>
                <a:gd name="connsiteX408" fmla="*/ 68907 w 3024845"/>
                <a:gd name="connsiteY408" fmla="*/ 629077 h 1059043"/>
                <a:gd name="connsiteX409" fmla="*/ 68907 w 3024845"/>
                <a:gd name="connsiteY409" fmla="*/ 505856 h 1059043"/>
                <a:gd name="connsiteX410" fmla="*/ 70934 w 3024845"/>
                <a:gd name="connsiteY410" fmla="*/ 505856 h 1059043"/>
                <a:gd name="connsiteX411" fmla="*/ 85121 w 3024845"/>
                <a:gd name="connsiteY411" fmla="*/ 505856 h 1059043"/>
                <a:gd name="connsiteX412" fmla="*/ 85121 w 3024845"/>
                <a:gd name="connsiteY412" fmla="*/ 369664 h 1059043"/>
                <a:gd name="connsiteX413" fmla="*/ 86894 w 3024845"/>
                <a:gd name="connsiteY413" fmla="*/ 369664 h 1059043"/>
                <a:gd name="connsiteX414" fmla="*/ 99308 w 3024845"/>
                <a:gd name="connsiteY414" fmla="*/ 369664 h 1059043"/>
                <a:gd name="connsiteX415" fmla="*/ 99308 w 3024845"/>
                <a:gd name="connsiteY415" fmla="*/ 255090 h 1059043"/>
                <a:gd name="connsiteX416" fmla="*/ 103361 w 3024845"/>
                <a:gd name="connsiteY416" fmla="*/ 226986 h 1059043"/>
                <a:gd name="connsiteX417" fmla="*/ 105388 w 3024845"/>
                <a:gd name="connsiteY417" fmla="*/ 226986 h 1059043"/>
                <a:gd name="connsiteX418" fmla="*/ 119575 w 3024845"/>
                <a:gd name="connsiteY418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40186 w 3024845"/>
                <a:gd name="connsiteY310" fmla="*/ 302649 h 1059043"/>
                <a:gd name="connsiteX311" fmla="*/ 2128026 w 3024845"/>
                <a:gd name="connsiteY311" fmla="*/ 281031 h 1059043"/>
                <a:gd name="connsiteX312" fmla="*/ 2121946 w 3024845"/>
                <a:gd name="connsiteY312" fmla="*/ 276707 h 1059043"/>
                <a:gd name="connsiteX313" fmla="*/ 2130053 w 3024845"/>
                <a:gd name="connsiteY313" fmla="*/ 252928 h 1059043"/>
                <a:gd name="connsiteX314" fmla="*/ 2130053 w 3024845"/>
                <a:gd name="connsiteY314" fmla="*/ 235634 h 1059043"/>
                <a:gd name="connsiteX315" fmla="*/ 2144240 w 3024845"/>
                <a:gd name="connsiteY315" fmla="*/ 235634 h 1059043"/>
                <a:gd name="connsiteX316" fmla="*/ 2144240 w 3024845"/>
                <a:gd name="connsiteY316" fmla="*/ 214016 h 1059043"/>
                <a:gd name="connsiteX317" fmla="*/ 2146266 w 3024845"/>
                <a:gd name="connsiteY317" fmla="*/ 209692 h 1059043"/>
                <a:gd name="connsiteX318" fmla="*/ 2146266 w 3024845"/>
                <a:gd name="connsiteY318" fmla="*/ 131868 h 1059043"/>
                <a:gd name="connsiteX319" fmla="*/ 2144240 w 3024845"/>
                <a:gd name="connsiteY319" fmla="*/ 125383 h 1059043"/>
                <a:gd name="connsiteX320" fmla="*/ 2150320 w 3024845"/>
                <a:gd name="connsiteY320" fmla="*/ 118897 h 1059043"/>
                <a:gd name="connsiteX321" fmla="*/ 2150320 w 3024845"/>
                <a:gd name="connsiteY321" fmla="*/ 60529 h 1059043"/>
                <a:gd name="connsiteX322" fmla="*/ 2152346 w 3024845"/>
                <a:gd name="connsiteY322" fmla="*/ 56206 h 1059043"/>
                <a:gd name="connsiteX323" fmla="*/ 2152346 w 3024845"/>
                <a:gd name="connsiteY323" fmla="*/ 0 h 1059043"/>
                <a:gd name="connsiteX324" fmla="*/ 2162480 w 3024845"/>
                <a:gd name="connsiteY324" fmla="*/ 118897 h 1059043"/>
                <a:gd name="connsiteX325" fmla="*/ 2168560 w 3024845"/>
                <a:gd name="connsiteY325" fmla="*/ 125383 h 1059043"/>
                <a:gd name="connsiteX326" fmla="*/ 2166533 w 3024845"/>
                <a:gd name="connsiteY326" fmla="*/ 131868 h 1059043"/>
                <a:gd name="connsiteX327" fmla="*/ 2166533 w 3024845"/>
                <a:gd name="connsiteY327" fmla="*/ 209692 h 1059043"/>
                <a:gd name="connsiteX328" fmla="*/ 2168560 w 3024845"/>
                <a:gd name="connsiteY328" fmla="*/ 214016 h 1059043"/>
                <a:gd name="connsiteX329" fmla="*/ 2168560 w 3024845"/>
                <a:gd name="connsiteY329" fmla="*/ 235634 h 1059043"/>
                <a:gd name="connsiteX330" fmla="*/ 2182747 w 3024845"/>
                <a:gd name="connsiteY330" fmla="*/ 235634 h 1059043"/>
                <a:gd name="connsiteX331" fmla="*/ 2182747 w 3024845"/>
                <a:gd name="connsiteY331" fmla="*/ 252928 h 1059043"/>
                <a:gd name="connsiteX332" fmla="*/ 2190854 w 3024845"/>
                <a:gd name="connsiteY332" fmla="*/ 276707 h 1059043"/>
                <a:gd name="connsiteX333" fmla="*/ 2184774 w 3024845"/>
                <a:gd name="connsiteY333" fmla="*/ 281031 h 1059043"/>
                <a:gd name="connsiteX334" fmla="*/ 2180720 w 3024845"/>
                <a:gd name="connsiteY334" fmla="*/ 555577 h 1059043"/>
                <a:gd name="connsiteX335" fmla="*/ 2245574 w 3024845"/>
                <a:gd name="connsiteY335" fmla="*/ 555577 h 1059043"/>
                <a:gd name="connsiteX336" fmla="*/ 2245574 w 3024845"/>
                <a:gd name="connsiteY336" fmla="*/ 631239 h 1059043"/>
                <a:gd name="connsiteX337" fmla="*/ 2253681 w 3024845"/>
                <a:gd name="connsiteY337" fmla="*/ 631239 h 1059043"/>
                <a:gd name="connsiteX338" fmla="*/ 2255708 w 3024845"/>
                <a:gd name="connsiteY338" fmla="*/ 624754 h 1059043"/>
                <a:gd name="connsiteX339" fmla="*/ 2261788 w 3024845"/>
                <a:gd name="connsiteY339" fmla="*/ 624754 h 1059043"/>
                <a:gd name="connsiteX340" fmla="*/ 2263815 w 3024845"/>
                <a:gd name="connsiteY340" fmla="*/ 633401 h 1059043"/>
                <a:gd name="connsiteX341" fmla="*/ 2275975 w 3024845"/>
                <a:gd name="connsiteY341" fmla="*/ 633401 h 1059043"/>
                <a:gd name="connsiteX342" fmla="*/ 2275975 w 3024845"/>
                <a:gd name="connsiteY342" fmla="*/ 626915 h 1059043"/>
                <a:gd name="connsiteX343" fmla="*/ 2298268 w 3024845"/>
                <a:gd name="connsiteY343" fmla="*/ 626915 h 1059043"/>
                <a:gd name="connsiteX344" fmla="*/ 2298268 w 3024845"/>
                <a:gd name="connsiteY344" fmla="*/ 633401 h 1059043"/>
                <a:gd name="connsiteX345" fmla="*/ 2318535 w 3024845"/>
                <a:gd name="connsiteY345" fmla="*/ 633401 h 1059043"/>
                <a:gd name="connsiteX346" fmla="*/ 2318535 w 3024845"/>
                <a:gd name="connsiteY346" fmla="*/ 678798 h 1059043"/>
                <a:gd name="connsiteX347" fmla="*/ 2332722 w 3024845"/>
                <a:gd name="connsiteY347" fmla="*/ 678798 h 1059043"/>
                <a:gd name="connsiteX348" fmla="*/ 2332722 w 3024845"/>
                <a:gd name="connsiteY348" fmla="*/ 665827 h 1059043"/>
                <a:gd name="connsiteX349" fmla="*/ 2348936 w 3024845"/>
                <a:gd name="connsiteY349" fmla="*/ 665827 h 1059043"/>
                <a:gd name="connsiteX350" fmla="*/ 2348936 w 3024845"/>
                <a:gd name="connsiteY350" fmla="*/ 486400 h 1059043"/>
                <a:gd name="connsiteX351" fmla="*/ 2355016 w 3024845"/>
                <a:gd name="connsiteY351" fmla="*/ 479914 h 1059043"/>
                <a:gd name="connsiteX352" fmla="*/ 2427977 w 3024845"/>
                <a:gd name="connsiteY352" fmla="*/ 479914 h 1059043"/>
                <a:gd name="connsiteX353" fmla="*/ 2427977 w 3024845"/>
                <a:gd name="connsiteY353" fmla="*/ 488562 h 1059043"/>
                <a:gd name="connsiteX354" fmla="*/ 2438110 w 3024845"/>
                <a:gd name="connsiteY354" fmla="*/ 488562 h 1059043"/>
                <a:gd name="connsiteX355" fmla="*/ 2438110 w 3024845"/>
                <a:gd name="connsiteY355" fmla="*/ 603136 h 1059043"/>
                <a:gd name="connsiteX356" fmla="*/ 2460404 w 3024845"/>
                <a:gd name="connsiteY356" fmla="*/ 603136 h 1059043"/>
                <a:gd name="connsiteX357" fmla="*/ 2460404 w 3024845"/>
                <a:gd name="connsiteY357" fmla="*/ 536121 h 1059043"/>
                <a:gd name="connsiteX358" fmla="*/ 2486751 w 3024845"/>
                <a:gd name="connsiteY358" fmla="*/ 536121 h 1059043"/>
                <a:gd name="connsiteX359" fmla="*/ 2490804 w 3024845"/>
                <a:gd name="connsiteY359" fmla="*/ 531797 h 1059043"/>
                <a:gd name="connsiteX360" fmla="*/ 2498911 w 3024845"/>
                <a:gd name="connsiteY360" fmla="*/ 531797 h 1059043"/>
                <a:gd name="connsiteX361" fmla="*/ 2502964 w 3024845"/>
                <a:gd name="connsiteY361" fmla="*/ 536121 h 1059043"/>
                <a:gd name="connsiteX362" fmla="*/ 2525258 w 3024845"/>
                <a:gd name="connsiteY362" fmla="*/ 536121 h 1059043"/>
                <a:gd name="connsiteX363" fmla="*/ 2525258 w 3024845"/>
                <a:gd name="connsiteY363" fmla="*/ 419385 h 1059043"/>
                <a:gd name="connsiteX364" fmla="*/ 2582005 w 3024845"/>
                <a:gd name="connsiteY364" fmla="*/ 408576 h 1059043"/>
                <a:gd name="connsiteX365" fmla="*/ 2582005 w 3024845"/>
                <a:gd name="connsiteY365" fmla="*/ 409657 h 1059043"/>
                <a:gd name="connsiteX366" fmla="*/ 2582005 w 3024845"/>
                <a:gd name="connsiteY366" fmla="*/ 417223 h 1059043"/>
                <a:gd name="connsiteX367" fmla="*/ 2608352 w 3024845"/>
                <a:gd name="connsiteY367" fmla="*/ 417223 h 1059043"/>
                <a:gd name="connsiteX368" fmla="*/ 2608352 w 3024845"/>
                <a:gd name="connsiteY368" fmla="*/ 672313 h 1059043"/>
                <a:gd name="connsiteX369" fmla="*/ 2630646 w 3024845"/>
                <a:gd name="connsiteY369" fmla="*/ 672313 h 1059043"/>
                <a:gd name="connsiteX370" fmla="*/ 2630646 w 3024845"/>
                <a:gd name="connsiteY370" fmla="*/ 667989 h 1059043"/>
                <a:gd name="connsiteX371" fmla="*/ 2642806 w 3024845"/>
                <a:gd name="connsiteY371" fmla="*/ 667989 h 1059043"/>
                <a:gd name="connsiteX372" fmla="*/ 2642806 w 3024845"/>
                <a:gd name="connsiteY372" fmla="*/ 672313 h 1059043"/>
                <a:gd name="connsiteX373" fmla="*/ 2667126 w 3024845"/>
                <a:gd name="connsiteY373" fmla="*/ 672313 h 1059043"/>
                <a:gd name="connsiteX374" fmla="*/ 2667126 w 3024845"/>
                <a:gd name="connsiteY374" fmla="*/ 659342 h 1059043"/>
                <a:gd name="connsiteX375" fmla="*/ 2695500 w 3024845"/>
                <a:gd name="connsiteY375" fmla="*/ 659342 h 1059043"/>
                <a:gd name="connsiteX376" fmla="*/ 2707660 w 3024845"/>
                <a:gd name="connsiteY376" fmla="*/ 655018 h 1059043"/>
                <a:gd name="connsiteX377" fmla="*/ 2727927 w 3024845"/>
                <a:gd name="connsiteY377" fmla="*/ 659342 h 1059043"/>
                <a:gd name="connsiteX378" fmla="*/ 2727927 w 3024845"/>
                <a:gd name="connsiteY378" fmla="*/ 642048 h 1059043"/>
                <a:gd name="connsiteX379" fmla="*/ 2736034 w 3024845"/>
                <a:gd name="connsiteY379" fmla="*/ 642048 h 1059043"/>
                <a:gd name="connsiteX380" fmla="*/ 2736034 w 3024845"/>
                <a:gd name="connsiteY380" fmla="*/ 629077 h 1059043"/>
                <a:gd name="connsiteX381" fmla="*/ 2792781 w 3024845"/>
                <a:gd name="connsiteY381" fmla="*/ 629077 h 1059043"/>
                <a:gd name="connsiteX382" fmla="*/ 2792781 w 3024845"/>
                <a:gd name="connsiteY382" fmla="*/ 598812 h 1059043"/>
                <a:gd name="connsiteX383" fmla="*/ 2811021 w 3024845"/>
                <a:gd name="connsiteY383" fmla="*/ 598812 h 1059043"/>
                <a:gd name="connsiteX384" fmla="*/ 2811021 w 3024845"/>
                <a:gd name="connsiteY384" fmla="*/ 592327 h 1059043"/>
                <a:gd name="connsiteX385" fmla="*/ 2823181 w 3024845"/>
                <a:gd name="connsiteY385" fmla="*/ 592327 h 1059043"/>
                <a:gd name="connsiteX386" fmla="*/ 2823181 w 3024845"/>
                <a:gd name="connsiteY386" fmla="*/ 598812 h 1059043"/>
                <a:gd name="connsiteX387" fmla="*/ 2839395 w 3024845"/>
                <a:gd name="connsiteY387" fmla="*/ 598812 h 1059043"/>
                <a:gd name="connsiteX388" fmla="*/ 2839395 w 3024845"/>
                <a:gd name="connsiteY388" fmla="*/ 648533 h 1059043"/>
                <a:gd name="connsiteX389" fmla="*/ 2871822 w 3024845"/>
                <a:gd name="connsiteY389" fmla="*/ 648533 h 1059043"/>
                <a:gd name="connsiteX390" fmla="*/ 2871822 w 3024845"/>
                <a:gd name="connsiteY390" fmla="*/ 622592 h 1059043"/>
                <a:gd name="connsiteX391" fmla="*/ 2910329 w 3024845"/>
                <a:gd name="connsiteY391" fmla="*/ 622592 h 1059043"/>
                <a:gd name="connsiteX392" fmla="*/ 2910329 w 3024845"/>
                <a:gd name="connsiteY392" fmla="*/ 592327 h 1059043"/>
                <a:gd name="connsiteX393" fmla="*/ 2958970 w 3024845"/>
                <a:gd name="connsiteY393" fmla="*/ 592327 h 1059043"/>
                <a:gd name="connsiteX394" fmla="*/ 2958970 w 3024845"/>
                <a:gd name="connsiteY394" fmla="*/ 703483 h 1059043"/>
                <a:gd name="connsiteX395" fmla="*/ 2958970 w 3024845"/>
                <a:gd name="connsiteY395" fmla="*/ 717262 h 1059043"/>
                <a:gd name="connsiteX396" fmla="*/ 3024845 w 3024845"/>
                <a:gd name="connsiteY396" fmla="*/ 717262 h 1059043"/>
                <a:gd name="connsiteX397" fmla="*/ 3024845 w 3024845"/>
                <a:gd name="connsiteY397" fmla="*/ 1059043 h 1059043"/>
                <a:gd name="connsiteX398" fmla="*/ 2054 w 3024845"/>
                <a:gd name="connsiteY398" fmla="*/ 1056710 h 1059043"/>
                <a:gd name="connsiteX399" fmla="*/ 0 w 3024845"/>
                <a:gd name="connsiteY399" fmla="*/ 622592 h 1059043"/>
                <a:gd name="connsiteX400" fmla="*/ 20267 w 3024845"/>
                <a:gd name="connsiteY400" fmla="*/ 622592 h 1059043"/>
                <a:gd name="connsiteX401" fmla="*/ 20774 w 3024845"/>
                <a:gd name="connsiteY401" fmla="*/ 621511 h 1059043"/>
                <a:gd name="connsiteX402" fmla="*/ 24320 w 3024845"/>
                <a:gd name="connsiteY402" fmla="*/ 613945 h 1059043"/>
                <a:gd name="connsiteX403" fmla="*/ 26094 w 3024845"/>
                <a:gd name="connsiteY403" fmla="*/ 614215 h 1059043"/>
                <a:gd name="connsiteX404" fmla="*/ 38507 w 3024845"/>
                <a:gd name="connsiteY404" fmla="*/ 616106 h 1059043"/>
                <a:gd name="connsiteX405" fmla="*/ 39014 w 3024845"/>
                <a:gd name="connsiteY405" fmla="*/ 617458 h 1059043"/>
                <a:gd name="connsiteX406" fmla="*/ 42560 w 3024845"/>
                <a:gd name="connsiteY406" fmla="*/ 626915 h 1059043"/>
                <a:gd name="connsiteX407" fmla="*/ 68907 w 3024845"/>
                <a:gd name="connsiteY407" fmla="*/ 629077 h 1059043"/>
                <a:gd name="connsiteX408" fmla="*/ 68907 w 3024845"/>
                <a:gd name="connsiteY408" fmla="*/ 505856 h 1059043"/>
                <a:gd name="connsiteX409" fmla="*/ 70934 w 3024845"/>
                <a:gd name="connsiteY409" fmla="*/ 505856 h 1059043"/>
                <a:gd name="connsiteX410" fmla="*/ 85121 w 3024845"/>
                <a:gd name="connsiteY410" fmla="*/ 505856 h 1059043"/>
                <a:gd name="connsiteX411" fmla="*/ 85121 w 3024845"/>
                <a:gd name="connsiteY411" fmla="*/ 369664 h 1059043"/>
                <a:gd name="connsiteX412" fmla="*/ 86894 w 3024845"/>
                <a:gd name="connsiteY412" fmla="*/ 369664 h 1059043"/>
                <a:gd name="connsiteX413" fmla="*/ 99308 w 3024845"/>
                <a:gd name="connsiteY413" fmla="*/ 369664 h 1059043"/>
                <a:gd name="connsiteX414" fmla="*/ 99308 w 3024845"/>
                <a:gd name="connsiteY414" fmla="*/ 255090 h 1059043"/>
                <a:gd name="connsiteX415" fmla="*/ 103361 w 3024845"/>
                <a:gd name="connsiteY415" fmla="*/ 226986 h 1059043"/>
                <a:gd name="connsiteX416" fmla="*/ 105388 w 3024845"/>
                <a:gd name="connsiteY416" fmla="*/ 226986 h 1059043"/>
                <a:gd name="connsiteX417" fmla="*/ 119575 w 3024845"/>
                <a:gd name="connsiteY417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40186 w 3024845"/>
                <a:gd name="connsiteY310" fmla="*/ 302649 h 1059043"/>
                <a:gd name="connsiteX311" fmla="*/ 2128026 w 3024845"/>
                <a:gd name="connsiteY311" fmla="*/ 281031 h 1059043"/>
                <a:gd name="connsiteX312" fmla="*/ 2121946 w 3024845"/>
                <a:gd name="connsiteY312" fmla="*/ 276707 h 1059043"/>
                <a:gd name="connsiteX313" fmla="*/ 2130053 w 3024845"/>
                <a:gd name="connsiteY313" fmla="*/ 252928 h 1059043"/>
                <a:gd name="connsiteX314" fmla="*/ 2130053 w 3024845"/>
                <a:gd name="connsiteY314" fmla="*/ 235634 h 1059043"/>
                <a:gd name="connsiteX315" fmla="*/ 2144240 w 3024845"/>
                <a:gd name="connsiteY315" fmla="*/ 235634 h 1059043"/>
                <a:gd name="connsiteX316" fmla="*/ 2144240 w 3024845"/>
                <a:gd name="connsiteY316" fmla="*/ 214016 h 1059043"/>
                <a:gd name="connsiteX317" fmla="*/ 2146266 w 3024845"/>
                <a:gd name="connsiteY317" fmla="*/ 209692 h 1059043"/>
                <a:gd name="connsiteX318" fmla="*/ 2146266 w 3024845"/>
                <a:gd name="connsiteY318" fmla="*/ 131868 h 1059043"/>
                <a:gd name="connsiteX319" fmla="*/ 2144240 w 3024845"/>
                <a:gd name="connsiteY319" fmla="*/ 125383 h 1059043"/>
                <a:gd name="connsiteX320" fmla="*/ 2150320 w 3024845"/>
                <a:gd name="connsiteY320" fmla="*/ 118897 h 1059043"/>
                <a:gd name="connsiteX321" fmla="*/ 2150320 w 3024845"/>
                <a:gd name="connsiteY321" fmla="*/ 60529 h 1059043"/>
                <a:gd name="connsiteX322" fmla="*/ 2152346 w 3024845"/>
                <a:gd name="connsiteY322" fmla="*/ 56206 h 1059043"/>
                <a:gd name="connsiteX323" fmla="*/ 2152346 w 3024845"/>
                <a:gd name="connsiteY323" fmla="*/ 0 h 1059043"/>
                <a:gd name="connsiteX324" fmla="*/ 2162480 w 3024845"/>
                <a:gd name="connsiteY324" fmla="*/ 118897 h 1059043"/>
                <a:gd name="connsiteX325" fmla="*/ 2168560 w 3024845"/>
                <a:gd name="connsiteY325" fmla="*/ 125383 h 1059043"/>
                <a:gd name="connsiteX326" fmla="*/ 2166533 w 3024845"/>
                <a:gd name="connsiteY326" fmla="*/ 131868 h 1059043"/>
                <a:gd name="connsiteX327" fmla="*/ 2166533 w 3024845"/>
                <a:gd name="connsiteY327" fmla="*/ 209692 h 1059043"/>
                <a:gd name="connsiteX328" fmla="*/ 2168560 w 3024845"/>
                <a:gd name="connsiteY328" fmla="*/ 214016 h 1059043"/>
                <a:gd name="connsiteX329" fmla="*/ 2168560 w 3024845"/>
                <a:gd name="connsiteY329" fmla="*/ 235634 h 1059043"/>
                <a:gd name="connsiteX330" fmla="*/ 2182747 w 3024845"/>
                <a:gd name="connsiteY330" fmla="*/ 235634 h 1059043"/>
                <a:gd name="connsiteX331" fmla="*/ 2182747 w 3024845"/>
                <a:gd name="connsiteY331" fmla="*/ 252928 h 1059043"/>
                <a:gd name="connsiteX332" fmla="*/ 2190854 w 3024845"/>
                <a:gd name="connsiteY332" fmla="*/ 276707 h 1059043"/>
                <a:gd name="connsiteX333" fmla="*/ 2180720 w 3024845"/>
                <a:gd name="connsiteY333" fmla="*/ 555577 h 1059043"/>
                <a:gd name="connsiteX334" fmla="*/ 2245574 w 3024845"/>
                <a:gd name="connsiteY334" fmla="*/ 555577 h 1059043"/>
                <a:gd name="connsiteX335" fmla="*/ 2245574 w 3024845"/>
                <a:gd name="connsiteY335" fmla="*/ 631239 h 1059043"/>
                <a:gd name="connsiteX336" fmla="*/ 2253681 w 3024845"/>
                <a:gd name="connsiteY336" fmla="*/ 631239 h 1059043"/>
                <a:gd name="connsiteX337" fmla="*/ 2255708 w 3024845"/>
                <a:gd name="connsiteY337" fmla="*/ 624754 h 1059043"/>
                <a:gd name="connsiteX338" fmla="*/ 2261788 w 3024845"/>
                <a:gd name="connsiteY338" fmla="*/ 624754 h 1059043"/>
                <a:gd name="connsiteX339" fmla="*/ 2263815 w 3024845"/>
                <a:gd name="connsiteY339" fmla="*/ 633401 h 1059043"/>
                <a:gd name="connsiteX340" fmla="*/ 2275975 w 3024845"/>
                <a:gd name="connsiteY340" fmla="*/ 633401 h 1059043"/>
                <a:gd name="connsiteX341" fmla="*/ 2275975 w 3024845"/>
                <a:gd name="connsiteY341" fmla="*/ 626915 h 1059043"/>
                <a:gd name="connsiteX342" fmla="*/ 2298268 w 3024845"/>
                <a:gd name="connsiteY342" fmla="*/ 626915 h 1059043"/>
                <a:gd name="connsiteX343" fmla="*/ 2298268 w 3024845"/>
                <a:gd name="connsiteY343" fmla="*/ 633401 h 1059043"/>
                <a:gd name="connsiteX344" fmla="*/ 2318535 w 3024845"/>
                <a:gd name="connsiteY344" fmla="*/ 633401 h 1059043"/>
                <a:gd name="connsiteX345" fmla="*/ 2318535 w 3024845"/>
                <a:gd name="connsiteY345" fmla="*/ 678798 h 1059043"/>
                <a:gd name="connsiteX346" fmla="*/ 2332722 w 3024845"/>
                <a:gd name="connsiteY346" fmla="*/ 678798 h 1059043"/>
                <a:gd name="connsiteX347" fmla="*/ 2332722 w 3024845"/>
                <a:gd name="connsiteY347" fmla="*/ 665827 h 1059043"/>
                <a:gd name="connsiteX348" fmla="*/ 2348936 w 3024845"/>
                <a:gd name="connsiteY348" fmla="*/ 665827 h 1059043"/>
                <a:gd name="connsiteX349" fmla="*/ 2348936 w 3024845"/>
                <a:gd name="connsiteY349" fmla="*/ 486400 h 1059043"/>
                <a:gd name="connsiteX350" fmla="*/ 2355016 w 3024845"/>
                <a:gd name="connsiteY350" fmla="*/ 479914 h 1059043"/>
                <a:gd name="connsiteX351" fmla="*/ 2427977 w 3024845"/>
                <a:gd name="connsiteY351" fmla="*/ 479914 h 1059043"/>
                <a:gd name="connsiteX352" fmla="*/ 2427977 w 3024845"/>
                <a:gd name="connsiteY352" fmla="*/ 488562 h 1059043"/>
                <a:gd name="connsiteX353" fmla="*/ 2438110 w 3024845"/>
                <a:gd name="connsiteY353" fmla="*/ 488562 h 1059043"/>
                <a:gd name="connsiteX354" fmla="*/ 2438110 w 3024845"/>
                <a:gd name="connsiteY354" fmla="*/ 603136 h 1059043"/>
                <a:gd name="connsiteX355" fmla="*/ 2460404 w 3024845"/>
                <a:gd name="connsiteY355" fmla="*/ 603136 h 1059043"/>
                <a:gd name="connsiteX356" fmla="*/ 2460404 w 3024845"/>
                <a:gd name="connsiteY356" fmla="*/ 536121 h 1059043"/>
                <a:gd name="connsiteX357" fmla="*/ 2486751 w 3024845"/>
                <a:gd name="connsiteY357" fmla="*/ 536121 h 1059043"/>
                <a:gd name="connsiteX358" fmla="*/ 2490804 w 3024845"/>
                <a:gd name="connsiteY358" fmla="*/ 531797 h 1059043"/>
                <a:gd name="connsiteX359" fmla="*/ 2498911 w 3024845"/>
                <a:gd name="connsiteY359" fmla="*/ 531797 h 1059043"/>
                <a:gd name="connsiteX360" fmla="*/ 2502964 w 3024845"/>
                <a:gd name="connsiteY360" fmla="*/ 536121 h 1059043"/>
                <a:gd name="connsiteX361" fmla="*/ 2525258 w 3024845"/>
                <a:gd name="connsiteY361" fmla="*/ 536121 h 1059043"/>
                <a:gd name="connsiteX362" fmla="*/ 2525258 w 3024845"/>
                <a:gd name="connsiteY362" fmla="*/ 419385 h 1059043"/>
                <a:gd name="connsiteX363" fmla="*/ 2582005 w 3024845"/>
                <a:gd name="connsiteY363" fmla="*/ 408576 h 1059043"/>
                <a:gd name="connsiteX364" fmla="*/ 2582005 w 3024845"/>
                <a:gd name="connsiteY364" fmla="*/ 409657 h 1059043"/>
                <a:gd name="connsiteX365" fmla="*/ 2582005 w 3024845"/>
                <a:gd name="connsiteY365" fmla="*/ 417223 h 1059043"/>
                <a:gd name="connsiteX366" fmla="*/ 2608352 w 3024845"/>
                <a:gd name="connsiteY366" fmla="*/ 417223 h 1059043"/>
                <a:gd name="connsiteX367" fmla="*/ 2608352 w 3024845"/>
                <a:gd name="connsiteY367" fmla="*/ 672313 h 1059043"/>
                <a:gd name="connsiteX368" fmla="*/ 2630646 w 3024845"/>
                <a:gd name="connsiteY368" fmla="*/ 672313 h 1059043"/>
                <a:gd name="connsiteX369" fmla="*/ 2630646 w 3024845"/>
                <a:gd name="connsiteY369" fmla="*/ 667989 h 1059043"/>
                <a:gd name="connsiteX370" fmla="*/ 2642806 w 3024845"/>
                <a:gd name="connsiteY370" fmla="*/ 667989 h 1059043"/>
                <a:gd name="connsiteX371" fmla="*/ 2642806 w 3024845"/>
                <a:gd name="connsiteY371" fmla="*/ 672313 h 1059043"/>
                <a:gd name="connsiteX372" fmla="*/ 2667126 w 3024845"/>
                <a:gd name="connsiteY372" fmla="*/ 672313 h 1059043"/>
                <a:gd name="connsiteX373" fmla="*/ 2667126 w 3024845"/>
                <a:gd name="connsiteY373" fmla="*/ 659342 h 1059043"/>
                <a:gd name="connsiteX374" fmla="*/ 2695500 w 3024845"/>
                <a:gd name="connsiteY374" fmla="*/ 659342 h 1059043"/>
                <a:gd name="connsiteX375" fmla="*/ 2707660 w 3024845"/>
                <a:gd name="connsiteY375" fmla="*/ 655018 h 1059043"/>
                <a:gd name="connsiteX376" fmla="*/ 2727927 w 3024845"/>
                <a:gd name="connsiteY376" fmla="*/ 659342 h 1059043"/>
                <a:gd name="connsiteX377" fmla="*/ 2727927 w 3024845"/>
                <a:gd name="connsiteY377" fmla="*/ 642048 h 1059043"/>
                <a:gd name="connsiteX378" fmla="*/ 2736034 w 3024845"/>
                <a:gd name="connsiteY378" fmla="*/ 642048 h 1059043"/>
                <a:gd name="connsiteX379" fmla="*/ 2736034 w 3024845"/>
                <a:gd name="connsiteY379" fmla="*/ 629077 h 1059043"/>
                <a:gd name="connsiteX380" fmla="*/ 2792781 w 3024845"/>
                <a:gd name="connsiteY380" fmla="*/ 629077 h 1059043"/>
                <a:gd name="connsiteX381" fmla="*/ 2792781 w 3024845"/>
                <a:gd name="connsiteY381" fmla="*/ 598812 h 1059043"/>
                <a:gd name="connsiteX382" fmla="*/ 2811021 w 3024845"/>
                <a:gd name="connsiteY382" fmla="*/ 598812 h 1059043"/>
                <a:gd name="connsiteX383" fmla="*/ 2811021 w 3024845"/>
                <a:gd name="connsiteY383" fmla="*/ 592327 h 1059043"/>
                <a:gd name="connsiteX384" fmla="*/ 2823181 w 3024845"/>
                <a:gd name="connsiteY384" fmla="*/ 592327 h 1059043"/>
                <a:gd name="connsiteX385" fmla="*/ 2823181 w 3024845"/>
                <a:gd name="connsiteY385" fmla="*/ 598812 h 1059043"/>
                <a:gd name="connsiteX386" fmla="*/ 2839395 w 3024845"/>
                <a:gd name="connsiteY386" fmla="*/ 598812 h 1059043"/>
                <a:gd name="connsiteX387" fmla="*/ 2839395 w 3024845"/>
                <a:gd name="connsiteY387" fmla="*/ 648533 h 1059043"/>
                <a:gd name="connsiteX388" fmla="*/ 2871822 w 3024845"/>
                <a:gd name="connsiteY388" fmla="*/ 648533 h 1059043"/>
                <a:gd name="connsiteX389" fmla="*/ 2871822 w 3024845"/>
                <a:gd name="connsiteY389" fmla="*/ 622592 h 1059043"/>
                <a:gd name="connsiteX390" fmla="*/ 2910329 w 3024845"/>
                <a:gd name="connsiteY390" fmla="*/ 622592 h 1059043"/>
                <a:gd name="connsiteX391" fmla="*/ 2910329 w 3024845"/>
                <a:gd name="connsiteY391" fmla="*/ 592327 h 1059043"/>
                <a:gd name="connsiteX392" fmla="*/ 2958970 w 3024845"/>
                <a:gd name="connsiteY392" fmla="*/ 592327 h 1059043"/>
                <a:gd name="connsiteX393" fmla="*/ 2958970 w 3024845"/>
                <a:gd name="connsiteY393" fmla="*/ 703483 h 1059043"/>
                <a:gd name="connsiteX394" fmla="*/ 2958970 w 3024845"/>
                <a:gd name="connsiteY394" fmla="*/ 717262 h 1059043"/>
                <a:gd name="connsiteX395" fmla="*/ 3024845 w 3024845"/>
                <a:gd name="connsiteY395" fmla="*/ 717262 h 1059043"/>
                <a:gd name="connsiteX396" fmla="*/ 3024845 w 3024845"/>
                <a:gd name="connsiteY396" fmla="*/ 1059043 h 1059043"/>
                <a:gd name="connsiteX397" fmla="*/ 2054 w 3024845"/>
                <a:gd name="connsiteY397" fmla="*/ 1056710 h 1059043"/>
                <a:gd name="connsiteX398" fmla="*/ 0 w 3024845"/>
                <a:gd name="connsiteY398" fmla="*/ 622592 h 1059043"/>
                <a:gd name="connsiteX399" fmla="*/ 20267 w 3024845"/>
                <a:gd name="connsiteY399" fmla="*/ 622592 h 1059043"/>
                <a:gd name="connsiteX400" fmla="*/ 20774 w 3024845"/>
                <a:gd name="connsiteY400" fmla="*/ 621511 h 1059043"/>
                <a:gd name="connsiteX401" fmla="*/ 24320 w 3024845"/>
                <a:gd name="connsiteY401" fmla="*/ 613945 h 1059043"/>
                <a:gd name="connsiteX402" fmla="*/ 26094 w 3024845"/>
                <a:gd name="connsiteY402" fmla="*/ 614215 h 1059043"/>
                <a:gd name="connsiteX403" fmla="*/ 38507 w 3024845"/>
                <a:gd name="connsiteY403" fmla="*/ 616106 h 1059043"/>
                <a:gd name="connsiteX404" fmla="*/ 39014 w 3024845"/>
                <a:gd name="connsiteY404" fmla="*/ 617458 h 1059043"/>
                <a:gd name="connsiteX405" fmla="*/ 42560 w 3024845"/>
                <a:gd name="connsiteY405" fmla="*/ 626915 h 1059043"/>
                <a:gd name="connsiteX406" fmla="*/ 68907 w 3024845"/>
                <a:gd name="connsiteY406" fmla="*/ 629077 h 1059043"/>
                <a:gd name="connsiteX407" fmla="*/ 68907 w 3024845"/>
                <a:gd name="connsiteY407" fmla="*/ 505856 h 1059043"/>
                <a:gd name="connsiteX408" fmla="*/ 70934 w 3024845"/>
                <a:gd name="connsiteY408" fmla="*/ 505856 h 1059043"/>
                <a:gd name="connsiteX409" fmla="*/ 85121 w 3024845"/>
                <a:gd name="connsiteY409" fmla="*/ 505856 h 1059043"/>
                <a:gd name="connsiteX410" fmla="*/ 85121 w 3024845"/>
                <a:gd name="connsiteY410" fmla="*/ 369664 h 1059043"/>
                <a:gd name="connsiteX411" fmla="*/ 86894 w 3024845"/>
                <a:gd name="connsiteY411" fmla="*/ 369664 h 1059043"/>
                <a:gd name="connsiteX412" fmla="*/ 99308 w 3024845"/>
                <a:gd name="connsiteY412" fmla="*/ 369664 h 1059043"/>
                <a:gd name="connsiteX413" fmla="*/ 99308 w 3024845"/>
                <a:gd name="connsiteY413" fmla="*/ 255090 h 1059043"/>
                <a:gd name="connsiteX414" fmla="*/ 103361 w 3024845"/>
                <a:gd name="connsiteY414" fmla="*/ 226986 h 1059043"/>
                <a:gd name="connsiteX415" fmla="*/ 105388 w 3024845"/>
                <a:gd name="connsiteY415" fmla="*/ 226986 h 1059043"/>
                <a:gd name="connsiteX416" fmla="*/ 119575 w 3024845"/>
                <a:gd name="connsiteY416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28026 w 3024845"/>
                <a:gd name="connsiteY310" fmla="*/ 281031 h 1059043"/>
                <a:gd name="connsiteX311" fmla="*/ 2121946 w 3024845"/>
                <a:gd name="connsiteY311" fmla="*/ 276707 h 1059043"/>
                <a:gd name="connsiteX312" fmla="*/ 2130053 w 3024845"/>
                <a:gd name="connsiteY312" fmla="*/ 252928 h 1059043"/>
                <a:gd name="connsiteX313" fmla="*/ 2130053 w 3024845"/>
                <a:gd name="connsiteY313" fmla="*/ 235634 h 1059043"/>
                <a:gd name="connsiteX314" fmla="*/ 2144240 w 3024845"/>
                <a:gd name="connsiteY314" fmla="*/ 235634 h 1059043"/>
                <a:gd name="connsiteX315" fmla="*/ 2144240 w 3024845"/>
                <a:gd name="connsiteY315" fmla="*/ 214016 h 1059043"/>
                <a:gd name="connsiteX316" fmla="*/ 2146266 w 3024845"/>
                <a:gd name="connsiteY316" fmla="*/ 209692 h 1059043"/>
                <a:gd name="connsiteX317" fmla="*/ 2146266 w 3024845"/>
                <a:gd name="connsiteY317" fmla="*/ 131868 h 1059043"/>
                <a:gd name="connsiteX318" fmla="*/ 2144240 w 3024845"/>
                <a:gd name="connsiteY318" fmla="*/ 125383 h 1059043"/>
                <a:gd name="connsiteX319" fmla="*/ 2150320 w 3024845"/>
                <a:gd name="connsiteY319" fmla="*/ 118897 h 1059043"/>
                <a:gd name="connsiteX320" fmla="*/ 2150320 w 3024845"/>
                <a:gd name="connsiteY320" fmla="*/ 60529 h 1059043"/>
                <a:gd name="connsiteX321" fmla="*/ 2152346 w 3024845"/>
                <a:gd name="connsiteY321" fmla="*/ 56206 h 1059043"/>
                <a:gd name="connsiteX322" fmla="*/ 2152346 w 3024845"/>
                <a:gd name="connsiteY322" fmla="*/ 0 h 1059043"/>
                <a:gd name="connsiteX323" fmla="*/ 2162480 w 3024845"/>
                <a:gd name="connsiteY323" fmla="*/ 118897 h 1059043"/>
                <a:gd name="connsiteX324" fmla="*/ 2168560 w 3024845"/>
                <a:gd name="connsiteY324" fmla="*/ 125383 h 1059043"/>
                <a:gd name="connsiteX325" fmla="*/ 2166533 w 3024845"/>
                <a:gd name="connsiteY325" fmla="*/ 131868 h 1059043"/>
                <a:gd name="connsiteX326" fmla="*/ 2166533 w 3024845"/>
                <a:gd name="connsiteY326" fmla="*/ 209692 h 1059043"/>
                <a:gd name="connsiteX327" fmla="*/ 2168560 w 3024845"/>
                <a:gd name="connsiteY327" fmla="*/ 214016 h 1059043"/>
                <a:gd name="connsiteX328" fmla="*/ 2168560 w 3024845"/>
                <a:gd name="connsiteY328" fmla="*/ 235634 h 1059043"/>
                <a:gd name="connsiteX329" fmla="*/ 2182747 w 3024845"/>
                <a:gd name="connsiteY329" fmla="*/ 235634 h 1059043"/>
                <a:gd name="connsiteX330" fmla="*/ 2182747 w 3024845"/>
                <a:gd name="connsiteY330" fmla="*/ 252928 h 1059043"/>
                <a:gd name="connsiteX331" fmla="*/ 2190854 w 3024845"/>
                <a:gd name="connsiteY331" fmla="*/ 276707 h 1059043"/>
                <a:gd name="connsiteX332" fmla="*/ 2180720 w 3024845"/>
                <a:gd name="connsiteY332" fmla="*/ 555577 h 1059043"/>
                <a:gd name="connsiteX333" fmla="*/ 2245574 w 3024845"/>
                <a:gd name="connsiteY333" fmla="*/ 555577 h 1059043"/>
                <a:gd name="connsiteX334" fmla="*/ 2245574 w 3024845"/>
                <a:gd name="connsiteY334" fmla="*/ 631239 h 1059043"/>
                <a:gd name="connsiteX335" fmla="*/ 2253681 w 3024845"/>
                <a:gd name="connsiteY335" fmla="*/ 631239 h 1059043"/>
                <a:gd name="connsiteX336" fmla="*/ 2255708 w 3024845"/>
                <a:gd name="connsiteY336" fmla="*/ 624754 h 1059043"/>
                <a:gd name="connsiteX337" fmla="*/ 2261788 w 3024845"/>
                <a:gd name="connsiteY337" fmla="*/ 624754 h 1059043"/>
                <a:gd name="connsiteX338" fmla="*/ 2263815 w 3024845"/>
                <a:gd name="connsiteY338" fmla="*/ 633401 h 1059043"/>
                <a:gd name="connsiteX339" fmla="*/ 2275975 w 3024845"/>
                <a:gd name="connsiteY339" fmla="*/ 633401 h 1059043"/>
                <a:gd name="connsiteX340" fmla="*/ 2275975 w 3024845"/>
                <a:gd name="connsiteY340" fmla="*/ 626915 h 1059043"/>
                <a:gd name="connsiteX341" fmla="*/ 2298268 w 3024845"/>
                <a:gd name="connsiteY341" fmla="*/ 626915 h 1059043"/>
                <a:gd name="connsiteX342" fmla="*/ 2298268 w 3024845"/>
                <a:gd name="connsiteY342" fmla="*/ 633401 h 1059043"/>
                <a:gd name="connsiteX343" fmla="*/ 2318535 w 3024845"/>
                <a:gd name="connsiteY343" fmla="*/ 633401 h 1059043"/>
                <a:gd name="connsiteX344" fmla="*/ 2318535 w 3024845"/>
                <a:gd name="connsiteY344" fmla="*/ 678798 h 1059043"/>
                <a:gd name="connsiteX345" fmla="*/ 2332722 w 3024845"/>
                <a:gd name="connsiteY345" fmla="*/ 678798 h 1059043"/>
                <a:gd name="connsiteX346" fmla="*/ 2332722 w 3024845"/>
                <a:gd name="connsiteY346" fmla="*/ 665827 h 1059043"/>
                <a:gd name="connsiteX347" fmla="*/ 2348936 w 3024845"/>
                <a:gd name="connsiteY347" fmla="*/ 665827 h 1059043"/>
                <a:gd name="connsiteX348" fmla="*/ 2348936 w 3024845"/>
                <a:gd name="connsiteY348" fmla="*/ 486400 h 1059043"/>
                <a:gd name="connsiteX349" fmla="*/ 2355016 w 3024845"/>
                <a:gd name="connsiteY349" fmla="*/ 479914 h 1059043"/>
                <a:gd name="connsiteX350" fmla="*/ 2427977 w 3024845"/>
                <a:gd name="connsiteY350" fmla="*/ 479914 h 1059043"/>
                <a:gd name="connsiteX351" fmla="*/ 2427977 w 3024845"/>
                <a:gd name="connsiteY351" fmla="*/ 488562 h 1059043"/>
                <a:gd name="connsiteX352" fmla="*/ 2438110 w 3024845"/>
                <a:gd name="connsiteY352" fmla="*/ 488562 h 1059043"/>
                <a:gd name="connsiteX353" fmla="*/ 2438110 w 3024845"/>
                <a:gd name="connsiteY353" fmla="*/ 603136 h 1059043"/>
                <a:gd name="connsiteX354" fmla="*/ 2460404 w 3024845"/>
                <a:gd name="connsiteY354" fmla="*/ 603136 h 1059043"/>
                <a:gd name="connsiteX355" fmla="*/ 2460404 w 3024845"/>
                <a:gd name="connsiteY355" fmla="*/ 536121 h 1059043"/>
                <a:gd name="connsiteX356" fmla="*/ 2486751 w 3024845"/>
                <a:gd name="connsiteY356" fmla="*/ 536121 h 1059043"/>
                <a:gd name="connsiteX357" fmla="*/ 2490804 w 3024845"/>
                <a:gd name="connsiteY357" fmla="*/ 531797 h 1059043"/>
                <a:gd name="connsiteX358" fmla="*/ 2498911 w 3024845"/>
                <a:gd name="connsiteY358" fmla="*/ 531797 h 1059043"/>
                <a:gd name="connsiteX359" fmla="*/ 2502964 w 3024845"/>
                <a:gd name="connsiteY359" fmla="*/ 536121 h 1059043"/>
                <a:gd name="connsiteX360" fmla="*/ 2525258 w 3024845"/>
                <a:gd name="connsiteY360" fmla="*/ 536121 h 1059043"/>
                <a:gd name="connsiteX361" fmla="*/ 2525258 w 3024845"/>
                <a:gd name="connsiteY361" fmla="*/ 419385 h 1059043"/>
                <a:gd name="connsiteX362" fmla="*/ 2582005 w 3024845"/>
                <a:gd name="connsiteY362" fmla="*/ 408576 h 1059043"/>
                <a:gd name="connsiteX363" fmla="*/ 2582005 w 3024845"/>
                <a:gd name="connsiteY363" fmla="*/ 409657 h 1059043"/>
                <a:gd name="connsiteX364" fmla="*/ 2582005 w 3024845"/>
                <a:gd name="connsiteY364" fmla="*/ 417223 h 1059043"/>
                <a:gd name="connsiteX365" fmla="*/ 2608352 w 3024845"/>
                <a:gd name="connsiteY365" fmla="*/ 417223 h 1059043"/>
                <a:gd name="connsiteX366" fmla="*/ 2608352 w 3024845"/>
                <a:gd name="connsiteY366" fmla="*/ 672313 h 1059043"/>
                <a:gd name="connsiteX367" fmla="*/ 2630646 w 3024845"/>
                <a:gd name="connsiteY367" fmla="*/ 672313 h 1059043"/>
                <a:gd name="connsiteX368" fmla="*/ 2630646 w 3024845"/>
                <a:gd name="connsiteY368" fmla="*/ 667989 h 1059043"/>
                <a:gd name="connsiteX369" fmla="*/ 2642806 w 3024845"/>
                <a:gd name="connsiteY369" fmla="*/ 667989 h 1059043"/>
                <a:gd name="connsiteX370" fmla="*/ 2642806 w 3024845"/>
                <a:gd name="connsiteY370" fmla="*/ 672313 h 1059043"/>
                <a:gd name="connsiteX371" fmla="*/ 2667126 w 3024845"/>
                <a:gd name="connsiteY371" fmla="*/ 672313 h 1059043"/>
                <a:gd name="connsiteX372" fmla="*/ 2667126 w 3024845"/>
                <a:gd name="connsiteY372" fmla="*/ 659342 h 1059043"/>
                <a:gd name="connsiteX373" fmla="*/ 2695500 w 3024845"/>
                <a:gd name="connsiteY373" fmla="*/ 659342 h 1059043"/>
                <a:gd name="connsiteX374" fmla="*/ 2707660 w 3024845"/>
                <a:gd name="connsiteY374" fmla="*/ 655018 h 1059043"/>
                <a:gd name="connsiteX375" fmla="*/ 2727927 w 3024845"/>
                <a:gd name="connsiteY375" fmla="*/ 659342 h 1059043"/>
                <a:gd name="connsiteX376" fmla="*/ 2727927 w 3024845"/>
                <a:gd name="connsiteY376" fmla="*/ 642048 h 1059043"/>
                <a:gd name="connsiteX377" fmla="*/ 2736034 w 3024845"/>
                <a:gd name="connsiteY377" fmla="*/ 642048 h 1059043"/>
                <a:gd name="connsiteX378" fmla="*/ 2736034 w 3024845"/>
                <a:gd name="connsiteY378" fmla="*/ 629077 h 1059043"/>
                <a:gd name="connsiteX379" fmla="*/ 2792781 w 3024845"/>
                <a:gd name="connsiteY379" fmla="*/ 629077 h 1059043"/>
                <a:gd name="connsiteX380" fmla="*/ 2792781 w 3024845"/>
                <a:gd name="connsiteY380" fmla="*/ 598812 h 1059043"/>
                <a:gd name="connsiteX381" fmla="*/ 2811021 w 3024845"/>
                <a:gd name="connsiteY381" fmla="*/ 598812 h 1059043"/>
                <a:gd name="connsiteX382" fmla="*/ 2811021 w 3024845"/>
                <a:gd name="connsiteY382" fmla="*/ 592327 h 1059043"/>
                <a:gd name="connsiteX383" fmla="*/ 2823181 w 3024845"/>
                <a:gd name="connsiteY383" fmla="*/ 592327 h 1059043"/>
                <a:gd name="connsiteX384" fmla="*/ 2823181 w 3024845"/>
                <a:gd name="connsiteY384" fmla="*/ 598812 h 1059043"/>
                <a:gd name="connsiteX385" fmla="*/ 2839395 w 3024845"/>
                <a:gd name="connsiteY385" fmla="*/ 598812 h 1059043"/>
                <a:gd name="connsiteX386" fmla="*/ 2839395 w 3024845"/>
                <a:gd name="connsiteY386" fmla="*/ 648533 h 1059043"/>
                <a:gd name="connsiteX387" fmla="*/ 2871822 w 3024845"/>
                <a:gd name="connsiteY387" fmla="*/ 648533 h 1059043"/>
                <a:gd name="connsiteX388" fmla="*/ 2871822 w 3024845"/>
                <a:gd name="connsiteY388" fmla="*/ 622592 h 1059043"/>
                <a:gd name="connsiteX389" fmla="*/ 2910329 w 3024845"/>
                <a:gd name="connsiteY389" fmla="*/ 622592 h 1059043"/>
                <a:gd name="connsiteX390" fmla="*/ 2910329 w 3024845"/>
                <a:gd name="connsiteY390" fmla="*/ 592327 h 1059043"/>
                <a:gd name="connsiteX391" fmla="*/ 2958970 w 3024845"/>
                <a:gd name="connsiteY391" fmla="*/ 592327 h 1059043"/>
                <a:gd name="connsiteX392" fmla="*/ 2958970 w 3024845"/>
                <a:gd name="connsiteY392" fmla="*/ 703483 h 1059043"/>
                <a:gd name="connsiteX393" fmla="*/ 2958970 w 3024845"/>
                <a:gd name="connsiteY393" fmla="*/ 717262 h 1059043"/>
                <a:gd name="connsiteX394" fmla="*/ 3024845 w 3024845"/>
                <a:gd name="connsiteY394" fmla="*/ 717262 h 1059043"/>
                <a:gd name="connsiteX395" fmla="*/ 3024845 w 3024845"/>
                <a:gd name="connsiteY395" fmla="*/ 1059043 h 1059043"/>
                <a:gd name="connsiteX396" fmla="*/ 2054 w 3024845"/>
                <a:gd name="connsiteY396" fmla="*/ 1056710 h 1059043"/>
                <a:gd name="connsiteX397" fmla="*/ 0 w 3024845"/>
                <a:gd name="connsiteY397" fmla="*/ 622592 h 1059043"/>
                <a:gd name="connsiteX398" fmla="*/ 20267 w 3024845"/>
                <a:gd name="connsiteY398" fmla="*/ 622592 h 1059043"/>
                <a:gd name="connsiteX399" fmla="*/ 20774 w 3024845"/>
                <a:gd name="connsiteY399" fmla="*/ 621511 h 1059043"/>
                <a:gd name="connsiteX400" fmla="*/ 24320 w 3024845"/>
                <a:gd name="connsiteY400" fmla="*/ 613945 h 1059043"/>
                <a:gd name="connsiteX401" fmla="*/ 26094 w 3024845"/>
                <a:gd name="connsiteY401" fmla="*/ 614215 h 1059043"/>
                <a:gd name="connsiteX402" fmla="*/ 38507 w 3024845"/>
                <a:gd name="connsiteY402" fmla="*/ 616106 h 1059043"/>
                <a:gd name="connsiteX403" fmla="*/ 39014 w 3024845"/>
                <a:gd name="connsiteY403" fmla="*/ 617458 h 1059043"/>
                <a:gd name="connsiteX404" fmla="*/ 42560 w 3024845"/>
                <a:gd name="connsiteY404" fmla="*/ 626915 h 1059043"/>
                <a:gd name="connsiteX405" fmla="*/ 68907 w 3024845"/>
                <a:gd name="connsiteY405" fmla="*/ 629077 h 1059043"/>
                <a:gd name="connsiteX406" fmla="*/ 68907 w 3024845"/>
                <a:gd name="connsiteY406" fmla="*/ 505856 h 1059043"/>
                <a:gd name="connsiteX407" fmla="*/ 70934 w 3024845"/>
                <a:gd name="connsiteY407" fmla="*/ 505856 h 1059043"/>
                <a:gd name="connsiteX408" fmla="*/ 85121 w 3024845"/>
                <a:gd name="connsiteY408" fmla="*/ 505856 h 1059043"/>
                <a:gd name="connsiteX409" fmla="*/ 85121 w 3024845"/>
                <a:gd name="connsiteY409" fmla="*/ 369664 h 1059043"/>
                <a:gd name="connsiteX410" fmla="*/ 86894 w 3024845"/>
                <a:gd name="connsiteY410" fmla="*/ 369664 h 1059043"/>
                <a:gd name="connsiteX411" fmla="*/ 99308 w 3024845"/>
                <a:gd name="connsiteY411" fmla="*/ 369664 h 1059043"/>
                <a:gd name="connsiteX412" fmla="*/ 99308 w 3024845"/>
                <a:gd name="connsiteY412" fmla="*/ 255090 h 1059043"/>
                <a:gd name="connsiteX413" fmla="*/ 103361 w 3024845"/>
                <a:gd name="connsiteY413" fmla="*/ 226986 h 1059043"/>
                <a:gd name="connsiteX414" fmla="*/ 105388 w 3024845"/>
                <a:gd name="connsiteY414" fmla="*/ 226986 h 1059043"/>
                <a:gd name="connsiteX415" fmla="*/ 119575 w 3024845"/>
                <a:gd name="connsiteY415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28026 w 3024845"/>
                <a:gd name="connsiteY310" fmla="*/ 281031 h 1059043"/>
                <a:gd name="connsiteX311" fmla="*/ 2121946 w 3024845"/>
                <a:gd name="connsiteY311" fmla="*/ 276707 h 1059043"/>
                <a:gd name="connsiteX312" fmla="*/ 2130053 w 3024845"/>
                <a:gd name="connsiteY312" fmla="*/ 252928 h 1059043"/>
                <a:gd name="connsiteX313" fmla="*/ 2130053 w 3024845"/>
                <a:gd name="connsiteY313" fmla="*/ 235634 h 1059043"/>
                <a:gd name="connsiteX314" fmla="*/ 2144240 w 3024845"/>
                <a:gd name="connsiteY314" fmla="*/ 235634 h 1059043"/>
                <a:gd name="connsiteX315" fmla="*/ 2144240 w 3024845"/>
                <a:gd name="connsiteY315" fmla="*/ 214016 h 1059043"/>
                <a:gd name="connsiteX316" fmla="*/ 2146266 w 3024845"/>
                <a:gd name="connsiteY316" fmla="*/ 209692 h 1059043"/>
                <a:gd name="connsiteX317" fmla="*/ 2146266 w 3024845"/>
                <a:gd name="connsiteY317" fmla="*/ 131868 h 1059043"/>
                <a:gd name="connsiteX318" fmla="*/ 2144240 w 3024845"/>
                <a:gd name="connsiteY318" fmla="*/ 125383 h 1059043"/>
                <a:gd name="connsiteX319" fmla="*/ 2150320 w 3024845"/>
                <a:gd name="connsiteY319" fmla="*/ 118897 h 1059043"/>
                <a:gd name="connsiteX320" fmla="*/ 2150320 w 3024845"/>
                <a:gd name="connsiteY320" fmla="*/ 60529 h 1059043"/>
                <a:gd name="connsiteX321" fmla="*/ 2152346 w 3024845"/>
                <a:gd name="connsiteY321" fmla="*/ 56206 h 1059043"/>
                <a:gd name="connsiteX322" fmla="*/ 2152346 w 3024845"/>
                <a:gd name="connsiteY322" fmla="*/ 0 h 1059043"/>
                <a:gd name="connsiteX323" fmla="*/ 2162480 w 3024845"/>
                <a:gd name="connsiteY323" fmla="*/ 118897 h 1059043"/>
                <a:gd name="connsiteX324" fmla="*/ 2168560 w 3024845"/>
                <a:gd name="connsiteY324" fmla="*/ 125383 h 1059043"/>
                <a:gd name="connsiteX325" fmla="*/ 2166533 w 3024845"/>
                <a:gd name="connsiteY325" fmla="*/ 131868 h 1059043"/>
                <a:gd name="connsiteX326" fmla="*/ 2166533 w 3024845"/>
                <a:gd name="connsiteY326" fmla="*/ 209692 h 1059043"/>
                <a:gd name="connsiteX327" fmla="*/ 2168560 w 3024845"/>
                <a:gd name="connsiteY327" fmla="*/ 214016 h 1059043"/>
                <a:gd name="connsiteX328" fmla="*/ 2168560 w 3024845"/>
                <a:gd name="connsiteY328" fmla="*/ 235634 h 1059043"/>
                <a:gd name="connsiteX329" fmla="*/ 2182747 w 3024845"/>
                <a:gd name="connsiteY329" fmla="*/ 252928 h 1059043"/>
                <a:gd name="connsiteX330" fmla="*/ 2190854 w 3024845"/>
                <a:gd name="connsiteY330" fmla="*/ 276707 h 1059043"/>
                <a:gd name="connsiteX331" fmla="*/ 2180720 w 3024845"/>
                <a:gd name="connsiteY331" fmla="*/ 555577 h 1059043"/>
                <a:gd name="connsiteX332" fmla="*/ 2245574 w 3024845"/>
                <a:gd name="connsiteY332" fmla="*/ 555577 h 1059043"/>
                <a:gd name="connsiteX333" fmla="*/ 2245574 w 3024845"/>
                <a:gd name="connsiteY333" fmla="*/ 631239 h 1059043"/>
                <a:gd name="connsiteX334" fmla="*/ 2253681 w 3024845"/>
                <a:gd name="connsiteY334" fmla="*/ 631239 h 1059043"/>
                <a:gd name="connsiteX335" fmla="*/ 2255708 w 3024845"/>
                <a:gd name="connsiteY335" fmla="*/ 624754 h 1059043"/>
                <a:gd name="connsiteX336" fmla="*/ 2261788 w 3024845"/>
                <a:gd name="connsiteY336" fmla="*/ 624754 h 1059043"/>
                <a:gd name="connsiteX337" fmla="*/ 2263815 w 3024845"/>
                <a:gd name="connsiteY337" fmla="*/ 633401 h 1059043"/>
                <a:gd name="connsiteX338" fmla="*/ 2275975 w 3024845"/>
                <a:gd name="connsiteY338" fmla="*/ 633401 h 1059043"/>
                <a:gd name="connsiteX339" fmla="*/ 2275975 w 3024845"/>
                <a:gd name="connsiteY339" fmla="*/ 626915 h 1059043"/>
                <a:gd name="connsiteX340" fmla="*/ 2298268 w 3024845"/>
                <a:gd name="connsiteY340" fmla="*/ 626915 h 1059043"/>
                <a:gd name="connsiteX341" fmla="*/ 2298268 w 3024845"/>
                <a:gd name="connsiteY341" fmla="*/ 633401 h 1059043"/>
                <a:gd name="connsiteX342" fmla="*/ 2318535 w 3024845"/>
                <a:gd name="connsiteY342" fmla="*/ 633401 h 1059043"/>
                <a:gd name="connsiteX343" fmla="*/ 2318535 w 3024845"/>
                <a:gd name="connsiteY343" fmla="*/ 678798 h 1059043"/>
                <a:gd name="connsiteX344" fmla="*/ 2332722 w 3024845"/>
                <a:gd name="connsiteY344" fmla="*/ 678798 h 1059043"/>
                <a:gd name="connsiteX345" fmla="*/ 2332722 w 3024845"/>
                <a:gd name="connsiteY345" fmla="*/ 665827 h 1059043"/>
                <a:gd name="connsiteX346" fmla="*/ 2348936 w 3024845"/>
                <a:gd name="connsiteY346" fmla="*/ 665827 h 1059043"/>
                <a:gd name="connsiteX347" fmla="*/ 2348936 w 3024845"/>
                <a:gd name="connsiteY347" fmla="*/ 486400 h 1059043"/>
                <a:gd name="connsiteX348" fmla="*/ 2355016 w 3024845"/>
                <a:gd name="connsiteY348" fmla="*/ 479914 h 1059043"/>
                <a:gd name="connsiteX349" fmla="*/ 2427977 w 3024845"/>
                <a:gd name="connsiteY349" fmla="*/ 479914 h 1059043"/>
                <a:gd name="connsiteX350" fmla="*/ 2427977 w 3024845"/>
                <a:gd name="connsiteY350" fmla="*/ 488562 h 1059043"/>
                <a:gd name="connsiteX351" fmla="*/ 2438110 w 3024845"/>
                <a:gd name="connsiteY351" fmla="*/ 488562 h 1059043"/>
                <a:gd name="connsiteX352" fmla="*/ 2438110 w 3024845"/>
                <a:gd name="connsiteY352" fmla="*/ 603136 h 1059043"/>
                <a:gd name="connsiteX353" fmla="*/ 2460404 w 3024845"/>
                <a:gd name="connsiteY353" fmla="*/ 603136 h 1059043"/>
                <a:gd name="connsiteX354" fmla="*/ 2460404 w 3024845"/>
                <a:gd name="connsiteY354" fmla="*/ 536121 h 1059043"/>
                <a:gd name="connsiteX355" fmla="*/ 2486751 w 3024845"/>
                <a:gd name="connsiteY355" fmla="*/ 536121 h 1059043"/>
                <a:gd name="connsiteX356" fmla="*/ 2490804 w 3024845"/>
                <a:gd name="connsiteY356" fmla="*/ 531797 h 1059043"/>
                <a:gd name="connsiteX357" fmla="*/ 2498911 w 3024845"/>
                <a:gd name="connsiteY357" fmla="*/ 531797 h 1059043"/>
                <a:gd name="connsiteX358" fmla="*/ 2502964 w 3024845"/>
                <a:gd name="connsiteY358" fmla="*/ 536121 h 1059043"/>
                <a:gd name="connsiteX359" fmla="*/ 2525258 w 3024845"/>
                <a:gd name="connsiteY359" fmla="*/ 536121 h 1059043"/>
                <a:gd name="connsiteX360" fmla="*/ 2525258 w 3024845"/>
                <a:gd name="connsiteY360" fmla="*/ 419385 h 1059043"/>
                <a:gd name="connsiteX361" fmla="*/ 2582005 w 3024845"/>
                <a:gd name="connsiteY361" fmla="*/ 408576 h 1059043"/>
                <a:gd name="connsiteX362" fmla="*/ 2582005 w 3024845"/>
                <a:gd name="connsiteY362" fmla="*/ 409657 h 1059043"/>
                <a:gd name="connsiteX363" fmla="*/ 2582005 w 3024845"/>
                <a:gd name="connsiteY363" fmla="*/ 417223 h 1059043"/>
                <a:gd name="connsiteX364" fmla="*/ 2608352 w 3024845"/>
                <a:gd name="connsiteY364" fmla="*/ 417223 h 1059043"/>
                <a:gd name="connsiteX365" fmla="*/ 2608352 w 3024845"/>
                <a:gd name="connsiteY365" fmla="*/ 672313 h 1059043"/>
                <a:gd name="connsiteX366" fmla="*/ 2630646 w 3024845"/>
                <a:gd name="connsiteY366" fmla="*/ 672313 h 1059043"/>
                <a:gd name="connsiteX367" fmla="*/ 2630646 w 3024845"/>
                <a:gd name="connsiteY367" fmla="*/ 667989 h 1059043"/>
                <a:gd name="connsiteX368" fmla="*/ 2642806 w 3024845"/>
                <a:gd name="connsiteY368" fmla="*/ 667989 h 1059043"/>
                <a:gd name="connsiteX369" fmla="*/ 2642806 w 3024845"/>
                <a:gd name="connsiteY369" fmla="*/ 672313 h 1059043"/>
                <a:gd name="connsiteX370" fmla="*/ 2667126 w 3024845"/>
                <a:gd name="connsiteY370" fmla="*/ 672313 h 1059043"/>
                <a:gd name="connsiteX371" fmla="*/ 2667126 w 3024845"/>
                <a:gd name="connsiteY371" fmla="*/ 659342 h 1059043"/>
                <a:gd name="connsiteX372" fmla="*/ 2695500 w 3024845"/>
                <a:gd name="connsiteY372" fmla="*/ 659342 h 1059043"/>
                <a:gd name="connsiteX373" fmla="*/ 2707660 w 3024845"/>
                <a:gd name="connsiteY373" fmla="*/ 655018 h 1059043"/>
                <a:gd name="connsiteX374" fmla="*/ 2727927 w 3024845"/>
                <a:gd name="connsiteY374" fmla="*/ 659342 h 1059043"/>
                <a:gd name="connsiteX375" fmla="*/ 2727927 w 3024845"/>
                <a:gd name="connsiteY375" fmla="*/ 642048 h 1059043"/>
                <a:gd name="connsiteX376" fmla="*/ 2736034 w 3024845"/>
                <a:gd name="connsiteY376" fmla="*/ 642048 h 1059043"/>
                <a:gd name="connsiteX377" fmla="*/ 2736034 w 3024845"/>
                <a:gd name="connsiteY377" fmla="*/ 629077 h 1059043"/>
                <a:gd name="connsiteX378" fmla="*/ 2792781 w 3024845"/>
                <a:gd name="connsiteY378" fmla="*/ 629077 h 1059043"/>
                <a:gd name="connsiteX379" fmla="*/ 2792781 w 3024845"/>
                <a:gd name="connsiteY379" fmla="*/ 598812 h 1059043"/>
                <a:gd name="connsiteX380" fmla="*/ 2811021 w 3024845"/>
                <a:gd name="connsiteY380" fmla="*/ 598812 h 1059043"/>
                <a:gd name="connsiteX381" fmla="*/ 2811021 w 3024845"/>
                <a:gd name="connsiteY381" fmla="*/ 592327 h 1059043"/>
                <a:gd name="connsiteX382" fmla="*/ 2823181 w 3024845"/>
                <a:gd name="connsiteY382" fmla="*/ 592327 h 1059043"/>
                <a:gd name="connsiteX383" fmla="*/ 2823181 w 3024845"/>
                <a:gd name="connsiteY383" fmla="*/ 598812 h 1059043"/>
                <a:gd name="connsiteX384" fmla="*/ 2839395 w 3024845"/>
                <a:gd name="connsiteY384" fmla="*/ 598812 h 1059043"/>
                <a:gd name="connsiteX385" fmla="*/ 2839395 w 3024845"/>
                <a:gd name="connsiteY385" fmla="*/ 648533 h 1059043"/>
                <a:gd name="connsiteX386" fmla="*/ 2871822 w 3024845"/>
                <a:gd name="connsiteY386" fmla="*/ 648533 h 1059043"/>
                <a:gd name="connsiteX387" fmla="*/ 2871822 w 3024845"/>
                <a:gd name="connsiteY387" fmla="*/ 622592 h 1059043"/>
                <a:gd name="connsiteX388" fmla="*/ 2910329 w 3024845"/>
                <a:gd name="connsiteY388" fmla="*/ 622592 h 1059043"/>
                <a:gd name="connsiteX389" fmla="*/ 2910329 w 3024845"/>
                <a:gd name="connsiteY389" fmla="*/ 592327 h 1059043"/>
                <a:gd name="connsiteX390" fmla="*/ 2958970 w 3024845"/>
                <a:gd name="connsiteY390" fmla="*/ 592327 h 1059043"/>
                <a:gd name="connsiteX391" fmla="*/ 2958970 w 3024845"/>
                <a:gd name="connsiteY391" fmla="*/ 703483 h 1059043"/>
                <a:gd name="connsiteX392" fmla="*/ 2958970 w 3024845"/>
                <a:gd name="connsiteY392" fmla="*/ 717262 h 1059043"/>
                <a:gd name="connsiteX393" fmla="*/ 3024845 w 3024845"/>
                <a:gd name="connsiteY393" fmla="*/ 717262 h 1059043"/>
                <a:gd name="connsiteX394" fmla="*/ 3024845 w 3024845"/>
                <a:gd name="connsiteY394" fmla="*/ 1059043 h 1059043"/>
                <a:gd name="connsiteX395" fmla="*/ 2054 w 3024845"/>
                <a:gd name="connsiteY395" fmla="*/ 1056710 h 1059043"/>
                <a:gd name="connsiteX396" fmla="*/ 0 w 3024845"/>
                <a:gd name="connsiteY396" fmla="*/ 622592 h 1059043"/>
                <a:gd name="connsiteX397" fmla="*/ 20267 w 3024845"/>
                <a:gd name="connsiteY397" fmla="*/ 622592 h 1059043"/>
                <a:gd name="connsiteX398" fmla="*/ 20774 w 3024845"/>
                <a:gd name="connsiteY398" fmla="*/ 621511 h 1059043"/>
                <a:gd name="connsiteX399" fmla="*/ 24320 w 3024845"/>
                <a:gd name="connsiteY399" fmla="*/ 613945 h 1059043"/>
                <a:gd name="connsiteX400" fmla="*/ 26094 w 3024845"/>
                <a:gd name="connsiteY400" fmla="*/ 614215 h 1059043"/>
                <a:gd name="connsiteX401" fmla="*/ 38507 w 3024845"/>
                <a:gd name="connsiteY401" fmla="*/ 616106 h 1059043"/>
                <a:gd name="connsiteX402" fmla="*/ 39014 w 3024845"/>
                <a:gd name="connsiteY402" fmla="*/ 617458 h 1059043"/>
                <a:gd name="connsiteX403" fmla="*/ 42560 w 3024845"/>
                <a:gd name="connsiteY403" fmla="*/ 626915 h 1059043"/>
                <a:gd name="connsiteX404" fmla="*/ 68907 w 3024845"/>
                <a:gd name="connsiteY404" fmla="*/ 629077 h 1059043"/>
                <a:gd name="connsiteX405" fmla="*/ 68907 w 3024845"/>
                <a:gd name="connsiteY405" fmla="*/ 505856 h 1059043"/>
                <a:gd name="connsiteX406" fmla="*/ 70934 w 3024845"/>
                <a:gd name="connsiteY406" fmla="*/ 505856 h 1059043"/>
                <a:gd name="connsiteX407" fmla="*/ 85121 w 3024845"/>
                <a:gd name="connsiteY407" fmla="*/ 505856 h 1059043"/>
                <a:gd name="connsiteX408" fmla="*/ 85121 w 3024845"/>
                <a:gd name="connsiteY408" fmla="*/ 369664 h 1059043"/>
                <a:gd name="connsiteX409" fmla="*/ 86894 w 3024845"/>
                <a:gd name="connsiteY409" fmla="*/ 369664 h 1059043"/>
                <a:gd name="connsiteX410" fmla="*/ 99308 w 3024845"/>
                <a:gd name="connsiteY410" fmla="*/ 369664 h 1059043"/>
                <a:gd name="connsiteX411" fmla="*/ 99308 w 3024845"/>
                <a:gd name="connsiteY411" fmla="*/ 255090 h 1059043"/>
                <a:gd name="connsiteX412" fmla="*/ 103361 w 3024845"/>
                <a:gd name="connsiteY412" fmla="*/ 226986 h 1059043"/>
                <a:gd name="connsiteX413" fmla="*/ 105388 w 3024845"/>
                <a:gd name="connsiteY413" fmla="*/ 226986 h 1059043"/>
                <a:gd name="connsiteX414" fmla="*/ 119575 w 3024845"/>
                <a:gd name="connsiteY414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28026 w 3024845"/>
                <a:gd name="connsiteY310" fmla="*/ 281031 h 1059043"/>
                <a:gd name="connsiteX311" fmla="*/ 2121946 w 3024845"/>
                <a:gd name="connsiteY311" fmla="*/ 276707 h 1059043"/>
                <a:gd name="connsiteX312" fmla="*/ 2130053 w 3024845"/>
                <a:gd name="connsiteY312" fmla="*/ 252928 h 1059043"/>
                <a:gd name="connsiteX313" fmla="*/ 2130053 w 3024845"/>
                <a:gd name="connsiteY313" fmla="*/ 235634 h 1059043"/>
                <a:gd name="connsiteX314" fmla="*/ 2144240 w 3024845"/>
                <a:gd name="connsiteY314" fmla="*/ 235634 h 1059043"/>
                <a:gd name="connsiteX315" fmla="*/ 2144240 w 3024845"/>
                <a:gd name="connsiteY315" fmla="*/ 214016 h 1059043"/>
                <a:gd name="connsiteX316" fmla="*/ 2146266 w 3024845"/>
                <a:gd name="connsiteY316" fmla="*/ 209692 h 1059043"/>
                <a:gd name="connsiteX317" fmla="*/ 2146266 w 3024845"/>
                <a:gd name="connsiteY317" fmla="*/ 131868 h 1059043"/>
                <a:gd name="connsiteX318" fmla="*/ 2144240 w 3024845"/>
                <a:gd name="connsiteY318" fmla="*/ 125383 h 1059043"/>
                <a:gd name="connsiteX319" fmla="*/ 2150320 w 3024845"/>
                <a:gd name="connsiteY319" fmla="*/ 118897 h 1059043"/>
                <a:gd name="connsiteX320" fmla="*/ 2150320 w 3024845"/>
                <a:gd name="connsiteY320" fmla="*/ 60529 h 1059043"/>
                <a:gd name="connsiteX321" fmla="*/ 2152346 w 3024845"/>
                <a:gd name="connsiteY321" fmla="*/ 56206 h 1059043"/>
                <a:gd name="connsiteX322" fmla="*/ 2152346 w 3024845"/>
                <a:gd name="connsiteY322" fmla="*/ 0 h 1059043"/>
                <a:gd name="connsiteX323" fmla="*/ 2162480 w 3024845"/>
                <a:gd name="connsiteY323" fmla="*/ 118897 h 1059043"/>
                <a:gd name="connsiteX324" fmla="*/ 2168560 w 3024845"/>
                <a:gd name="connsiteY324" fmla="*/ 125383 h 1059043"/>
                <a:gd name="connsiteX325" fmla="*/ 2166533 w 3024845"/>
                <a:gd name="connsiteY325" fmla="*/ 131868 h 1059043"/>
                <a:gd name="connsiteX326" fmla="*/ 2166533 w 3024845"/>
                <a:gd name="connsiteY326" fmla="*/ 209692 h 1059043"/>
                <a:gd name="connsiteX327" fmla="*/ 2168560 w 3024845"/>
                <a:gd name="connsiteY327" fmla="*/ 214016 h 1059043"/>
                <a:gd name="connsiteX328" fmla="*/ 2168560 w 3024845"/>
                <a:gd name="connsiteY328" fmla="*/ 235634 h 1059043"/>
                <a:gd name="connsiteX329" fmla="*/ 2182747 w 3024845"/>
                <a:gd name="connsiteY329" fmla="*/ 252928 h 1059043"/>
                <a:gd name="connsiteX330" fmla="*/ 2180720 w 3024845"/>
                <a:gd name="connsiteY330" fmla="*/ 555577 h 1059043"/>
                <a:gd name="connsiteX331" fmla="*/ 2245574 w 3024845"/>
                <a:gd name="connsiteY331" fmla="*/ 555577 h 1059043"/>
                <a:gd name="connsiteX332" fmla="*/ 2245574 w 3024845"/>
                <a:gd name="connsiteY332" fmla="*/ 631239 h 1059043"/>
                <a:gd name="connsiteX333" fmla="*/ 2253681 w 3024845"/>
                <a:gd name="connsiteY333" fmla="*/ 631239 h 1059043"/>
                <a:gd name="connsiteX334" fmla="*/ 2255708 w 3024845"/>
                <a:gd name="connsiteY334" fmla="*/ 624754 h 1059043"/>
                <a:gd name="connsiteX335" fmla="*/ 2261788 w 3024845"/>
                <a:gd name="connsiteY335" fmla="*/ 624754 h 1059043"/>
                <a:gd name="connsiteX336" fmla="*/ 2263815 w 3024845"/>
                <a:gd name="connsiteY336" fmla="*/ 633401 h 1059043"/>
                <a:gd name="connsiteX337" fmla="*/ 2275975 w 3024845"/>
                <a:gd name="connsiteY337" fmla="*/ 633401 h 1059043"/>
                <a:gd name="connsiteX338" fmla="*/ 2275975 w 3024845"/>
                <a:gd name="connsiteY338" fmla="*/ 626915 h 1059043"/>
                <a:gd name="connsiteX339" fmla="*/ 2298268 w 3024845"/>
                <a:gd name="connsiteY339" fmla="*/ 626915 h 1059043"/>
                <a:gd name="connsiteX340" fmla="*/ 2298268 w 3024845"/>
                <a:gd name="connsiteY340" fmla="*/ 633401 h 1059043"/>
                <a:gd name="connsiteX341" fmla="*/ 2318535 w 3024845"/>
                <a:gd name="connsiteY341" fmla="*/ 633401 h 1059043"/>
                <a:gd name="connsiteX342" fmla="*/ 2318535 w 3024845"/>
                <a:gd name="connsiteY342" fmla="*/ 678798 h 1059043"/>
                <a:gd name="connsiteX343" fmla="*/ 2332722 w 3024845"/>
                <a:gd name="connsiteY343" fmla="*/ 678798 h 1059043"/>
                <a:gd name="connsiteX344" fmla="*/ 2332722 w 3024845"/>
                <a:gd name="connsiteY344" fmla="*/ 665827 h 1059043"/>
                <a:gd name="connsiteX345" fmla="*/ 2348936 w 3024845"/>
                <a:gd name="connsiteY345" fmla="*/ 665827 h 1059043"/>
                <a:gd name="connsiteX346" fmla="*/ 2348936 w 3024845"/>
                <a:gd name="connsiteY346" fmla="*/ 486400 h 1059043"/>
                <a:gd name="connsiteX347" fmla="*/ 2355016 w 3024845"/>
                <a:gd name="connsiteY347" fmla="*/ 479914 h 1059043"/>
                <a:gd name="connsiteX348" fmla="*/ 2427977 w 3024845"/>
                <a:gd name="connsiteY348" fmla="*/ 479914 h 1059043"/>
                <a:gd name="connsiteX349" fmla="*/ 2427977 w 3024845"/>
                <a:gd name="connsiteY349" fmla="*/ 488562 h 1059043"/>
                <a:gd name="connsiteX350" fmla="*/ 2438110 w 3024845"/>
                <a:gd name="connsiteY350" fmla="*/ 488562 h 1059043"/>
                <a:gd name="connsiteX351" fmla="*/ 2438110 w 3024845"/>
                <a:gd name="connsiteY351" fmla="*/ 603136 h 1059043"/>
                <a:gd name="connsiteX352" fmla="*/ 2460404 w 3024845"/>
                <a:gd name="connsiteY352" fmla="*/ 603136 h 1059043"/>
                <a:gd name="connsiteX353" fmla="*/ 2460404 w 3024845"/>
                <a:gd name="connsiteY353" fmla="*/ 536121 h 1059043"/>
                <a:gd name="connsiteX354" fmla="*/ 2486751 w 3024845"/>
                <a:gd name="connsiteY354" fmla="*/ 536121 h 1059043"/>
                <a:gd name="connsiteX355" fmla="*/ 2490804 w 3024845"/>
                <a:gd name="connsiteY355" fmla="*/ 531797 h 1059043"/>
                <a:gd name="connsiteX356" fmla="*/ 2498911 w 3024845"/>
                <a:gd name="connsiteY356" fmla="*/ 531797 h 1059043"/>
                <a:gd name="connsiteX357" fmla="*/ 2502964 w 3024845"/>
                <a:gd name="connsiteY357" fmla="*/ 536121 h 1059043"/>
                <a:gd name="connsiteX358" fmla="*/ 2525258 w 3024845"/>
                <a:gd name="connsiteY358" fmla="*/ 536121 h 1059043"/>
                <a:gd name="connsiteX359" fmla="*/ 2525258 w 3024845"/>
                <a:gd name="connsiteY359" fmla="*/ 419385 h 1059043"/>
                <a:gd name="connsiteX360" fmla="*/ 2582005 w 3024845"/>
                <a:gd name="connsiteY360" fmla="*/ 408576 h 1059043"/>
                <a:gd name="connsiteX361" fmla="*/ 2582005 w 3024845"/>
                <a:gd name="connsiteY361" fmla="*/ 409657 h 1059043"/>
                <a:gd name="connsiteX362" fmla="*/ 2582005 w 3024845"/>
                <a:gd name="connsiteY362" fmla="*/ 417223 h 1059043"/>
                <a:gd name="connsiteX363" fmla="*/ 2608352 w 3024845"/>
                <a:gd name="connsiteY363" fmla="*/ 417223 h 1059043"/>
                <a:gd name="connsiteX364" fmla="*/ 2608352 w 3024845"/>
                <a:gd name="connsiteY364" fmla="*/ 672313 h 1059043"/>
                <a:gd name="connsiteX365" fmla="*/ 2630646 w 3024845"/>
                <a:gd name="connsiteY365" fmla="*/ 672313 h 1059043"/>
                <a:gd name="connsiteX366" fmla="*/ 2630646 w 3024845"/>
                <a:gd name="connsiteY366" fmla="*/ 667989 h 1059043"/>
                <a:gd name="connsiteX367" fmla="*/ 2642806 w 3024845"/>
                <a:gd name="connsiteY367" fmla="*/ 667989 h 1059043"/>
                <a:gd name="connsiteX368" fmla="*/ 2642806 w 3024845"/>
                <a:gd name="connsiteY368" fmla="*/ 672313 h 1059043"/>
                <a:gd name="connsiteX369" fmla="*/ 2667126 w 3024845"/>
                <a:gd name="connsiteY369" fmla="*/ 672313 h 1059043"/>
                <a:gd name="connsiteX370" fmla="*/ 2667126 w 3024845"/>
                <a:gd name="connsiteY370" fmla="*/ 659342 h 1059043"/>
                <a:gd name="connsiteX371" fmla="*/ 2695500 w 3024845"/>
                <a:gd name="connsiteY371" fmla="*/ 659342 h 1059043"/>
                <a:gd name="connsiteX372" fmla="*/ 2707660 w 3024845"/>
                <a:gd name="connsiteY372" fmla="*/ 655018 h 1059043"/>
                <a:gd name="connsiteX373" fmla="*/ 2727927 w 3024845"/>
                <a:gd name="connsiteY373" fmla="*/ 659342 h 1059043"/>
                <a:gd name="connsiteX374" fmla="*/ 2727927 w 3024845"/>
                <a:gd name="connsiteY374" fmla="*/ 642048 h 1059043"/>
                <a:gd name="connsiteX375" fmla="*/ 2736034 w 3024845"/>
                <a:gd name="connsiteY375" fmla="*/ 642048 h 1059043"/>
                <a:gd name="connsiteX376" fmla="*/ 2736034 w 3024845"/>
                <a:gd name="connsiteY376" fmla="*/ 629077 h 1059043"/>
                <a:gd name="connsiteX377" fmla="*/ 2792781 w 3024845"/>
                <a:gd name="connsiteY377" fmla="*/ 629077 h 1059043"/>
                <a:gd name="connsiteX378" fmla="*/ 2792781 w 3024845"/>
                <a:gd name="connsiteY378" fmla="*/ 598812 h 1059043"/>
                <a:gd name="connsiteX379" fmla="*/ 2811021 w 3024845"/>
                <a:gd name="connsiteY379" fmla="*/ 598812 h 1059043"/>
                <a:gd name="connsiteX380" fmla="*/ 2811021 w 3024845"/>
                <a:gd name="connsiteY380" fmla="*/ 592327 h 1059043"/>
                <a:gd name="connsiteX381" fmla="*/ 2823181 w 3024845"/>
                <a:gd name="connsiteY381" fmla="*/ 592327 h 1059043"/>
                <a:gd name="connsiteX382" fmla="*/ 2823181 w 3024845"/>
                <a:gd name="connsiteY382" fmla="*/ 598812 h 1059043"/>
                <a:gd name="connsiteX383" fmla="*/ 2839395 w 3024845"/>
                <a:gd name="connsiteY383" fmla="*/ 598812 h 1059043"/>
                <a:gd name="connsiteX384" fmla="*/ 2839395 w 3024845"/>
                <a:gd name="connsiteY384" fmla="*/ 648533 h 1059043"/>
                <a:gd name="connsiteX385" fmla="*/ 2871822 w 3024845"/>
                <a:gd name="connsiteY385" fmla="*/ 648533 h 1059043"/>
                <a:gd name="connsiteX386" fmla="*/ 2871822 w 3024845"/>
                <a:gd name="connsiteY386" fmla="*/ 622592 h 1059043"/>
                <a:gd name="connsiteX387" fmla="*/ 2910329 w 3024845"/>
                <a:gd name="connsiteY387" fmla="*/ 622592 h 1059043"/>
                <a:gd name="connsiteX388" fmla="*/ 2910329 w 3024845"/>
                <a:gd name="connsiteY388" fmla="*/ 592327 h 1059043"/>
                <a:gd name="connsiteX389" fmla="*/ 2958970 w 3024845"/>
                <a:gd name="connsiteY389" fmla="*/ 592327 h 1059043"/>
                <a:gd name="connsiteX390" fmla="*/ 2958970 w 3024845"/>
                <a:gd name="connsiteY390" fmla="*/ 703483 h 1059043"/>
                <a:gd name="connsiteX391" fmla="*/ 2958970 w 3024845"/>
                <a:gd name="connsiteY391" fmla="*/ 717262 h 1059043"/>
                <a:gd name="connsiteX392" fmla="*/ 3024845 w 3024845"/>
                <a:gd name="connsiteY392" fmla="*/ 717262 h 1059043"/>
                <a:gd name="connsiteX393" fmla="*/ 3024845 w 3024845"/>
                <a:gd name="connsiteY393" fmla="*/ 1059043 h 1059043"/>
                <a:gd name="connsiteX394" fmla="*/ 2054 w 3024845"/>
                <a:gd name="connsiteY394" fmla="*/ 1056710 h 1059043"/>
                <a:gd name="connsiteX395" fmla="*/ 0 w 3024845"/>
                <a:gd name="connsiteY395" fmla="*/ 622592 h 1059043"/>
                <a:gd name="connsiteX396" fmla="*/ 20267 w 3024845"/>
                <a:gd name="connsiteY396" fmla="*/ 622592 h 1059043"/>
                <a:gd name="connsiteX397" fmla="*/ 20774 w 3024845"/>
                <a:gd name="connsiteY397" fmla="*/ 621511 h 1059043"/>
                <a:gd name="connsiteX398" fmla="*/ 24320 w 3024845"/>
                <a:gd name="connsiteY398" fmla="*/ 613945 h 1059043"/>
                <a:gd name="connsiteX399" fmla="*/ 26094 w 3024845"/>
                <a:gd name="connsiteY399" fmla="*/ 614215 h 1059043"/>
                <a:gd name="connsiteX400" fmla="*/ 38507 w 3024845"/>
                <a:gd name="connsiteY400" fmla="*/ 616106 h 1059043"/>
                <a:gd name="connsiteX401" fmla="*/ 39014 w 3024845"/>
                <a:gd name="connsiteY401" fmla="*/ 617458 h 1059043"/>
                <a:gd name="connsiteX402" fmla="*/ 42560 w 3024845"/>
                <a:gd name="connsiteY402" fmla="*/ 626915 h 1059043"/>
                <a:gd name="connsiteX403" fmla="*/ 68907 w 3024845"/>
                <a:gd name="connsiteY403" fmla="*/ 629077 h 1059043"/>
                <a:gd name="connsiteX404" fmla="*/ 68907 w 3024845"/>
                <a:gd name="connsiteY404" fmla="*/ 505856 h 1059043"/>
                <a:gd name="connsiteX405" fmla="*/ 70934 w 3024845"/>
                <a:gd name="connsiteY405" fmla="*/ 505856 h 1059043"/>
                <a:gd name="connsiteX406" fmla="*/ 85121 w 3024845"/>
                <a:gd name="connsiteY406" fmla="*/ 505856 h 1059043"/>
                <a:gd name="connsiteX407" fmla="*/ 85121 w 3024845"/>
                <a:gd name="connsiteY407" fmla="*/ 369664 h 1059043"/>
                <a:gd name="connsiteX408" fmla="*/ 86894 w 3024845"/>
                <a:gd name="connsiteY408" fmla="*/ 369664 h 1059043"/>
                <a:gd name="connsiteX409" fmla="*/ 99308 w 3024845"/>
                <a:gd name="connsiteY409" fmla="*/ 369664 h 1059043"/>
                <a:gd name="connsiteX410" fmla="*/ 99308 w 3024845"/>
                <a:gd name="connsiteY410" fmla="*/ 255090 h 1059043"/>
                <a:gd name="connsiteX411" fmla="*/ 103361 w 3024845"/>
                <a:gd name="connsiteY411" fmla="*/ 226986 h 1059043"/>
                <a:gd name="connsiteX412" fmla="*/ 105388 w 3024845"/>
                <a:gd name="connsiteY412" fmla="*/ 226986 h 1059043"/>
                <a:gd name="connsiteX413" fmla="*/ 119575 w 3024845"/>
                <a:gd name="connsiteY413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28026 w 3024845"/>
                <a:gd name="connsiteY310" fmla="*/ 281031 h 1059043"/>
                <a:gd name="connsiteX311" fmla="*/ 2121946 w 3024845"/>
                <a:gd name="connsiteY311" fmla="*/ 276707 h 1059043"/>
                <a:gd name="connsiteX312" fmla="*/ 2130053 w 3024845"/>
                <a:gd name="connsiteY312" fmla="*/ 252928 h 1059043"/>
                <a:gd name="connsiteX313" fmla="*/ 2130053 w 3024845"/>
                <a:gd name="connsiteY313" fmla="*/ 235634 h 1059043"/>
                <a:gd name="connsiteX314" fmla="*/ 2144240 w 3024845"/>
                <a:gd name="connsiteY314" fmla="*/ 235634 h 1059043"/>
                <a:gd name="connsiteX315" fmla="*/ 2144240 w 3024845"/>
                <a:gd name="connsiteY315" fmla="*/ 214016 h 1059043"/>
                <a:gd name="connsiteX316" fmla="*/ 2146266 w 3024845"/>
                <a:gd name="connsiteY316" fmla="*/ 209692 h 1059043"/>
                <a:gd name="connsiteX317" fmla="*/ 2146266 w 3024845"/>
                <a:gd name="connsiteY317" fmla="*/ 131868 h 1059043"/>
                <a:gd name="connsiteX318" fmla="*/ 2144240 w 3024845"/>
                <a:gd name="connsiteY318" fmla="*/ 125383 h 1059043"/>
                <a:gd name="connsiteX319" fmla="*/ 2150320 w 3024845"/>
                <a:gd name="connsiteY319" fmla="*/ 118897 h 1059043"/>
                <a:gd name="connsiteX320" fmla="*/ 2150320 w 3024845"/>
                <a:gd name="connsiteY320" fmla="*/ 60529 h 1059043"/>
                <a:gd name="connsiteX321" fmla="*/ 2152346 w 3024845"/>
                <a:gd name="connsiteY321" fmla="*/ 56206 h 1059043"/>
                <a:gd name="connsiteX322" fmla="*/ 2152346 w 3024845"/>
                <a:gd name="connsiteY322" fmla="*/ 0 h 1059043"/>
                <a:gd name="connsiteX323" fmla="*/ 2162480 w 3024845"/>
                <a:gd name="connsiteY323" fmla="*/ 118897 h 1059043"/>
                <a:gd name="connsiteX324" fmla="*/ 2168560 w 3024845"/>
                <a:gd name="connsiteY324" fmla="*/ 125383 h 1059043"/>
                <a:gd name="connsiteX325" fmla="*/ 2166533 w 3024845"/>
                <a:gd name="connsiteY325" fmla="*/ 131868 h 1059043"/>
                <a:gd name="connsiteX326" fmla="*/ 2166533 w 3024845"/>
                <a:gd name="connsiteY326" fmla="*/ 209692 h 1059043"/>
                <a:gd name="connsiteX327" fmla="*/ 2168560 w 3024845"/>
                <a:gd name="connsiteY327" fmla="*/ 214016 h 1059043"/>
                <a:gd name="connsiteX328" fmla="*/ 2168560 w 3024845"/>
                <a:gd name="connsiteY328" fmla="*/ 235634 h 1059043"/>
                <a:gd name="connsiteX329" fmla="*/ 2180720 w 3024845"/>
                <a:gd name="connsiteY329" fmla="*/ 555577 h 1059043"/>
                <a:gd name="connsiteX330" fmla="*/ 2245574 w 3024845"/>
                <a:gd name="connsiteY330" fmla="*/ 555577 h 1059043"/>
                <a:gd name="connsiteX331" fmla="*/ 2245574 w 3024845"/>
                <a:gd name="connsiteY331" fmla="*/ 631239 h 1059043"/>
                <a:gd name="connsiteX332" fmla="*/ 2253681 w 3024845"/>
                <a:gd name="connsiteY332" fmla="*/ 631239 h 1059043"/>
                <a:gd name="connsiteX333" fmla="*/ 2255708 w 3024845"/>
                <a:gd name="connsiteY333" fmla="*/ 624754 h 1059043"/>
                <a:gd name="connsiteX334" fmla="*/ 2261788 w 3024845"/>
                <a:gd name="connsiteY334" fmla="*/ 624754 h 1059043"/>
                <a:gd name="connsiteX335" fmla="*/ 2263815 w 3024845"/>
                <a:gd name="connsiteY335" fmla="*/ 633401 h 1059043"/>
                <a:gd name="connsiteX336" fmla="*/ 2275975 w 3024845"/>
                <a:gd name="connsiteY336" fmla="*/ 633401 h 1059043"/>
                <a:gd name="connsiteX337" fmla="*/ 2275975 w 3024845"/>
                <a:gd name="connsiteY337" fmla="*/ 626915 h 1059043"/>
                <a:gd name="connsiteX338" fmla="*/ 2298268 w 3024845"/>
                <a:gd name="connsiteY338" fmla="*/ 626915 h 1059043"/>
                <a:gd name="connsiteX339" fmla="*/ 2298268 w 3024845"/>
                <a:gd name="connsiteY339" fmla="*/ 633401 h 1059043"/>
                <a:gd name="connsiteX340" fmla="*/ 2318535 w 3024845"/>
                <a:gd name="connsiteY340" fmla="*/ 633401 h 1059043"/>
                <a:gd name="connsiteX341" fmla="*/ 2318535 w 3024845"/>
                <a:gd name="connsiteY341" fmla="*/ 678798 h 1059043"/>
                <a:gd name="connsiteX342" fmla="*/ 2332722 w 3024845"/>
                <a:gd name="connsiteY342" fmla="*/ 678798 h 1059043"/>
                <a:gd name="connsiteX343" fmla="*/ 2332722 w 3024845"/>
                <a:gd name="connsiteY343" fmla="*/ 665827 h 1059043"/>
                <a:gd name="connsiteX344" fmla="*/ 2348936 w 3024845"/>
                <a:gd name="connsiteY344" fmla="*/ 665827 h 1059043"/>
                <a:gd name="connsiteX345" fmla="*/ 2348936 w 3024845"/>
                <a:gd name="connsiteY345" fmla="*/ 486400 h 1059043"/>
                <a:gd name="connsiteX346" fmla="*/ 2355016 w 3024845"/>
                <a:gd name="connsiteY346" fmla="*/ 479914 h 1059043"/>
                <a:gd name="connsiteX347" fmla="*/ 2427977 w 3024845"/>
                <a:gd name="connsiteY347" fmla="*/ 479914 h 1059043"/>
                <a:gd name="connsiteX348" fmla="*/ 2427977 w 3024845"/>
                <a:gd name="connsiteY348" fmla="*/ 488562 h 1059043"/>
                <a:gd name="connsiteX349" fmla="*/ 2438110 w 3024845"/>
                <a:gd name="connsiteY349" fmla="*/ 488562 h 1059043"/>
                <a:gd name="connsiteX350" fmla="*/ 2438110 w 3024845"/>
                <a:gd name="connsiteY350" fmla="*/ 603136 h 1059043"/>
                <a:gd name="connsiteX351" fmla="*/ 2460404 w 3024845"/>
                <a:gd name="connsiteY351" fmla="*/ 603136 h 1059043"/>
                <a:gd name="connsiteX352" fmla="*/ 2460404 w 3024845"/>
                <a:gd name="connsiteY352" fmla="*/ 536121 h 1059043"/>
                <a:gd name="connsiteX353" fmla="*/ 2486751 w 3024845"/>
                <a:gd name="connsiteY353" fmla="*/ 536121 h 1059043"/>
                <a:gd name="connsiteX354" fmla="*/ 2490804 w 3024845"/>
                <a:gd name="connsiteY354" fmla="*/ 531797 h 1059043"/>
                <a:gd name="connsiteX355" fmla="*/ 2498911 w 3024845"/>
                <a:gd name="connsiteY355" fmla="*/ 531797 h 1059043"/>
                <a:gd name="connsiteX356" fmla="*/ 2502964 w 3024845"/>
                <a:gd name="connsiteY356" fmla="*/ 536121 h 1059043"/>
                <a:gd name="connsiteX357" fmla="*/ 2525258 w 3024845"/>
                <a:gd name="connsiteY357" fmla="*/ 536121 h 1059043"/>
                <a:gd name="connsiteX358" fmla="*/ 2525258 w 3024845"/>
                <a:gd name="connsiteY358" fmla="*/ 419385 h 1059043"/>
                <a:gd name="connsiteX359" fmla="*/ 2582005 w 3024845"/>
                <a:gd name="connsiteY359" fmla="*/ 408576 h 1059043"/>
                <a:gd name="connsiteX360" fmla="*/ 2582005 w 3024845"/>
                <a:gd name="connsiteY360" fmla="*/ 409657 h 1059043"/>
                <a:gd name="connsiteX361" fmla="*/ 2582005 w 3024845"/>
                <a:gd name="connsiteY361" fmla="*/ 417223 h 1059043"/>
                <a:gd name="connsiteX362" fmla="*/ 2608352 w 3024845"/>
                <a:gd name="connsiteY362" fmla="*/ 417223 h 1059043"/>
                <a:gd name="connsiteX363" fmla="*/ 2608352 w 3024845"/>
                <a:gd name="connsiteY363" fmla="*/ 672313 h 1059043"/>
                <a:gd name="connsiteX364" fmla="*/ 2630646 w 3024845"/>
                <a:gd name="connsiteY364" fmla="*/ 672313 h 1059043"/>
                <a:gd name="connsiteX365" fmla="*/ 2630646 w 3024845"/>
                <a:gd name="connsiteY365" fmla="*/ 667989 h 1059043"/>
                <a:gd name="connsiteX366" fmla="*/ 2642806 w 3024845"/>
                <a:gd name="connsiteY366" fmla="*/ 667989 h 1059043"/>
                <a:gd name="connsiteX367" fmla="*/ 2642806 w 3024845"/>
                <a:gd name="connsiteY367" fmla="*/ 672313 h 1059043"/>
                <a:gd name="connsiteX368" fmla="*/ 2667126 w 3024845"/>
                <a:gd name="connsiteY368" fmla="*/ 672313 h 1059043"/>
                <a:gd name="connsiteX369" fmla="*/ 2667126 w 3024845"/>
                <a:gd name="connsiteY369" fmla="*/ 659342 h 1059043"/>
                <a:gd name="connsiteX370" fmla="*/ 2695500 w 3024845"/>
                <a:gd name="connsiteY370" fmla="*/ 659342 h 1059043"/>
                <a:gd name="connsiteX371" fmla="*/ 2707660 w 3024845"/>
                <a:gd name="connsiteY371" fmla="*/ 655018 h 1059043"/>
                <a:gd name="connsiteX372" fmla="*/ 2727927 w 3024845"/>
                <a:gd name="connsiteY372" fmla="*/ 659342 h 1059043"/>
                <a:gd name="connsiteX373" fmla="*/ 2727927 w 3024845"/>
                <a:gd name="connsiteY373" fmla="*/ 642048 h 1059043"/>
                <a:gd name="connsiteX374" fmla="*/ 2736034 w 3024845"/>
                <a:gd name="connsiteY374" fmla="*/ 642048 h 1059043"/>
                <a:gd name="connsiteX375" fmla="*/ 2736034 w 3024845"/>
                <a:gd name="connsiteY375" fmla="*/ 629077 h 1059043"/>
                <a:gd name="connsiteX376" fmla="*/ 2792781 w 3024845"/>
                <a:gd name="connsiteY376" fmla="*/ 629077 h 1059043"/>
                <a:gd name="connsiteX377" fmla="*/ 2792781 w 3024845"/>
                <a:gd name="connsiteY377" fmla="*/ 598812 h 1059043"/>
                <a:gd name="connsiteX378" fmla="*/ 2811021 w 3024845"/>
                <a:gd name="connsiteY378" fmla="*/ 598812 h 1059043"/>
                <a:gd name="connsiteX379" fmla="*/ 2811021 w 3024845"/>
                <a:gd name="connsiteY379" fmla="*/ 592327 h 1059043"/>
                <a:gd name="connsiteX380" fmla="*/ 2823181 w 3024845"/>
                <a:gd name="connsiteY380" fmla="*/ 592327 h 1059043"/>
                <a:gd name="connsiteX381" fmla="*/ 2823181 w 3024845"/>
                <a:gd name="connsiteY381" fmla="*/ 598812 h 1059043"/>
                <a:gd name="connsiteX382" fmla="*/ 2839395 w 3024845"/>
                <a:gd name="connsiteY382" fmla="*/ 598812 h 1059043"/>
                <a:gd name="connsiteX383" fmla="*/ 2839395 w 3024845"/>
                <a:gd name="connsiteY383" fmla="*/ 648533 h 1059043"/>
                <a:gd name="connsiteX384" fmla="*/ 2871822 w 3024845"/>
                <a:gd name="connsiteY384" fmla="*/ 648533 h 1059043"/>
                <a:gd name="connsiteX385" fmla="*/ 2871822 w 3024845"/>
                <a:gd name="connsiteY385" fmla="*/ 622592 h 1059043"/>
                <a:gd name="connsiteX386" fmla="*/ 2910329 w 3024845"/>
                <a:gd name="connsiteY386" fmla="*/ 622592 h 1059043"/>
                <a:gd name="connsiteX387" fmla="*/ 2910329 w 3024845"/>
                <a:gd name="connsiteY387" fmla="*/ 592327 h 1059043"/>
                <a:gd name="connsiteX388" fmla="*/ 2958970 w 3024845"/>
                <a:gd name="connsiteY388" fmla="*/ 592327 h 1059043"/>
                <a:gd name="connsiteX389" fmla="*/ 2958970 w 3024845"/>
                <a:gd name="connsiteY389" fmla="*/ 703483 h 1059043"/>
                <a:gd name="connsiteX390" fmla="*/ 2958970 w 3024845"/>
                <a:gd name="connsiteY390" fmla="*/ 717262 h 1059043"/>
                <a:gd name="connsiteX391" fmla="*/ 3024845 w 3024845"/>
                <a:gd name="connsiteY391" fmla="*/ 717262 h 1059043"/>
                <a:gd name="connsiteX392" fmla="*/ 3024845 w 3024845"/>
                <a:gd name="connsiteY392" fmla="*/ 1059043 h 1059043"/>
                <a:gd name="connsiteX393" fmla="*/ 2054 w 3024845"/>
                <a:gd name="connsiteY393" fmla="*/ 1056710 h 1059043"/>
                <a:gd name="connsiteX394" fmla="*/ 0 w 3024845"/>
                <a:gd name="connsiteY394" fmla="*/ 622592 h 1059043"/>
                <a:gd name="connsiteX395" fmla="*/ 20267 w 3024845"/>
                <a:gd name="connsiteY395" fmla="*/ 622592 h 1059043"/>
                <a:gd name="connsiteX396" fmla="*/ 20774 w 3024845"/>
                <a:gd name="connsiteY396" fmla="*/ 621511 h 1059043"/>
                <a:gd name="connsiteX397" fmla="*/ 24320 w 3024845"/>
                <a:gd name="connsiteY397" fmla="*/ 613945 h 1059043"/>
                <a:gd name="connsiteX398" fmla="*/ 26094 w 3024845"/>
                <a:gd name="connsiteY398" fmla="*/ 614215 h 1059043"/>
                <a:gd name="connsiteX399" fmla="*/ 38507 w 3024845"/>
                <a:gd name="connsiteY399" fmla="*/ 616106 h 1059043"/>
                <a:gd name="connsiteX400" fmla="*/ 39014 w 3024845"/>
                <a:gd name="connsiteY400" fmla="*/ 617458 h 1059043"/>
                <a:gd name="connsiteX401" fmla="*/ 42560 w 3024845"/>
                <a:gd name="connsiteY401" fmla="*/ 626915 h 1059043"/>
                <a:gd name="connsiteX402" fmla="*/ 68907 w 3024845"/>
                <a:gd name="connsiteY402" fmla="*/ 629077 h 1059043"/>
                <a:gd name="connsiteX403" fmla="*/ 68907 w 3024845"/>
                <a:gd name="connsiteY403" fmla="*/ 505856 h 1059043"/>
                <a:gd name="connsiteX404" fmla="*/ 70934 w 3024845"/>
                <a:gd name="connsiteY404" fmla="*/ 505856 h 1059043"/>
                <a:gd name="connsiteX405" fmla="*/ 85121 w 3024845"/>
                <a:gd name="connsiteY405" fmla="*/ 505856 h 1059043"/>
                <a:gd name="connsiteX406" fmla="*/ 85121 w 3024845"/>
                <a:gd name="connsiteY406" fmla="*/ 369664 h 1059043"/>
                <a:gd name="connsiteX407" fmla="*/ 86894 w 3024845"/>
                <a:gd name="connsiteY407" fmla="*/ 369664 h 1059043"/>
                <a:gd name="connsiteX408" fmla="*/ 99308 w 3024845"/>
                <a:gd name="connsiteY408" fmla="*/ 369664 h 1059043"/>
                <a:gd name="connsiteX409" fmla="*/ 99308 w 3024845"/>
                <a:gd name="connsiteY409" fmla="*/ 255090 h 1059043"/>
                <a:gd name="connsiteX410" fmla="*/ 103361 w 3024845"/>
                <a:gd name="connsiteY410" fmla="*/ 226986 h 1059043"/>
                <a:gd name="connsiteX411" fmla="*/ 105388 w 3024845"/>
                <a:gd name="connsiteY411" fmla="*/ 226986 h 1059043"/>
                <a:gd name="connsiteX412" fmla="*/ 119575 w 3024845"/>
                <a:gd name="connsiteY412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28026 w 3024845"/>
                <a:gd name="connsiteY310" fmla="*/ 281031 h 1059043"/>
                <a:gd name="connsiteX311" fmla="*/ 2121946 w 3024845"/>
                <a:gd name="connsiteY311" fmla="*/ 276707 h 1059043"/>
                <a:gd name="connsiteX312" fmla="*/ 2130053 w 3024845"/>
                <a:gd name="connsiteY312" fmla="*/ 252928 h 1059043"/>
                <a:gd name="connsiteX313" fmla="*/ 2130053 w 3024845"/>
                <a:gd name="connsiteY313" fmla="*/ 235634 h 1059043"/>
                <a:gd name="connsiteX314" fmla="*/ 2144240 w 3024845"/>
                <a:gd name="connsiteY314" fmla="*/ 235634 h 1059043"/>
                <a:gd name="connsiteX315" fmla="*/ 2144240 w 3024845"/>
                <a:gd name="connsiteY315" fmla="*/ 214016 h 1059043"/>
                <a:gd name="connsiteX316" fmla="*/ 2146266 w 3024845"/>
                <a:gd name="connsiteY316" fmla="*/ 209692 h 1059043"/>
                <a:gd name="connsiteX317" fmla="*/ 2146266 w 3024845"/>
                <a:gd name="connsiteY317" fmla="*/ 131868 h 1059043"/>
                <a:gd name="connsiteX318" fmla="*/ 2144240 w 3024845"/>
                <a:gd name="connsiteY318" fmla="*/ 125383 h 1059043"/>
                <a:gd name="connsiteX319" fmla="*/ 2150320 w 3024845"/>
                <a:gd name="connsiteY319" fmla="*/ 118897 h 1059043"/>
                <a:gd name="connsiteX320" fmla="*/ 2150320 w 3024845"/>
                <a:gd name="connsiteY320" fmla="*/ 60529 h 1059043"/>
                <a:gd name="connsiteX321" fmla="*/ 2152346 w 3024845"/>
                <a:gd name="connsiteY321" fmla="*/ 56206 h 1059043"/>
                <a:gd name="connsiteX322" fmla="*/ 2152346 w 3024845"/>
                <a:gd name="connsiteY322" fmla="*/ 0 h 1059043"/>
                <a:gd name="connsiteX323" fmla="*/ 2162480 w 3024845"/>
                <a:gd name="connsiteY323" fmla="*/ 118897 h 1059043"/>
                <a:gd name="connsiteX324" fmla="*/ 2168560 w 3024845"/>
                <a:gd name="connsiteY324" fmla="*/ 125383 h 1059043"/>
                <a:gd name="connsiteX325" fmla="*/ 2166533 w 3024845"/>
                <a:gd name="connsiteY325" fmla="*/ 131868 h 1059043"/>
                <a:gd name="connsiteX326" fmla="*/ 2166533 w 3024845"/>
                <a:gd name="connsiteY326" fmla="*/ 209692 h 1059043"/>
                <a:gd name="connsiteX327" fmla="*/ 2168560 w 3024845"/>
                <a:gd name="connsiteY327" fmla="*/ 235634 h 1059043"/>
                <a:gd name="connsiteX328" fmla="*/ 2180720 w 3024845"/>
                <a:gd name="connsiteY328" fmla="*/ 555577 h 1059043"/>
                <a:gd name="connsiteX329" fmla="*/ 2245574 w 3024845"/>
                <a:gd name="connsiteY329" fmla="*/ 555577 h 1059043"/>
                <a:gd name="connsiteX330" fmla="*/ 2245574 w 3024845"/>
                <a:gd name="connsiteY330" fmla="*/ 631239 h 1059043"/>
                <a:gd name="connsiteX331" fmla="*/ 2253681 w 3024845"/>
                <a:gd name="connsiteY331" fmla="*/ 631239 h 1059043"/>
                <a:gd name="connsiteX332" fmla="*/ 2255708 w 3024845"/>
                <a:gd name="connsiteY332" fmla="*/ 624754 h 1059043"/>
                <a:gd name="connsiteX333" fmla="*/ 2261788 w 3024845"/>
                <a:gd name="connsiteY333" fmla="*/ 624754 h 1059043"/>
                <a:gd name="connsiteX334" fmla="*/ 2263815 w 3024845"/>
                <a:gd name="connsiteY334" fmla="*/ 633401 h 1059043"/>
                <a:gd name="connsiteX335" fmla="*/ 2275975 w 3024845"/>
                <a:gd name="connsiteY335" fmla="*/ 633401 h 1059043"/>
                <a:gd name="connsiteX336" fmla="*/ 2275975 w 3024845"/>
                <a:gd name="connsiteY336" fmla="*/ 626915 h 1059043"/>
                <a:gd name="connsiteX337" fmla="*/ 2298268 w 3024845"/>
                <a:gd name="connsiteY337" fmla="*/ 626915 h 1059043"/>
                <a:gd name="connsiteX338" fmla="*/ 2298268 w 3024845"/>
                <a:gd name="connsiteY338" fmla="*/ 633401 h 1059043"/>
                <a:gd name="connsiteX339" fmla="*/ 2318535 w 3024845"/>
                <a:gd name="connsiteY339" fmla="*/ 633401 h 1059043"/>
                <a:gd name="connsiteX340" fmla="*/ 2318535 w 3024845"/>
                <a:gd name="connsiteY340" fmla="*/ 678798 h 1059043"/>
                <a:gd name="connsiteX341" fmla="*/ 2332722 w 3024845"/>
                <a:gd name="connsiteY341" fmla="*/ 678798 h 1059043"/>
                <a:gd name="connsiteX342" fmla="*/ 2332722 w 3024845"/>
                <a:gd name="connsiteY342" fmla="*/ 665827 h 1059043"/>
                <a:gd name="connsiteX343" fmla="*/ 2348936 w 3024845"/>
                <a:gd name="connsiteY343" fmla="*/ 665827 h 1059043"/>
                <a:gd name="connsiteX344" fmla="*/ 2348936 w 3024845"/>
                <a:gd name="connsiteY344" fmla="*/ 486400 h 1059043"/>
                <a:gd name="connsiteX345" fmla="*/ 2355016 w 3024845"/>
                <a:gd name="connsiteY345" fmla="*/ 479914 h 1059043"/>
                <a:gd name="connsiteX346" fmla="*/ 2427977 w 3024845"/>
                <a:gd name="connsiteY346" fmla="*/ 479914 h 1059043"/>
                <a:gd name="connsiteX347" fmla="*/ 2427977 w 3024845"/>
                <a:gd name="connsiteY347" fmla="*/ 488562 h 1059043"/>
                <a:gd name="connsiteX348" fmla="*/ 2438110 w 3024845"/>
                <a:gd name="connsiteY348" fmla="*/ 488562 h 1059043"/>
                <a:gd name="connsiteX349" fmla="*/ 2438110 w 3024845"/>
                <a:gd name="connsiteY349" fmla="*/ 603136 h 1059043"/>
                <a:gd name="connsiteX350" fmla="*/ 2460404 w 3024845"/>
                <a:gd name="connsiteY350" fmla="*/ 603136 h 1059043"/>
                <a:gd name="connsiteX351" fmla="*/ 2460404 w 3024845"/>
                <a:gd name="connsiteY351" fmla="*/ 536121 h 1059043"/>
                <a:gd name="connsiteX352" fmla="*/ 2486751 w 3024845"/>
                <a:gd name="connsiteY352" fmla="*/ 536121 h 1059043"/>
                <a:gd name="connsiteX353" fmla="*/ 2490804 w 3024845"/>
                <a:gd name="connsiteY353" fmla="*/ 531797 h 1059043"/>
                <a:gd name="connsiteX354" fmla="*/ 2498911 w 3024845"/>
                <a:gd name="connsiteY354" fmla="*/ 531797 h 1059043"/>
                <a:gd name="connsiteX355" fmla="*/ 2502964 w 3024845"/>
                <a:gd name="connsiteY355" fmla="*/ 536121 h 1059043"/>
                <a:gd name="connsiteX356" fmla="*/ 2525258 w 3024845"/>
                <a:gd name="connsiteY356" fmla="*/ 536121 h 1059043"/>
                <a:gd name="connsiteX357" fmla="*/ 2525258 w 3024845"/>
                <a:gd name="connsiteY357" fmla="*/ 419385 h 1059043"/>
                <a:gd name="connsiteX358" fmla="*/ 2582005 w 3024845"/>
                <a:gd name="connsiteY358" fmla="*/ 408576 h 1059043"/>
                <a:gd name="connsiteX359" fmla="*/ 2582005 w 3024845"/>
                <a:gd name="connsiteY359" fmla="*/ 409657 h 1059043"/>
                <a:gd name="connsiteX360" fmla="*/ 2582005 w 3024845"/>
                <a:gd name="connsiteY360" fmla="*/ 417223 h 1059043"/>
                <a:gd name="connsiteX361" fmla="*/ 2608352 w 3024845"/>
                <a:gd name="connsiteY361" fmla="*/ 417223 h 1059043"/>
                <a:gd name="connsiteX362" fmla="*/ 2608352 w 3024845"/>
                <a:gd name="connsiteY362" fmla="*/ 672313 h 1059043"/>
                <a:gd name="connsiteX363" fmla="*/ 2630646 w 3024845"/>
                <a:gd name="connsiteY363" fmla="*/ 672313 h 1059043"/>
                <a:gd name="connsiteX364" fmla="*/ 2630646 w 3024845"/>
                <a:gd name="connsiteY364" fmla="*/ 667989 h 1059043"/>
                <a:gd name="connsiteX365" fmla="*/ 2642806 w 3024845"/>
                <a:gd name="connsiteY365" fmla="*/ 667989 h 1059043"/>
                <a:gd name="connsiteX366" fmla="*/ 2642806 w 3024845"/>
                <a:gd name="connsiteY366" fmla="*/ 672313 h 1059043"/>
                <a:gd name="connsiteX367" fmla="*/ 2667126 w 3024845"/>
                <a:gd name="connsiteY367" fmla="*/ 672313 h 1059043"/>
                <a:gd name="connsiteX368" fmla="*/ 2667126 w 3024845"/>
                <a:gd name="connsiteY368" fmla="*/ 659342 h 1059043"/>
                <a:gd name="connsiteX369" fmla="*/ 2695500 w 3024845"/>
                <a:gd name="connsiteY369" fmla="*/ 659342 h 1059043"/>
                <a:gd name="connsiteX370" fmla="*/ 2707660 w 3024845"/>
                <a:gd name="connsiteY370" fmla="*/ 655018 h 1059043"/>
                <a:gd name="connsiteX371" fmla="*/ 2727927 w 3024845"/>
                <a:gd name="connsiteY371" fmla="*/ 659342 h 1059043"/>
                <a:gd name="connsiteX372" fmla="*/ 2727927 w 3024845"/>
                <a:gd name="connsiteY372" fmla="*/ 642048 h 1059043"/>
                <a:gd name="connsiteX373" fmla="*/ 2736034 w 3024845"/>
                <a:gd name="connsiteY373" fmla="*/ 642048 h 1059043"/>
                <a:gd name="connsiteX374" fmla="*/ 2736034 w 3024845"/>
                <a:gd name="connsiteY374" fmla="*/ 629077 h 1059043"/>
                <a:gd name="connsiteX375" fmla="*/ 2792781 w 3024845"/>
                <a:gd name="connsiteY375" fmla="*/ 629077 h 1059043"/>
                <a:gd name="connsiteX376" fmla="*/ 2792781 w 3024845"/>
                <a:gd name="connsiteY376" fmla="*/ 598812 h 1059043"/>
                <a:gd name="connsiteX377" fmla="*/ 2811021 w 3024845"/>
                <a:gd name="connsiteY377" fmla="*/ 598812 h 1059043"/>
                <a:gd name="connsiteX378" fmla="*/ 2811021 w 3024845"/>
                <a:gd name="connsiteY378" fmla="*/ 592327 h 1059043"/>
                <a:gd name="connsiteX379" fmla="*/ 2823181 w 3024845"/>
                <a:gd name="connsiteY379" fmla="*/ 592327 h 1059043"/>
                <a:gd name="connsiteX380" fmla="*/ 2823181 w 3024845"/>
                <a:gd name="connsiteY380" fmla="*/ 598812 h 1059043"/>
                <a:gd name="connsiteX381" fmla="*/ 2839395 w 3024845"/>
                <a:gd name="connsiteY381" fmla="*/ 598812 h 1059043"/>
                <a:gd name="connsiteX382" fmla="*/ 2839395 w 3024845"/>
                <a:gd name="connsiteY382" fmla="*/ 648533 h 1059043"/>
                <a:gd name="connsiteX383" fmla="*/ 2871822 w 3024845"/>
                <a:gd name="connsiteY383" fmla="*/ 648533 h 1059043"/>
                <a:gd name="connsiteX384" fmla="*/ 2871822 w 3024845"/>
                <a:gd name="connsiteY384" fmla="*/ 622592 h 1059043"/>
                <a:gd name="connsiteX385" fmla="*/ 2910329 w 3024845"/>
                <a:gd name="connsiteY385" fmla="*/ 622592 h 1059043"/>
                <a:gd name="connsiteX386" fmla="*/ 2910329 w 3024845"/>
                <a:gd name="connsiteY386" fmla="*/ 592327 h 1059043"/>
                <a:gd name="connsiteX387" fmla="*/ 2958970 w 3024845"/>
                <a:gd name="connsiteY387" fmla="*/ 592327 h 1059043"/>
                <a:gd name="connsiteX388" fmla="*/ 2958970 w 3024845"/>
                <a:gd name="connsiteY388" fmla="*/ 703483 h 1059043"/>
                <a:gd name="connsiteX389" fmla="*/ 2958970 w 3024845"/>
                <a:gd name="connsiteY389" fmla="*/ 717262 h 1059043"/>
                <a:gd name="connsiteX390" fmla="*/ 3024845 w 3024845"/>
                <a:gd name="connsiteY390" fmla="*/ 717262 h 1059043"/>
                <a:gd name="connsiteX391" fmla="*/ 3024845 w 3024845"/>
                <a:gd name="connsiteY391" fmla="*/ 1059043 h 1059043"/>
                <a:gd name="connsiteX392" fmla="*/ 2054 w 3024845"/>
                <a:gd name="connsiteY392" fmla="*/ 1056710 h 1059043"/>
                <a:gd name="connsiteX393" fmla="*/ 0 w 3024845"/>
                <a:gd name="connsiteY393" fmla="*/ 622592 h 1059043"/>
                <a:gd name="connsiteX394" fmla="*/ 20267 w 3024845"/>
                <a:gd name="connsiteY394" fmla="*/ 622592 h 1059043"/>
                <a:gd name="connsiteX395" fmla="*/ 20774 w 3024845"/>
                <a:gd name="connsiteY395" fmla="*/ 621511 h 1059043"/>
                <a:gd name="connsiteX396" fmla="*/ 24320 w 3024845"/>
                <a:gd name="connsiteY396" fmla="*/ 613945 h 1059043"/>
                <a:gd name="connsiteX397" fmla="*/ 26094 w 3024845"/>
                <a:gd name="connsiteY397" fmla="*/ 614215 h 1059043"/>
                <a:gd name="connsiteX398" fmla="*/ 38507 w 3024845"/>
                <a:gd name="connsiteY398" fmla="*/ 616106 h 1059043"/>
                <a:gd name="connsiteX399" fmla="*/ 39014 w 3024845"/>
                <a:gd name="connsiteY399" fmla="*/ 617458 h 1059043"/>
                <a:gd name="connsiteX400" fmla="*/ 42560 w 3024845"/>
                <a:gd name="connsiteY400" fmla="*/ 626915 h 1059043"/>
                <a:gd name="connsiteX401" fmla="*/ 68907 w 3024845"/>
                <a:gd name="connsiteY401" fmla="*/ 629077 h 1059043"/>
                <a:gd name="connsiteX402" fmla="*/ 68907 w 3024845"/>
                <a:gd name="connsiteY402" fmla="*/ 505856 h 1059043"/>
                <a:gd name="connsiteX403" fmla="*/ 70934 w 3024845"/>
                <a:gd name="connsiteY403" fmla="*/ 505856 h 1059043"/>
                <a:gd name="connsiteX404" fmla="*/ 85121 w 3024845"/>
                <a:gd name="connsiteY404" fmla="*/ 505856 h 1059043"/>
                <a:gd name="connsiteX405" fmla="*/ 85121 w 3024845"/>
                <a:gd name="connsiteY405" fmla="*/ 369664 h 1059043"/>
                <a:gd name="connsiteX406" fmla="*/ 86894 w 3024845"/>
                <a:gd name="connsiteY406" fmla="*/ 369664 h 1059043"/>
                <a:gd name="connsiteX407" fmla="*/ 99308 w 3024845"/>
                <a:gd name="connsiteY407" fmla="*/ 369664 h 1059043"/>
                <a:gd name="connsiteX408" fmla="*/ 99308 w 3024845"/>
                <a:gd name="connsiteY408" fmla="*/ 255090 h 1059043"/>
                <a:gd name="connsiteX409" fmla="*/ 103361 w 3024845"/>
                <a:gd name="connsiteY409" fmla="*/ 226986 h 1059043"/>
                <a:gd name="connsiteX410" fmla="*/ 105388 w 3024845"/>
                <a:gd name="connsiteY410" fmla="*/ 226986 h 1059043"/>
                <a:gd name="connsiteX411" fmla="*/ 119575 w 3024845"/>
                <a:gd name="connsiteY411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28026 w 3024845"/>
                <a:gd name="connsiteY310" fmla="*/ 281031 h 1059043"/>
                <a:gd name="connsiteX311" fmla="*/ 2121946 w 3024845"/>
                <a:gd name="connsiteY311" fmla="*/ 276707 h 1059043"/>
                <a:gd name="connsiteX312" fmla="*/ 2130053 w 3024845"/>
                <a:gd name="connsiteY312" fmla="*/ 252928 h 1059043"/>
                <a:gd name="connsiteX313" fmla="*/ 2130053 w 3024845"/>
                <a:gd name="connsiteY313" fmla="*/ 235634 h 1059043"/>
                <a:gd name="connsiteX314" fmla="*/ 2144240 w 3024845"/>
                <a:gd name="connsiteY314" fmla="*/ 235634 h 1059043"/>
                <a:gd name="connsiteX315" fmla="*/ 2144240 w 3024845"/>
                <a:gd name="connsiteY315" fmla="*/ 214016 h 1059043"/>
                <a:gd name="connsiteX316" fmla="*/ 2146266 w 3024845"/>
                <a:gd name="connsiteY316" fmla="*/ 209692 h 1059043"/>
                <a:gd name="connsiteX317" fmla="*/ 2146266 w 3024845"/>
                <a:gd name="connsiteY317" fmla="*/ 131868 h 1059043"/>
                <a:gd name="connsiteX318" fmla="*/ 2144240 w 3024845"/>
                <a:gd name="connsiteY318" fmla="*/ 125383 h 1059043"/>
                <a:gd name="connsiteX319" fmla="*/ 2150320 w 3024845"/>
                <a:gd name="connsiteY319" fmla="*/ 118897 h 1059043"/>
                <a:gd name="connsiteX320" fmla="*/ 2150320 w 3024845"/>
                <a:gd name="connsiteY320" fmla="*/ 60529 h 1059043"/>
                <a:gd name="connsiteX321" fmla="*/ 2152346 w 3024845"/>
                <a:gd name="connsiteY321" fmla="*/ 56206 h 1059043"/>
                <a:gd name="connsiteX322" fmla="*/ 2152346 w 3024845"/>
                <a:gd name="connsiteY322" fmla="*/ 0 h 1059043"/>
                <a:gd name="connsiteX323" fmla="*/ 2162480 w 3024845"/>
                <a:gd name="connsiteY323" fmla="*/ 118897 h 1059043"/>
                <a:gd name="connsiteX324" fmla="*/ 2168560 w 3024845"/>
                <a:gd name="connsiteY324" fmla="*/ 125383 h 1059043"/>
                <a:gd name="connsiteX325" fmla="*/ 2166533 w 3024845"/>
                <a:gd name="connsiteY325" fmla="*/ 131868 h 1059043"/>
                <a:gd name="connsiteX326" fmla="*/ 2166533 w 3024845"/>
                <a:gd name="connsiteY326" fmla="*/ 209692 h 1059043"/>
                <a:gd name="connsiteX327" fmla="*/ 2180720 w 3024845"/>
                <a:gd name="connsiteY327" fmla="*/ 555577 h 1059043"/>
                <a:gd name="connsiteX328" fmla="*/ 2245574 w 3024845"/>
                <a:gd name="connsiteY328" fmla="*/ 555577 h 1059043"/>
                <a:gd name="connsiteX329" fmla="*/ 2245574 w 3024845"/>
                <a:gd name="connsiteY329" fmla="*/ 631239 h 1059043"/>
                <a:gd name="connsiteX330" fmla="*/ 2253681 w 3024845"/>
                <a:gd name="connsiteY330" fmla="*/ 631239 h 1059043"/>
                <a:gd name="connsiteX331" fmla="*/ 2255708 w 3024845"/>
                <a:gd name="connsiteY331" fmla="*/ 624754 h 1059043"/>
                <a:gd name="connsiteX332" fmla="*/ 2261788 w 3024845"/>
                <a:gd name="connsiteY332" fmla="*/ 624754 h 1059043"/>
                <a:gd name="connsiteX333" fmla="*/ 2263815 w 3024845"/>
                <a:gd name="connsiteY333" fmla="*/ 633401 h 1059043"/>
                <a:gd name="connsiteX334" fmla="*/ 2275975 w 3024845"/>
                <a:gd name="connsiteY334" fmla="*/ 633401 h 1059043"/>
                <a:gd name="connsiteX335" fmla="*/ 2275975 w 3024845"/>
                <a:gd name="connsiteY335" fmla="*/ 626915 h 1059043"/>
                <a:gd name="connsiteX336" fmla="*/ 2298268 w 3024845"/>
                <a:gd name="connsiteY336" fmla="*/ 626915 h 1059043"/>
                <a:gd name="connsiteX337" fmla="*/ 2298268 w 3024845"/>
                <a:gd name="connsiteY337" fmla="*/ 633401 h 1059043"/>
                <a:gd name="connsiteX338" fmla="*/ 2318535 w 3024845"/>
                <a:gd name="connsiteY338" fmla="*/ 633401 h 1059043"/>
                <a:gd name="connsiteX339" fmla="*/ 2318535 w 3024845"/>
                <a:gd name="connsiteY339" fmla="*/ 678798 h 1059043"/>
                <a:gd name="connsiteX340" fmla="*/ 2332722 w 3024845"/>
                <a:gd name="connsiteY340" fmla="*/ 678798 h 1059043"/>
                <a:gd name="connsiteX341" fmla="*/ 2332722 w 3024845"/>
                <a:gd name="connsiteY341" fmla="*/ 665827 h 1059043"/>
                <a:gd name="connsiteX342" fmla="*/ 2348936 w 3024845"/>
                <a:gd name="connsiteY342" fmla="*/ 665827 h 1059043"/>
                <a:gd name="connsiteX343" fmla="*/ 2348936 w 3024845"/>
                <a:gd name="connsiteY343" fmla="*/ 486400 h 1059043"/>
                <a:gd name="connsiteX344" fmla="*/ 2355016 w 3024845"/>
                <a:gd name="connsiteY344" fmla="*/ 479914 h 1059043"/>
                <a:gd name="connsiteX345" fmla="*/ 2427977 w 3024845"/>
                <a:gd name="connsiteY345" fmla="*/ 479914 h 1059043"/>
                <a:gd name="connsiteX346" fmla="*/ 2427977 w 3024845"/>
                <a:gd name="connsiteY346" fmla="*/ 488562 h 1059043"/>
                <a:gd name="connsiteX347" fmla="*/ 2438110 w 3024845"/>
                <a:gd name="connsiteY347" fmla="*/ 488562 h 1059043"/>
                <a:gd name="connsiteX348" fmla="*/ 2438110 w 3024845"/>
                <a:gd name="connsiteY348" fmla="*/ 603136 h 1059043"/>
                <a:gd name="connsiteX349" fmla="*/ 2460404 w 3024845"/>
                <a:gd name="connsiteY349" fmla="*/ 603136 h 1059043"/>
                <a:gd name="connsiteX350" fmla="*/ 2460404 w 3024845"/>
                <a:gd name="connsiteY350" fmla="*/ 536121 h 1059043"/>
                <a:gd name="connsiteX351" fmla="*/ 2486751 w 3024845"/>
                <a:gd name="connsiteY351" fmla="*/ 536121 h 1059043"/>
                <a:gd name="connsiteX352" fmla="*/ 2490804 w 3024845"/>
                <a:gd name="connsiteY352" fmla="*/ 531797 h 1059043"/>
                <a:gd name="connsiteX353" fmla="*/ 2498911 w 3024845"/>
                <a:gd name="connsiteY353" fmla="*/ 531797 h 1059043"/>
                <a:gd name="connsiteX354" fmla="*/ 2502964 w 3024845"/>
                <a:gd name="connsiteY354" fmla="*/ 536121 h 1059043"/>
                <a:gd name="connsiteX355" fmla="*/ 2525258 w 3024845"/>
                <a:gd name="connsiteY355" fmla="*/ 536121 h 1059043"/>
                <a:gd name="connsiteX356" fmla="*/ 2525258 w 3024845"/>
                <a:gd name="connsiteY356" fmla="*/ 419385 h 1059043"/>
                <a:gd name="connsiteX357" fmla="*/ 2582005 w 3024845"/>
                <a:gd name="connsiteY357" fmla="*/ 408576 h 1059043"/>
                <a:gd name="connsiteX358" fmla="*/ 2582005 w 3024845"/>
                <a:gd name="connsiteY358" fmla="*/ 409657 h 1059043"/>
                <a:gd name="connsiteX359" fmla="*/ 2582005 w 3024845"/>
                <a:gd name="connsiteY359" fmla="*/ 417223 h 1059043"/>
                <a:gd name="connsiteX360" fmla="*/ 2608352 w 3024845"/>
                <a:gd name="connsiteY360" fmla="*/ 417223 h 1059043"/>
                <a:gd name="connsiteX361" fmla="*/ 2608352 w 3024845"/>
                <a:gd name="connsiteY361" fmla="*/ 672313 h 1059043"/>
                <a:gd name="connsiteX362" fmla="*/ 2630646 w 3024845"/>
                <a:gd name="connsiteY362" fmla="*/ 672313 h 1059043"/>
                <a:gd name="connsiteX363" fmla="*/ 2630646 w 3024845"/>
                <a:gd name="connsiteY363" fmla="*/ 667989 h 1059043"/>
                <a:gd name="connsiteX364" fmla="*/ 2642806 w 3024845"/>
                <a:gd name="connsiteY364" fmla="*/ 667989 h 1059043"/>
                <a:gd name="connsiteX365" fmla="*/ 2642806 w 3024845"/>
                <a:gd name="connsiteY365" fmla="*/ 672313 h 1059043"/>
                <a:gd name="connsiteX366" fmla="*/ 2667126 w 3024845"/>
                <a:gd name="connsiteY366" fmla="*/ 672313 h 1059043"/>
                <a:gd name="connsiteX367" fmla="*/ 2667126 w 3024845"/>
                <a:gd name="connsiteY367" fmla="*/ 659342 h 1059043"/>
                <a:gd name="connsiteX368" fmla="*/ 2695500 w 3024845"/>
                <a:gd name="connsiteY368" fmla="*/ 659342 h 1059043"/>
                <a:gd name="connsiteX369" fmla="*/ 2707660 w 3024845"/>
                <a:gd name="connsiteY369" fmla="*/ 655018 h 1059043"/>
                <a:gd name="connsiteX370" fmla="*/ 2727927 w 3024845"/>
                <a:gd name="connsiteY370" fmla="*/ 659342 h 1059043"/>
                <a:gd name="connsiteX371" fmla="*/ 2727927 w 3024845"/>
                <a:gd name="connsiteY371" fmla="*/ 642048 h 1059043"/>
                <a:gd name="connsiteX372" fmla="*/ 2736034 w 3024845"/>
                <a:gd name="connsiteY372" fmla="*/ 642048 h 1059043"/>
                <a:gd name="connsiteX373" fmla="*/ 2736034 w 3024845"/>
                <a:gd name="connsiteY373" fmla="*/ 629077 h 1059043"/>
                <a:gd name="connsiteX374" fmla="*/ 2792781 w 3024845"/>
                <a:gd name="connsiteY374" fmla="*/ 629077 h 1059043"/>
                <a:gd name="connsiteX375" fmla="*/ 2792781 w 3024845"/>
                <a:gd name="connsiteY375" fmla="*/ 598812 h 1059043"/>
                <a:gd name="connsiteX376" fmla="*/ 2811021 w 3024845"/>
                <a:gd name="connsiteY376" fmla="*/ 598812 h 1059043"/>
                <a:gd name="connsiteX377" fmla="*/ 2811021 w 3024845"/>
                <a:gd name="connsiteY377" fmla="*/ 592327 h 1059043"/>
                <a:gd name="connsiteX378" fmla="*/ 2823181 w 3024845"/>
                <a:gd name="connsiteY378" fmla="*/ 592327 h 1059043"/>
                <a:gd name="connsiteX379" fmla="*/ 2823181 w 3024845"/>
                <a:gd name="connsiteY379" fmla="*/ 598812 h 1059043"/>
                <a:gd name="connsiteX380" fmla="*/ 2839395 w 3024845"/>
                <a:gd name="connsiteY380" fmla="*/ 598812 h 1059043"/>
                <a:gd name="connsiteX381" fmla="*/ 2839395 w 3024845"/>
                <a:gd name="connsiteY381" fmla="*/ 648533 h 1059043"/>
                <a:gd name="connsiteX382" fmla="*/ 2871822 w 3024845"/>
                <a:gd name="connsiteY382" fmla="*/ 648533 h 1059043"/>
                <a:gd name="connsiteX383" fmla="*/ 2871822 w 3024845"/>
                <a:gd name="connsiteY383" fmla="*/ 622592 h 1059043"/>
                <a:gd name="connsiteX384" fmla="*/ 2910329 w 3024845"/>
                <a:gd name="connsiteY384" fmla="*/ 622592 h 1059043"/>
                <a:gd name="connsiteX385" fmla="*/ 2910329 w 3024845"/>
                <a:gd name="connsiteY385" fmla="*/ 592327 h 1059043"/>
                <a:gd name="connsiteX386" fmla="*/ 2958970 w 3024845"/>
                <a:gd name="connsiteY386" fmla="*/ 592327 h 1059043"/>
                <a:gd name="connsiteX387" fmla="*/ 2958970 w 3024845"/>
                <a:gd name="connsiteY387" fmla="*/ 703483 h 1059043"/>
                <a:gd name="connsiteX388" fmla="*/ 2958970 w 3024845"/>
                <a:gd name="connsiteY388" fmla="*/ 717262 h 1059043"/>
                <a:gd name="connsiteX389" fmla="*/ 3024845 w 3024845"/>
                <a:gd name="connsiteY389" fmla="*/ 717262 h 1059043"/>
                <a:gd name="connsiteX390" fmla="*/ 3024845 w 3024845"/>
                <a:gd name="connsiteY390" fmla="*/ 1059043 h 1059043"/>
                <a:gd name="connsiteX391" fmla="*/ 2054 w 3024845"/>
                <a:gd name="connsiteY391" fmla="*/ 1056710 h 1059043"/>
                <a:gd name="connsiteX392" fmla="*/ 0 w 3024845"/>
                <a:gd name="connsiteY392" fmla="*/ 622592 h 1059043"/>
                <a:gd name="connsiteX393" fmla="*/ 20267 w 3024845"/>
                <a:gd name="connsiteY393" fmla="*/ 622592 h 1059043"/>
                <a:gd name="connsiteX394" fmla="*/ 20774 w 3024845"/>
                <a:gd name="connsiteY394" fmla="*/ 621511 h 1059043"/>
                <a:gd name="connsiteX395" fmla="*/ 24320 w 3024845"/>
                <a:gd name="connsiteY395" fmla="*/ 613945 h 1059043"/>
                <a:gd name="connsiteX396" fmla="*/ 26094 w 3024845"/>
                <a:gd name="connsiteY396" fmla="*/ 614215 h 1059043"/>
                <a:gd name="connsiteX397" fmla="*/ 38507 w 3024845"/>
                <a:gd name="connsiteY397" fmla="*/ 616106 h 1059043"/>
                <a:gd name="connsiteX398" fmla="*/ 39014 w 3024845"/>
                <a:gd name="connsiteY398" fmla="*/ 617458 h 1059043"/>
                <a:gd name="connsiteX399" fmla="*/ 42560 w 3024845"/>
                <a:gd name="connsiteY399" fmla="*/ 626915 h 1059043"/>
                <a:gd name="connsiteX400" fmla="*/ 68907 w 3024845"/>
                <a:gd name="connsiteY400" fmla="*/ 629077 h 1059043"/>
                <a:gd name="connsiteX401" fmla="*/ 68907 w 3024845"/>
                <a:gd name="connsiteY401" fmla="*/ 505856 h 1059043"/>
                <a:gd name="connsiteX402" fmla="*/ 70934 w 3024845"/>
                <a:gd name="connsiteY402" fmla="*/ 505856 h 1059043"/>
                <a:gd name="connsiteX403" fmla="*/ 85121 w 3024845"/>
                <a:gd name="connsiteY403" fmla="*/ 505856 h 1059043"/>
                <a:gd name="connsiteX404" fmla="*/ 85121 w 3024845"/>
                <a:gd name="connsiteY404" fmla="*/ 369664 h 1059043"/>
                <a:gd name="connsiteX405" fmla="*/ 86894 w 3024845"/>
                <a:gd name="connsiteY405" fmla="*/ 369664 h 1059043"/>
                <a:gd name="connsiteX406" fmla="*/ 99308 w 3024845"/>
                <a:gd name="connsiteY406" fmla="*/ 369664 h 1059043"/>
                <a:gd name="connsiteX407" fmla="*/ 99308 w 3024845"/>
                <a:gd name="connsiteY407" fmla="*/ 255090 h 1059043"/>
                <a:gd name="connsiteX408" fmla="*/ 103361 w 3024845"/>
                <a:gd name="connsiteY408" fmla="*/ 226986 h 1059043"/>
                <a:gd name="connsiteX409" fmla="*/ 105388 w 3024845"/>
                <a:gd name="connsiteY409" fmla="*/ 226986 h 1059043"/>
                <a:gd name="connsiteX410" fmla="*/ 119575 w 3024845"/>
                <a:gd name="connsiteY410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28026 w 3024845"/>
                <a:gd name="connsiteY310" fmla="*/ 281031 h 1059043"/>
                <a:gd name="connsiteX311" fmla="*/ 2121946 w 3024845"/>
                <a:gd name="connsiteY311" fmla="*/ 276707 h 1059043"/>
                <a:gd name="connsiteX312" fmla="*/ 2130053 w 3024845"/>
                <a:gd name="connsiteY312" fmla="*/ 252928 h 1059043"/>
                <a:gd name="connsiteX313" fmla="*/ 2130053 w 3024845"/>
                <a:gd name="connsiteY313" fmla="*/ 235634 h 1059043"/>
                <a:gd name="connsiteX314" fmla="*/ 2144240 w 3024845"/>
                <a:gd name="connsiteY314" fmla="*/ 235634 h 1059043"/>
                <a:gd name="connsiteX315" fmla="*/ 2144240 w 3024845"/>
                <a:gd name="connsiteY315" fmla="*/ 214016 h 1059043"/>
                <a:gd name="connsiteX316" fmla="*/ 2146266 w 3024845"/>
                <a:gd name="connsiteY316" fmla="*/ 209692 h 1059043"/>
                <a:gd name="connsiteX317" fmla="*/ 2146266 w 3024845"/>
                <a:gd name="connsiteY317" fmla="*/ 131868 h 1059043"/>
                <a:gd name="connsiteX318" fmla="*/ 2144240 w 3024845"/>
                <a:gd name="connsiteY318" fmla="*/ 125383 h 1059043"/>
                <a:gd name="connsiteX319" fmla="*/ 2150320 w 3024845"/>
                <a:gd name="connsiteY319" fmla="*/ 118897 h 1059043"/>
                <a:gd name="connsiteX320" fmla="*/ 2150320 w 3024845"/>
                <a:gd name="connsiteY320" fmla="*/ 60529 h 1059043"/>
                <a:gd name="connsiteX321" fmla="*/ 2152346 w 3024845"/>
                <a:gd name="connsiteY321" fmla="*/ 56206 h 1059043"/>
                <a:gd name="connsiteX322" fmla="*/ 2152346 w 3024845"/>
                <a:gd name="connsiteY322" fmla="*/ 0 h 1059043"/>
                <a:gd name="connsiteX323" fmla="*/ 2162480 w 3024845"/>
                <a:gd name="connsiteY323" fmla="*/ 118897 h 1059043"/>
                <a:gd name="connsiteX324" fmla="*/ 2168560 w 3024845"/>
                <a:gd name="connsiteY324" fmla="*/ 125383 h 1059043"/>
                <a:gd name="connsiteX325" fmla="*/ 2166533 w 3024845"/>
                <a:gd name="connsiteY325" fmla="*/ 131868 h 1059043"/>
                <a:gd name="connsiteX326" fmla="*/ 2180720 w 3024845"/>
                <a:gd name="connsiteY326" fmla="*/ 555577 h 1059043"/>
                <a:gd name="connsiteX327" fmla="*/ 2245574 w 3024845"/>
                <a:gd name="connsiteY327" fmla="*/ 555577 h 1059043"/>
                <a:gd name="connsiteX328" fmla="*/ 2245574 w 3024845"/>
                <a:gd name="connsiteY328" fmla="*/ 631239 h 1059043"/>
                <a:gd name="connsiteX329" fmla="*/ 2253681 w 3024845"/>
                <a:gd name="connsiteY329" fmla="*/ 631239 h 1059043"/>
                <a:gd name="connsiteX330" fmla="*/ 2255708 w 3024845"/>
                <a:gd name="connsiteY330" fmla="*/ 624754 h 1059043"/>
                <a:gd name="connsiteX331" fmla="*/ 2261788 w 3024845"/>
                <a:gd name="connsiteY331" fmla="*/ 624754 h 1059043"/>
                <a:gd name="connsiteX332" fmla="*/ 2263815 w 3024845"/>
                <a:gd name="connsiteY332" fmla="*/ 633401 h 1059043"/>
                <a:gd name="connsiteX333" fmla="*/ 2275975 w 3024845"/>
                <a:gd name="connsiteY333" fmla="*/ 633401 h 1059043"/>
                <a:gd name="connsiteX334" fmla="*/ 2275975 w 3024845"/>
                <a:gd name="connsiteY334" fmla="*/ 626915 h 1059043"/>
                <a:gd name="connsiteX335" fmla="*/ 2298268 w 3024845"/>
                <a:gd name="connsiteY335" fmla="*/ 626915 h 1059043"/>
                <a:gd name="connsiteX336" fmla="*/ 2298268 w 3024845"/>
                <a:gd name="connsiteY336" fmla="*/ 633401 h 1059043"/>
                <a:gd name="connsiteX337" fmla="*/ 2318535 w 3024845"/>
                <a:gd name="connsiteY337" fmla="*/ 633401 h 1059043"/>
                <a:gd name="connsiteX338" fmla="*/ 2318535 w 3024845"/>
                <a:gd name="connsiteY338" fmla="*/ 678798 h 1059043"/>
                <a:gd name="connsiteX339" fmla="*/ 2332722 w 3024845"/>
                <a:gd name="connsiteY339" fmla="*/ 678798 h 1059043"/>
                <a:gd name="connsiteX340" fmla="*/ 2332722 w 3024845"/>
                <a:gd name="connsiteY340" fmla="*/ 665827 h 1059043"/>
                <a:gd name="connsiteX341" fmla="*/ 2348936 w 3024845"/>
                <a:gd name="connsiteY341" fmla="*/ 665827 h 1059043"/>
                <a:gd name="connsiteX342" fmla="*/ 2348936 w 3024845"/>
                <a:gd name="connsiteY342" fmla="*/ 486400 h 1059043"/>
                <a:gd name="connsiteX343" fmla="*/ 2355016 w 3024845"/>
                <a:gd name="connsiteY343" fmla="*/ 479914 h 1059043"/>
                <a:gd name="connsiteX344" fmla="*/ 2427977 w 3024845"/>
                <a:gd name="connsiteY344" fmla="*/ 479914 h 1059043"/>
                <a:gd name="connsiteX345" fmla="*/ 2427977 w 3024845"/>
                <a:gd name="connsiteY345" fmla="*/ 488562 h 1059043"/>
                <a:gd name="connsiteX346" fmla="*/ 2438110 w 3024845"/>
                <a:gd name="connsiteY346" fmla="*/ 488562 h 1059043"/>
                <a:gd name="connsiteX347" fmla="*/ 2438110 w 3024845"/>
                <a:gd name="connsiteY347" fmla="*/ 603136 h 1059043"/>
                <a:gd name="connsiteX348" fmla="*/ 2460404 w 3024845"/>
                <a:gd name="connsiteY348" fmla="*/ 603136 h 1059043"/>
                <a:gd name="connsiteX349" fmla="*/ 2460404 w 3024845"/>
                <a:gd name="connsiteY349" fmla="*/ 536121 h 1059043"/>
                <a:gd name="connsiteX350" fmla="*/ 2486751 w 3024845"/>
                <a:gd name="connsiteY350" fmla="*/ 536121 h 1059043"/>
                <a:gd name="connsiteX351" fmla="*/ 2490804 w 3024845"/>
                <a:gd name="connsiteY351" fmla="*/ 531797 h 1059043"/>
                <a:gd name="connsiteX352" fmla="*/ 2498911 w 3024845"/>
                <a:gd name="connsiteY352" fmla="*/ 531797 h 1059043"/>
                <a:gd name="connsiteX353" fmla="*/ 2502964 w 3024845"/>
                <a:gd name="connsiteY353" fmla="*/ 536121 h 1059043"/>
                <a:gd name="connsiteX354" fmla="*/ 2525258 w 3024845"/>
                <a:gd name="connsiteY354" fmla="*/ 536121 h 1059043"/>
                <a:gd name="connsiteX355" fmla="*/ 2525258 w 3024845"/>
                <a:gd name="connsiteY355" fmla="*/ 419385 h 1059043"/>
                <a:gd name="connsiteX356" fmla="*/ 2582005 w 3024845"/>
                <a:gd name="connsiteY356" fmla="*/ 408576 h 1059043"/>
                <a:gd name="connsiteX357" fmla="*/ 2582005 w 3024845"/>
                <a:gd name="connsiteY357" fmla="*/ 409657 h 1059043"/>
                <a:gd name="connsiteX358" fmla="*/ 2582005 w 3024845"/>
                <a:gd name="connsiteY358" fmla="*/ 417223 h 1059043"/>
                <a:gd name="connsiteX359" fmla="*/ 2608352 w 3024845"/>
                <a:gd name="connsiteY359" fmla="*/ 417223 h 1059043"/>
                <a:gd name="connsiteX360" fmla="*/ 2608352 w 3024845"/>
                <a:gd name="connsiteY360" fmla="*/ 672313 h 1059043"/>
                <a:gd name="connsiteX361" fmla="*/ 2630646 w 3024845"/>
                <a:gd name="connsiteY361" fmla="*/ 672313 h 1059043"/>
                <a:gd name="connsiteX362" fmla="*/ 2630646 w 3024845"/>
                <a:gd name="connsiteY362" fmla="*/ 667989 h 1059043"/>
                <a:gd name="connsiteX363" fmla="*/ 2642806 w 3024845"/>
                <a:gd name="connsiteY363" fmla="*/ 667989 h 1059043"/>
                <a:gd name="connsiteX364" fmla="*/ 2642806 w 3024845"/>
                <a:gd name="connsiteY364" fmla="*/ 672313 h 1059043"/>
                <a:gd name="connsiteX365" fmla="*/ 2667126 w 3024845"/>
                <a:gd name="connsiteY365" fmla="*/ 672313 h 1059043"/>
                <a:gd name="connsiteX366" fmla="*/ 2667126 w 3024845"/>
                <a:gd name="connsiteY366" fmla="*/ 659342 h 1059043"/>
                <a:gd name="connsiteX367" fmla="*/ 2695500 w 3024845"/>
                <a:gd name="connsiteY367" fmla="*/ 659342 h 1059043"/>
                <a:gd name="connsiteX368" fmla="*/ 2707660 w 3024845"/>
                <a:gd name="connsiteY368" fmla="*/ 655018 h 1059043"/>
                <a:gd name="connsiteX369" fmla="*/ 2727927 w 3024845"/>
                <a:gd name="connsiteY369" fmla="*/ 659342 h 1059043"/>
                <a:gd name="connsiteX370" fmla="*/ 2727927 w 3024845"/>
                <a:gd name="connsiteY370" fmla="*/ 642048 h 1059043"/>
                <a:gd name="connsiteX371" fmla="*/ 2736034 w 3024845"/>
                <a:gd name="connsiteY371" fmla="*/ 642048 h 1059043"/>
                <a:gd name="connsiteX372" fmla="*/ 2736034 w 3024845"/>
                <a:gd name="connsiteY372" fmla="*/ 629077 h 1059043"/>
                <a:gd name="connsiteX373" fmla="*/ 2792781 w 3024845"/>
                <a:gd name="connsiteY373" fmla="*/ 629077 h 1059043"/>
                <a:gd name="connsiteX374" fmla="*/ 2792781 w 3024845"/>
                <a:gd name="connsiteY374" fmla="*/ 598812 h 1059043"/>
                <a:gd name="connsiteX375" fmla="*/ 2811021 w 3024845"/>
                <a:gd name="connsiteY375" fmla="*/ 598812 h 1059043"/>
                <a:gd name="connsiteX376" fmla="*/ 2811021 w 3024845"/>
                <a:gd name="connsiteY376" fmla="*/ 592327 h 1059043"/>
                <a:gd name="connsiteX377" fmla="*/ 2823181 w 3024845"/>
                <a:gd name="connsiteY377" fmla="*/ 592327 h 1059043"/>
                <a:gd name="connsiteX378" fmla="*/ 2823181 w 3024845"/>
                <a:gd name="connsiteY378" fmla="*/ 598812 h 1059043"/>
                <a:gd name="connsiteX379" fmla="*/ 2839395 w 3024845"/>
                <a:gd name="connsiteY379" fmla="*/ 598812 h 1059043"/>
                <a:gd name="connsiteX380" fmla="*/ 2839395 w 3024845"/>
                <a:gd name="connsiteY380" fmla="*/ 648533 h 1059043"/>
                <a:gd name="connsiteX381" fmla="*/ 2871822 w 3024845"/>
                <a:gd name="connsiteY381" fmla="*/ 648533 h 1059043"/>
                <a:gd name="connsiteX382" fmla="*/ 2871822 w 3024845"/>
                <a:gd name="connsiteY382" fmla="*/ 622592 h 1059043"/>
                <a:gd name="connsiteX383" fmla="*/ 2910329 w 3024845"/>
                <a:gd name="connsiteY383" fmla="*/ 622592 h 1059043"/>
                <a:gd name="connsiteX384" fmla="*/ 2910329 w 3024845"/>
                <a:gd name="connsiteY384" fmla="*/ 592327 h 1059043"/>
                <a:gd name="connsiteX385" fmla="*/ 2958970 w 3024845"/>
                <a:gd name="connsiteY385" fmla="*/ 592327 h 1059043"/>
                <a:gd name="connsiteX386" fmla="*/ 2958970 w 3024845"/>
                <a:gd name="connsiteY386" fmla="*/ 703483 h 1059043"/>
                <a:gd name="connsiteX387" fmla="*/ 2958970 w 3024845"/>
                <a:gd name="connsiteY387" fmla="*/ 717262 h 1059043"/>
                <a:gd name="connsiteX388" fmla="*/ 3024845 w 3024845"/>
                <a:gd name="connsiteY388" fmla="*/ 717262 h 1059043"/>
                <a:gd name="connsiteX389" fmla="*/ 3024845 w 3024845"/>
                <a:gd name="connsiteY389" fmla="*/ 1059043 h 1059043"/>
                <a:gd name="connsiteX390" fmla="*/ 2054 w 3024845"/>
                <a:gd name="connsiteY390" fmla="*/ 1056710 h 1059043"/>
                <a:gd name="connsiteX391" fmla="*/ 0 w 3024845"/>
                <a:gd name="connsiteY391" fmla="*/ 622592 h 1059043"/>
                <a:gd name="connsiteX392" fmla="*/ 20267 w 3024845"/>
                <a:gd name="connsiteY392" fmla="*/ 622592 h 1059043"/>
                <a:gd name="connsiteX393" fmla="*/ 20774 w 3024845"/>
                <a:gd name="connsiteY393" fmla="*/ 621511 h 1059043"/>
                <a:gd name="connsiteX394" fmla="*/ 24320 w 3024845"/>
                <a:gd name="connsiteY394" fmla="*/ 613945 h 1059043"/>
                <a:gd name="connsiteX395" fmla="*/ 26094 w 3024845"/>
                <a:gd name="connsiteY395" fmla="*/ 614215 h 1059043"/>
                <a:gd name="connsiteX396" fmla="*/ 38507 w 3024845"/>
                <a:gd name="connsiteY396" fmla="*/ 616106 h 1059043"/>
                <a:gd name="connsiteX397" fmla="*/ 39014 w 3024845"/>
                <a:gd name="connsiteY397" fmla="*/ 617458 h 1059043"/>
                <a:gd name="connsiteX398" fmla="*/ 42560 w 3024845"/>
                <a:gd name="connsiteY398" fmla="*/ 626915 h 1059043"/>
                <a:gd name="connsiteX399" fmla="*/ 68907 w 3024845"/>
                <a:gd name="connsiteY399" fmla="*/ 629077 h 1059043"/>
                <a:gd name="connsiteX400" fmla="*/ 68907 w 3024845"/>
                <a:gd name="connsiteY400" fmla="*/ 505856 h 1059043"/>
                <a:gd name="connsiteX401" fmla="*/ 70934 w 3024845"/>
                <a:gd name="connsiteY401" fmla="*/ 505856 h 1059043"/>
                <a:gd name="connsiteX402" fmla="*/ 85121 w 3024845"/>
                <a:gd name="connsiteY402" fmla="*/ 505856 h 1059043"/>
                <a:gd name="connsiteX403" fmla="*/ 85121 w 3024845"/>
                <a:gd name="connsiteY403" fmla="*/ 369664 h 1059043"/>
                <a:gd name="connsiteX404" fmla="*/ 86894 w 3024845"/>
                <a:gd name="connsiteY404" fmla="*/ 369664 h 1059043"/>
                <a:gd name="connsiteX405" fmla="*/ 99308 w 3024845"/>
                <a:gd name="connsiteY405" fmla="*/ 369664 h 1059043"/>
                <a:gd name="connsiteX406" fmla="*/ 99308 w 3024845"/>
                <a:gd name="connsiteY406" fmla="*/ 255090 h 1059043"/>
                <a:gd name="connsiteX407" fmla="*/ 103361 w 3024845"/>
                <a:gd name="connsiteY407" fmla="*/ 226986 h 1059043"/>
                <a:gd name="connsiteX408" fmla="*/ 105388 w 3024845"/>
                <a:gd name="connsiteY408" fmla="*/ 226986 h 1059043"/>
                <a:gd name="connsiteX409" fmla="*/ 119575 w 3024845"/>
                <a:gd name="connsiteY409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28026 w 3024845"/>
                <a:gd name="connsiteY310" fmla="*/ 281031 h 1059043"/>
                <a:gd name="connsiteX311" fmla="*/ 2121946 w 3024845"/>
                <a:gd name="connsiteY311" fmla="*/ 276707 h 1059043"/>
                <a:gd name="connsiteX312" fmla="*/ 2130053 w 3024845"/>
                <a:gd name="connsiteY312" fmla="*/ 252928 h 1059043"/>
                <a:gd name="connsiteX313" fmla="*/ 2130053 w 3024845"/>
                <a:gd name="connsiteY313" fmla="*/ 235634 h 1059043"/>
                <a:gd name="connsiteX314" fmla="*/ 2144240 w 3024845"/>
                <a:gd name="connsiteY314" fmla="*/ 235634 h 1059043"/>
                <a:gd name="connsiteX315" fmla="*/ 2144240 w 3024845"/>
                <a:gd name="connsiteY315" fmla="*/ 214016 h 1059043"/>
                <a:gd name="connsiteX316" fmla="*/ 2146266 w 3024845"/>
                <a:gd name="connsiteY316" fmla="*/ 131868 h 1059043"/>
                <a:gd name="connsiteX317" fmla="*/ 2144240 w 3024845"/>
                <a:gd name="connsiteY317" fmla="*/ 125383 h 1059043"/>
                <a:gd name="connsiteX318" fmla="*/ 2150320 w 3024845"/>
                <a:gd name="connsiteY318" fmla="*/ 118897 h 1059043"/>
                <a:gd name="connsiteX319" fmla="*/ 2150320 w 3024845"/>
                <a:gd name="connsiteY319" fmla="*/ 60529 h 1059043"/>
                <a:gd name="connsiteX320" fmla="*/ 2152346 w 3024845"/>
                <a:gd name="connsiteY320" fmla="*/ 56206 h 1059043"/>
                <a:gd name="connsiteX321" fmla="*/ 2152346 w 3024845"/>
                <a:gd name="connsiteY321" fmla="*/ 0 h 1059043"/>
                <a:gd name="connsiteX322" fmla="*/ 2162480 w 3024845"/>
                <a:gd name="connsiteY322" fmla="*/ 118897 h 1059043"/>
                <a:gd name="connsiteX323" fmla="*/ 2168560 w 3024845"/>
                <a:gd name="connsiteY323" fmla="*/ 125383 h 1059043"/>
                <a:gd name="connsiteX324" fmla="*/ 2166533 w 3024845"/>
                <a:gd name="connsiteY324" fmla="*/ 131868 h 1059043"/>
                <a:gd name="connsiteX325" fmla="*/ 2180720 w 3024845"/>
                <a:gd name="connsiteY325" fmla="*/ 555577 h 1059043"/>
                <a:gd name="connsiteX326" fmla="*/ 2245574 w 3024845"/>
                <a:gd name="connsiteY326" fmla="*/ 555577 h 1059043"/>
                <a:gd name="connsiteX327" fmla="*/ 2245574 w 3024845"/>
                <a:gd name="connsiteY327" fmla="*/ 631239 h 1059043"/>
                <a:gd name="connsiteX328" fmla="*/ 2253681 w 3024845"/>
                <a:gd name="connsiteY328" fmla="*/ 631239 h 1059043"/>
                <a:gd name="connsiteX329" fmla="*/ 2255708 w 3024845"/>
                <a:gd name="connsiteY329" fmla="*/ 624754 h 1059043"/>
                <a:gd name="connsiteX330" fmla="*/ 2261788 w 3024845"/>
                <a:gd name="connsiteY330" fmla="*/ 624754 h 1059043"/>
                <a:gd name="connsiteX331" fmla="*/ 2263815 w 3024845"/>
                <a:gd name="connsiteY331" fmla="*/ 633401 h 1059043"/>
                <a:gd name="connsiteX332" fmla="*/ 2275975 w 3024845"/>
                <a:gd name="connsiteY332" fmla="*/ 633401 h 1059043"/>
                <a:gd name="connsiteX333" fmla="*/ 2275975 w 3024845"/>
                <a:gd name="connsiteY333" fmla="*/ 626915 h 1059043"/>
                <a:gd name="connsiteX334" fmla="*/ 2298268 w 3024845"/>
                <a:gd name="connsiteY334" fmla="*/ 626915 h 1059043"/>
                <a:gd name="connsiteX335" fmla="*/ 2298268 w 3024845"/>
                <a:gd name="connsiteY335" fmla="*/ 633401 h 1059043"/>
                <a:gd name="connsiteX336" fmla="*/ 2318535 w 3024845"/>
                <a:gd name="connsiteY336" fmla="*/ 633401 h 1059043"/>
                <a:gd name="connsiteX337" fmla="*/ 2318535 w 3024845"/>
                <a:gd name="connsiteY337" fmla="*/ 678798 h 1059043"/>
                <a:gd name="connsiteX338" fmla="*/ 2332722 w 3024845"/>
                <a:gd name="connsiteY338" fmla="*/ 678798 h 1059043"/>
                <a:gd name="connsiteX339" fmla="*/ 2332722 w 3024845"/>
                <a:gd name="connsiteY339" fmla="*/ 665827 h 1059043"/>
                <a:gd name="connsiteX340" fmla="*/ 2348936 w 3024845"/>
                <a:gd name="connsiteY340" fmla="*/ 665827 h 1059043"/>
                <a:gd name="connsiteX341" fmla="*/ 2348936 w 3024845"/>
                <a:gd name="connsiteY341" fmla="*/ 486400 h 1059043"/>
                <a:gd name="connsiteX342" fmla="*/ 2355016 w 3024845"/>
                <a:gd name="connsiteY342" fmla="*/ 479914 h 1059043"/>
                <a:gd name="connsiteX343" fmla="*/ 2427977 w 3024845"/>
                <a:gd name="connsiteY343" fmla="*/ 479914 h 1059043"/>
                <a:gd name="connsiteX344" fmla="*/ 2427977 w 3024845"/>
                <a:gd name="connsiteY344" fmla="*/ 488562 h 1059043"/>
                <a:gd name="connsiteX345" fmla="*/ 2438110 w 3024845"/>
                <a:gd name="connsiteY345" fmla="*/ 488562 h 1059043"/>
                <a:gd name="connsiteX346" fmla="*/ 2438110 w 3024845"/>
                <a:gd name="connsiteY346" fmla="*/ 603136 h 1059043"/>
                <a:gd name="connsiteX347" fmla="*/ 2460404 w 3024845"/>
                <a:gd name="connsiteY347" fmla="*/ 603136 h 1059043"/>
                <a:gd name="connsiteX348" fmla="*/ 2460404 w 3024845"/>
                <a:gd name="connsiteY348" fmla="*/ 536121 h 1059043"/>
                <a:gd name="connsiteX349" fmla="*/ 2486751 w 3024845"/>
                <a:gd name="connsiteY349" fmla="*/ 536121 h 1059043"/>
                <a:gd name="connsiteX350" fmla="*/ 2490804 w 3024845"/>
                <a:gd name="connsiteY350" fmla="*/ 531797 h 1059043"/>
                <a:gd name="connsiteX351" fmla="*/ 2498911 w 3024845"/>
                <a:gd name="connsiteY351" fmla="*/ 531797 h 1059043"/>
                <a:gd name="connsiteX352" fmla="*/ 2502964 w 3024845"/>
                <a:gd name="connsiteY352" fmla="*/ 536121 h 1059043"/>
                <a:gd name="connsiteX353" fmla="*/ 2525258 w 3024845"/>
                <a:gd name="connsiteY353" fmla="*/ 536121 h 1059043"/>
                <a:gd name="connsiteX354" fmla="*/ 2525258 w 3024845"/>
                <a:gd name="connsiteY354" fmla="*/ 419385 h 1059043"/>
                <a:gd name="connsiteX355" fmla="*/ 2582005 w 3024845"/>
                <a:gd name="connsiteY355" fmla="*/ 408576 h 1059043"/>
                <a:gd name="connsiteX356" fmla="*/ 2582005 w 3024845"/>
                <a:gd name="connsiteY356" fmla="*/ 409657 h 1059043"/>
                <a:gd name="connsiteX357" fmla="*/ 2582005 w 3024845"/>
                <a:gd name="connsiteY357" fmla="*/ 417223 h 1059043"/>
                <a:gd name="connsiteX358" fmla="*/ 2608352 w 3024845"/>
                <a:gd name="connsiteY358" fmla="*/ 417223 h 1059043"/>
                <a:gd name="connsiteX359" fmla="*/ 2608352 w 3024845"/>
                <a:gd name="connsiteY359" fmla="*/ 672313 h 1059043"/>
                <a:gd name="connsiteX360" fmla="*/ 2630646 w 3024845"/>
                <a:gd name="connsiteY360" fmla="*/ 672313 h 1059043"/>
                <a:gd name="connsiteX361" fmla="*/ 2630646 w 3024845"/>
                <a:gd name="connsiteY361" fmla="*/ 667989 h 1059043"/>
                <a:gd name="connsiteX362" fmla="*/ 2642806 w 3024845"/>
                <a:gd name="connsiteY362" fmla="*/ 667989 h 1059043"/>
                <a:gd name="connsiteX363" fmla="*/ 2642806 w 3024845"/>
                <a:gd name="connsiteY363" fmla="*/ 672313 h 1059043"/>
                <a:gd name="connsiteX364" fmla="*/ 2667126 w 3024845"/>
                <a:gd name="connsiteY364" fmla="*/ 672313 h 1059043"/>
                <a:gd name="connsiteX365" fmla="*/ 2667126 w 3024845"/>
                <a:gd name="connsiteY365" fmla="*/ 659342 h 1059043"/>
                <a:gd name="connsiteX366" fmla="*/ 2695500 w 3024845"/>
                <a:gd name="connsiteY366" fmla="*/ 659342 h 1059043"/>
                <a:gd name="connsiteX367" fmla="*/ 2707660 w 3024845"/>
                <a:gd name="connsiteY367" fmla="*/ 655018 h 1059043"/>
                <a:gd name="connsiteX368" fmla="*/ 2727927 w 3024845"/>
                <a:gd name="connsiteY368" fmla="*/ 659342 h 1059043"/>
                <a:gd name="connsiteX369" fmla="*/ 2727927 w 3024845"/>
                <a:gd name="connsiteY369" fmla="*/ 642048 h 1059043"/>
                <a:gd name="connsiteX370" fmla="*/ 2736034 w 3024845"/>
                <a:gd name="connsiteY370" fmla="*/ 642048 h 1059043"/>
                <a:gd name="connsiteX371" fmla="*/ 2736034 w 3024845"/>
                <a:gd name="connsiteY371" fmla="*/ 629077 h 1059043"/>
                <a:gd name="connsiteX372" fmla="*/ 2792781 w 3024845"/>
                <a:gd name="connsiteY372" fmla="*/ 629077 h 1059043"/>
                <a:gd name="connsiteX373" fmla="*/ 2792781 w 3024845"/>
                <a:gd name="connsiteY373" fmla="*/ 598812 h 1059043"/>
                <a:gd name="connsiteX374" fmla="*/ 2811021 w 3024845"/>
                <a:gd name="connsiteY374" fmla="*/ 598812 h 1059043"/>
                <a:gd name="connsiteX375" fmla="*/ 2811021 w 3024845"/>
                <a:gd name="connsiteY375" fmla="*/ 592327 h 1059043"/>
                <a:gd name="connsiteX376" fmla="*/ 2823181 w 3024845"/>
                <a:gd name="connsiteY376" fmla="*/ 592327 h 1059043"/>
                <a:gd name="connsiteX377" fmla="*/ 2823181 w 3024845"/>
                <a:gd name="connsiteY377" fmla="*/ 598812 h 1059043"/>
                <a:gd name="connsiteX378" fmla="*/ 2839395 w 3024845"/>
                <a:gd name="connsiteY378" fmla="*/ 598812 h 1059043"/>
                <a:gd name="connsiteX379" fmla="*/ 2839395 w 3024845"/>
                <a:gd name="connsiteY379" fmla="*/ 648533 h 1059043"/>
                <a:gd name="connsiteX380" fmla="*/ 2871822 w 3024845"/>
                <a:gd name="connsiteY380" fmla="*/ 648533 h 1059043"/>
                <a:gd name="connsiteX381" fmla="*/ 2871822 w 3024845"/>
                <a:gd name="connsiteY381" fmla="*/ 622592 h 1059043"/>
                <a:gd name="connsiteX382" fmla="*/ 2910329 w 3024845"/>
                <a:gd name="connsiteY382" fmla="*/ 622592 h 1059043"/>
                <a:gd name="connsiteX383" fmla="*/ 2910329 w 3024845"/>
                <a:gd name="connsiteY383" fmla="*/ 592327 h 1059043"/>
                <a:gd name="connsiteX384" fmla="*/ 2958970 w 3024845"/>
                <a:gd name="connsiteY384" fmla="*/ 592327 h 1059043"/>
                <a:gd name="connsiteX385" fmla="*/ 2958970 w 3024845"/>
                <a:gd name="connsiteY385" fmla="*/ 703483 h 1059043"/>
                <a:gd name="connsiteX386" fmla="*/ 2958970 w 3024845"/>
                <a:gd name="connsiteY386" fmla="*/ 717262 h 1059043"/>
                <a:gd name="connsiteX387" fmla="*/ 3024845 w 3024845"/>
                <a:gd name="connsiteY387" fmla="*/ 717262 h 1059043"/>
                <a:gd name="connsiteX388" fmla="*/ 3024845 w 3024845"/>
                <a:gd name="connsiteY388" fmla="*/ 1059043 h 1059043"/>
                <a:gd name="connsiteX389" fmla="*/ 2054 w 3024845"/>
                <a:gd name="connsiteY389" fmla="*/ 1056710 h 1059043"/>
                <a:gd name="connsiteX390" fmla="*/ 0 w 3024845"/>
                <a:gd name="connsiteY390" fmla="*/ 622592 h 1059043"/>
                <a:gd name="connsiteX391" fmla="*/ 20267 w 3024845"/>
                <a:gd name="connsiteY391" fmla="*/ 622592 h 1059043"/>
                <a:gd name="connsiteX392" fmla="*/ 20774 w 3024845"/>
                <a:gd name="connsiteY392" fmla="*/ 621511 h 1059043"/>
                <a:gd name="connsiteX393" fmla="*/ 24320 w 3024845"/>
                <a:gd name="connsiteY393" fmla="*/ 613945 h 1059043"/>
                <a:gd name="connsiteX394" fmla="*/ 26094 w 3024845"/>
                <a:gd name="connsiteY394" fmla="*/ 614215 h 1059043"/>
                <a:gd name="connsiteX395" fmla="*/ 38507 w 3024845"/>
                <a:gd name="connsiteY395" fmla="*/ 616106 h 1059043"/>
                <a:gd name="connsiteX396" fmla="*/ 39014 w 3024845"/>
                <a:gd name="connsiteY396" fmla="*/ 617458 h 1059043"/>
                <a:gd name="connsiteX397" fmla="*/ 42560 w 3024845"/>
                <a:gd name="connsiteY397" fmla="*/ 626915 h 1059043"/>
                <a:gd name="connsiteX398" fmla="*/ 68907 w 3024845"/>
                <a:gd name="connsiteY398" fmla="*/ 629077 h 1059043"/>
                <a:gd name="connsiteX399" fmla="*/ 68907 w 3024845"/>
                <a:gd name="connsiteY399" fmla="*/ 505856 h 1059043"/>
                <a:gd name="connsiteX400" fmla="*/ 70934 w 3024845"/>
                <a:gd name="connsiteY400" fmla="*/ 505856 h 1059043"/>
                <a:gd name="connsiteX401" fmla="*/ 85121 w 3024845"/>
                <a:gd name="connsiteY401" fmla="*/ 505856 h 1059043"/>
                <a:gd name="connsiteX402" fmla="*/ 85121 w 3024845"/>
                <a:gd name="connsiteY402" fmla="*/ 369664 h 1059043"/>
                <a:gd name="connsiteX403" fmla="*/ 86894 w 3024845"/>
                <a:gd name="connsiteY403" fmla="*/ 369664 h 1059043"/>
                <a:gd name="connsiteX404" fmla="*/ 99308 w 3024845"/>
                <a:gd name="connsiteY404" fmla="*/ 369664 h 1059043"/>
                <a:gd name="connsiteX405" fmla="*/ 99308 w 3024845"/>
                <a:gd name="connsiteY405" fmla="*/ 255090 h 1059043"/>
                <a:gd name="connsiteX406" fmla="*/ 103361 w 3024845"/>
                <a:gd name="connsiteY406" fmla="*/ 226986 h 1059043"/>
                <a:gd name="connsiteX407" fmla="*/ 105388 w 3024845"/>
                <a:gd name="connsiteY407" fmla="*/ 226986 h 1059043"/>
                <a:gd name="connsiteX408" fmla="*/ 119575 w 3024845"/>
                <a:gd name="connsiteY408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28026 w 3024845"/>
                <a:gd name="connsiteY310" fmla="*/ 281031 h 1059043"/>
                <a:gd name="connsiteX311" fmla="*/ 2121946 w 3024845"/>
                <a:gd name="connsiteY311" fmla="*/ 276707 h 1059043"/>
                <a:gd name="connsiteX312" fmla="*/ 2130053 w 3024845"/>
                <a:gd name="connsiteY312" fmla="*/ 252928 h 1059043"/>
                <a:gd name="connsiteX313" fmla="*/ 2130053 w 3024845"/>
                <a:gd name="connsiteY313" fmla="*/ 235634 h 1059043"/>
                <a:gd name="connsiteX314" fmla="*/ 2144240 w 3024845"/>
                <a:gd name="connsiteY314" fmla="*/ 214016 h 1059043"/>
                <a:gd name="connsiteX315" fmla="*/ 2146266 w 3024845"/>
                <a:gd name="connsiteY315" fmla="*/ 131868 h 1059043"/>
                <a:gd name="connsiteX316" fmla="*/ 2144240 w 3024845"/>
                <a:gd name="connsiteY316" fmla="*/ 125383 h 1059043"/>
                <a:gd name="connsiteX317" fmla="*/ 2150320 w 3024845"/>
                <a:gd name="connsiteY317" fmla="*/ 118897 h 1059043"/>
                <a:gd name="connsiteX318" fmla="*/ 2150320 w 3024845"/>
                <a:gd name="connsiteY318" fmla="*/ 60529 h 1059043"/>
                <a:gd name="connsiteX319" fmla="*/ 2152346 w 3024845"/>
                <a:gd name="connsiteY319" fmla="*/ 56206 h 1059043"/>
                <a:gd name="connsiteX320" fmla="*/ 2152346 w 3024845"/>
                <a:gd name="connsiteY320" fmla="*/ 0 h 1059043"/>
                <a:gd name="connsiteX321" fmla="*/ 2162480 w 3024845"/>
                <a:gd name="connsiteY321" fmla="*/ 118897 h 1059043"/>
                <a:gd name="connsiteX322" fmla="*/ 2168560 w 3024845"/>
                <a:gd name="connsiteY322" fmla="*/ 125383 h 1059043"/>
                <a:gd name="connsiteX323" fmla="*/ 2166533 w 3024845"/>
                <a:gd name="connsiteY323" fmla="*/ 131868 h 1059043"/>
                <a:gd name="connsiteX324" fmla="*/ 2180720 w 3024845"/>
                <a:gd name="connsiteY324" fmla="*/ 555577 h 1059043"/>
                <a:gd name="connsiteX325" fmla="*/ 2245574 w 3024845"/>
                <a:gd name="connsiteY325" fmla="*/ 555577 h 1059043"/>
                <a:gd name="connsiteX326" fmla="*/ 2245574 w 3024845"/>
                <a:gd name="connsiteY326" fmla="*/ 631239 h 1059043"/>
                <a:gd name="connsiteX327" fmla="*/ 2253681 w 3024845"/>
                <a:gd name="connsiteY327" fmla="*/ 631239 h 1059043"/>
                <a:gd name="connsiteX328" fmla="*/ 2255708 w 3024845"/>
                <a:gd name="connsiteY328" fmla="*/ 624754 h 1059043"/>
                <a:gd name="connsiteX329" fmla="*/ 2261788 w 3024845"/>
                <a:gd name="connsiteY329" fmla="*/ 624754 h 1059043"/>
                <a:gd name="connsiteX330" fmla="*/ 2263815 w 3024845"/>
                <a:gd name="connsiteY330" fmla="*/ 633401 h 1059043"/>
                <a:gd name="connsiteX331" fmla="*/ 2275975 w 3024845"/>
                <a:gd name="connsiteY331" fmla="*/ 633401 h 1059043"/>
                <a:gd name="connsiteX332" fmla="*/ 2275975 w 3024845"/>
                <a:gd name="connsiteY332" fmla="*/ 626915 h 1059043"/>
                <a:gd name="connsiteX333" fmla="*/ 2298268 w 3024845"/>
                <a:gd name="connsiteY333" fmla="*/ 626915 h 1059043"/>
                <a:gd name="connsiteX334" fmla="*/ 2298268 w 3024845"/>
                <a:gd name="connsiteY334" fmla="*/ 633401 h 1059043"/>
                <a:gd name="connsiteX335" fmla="*/ 2318535 w 3024845"/>
                <a:gd name="connsiteY335" fmla="*/ 633401 h 1059043"/>
                <a:gd name="connsiteX336" fmla="*/ 2318535 w 3024845"/>
                <a:gd name="connsiteY336" fmla="*/ 678798 h 1059043"/>
                <a:gd name="connsiteX337" fmla="*/ 2332722 w 3024845"/>
                <a:gd name="connsiteY337" fmla="*/ 678798 h 1059043"/>
                <a:gd name="connsiteX338" fmla="*/ 2332722 w 3024845"/>
                <a:gd name="connsiteY338" fmla="*/ 665827 h 1059043"/>
                <a:gd name="connsiteX339" fmla="*/ 2348936 w 3024845"/>
                <a:gd name="connsiteY339" fmla="*/ 665827 h 1059043"/>
                <a:gd name="connsiteX340" fmla="*/ 2348936 w 3024845"/>
                <a:gd name="connsiteY340" fmla="*/ 486400 h 1059043"/>
                <a:gd name="connsiteX341" fmla="*/ 2355016 w 3024845"/>
                <a:gd name="connsiteY341" fmla="*/ 479914 h 1059043"/>
                <a:gd name="connsiteX342" fmla="*/ 2427977 w 3024845"/>
                <a:gd name="connsiteY342" fmla="*/ 479914 h 1059043"/>
                <a:gd name="connsiteX343" fmla="*/ 2427977 w 3024845"/>
                <a:gd name="connsiteY343" fmla="*/ 488562 h 1059043"/>
                <a:gd name="connsiteX344" fmla="*/ 2438110 w 3024845"/>
                <a:gd name="connsiteY344" fmla="*/ 488562 h 1059043"/>
                <a:gd name="connsiteX345" fmla="*/ 2438110 w 3024845"/>
                <a:gd name="connsiteY345" fmla="*/ 603136 h 1059043"/>
                <a:gd name="connsiteX346" fmla="*/ 2460404 w 3024845"/>
                <a:gd name="connsiteY346" fmla="*/ 603136 h 1059043"/>
                <a:gd name="connsiteX347" fmla="*/ 2460404 w 3024845"/>
                <a:gd name="connsiteY347" fmla="*/ 536121 h 1059043"/>
                <a:gd name="connsiteX348" fmla="*/ 2486751 w 3024845"/>
                <a:gd name="connsiteY348" fmla="*/ 536121 h 1059043"/>
                <a:gd name="connsiteX349" fmla="*/ 2490804 w 3024845"/>
                <a:gd name="connsiteY349" fmla="*/ 531797 h 1059043"/>
                <a:gd name="connsiteX350" fmla="*/ 2498911 w 3024845"/>
                <a:gd name="connsiteY350" fmla="*/ 531797 h 1059043"/>
                <a:gd name="connsiteX351" fmla="*/ 2502964 w 3024845"/>
                <a:gd name="connsiteY351" fmla="*/ 536121 h 1059043"/>
                <a:gd name="connsiteX352" fmla="*/ 2525258 w 3024845"/>
                <a:gd name="connsiteY352" fmla="*/ 536121 h 1059043"/>
                <a:gd name="connsiteX353" fmla="*/ 2525258 w 3024845"/>
                <a:gd name="connsiteY353" fmla="*/ 419385 h 1059043"/>
                <a:gd name="connsiteX354" fmla="*/ 2582005 w 3024845"/>
                <a:gd name="connsiteY354" fmla="*/ 408576 h 1059043"/>
                <a:gd name="connsiteX355" fmla="*/ 2582005 w 3024845"/>
                <a:gd name="connsiteY355" fmla="*/ 409657 h 1059043"/>
                <a:gd name="connsiteX356" fmla="*/ 2582005 w 3024845"/>
                <a:gd name="connsiteY356" fmla="*/ 417223 h 1059043"/>
                <a:gd name="connsiteX357" fmla="*/ 2608352 w 3024845"/>
                <a:gd name="connsiteY357" fmla="*/ 417223 h 1059043"/>
                <a:gd name="connsiteX358" fmla="*/ 2608352 w 3024845"/>
                <a:gd name="connsiteY358" fmla="*/ 672313 h 1059043"/>
                <a:gd name="connsiteX359" fmla="*/ 2630646 w 3024845"/>
                <a:gd name="connsiteY359" fmla="*/ 672313 h 1059043"/>
                <a:gd name="connsiteX360" fmla="*/ 2630646 w 3024845"/>
                <a:gd name="connsiteY360" fmla="*/ 667989 h 1059043"/>
                <a:gd name="connsiteX361" fmla="*/ 2642806 w 3024845"/>
                <a:gd name="connsiteY361" fmla="*/ 667989 h 1059043"/>
                <a:gd name="connsiteX362" fmla="*/ 2642806 w 3024845"/>
                <a:gd name="connsiteY362" fmla="*/ 672313 h 1059043"/>
                <a:gd name="connsiteX363" fmla="*/ 2667126 w 3024845"/>
                <a:gd name="connsiteY363" fmla="*/ 672313 h 1059043"/>
                <a:gd name="connsiteX364" fmla="*/ 2667126 w 3024845"/>
                <a:gd name="connsiteY364" fmla="*/ 659342 h 1059043"/>
                <a:gd name="connsiteX365" fmla="*/ 2695500 w 3024845"/>
                <a:gd name="connsiteY365" fmla="*/ 659342 h 1059043"/>
                <a:gd name="connsiteX366" fmla="*/ 2707660 w 3024845"/>
                <a:gd name="connsiteY366" fmla="*/ 655018 h 1059043"/>
                <a:gd name="connsiteX367" fmla="*/ 2727927 w 3024845"/>
                <a:gd name="connsiteY367" fmla="*/ 659342 h 1059043"/>
                <a:gd name="connsiteX368" fmla="*/ 2727927 w 3024845"/>
                <a:gd name="connsiteY368" fmla="*/ 642048 h 1059043"/>
                <a:gd name="connsiteX369" fmla="*/ 2736034 w 3024845"/>
                <a:gd name="connsiteY369" fmla="*/ 642048 h 1059043"/>
                <a:gd name="connsiteX370" fmla="*/ 2736034 w 3024845"/>
                <a:gd name="connsiteY370" fmla="*/ 629077 h 1059043"/>
                <a:gd name="connsiteX371" fmla="*/ 2792781 w 3024845"/>
                <a:gd name="connsiteY371" fmla="*/ 629077 h 1059043"/>
                <a:gd name="connsiteX372" fmla="*/ 2792781 w 3024845"/>
                <a:gd name="connsiteY372" fmla="*/ 598812 h 1059043"/>
                <a:gd name="connsiteX373" fmla="*/ 2811021 w 3024845"/>
                <a:gd name="connsiteY373" fmla="*/ 598812 h 1059043"/>
                <a:gd name="connsiteX374" fmla="*/ 2811021 w 3024845"/>
                <a:gd name="connsiteY374" fmla="*/ 592327 h 1059043"/>
                <a:gd name="connsiteX375" fmla="*/ 2823181 w 3024845"/>
                <a:gd name="connsiteY375" fmla="*/ 592327 h 1059043"/>
                <a:gd name="connsiteX376" fmla="*/ 2823181 w 3024845"/>
                <a:gd name="connsiteY376" fmla="*/ 598812 h 1059043"/>
                <a:gd name="connsiteX377" fmla="*/ 2839395 w 3024845"/>
                <a:gd name="connsiteY377" fmla="*/ 598812 h 1059043"/>
                <a:gd name="connsiteX378" fmla="*/ 2839395 w 3024845"/>
                <a:gd name="connsiteY378" fmla="*/ 648533 h 1059043"/>
                <a:gd name="connsiteX379" fmla="*/ 2871822 w 3024845"/>
                <a:gd name="connsiteY379" fmla="*/ 648533 h 1059043"/>
                <a:gd name="connsiteX380" fmla="*/ 2871822 w 3024845"/>
                <a:gd name="connsiteY380" fmla="*/ 622592 h 1059043"/>
                <a:gd name="connsiteX381" fmla="*/ 2910329 w 3024845"/>
                <a:gd name="connsiteY381" fmla="*/ 622592 h 1059043"/>
                <a:gd name="connsiteX382" fmla="*/ 2910329 w 3024845"/>
                <a:gd name="connsiteY382" fmla="*/ 592327 h 1059043"/>
                <a:gd name="connsiteX383" fmla="*/ 2958970 w 3024845"/>
                <a:gd name="connsiteY383" fmla="*/ 592327 h 1059043"/>
                <a:gd name="connsiteX384" fmla="*/ 2958970 w 3024845"/>
                <a:gd name="connsiteY384" fmla="*/ 703483 h 1059043"/>
                <a:gd name="connsiteX385" fmla="*/ 2958970 w 3024845"/>
                <a:gd name="connsiteY385" fmla="*/ 717262 h 1059043"/>
                <a:gd name="connsiteX386" fmla="*/ 3024845 w 3024845"/>
                <a:gd name="connsiteY386" fmla="*/ 717262 h 1059043"/>
                <a:gd name="connsiteX387" fmla="*/ 3024845 w 3024845"/>
                <a:gd name="connsiteY387" fmla="*/ 1059043 h 1059043"/>
                <a:gd name="connsiteX388" fmla="*/ 2054 w 3024845"/>
                <a:gd name="connsiteY388" fmla="*/ 1056710 h 1059043"/>
                <a:gd name="connsiteX389" fmla="*/ 0 w 3024845"/>
                <a:gd name="connsiteY389" fmla="*/ 622592 h 1059043"/>
                <a:gd name="connsiteX390" fmla="*/ 20267 w 3024845"/>
                <a:gd name="connsiteY390" fmla="*/ 622592 h 1059043"/>
                <a:gd name="connsiteX391" fmla="*/ 20774 w 3024845"/>
                <a:gd name="connsiteY391" fmla="*/ 621511 h 1059043"/>
                <a:gd name="connsiteX392" fmla="*/ 24320 w 3024845"/>
                <a:gd name="connsiteY392" fmla="*/ 613945 h 1059043"/>
                <a:gd name="connsiteX393" fmla="*/ 26094 w 3024845"/>
                <a:gd name="connsiteY393" fmla="*/ 614215 h 1059043"/>
                <a:gd name="connsiteX394" fmla="*/ 38507 w 3024845"/>
                <a:gd name="connsiteY394" fmla="*/ 616106 h 1059043"/>
                <a:gd name="connsiteX395" fmla="*/ 39014 w 3024845"/>
                <a:gd name="connsiteY395" fmla="*/ 617458 h 1059043"/>
                <a:gd name="connsiteX396" fmla="*/ 42560 w 3024845"/>
                <a:gd name="connsiteY396" fmla="*/ 626915 h 1059043"/>
                <a:gd name="connsiteX397" fmla="*/ 68907 w 3024845"/>
                <a:gd name="connsiteY397" fmla="*/ 629077 h 1059043"/>
                <a:gd name="connsiteX398" fmla="*/ 68907 w 3024845"/>
                <a:gd name="connsiteY398" fmla="*/ 505856 h 1059043"/>
                <a:gd name="connsiteX399" fmla="*/ 70934 w 3024845"/>
                <a:gd name="connsiteY399" fmla="*/ 505856 h 1059043"/>
                <a:gd name="connsiteX400" fmla="*/ 85121 w 3024845"/>
                <a:gd name="connsiteY400" fmla="*/ 505856 h 1059043"/>
                <a:gd name="connsiteX401" fmla="*/ 85121 w 3024845"/>
                <a:gd name="connsiteY401" fmla="*/ 369664 h 1059043"/>
                <a:gd name="connsiteX402" fmla="*/ 86894 w 3024845"/>
                <a:gd name="connsiteY402" fmla="*/ 369664 h 1059043"/>
                <a:gd name="connsiteX403" fmla="*/ 99308 w 3024845"/>
                <a:gd name="connsiteY403" fmla="*/ 369664 h 1059043"/>
                <a:gd name="connsiteX404" fmla="*/ 99308 w 3024845"/>
                <a:gd name="connsiteY404" fmla="*/ 255090 h 1059043"/>
                <a:gd name="connsiteX405" fmla="*/ 103361 w 3024845"/>
                <a:gd name="connsiteY405" fmla="*/ 226986 h 1059043"/>
                <a:gd name="connsiteX406" fmla="*/ 105388 w 3024845"/>
                <a:gd name="connsiteY406" fmla="*/ 226986 h 1059043"/>
                <a:gd name="connsiteX407" fmla="*/ 119575 w 3024845"/>
                <a:gd name="connsiteY407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28026 w 3024845"/>
                <a:gd name="connsiteY310" fmla="*/ 281031 h 1059043"/>
                <a:gd name="connsiteX311" fmla="*/ 2121946 w 3024845"/>
                <a:gd name="connsiteY311" fmla="*/ 276707 h 1059043"/>
                <a:gd name="connsiteX312" fmla="*/ 2130053 w 3024845"/>
                <a:gd name="connsiteY312" fmla="*/ 252928 h 1059043"/>
                <a:gd name="connsiteX313" fmla="*/ 2144240 w 3024845"/>
                <a:gd name="connsiteY313" fmla="*/ 214016 h 1059043"/>
                <a:gd name="connsiteX314" fmla="*/ 2146266 w 3024845"/>
                <a:gd name="connsiteY314" fmla="*/ 131868 h 1059043"/>
                <a:gd name="connsiteX315" fmla="*/ 2144240 w 3024845"/>
                <a:gd name="connsiteY315" fmla="*/ 125383 h 1059043"/>
                <a:gd name="connsiteX316" fmla="*/ 2150320 w 3024845"/>
                <a:gd name="connsiteY316" fmla="*/ 118897 h 1059043"/>
                <a:gd name="connsiteX317" fmla="*/ 2150320 w 3024845"/>
                <a:gd name="connsiteY317" fmla="*/ 60529 h 1059043"/>
                <a:gd name="connsiteX318" fmla="*/ 2152346 w 3024845"/>
                <a:gd name="connsiteY318" fmla="*/ 56206 h 1059043"/>
                <a:gd name="connsiteX319" fmla="*/ 2152346 w 3024845"/>
                <a:gd name="connsiteY319" fmla="*/ 0 h 1059043"/>
                <a:gd name="connsiteX320" fmla="*/ 2162480 w 3024845"/>
                <a:gd name="connsiteY320" fmla="*/ 118897 h 1059043"/>
                <a:gd name="connsiteX321" fmla="*/ 2168560 w 3024845"/>
                <a:gd name="connsiteY321" fmla="*/ 125383 h 1059043"/>
                <a:gd name="connsiteX322" fmla="*/ 2166533 w 3024845"/>
                <a:gd name="connsiteY322" fmla="*/ 131868 h 1059043"/>
                <a:gd name="connsiteX323" fmla="*/ 2180720 w 3024845"/>
                <a:gd name="connsiteY323" fmla="*/ 555577 h 1059043"/>
                <a:gd name="connsiteX324" fmla="*/ 2245574 w 3024845"/>
                <a:gd name="connsiteY324" fmla="*/ 555577 h 1059043"/>
                <a:gd name="connsiteX325" fmla="*/ 2245574 w 3024845"/>
                <a:gd name="connsiteY325" fmla="*/ 631239 h 1059043"/>
                <a:gd name="connsiteX326" fmla="*/ 2253681 w 3024845"/>
                <a:gd name="connsiteY326" fmla="*/ 631239 h 1059043"/>
                <a:gd name="connsiteX327" fmla="*/ 2255708 w 3024845"/>
                <a:gd name="connsiteY327" fmla="*/ 624754 h 1059043"/>
                <a:gd name="connsiteX328" fmla="*/ 2261788 w 3024845"/>
                <a:gd name="connsiteY328" fmla="*/ 624754 h 1059043"/>
                <a:gd name="connsiteX329" fmla="*/ 2263815 w 3024845"/>
                <a:gd name="connsiteY329" fmla="*/ 633401 h 1059043"/>
                <a:gd name="connsiteX330" fmla="*/ 2275975 w 3024845"/>
                <a:gd name="connsiteY330" fmla="*/ 633401 h 1059043"/>
                <a:gd name="connsiteX331" fmla="*/ 2275975 w 3024845"/>
                <a:gd name="connsiteY331" fmla="*/ 626915 h 1059043"/>
                <a:gd name="connsiteX332" fmla="*/ 2298268 w 3024845"/>
                <a:gd name="connsiteY332" fmla="*/ 626915 h 1059043"/>
                <a:gd name="connsiteX333" fmla="*/ 2298268 w 3024845"/>
                <a:gd name="connsiteY333" fmla="*/ 633401 h 1059043"/>
                <a:gd name="connsiteX334" fmla="*/ 2318535 w 3024845"/>
                <a:gd name="connsiteY334" fmla="*/ 633401 h 1059043"/>
                <a:gd name="connsiteX335" fmla="*/ 2318535 w 3024845"/>
                <a:gd name="connsiteY335" fmla="*/ 678798 h 1059043"/>
                <a:gd name="connsiteX336" fmla="*/ 2332722 w 3024845"/>
                <a:gd name="connsiteY336" fmla="*/ 678798 h 1059043"/>
                <a:gd name="connsiteX337" fmla="*/ 2332722 w 3024845"/>
                <a:gd name="connsiteY337" fmla="*/ 665827 h 1059043"/>
                <a:gd name="connsiteX338" fmla="*/ 2348936 w 3024845"/>
                <a:gd name="connsiteY338" fmla="*/ 665827 h 1059043"/>
                <a:gd name="connsiteX339" fmla="*/ 2348936 w 3024845"/>
                <a:gd name="connsiteY339" fmla="*/ 486400 h 1059043"/>
                <a:gd name="connsiteX340" fmla="*/ 2355016 w 3024845"/>
                <a:gd name="connsiteY340" fmla="*/ 479914 h 1059043"/>
                <a:gd name="connsiteX341" fmla="*/ 2427977 w 3024845"/>
                <a:gd name="connsiteY341" fmla="*/ 479914 h 1059043"/>
                <a:gd name="connsiteX342" fmla="*/ 2427977 w 3024845"/>
                <a:gd name="connsiteY342" fmla="*/ 488562 h 1059043"/>
                <a:gd name="connsiteX343" fmla="*/ 2438110 w 3024845"/>
                <a:gd name="connsiteY343" fmla="*/ 488562 h 1059043"/>
                <a:gd name="connsiteX344" fmla="*/ 2438110 w 3024845"/>
                <a:gd name="connsiteY344" fmla="*/ 603136 h 1059043"/>
                <a:gd name="connsiteX345" fmla="*/ 2460404 w 3024845"/>
                <a:gd name="connsiteY345" fmla="*/ 603136 h 1059043"/>
                <a:gd name="connsiteX346" fmla="*/ 2460404 w 3024845"/>
                <a:gd name="connsiteY346" fmla="*/ 536121 h 1059043"/>
                <a:gd name="connsiteX347" fmla="*/ 2486751 w 3024845"/>
                <a:gd name="connsiteY347" fmla="*/ 536121 h 1059043"/>
                <a:gd name="connsiteX348" fmla="*/ 2490804 w 3024845"/>
                <a:gd name="connsiteY348" fmla="*/ 531797 h 1059043"/>
                <a:gd name="connsiteX349" fmla="*/ 2498911 w 3024845"/>
                <a:gd name="connsiteY349" fmla="*/ 531797 h 1059043"/>
                <a:gd name="connsiteX350" fmla="*/ 2502964 w 3024845"/>
                <a:gd name="connsiteY350" fmla="*/ 536121 h 1059043"/>
                <a:gd name="connsiteX351" fmla="*/ 2525258 w 3024845"/>
                <a:gd name="connsiteY351" fmla="*/ 536121 h 1059043"/>
                <a:gd name="connsiteX352" fmla="*/ 2525258 w 3024845"/>
                <a:gd name="connsiteY352" fmla="*/ 419385 h 1059043"/>
                <a:gd name="connsiteX353" fmla="*/ 2582005 w 3024845"/>
                <a:gd name="connsiteY353" fmla="*/ 408576 h 1059043"/>
                <a:gd name="connsiteX354" fmla="*/ 2582005 w 3024845"/>
                <a:gd name="connsiteY354" fmla="*/ 409657 h 1059043"/>
                <a:gd name="connsiteX355" fmla="*/ 2582005 w 3024845"/>
                <a:gd name="connsiteY355" fmla="*/ 417223 h 1059043"/>
                <a:gd name="connsiteX356" fmla="*/ 2608352 w 3024845"/>
                <a:gd name="connsiteY356" fmla="*/ 417223 h 1059043"/>
                <a:gd name="connsiteX357" fmla="*/ 2608352 w 3024845"/>
                <a:gd name="connsiteY357" fmla="*/ 672313 h 1059043"/>
                <a:gd name="connsiteX358" fmla="*/ 2630646 w 3024845"/>
                <a:gd name="connsiteY358" fmla="*/ 672313 h 1059043"/>
                <a:gd name="connsiteX359" fmla="*/ 2630646 w 3024845"/>
                <a:gd name="connsiteY359" fmla="*/ 667989 h 1059043"/>
                <a:gd name="connsiteX360" fmla="*/ 2642806 w 3024845"/>
                <a:gd name="connsiteY360" fmla="*/ 667989 h 1059043"/>
                <a:gd name="connsiteX361" fmla="*/ 2642806 w 3024845"/>
                <a:gd name="connsiteY361" fmla="*/ 672313 h 1059043"/>
                <a:gd name="connsiteX362" fmla="*/ 2667126 w 3024845"/>
                <a:gd name="connsiteY362" fmla="*/ 672313 h 1059043"/>
                <a:gd name="connsiteX363" fmla="*/ 2667126 w 3024845"/>
                <a:gd name="connsiteY363" fmla="*/ 659342 h 1059043"/>
                <a:gd name="connsiteX364" fmla="*/ 2695500 w 3024845"/>
                <a:gd name="connsiteY364" fmla="*/ 659342 h 1059043"/>
                <a:gd name="connsiteX365" fmla="*/ 2707660 w 3024845"/>
                <a:gd name="connsiteY365" fmla="*/ 655018 h 1059043"/>
                <a:gd name="connsiteX366" fmla="*/ 2727927 w 3024845"/>
                <a:gd name="connsiteY366" fmla="*/ 659342 h 1059043"/>
                <a:gd name="connsiteX367" fmla="*/ 2727927 w 3024845"/>
                <a:gd name="connsiteY367" fmla="*/ 642048 h 1059043"/>
                <a:gd name="connsiteX368" fmla="*/ 2736034 w 3024845"/>
                <a:gd name="connsiteY368" fmla="*/ 642048 h 1059043"/>
                <a:gd name="connsiteX369" fmla="*/ 2736034 w 3024845"/>
                <a:gd name="connsiteY369" fmla="*/ 629077 h 1059043"/>
                <a:gd name="connsiteX370" fmla="*/ 2792781 w 3024845"/>
                <a:gd name="connsiteY370" fmla="*/ 629077 h 1059043"/>
                <a:gd name="connsiteX371" fmla="*/ 2792781 w 3024845"/>
                <a:gd name="connsiteY371" fmla="*/ 598812 h 1059043"/>
                <a:gd name="connsiteX372" fmla="*/ 2811021 w 3024845"/>
                <a:gd name="connsiteY372" fmla="*/ 598812 h 1059043"/>
                <a:gd name="connsiteX373" fmla="*/ 2811021 w 3024845"/>
                <a:gd name="connsiteY373" fmla="*/ 592327 h 1059043"/>
                <a:gd name="connsiteX374" fmla="*/ 2823181 w 3024845"/>
                <a:gd name="connsiteY374" fmla="*/ 592327 h 1059043"/>
                <a:gd name="connsiteX375" fmla="*/ 2823181 w 3024845"/>
                <a:gd name="connsiteY375" fmla="*/ 598812 h 1059043"/>
                <a:gd name="connsiteX376" fmla="*/ 2839395 w 3024845"/>
                <a:gd name="connsiteY376" fmla="*/ 598812 h 1059043"/>
                <a:gd name="connsiteX377" fmla="*/ 2839395 w 3024845"/>
                <a:gd name="connsiteY377" fmla="*/ 648533 h 1059043"/>
                <a:gd name="connsiteX378" fmla="*/ 2871822 w 3024845"/>
                <a:gd name="connsiteY378" fmla="*/ 648533 h 1059043"/>
                <a:gd name="connsiteX379" fmla="*/ 2871822 w 3024845"/>
                <a:gd name="connsiteY379" fmla="*/ 622592 h 1059043"/>
                <a:gd name="connsiteX380" fmla="*/ 2910329 w 3024845"/>
                <a:gd name="connsiteY380" fmla="*/ 622592 h 1059043"/>
                <a:gd name="connsiteX381" fmla="*/ 2910329 w 3024845"/>
                <a:gd name="connsiteY381" fmla="*/ 592327 h 1059043"/>
                <a:gd name="connsiteX382" fmla="*/ 2958970 w 3024845"/>
                <a:gd name="connsiteY382" fmla="*/ 592327 h 1059043"/>
                <a:gd name="connsiteX383" fmla="*/ 2958970 w 3024845"/>
                <a:gd name="connsiteY383" fmla="*/ 703483 h 1059043"/>
                <a:gd name="connsiteX384" fmla="*/ 2958970 w 3024845"/>
                <a:gd name="connsiteY384" fmla="*/ 717262 h 1059043"/>
                <a:gd name="connsiteX385" fmla="*/ 3024845 w 3024845"/>
                <a:gd name="connsiteY385" fmla="*/ 717262 h 1059043"/>
                <a:gd name="connsiteX386" fmla="*/ 3024845 w 3024845"/>
                <a:gd name="connsiteY386" fmla="*/ 1059043 h 1059043"/>
                <a:gd name="connsiteX387" fmla="*/ 2054 w 3024845"/>
                <a:gd name="connsiteY387" fmla="*/ 1056710 h 1059043"/>
                <a:gd name="connsiteX388" fmla="*/ 0 w 3024845"/>
                <a:gd name="connsiteY388" fmla="*/ 622592 h 1059043"/>
                <a:gd name="connsiteX389" fmla="*/ 20267 w 3024845"/>
                <a:gd name="connsiteY389" fmla="*/ 622592 h 1059043"/>
                <a:gd name="connsiteX390" fmla="*/ 20774 w 3024845"/>
                <a:gd name="connsiteY390" fmla="*/ 621511 h 1059043"/>
                <a:gd name="connsiteX391" fmla="*/ 24320 w 3024845"/>
                <a:gd name="connsiteY391" fmla="*/ 613945 h 1059043"/>
                <a:gd name="connsiteX392" fmla="*/ 26094 w 3024845"/>
                <a:gd name="connsiteY392" fmla="*/ 614215 h 1059043"/>
                <a:gd name="connsiteX393" fmla="*/ 38507 w 3024845"/>
                <a:gd name="connsiteY393" fmla="*/ 616106 h 1059043"/>
                <a:gd name="connsiteX394" fmla="*/ 39014 w 3024845"/>
                <a:gd name="connsiteY394" fmla="*/ 617458 h 1059043"/>
                <a:gd name="connsiteX395" fmla="*/ 42560 w 3024845"/>
                <a:gd name="connsiteY395" fmla="*/ 626915 h 1059043"/>
                <a:gd name="connsiteX396" fmla="*/ 68907 w 3024845"/>
                <a:gd name="connsiteY396" fmla="*/ 629077 h 1059043"/>
                <a:gd name="connsiteX397" fmla="*/ 68907 w 3024845"/>
                <a:gd name="connsiteY397" fmla="*/ 505856 h 1059043"/>
                <a:gd name="connsiteX398" fmla="*/ 70934 w 3024845"/>
                <a:gd name="connsiteY398" fmla="*/ 505856 h 1059043"/>
                <a:gd name="connsiteX399" fmla="*/ 85121 w 3024845"/>
                <a:gd name="connsiteY399" fmla="*/ 505856 h 1059043"/>
                <a:gd name="connsiteX400" fmla="*/ 85121 w 3024845"/>
                <a:gd name="connsiteY400" fmla="*/ 369664 h 1059043"/>
                <a:gd name="connsiteX401" fmla="*/ 86894 w 3024845"/>
                <a:gd name="connsiteY401" fmla="*/ 369664 h 1059043"/>
                <a:gd name="connsiteX402" fmla="*/ 99308 w 3024845"/>
                <a:gd name="connsiteY402" fmla="*/ 369664 h 1059043"/>
                <a:gd name="connsiteX403" fmla="*/ 99308 w 3024845"/>
                <a:gd name="connsiteY403" fmla="*/ 255090 h 1059043"/>
                <a:gd name="connsiteX404" fmla="*/ 103361 w 3024845"/>
                <a:gd name="connsiteY404" fmla="*/ 226986 h 1059043"/>
                <a:gd name="connsiteX405" fmla="*/ 105388 w 3024845"/>
                <a:gd name="connsiteY405" fmla="*/ 226986 h 1059043"/>
                <a:gd name="connsiteX406" fmla="*/ 119575 w 3024845"/>
                <a:gd name="connsiteY406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28026 w 3024845"/>
                <a:gd name="connsiteY310" fmla="*/ 281031 h 1059043"/>
                <a:gd name="connsiteX311" fmla="*/ 2121946 w 3024845"/>
                <a:gd name="connsiteY311" fmla="*/ 276707 h 1059043"/>
                <a:gd name="connsiteX312" fmla="*/ 2144240 w 3024845"/>
                <a:gd name="connsiteY312" fmla="*/ 214016 h 1059043"/>
                <a:gd name="connsiteX313" fmla="*/ 2146266 w 3024845"/>
                <a:gd name="connsiteY313" fmla="*/ 131868 h 1059043"/>
                <a:gd name="connsiteX314" fmla="*/ 2144240 w 3024845"/>
                <a:gd name="connsiteY314" fmla="*/ 125383 h 1059043"/>
                <a:gd name="connsiteX315" fmla="*/ 2150320 w 3024845"/>
                <a:gd name="connsiteY315" fmla="*/ 118897 h 1059043"/>
                <a:gd name="connsiteX316" fmla="*/ 2150320 w 3024845"/>
                <a:gd name="connsiteY316" fmla="*/ 60529 h 1059043"/>
                <a:gd name="connsiteX317" fmla="*/ 2152346 w 3024845"/>
                <a:gd name="connsiteY317" fmla="*/ 56206 h 1059043"/>
                <a:gd name="connsiteX318" fmla="*/ 2152346 w 3024845"/>
                <a:gd name="connsiteY318" fmla="*/ 0 h 1059043"/>
                <a:gd name="connsiteX319" fmla="*/ 2162480 w 3024845"/>
                <a:gd name="connsiteY319" fmla="*/ 118897 h 1059043"/>
                <a:gd name="connsiteX320" fmla="*/ 2168560 w 3024845"/>
                <a:gd name="connsiteY320" fmla="*/ 125383 h 1059043"/>
                <a:gd name="connsiteX321" fmla="*/ 2166533 w 3024845"/>
                <a:gd name="connsiteY321" fmla="*/ 131868 h 1059043"/>
                <a:gd name="connsiteX322" fmla="*/ 2180720 w 3024845"/>
                <a:gd name="connsiteY322" fmla="*/ 555577 h 1059043"/>
                <a:gd name="connsiteX323" fmla="*/ 2245574 w 3024845"/>
                <a:gd name="connsiteY323" fmla="*/ 555577 h 1059043"/>
                <a:gd name="connsiteX324" fmla="*/ 2245574 w 3024845"/>
                <a:gd name="connsiteY324" fmla="*/ 631239 h 1059043"/>
                <a:gd name="connsiteX325" fmla="*/ 2253681 w 3024845"/>
                <a:gd name="connsiteY325" fmla="*/ 631239 h 1059043"/>
                <a:gd name="connsiteX326" fmla="*/ 2255708 w 3024845"/>
                <a:gd name="connsiteY326" fmla="*/ 624754 h 1059043"/>
                <a:gd name="connsiteX327" fmla="*/ 2261788 w 3024845"/>
                <a:gd name="connsiteY327" fmla="*/ 624754 h 1059043"/>
                <a:gd name="connsiteX328" fmla="*/ 2263815 w 3024845"/>
                <a:gd name="connsiteY328" fmla="*/ 633401 h 1059043"/>
                <a:gd name="connsiteX329" fmla="*/ 2275975 w 3024845"/>
                <a:gd name="connsiteY329" fmla="*/ 633401 h 1059043"/>
                <a:gd name="connsiteX330" fmla="*/ 2275975 w 3024845"/>
                <a:gd name="connsiteY330" fmla="*/ 626915 h 1059043"/>
                <a:gd name="connsiteX331" fmla="*/ 2298268 w 3024845"/>
                <a:gd name="connsiteY331" fmla="*/ 626915 h 1059043"/>
                <a:gd name="connsiteX332" fmla="*/ 2298268 w 3024845"/>
                <a:gd name="connsiteY332" fmla="*/ 633401 h 1059043"/>
                <a:gd name="connsiteX333" fmla="*/ 2318535 w 3024845"/>
                <a:gd name="connsiteY333" fmla="*/ 633401 h 1059043"/>
                <a:gd name="connsiteX334" fmla="*/ 2318535 w 3024845"/>
                <a:gd name="connsiteY334" fmla="*/ 678798 h 1059043"/>
                <a:gd name="connsiteX335" fmla="*/ 2332722 w 3024845"/>
                <a:gd name="connsiteY335" fmla="*/ 678798 h 1059043"/>
                <a:gd name="connsiteX336" fmla="*/ 2332722 w 3024845"/>
                <a:gd name="connsiteY336" fmla="*/ 665827 h 1059043"/>
                <a:gd name="connsiteX337" fmla="*/ 2348936 w 3024845"/>
                <a:gd name="connsiteY337" fmla="*/ 665827 h 1059043"/>
                <a:gd name="connsiteX338" fmla="*/ 2348936 w 3024845"/>
                <a:gd name="connsiteY338" fmla="*/ 486400 h 1059043"/>
                <a:gd name="connsiteX339" fmla="*/ 2355016 w 3024845"/>
                <a:gd name="connsiteY339" fmla="*/ 479914 h 1059043"/>
                <a:gd name="connsiteX340" fmla="*/ 2427977 w 3024845"/>
                <a:gd name="connsiteY340" fmla="*/ 479914 h 1059043"/>
                <a:gd name="connsiteX341" fmla="*/ 2427977 w 3024845"/>
                <a:gd name="connsiteY341" fmla="*/ 488562 h 1059043"/>
                <a:gd name="connsiteX342" fmla="*/ 2438110 w 3024845"/>
                <a:gd name="connsiteY342" fmla="*/ 488562 h 1059043"/>
                <a:gd name="connsiteX343" fmla="*/ 2438110 w 3024845"/>
                <a:gd name="connsiteY343" fmla="*/ 603136 h 1059043"/>
                <a:gd name="connsiteX344" fmla="*/ 2460404 w 3024845"/>
                <a:gd name="connsiteY344" fmla="*/ 603136 h 1059043"/>
                <a:gd name="connsiteX345" fmla="*/ 2460404 w 3024845"/>
                <a:gd name="connsiteY345" fmla="*/ 536121 h 1059043"/>
                <a:gd name="connsiteX346" fmla="*/ 2486751 w 3024845"/>
                <a:gd name="connsiteY346" fmla="*/ 536121 h 1059043"/>
                <a:gd name="connsiteX347" fmla="*/ 2490804 w 3024845"/>
                <a:gd name="connsiteY347" fmla="*/ 531797 h 1059043"/>
                <a:gd name="connsiteX348" fmla="*/ 2498911 w 3024845"/>
                <a:gd name="connsiteY348" fmla="*/ 531797 h 1059043"/>
                <a:gd name="connsiteX349" fmla="*/ 2502964 w 3024845"/>
                <a:gd name="connsiteY349" fmla="*/ 536121 h 1059043"/>
                <a:gd name="connsiteX350" fmla="*/ 2525258 w 3024845"/>
                <a:gd name="connsiteY350" fmla="*/ 536121 h 1059043"/>
                <a:gd name="connsiteX351" fmla="*/ 2525258 w 3024845"/>
                <a:gd name="connsiteY351" fmla="*/ 419385 h 1059043"/>
                <a:gd name="connsiteX352" fmla="*/ 2582005 w 3024845"/>
                <a:gd name="connsiteY352" fmla="*/ 408576 h 1059043"/>
                <a:gd name="connsiteX353" fmla="*/ 2582005 w 3024845"/>
                <a:gd name="connsiteY353" fmla="*/ 409657 h 1059043"/>
                <a:gd name="connsiteX354" fmla="*/ 2582005 w 3024845"/>
                <a:gd name="connsiteY354" fmla="*/ 417223 h 1059043"/>
                <a:gd name="connsiteX355" fmla="*/ 2608352 w 3024845"/>
                <a:gd name="connsiteY355" fmla="*/ 417223 h 1059043"/>
                <a:gd name="connsiteX356" fmla="*/ 2608352 w 3024845"/>
                <a:gd name="connsiteY356" fmla="*/ 672313 h 1059043"/>
                <a:gd name="connsiteX357" fmla="*/ 2630646 w 3024845"/>
                <a:gd name="connsiteY357" fmla="*/ 672313 h 1059043"/>
                <a:gd name="connsiteX358" fmla="*/ 2630646 w 3024845"/>
                <a:gd name="connsiteY358" fmla="*/ 667989 h 1059043"/>
                <a:gd name="connsiteX359" fmla="*/ 2642806 w 3024845"/>
                <a:gd name="connsiteY359" fmla="*/ 667989 h 1059043"/>
                <a:gd name="connsiteX360" fmla="*/ 2642806 w 3024845"/>
                <a:gd name="connsiteY360" fmla="*/ 672313 h 1059043"/>
                <a:gd name="connsiteX361" fmla="*/ 2667126 w 3024845"/>
                <a:gd name="connsiteY361" fmla="*/ 672313 h 1059043"/>
                <a:gd name="connsiteX362" fmla="*/ 2667126 w 3024845"/>
                <a:gd name="connsiteY362" fmla="*/ 659342 h 1059043"/>
                <a:gd name="connsiteX363" fmla="*/ 2695500 w 3024845"/>
                <a:gd name="connsiteY363" fmla="*/ 659342 h 1059043"/>
                <a:gd name="connsiteX364" fmla="*/ 2707660 w 3024845"/>
                <a:gd name="connsiteY364" fmla="*/ 655018 h 1059043"/>
                <a:gd name="connsiteX365" fmla="*/ 2727927 w 3024845"/>
                <a:gd name="connsiteY365" fmla="*/ 659342 h 1059043"/>
                <a:gd name="connsiteX366" fmla="*/ 2727927 w 3024845"/>
                <a:gd name="connsiteY366" fmla="*/ 642048 h 1059043"/>
                <a:gd name="connsiteX367" fmla="*/ 2736034 w 3024845"/>
                <a:gd name="connsiteY367" fmla="*/ 642048 h 1059043"/>
                <a:gd name="connsiteX368" fmla="*/ 2736034 w 3024845"/>
                <a:gd name="connsiteY368" fmla="*/ 629077 h 1059043"/>
                <a:gd name="connsiteX369" fmla="*/ 2792781 w 3024845"/>
                <a:gd name="connsiteY369" fmla="*/ 629077 h 1059043"/>
                <a:gd name="connsiteX370" fmla="*/ 2792781 w 3024845"/>
                <a:gd name="connsiteY370" fmla="*/ 598812 h 1059043"/>
                <a:gd name="connsiteX371" fmla="*/ 2811021 w 3024845"/>
                <a:gd name="connsiteY371" fmla="*/ 598812 h 1059043"/>
                <a:gd name="connsiteX372" fmla="*/ 2811021 w 3024845"/>
                <a:gd name="connsiteY372" fmla="*/ 592327 h 1059043"/>
                <a:gd name="connsiteX373" fmla="*/ 2823181 w 3024845"/>
                <a:gd name="connsiteY373" fmla="*/ 592327 h 1059043"/>
                <a:gd name="connsiteX374" fmla="*/ 2823181 w 3024845"/>
                <a:gd name="connsiteY374" fmla="*/ 598812 h 1059043"/>
                <a:gd name="connsiteX375" fmla="*/ 2839395 w 3024845"/>
                <a:gd name="connsiteY375" fmla="*/ 598812 h 1059043"/>
                <a:gd name="connsiteX376" fmla="*/ 2839395 w 3024845"/>
                <a:gd name="connsiteY376" fmla="*/ 648533 h 1059043"/>
                <a:gd name="connsiteX377" fmla="*/ 2871822 w 3024845"/>
                <a:gd name="connsiteY377" fmla="*/ 648533 h 1059043"/>
                <a:gd name="connsiteX378" fmla="*/ 2871822 w 3024845"/>
                <a:gd name="connsiteY378" fmla="*/ 622592 h 1059043"/>
                <a:gd name="connsiteX379" fmla="*/ 2910329 w 3024845"/>
                <a:gd name="connsiteY379" fmla="*/ 622592 h 1059043"/>
                <a:gd name="connsiteX380" fmla="*/ 2910329 w 3024845"/>
                <a:gd name="connsiteY380" fmla="*/ 592327 h 1059043"/>
                <a:gd name="connsiteX381" fmla="*/ 2958970 w 3024845"/>
                <a:gd name="connsiteY381" fmla="*/ 592327 h 1059043"/>
                <a:gd name="connsiteX382" fmla="*/ 2958970 w 3024845"/>
                <a:gd name="connsiteY382" fmla="*/ 703483 h 1059043"/>
                <a:gd name="connsiteX383" fmla="*/ 2958970 w 3024845"/>
                <a:gd name="connsiteY383" fmla="*/ 717262 h 1059043"/>
                <a:gd name="connsiteX384" fmla="*/ 3024845 w 3024845"/>
                <a:gd name="connsiteY384" fmla="*/ 717262 h 1059043"/>
                <a:gd name="connsiteX385" fmla="*/ 3024845 w 3024845"/>
                <a:gd name="connsiteY385" fmla="*/ 1059043 h 1059043"/>
                <a:gd name="connsiteX386" fmla="*/ 2054 w 3024845"/>
                <a:gd name="connsiteY386" fmla="*/ 1056710 h 1059043"/>
                <a:gd name="connsiteX387" fmla="*/ 0 w 3024845"/>
                <a:gd name="connsiteY387" fmla="*/ 622592 h 1059043"/>
                <a:gd name="connsiteX388" fmla="*/ 20267 w 3024845"/>
                <a:gd name="connsiteY388" fmla="*/ 622592 h 1059043"/>
                <a:gd name="connsiteX389" fmla="*/ 20774 w 3024845"/>
                <a:gd name="connsiteY389" fmla="*/ 621511 h 1059043"/>
                <a:gd name="connsiteX390" fmla="*/ 24320 w 3024845"/>
                <a:gd name="connsiteY390" fmla="*/ 613945 h 1059043"/>
                <a:gd name="connsiteX391" fmla="*/ 26094 w 3024845"/>
                <a:gd name="connsiteY391" fmla="*/ 614215 h 1059043"/>
                <a:gd name="connsiteX392" fmla="*/ 38507 w 3024845"/>
                <a:gd name="connsiteY392" fmla="*/ 616106 h 1059043"/>
                <a:gd name="connsiteX393" fmla="*/ 39014 w 3024845"/>
                <a:gd name="connsiteY393" fmla="*/ 617458 h 1059043"/>
                <a:gd name="connsiteX394" fmla="*/ 42560 w 3024845"/>
                <a:gd name="connsiteY394" fmla="*/ 626915 h 1059043"/>
                <a:gd name="connsiteX395" fmla="*/ 68907 w 3024845"/>
                <a:gd name="connsiteY395" fmla="*/ 629077 h 1059043"/>
                <a:gd name="connsiteX396" fmla="*/ 68907 w 3024845"/>
                <a:gd name="connsiteY396" fmla="*/ 505856 h 1059043"/>
                <a:gd name="connsiteX397" fmla="*/ 70934 w 3024845"/>
                <a:gd name="connsiteY397" fmla="*/ 505856 h 1059043"/>
                <a:gd name="connsiteX398" fmla="*/ 85121 w 3024845"/>
                <a:gd name="connsiteY398" fmla="*/ 505856 h 1059043"/>
                <a:gd name="connsiteX399" fmla="*/ 85121 w 3024845"/>
                <a:gd name="connsiteY399" fmla="*/ 369664 h 1059043"/>
                <a:gd name="connsiteX400" fmla="*/ 86894 w 3024845"/>
                <a:gd name="connsiteY400" fmla="*/ 369664 h 1059043"/>
                <a:gd name="connsiteX401" fmla="*/ 99308 w 3024845"/>
                <a:gd name="connsiteY401" fmla="*/ 369664 h 1059043"/>
                <a:gd name="connsiteX402" fmla="*/ 99308 w 3024845"/>
                <a:gd name="connsiteY402" fmla="*/ 255090 h 1059043"/>
                <a:gd name="connsiteX403" fmla="*/ 103361 w 3024845"/>
                <a:gd name="connsiteY403" fmla="*/ 226986 h 1059043"/>
                <a:gd name="connsiteX404" fmla="*/ 105388 w 3024845"/>
                <a:gd name="connsiteY404" fmla="*/ 226986 h 1059043"/>
                <a:gd name="connsiteX405" fmla="*/ 119575 w 3024845"/>
                <a:gd name="connsiteY405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28026 w 3024845"/>
                <a:gd name="connsiteY310" fmla="*/ 281031 h 1059043"/>
                <a:gd name="connsiteX311" fmla="*/ 2144240 w 3024845"/>
                <a:gd name="connsiteY311" fmla="*/ 214016 h 1059043"/>
                <a:gd name="connsiteX312" fmla="*/ 2146266 w 3024845"/>
                <a:gd name="connsiteY312" fmla="*/ 131868 h 1059043"/>
                <a:gd name="connsiteX313" fmla="*/ 2144240 w 3024845"/>
                <a:gd name="connsiteY313" fmla="*/ 125383 h 1059043"/>
                <a:gd name="connsiteX314" fmla="*/ 2150320 w 3024845"/>
                <a:gd name="connsiteY314" fmla="*/ 118897 h 1059043"/>
                <a:gd name="connsiteX315" fmla="*/ 2150320 w 3024845"/>
                <a:gd name="connsiteY315" fmla="*/ 60529 h 1059043"/>
                <a:gd name="connsiteX316" fmla="*/ 2152346 w 3024845"/>
                <a:gd name="connsiteY316" fmla="*/ 56206 h 1059043"/>
                <a:gd name="connsiteX317" fmla="*/ 2152346 w 3024845"/>
                <a:gd name="connsiteY317" fmla="*/ 0 h 1059043"/>
                <a:gd name="connsiteX318" fmla="*/ 2162480 w 3024845"/>
                <a:gd name="connsiteY318" fmla="*/ 118897 h 1059043"/>
                <a:gd name="connsiteX319" fmla="*/ 2168560 w 3024845"/>
                <a:gd name="connsiteY319" fmla="*/ 125383 h 1059043"/>
                <a:gd name="connsiteX320" fmla="*/ 2166533 w 3024845"/>
                <a:gd name="connsiteY320" fmla="*/ 131868 h 1059043"/>
                <a:gd name="connsiteX321" fmla="*/ 2180720 w 3024845"/>
                <a:gd name="connsiteY321" fmla="*/ 555577 h 1059043"/>
                <a:gd name="connsiteX322" fmla="*/ 2245574 w 3024845"/>
                <a:gd name="connsiteY322" fmla="*/ 555577 h 1059043"/>
                <a:gd name="connsiteX323" fmla="*/ 2245574 w 3024845"/>
                <a:gd name="connsiteY323" fmla="*/ 631239 h 1059043"/>
                <a:gd name="connsiteX324" fmla="*/ 2253681 w 3024845"/>
                <a:gd name="connsiteY324" fmla="*/ 631239 h 1059043"/>
                <a:gd name="connsiteX325" fmla="*/ 2255708 w 3024845"/>
                <a:gd name="connsiteY325" fmla="*/ 624754 h 1059043"/>
                <a:gd name="connsiteX326" fmla="*/ 2261788 w 3024845"/>
                <a:gd name="connsiteY326" fmla="*/ 624754 h 1059043"/>
                <a:gd name="connsiteX327" fmla="*/ 2263815 w 3024845"/>
                <a:gd name="connsiteY327" fmla="*/ 633401 h 1059043"/>
                <a:gd name="connsiteX328" fmla="*/ 2275975 w 3024845"/>
                <a:gd name="connsiteY328" fmla="*/ 633401 h 1059043"/>
                <a:gd name="connsiteX329" fmla="*/ 2275975 w 3024845"/>
                <a:gd name="connsiteY329" fmla="*/ 626915 h 1059043"/>
                <a:gd name="connsiteX330" fmla="*/ 2298268 w 3024845"/>
                <a:gd name="connsiteY330" fmla="*/ 626915 h 1059043"/>
                <a:gd name="connsiteX331" fmla="*/ 2298268 w 3024845"/>
                <a:gd name="connsiteY331" fmla="*/ 633401 h 1059043"/>
                <a:gd name="connsiteX332" fmla="*/ 2318535 w 3024845"/>
                <a:gd name="connsiteY332" fmla="*/ 633401 h 1059043"/>
                <a:gd name="connsiteX333" fmla="*/ 2318535 w 3024845"/>
                <a:gd name="connsiteY333" fmla="*/ 678798 h 1059043"/>
                <a:gd name="connsiteX334" fmla="*/ 2332722 w 3024845"/>
                <a:gd name="connsiteY334" fmla="*/ 678798 h 1059043"/>
                <a:gd name="connsiteX335" fmla="*/ 2332722 w 3024845"/>
                <a:gd name="connsiteY335" fmla="*/ 665827 h 1059043"/>
                <a:gd name="connsiteX336" fmla="*/ 2348936 w 3024845"/>
                <a:gd name="connsiteY336" fmla="*/ 665827 h 1059043"/>
                <a:gd name="connsiteX337" fmla="*/ 2348936 w 3024845"/>
                <a:gd name="connsiteY337" fmla="*/ 486400 h 1059043"/>
                <a:gd name="connsiteX338" fmla="*/ 2355016 w 3024845"/>
                <a:gd name="connsiteY338" fmla="*/ 479914 h 1059043"/>
                <a:gd name="connsiteX339" fmla="*/ 2427977 w 3024845"/>
                <a:gd name="connsiteY339" fmla="*/ 479914 h 1059043"/>
                <a:gd name="connsiteX340" fmla="*/ 2427977 w 3024845"/>
                <a:gd name="connsiteY340" fmla="*/ 488562 h 1059043"/>
                <a:gd name="connsiteX341" fmla="*/ 2438110 w 3024845"/>
                <a:gd name="connsiteY341" fmla="*/ 488562 h 1059043"/>
                <a:gd name="connsiteX342" fmla="*/ 2438110 w 3024845"/>
                <a:gd name="connsiteY342" fmla="*/ 603136 h 1059043"/>
                <a:gd name="connsiteX343" fmla="*/ 2460404 w 3024845"/>
                <a:gd name="connsiteY343" fmla="*/ 603136 h 1059043"/>
                <a:gd name="connsiteX344" fmla="*/ 2460404 w 3024845"/>
                <a:gd name="connsiteY344" fmla="*/ 536121 h 1059043"/>
                <a:gd name="connsiteX345" fmla="*/ 2486751 w 3024845"/>
                <a:gd name="connsiteY345" fmla="*/ 536121 h 1059043"/>
                <a:gd name="connsiteX346" fmla="*/ 2490804 w 3024845"/>
                <a:gd name="connsiteY346" fmla="*/ 531797 h 1059043"/>
                <a:gd name="connsiteX347" fmla="*/ 2498911 w 3024845"/>
                <a:gd name="connsiteY347" fmla="*/ 531797 h 1059043"/>
                <a:gd name="connsiteX348" fmla="*/ 2502964 w 3024845"/>
                <a:gd name="connsiteY348" fmla="*/ 536121 h 1059043"/>
                <a:gd name="connsiteX349" fmla="*/ 2525258 w 3024845"/>
                <a:gd name="connsiteY349" fmla="*/ 536121 h 1059043"/>
                <a:gd name="connsiteX350" fmla="*/ 2525258 w 3024845"/>
                <a:gd name="connsiteY350" fmla="*/ 419385 h 1059043"/>
                <a:gd name="connsiteX351" fmla="*/ 2582005 w 3024845"/>
                <a:gd name="connsiteY351" fmla="*/ 408576 h 1059043"/>
                <a:gd name="connsiteX352" fmla="*/ 2582005 w 3024845"/>
                <a:gd name="connsiteY352" fmla="*/ 409657 h 1059043"/>
                <a:gd name="connsiteX353" fmla="*/ 2582005 w 3024845"/>
                <a:gd name="connsiteY353" fmla="*/ 417223 h 1059043"/>
                <a:gd name="connsiteX354" fmla="*/ 2608352 w 3024845"/>
                <a:gd name="connsiteY354" fmla="*/ 417223 h 1059043"/>
                <a:gd name="connsiteX355" fmla="*/ 2608352 w 3024845"/>
                <a:gd name="connsiteY355" fmla="*/ 672313 h 1059043"/>
                <a:gd name="connsiteX356" fmla="*/ 2630646 w 3024845"/>
                <a:gd name="connsiteY356" fmla="*/ 672313 h 1059043"/>
                <a:gd name="connsiteX357" fmla="*/ 2630646 w 3024845"/>
                <a:gd name="connsiteY357" fmla="*/ 667989 h 1059043"/>
                <a:gd name="connsiteX358" fmla="*/ 2642806 w 3024845"/>
                <a:gd name="connsiteY358" fmla="*/ 667989 h 1059043"/>
                <a:gd name="connsiteX359" fmla="*/ 2642806 w 3024845"/>
                <a:gd name="connsiteY359" fmla="*/ 672313 h 1059043"/>
                <a:gd name="connsiteX360" fmla="*/ 2667126 w 3024845"/>
                <a:gd name="connsiteY360" fmla="*/ 672313 h 1059043"/>
                <a:gd name="connsiteX361" fmla="*/ 2667126 w 3024845"/>
                <a:gd name="connsiteY361" fmla="*/ 659342 h 1059043"/>
                <a:gd name="connsiteX362" fmla="*/ 2695500 w 3024845"/>
                <a:gd name="connsiteY362" fmla="*/ 659342 h 1059043"/>
                <a:gd name="connsiteX363" fmla="*/ 2707660 w 3024845"/>
                <a:gd name="connsiteY363" fmla="*/ 655018 h 1059043"/>
                <a:gd name="connsiteX364" fmla="*/ 2727927 w 3024845"/>
                <a:gd name="connsiteY364" fmla="*/ 659342 h 1059043"/>
                <a:gd name="connsiteX365" fmla="*/ 2727927 w 3024845"/>
                <a:gd name="connsiteY365" fmla="*/ 642048 h 1059043"/>
                <a:gd name="connsiteX366" fmla="*/ 2736034 w 3024845"/>
                <a:gd name="connsiteY366" fmla="*/ 642048 h 1059043"/>
                <a:gd name="connsiteX367" fmla="*/ 2736034 w 3024845"/>
                <a:gd name="connsiteY367" fmla="*/ 629077 h 1059043"/>
                <a:gd name="connsiteX368" fmla="*/ 2792781 w 3024845"/>
                <a:gd name="connsiteY368" fmla="*/ 629077 h 1059043"/>
                <a:gd name="connsiteX369" fmla="*/ 2792781 w 3024845"/>
                <a:gd name="connsiteY369" fmla="*/ 598812 h 1059043"/>
                <a:gd name="connsiteX370" fmla="*/ 2811021 w 3024845"/>
                <a:gd name="connsiteY370" fmla="*/ 598812 h 1059043"/>
                <a:gd name="connsiteX371" fmla="*/ 2811021 w 3024845"/>
                <a:gd name="connsiteY371" fmla="*/ 592327 h 1059043"/>
                <a:gd name="connsiteX372" fmla="*/ 2823181 w 3024845"/>
                <a:gd name="connsiteY372" fmla="*/ 592327 h 1059043"/>
                <a:gd name="connsiteX373" fmla="*/ 2823181 w 3024845"/>
                <a:gd name="connsiteY373" fmla="*/ 598812 h 1059043"/>
                <a:gd name="connsiteX374" fmla="*/ 2839395 w 3024845"/>
                <a:gd name="connsiteY374" fmla="*/ 598812 h 1059043"/>
                <a:gd name="connsiteX375" fmla="*/ 2839395 w 3024845"/>
                <a:gd name="connsiteY375" fmla="*/ 648533 h 1059043"/>
                <a:gd name="connsiteX376" fmla="*/ 2871822 w 3024845"/>
                <a:gd name="connsiteY376" fmla="*/ 648533 h 1059043"/>
                <a:gd name="connsiteX377" fmla="*/ 2871822 w 3024845"/>
                <a:gd name="connsiteY377" fmla="*/ 622592 h 1059043"/>
                <a:gd name="connsiteX378" fmla="*/ 2910329 w 3024845"/>
                <a:gd name="connsiteY378" fmla="*/ 622592 h 1059043"/>
                <a:gd name="connsiteX379" fmla="*/ 2910329 w 3024845"/>
                <a:gd name="connsiteY379" fmla="*/ 592327 h 1059043"/>
                <a:gd name="connsiteX380" fmla="*/ 2958970 w 3024845"/>
                <a:gd name="connsiteY380" fmla="*/ 592327 h 1059043"/>
                <a:gd name="connsiteX381" fmla="*/ 2958970 w 3024845"/>
                <a:gd name="connsiteY381" fmla="*/ 703483 h 1059043"/>
                <a:gd name="connsiteX382" fmla="*/ 2958970 w 3024845"/>
                <a:gd name="connsiteY382" fmla="*/ 717262 h 1059043"/>
                <a:gd name="connsiteX383" fmla="*/ 3024845 w 3024845"/>
                <a:gd name="connsiteY383" fmla="*/ 717262 h 1059043"/>
                <a:gd name="connsiteX384" fmla="*/ 3024845 w 3024845"/>
                <a:gd name="connsiteY384" fmla="*/ 1059043 h 1059043"/>
                <a:gd name="connsiteX385" fmla="*/ 2054 w 3024845"/>
                <a:gd name="connsiteY385" fmla="*/ 1056710 h 1059043"/>
                <a:gd name="connsiteX386" fmla="*/ 0 w 3024845"/>
                <a:gd name="connsiteY386" fmla="*/ 622592 h 1059043"/>
                <a:gd name="connsiteX387" fmla="*/ 20267 w 3024845"/>
                <a:gd name="connsiteY387" fmla="*/ 622592 h 1059043"/>
                <a:gd name="connsiteX388" fmla="*/ 20774 w 3024845"/>
                <a:gd name="connsiteY388" fmla="*/ 621511 h 1059043"/>
                <a:gd name="connsiteX389" fmla="*/ 24320 w 3024845"/>
                <a:gd name="connsiteY389" fmla="*/ 613945 h 1059043"/>
                <a:gd name="connsiteX390" fmla="*/ 26094 w 3024845"/>
                <a:gd name="connsiteY390" fmla="*/ 614215 h 1059043"/>
                <a:gd name="connsiteX391" fmla="*/ 38507 w 3024845"/>
                <a:gd name="connsiteY391" fmla="*/ 616106 h 1059043"/>
                <a:gd name="connsiteX392" fmla="*/ 39014 w 3024845"/>
                <a:gd name="connsiteY392" fmla="*/ 617458 h 1059043"/>
                <a:gd name="connsiteX393" fmla="*/ 42560 w 3024845"/>
                <a:gd name="connsiteY393" fmla="*/ 626915 h 1059043"/>
                <a:gd name="connsiteX394" fmla="*/ 68907 w 3024845"/>
                <a:gd name="connsiteY394" fmla="*/ 629077 h 1059043"/>
                <a:gd name="connsiteX395" fmla="*/ 68907 w 3024845"/>
                <a:gd name="connsiteY395" fmla="*/ 505856 h 1059043"/>
                <a:gd name="connsiteX396" fmla="*/ 70934 w 3024845"/>
                <a:gd name="connsiteY396" fmla="*/ 505856 h 1059043"/>
                <a:gd name="connsiteX397" fmla="*/ 85121 w 3024845"/>
                <a:gd name="connsiteY397" fmla="*/ 505856 h 1059043"/>
                <a:gd name="connsiteX398" fmla="*/ 85121 w 3024845"/>
                <a:gd name="connsiteY398" fmla="*/ 369664 h 1059043"/>
                <a:gd name="connsiteX399" fmla="*/ 86894 w 3024845"/>
                <a:gd name="connsiteY399" fmla="*/ 369664 h 1059043"/>
                <a:gd name="connsiteX400" fmla="*/ 99308 w 3024845"/>
                <a:gd name="connsiteY400" fmla="*/ 369664 h 1059043"/>
                <a:gd name="connsiteX401" fmla="*/ 99308 w 3024845"/>
                <a:gd name="connsiteY401" fmla="*/ 255090 h 1059043"/>
                <a:gd name="connsiteX402" fmla="*/ 103361 w 3024845"/>
                <a:gd name="connsiteY402" fmla="*/ 226986 h 1059043"/>
                <a:gd name="connsiteX403" fmla="*/ 105388 w 3024845"/>
                <a:gd name="connsiteY403" fmla="*/ 226986 h 1059043"/>
                <a:gd name="connsiteX404" fmla="*/ 119575 w 3024845"/>
                <a:gd name="connsiteY404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44240 w 3024845"/>
                <a:gd name="connsiteY310" fmla="*/ 214016 h 1059043"/>
                <a:gd name="connsiteX311" fmla="*/ 2146266 w 3024845"/>
                <a:gd name="connsiteY311" fmla="*/ 131868 h 1059043"/>
                <a:gd name="connsiteX312" fmla="*/ 2144240 w 3024845"/>
                <a:gd name="connsiteY312" fmla="*/ 125383 h 1059043"/>
                <a:gd name="connsiteX313" fmla="*/ 2150320 w 3024845"/>
                <a:gd name="connsiteY313" fmla="*/ 118897 h 1059043"/>
                <a:gd name="connsiteX314" fmla="*/ 2150320 w 3024845"/>
                <a:gd name="connsiteY314" fmla="*/ 60529 h 1059043"/>
                <a:gd name="connsiteX315" fmla="*/ 2152346 w 3024845"/>
                <a:gd name="connsiteY315" fmla="*/ 56206 h 1059043"/>
                <a:gd name="connsiteX316" fmla="*/ 2152346 w 3024845"/>
                <a:gd name="connsiteY316" fmla="*/ 0 h 1059043"/>
                <a:gd name="connsiteX317" fmla="*/ 2162480 w 3024845"/>
                <a:gd name="connsiteY317" fmla="*/ 118897 h 1059043"/>
                <a:gd name="connsiteX318" fmla="*/ 2168560 w 3024845"/>
                <a:gd name="connsiteY318" fmla="*/ 125383 h 1059043"/>
                <a:gd name="connsiteX319" fmla="*/ 2166533 w 3024845"/>
                <a:gd name="connsiteY319" fmla="*/ 131868 h 1059043"/>
                <a:gd name="connsiteX320" fmla="*/ 2180720 w 3024845"/>
                <a:gd name="connsiteY320" fmla="*/ 555577 h 1059043"/>
                <a:gd name="connsiteX321" fmla="*/ 2245574 w 3024845"/>
                <a:gd name="connsiteY321" fmla="*/ 555577 h 1059043"/>
                <a:gd name="connsiteX322" fmla="*/ 2245574 w 3024845"/>
                <a:gd name="connsiteY322" fmla="*/ 631239 h 1059043"/>
                <a:gd name="connsiteX323" fmla="*/ 2253681 w 3024845"/>
                <a:gd name="connsiteY323" fmla="*/ 631239 h 1059043"/>
                <a:gd name="connsiteX324" fmla="*/ 2255708 w 3024845"/>
                <a:gd name="connsiteY324" fmla="*/ 624754 h 1059043"/>
                <a:gd name="connsiteX325" fmla="*/ 2261788 w 3024845"/>
                <a:gd name="connsiteY325" fmla="*/ 624754 h 1059043"/>
                <a:gd name="connsiteX326" fmla="*/ 2263815 w 3024845"/>
                <a:gd name="connsiteY326" fmla="*/ 633401 h 1059043"/>
                <a:gd name="connsiteX327" fmla="*/ 2275975 w 3024845"/>
                <a:gd name="connsiteY327" fmla="*/ 633401 h 1059043"/>
                <a:gd name="connsiteX328" fmla="*/ 2275975 w 3024845"/>
                <a:gd name="connsiteY328" fmla="*/ 626915 h 1059043"/>
                <a:gd name="connsiteX329" fmla="*/ 2298268 w 3024845"/>
                <a:gd name="connsiteY329" fmla="*/ 626915 h 1059043"/>
                <a:gd name="connsiteX330" fmla="*/ 2298268 w 3024845"/>
                <a:gd name="connsiteY330" fmla="*/ 633401 h 1059043"/>
                <a:gd name="connsiteX331" fmla="*/ 2318535 w 3024845"/>
                <a:gd name="connsiteY331" fmla="*/ 633401 h 1059043"/>
                <a:gd name="connsiteX332" fmla="*/ 2318535 w 3024845"/>
                <a:gd name="connsiteY332" fmla="*/ 678798 h 1059043"/>
                <a:gd name="connsiteX333" fmla="*/ 2332722 w 3024845"/>
                <a:gd name="connsiteY333" fmla="*/ 678798 h 1059043"/>
                <a:gd name="connsiteX334" fmla="*/ 2332722 w 3024845"/>
                <a:gd name="connsiteY334" fmla="*/ 665827 h 1059043"/>
                <a:gd name="connsiteX335" fmla="*/ 2348936 w 3024845"/>
                <a:gd name="connsiteY335" fmla="*/ 665827 h 1059043"/>
                <a:gd name="connsiteX336" fmla="*/ 2348936 w 3024845"/>
                <a:gd name="connsiteY336" fmla="*/ 486400 h 1059043"/>
                <a:gd name="connsiteX337" fmla="*/ 2355016 w 3024845"/>
                <a:gd name="connsiteY337" fmla="*/ 479914 h 1059043"/>
                <a:gd name="connsiteX338" fmla="*/ 2427977 w 3024845"/>
                <a:gd name="connsiteY338" fmla="*/ 479914 h 1059043"/>
                <a:gd name="connsiteX339" fmla="*/ 2427977 w 3024845"/>
                <a:gd name="connsiteY339" fmla="*/ 488562 h 1059043"/>
                <a:gd name="connsiteX340" fmla="*/ 2438110 w 3024845"/>
                <a:gd name="connsiteY340" fmla="*/ 488562 h 1059043"/>
                <a:gd name="connsiteX341" fmla="*/ 2438110 w 3024845"/>
                <a:gd name="connsiteY341" fmla="*/ 603136 h 1059043"/>
                <a:gd name="connsiteX342" fmla="*/ 2460404 w 3024845"/>
                <a:gd name="connsiteY342" fmla="*/ 603136 h 1059043"/>
                <a:gd name="connsiteX343" fmla="*/ 2460404 w 3024845"/>
                <a:gd name="connsiteY343" fmla="*/ 536121 h 1059043"/>
                <a:gd name="connsiteX344" fmla="*/ 2486751 w 3024845"/>
                <a:gd name="connsiteY344" fmla="*/ 536121 h 1059043"/>
                <a:gd name="connsiteX345" fmla="*/ 2490804 w 3024845"/>
                <a:gd name="connsiteY345" fmla="*/ 531797 h 1059043"/>
                <a:gd name="connsiteX346" fmla="*/ 2498911 w 3024845"/>
                <a:gd name="connsiteY346" fmla="*/ 531797 h 1059043"/>
                <a:gd name="connsiteX347" fmla="*/ 2502964 w 3024845"/>
                <a:gd name="connsiteY347" fmla="*/ 536121 h 1059043"/>
                <a:gd name="connsiteX348" fmla="*/ 2525258 w 3024845"/>
                <a:gd name="connsiteY348" fmla="*/ 536121 h 1059043"/>
                <a:gd name="connsiteX349" fmla="*/ 2525258 w 3024845"/>
                <a:gd name="connsiteY349" fmla="*/ 419385 h 1059043"/>
                <a:gd name="connsiteX350" fmla="*/ 2582005 w 3024845"/>
                <a:gd name="connsiteY350" fmla="*/ 408576 h 1059043"/>
                <a:gd name="connsiteX351" fmla="*/ 2582005 w 3024845"/>
                <a:gd name="connsiteY351" fmla="*/ 409657 h 1059043"/>
                <a:gd name="connsiteX352" fmla="*/ 2582005 w 3024845"/>
                <a:gd name="connsiteY352" fmla="*/ 417223 h 1059043"/>
                <a:gd name="connsiteX353" fmla="*/ 2608352 w 3024845"/>
                <a:gd name="connsiteY353" fmla="*/ 417223 h 1059043"/>
                <a:gd name="connsiteX354" fmla="*/ 2608352 w 3024845"/>
                <a:gd name="connsiteY354" fmla="*/ 672313 h 1059043"/>
                <a:gd name="connsiteX355" fmla="*/ 2630646 w 3024845"/>
                <a:gd name="connsiteY355" fmla="*/ 672313 h 1059043"/>
                <a:gd name="connsiteX356" fmla="*/ 2630646 w 3024845"/>
                <a:gd name="connsiteY356" fmla="*/ 667989 h 1059043"/>
                <a:gd name="connsiteX357" fmla="*/ 2642806 w 3024845"/>
                <a:gd name="connsiteY357" fmla="*/ 667989 h 1059043"/>
                <a:gd name="connsiteX358" fmla="*/ 2642806 w 3024845"/>
                <a:gd name="connsiteY358" fmla="*/ 672313 h 1059043"/>
                <a:gd name="connsiteX359" fmla="*/ 2667126 w 3024845"/>
                <a:gd name="connsiteY359" fmla="*/ 672313 h 1059043"/>
                <a:gd name="connsiteX360" fmla="*/ 2667126 w 3024845"/>
                <a:gd name="connsiteY360" fmla="*/ 659342 h 1059043"/>
                <a:gd name="connsiteX361" fmla="*/ 2695500 w 3024845"/>
                <a:gd name="connsiteY361" fmla="*/ 659342 h 1059043"/>
                <a:gd name="connsiteX362" fmla="*/ 2707660 w 3024845"/>
                <a:gd name="connsiteY362" fmla="*/ 655018 h 1059043"/>
                <a:gd name="connsiteX363" fmla="*/ 2727927 w 3024845"/>
                <a:gd name="connsiteY363" fmla="*/ 659342 h 1059043"/>
                <a:gd name="connsiteX364" fmla="*/ 2727927 w 3024845"/>
                <a:gd name="connsiteY364" fmla="*/ 642048 h 1059043"/>
                <a:gd name="connsiteX365" fmla="*/ 2736034 w 3024845"/>
                <a:gd name="connsiteY365" fmla="*/ 642048 h 1059043"/>
                <a:gd name="connsiteX366" fmla="*/ 2736034 w 3024845"/>
                <a:gd name="connsiteY366" fmla="*/ 629077 h 1059043"/>
                <a:gd name="connsiteX367" fmla="*/ 2792781 w 3024845"/>
                <a:gd name="connsiteY367" fmla="*/ 629077 h 1059043"/>
                <a:gd name="connsiteX368" fmla="*/ 2792781 w 3024845"/>
                <a:gd name="connsiteY368" fmla="*/ 598812 h 1059043"/>
                <a:gd name="connsiteX369" fmla="*/ 2811021 w 3024845"/>
                <a:gd name="connsiteY369" fmla="*/ 598812 h 1059043"/>
                <a:gd name="connsiteX370" fmla="*/ 2811021 w 3024845"/>
                <a:gd name="connsiteY370" fmla="*/ 592327 h 1059043"/>
                <a:gd name="connsiteX371" fmla="*/ 2823181 w 3024845"/>
                <a:gd name="connsiteY371" fmla="*/ 592327 h 1059043"/>
                <a:gd name="connsiteX372" fmla="*/ 2823181 w 3024845"/>
                <a:gd name="connsiteY372" fmla="*/ 598812 h 1059043"/>
                <a:gd name="connsiteX373" fmla="*/ 2839395 w 3024845"/>
                <a:gd name="connsiteY373" fmla="*/ 598812 h 1059043"/>
                <a:gd name="connsiteX374" fmla="*/ 2839395 w 3024845"/>
                <a:gd name="connsiteY374" fmla="*/ 648533 h 1059043"/>
                <a:gd name="connsiteX375" fmla="*/ 2871822 w 3024845"/>
                <a:gd name="connsiteY375" fmla="*/ 648533 h 1059043"/>
                <a:gd name="connsiteX376" fmla="*/ 2871822 w 3024845"/>
                <a:gd name="connsiteY376" fmla="*/ 622592 h 1059043"/>
                <a:gd name="connsiteX377" fmla="*/ 2910329 w 3024845"/>
                <a:gd name="connsiteY377" fmla="*/ 622592 h 1059043"/>
                <a:gd name="connsiteX378" fmla="*/ 2910329 w 3024845"/>
                <a:gd name="connsiteY378" fmla="*/ 592327 h 1059043"/>
                <a:gd name="connsiteX379" fmla="*/ 2958970 w 3024845"/>
                <a:gd name="connsiteY379" fmla="*/ 592327 h 1059043"/>
                <a:gd name="connsiteX380" fmla="*/ 2958970 w 3024845"/>
                <a:gd name="connsiteY380" fmla="*/ 703483 h 1059043"/>
                <a:gd name="connsiteX381" fmla="*/ 2958970 w 3024845"/>
                <a:gd name="connsiteY381" fmla="*/ 717262 h 1059043"/>
                <a:gd name="connsiteX382" fmla="*/ 3024845 w 3024845"/>
                <a:gd name="connsiteY382" fmla="*/ 717262 h 1059043"/>
                <a:gd name="connsiteX383" fmla="*/ 3024845 w 3024845"/>
                <a:gd name="connsiteY383" fmla="*/ 1059043 h 1059043"/>
                <a:gd name="connsiteX384" fmla="*/ 2054 w 3024845"/>
                <a:gd name="connsiteY384" fmla="*/ 1056710 h 1059043"/>
                <a:gd name="connsiteX385" fmla="*/ 0 w 3024845"/>
                <a:gd name="connsiteY385" fmla="*/ 622592 h 1059043"/>
                <a:gd name="connsiteX386" fmla="*/ 20267 w 3024845"/>
                <a:gd name="connsiteY386" fmla="*/ 622592 h 1059043"/>
                <a:gd name="connsiteX387" fmla="*/ 20774 w 3024845"/>
                <a:gd name="connsiteY387" fmla="*/ 621511 h 1059043"/>
                <a:gd name="connsiteX388" fmla="*/ 24320 w 3024845"/>
                <a:gd name="connsiteY388" fmla="*/ 613945 h 1059043"/>
                <a:gd name="connsiteX389" fmla="*/ 26094 w 3024845"/>
                <a:gd name="connsiteY389" fmla="*/ 614215 h 1059043"/>
                <a:gd name="connsiteX390" fmla="*/ 38507 w 3024845"/>
                <a:gd name="connsiteY390" fmla="*/ 616106 h 1059043"/>
                <a:gd name="connsiteX391" fmla="*/ 39014 w 3024845"/>
                <a:gd name="connsiteY391" fmla="*/ 617458 h 1059043"/>
                <a:gd name="connsiteX392" fmla="*/ 42560 w 3024845"/>
                <a:gd name="connsiteY392" fmla="*/ 626915 h 1059043"/>
                <a:gd name="connsiteX393" fmla="*/ 68907 w 3024845"/>
                <a:gd name="connsiteY393" fmla="*/ 629077 h 1059043"/>
                <a:gd name="connsiteX394" fmla="*/ 68907 w 3024845"/>
                <a:gd name="connsiteY394" fmla="*/ 505856 h 1059043"/>
                <a:gd name="connsiteX395" fmla="*/ 70934 w 3024845"/>
                <a:gd name="connsiteY395" fmla="*/ 505856 h 1059043"/>
                <a:gd name="connsiteX396" fmla="*/ 85121 w 3024845"/>
                <a:gd name="connsiteY396" fmla="*/ 505856 h 1059043"/>
                <a:gd name="connsiteX397" fmla="*/ 85121 w 3024845"/>
                <a:gd name="connsiteY397" fmla="*/ 369664 h 1059043"/>
                <a:gd name="connsiteX398" fmla="*/ 86894 w 3024845"/>
                <a:gd name="connsiteY398" fmla="*/ 369664 h 1059043"/>
                <a:gd name="connsiteX399" fmla="*/ 99308 w 3024845"/>
                <a:gd name="connsiteY399" fmla="*/ 369664 h 1059043"/>
                <a:gd name="connsiteX400" fmla="*/ 99308 w 3024845"/>
                <a:gd name="connsiteY400" fmla="*/ 255090 h 1059043"/>
                <a:gd name="connsiteX401" fmla="*/ 103361 w 3024845"/>
                <a:gd name="connsiteY401" fmla="*/ 226986 h 1059043"/>
                <a:gd name="connsiteX402" fmla="*/ 105388 w 3024845"/>
                <a:gd name="connsiteY402" fmla="*/ 226986 h 1059043"/>
                <a:gd name="connsiteX403" fmla="*/ 119575 w 3024845"/>
                <a:gd name="connsiteY403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46266 w 3024845"/>
                <a:gd name="connsiteY310" fmla="*/ 131868 h 1059043"/>
                <a:gd name="connsiteX311" fmla="*/ 2144240 w 3024845"/>
                <a:gd name="connsiteY311" fmla="*/ 125383 h 1059043"/>
                <a:gd name="connsiteX312" fmla="*/ 2150320 w 3024845"/>
                <a:gd name="connsiteY312" fmla="*/ 118897 h 1059043"/>
                <a:gd name="connsiteX313" fmla="*/ 2150320 w 3024845"/>
                <a:gd name="connsiteY313" fmla="*/ 60529 h 1059043"/>
                <a:gd name="connsiteX314" fmla="*/ 2152346 w 3024845"/>
                <a:gd name="connsiteY314" fmla="*/ 56206 h 1059043"/>
                <a:gd name="connsiteX315" fmla="*/ 2152346 w 3024845"/>
                <a:gd name="connsiteY315" fmla="*/ 0 h 1059043"/>
                <a:gd name="connsiteX316" fmla="*/ 2162480 w 3024845"/>
                <a:gd name="connsiteY316" fmla="*/ 118897 h 1059043"/>
                <a:gd name="connsiteX317" fmla="*/ 2168560 w 3024845"/>
                <a:gd name="connsiteY317" fmla="*/ 125383 h 1059043"/>
                <a:gd name="connsiteX318" fmla="*/ 2166533 w 3024845"/>
                <a:gd name="connsiteY318" fmla="*/ 131868 h 1059043"/>
                <a:gd name="connsiteX319" fmla="*/ 2180720 w 3024845"/>
                <a:gd name="connsiteY319" fmla="*/ 555577 h 1059043"/>
                <a:gd name="connsiteX320" fmla="*/ 2245574 w 3024845"/>
                <a:gd name="connsiteY320" fmla="*/ 555577 h 1059043"/>
                <a:gd name="connsiteX321" fmla="*/ 2245574 w 3024845"/>
                <a:gd name="connsiteY321" fmla="*/ 631239 h 1059043"/>
                <a:gd name="connsiteX322" fmla="*/ 2253681 w 3024845"/>
                <a:gd name="connsiteY322" fmla="*/ 631239 h 1059043"/>
                <a:gd name="connsiteX323" fmla="*/ 2255708 w 3024845"/>
                <a:gd name="connsiteY323" fmla="*/ 624754 h 1059043"/>
                <a:gd name="connsiteX324" fmla="*/ 2261788 w 3024845"/>
                <a:gd name="connsiteY324" fmla="*/ 624754 h 1059043"/>
                <a:gd name="connsiteX325" fmla="*/ 2263815 w 3024845"/>
                <a:gd name="connsiteY325" fmla="*/ 633401 h 1059043"/>
                <a:gd name="connsiteX326" fmla="*/ 2275975 w 3024845"/>
                <a:gd name="connsiteY326" fmla="*/ 633401 h 1059043"/>
                <a:gd name="connsiteX327" fmla="*/ 2275975 w 3024845"/>
                <a:gd name="connsiteY327" fmla="*/ 626915 h 1059043"/>
                <a:gd name="connsiteX328" fmla="*/ 2298268 w 3024845"/>
                <a:gd name="connsiteY328" fmla="*/ 626915 h 1059043"/>
                <a:gd name="connsiteX329" fmla="*/ 2298268 w 3024845"/>
                <a:gd name="connsiteY329" fmla="*/ 633401 h 1059043"/>
                <a:gd name="connsiteX330" fmla="*/ 2318535 w 3024845"/>
                <a:gd name="connsiteY330" fmla="*/ 633401 h 1059043"/>
                <a:gd name="connsiteX331" fmla="*/ 2318535 w 3024845"/>
                <a:gd name="connsiteY331" fmla="*/ 678798 h 1059043"/>
                <a:gd name="connsiteX332" fmla="*/ 2332722 w 3024845"/>
                <a:gd name="connsiteY332" fmla="*/ 678798 h 1059043"/>
                <a:gd name="connsiteX333" fmla="*/ 2332722 w 3024845"/>
                <a:gd name="connsiteY333" fmla="*/ 665827 h 1059043"/>
                <a:gd name="connsiteX334" fmla="*/ 2348936 w 3024845"/>
                <a:gd name="connsiteY334" fmla="*/ 665827 h 1059043"/>
                <a:gd name="connsiteX335" fmla="*/ 2348936 w 3024845"/>
                <a:gd name="connsiteY335" fmla="*/ 486400 h 1059043"/>
                <a:gd name="connsiteX336" fmla="*/ 2355016 w 3024845"/>
                <a:gd name="connsiteY336" fmla="*/ 479914 h 1059043"/>
                <a:gd name="connsiteX337" fmla="*/ 2427977 w 3024845"/>
                <a:gd name="connsiteY337" fmla="*/ 479914 h 1059043"/>
                <a:gd name="connsiteX338" fmla="*/ 2427977 w 3024845"/>
                <a:gd name="connsiteY338" fmla="*/ 488562 h 1059043"/>
                <a:gd name="connsiteX339" fmla="*/ 2438110 w 3024845"/>
                <a:gd name="connsiteY339" fmla="*/ 488562 h 1059043"/>
                <a:gd name="connsiteX340" fmla="*/ 2438110 w 3024845"/>
                <a:gd name="connsiteY340" fmla="*/ 603136 h 1059043"/>
                <a:gd name="connsiteX341" fmla="*/ 2460404 w 3024845"/>
                <a:gd name="connsiteY341" fmla="*/ 603136 h 1059043"/>
                <a:gd name="connsiteX342" fmla="*/ 2460404 w 3024845"/>
                <a:gd name="connsiteY342" fmla="*/ 536121 h 1059043"/>
                <a:gd name="connsiteX343" fmla="*/ 2486751 w 3024845"/>
                <a:gd name="connsiteY343" fmla="*/ 536121 h 1059043"/>
                <a:gd name="connsiteX344" fmla="*/ 2490804 w 3024845"/>
                <a:gd name="connsiteY344" fmla="*/ 531797 h 1059043"/>
                <a:gd name="connsiteX345" fmla="*/ 2498911 w 3024845"/>
                <a:gd name="connsiteY345" fmla="*/ 531797 h 1059043"/>
                <a:gd name="connsiteX346" fmla="*/ 2502964 w 3024845"/>
                <a:gd name="connsiteY346" fmla="*/ 536121 h 1059043"/>
                <a:gd name="connsiteX347" fmla="*/ 2525258 w 3024845"/>
                <a:gd name="connsiteY347" fmla="*/ 536121 h 1059043"/>
                <a:gd name="connsiteX348" fmla="*/ 2525258 w 3024845"/>
                <a:gd name="connsiteY348" fmla="*/ 419385 h 1059043"/>
                <a:gd name="connsiteX349" fmla="*/ 2582005 w 3024845"/>
                <a:gd name="connsiteY349" fmla="*/ 408576 h 1059043"/>
                <a:gd name="connsiteX350" fmla="*/ 2582005 w 3024845"/>
                <a:gd name="connsiteY350" fmla="*/ 409657 h 1059043"/>
                <a:gd name="connsiteX351" fmla="*/ 2582005 w 3024845"/>
                <a:gd name="connsiteY351" fmla="*/ 417223 h 1059043"/>
                <a:gd name="connsiteX352" fmla="*/ 2608352 w 3024845"/>
                <a:gd name="connsiteY352" fmla="*/ 417223 h 1059043"/>
                <a:gd name="connsiteX353" fmla="*/ 2608352 w 3024845"/>
                <a:gd name="connsiteY353" fmla="*/ 672313 h 1059043"/>
                <a:gd name="connsiteX354" fmla="*/ 2630646 w 3024845"/>
                <a:gd name="connsiteY354" fmla="*/ 672313 h 1059043"/>
                <a:gd name="connsiteX355" fmla="*/ 2630646 w 3024845"/>
                <a:gd name="connsiteY355" fmla="*/ 667989 h 1059043"/>
                <a:gd name="connsiteX356" fmla="*/ 2642806 w 3024845"/>
                <a:gd name="connsiteY356" fmla="*/ 667989 h 1059043"/>
                <a:gd name="connsiteX357" fmla="*/ 2642806 w 3024845"/>
                <a:gd name="connsiteY357" fmla="*/ 672313 h 1059043"/>
                <a:gd name="connsiteX358" fmla="*/ 2667126 w 3024845"/>
                <a:gd name="connsiteY358" fmla="*/ 672313 h 1059043"/>
                <a:gd name="connsiteX359" fmla="*/ 2667126 w 3024845"/>
                <a:gd name="connsiteY359" fmla="*/ 659342 h 1059043"/>
                <a:gd name="connsiteX360" fmla="*/ 2695500 w 3024845"/>
                <a:gd name="connsiteY360" fmla="*/ 659342 h 1059043"/>
                <a:gd name="connsiteX361" fmla="*/ 2707660 w 3024845"/>
                <a:gd name="connsiteY361" fmla="*/ 655018 h 1059043"/>
                <a:gd name="connsiteX362" fmla="*/ 2727927 w 3024845"/>
                <a:gd name="connsiteY362" fmla="*/ 659342 h 1059043"/>
                <a:gd name="connsiteX363" fmla="*/ 2727927 w 3024845"/>
                <a:gd name="connsiteY363" fmla="*/ 642048 h 1059043"/>
                <a:gd name="connsiteX364" fmla="*/ 2736034 w 3024845"/>
                <a:gd name="connsiteY364" fmla="*/ 642048 h 1059043"/>
                <a:gd name="connsiteX365" fmla="*/ 2736034 w 3024845"/>
                <a:gd name="connsiteY365" fmla="*/ 629077 h 1059043"/>
                <a:gd name="connsiteX366" fmla="*/ 2792781 w 3024845"/>
                <a:gd name="connsiteY366" fmla="*/ 629077 h 1059043"/>
                <a:gd name="connsiteX367" fmla="*/ 2792781 w 3024845"/>
                <a:gd name="connsiteY367" fmla="*/ 598812 h 1059043"/>
                <a:gd name="connsiteX368" fmla="*/ 2811021 w 3024845"/>
                <a:gd name="connsiteY368" fmla="*/ 598812 h 1059043"/>
                <a:gd name="connsiteX369" fmla="*/ 2811021 w 3024845"/>
                <a:gd name="connsiteY369" fmla="*/ 592327 h 1059043"/>
                <a:gd name="connsiteX370" fmla="*/ 2823181 w 3024845"/>
                <a:gd name="connsiteY370" fmla="*/ 592327 h 1059043"/>
                <a:gd name="connsiteX371" fmla="*/ 2823181 w 3024845"/>
                <a:gd name="connsiteY371" fmla="*/ 598812 h 1059043"/>
                <a:gd name="connsiteX372" fmla="*/ 2839395 w 3024845"/>
                <a:gd name="connsiteY372" fmla="*/ 598812 h 1059043"/>
                <a:gd name="connsiteX373" fmla="*/ 2839395 w 3024845"/>
                <a:gd name="connsiteY373" fmla="*/ 648533 h 1059043"/>
                <a:gd name="connsiteX374" fmla="*/ 2871822 w 3024845"/>
                <a:gd name="connsiteY374" fmla="*/ 648533 h 1059043"/>
                <a:gd name="connsiteX375" fmla="*/ 2871822 w 3024845"/>
                <a:gd name="connsiteY375" fmla="*/ 622592 h 1059043"/>
                <a:gd name="connsiteX376" fmla="*/ 2910329 w 3024845"/>
                <a:gd name="connsiteY376" fmla="*/ 622592 h 1059043"/>
                <a:gd name="connsiteX377" fmla="*/ 2910329 w 3024845"/>
                <a:gd name="connsiteY377" fmla="*/ 592327 h 1059043"/>
                <a:gd name="connsiteX378" fmla="*/ 2958970 w 3024845"/>
                <a:gd name="connsiteY378" fmla="*/ 592327 h 1059043"/>
                <a:gd name="connsiteX379" fmla="*/ 2958970 w 3024845"/>
                <a:gd name="connsiteY379" fmla="*/ 703483 h 1059043"/>
                <a:gd name="connsiteX380" fmla="*/ 2958970 w 3024845"/>
                <a:gd name="connsiteY380" fmla="*/ 717262 h 1059043"/>
                <a:gd name="connsiteX381" fmla="*/ 3024845 w 3024845"/>
                <a:gd name="connsiteY381" fmla="*/ 717262 h 1059043"/>
                <a:gd name="connsiteX382" fmla="*/ 3024845 w 3024845"/>
                <a:gd name="connsiteY382" fmla="*/ 1059043 h 1059043"/>
                <a:gd name="connsiteX383" fmla="*/ 2054 w 3024845"/>
                <a:gd name="connsiteY383" fmla="*/ 1056710 h 1059043"/>
                <a:gd name="connsiteX384" fmla="*/ 0 w 3024845"/>
                <a:gd name="connsiteY384" fmla="*/ 622592 h 1059043"/>
                <a:gd name="connsiteX385" fmla="*/ 20267 w 3024845"/>
                <a:gd name="connsiteY385" fmla="*/ 622592 h 1059043"/>
                <a:gd name="connsiteX386" fmla="*/ 20774 w 3024845"/>
                <a:gd name="connsiteY386" fmla="*/ 621511 h 1059043"/>
                <a:gd name="connsiteX387" fmla="*/ 24320 w 3024845"/>
                <a:gd name="connsiteY387" fmla="*/ 613945 h 1059043"/>
                <a:gd name="connsiteX388" fmla="*/ 26094 w 3024845"/>
                <a:gd name="connsiteY388" fmla="*/ 614215 h 1059043"/>
                <a:gd name="connsiteX389" fmla="*/ 38507 w 3024845"/>
                <a:gd name="connsiteY389" fmla="*/ 616106 h 1059043"/>
                <a:gd name="connsiteX390" fmla="*/ 39014 w 3024845"/>
                <a:gd name="connsiteY390" fmla="*/ 617458 h 1059043"/>
                <a:gd name="connsiteX391" fmla="*/ 42560 w 3024845"/>
                <a:gd name="connsiteY391" fmla="*/ 626915 h 1059043"/>
                <a:gd name="connsiteX392" fmla="*/ 68907 w 3024845"/>
                <a:gd name="connsiteY392" fmla="*/ 629077 h 1059043"/>
                <a:gd name="connsiteX393" fmla="*/ 68907 w 3024845"/>
                <a:gd name="connsiteY393" fmla="*/ 505856 h 1059043"/>
                <a:gd name="connsiteX394" fmla="*/ 70934 w 3024845"/>
                <a:gd name="connsiteY394" fmla="*/ 505856 h 1059043"/>
                <a:gd name="connsiteX395" fmla="*/ 85121 w 3024845"/>
                <a:gd name="connsiteY395" fmla="*/ 505856 h 1059043"/>
                <a:gd name="connsiteX396" fmla="*/ 85121 w 3024845"/>
                <a:gd name="connsiteY396" fmla="*/ 369664 h 1059043"/>
                <a:gd name="connsiteX397" fmla="*/ 86894 w 3024845"/>
                <a:gd name="connsiteY397" fmla="*/ 369664 h 1059043"/>
                <a:gd name="connsiteX398" fmla="*/ 99308 w 3024845"/>
                <a:gd name="connsiteY398" fmla="*/ 369664 h 1059043"/>
                <a:gd name="connsiteX399" fmla="*/ 99308 w 3024845"/>
                <a:gd name="connsiteY399" fmla="*/ 255090 h 1059043"/>
                <a:gd name="connsiteX400" fmla="*/ 103361 w 3024845"/>
                <a:gd name="connsiteY400" fmla="*/ 226986 h 1059043"/>
                <a:gd name="connsiteX401" fmla="*/ 105388 w 3024845"/>
                <a:gd name="connsiteY401" fmla="*/ 226986 h 1059043"/>
                <a:gd name="connsiteX402" fmla="*/ 119575 w 3024845"/>
                <a:gd name="connsiteY402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46266 w 3024845"/>
                <a:gd name="connsiteY310" fmla="*/ 131868 h 1059043"/>
                <a:gd name="connsiteX311" fmla="*/ 2144240 w 3024845"/>
                <a:gd name="connsiteY311" fmla="*/ 125383 h 1059043"/>
                <a:gd name="connsiteX312" fmla="*/ 2150320 w 3024845"/>
                <a:gd name="connsiteY312" fmla="*/ 118897 h 1059043"/>
                <a:gd name="connsiteX313" fmla="*/ 2150320 w 3024845"/>
                <a:gd name="connsiteY313" fmla="*/ 60529 h 1059043"/>
                <a:gd name="connsiteX314" fmla="*/ 2152346 w 3024845"/>
                <a:gd name="connsiteY314" fmla="*/ 56206 h 1059043"/>
                <a:gd name="connsiteX315" fmla="*/ 2152346 w 3024845"/>
                <a:gd name="connsiteY315" fmla="*/ 0 h 1059043"/>
                <a:gd name="connsiteX316" fmla="*/ 2162480 w 3024845"/>
                <a:gd name="connsiteY316" fmla="*/ 118897 h 1059043"/>
                <a:gd name="connsiteX317" fmla="*/ 2168560 w 3024845"/>
                <a:gd name="connsiteY317" fmla="*/ 125383 h 1059043"/>
                <a:gd name="connsiteX318" fmla="*/ 2180720 w 3024845"/>
                <a:gd name="connsiteY318" fmla="*/ 555577 h 1059043"/>
                <a:gd name="connsiteX319" fmla="*/ 2245574 w 3024845"/>
                <a:gd name="connsiteY319" fmla="*/ 555577 h 1059043"/>
                <a:gd name="connsiteX320" fmla="*/ 2245574 w 3024845"/>
                <a:gd name="connsiteY320" fmla="*/ 631239 h 1059043"/>
                <a:gd name="connsiteX321" fmla="*/ 2253681 w 3024845"/>
                <a:gd name="connsiteY321" fmla="*/ 631239 h 1059043"/>
                <a:gd name="connsiteX322" fmla="*/ 2255708 w 3024845"/>
                <a:gd name="connsiteY322" fmla="*/ 624754 h 1059043"/>
                <a:gd name="connsiteX323" fmla="*/ 2261788 w 3024845"/>
                <a:gd name="connsiteY323" fmla="*/ 624754 h 1059043"/>
                <a:gd name="connsiteX324" fmla="*/ 2263815 w 3024845"/>
                <a:gd name="connsiteY324" fmla="*/ 633401 h 1059043"/>
                <a:gd name="connsiteX325" fmla="*/ 2275975 w 3024845"/>
                <a:gd name="connsiteY325" fmla="*/ 633401 h 1059043"/>
                <a:gd name="connsiteX326" fmla="*/ 2275975 w 3024845"/>
                <a:gd name="connsiteY326" fmla="*/ 626915 h 1059043"/>
                <a:gd name="connsiteX327" fmla="*/ 2298268 w 3024845"/>
                <a:gd name="connsiteY327" fmla="*/ 626915 h 1059043"/>
                <a:gd name="connsiteX328" fmla="*/ 2298268 w 3024845"/>
                <a:gd name="connsiteY328" fmla="*/ 633401 h 1059043"/>
                <a:gd name="connsiteX329" fmla="*/ 2318535 w 3024845"/>
                <a:gd name="connsiteY329" fmla="*/ 633401 h 1059043"/>
                <a:gd name="connsiteX330" fmla="*/ 2318535 w 3024845"/>
                <a:gd name="connsiteY330" fmla="*/ 678798 h 1059043"/>
                <a:gd name="connsiteX331" fmla="*/ 2332722 w 3024845"/>
                <a:gd name="connsiteY331" fmla="*/ 678798 h 1059043"/>
                <a:gd name="connsiteX332" fmla="*/ 2332722 w 3024845"/>
                <a:gd name="connsiteY332" fmla="*/ 665827 h 1059043"/>
                <a:gd name="connsiteX333" fmla="*/ 2348936 w 3024845"/>
                <a:gd name="connsiteY333" fmla="*/ 665827 h 1059043"/>
                <a:gd name="connsiteX334" fmla="*/ 2348936 w 3024845"/>
                <a:gd name="connsiteY334" fmla="*/ 486400 h 1059043"/>
                <a:gd name="connsiteX335" fmla="*/ 2355016 w 3024845"/>
                <a:gd name="connsiteY335" fmla="*/ 479914 h 1059043"/>
                <a:gd name="connsiteX336" fmla="*/ 2427977 w 3024845"/>
                <a:gd name="connsiteY336" fmla="*/ 479914 h 1059043"/>
                <a:gd name="connsiteX337" fmla="*/ 2427977 w 3024845"/>
                <a:gd name="connsiteY337" fmla="*/ 488562 h 1059043"/>
                <a:gd name="connsiteX338" fmla="*/ 2438110 w 3024845"/>
                <a:gd name="connsiteY338" fmla="*/ 488562 h 1059043"/>
                <a:gd name="connsiteX339" fmla="*/ 2438110 w 3024845"/>
                <a:gd name="connsiteY339" fmla="*/ 603136 h 1059043"/>
                <a:gd name="connsiteX340" fmla="*/ 2460404 w 3024845"/>
                <a:gd name="connsiteY340" fmla="*/ 603136 h 1059043"/>
                <a:gd name="connsiteX341" fmla="*/ 2460404 w 3024845"/>
                <a:gd name="connsiteY341" fmla="*/ 536121 h 1059043"/>
                <a:gd name="connsiteX342" fmla="*/ 2486751 w 3024845"/>
                <a:gd name="connsiteY342" fmla="*/ 536121 h 1059043"/>
                <a:gd name="connsiteX343" fmla="*/ 2490804 w 3024845"/>
                <a:gd name="connsiteY343" fmla="*/ 531797 h 1059043"/>
                <a:gd name="connsiteX344" fmla="*/ 2498911 w 3024845"/>
                <a:gd name="connsiteY344" fmla="*/ 531797 h 1059043"/>
                <a:gd name="connsiteX345" fmla="*/ 2502964 w 3024845"/>
                <a:gd name="connsiteY345" fmla="*/ 536121 h 1059043"/>
                <a:gd name="connsiteX346" fmla="*/ 2525258 w 3024845"/>
                <a:gd name="connsiteY346" fmla="*/ 536121 h 1059043"/>
                <a:gd name="connsiteX347" fmla="*/ 2525258 w 3024845"/>
                <a:gd name="connsiteY347" fmla="*/ 419385 h 1059043"/>
                <a:gd name="connsiteX348" fmla="*/ 2582005 w 3024845"/>
                <a:gd name="connsiteY348" fmla="*/ 408576 h 1059043"/>
                <a:gd name="connsiteX349" fmla="*/ 2582005 w 3024845"/>
                <a:gd name="connsiteY349" fmla="*/ 409657 h 1059043"/>
                <a:gd name="connsiteX350" fmla="*/ 2582005 w 3024845"/>
                <a:gd name="connsiteY350" fmla="*/ 417223 h 1059043"/>
                <a:gd name="connsiteX351" fmla="*/ 2608352 w 3024845"/>
                <a:gd name="connsiteY351" fmla="*/ 417223 h 1059043"/>
                <a:gd name="connsiteX352" fmla="*/ 2608352 w 3024845"/>
                <a:gd name="connsiteY352" fmla="*/ 672313 h 1059043"/>
                <a:gd name="connsiteX353" fmla="*/ 2630646 w 3024845"/>
                <a:gd name="connsiteY353" fmla="*/ 672313 h 1059043"/>
                <a:gd name="connsiteX354" fmla="*/ 2630646 w 3024845"/>
                <a:gd name="connsiteY354" fmla="*/ 667989 h 1059043"/>
                <a:gd name="connsiteX355" fmla="*/ 2642806 w 3024845"/>
                <a:gd name="connsiteY355" fmla="*/ 667989 h 1059043"/>
                <a:gd name="connsiteX356" fmla="*/ 2642806 w 3024845"/>
                <a:gd name="connsiteY356" fmla="*/ 672313 h 1059043"/>
                <a:gd name="connsiteX357" fmla="*/ 2667126 w 3024845"/>
                <a:gd name="connsiteY357" fmla="*/ 672313 h 1059043"/>
                <a:gd name="connsiteX358" fmla="*/ 2667126 w 3024845"/>
                <a:gd name="connsiteY358" fmla="*/ 659342 h 1059043"/>
                <a:gd name="connsiteX359" fmla="*/ 2695500 w 3024845"/>
                <a:gd name="connsiteY359" fmla="*/ 659342 h 1059043"/>
                <a:gd name="connsiteX360" fmla="*/ 2707660 w 3024845"/>
                <a:gd name="connsiteY360" fmla="*/ 655018 h 1059043"/>
                <a:gd name="connsiteX361" fmla="*/ 2727927 w 3024845"/>
                <a:gd name="connsiteY361" fmla="*/ 659342 h 1059043"/>
                <a:gd name="connsiteX362" fmla="*/ 2727927 w 3024845"/>
                <a:gd name="connsiteY362" fmla="*/ 642048 h 1059043"/>
                <a:gd name="connsiteX363" fmla="*/ 2736034 w 3024845"/>
                <a:gd name="connsiteY363" fmla="*/ 642048 h 1059043"/>
                <a:gd name="connsiteX364" fmla="*/ 2736034 w 3024845"/>
                <a:gd name="connsiteY364" fmla="*/ 629077 h 1059043"/>
                <a:gd name="connsiteX365" fmla="*/ 2792781 w 3024845"/>
                <a:gd name="connsiteY365" fmla="*/ 629077 h 1059043"/>
                <a:gd name="connsiteX366" fmla="*/ 2792781 w 3024845"/>
                <a:gd name="connsiteY366" fmla="*/ 598812 h 1059043"/>
                <a:gd name="connsiteX367" fmla="*/ 2811021 w 3024845"/>
                <a:gd name="connsiteY367" fmla="*/ 598812 h 1059043"/>
                <a:gd name="connsiteX368" fmla="*/ 2811021 w 3024845"/>
                <a:gd name="connsiteY368" fmla="*/ 592327 h 1059043"/>
                <a:gd name="connsiteX369" fmla="*/ 2823181 w 3024845"/>
                <a:gd name="connsiteY369" fmla="*/ 592327 h 1059043"/>
                <a:gd name="connsiteX370" fmla="*/ 2823181 w 3024845"/>
                <a:gd name="connsiteY370" fmla="*/ 598812 h 1059043"/>
                <a:gd name="connsiteX371" fmla="*/ 2839395 w 3024845"/>
                <a:gd name="connsiteY371" fmla="*/ 598812 h 1059043"/>
                <a:gd name="connsiteX372" fmla="*/ 2839395 w 3024845"/>
                <a:gd name="connsiteY372" fmla="*/ 648533 h 1059043"/>
                <a:gd name="connsiteX373" fmla="*/ 2871822 w 3024845"/>
                <a:gd name="connsiteY373" fmla="*/ 648533 h 1059043"/>
                <a:gd name="connsiteX374" fmla="*/ 2871822 w 3024845"/>
                <a:gd name="connsiteY374" fmla="*/ 622592 h 1059043"/>
                <a:gd name="connsiteX375" fmla="*/ 2910329 w 3024845"/>
                <a:gd name="connsiteY375" fmla="*/ 622592 h 1059043"/>
                <a:gd name="connsiteX376" fmla="*/ 2910329 w 3024845"/>
                <a:gd name="connsiteY376" fmla="*/ 592327 h 1059043"/>
                <a:gd name="connsiteX377" fmla="*/ 2958970 w 3024845"/>
                <a:gd name="connsiteY377" fmla="*/ 592327 h 1059043"/>
                <a:gd name="connsiteX378" fmla="*/ 2958970 w 3024845"/>
                <a:gd name="connsiteY378" fmla="*/ 703483 h 1059043"/>
                <a:gd name="connsiteX379" fmla="*/ 2958970 w 3024845"/>
                <a:gd name="connsiteY379" fmla="*/ 717262 h 1059043"/>
                <a:gd name="connsiteX380" fmla="*/ 3024845 w 3024845"/>
                <a:gd name="connsiteY380" fmla="*/ 717262 h 1059043"/>
                <a:gd name="connsiteX381" fmla="*/ 3024845 w 3024845"/>
                <a:gd name="connsiteY381" fmla="*/ 1059043 h 1059043"/>
                <a:gd name="connsiteX382" fmla="*/ 2054 w 3024845"/>
                <a:gd name="connsiteY382" fmla="*/ 1056710 h 1059043"/>
                <a:gd name="connsiteX383" fmla="*/ 0 w 3024845"/>
                <a:gd name="connsiteY383" fmla="*/ 622592 h 1059043"/>
                <a:gd name="connsiteX384" fmla="*/ 20267 w 3024845"/>
                <a:gd name="connsiteY384" fmla="*/ 622592 h 1059043"/>
                <a:gd name="connsiteX385" fmla="*/ 20774 w 3024845"/>
                <a:gd name="connsiteY385" fmla="*/ 621511 h 1059043"/>
                <a:gd name="connsiteX386" fmla="*/ 24320 w 3024845"/>
                <a:gd name="connsiteY386" fmla="*/ 613945 h 1059043"/>
                <a:gd name="connsiteX387" fmla="*/ 26094 w 3024845"/>
                <a:gd name="connsiteY387" fmla="*/ 614215 h 1059043"/>
                <a:gd name="connsiteX388" fmla="*/ 38507 w 3024845"/>
                <a:gd name="connsiteY388" fmla="*/ 616106 h 1059043"/>
                <a:gd name="connsiteX389" fmla="*/ 39014 w 3024845"/>
                <a:gd name="connsiteY389" fmla="*/ 617458 h 1059043"/>
                <a:gd name="connsiteX390" fmla="*/ 42560 w 3024845"/>
                <a:gd name="connsiteY390" fmla="*/ 626915 h 1059043"/>
                <a:gd name="connsiteX391" fmla="*/ 68907 w 3024845"/>
                <a:gd name="connsiteY391" fmla="*/ 629077 h 1059043"/>
                <a:gd name="connsiteX392" fmla="*/ 68907 w 3024845"/>
                <a:gd name="connsiteY392" fmla="*/ 505856 h 1059043"/>
                <a:gd name="connsiteX393" fmla="*/ 70934 w 3024845"/>
                <a:gd name="connsiteY393" fmla="*/ 505856 h 1059043"/>
                <a:gd name="connsiteX394" fmla="*/ 85121 w 3024845"/>
                <a:gd name="connsiteY394" fmla="*/ 505856 h 1059043"/>
                <a:gd name="connsiteX395" fmla="*/ 85121 w 3024845"/>
                <a:gd name="connsiteY395" fmla="*/ 369664 h 1059043"/>
                <a:gd name="connsiteX396" fmla="*/ 86894 w 3024845"/>
                <a:gd name="connsiteY396" fmla="*/ 369664 h 1059043"/>
                <a:gd name="connsiteX397" fmla="*/ 99308 w 3024845"/>
                <a:gd name="connsiteY397" fmla="*/ 369664 h 1059043"/>
                <a:gd name="connsiteX398" fmla="*/ 99308 w 3024845"/>
                <a:gd name="connsiteY398" fmla="*/ 255090 h 1059043"/>
                <a:gd name="connsiteX399" fmla="*/ 103361 w 3024845"/>
                <a:gd name="connsiteY399" fmla="*/ 226986 h 1059043"/>
                <a:gd name="connsiteX400" fmla="*/ 105388 w 3024845"/>
                <a:gd name="connsiteY400" fmla="*/ 226986 h 1059043"/>
                <a:gd name="connsiteX401" fmla="*/ 119575 w 3024845"/>
                <a:gd name="connsiteY401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46266 w 3024845"/>
                <a:gd name="connsiteY310" fmla="*/ 131868 h 1059043"/>
                <a:gd name="connsiteX311" fmla="*/ 2144240 w 3024845"/>
                <a:gd name="connsiteY311" fmla="*/ 125383 h 1059043"/>
                <a:gd name="connsiteX312" fmla="*/ 2150320 w 3024845"/>
                <a:gd name="connsiteY312" fmla="*/ 118897 h 1059043"/>
                <a:gd name="connsiteX313" fmla="*/ 2150320 w 3024845"/>
                <a:gd name="connsiteY313" fmla="*/ 60529 h 1059043"/>
                <a:gd name="connsiteX314" fmla="*/ 2152346 w 3024845"/>
                <a:gd name="connsiteY314" fmla="*/ 56206 h 1059043"/>
                <a:gd name="connsiteX315" fmla="*/ 2152346 w 3024845"/>
                <a:gd name="connsiteY315" fmla="*/ 0 h 1059043"/>
                <a:gd name="connsiteX316" fmla="*/ 2168560 w 3024845"/>
                <a:gd name="connsiteY316" fmla="*/ 125383 h 1059043"/>
                <a:gd name="connsiteX317" fmla="*/ 2180720 w 3024845"/>
                <a:gd name="connsiteY317" fmla="*/ 555577 h 1059043"/>
                <a:gd name="connsiteX318" fmla="*/ 2245574 w 3024845"/>
                <a:gd name="connsiteY318" fmla="*/ 555577 h 1059043"/>
                <a:gd name="connsiteX319" fmla="*/ 2245574 w 3024845"/>
                <a:gd name="connsiteY319" fmla="*/ 631239 h 1059043"/>
                <a:gd name="connsiteX320" fmla="*/ 2253681 w 3024845"/>
                <a:gd name="connsiteY320" fmla="*/ 631239 h 1059043"/>
                <a:gd name="connsiteX321" fmla="*/ 2255708 w 3024845"/>
                <a:gd name="connsiteY321" fmla="*/ 624754 h 1059043"/>
                <a:gd name="connsiteX322" fmla="*/ 2261788 w 3024845"/>
                <a:gd name="connsiteY322" fmla="*/ 624754 h 1059043"/>
                <a:gd name="connsiteX323" fmla="*/ 2263815 w 3024845"/>
                <a:gd name="connsiteY323" fmla="*/ 633401 h 1059043"/>
                <a:gd name="connsiteX324" fmla="*/ 2275975 w 3024845"/>
                <a:gd name="connsiteY324" fmla="*/ 633401 h 1059043"/>
                <a:gd name="connsiteX325" fmla="*/ 2275975 w 3024845"/>
                <a:gd name="connsiteY325" fmla="*/ 626915 h 1059043"/>
                <a:gd name="connsiteX326" fmla="*/ 2298268 w 3024845"/>
                <a:gd name="connsiteY326" fmla="*/ 626915 h 1059043"/>
                <a:gd name="connsiteX327" fmla="*/ 2298268 w 3024845"/>
                <a:gd name="connsiteY327" fmla="*/ 633401 h 1059043"/>
                <a:gd name="connsiteX328" fmla="*/ 2318535 w 3024845"/>
                <a:gd name="connsiteY328" fmla="*/ 633401 h 1059043"/>
                <a:gd name="connsiteX329" fmla="*/ 2318535 w 3024845"/>
                <a:gd name="connsiteY329" fmla="*/ 678798 h 1059043"/>
                <a:gd name="connsiteX330" fmla="*/ 2332722 w 3024845"/>
                <a:gd name="connsiteY330" fmla="*/ 678798 h 1059043"/>
                <a:gd name="connsiteX331" fmla="*/ 2332722 w 3024845"/>
                <a:gd name="connsiteY331" fmla="*/ 665827 h 1059043"/>
                <a:gd name="connsiteX332" fmla="*/ 2348936 w 3024845"/>
                <a:gd name="connsiteY332" fmla="*/ 665827 h 1059043"/>
                <a:gd name="connsiteX333" fmla="*/ 2348936 w 3024845"/>
                <a:gd name="connsiteY333" fmla="*/ 486400 h 1059043"/>
                <a:gd name="connsiteX334" fmla="*/ 2355016 w 3024845"/>
                <a:gd name="connsiteY334" fmla="*/ 479914 h 1059043"/>
                <a:gd name="connsiteX335" fmla="*/ 2427977 w 3024845"/>
                <a:gd name="connsiteY335" fmla="*/ 479914 h 1059043"/>
                <a:gd name="connsiteX336" fmla="*/ 2427977 w 3024845"/>
                <a:gd name="connsiteY336" fmla="*/ 488562 h 1059043"/>
                <a:gd name="connsiteX337" fmla="*/ 2438110 w 3024845"/>
                <a:gd name="connsiteY337" fmla="*/ 488562 h 1059043"/>
                <a:gd name="connsiteX338" fmla="*/ 2438110 w 3024845"/>
                <a:gd name="connsiteY338" fmla="*/ 603136 h 1059043"/>
                <a:gd name="connsiteX339" fmla="*/ 2460404 w 3024845"/>
                <a:gd name="connsiteY339" fmla="*/ 603136 h 1059043"/>
                <a:gd name="connsiteX340" fmla="*/ 2460404 w 3024845"/>
                <a:gd name="connsiteY340" fmla="*/ 536121 h 1059043"/>
                <a:gd name="connsiteX341" fmla="*/ 2486751 w 3024845"/>
                <a:gd name="connsiteY341" fmla="*/ 536121 h 1059043"/>
                <a:gd name="connsiteX342" fmla="*/ 2490804 w 3024845"/>
                <a:gd name="connsiteY342" fmla="*/ 531797 h 1059043"/>
                <a:gd name="connsiteX343" fmla="*/ 2498911 w 3024845"/>
                <a:gd name="connsiteY343" fmla="*/ 531797 h 1059043"/>
                <a:gd name="connsiteX344" fmla="*/ 2502964 w 3024845"/>
                <a:gd name="connsiteY344" fmla="*/ 536121 h 1059043"/>
                <a:gd name="connsiteX345" fmla="*/ 2525258 w 3024845"/>
                <a:gd name="connsiteY345" fmla="*/ 536121 h 1059043"/>
                <a:gd name="connsiteX346" fmla="*/ 2525258 w 3024845"/>
                <a:gd name="connsiteY346" fmla="*/ 419385 h 1059043"/>
                <a:gd name="connsiteX347" fmla="*/ 2582005 w 3024845"/>
                <a:gd name="connsiteY347" fmla="*/ 408576 h 1059043"/>
                <a:gd name="connsiteX348" fmla="*/ 2582005 w 3024845"/>
                <a:gd name="connsiteY348" fmla="*/ 409657 h 1059043"/>
                <a:gd name="connsiteX349" fmla="*/ 2582005 w 3024845"/>
                <a:gd name="connsiteY349" fmla="*/ 417223 h 1059043"/>
                <a:gd name="connsiteX350" fmla="*/ 2608352 w 3024845"/>
                <a:gd name="connsiteY350" fmla="*/ 417223 h 1059043"/>
                <a:gd name="connsiteX351" fmla="*/ 2608352 w 3024845"/>
                <a:gd name="connsiteY351" fmla="*/ 672313 h 1059043"/>
                <a:gd name="connsiteX352" fmla="*/ 2630646 w 3024845"/>
                <a:gd name="connsiteY352" fmla="*/ 672313 h 1059043"/>
                <a:gd name="connsiteX353" fmla="*/ 2630646 w 3024845"/>
                <a:gd name="connsiteY353" fmla="*/ 667989 h 1059043"/>
                <a:gd name="connsiteX354" fmla="*/ 2642806 w 3024845"/>
                <a:gd name="connsiteY354" fmla="*/ 667989 h 1059043"/>
                <a:gd name="connsiteX355" fmla="*/ 2642806 w 3024845"/>
                <a:gd name="connsiteY355" fmla="*/ 672313 h 1059043"/>
                <a:gd name="connsiteX356" fmla="*/ 2667126 w 3024845"/>
                <a:gd name="connsiteY356" fmla="*/ 672313 h 1059043"/>
                <a:gd name="connsiteX357" fmla="*/ 2667126 w 3024845"/>
                <a:gd name="connsiteY357" fmla="*/ 659342 h 1059043"/>
                <a:gd name="connsiteX358" fmla="*/ 2695500 w 3024845"/>
                <a:gd name="connsiteY358" fmla="*/ 659342 h 1059043"/>
                <a:gd name="connsiteX359" fmla="*/ 2707660 w 3024845"/>
                <a:gd name="connsiteY359" fmla="*/ 655018 h 1059043"/>
                <a:gd name="connsiteX360" fmla="*/ 2727927 w 3024845"/>
                <a:gd name="connsiteY360" fmla="*/ 659342 h 1059043"/>
                <a:gd name="connsiteX361" fmla="*/ 2727927 w 3024845"/>
                <a:gd name="connsiteY361" fmla="*/ 642048 h 1059043"/>
                <a:gd name="connsiteX362" fmla="*/ 2736034 w 3024845"/>
                <a:gd name="connsiteY362" fmla="*/ 642048 h 1059043"/>
                <a:gd name="connsiteX363" fmla="*/ 2736034 w 3024845"/>
                <a:gd name="connsiteY363" fmla="*/ 629077 h 1059043"/>
                <a:gd name="connsiteX364" fmla="*/ 2792781 w 3024845"/>
                <a:gd name="connsiteY364" fmla="*/ 629077 h 1059043"/>
                <a:gd name="connsiteX365" fmla="*/ 2792781 w 3024845"/>
                <a:gd name="connsiteY365" fmla="*/ 598812 h 1059043"/>
                <a:gd name="connsiteX366" fmla="*/ 2811021 w 3024845"/>
                <a:gd name="connsiteY366" fmla="*/ 598812 h 1059043"/>
                <a:gd name="connsiteX367" fmla="*/ 2811021 w 3024845"/>
                <a:gd name="connsiteY367" fmla="*/ 592327 h 1059043"/>
                <a:gd name="connsiteX368" fmla="*/ 2823181 w 3024845"/>
                <a:gd name="connsiteY368" fmla="*/ 592327 h 1059043"/>
                <a:gd name="connsiteX369" fmla="*/ 2823181 w 3024845"/>
                <a:gd name="connsiteY369" fmla="*/ 598812 h 1059043"/>
                <a:gd name="connsiteX370" fmla="*/ 2839395 w 3024845"/>
                <a:gd name="connsiteY370" fmla="*/ 598812 h 1059043"/>
                <a:gd name="connsiteX371" fmla="*/ 2839395 w 3024845"/>
                <a:gd name="connsiteY371" fmla="*/ 648533 h 1059043"/>
                <a:gd name="connsiteX372" fmla="*/ 2871822 w 3024845"/>
                <a:gd name="connsiteY372" fmla="*/ 648533 h 1059043"/>
                <a:gd name="connsiteX373" fmla="*/ 2871822 w 3024845"/>
                <a:gd name="connsiteY373" fmla="*/ 622592 h 1059043"/>
                <a:gd name="connsiteX374" fmla="*/ 2910329 w 3024845"/>
                <a:gd name="connsiteY374" fmla="*/ 622592 h 1059043"/>
                <a:gd name="connsiteX375" fmla="*/ 2910329 w 3024845"/>
                <a:gd name="connsiteY375" fmla="*/ 592327 h 1059043"/>
                <a:gd name="connsiteX376" fmla="*/ 2958970 w 3024845"/>
                <a:gd name="connsiteY376" fmla="*/ 592327 h 1059043"/>
                <a:gd name="connsiteX377" fmla="*/ 2958970 w 3024845"/>
                <a:gd name="connsiteY377" fmla="*/ 703483 h 1059043"/>
                <a:gd name="connsiteX378" fmla="*/ 2958970 w 3024845"/>
                <a:gd name="connsiteY378" fmla="*/ 717262 h 1059043"/>
                <a:gd name="connsiteX379" fmla="*/ 3024845 w 3024845"/>
                <a:gd name="connsiteY379" fmla="*/ 717262 h 1059043"/>
                <a:gd name="connsiteX380" fmla="*/ 3024845 w 3024845"/>
                <a:gd name="connsiteY380" fmla="*/ 1059043 h 1059043"/>
                <a:gd name="connsiteX381" fmla="*/ 2054 w 3024845"/>
                <a:gd name="connsiteY381" fmla="*/ 1056710 h 1059043"/>
                <a:gd name="connsiteX382" fmla="*/ 0 w 3024845"/>
                <a:gd name="connsiteY382" fmla="*/ 622592 h 1059043"/>
                <a:gd name="connsiteX383" fmla="*/ 20267 w 3024845"/>
                <a:gd name="connsiteY383" fmla="*/ 622592 h 1059043"/>
                <a:gd name="connsiteX384" fmla="*/ 20774 w 3024845"/>
                <a:gd name="connsiteY384" fmla="*/ 621511 h 1059043"/>
                <a:gd name="connsiteX385" fmla="*/ 24320 w 3024845"/>
                <a:gd name="connsiteY385" fmla="*/ 613945 h 1059043"/>
                <a:gd name="connsiteX386" fmla="*/ 26094 w 3024845"/>
                <a:gd name="connsiteY386" fmla="*/ 614215 h 1059043"/>
                <a:gd name="connsiteX387" fmla="*/ 38507 w 3024845"/>
                <a:gd name="connsiteY387" fmla="*/ 616106 h 1059043"/>
                <a:gd name="connsiteX388" fmla="*/ 39014 w 3024845"/>
                <a:gd name="connsiteY388" fmla="*/ 617458 h 1059043"/>
                <a:gd name="connsiteX389" fmla="*/ 42560 w 3024845"/>
                <a:gd name="connsiteY389" fmla="*/ 626915 h 1059043"/>
                <a:gd name="connsiteX390" fmla="*/ 68907 w 3024845"/>
                <a:gd name="connsiteY390" fmla="*/ 629077 h 1059043"/>
                <a:gd name="connsiteX391" fmla="*/ 68907 w 3024845"/>
                <a:gd name="connsiteY391" fmla="*/ 505856 h 1059043"/>
                <a:gd name="connsiteX392" fmla="*/ 70934 w 3024845"/>
                <a:gd name="connsiteY392" fmla="*/ 505856 h 1059043"/>
                <a:gd name="connsiteX393" fmla="*/ 85121 w 3024845"/>
                <a:gd name="connsiteY393" fmla="*/ 505856 h 1059043"/>
                <a:gd name="connsiteX394" fmla="*/ 85121 w 3024845"/>
                <a:gd name="connsiteY394" fmla="*/ 369664 h 1059043"/>
                <a:gd name="connsiteX395" fmla="*/ 86894 w 3024845"/>
                <a:gd name="connsiteY395" fmla="*/ 369664 h 1059043"/>
                <a:gd name="connsiteX396" fmla="*/ 99308 w 3024845"/>
                <a:gd name="connsiteY396" fmla="*/ 369664 h 1059043"/>
                <a:gd name="connsiteX397" fmla="*/ 99308 w 3024845"/>
                <a:gd name="connsiteY397" fmla="*/ 255090 h 1059043"/>
                <a:gd name="connsiteX398" fmla="*/ 103361 w 3024845"/>
                <a:gd name="connsiteY398" fmla="*/ 226986 h 1059043"/>
                <a:gd name="connsiteX399" fmla="*/ 105388 w 3024845"/>
                <a:gd name="connsiteY399" fmla="*/ 226986 h 1059043"/>
                <a:gd name="connsiteX400" fmla="*/ 119575 w 3024845"/>
                <a:gd name="connsiteY400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46266 w 3024845"/>
                <a:gd name="connsiteY310" fmla="*/ 131868 h 1059043"/>
                <a:gd name="connsiteX311" fmla="*/ 2144240 w 3024845"/>
                <a:gd name="connsiteY311" fmla="*/ 125383 h 1059043"/>
                <a:gd name="connsiteX312" fmla="*/ 2150320 w 3024845"/>
                <a:gd name="connsiteY312" fmla="*/ 118897 h 1059043"/>
                <a:gd name="connsiteX313" fmla="*/ 2150320 w 3024845"/>
                <a:gd name="connsiteY313" fmla="*/ 60529 h 1059043"/>
                <a:gd name="connsiteX314" fmla="*/ 2152346 w 3024845"/>
                <a:gd name="connsiteY314" fmla="*/ 56206 h 1059043"/>
                <a:gd name="connsiteX315" fmla="*/ 2152346 w 3024845"/>
                <a:gd name="connsiteY315" fmla="*/ 0 h 1059043"/>
                <a:gd name="connsiteX316" fmla="*/ 2180720 w 3024845"/>
                <a:gd name="connsiteY316" fmla="*/ 555577 h 1059043"/>
                <a:gd name="connsiteX317" fmla="*/ 2245574 w 3024845"/>
                <a:gd name="connsiteY317" fmla="*/ 555577 h 1059043"/>
                <a:gd name="connsiteX318" fmla="*/ 2245574 w 3024845"/>
                <a:gd name="connsiteY318" fmla="*/ 631239 h 1059043"/>
                <a:gd name="connsiteX319" fmla="*/ 2253681 w 3024845"/>
                <a:gd name="connsiteY319" fmla="*/ 631239 h 1059043"/>
                <a:gd name="connsiteX320" fmla="*/ 2255708 w 3024845"/>
                <a:gd name="connsiteY320" fmla="*/ 624754 h 1059043"/>
                <a:gd name="connsiteX321" fmla="*/ 2261788 w 3024845"/>
                <a:gd name="connsiteY321" fmla="*/ 624754 h 1059043"/>
                <a:gd name="connsiteX322" fmla="*/ 2263815 w 3024845"/>
                <a:gd name="connsiteY322" fmla="*/ 633401 h 1059043"/>
                <a:gd name="connsiteX323" fmla="*/ 2275975 w 3024845"/>
                <a:gd name="connsiteY323" fmla="*/ 633401 h 1059043"/>
                <a:gd name="connsiteX324" fmla="*/ 2275975 w 3024845"/>
                <a:gd name="connsiteY324" fmla="*/ 626915 h 1059043"/>
                <a:gd name="connsiteX325" fmla="*/ 2298268 w 3024845"/>
                <a:gd name="connsiteY325" fmla="*/ 626915 h 1059043"/>
                <a:gd name="connsiteX326" fmla="*/ 2298268 w 3024845"/>
                <a:gd name="connsiteY326" fmla="*/ 633401 h 1059043"/>
                <a:gd name="connsiteX327" fmla="*/ 2318535 w 3024845"/>
                <a:gd name="connsiteY327" fmla="*/ 633401 h 1059043"/>
                <a:gd name="connsiteX328" fmla="*/ 2318535 w 3024845"/>
                <a:gd name="connsiteY328" fmla="*/ 678798 h 1059043"/>
                <a:gd name="connsiteX329" fmla="*/ 2332722 w 3024845"/>
                <a:gd name="connsiteY329" fmla="*/ 678798 h 1059043"/>
                <a:gd name="connsiteX330" fmla="*/ 2332722 w 3024845"/>
                <a:gd name="connsiteY330" fmla="*/ 665827 h 1059043"/>
                <a:gd name="connsiteX331" fmla="*/ 2348936 w 3024845"/>
                <a:gd name="connsiteY331" fmla="*/ 665827 h 1059043"/>
                <a:gd name="connsiteX332" fmla="*/ 2348936 w 3024845"/>
                <a:gd name="connsiteY332" fmla="*/ 486400 h 1059043"/>
                <a:gd name="connsiteX333" fmla="*/ 2355016 w 3024845"/>
                <a:gd name="connsiteY333" fmla="*/ 479914 h 1059043"/>
                <a:gd name="connsiteX334" fmla="*/ 2427977 w 3024845"/>
                <a:gd name="connsiteY334" fmla="*/ 479914 h 1059043"/>
                <a:gd name="connsiteX335" fmla="*/ 2427977 w 3024845"/>
                <a:gd name="connsiteY335" fmla="*/ 488562 h 1059043"/>
                <a:gd name="connsiteX336" fmla="*/ 2438110 w 3024845"/>
                <a:gd name="connsiteY336" fmla="*/ 488562 h 1059043"/>
                <a:gd name="connsiteX337" fmla="*/ 2438110 w 3024845"/>
                <a:gd name="connsiteY337" fmla="*/ 603136 h 1059043"/>
                <a:gd name="connsiteX338" fmla="*/ 2460404 w 3024845"/>
                <a:gd name="connsiteY338" fmla="*/ 603136 h 1059043"/>
                <a:gd name="connsiteX339" fmla="*/ 2460404 w 3024845"/>
                <a:gd name="connsiteY339" fmla="*/ 536121 h 1059043"/>
                <a:gd name="connsiteX340" fmla="*/ 2486751 w 3024845"/>
                <a:gd name="connsiteY340" fmla="*/ 536121 h 1059043"/>
                <a:gd name="connsiteX341" fmla="*/ 2490804 w 3024845"/>
                <a:gd name="connsiteY341" fmla="*/ 531797 h 1059043"/>
                <a:gd name="connsiteX342" fmla="*/ 2498911 w 3024845"/>
                <a:gd name="connsiteY342" fmla="*/ 531797 h 1059043"/>
                <a:gd name="connsiteX343" fmla="*/ 2502964 w 3024845"/>
                <a:gd name="connsiteY343" fmla="*/ 536121 h 1059043"/>
                <a:gd name="connsiteX344" fmla="*/ 2525258 w 3024845"/>
                <a:gd name="connsiteY344" fmla="*/ 536121 h 1059043"/>
                <a:gd name="connsiteX345" fmla="*/ 2525258 w 3024845"/>
                <a:gd name="connsiteY345" fmla="*/ 419385 h 1059043"/>
                <a:gd name="connsiteX346" fmla="*/ 2582005 w 3024845"/>
                <a:gd name="connsiteY346" fmla="*/ 408576 h 1059043"/>
                <a:gd name="connsiteX347" fmla="*/ 2582005 w 3024845"/>
                <a:gd name="connsiteY347" fmla="*/ 409657 h 1059043"/>
                <a:gd name="connsiteX348" fmla="*/ 2582005 w 3024845"/>
                <a:gd name="connsiteY348" fmla="*/ 417223 h 1059043"/>
                <a:gd name="connsiteX349" fmla="*/ 2608352 w 3024845"/>
                <a:gd name="connsiteY349" fmla="*/ 417223 h 1059043"/>
                <a:gd name="connsiteX350" fmla="*/ 2608352 w 3024845"/>
                <a:gd name="connsiteY350" fmla="*/ 672313 h 1059043"/>
                <a:gd name="connsiteX351" fmla="*/ 2630646 w 3024845"/>
                <a:gd name="connsiteY351" fmla="*/ 672313 h 1059043"/>
                <a:gd name="connsiteX352" fmla="*/ 2630646 w 3024845"/>
                <a:gd name="connsiteY352" fmla="*/ 667989 h 1059043"/>
                <a:gd name="connsiteX353" fmla="*/ 2642806 w 3024845"/>
                <a:gd name="connsiteY353" fmla="*/ 667989 h 1059043"/>
                <a:gd name="connsiteX354" fmla="*/ 2642806 w 3024845"/>
                <a:gd name="connsiteY354" fmla="*/ 672313 h 1059043"/>
                <a:gd name="connsiteX355" fmla="*/ 2667126 w 3024845"/>
                <a:gd name="connsiteY355" fmla="*/ 672313 h 1059043"/>
                <a:gd name="connsiteX356" fmla="*/ 2667126 w 3024845"/>
                <a:gd name="connsiteY356" fmla="*/ 659342 h 1059043"/>
                <a:gd name="connsiteX357" fmla="*/ 2695500 w 3024845"/>
                <a:gd name="connsiteY357" fmla="*/ 659342 h 1059043"/>
                <a:gd name="connsiteX358" fmla="*/ 2707660 w 3024845"/>
                <a:gd name="connsiteY358" fmla="*/ 655018 h 1059043"/>
                <a:gd name="connsiteX359" fmla="*/ 2727927 w 3024845"/>
                <a:gd name="connsiteY359" fmla="*/ 659342 h 1059043"/>
                <a:gd name="connsiteX360" fmla="*/ 2727927 w 3024845"/>
                <a:gd name="connsiteY360" fmla="*/ 642048 h 1059043"/>
                <a:gd name="connsiteX361" fmla="*/ 2736034 w 3024845"/>
                <a:gd name="connsiteY361" fmla="*/ 642048 h 1059043"/>
                <a:gd name="connsiteX362" fmla="*/ 2736034 w 3024845"/>
                <a:gd name="connsiteY362" fmla="*/ 629077 h 1059043"/>
                <a:gd name="connsiteX363" fmla="*/ 2792781 w 3024845"/>
                <a:gd name="connsiteY363" fmla="*/ 629077 h 1059043"/>
                <a:gd name="connsiteX364" fmla="*/ 2792781 w 3024845"/>
                <a:gd name="connsiteY364" fmla="*/ 598812 h 1059043"/>
                <a:gd name="connsiteX365" fmla="*/ 2811021 w 3024845"/>
                <a:gd name="connsiteY365" fmla="*/ 598812 h 1059043"/>
                <a:gd name="connsiteX366" fmla="*/ 2811021 w 3024845"/>
                <a:gd name="connsiteY366" fmla="*/ 592327 h 1059043"/>
                <a:gd name="connsiteX367" fmla="*/ 2823181 w 3024845"/>
                <a:gd name="connsiteY367" fmla="*/ 592327 h 1059043"/>
                <a:gd name="connsiteX368" fmla="*/ 2823181 w 3024845"/>
                <a:gd name="connsiteY368" fmla="*/ 598812 h 1059043"/>
                <a:gd name="connsiteX369" fmla="*/ 2839395 w 3024845"/>
                <a:gd name="connsiteY369" fmla="*/ 598812 h 1059043"/>
                <a:gd name="connsiteX370" fmla="*/ 2839395 w 3024845"/>
                <a:gd name="connsiteY370" fmla="*/ 648533 h 1059043"/>
                <a:gd name="connsiteX371" fmla="*/ 2871822 w 3024845"/>
                <a:gd name="connsiteY371" fmla="*/ 648533 h 1059043"/>
                <a:gd name="connsiteX372" fmla="*/ 2871822 w 3024845"/>
                <a:gd name="connsiteY372" fmla="*/ 622592 h 1059043"/>
                <a:gd name="connsiteX373" fmla="*/ 2910329 w 3024845"/>
                <a:gd name="connsiteY373" fmla="*/ 622592 h 1059043"/>
                <a:gd name="connsiteX374" fmla="*/ 2910329 w 3024845"/>
                <a:gd name="connsiteY374" fmla="*/ 592327 h 1059043"/>
                <a:gd name="connsiteX375" fmla="*/ 2958970 w 3024845"/>
                <a:gd name="connsiteY375" fmla="*/ 592327 h 1059043"/>
                <a:gd name="connsiteX376" fmla="*/ 2958970 w 3024845"/>
                <a:gd name="connsiteY376" fmla="*/ 703483 h 1059043"/>
                <a:gd name="connsiteX377" fmla="*/ 2958970 w 3024845"/>
                <a:gd name="connsiteY377" fmla="*/ 717262 h 1059043"/>
                <a:gd name="connsiteX378" fmla="*/ 3024845 w 3024845"/>
                <a:gd name="connsiteY378" fmla="*/ 717262 h 1059043"/>
                <a:gd name="connsiteX379" fmla="*/ 3024845 w 3024845"/>
                <a:gd name="connsiteY379" fmla="*/ 1059043 h 1059043"/>
                <a:gd name="connsiteX380" fmla="*/ 2054 w 3024845"/>
                <a:gd name="connsiteY380" fmla="*/ 1056710 h 1059043"/>
                <a:gd name="connsiteX381" fmla="*/ 0 w 3024845"/>
                <a:gd name="connsiteY381" fmla="*/ 622592 h 1059043"/>
                <a:gd name="connsiteX382" fmla="*/ 20267 w 3024845"/>
                <a:gd name="connsiteY382" fmla="*/ 622592 h 1059043"/>
                <a:gd name="connsiteX383" fmla="*/ 20774 w 3024845"/>
                <a:gd name="connsiteY383" fmla="*/ 621511 h 1059043"/>
                <a:gd name="connsiteX384" fmla="*/ 24320 w 3024845"/>
                <a:gd name="connsiteY384" fmla="*/ 613945 h 1059043"/>
                <a:gd name="connsiteX385" fmla="*/ 26094 w 3024845"/>
                <a:gd name="connsiteY385" fmla="*/ 614215 h 1059043"/>
                <a:gd name="connsiteX386" fmla="*/ 38507 w 3024845"/>
                <a:gd name="connsiteY386" fmla="*/ 616106 h 1059043"/>
                <a:gd name="connsiteX387" fmla="*/ 39014 w 3024845"/>
                <a:gd name="connsiteY387" fmla="*/ 617458 h 1059043"/>
                <a:gd name="connsiteX388" fmla="*/ 42560 w 3024845"/>
                <a:gd name="connsiteY388" fmla="*/ 626915 h 1059043"/>
                <a:gd name="connsiteX389" fmla="*/ 68907 w 3024845"/>
                <a:gd name="connsiteY389" fmla="*/ 629077 h 1059043"/>
                <a:gd name="connsiteX390" fmla="*/ 68907 w 3024845"/>
                <a:gd name="connsiteY390" fmla="*/ 505856 h 1059043"/>
                <a:gd name="connsiteX391" fmla="*/ 70934 w 3024845"/>
                <a:gd name="connsiteY391" fmla="*/ 505856 h 1059043"/>
                <a:gd name="connsiteX392" fmla="*/ 85121 w 3024845"/>
                <a:gd name="connsiteY392" fmla="*/ 505856 h 1059043"/>
                <a:gd name="connsiteX393" fmla="*/ 85121 w 3024845"/>
                <a:gd name="connsiteY393" fmla="*/ 369664 h 1059043"/>
                <a:gd name="connsiteX394" fmla="*/ 86894 w 3024845"/>
                <a:gd name="connsiteY394" fmla="*/ 369664 h 1059043"/>
                <a:gd name="connsiteX395" fmla="*/ 99308 w 3024845"/>
                <a:gd name="connsiteY395" fmla="*/ 369664 h 1059043"/>
                <a:gd name="connsiteX396" fmla="*/ 99308 w 3024845"/>
                <a:gd name="connsiteY396" fmla="*/ 255090 h 1059043"/>
                <a:gd name="connsiteX397" fmla="*/ 103361 w 3024845"/>
                <a:gd name="connsiteY397" fmla="*/ 226986 h 1059043"/>
                <a:gd name="connsiteX398" fmla="*/ 105388 w 3024845"/>
                <a:gd name="connsiteY398" fmla="*/ 226986 h 1059043"/>
                <a:gd name="connsiteX399" fmla="*/ 119575 w 3024845"/>
                <a:gd name="connsiteY399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46266 w 3024845"/>
                <a:gd name="connsiteY310" fmla="*/ 131868 h 1059043"/>
                <a:gd name="connsiteX311" fmla="*/ 2144240 w 3024845"/>
                <a:gd name="connsiteY311" fmla="*/ 125383 h 1059043"/>
                <a:gd name="connsiteX312" fmla="*/ 2150320 w 3024845"/>
                <a:gd name="connsiteY312" fmla="*/ 60529 h 1059043"/>
                <a:gd name="connsiteX313" fmla="*/ 2152346 w 3024845"/>
                <a:gd name="connsiteY313" fmla="*/ 56206 h 1059043"/>
                <a:gd name="connsiteX314" fmla="*/ 2152346 w 3024845"/>
                <a:gd name="connsiteY314" fmla="*/ 0 h 1059043"/>
                <a:gd name="connsiteX315" fmla="*/ 2180720 w 3024845"/>
                <a:gd name="connsiteY315" fmla="*/ 555577 h 1059043"/>
                <a:gd name="connsiteX316" fmla="*/ 2245574 w 3024845"/>
                <a:gd name="connsiteY316" fmla="*/ 555577 h 1059043"/>
                <a:gd name="connsiteX317" fmla="*/ 2245574 w 3024845"/>
                <a:gd name="connsiteY317" fmla="*/ 631239 h 1059043"/>
                <a:gd name="connsiteX318" fmla="*/ 2253681 w 3024845"/>
                <a:gd name="connsiteY318" fmla="*/ 631239 h 1059043"/>
                <a:gd name="connsiteX319" fmla="*/ 2255708 w 3024845"/>
                <a:gd name="connsiteY319" fmla="*/ 624754 h 1059043"/>
                <a:gd name="connsiteX320" fmla="*/ 2261788 w 3024845"/>
                <a:gd name="connsiteY320" fmla="*/ 624754 h 1059043"/>
                <a:gd name="connsiteX321" fmla="*/ 2263815 w 3024845"/>
                <a:gd name="connsiteY321" fmla="*/ 633401 h 1059043"/>
                <a:gd name="connsiteX322" fmla="*/ 2275975 w 3024845"/>
                <a:gd name="connsiteY322" fmla="*/ 633401 h 1059043"/>
                <a:gd name="connsiteX323" fmla="*/ 2275975 w 3024845"/>
                <a:gd name="connsiteY323" fmla="*/ 626915 h 1059043"/>
                <a:gd name="connsiteX324" fmla="*/ 2298268 w 3024845"/>
                <a:gd name="connsiteY324" fmla="*/ 626915 h 1059043"/>
                <a:gd name="connsiteX325" fmla="*/ 2298268 w 3024845"/>
                <a:gd name="connsiteY325" fmla="*/ 633401 h 1059043"/>
                <a:gd name="connsiteX326" fmla="*/ 2318535 w 3024845"/>
                <a:gd name="connsiteY326" fmla="*/ 633401 h 1059043"/>
                <a:gd name="connsiteX327" fmla="*/ 2318535 w 3024845"/>
                <a:gd name="connsiteY327" fmla="*/ 678798 h 1059043"/>
                <a:gd name="connsiteX328" fmla="*/ 2332722 w 3024845"/>
                <a:gd name="connsiteY328" fmla="*/ 678798 h 1059043"/>
                <a:gd name="connsiteX329" fmla="*/ 2332722 w 3024845"/>
                <a:gd name="connsiteY329" fmla="*/ 665827 h 1059043"/>
                <a:gd name="connsiteX330" fmla="*/ 2348936 w 3024845"/>
                <a:gd name="connsiteY330" fmla="*/ 665827 h 1059043"/>
                <a:gd name="connsiteX331" fmla="*/ 2348936 w 3024845"/>
                <a:gd name="connsiteY331" fmla="*/ 486400 h 1059043"/>
                <a:gd name="connsiteX332" fmla="*/ 2355016 w 3024845"/>
                <a:gd name="connsiteY332" fmla="*/ 479914 h 1059043"/>
                <a:gd name="connsiteX333" fmla="*/ 2427977 w 3024845"/>
                <a:gd name="connsiteY333" fmla="*/ 479914 h 1059043"/>
                <a:gd name="connsiteX334" fmla="*/ 2427977 w 3024845"/>
                <a:gd name="connsiteY334" fmla="*/ 488562 h 1059043"/>
                <a:gd name="connsiteX335" fmla="*/ 2438110 w 3024845"/>
                <a:gd name="connsiteY335" fmla="*/ 488562 h 1059043"/>
                <a:gd name="connsiteX336" fmla="*/ 2438110 w 3024845"/>
                <a:gd name="connsiteY336" fmla="*/ 603136 h 1059043"/>
                <a:gd name="connsiteX337" fmla="*/ 2460404 w 3024845"/>
                <a:gd name="connsiteY337" fmla="*/ 603136 h 1059043"/>
                <a:gd name="connsiteX338" fmla="*/ 2460404 w 3024845"/>
                <a:gd name="connsiteY338" fmla="*/ 536121 h 1059043"/>
                <a:gd name="connsiteX339" fmla="*/ 2486751 w 3024845"/>
                <a:gd name="connsiteY339" fmla="*/ 536121 h 1059043"/>
                <a:gd name="connsiteX340" fmla="*/ 2490804 w 3024845"/>
                <a:gd name="connsiteY340" fmla="*/ 531797 h 1059043"/>
                <a:gd name="connsiteX341" fmla="*/ 2498911 w 3024845"/>
                <a:gd name="connsiteY341" fmla="*/ 531797 h 1059043"/>
                <a:gd name="connsiteX342" fmla="*/ 2502964 w 3024845"/>
                <a:gd name="connsiteY342" fmla="*/ 536121 h 1059043"/>
                <a:gd name="connsiteX343" fmla="*/ 2525258 w 3024845"/>
                <a:gd name="connsiteY343" fmla="*/ 536121 h 1059043"/>
                <a:gd name="connsiteX344" fmla="*/ 2525258 w 3024845"/>
                <a:gd name="connsiteY344" fmla="*/ 419385 h 1059043"/>
                <a:gd name="connsiteX345" fmla="*/ 2582005 w 3024845"/>
                <a:gd name="connsiteY345" fmla="*/ 408576 h 1059043"/>
                <a:gd name="connsiteX346" fmla="*/ 2582005 w 3024845"/>
                <a:gd name="connsiteY346" fmla="*/ 409657 h 1059043"/>
                <a:gd name="connsiteX347" fmla="*/ 2582005 w 3024845"/>
                <a:gd name="connsiteY347" fmla="*/ 417223 h 1059043"/>
                <a:gd name="connsiteX348" fmla="*/ 2608352 w 3024845"/>
                <a:gd name="connsiteY348" fmla="*/ 417223 h 1059043"/>
                <a:gd name="connsiteX349" fmla="*/ 2608352 w 3024845"/>
                <a:gd name="connsiteY349" fmla="*/ 672313 h 1059043"/>
                <a:gd name="connsiteX350" fmla="*/ 2630646 w 3024845"/>
                <a:gd name="connsiteY350" fmla="*/ 672313 h 1059043"/>
                <a:gd name="connsiteX351" fmla="*/ 2630646 w 3024845"/>
                <a:gd name="connsiteY351" fmla="*/ 667989 h 1059043"/>
                <a:gd name="connsiteX352" fmla="*/ 2642806 w 3024845"/>
                <a:gd name="connsiteY352" fmla="*/ 667989 h 1059043"/>
                <a:gd name="connsiteX353" fmla="*/ 2642806 w 3024845"/>
                <a:gd name="connsiteY353" fmla="*/ 672313 h 1059043"/>
                <a:gd name="connsiteX354" fmla="*/ 2667126 w 3024845"/>
                <a:gd name="connsiteY354" fmla="*/ 672313 h 1059043"/>
                <a:gd name="connsiteX355" fmla="*/ 2667126 w 3024845"/>
                <a:gd name="connsiteY355" fmla="*/ 659342 h 1059043"/>
                <a:gd name="connsiteX356" fmla="*/ 2695500 w 3024845"/>
                <a:gd name="connsiteY356" fmla="*/ 659342 h 1059043"/>
                <a:gd name="connsiteX357" fmla="*/ 2707660 w 3024845"/>
                <a:gd name="connsiteY357" fmla="*/ 655018 h 1059043"/>
                <a:gd name="connsiteX358" fmla="*/ 2727927 w 3024845"/>
                <a:gd name="connsiteY358" fmla="*/ 659342 h 1059043"/>
                <a:gd name="connsiteX359" fmla="*/ 2727927 w 3024845"/>
                <a:gd name="connsiteY359" fmla="*/ 642048 h 1059043"/>
                <a:gd name="connsiteX360" fmla="*/ 2736034 w 3024845"/>
                <a:gd name="connsiteY360" fmla="*/ 642048 h 1059043"/>
                <a:gd name="connsiteX361" fmla="*/ 2736034 w 3024845"/>
                <a:gd name="connsiteY361" fmla="*/ 629077 h 1059043"/>
                <a:gd name="connsiteX362" fmla="*/ 2792781 w 3024845"/>
                <a:gd name="connsiteY362" fmla="*/ 629077 h 1059043"/>
                <a:gd name="connsiteX363" fmla="*/ 2792781 w 3024845"/>
                <a:gd name="connsiteY363" fmla="*/ 598812 h 1059043"/>
                <a:gd name="connsiteX364" fmla="*/ 2811021 w 3024845"/>
                <a:gd name="connsiteY364" fmla="*/ 598812 h 1059043"/>
                <a:gd name="connsiteX365" fmla="*/ 2811021 w 3024845"/>
                <a:gd name="connsiteY365" fmla="*/ 592327 h 1059043"/>
                <a:gd name="connsiteX366" fmla="*/ 2823181 w 3024845"/>
                <a:gd name="connsiteY366" fmla="*/ 592327 h 1059043"/>
                <a:gd name="connsiteX367" fmla="*/ 2823181 w 3024845"/>
                <a:gd name="connsiteY367" fmla="*/ 598812 h 1059043"/>
                <a:gd name="connsiteX368" fmla="*/ 2839395 w 3024845"/>
                <a:gd name="connsiteY368" fmla="*/ 598812 h 1059043"/>
                <a:gd name="connsiteX369" fmla="*/ 2839395 w 3024845"/>
                <a:gd name="connsiteY369" fmla="*/ 648533 h 1059043"/>
                <a:gd name="connsiteX370" fmla="*/ 2871822 w 3024845"/>
                <a:gd name="connsiteY370" fmla="*/ 648533 h 1059043"/>
                <a:gd name="connsiteX371" fmla="*/ 2871822 w 3024845"/>
                <a:gd name="connsiteY371" fmla="*/ 622592 h 1059043"/>
                <a:gd name="connsiteX372" fmla="*/ 2910329 w 3024845"/>
                <a:gd name="connsiteY372" fmla="*/ 622592 h 1059043"/>
                <a:gd name="connsiteX373" fmla="*/ 2910329 w 3024845"/>
                <a:gd name="connsiteY373" fmla="*/ 592327 h 1059043"/>
                <a:gd name="connsiteX374" fmla="*/ 2958970 w 3024845"/>
                <a:gd name="connsiteY374" fmla="*/ 592327 h 1059043"/>
                <a:gd name="connsiteX375" fmla="*/ 2958970 w 3024845"/>
                <a:gd name="connsiteY375" fmla="*/ 703483 h 1059043"/>
                <a:gd name="connsiteX376" fmla="*/ 2958970 w 3024845"/>
                <a:gd name="connsiteY376" fmla="*/ 717262 h 1059043"/>
                <a:gd name="connsiteX377" fmla="*/ 3024845 w 3024845"/>
                <a:gd name="connsiteY377" fmla="*/ 717262 h 1059043"/>
                <a:gd name="connsiteX378" fmla="*/ 3024845 w 3024845"/>
                <a:gd name="connsiteY378" fmla="*/ 1059043 h 1059043"/>
                <a:gd name="connsiteX379" fmla="*/ 2054 w 3024845"/>
                <a:gd name="connsiteY379" fmla="*/ 1056710 h 1059043"/>
                <a:gd name="connsiteX380" fmla="*/ 0 w 3024845"/>
                <a:gd name="connsiteY380" fmla="*/ 622592 h 1059043"/>
                <a:gd name="connsiteX381" fmla="*/ 20267 w 3024845"/>
                <a:gd name="connsiteY381" fmla="*/ 622592 h 1059043"/>
                <a:gd name="connsiteX382" fmla="*/ 20774 w 3024845"/>
                <a:gd name="connsiteY382" fmla="*/ 621511 h 1059043"/>
                <a:gd name="connsiteX383" fmla="*/ 24320 w 3024845"/>
                <a:gd name="connsiteY383" fmla="*/ 613945 h 1059043"/>
                <a:gd name="connsiteX384" fmla="*/ 26094 w 3024845"/>
                <a:gd name="connsiteY384" fmla="*/ 614215 h 1059043"/>
                <a:gd name="connsiteX385" fmla="*/ 38507 w 3024845"/>
                <a:gd name="connsiteY385" fmla="*/ 616106 h 1059043"/>
                <a:gd name="connsiteX386" fmla="*/ 39014 w 3024845"/>
                <a:gd name="connsiteY386" fmla="*/ 617458 h 1059043"/>
                <a:gd name="connsiteX387" fmla="*/ 42560 w 3024845"/>
                <a:gd name="connsiteY387" fmla="*/ 626915 h 1059043"/>
                <a:gd name="connsiteX388" fmla="*/ 68907 w 3024845"/>
                <a:gd name="connsiteY388" fmla="*/ 629077 h 1059043"/>
                <a:gd name="connsiteX389" fmla="*/ 68907 w 3024845"/>
                <a:gd name="connsiteY389" fmla="*/ 505856 h 1059043"/>
                <a:gd name="connsiteX390" fmla="*/ 70934 w 3024845"/>
                <a:gd name="connsiteY390" fmla="*/ 505856 h 1059043"/>
                <a:gd name="connsiteX391" fmla="*/ 85121 w 3024845"/>
                <a:gd name="connsiteY391" fmla="*/ 505856 h 1059043"/>
                <a:gd name="connsiteX392" fmla="*/ 85121 w 3024845"/>
                <a:gd name="connsiteY392" fmla="*/ 369664 h 1059043"/>
                <a:gd name="connsiteX393" fmla="*/ 86894 w 3024845"/>
                <a:gd name="connsiteY393" fmla="*/ 369664 h 1059043"/>
                <a:gd name="connsiteX394" fmla="*/ 99308 w 3024845"/>
                <a:gd name="connsiteY394" fmla="*/ 369664 h 1059043"/>
                <a:gd name="connsiteX395" fmla="*/ 99308 w 3024845"/>
                <a:gd name="connsiteY395" fmla="*/ 255090 h 1059043"/>
                <a:gd name="connsiteX396" fmla="*/ 103361 w 3024845"/>
                <a:gd name="connsiteY396" fmla="*/ 226986 h 1059043"/>
                <a:gd name="connsiteX397" fmla="*/ 105388 w 3024845"/>
                <a:gd name="connsiteY397" fmla="*/ 226986 h 1059043"/>
                <a:gd name="connsiteX398" fmla="*/ 119575 w 3024845"/>
                <a:gd name="connsiteY398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46266 w 3024845"/>
                <a:gd name="connsiteY310" fmla="*/ 131868 h 1059043"/>
                <a:gd name="connsiteX311" fmla="*/ 2150320 w 3024845"/>
                <a:gd name="connsiteY311" fmla="*/ 60529 h 1059043"/>
                <a:gd name="connsiteX312" fmla="*/ 2152346 w 3024845"/>
                <a:gd name="connsiteY312" fmla="*/ 56206 h 1059043"/>
                <a:gd name="connsiteX313" fmla="*/ 2152346 w 3024845"/>
                <a:gd name="connsiteY313" fmla="*/ 0 h 1059043"/>
                <a:gd name="connsiteX314" fmla="*/ 2180720 w 3024845"/>
                <a:gd name="connsiteY314" fmla="*/ 555577 h 1059043"/>
                <a:gd name="connsiteX315" fmla="*/ 2245574 w 3024845"/>
                <a:gd name="connsiteY315" fmla="*/ 555577 h 1059043"/>
                <a:gd name="connsiteX316" fmla="*/ 2245574 w 3024845"/>
                <a:gd name="connsiteY316" fmla="*/ 631239 h 1059043"/>
                <a:gd name="connsiteX317" fmla="*/ 2253681 w 3024845"/>
                <a:gd name="connsiteY317" fmla="*/ 631239 h 1059043"/>
                <a:gd name="connsiteX318" fmla="*/ 2255708 w 3024845"/>
                <a:gd name="connsiteY318" fmla="*/ 624754 h 1059043"/>
                <a:gd name="connsiteX319" fmla="*/ 2261788 w 3024845"/>
                <a:gd name="connsiteY319" fmla="*/ 624754 h 1059043"/>
                <a:gd name="connsiteX320" fmla="*/ 2263815 w 3024845"/>
                <a:gd name="connsiteY320" fmla="*/ 633401 h 1059043"/>
                <a:gd name="connsiteX321" fmla="*/ 2275975 w 3024845"/>
                <a:gd name="connsiteY321" fmla="*/ 633401 h 1059043"/>
                <a:gd name="connsiteX322" fmla="*/ 2275975 w 3024845"/>
                <a:gd name="connsiteY322" fmla="*/ 626915 h 1059043"/>
                <a:gd name="connsiteX323" fmla="*/ 2298268 w 3024845"/>
                <a:gd name="connsiteY323" fmla="*/ 626915 h 1059043"/>
                <a:gd name="connsiteX324" fmla="*/ 2298268 w 3024845"/>
                <a:gd name="connsiteY324" fmla="*/ 633401 h 1059043"/>
                <a:gd name="connsiteX325" fmla="*/ 2318535 w 3024845"/>
                <a:gd name="connsiteY325" fmla="*/ 633401 h 1059043"/>
                <a:gd name="connsiteX326" fmla="*/ 2318535 w 3024845"/>
                <a:gd name="connsiteY326" fmla="*/ 678798 h 1059043"/>
                <a:gd name="connsiteX327" fmla="*/ 2332722 w 3024845"/>
                <a:gd name="connsiteY327" fmla="*/ 678798 h 1059043"/>
                <a:gd name="connsiteX328" fmla="*/ 2332722 w 3024845"/>
                <a:gd name="connsiteY328" fmla="*/ 665827 h 1059043"/>
                <a:gd name="connsiteX329" fmla="*/ 2348936 w 3024845"/>
                <a:gd name="connsiteY329" fmla="*/ 665827 h 1059043"/>
                <a:gd name="connsiteX330" fmla="*/ 2348936 w 3024845"/>
                <a:gd name="connsiteY330" fmla="*/ 486400 h 1059043"/>
                <a:gd name="connsiteX331" fmla="*/ 2355016 w 3024845"/>
                <a:gd name="connsiteY331" fmla="*/ 479914 h 1059043"/>
                <a:gd name="connsiteX332" fmla="*/ 2427977 w 3024845"/>
                <a:gd name="connsiteY332" fmla="*/ 479914 h 1059043"/>
                <a:gd name="connsiteX333" fmla="*/ 2427977 w 3024845"/>
                <a:gd name="connsiteY333" fmla="*/ 488562 h 1059043"/>
                <a:gd name="connsiteX334" fmla="*/ 2438110 w 3024845"/>
                <a:gd name="connsiteY334" fmla="*/ 488562 h 1059043"/>
                <a:gd name="connsiteX335" fmla="*/ 2438110 w 3024845"/>
                <a:gd name="connsiteY335" fmla="*/ 603136 h 1059043"/>
                <a:gd name="connsiteX336" fmla="*/ 2460404 w 3024845"/>
                <a:gd name="connsiteY336" fmla="*/ 603136 h 1059043"/>
                <a:gd name="connsiteX337" fmla="*/ 2460404 w 3024845"/>
                <a:gd name="connsiteY337" fmla="*/ 536121 h 1059043"/>
                <a:gd name="connsiteX338" fmla="*/ 2486751 w 3024845"/>
                <a:gd name="connsiteY338" fmla="*/ 536121 h 1059043"/>
                <a:gd name="connsiteX339" fmla="*/ 2490804 w 3024845"/>
                <a:gd name="connsiteY339" fmla="*/ 531797 h 1059043"/>
                <a:gd name="connsiteX340" fmla="*/ 2498911 w 3024845"/>
                <a:gd name="connsiteY340" fmla="*/ 531797 h 1059043"/>
                <a:gd name="connsiteX341" fmla="*/ 2502964 w 3024845"/>
                <a:gd name="connsiteY341" fmla="*/ 536121 h 1059043"/>
                <a:gd name="connsiteX342" fmla="*/ 2525258 w 3024845"/>
                <a:gd name="connsiteY342" fmla="*/ 536121 h 1059043"/>
                <a:gd name="connsiteX343" fmla="*/ 2525258 w 3024845"/>
                <a:gd name="connsiteY343" fmla="*/ 419385 h 1059043"/>
                <a:gd name="connsiteX344" fmla="*/ 2582005 w 3024845"/>
                <a:gd name="connsiteY344" fmla="*/ 408576 h 1059043"/>
                <a:gd name="connsiteX345" fmla="*/ 2582005 w 3024845"/>
                <a:gd name="connsiteY345" fmla="*/ 409657 h 1059043"/>
                <a:gd name="connsiteX346" fmla="*/ 2582005 w 3024845"/>
                <a:gd name="connsiteY346" fmla="*/ 417223 h 1059043"/>
                <a:gd name="connsiteX347" fmla="*/ 2608352 w 3024845"/>
                <a:gd name="connsiteY347" fmla="*/ 417223 h 1059043"/>
                <a:gd name="connsiteX348" fmla="*/ 2608352 w 3024845"/>
                <a:gd name="connsiteY348" fmla="*/ 672313 h 1059043"/>
                <a:gd name="connsiteX349" fmla="*/ 2630646 w 3024845"/>
                <a:gd name="connsiteY349" fmla="*/ 672313 h 1059043"/>
                <a:gd name="connsiteX350" fmla="*/ 2630646 w 3024845"/>
                <a:gd name="connsiteY350" fmla="*/ 667989 h 1059043"/>
                <a:gd name="connsiteX351" fmla="*/ 2642806 w 3024845"/>
                <a:gd name="connsiteY351" fmla="*/ 667989 h 1059043"/>
                <a:gd name="connsiteX352" fmla="*/ 2642806 w 3024845"/>
                <a:gd name="connsiteY352" fmla="*/ 672313 h 1059043"/>
                <a:gd name="connsiteX353" fmla="*/ 2667126 w 3024845"/>
                <a:gd name="connsiteY353" fmla="*/ 672313 h 1059043"/>
                <a:gd name="connsiteX354" fmla="*/ 2667126 w 3024845"/>
                <a:gd name="connsiteY354" fmla="*/ 659342 h 1059043"/>
                <a:gd name="connsiteX355" fmla="*/ 2695500 w 3024845"/>
                <a:gd name="connsiteY355" fmla="*/ 659342 h 1059043"/>
                <a:gd name="connsiteX356" fmla="*/ 2707660 w 3024845"/>
                <a:gd name="connsiteY356" fmla="*/ 655018 h 1059043"/>
                <a:gd name="connsiteX357" fmla="*/ 2727927 w 3024845"/>
                <a:gd name="connsiteY357" fmla="*/ 659342 h 1059043"/>
                <a:gd name="connsiteX358" fmla="*/ 2727927 w 3024845"/>
                <a:gd name="connsiteY358" fmla="*/ 642048 h 1059043"/>
                <a:gd name="connsiteX359" fmla="*/ 2736034 w 3024845"/>
                <a:gd name="connsiteY359" fmla="*/ 642048 h 1059043"/>
                <a:gd name="connsiteX360" fmla="*/ 2736034 w 3024845"/>
                <a:gd name="connsiteY360" fmla="*/ 629077 h 1059043"/>
                <a:gd name="connsiteX361" fmla="*/ 2792781 w 3024845"/>
                <a:gd name="connsiteY361" fmla="*/ 629077 h 1059043"/>
                <a:gd name="connsiteX362" fmla="*/ 2792781 w 3024845"/>
                <a:gd name="connsiteY362" fmla="*/ 598812 h 1059043"/>
                <a:gd name="connsiteX363" fmla="*/ 2811021 w 3024845"/>
                <a:gd name="connsiteY363" fmla="*/ 598812 h 1059043"/>
                <a:gd name="connsiteX364" fmla="*/ 2811021 w 3024845"/>
                <a:gd name="connsiteY364" fmla="*/ 592327 h 1059043"/>
                <a:gd name="connsiteX365" fmla="*/ 2823181 w 3024845"/>
                <a:gd name="connsiteY365" fmla="*/ 592327 h 1059043"/>
                <a:gd name="connsiteX366" fmla="*/ 2823181 w 3024845"/>
                <a:gd name="connsiteY366" fmla="*/ 598812 h 1059043"/>
                <a:gd name="connsiteX367" fmla="*/ 2839395 w 3024845"/>
                <a:gd name="connsiteY367" fmla="*/ 598812 h 1059043"/>
                <a:gd name="connsiteX368" fmla="*/ 2839395 w 3024845"/>
                <a:gd name="connsiteY368" fmla="*/ 648533 h 1059043"/>
                <a:gd name="connsiteX369" fmla="*/ 2871822 w 3024845"/>
                <a:gd name="connsiteY369" fmla="*/ 648533 h 1059043"/>
                <a:gd name="connsiteX370" fmla="*/ 2871822 w 3024845"/>
                <a:gd name="connsiteY370" fmla="*/ 622592 h 1059043"/>
                <a:gd name="connsiteX371" fmla="*/ 2910329 w 3024845"/>
                <a:gd name="connsiteY371" fmla="*/ 622592 h 1059043"/>
                <a:gd name="connsiteX372" fmla="*/ 2910329 w 3024845"/>
                <a:gd name="connsiteY372" fmla="*/ 592327 h 1059043"/>
                <a:gd name="connsiteX373" fmla="*/ 2958970 w 3024845"/>
                <a:gd name="connsiteY373" fmla="*/ 592327 h 1059043"/>
                <a:gd name="connsiteX374" fmla="*/ 2958970 w 3024845"/>
                <a:gd name="connsiteY374" fmla="*/ 703483 h 1059043"/>
                <a:gd name="connsiteX375" fmla="*/ 2958970 w 3024845"/>
                <a:gd name="connsiteY375" fmla="*/ 717262 h 1059043"/>
                <a:gd name="connsiteX376" fmla="*/ 3024845 w 3024845"/>
                <a:gd name="connsiteY376" fmla="*/ 717262 h 1059043"/>
                <a:gd name="connsiteX377" fmla="*/ 3024845 w 3024845"/>
                <a:gd name="connsiteY377" fmla="*/ 1059043 h 1059043"/>
                <a:gd name="connsiteX378" fmla="*/ 2054 w 3024845"/>
                <a:gd name="connsiteY378" fmla="*/ 1056710 h 1059043"/>
                <a:gd name="connsiteX379" fmla="*/ 0 w 3024845"/>
                <a:gd name="connsiteY379" fmla="*/ 622592 h 1059043"/>
                <a:gd name="connsiteX380" fmla="*/ 20267 w 3024845"/>
                <a:gd name="connsiteY380" fmla="*/ 622592 h 1059043"/>
                <a:gd name="connsiteX381" fmla="*/ 20774 w 3024845"/>
                <a:gd name="connsiteY381" fmla="*/ 621511 h 1059043"/>
                <a:gd name="connsiteX382" fmla="*/ 24320 w 3024845"/>
                <a:gd name="connsiteY382" fmla="*/ 613945 h 1059043"/>
                <a:gd name="connsiteX383" fmla="*/ 26094 w 3024845"/>
                <a:gd name="connsiteY383" fmla="*/ 614215 h 1059043"/>
                <a:gd name="connsiteX384" fmla="*/ 38507 w 3024845"/>
                <a:gd name="connsiteY384" fmla="*/ 616106 h 1059043"/>
                <a:gd name="connsiteX385" fmla="*/ 39014 w 3024845"/>
                <a:gd name="connsiteY385" fmla="*/ 617458 h 1059043"/>
                <a:gd name="connsiteX386" fmla="*/ 42560 w 3024845"/>
                <a:gd name="connsiteY386" fmla="*/ 626915 h 1059043"/>
                <a:gd name="connsiteX387" fmla="*/ 68907 w 3024845"/>
                <a:gd name="connsiteY387" fmla="*/ 629077 h 1059043"/>
                <a:gd name="connsiteX388" fmla="*/ 68907 w 3024845"/>
                <a:gd name="connsiteY388" fmla="*/ 505856 h 1059043"/>
                <a:gd name="connsiteX389" fmla="*/ 70934 w 3024845"/>
                <a:gd name="connsiteY389" fmla="*/ 505856 h 1059043"/>
                <a:gd name="connsiteX390" fmla="*/ 85121 w 3024845"/>
                <a:gd name="connsiteY390" fmla="*/ 505856 h 1059043"/>
                <a:gd name="connsiteX391" fmla="*/ 85121 w 3024845"/>
                <a:gd name="connsiteY391" fmla="*/ 369664 h 1059043"/>
                <a:gd name="connsiteX392" fmla="*/ 86894 w 3024845"/>
                <a:gd name="connsiteY392" fmla="*/ 369664 h 1059043"/>
                <a:gd name="connsiteX393" fmla="*/ 99308 w 3024845"/>
                <a:gd name="connsiteY393" fmla="*/ 369664 h 1059043"/>
                <a:gd name="connsiteX394" fmla="*/ 99308 w 3024845"/>
                <a:gd name="connsiteY394" fmla="*/ 255090 h 1059043"/>
                <a:gd name="connsiteX395" fmla="*/ 103361 w 3024845"/>
                <a:gd name="connsiteY395" fmla="*/ 226986 h 1059043"/>
                <a:gd name="connsiteX396" fmla="*/ 105388 w 3024845"/>
                <a:gd name="connsiteY396" fmla="*/ 226986 h 1059043"/>
                <a:gd name="connsiteX397" fmla="*/ 119575 w 3024845"/>
                <a:gd name="connsiteY397" fmla="*/ 226986 h 1059043"/>
                <a:gd name="connsiteX0" fmla="*/ 119575 w 3024845"/>
                <a:gd name="connsiteY0" fmla="*/ 255427 h 1087484"/>
                <a:gd name="connsiteX1" fmla="*/ 200642 w 3024845"/>
                <a:gd name="connsiteY1" fmla="*/ 253266 h 1087484"/>
                <a:gd name="connsiteX2" fmla="*/ 202669 w 3024845"/>
                <a:gd name="connsiteY2" fmla="*/ 253266 h 1087484"/>
                <a:gd name="connsiteX3" fmla="*/ 216856 w 3024845"/>
                <a:gd name="connsiteY3" fmla="*/ 253266 h 1087484"/>
                <a:gd name="connsiteX4" fmla="*/ 216856 w 3024845"/>
                <a:gd name="connsiteY4" fmla="*/ 277045 h 1087484"/>
                <a:gd name="connsiteX5" fmla="*/ 217363 w 3024845"/>
                <a:gd name="connsiteY5" fmla="*/ 277856 h 1087484"/>
                <a:gd name="connsiteX6" fmla="*/ 220909 w 3024845"/>
                <a:gd name="connsiteY6" fmla="*/ 283531 h 1087484"/>
                <a:gd name="connsiteX7" fmla="*/ 220909 w 3024845"/>
                <a:gd name="connsiteY7" fmla="*/ 398105 h 1087484"/>
                <a:gd name="connsiteX8" fmla="*/ 223189 w 3024845"/>
                <a:gd name="connsiteY8" fmla="*/ 398105 h 1087484"/>
                <a:gd name="connsiteX9" fmla="*/ 239150 w 3024845"/>
                <a:gd name="connsiteY9" fmla="*/ 398105 h 1087484"/>
                <a:gd name="connsiteX10" fmla="*/ 239150 w 3024845"/>
                <a:gd name="connsiteY10" fmla="*/ 538620 h 1087484"/>
                <a:gd name="connsiteX11" fmla="*/ 240670 w 3024845"/>
                <a:gd name="connsiteY11" fmla="*/ 538350 h 1087484"/>
                <a:gd name="connsiteX12" fmla="*/ 251310 w 3024845"/>
                <a:gd name="connsiteY12" fmla="*/ 536459 h 1087484"/>
                <a:gd name="connsiteX13" fmla="*/ 249283 w 3024845"/>
                <a:gd name="connsiteY13" fmla="*/ 625091 h 1087484"/>
                <a:gd name="connsiteX14" fmla="*/ 250803 w 3024845"/>
                <a:gd name="connsiteY14" fmla="*/ 625362 h 1087484"/>
                <a:gd name="connsiteX15" fmla="*/ 261443 w 3024845"/>
                <a:gd name="connsiteY15" fmla="*/ 627253 h 1087484"/>
                <a:gd name="connsiteX16" fmla="*/ 261696 w 3024845"/>
                <a:gd name="connsiteY16" fmla="*/ 628064 h 1087484"/>
                <a:gd name="connsiteX17" fmla="*/ 263470 w 3024845"/>
                <a:gd name="connsiteY17" fmla="*/ 633739 h 1087484"/>
                <a:gd name="connsiteX18" fmla="*/ 264230 w 3024845"/>
                <a:gd name="connsiteY18" fmla="*/ 631307 h 1087484"/>
                <a:gd name="connsiteX19" fmla="*/ 269550 w 3024845"/>
                <a:gd name="connsiteY19" fmla="*/ 614283 h 1087484"/>
                <a:gd name="connsiteX20" fmla="*/ 271323 w 3024845"/>
                <a:gd name="connsiteY20" fmla="*/ 614283 h 1087484"/>
                <a:gd name="connsiteX21" fmla="*/ 283737 w 3024845"/>
                <a:gd name="connsiteY21" fmla="*/ 614283 h 1087484"/>
                <a:gd name="connsiteX22" fmla="*/ 283737 w 3024845"/>
                <a:gd name="connsiteY22" fmla="*/ 646709 h 1087484"/>
                <a:gd name="connsiteX23" fmla="*/ 284750 w 3024845"/>
                <a:gd name="connsiteY23" fmla="*/ 647250 h 1087484"/>
                <a:gd name="connsiteX24" fmla="*/ 291844 w 3024845"/>
                <a:gd name="connsiteY24" fmla="*/ 651033 h 1087484"/>
                <a:gd name="connsiteX25" fmla="*/ 291844 w 3024845"/>
                <a:gd name="connsiteY25" fmla="*/ 652384 h 1087484"/>
                <a:gd name="connsiteX26" fmla="*/ 291844 w 3024845"/>
                <a:gd name="connsiteY26" fmla="*/ 661842 h 1087484"/>
                <a:gd name="connsiteX27" fmla="*/ 336431 w 3024845"/>
                <a:gd name="connsiteY27" fmla="*/ 661842 h 1087484"/>
                <a:gd name="connsiteX28" fmla="*/ 336431 w 3024845"/>
                <a:gd name="connsiteY28" fmla="*/ 662923 h 1087484"/>
                <a:gd name="connsiteX29" fmla="*/ 336431 w 3024845"/>
                <a:gd name="connsiteY29" fmla="*/ 670489 h 1087484"/>
                <a:gd name="connsiteX30" fmla="*/ 338457 w 3024845"/>
                <a:gd name="connsiteY30" fmla="*/ 670489 h 1087484"/>
                <a:gd name="connsiteX31" fmla="*/ 352644 w 3024845"/>
                <a:gd name="connsiteY31" fmla="*/ 670489 h 1087484"/>
                <a:gd name="connsiteX32" fmla="*/ 352644 w 3024845"/>
                <a:gd name="connsiteY32" fmla="*/ 640224 h 1087484"/>
                <a:gd name="connsiteX33" fmla="*/ 397231 w 3024845"/>
                <a:gd name="connsiteY33" fmla="*/ 640224 h 1087484"/>
                <a:gd name="connsiteX34" fmla="*/ 397231 w 3024845"/>
                <a:gd name="connsiteY34" fmla="*/ 638873 h 1087484"/>
                <a:gd name="connsiteX35" fmla="*/ 397231 w 3024845"/>
                <a:gd name="connsiteY35" fmla="*/ 629415 h 1087484"/>
                <a:gd name="connsiteX36" fmla="*/ 398245 w 3024845"/>
                <a:gd name="connsiteY36" fmla="*/ 629415 h 1087484"/>
                <a:gd name="connsiteX37" fmla="*/ 405338 w 3024845"/>
                <a:gd name="connsiteY37" fmla="*/ 629415 h 1087484"/>
                <a:gd name="connsiteX38" fmla="*/ 405338 w 3024845"/>
                <a:gd name="connsiteY38" fmla="*/ 627524 h 1087484"/>
                <a:gd name="connsiteX39" fmla="*/ 405338 w 3024845"/>
                <a:gd name="connsiteY39" fmla="*/ 614283 h 1087484"/>
                <a:gd name="connsiteX40" fmla="*/ 406098 w 3024845"/>
                <a:gd name="connsiteY40" fmla="*/ 614283 h 1087484"/>
                <a:gd name="connsiteX41" fmla="*/ 411418 w 3024845"/>
                <a:gd name="connsiteY41" fmla="*/ 614283 h 1087484"/>
                <a:gd name="connsiteX42" fmla="*/ 411418 w 3024845"/>
                <a:gd name="connsiteY42" fmla="*/ 613202 h 1087484"/>
                <a:gd name="connsiteX43" fmla="*/ 411418 w 3024845"/>
                <a:gd name="connsiteY43" fmla="*/ 605635 h 1087484"/>
                <a:gd name="connsiteX44" fmla="*/ 413445 w 3024845"/>
                <a:gd name="connsiteY44" fmla="*/ 605635 h 1087484"/>
                <a:gd name="connsiteX45" fmla="*/ 427632 w 3024845"/>
                <a:gd name="connsiteY45" fmla="*/ 605635 h 1087484"/>
                <a:gd name="connsiteX46" fmla="*/ 427632 w 3024845"/>
                <a:gd name="connsiteY46" fmla="*/ 606716 h 1087484"/>
                <a:gd name="connsiteX47" fmla="*/ 427632 w 3024845"/>
                <a:gd name="connsiteY47" fmla="*/ 614283 h 1087484"/>
                <a:gd name="connsiteX48" fmla="*/ 449925 w 3024845"/>
                <a:gd name="connsiteY48" fmla="*/ 614283 h 1087484"/>
                <a:gd name="connsiteX49" fmla="*/ 449925 w 3024845"/>
                <a:gd name="connsiteY49" fmla="*/ 612391 h 1087484"/>
                <a:gd name="connsiteX50" fmla="*/ 449925 w 3024845"/>
                <a:gd name="connsiteY50" fmla="*/ 599150 h 1087484"/>
                <a:gd name="connsiteX51" fmla="*/ 451699 w 3024845"/>
                <a:gd name="connsiteY51" fmla="*/ 599150 h 1087484"/>
                <a:gd name="connsiteX52" fmla="*/ 464112 w 3024845"/>
                <a:gd name="connsiteY52" fmla="*/ 599150 h 1087484"/>
                <a:gd name="connsiteX53" fmla="*/ 464112 w 3024845"/>
                <a:gd name="connsiteY53" fmla="*/ 622930 h 1087484"/>
                <a:gd name="connsiteX54" fmla="*/ 465126 w 3024845"/>
                <a:gd name="connsiteY54" fmla="*/ 622930 h 1087484"/>
                <a:gd name="connsiteX55" fmla="*/ 472219 w 3024845"/>
                <a:gd name="connsiteY55" fmla="*/ 622930 h 1087484"/>
                <a:gd name="connsiteX56" fmla="*/ 472219 w 3024845"/>
                <a:gd name="connsiteY56" fmla="*/ 621849 h 1087484"/>
                <a:gd name="connsiteX57" fmla="*/ 472219 w 3024845"/>
                <a:gd name="connsiteY57" fmla="*/ 614283 h 1087484"/>
                <a:gd name="connsiteX58" fmla="*/ 473992 w 3024845"/>
                <a:gd name="connsiteY58" fmla="*/ 614283 h 1087484"/>
                <a:gd name="connsiteX59" fmla="*/ 486406 w 3024845"/>
                <a:gd name="connsiteY59" fmla="*/ 614283 h 1087484"/>
                <a:gd name="connsiteX60" fmla="*/ 486406 w 3024845"/>
                <a:gd name="connsiteY60" fmla="*/ 640224 h 1087484"/>
                <a:gd name="connsiteX61" fmla="*/ 488433 w 3024845"/>
                <a:gd name="connsiteY61" fmla="*/ 640224 h 1087484"/>
                <a:gd name="connsiteX62" fmla="*/ 502619 w 3024845"/>
                <a:gd name="connsiteY62" fmla="*/ 640224 h 1087484"/>
                <a:gd name="connsiteX63" fmla="*/ 502619 w 3024845"/>
                <a:gd name="connsiteY63" fmla="*/ 641845 h 1087484"/>
                <a:gd name="connsiteX64" fmla="*/ 502619 w 3024845"/>
                <a:gd name="connsiteY64" fmla="*/ 653195 h 1087484"/>
                <a:gd name="connsiteX65" fmla="*/ 503379 w 3024845"/>
                <a:gd name="connsiteY65" fmla="*/ 653195 h 1087484"/>
                <a:gd name="connsiteX66" fmla="*/ 508700 w 3024845"/>
                <a:gd name="connsiteY66" fmla="*/ 653195 h 1087484"/>
                <a:gd name="connsiteX67" fmla="*/ 508700 w 3024845"/>
                <a:gd name="connsiteY67" fmla="*/ 652384 h 1087484"/>
                <a:gd name="connsiteX68" fmla="*/ 508700 w 3024845"/>
                <a:gd name="connsiteY68" fmla="*/ 646709 h 1087484"/>
                <a:gd name="connsiteX69" fmla="*/ 539100 w 3024845"/>
                <a:gd name="connsiteY69" fmla="*/ 646709 h 1087484"/>
                <a:gd name="connsiteX70" fmla="*/ 539100 w 3024845"/>
                <a:gd name="connsiteY70" fmla="*/ 670489 h 1087484"/>
                <a:gd name="connsiteX71" fmla="*/ 540113 w 3024845"/>
                <a:gd name="connsiteY71" fmla="*/ 670489 h 1087484"/>
                <a:gd name="connsiteX72" fmla="*/ 547207 w 3024845"/>
                <a:gd name="connsiteY72" fmla="*/ 670489 h 1087484"/>
                <a:gd name="connsiteX73" fmla="*/ 547207 w 3024845"/>
                <a:gd name="connsiteY73" fmla="*/ 671570 h 1087484"/>
                <a:gd name="connsiteX74" fmla="*/ 547207 w 3024845"/>
                <a:gd name="connsiteY74" fmla="*/ 679136 h 1087484"/>
                <a:gd name="connsiteX75" fmla="*/ 547967 w 3024845"/>
                <a:gd name="connsiteY75" fmla="*/ 679136 h 1087484"/>
                <a:gd name="connsiteX76" fmla="*/ 553287 w 3024845"/>
                <a:gd name="connsiteY76" fmla="*/ 679136 h 1087484"/>
                <a:gd name="connsiteX77" fmla="*/ 553287 w 3024845"/>
                <a:gd name="connsiteY77" fmla="*/ 676974 h 1087484"/>
                <a:gd name="connsiteX78" fmla="*/ 553287 w 3024845"/>
                <a:gd name="connsiteY78" fmla="*/ 661842 h 1087484"/>
                <a:gd name="connsiteX79" fmla="*/ 554300 w 3024845"/>
                <a:gd name="connsiteY79" fmla="*/ 661842 h 1087484"/>
                <a:gd name="connsiteX80" fmla="*/ 561394 w 3024845"/>
                <a:gd name="connsiteY80" fmla="*/ 661842 h 1087484"/>
                <a:gd name="connsiteX81" fmla="*/ 561394 w 3024845"/>
                <a:gd name="connsiteY81" fmla="*/ 662923 h 1087484"/>
                <a:gd name="connsiteX82" fmla="*/ 561394 w 3024845"/>
                <a:gd name="connsiteY82" fmla="*/ 670489 h 1087484"/>
                <a:gd name="connsiteX83" fmla="*/ 566714 w 3024845"/>
                <a:gd name="connsiteY83" fmla="*/ 668496 h 1087484"/>
                <a:gd name="connsiteX84" fmla="*/ 567474 w 3024845"/>
                <a:gd name="connsiteY84" fmla="*/ 667516 h 1087484"/>
                <a:gd name="connsiteX85" fmla="*/ 567474 w 3024845"/>
                <a:gd name="connsiteY85" fmla="*/ 661842 h 1087484"/>
                <a:gd name="connsiteX86" fmla="*/ 605981 w 3024845"/>
                <a:gd name="connsiteY86" fmla="*/ 661842 h 1087484"/>
                <a:gd name="connsiteX87" fmla="*/ 605981 w 3024845"/>
                <a:gd name="connsiteY87" fmla="*/ 685621 h 1087484"/>
                <a:gd name="connsiteX88" fmla="*/ 608007 w 3024845"/>
                <a:gd name="connsiteY88" fmla="*/ 685621 h 1087484"/>
                <a:gd name="connsiteX89" fmla="*/ 622194 w 3024845"/>
                <a:gd name="connsiteY89" fmla="*/ 685621 h 1087484"/>
                <a:gd name="connsiteX90" fmla="*/ 622194 w 3024845"/>
                <a:gd name="connsiteY90" fmla="*/ 686702 h 1087484"/>
                <a:gd name="connsiteX91" fmla="*/ 622194 w 3024845"/>
                <a:gd name="connsiteY91" fmla="*/ 694268 h 1087484"/>
                <a:gd name="connsiteX92" fmla="*/ 623968 w 3024845"/>
                <a:gd name="connsiteY92" fmla="*/ 694268 h 1087484"/>
                <a:gd name="connsiteX93" fmla="*/ 636381 w 3024845"/>
                <a:gd name="connsiteY93" fmla="*/ 694268 h 1087484"/>
                <a:gd name="connsiteX94" fmla="*/ 636381 w 3024845"/>
                <a:gd name="connsiteY94" fmla="*/ 670489 h 1087484"/>
                <a:gd name="connsiteX95" fmla="*/ 637394 w 3024845"/>
                <a:gd name="connsiteY95" fmla="*/ 670489 h 1087484"/>
                <a:gd name="connsiteX96" fmla="*/ 644488 w 3024845"/>
                <a:gd name="connsiteY96" fmla="*/ 670489 h 1087484"/>
                <a:gd name="connsiteX97" fmla="*/ 644488 w 3024845"/>
                <a:gd name="connsiteY97" fmla="*/ 638062 h 1087484"/>
                <a:gd name="connsiteX98" fmla="*/ 645501 w 3024845"/>
                <a:gd name="connsiteY98" fmla="*/ 638062 h 1087484"/>
                <a:gd name="connsiteX99" fmla="*/ 652595 w 3024845"/>
                <a:gd name="connsiteY99" fmla="*/ 638062 h 1087484"/>
                <a:gd name="connsiteX100" fmla="*/ 652595 w 3024845"/>
                <a:gd name="connsiteY100" fmla="*/ 636171 h 1087484"/>
                <a:gd name="connsiteX101" fmla="*/ 652595 w 3024845"/>
                <a:gd name="connsiteY101" fmla="*/ 622930 h 1087484"/>
                <a:gd name="connsiteX102" fmla="*/ 651328 w 3024845"/>
                <a:gd name="connsiteY102" fmla="*/ 621308 h 1087484"/>
                <a:gd name="connsiteX103" fmla="*/ 656648 w 3024845"/>
                <a:gd name="connsiteY103" fmla="*/ 609959 h 1087484"/>
                <a:gd name="connsiteX104" fmla="*/ 664755 w 3024845"/>
                <a:gd name="connsiteY104" fmla="*/ 638062 h 1087484"/>
                <a:gd name="connsiteX105" fmla="*/ 665515 w 3024845"/>
                <a:gd name="connsiteY105" fmla="*/ 638062 h 1087484"/>
                <a:gd name="connsiteX106" fmla="*/ 670835 w 3024845"/>
                <a:gd name="connsiteY106" fmla="*/ 638062 h 1087484"/>
                <a:gd name="connsiteX107" fmla="*/ 670835 w 3024845"/>
                <a:gd name="connsiteY107" fmla="*/ 532135 h 1087484"/>
                <a:gd name="connsiteX108" fmla="*/ 672355 w 3024845"/>
                <a:gd name="connsiteY108" fmla="*/ 532135 h 1087484"/>
                <a:gd name="connsiteX109" fmla="*/ 682995 w 3024845"/>
                <a:gd name="connsiteY109" fmla="*/ 532135 h 1087484"/>
                <a:gd name="connsiteX110" fmla="*/ 682995 w 3024845"/>
                <a:gd name="connsiteY110" fmla="*/ 484576 h 1087484"/>
                <a:gd name="connsiteX111" fmla="*/ 709342 w 3024845"/>
                <a:gd name="connsiteY111" fmla="*/ 484576 h 1087484"/>
                <a:gd name="connsiteX112" fmla="*/ 709342 w 3024845"/>
                <a:gd name="connsiteY112" fmla="*/ 462958 h 1087484"/>
                <a:gd name="connsiteX113" fmla="*/ 743796 w 3024845"/>
                <a:gd name="connsiteY113" fmla="*/ 462958 h 1087484"/>
                <a:gd name="connsiteX114" fmla="*/ 743796 w 3024845"/>
                <a:gd name="connsiteY114" fmla="*/ 465390 h 1087484"/>
                <a:gd name="connsiteX115" fmla="*/ 743796 w 3024845"/>
                <a:gd name="connsiteY115" fmla="*/ 482414 h 1087484"/>
                <a:gd name="connsiteX116" fmla="*/ 746076 w 3024845"/>
                <a:gd name="connsiteY116" fmla="*/ 482414 h 1087484"/>
                <a:gd name="connsiteX117" fmla="*/ 762036 w 3024845"/>
                <a:gd name="connsiteY117" fmla="*/ 482414 h 1087484"/>
                <a:gd name="connsiteX118" fmla="*/ 762036 w 3024845"/>
                <a:gd name="connsiteY118" fmla="*/ 529973 h 1087484"/>
                <a:gd name="connsiteX119" fmla="*/ 763049 w 3024845"/>
                <a:gd name="connsiteY119" fmla="*/ 529973 h 1087484"/>
                <a:gd name="connsiteX120" fmla="*/ 770143 w 3024845"/>
                <a:gd name="connsiteY120" fmla="*/ 529973 h 1087484"/>
                <a:gd name="connsiteX121" fmla="*/ 784330 w 3024845"/>
                <a:gd name="connsiteY121" fmla="*/ 534297 h 1087484"/>
                <a:gd name="connsiteX122" fmla="*/ 784330 w 3024845"/>
                <a:gd name="connsiteY122" fmla="*/ 573209 h 1087484"/>
                <a:gd name="connsiteX123" fmla="*/ 785343 w 3024845"/>
                <a:gd name="connsiteY123" fmla="*/ 573209 h 1087484"/>
                <a:gd name="connsiteX124" fmla="*/ 792436 w 3024845"/>
                <a:gd name="connsiteY124" fmla="*/ 573209 h 1087484"/>
                <a:gd name="connsiteX125" fmla="*/ 792436 w 3024845"/>
                <a:gd name="connsiteY125" fmla="*/ 574830 h 1087484"/>
                <a:gd name="connsiteX126" fmla="*/ 792436 w 3024845"/>
                <a:gd name="connsiteY126" fmla="*/ 586179 h 1087484"/>
                <a:gd name="connsiteX127" fmla="*/ 794463 w 3024845"/>
                <a:gd name="connsiteY127" fmla="*/ 586179 h 1087484"/>
                <a:gd name="connsiteX128" fmla="*/ 808650 w 3024845"/>
                <a:gd name="connsiteY128" fmla="*/ 586179 h 1087484"/>
                <a:gd name="connsiteX129" fmla="*/ 814730 w 3024845"/>
                <a:gd name="connsiteY129" fmla="*/ 592665 h 1087484"/>
                <a:gd name="connsiteX130" fmla="*/ 814730 w 3024845"/>
                <a:gd name="connsiteY130" fmla="*/ 614283 h 1087484"/>
                <a:gd name="connsiteX131" fmla="*/ 817010 w 3024845"/>
                <a:gd name="connsiteY131" fmla="*/ 614283 h 1087484"/>
                <a:gd name="connsiteX132" fmla="*/ 832970 w 3024845"/>
                <a:gd name="connsiteY132" fmla="*/ 614283 h 1087484"/>
                <a:gd name="connsiteX133" fmla="*/ 832970 w 3024845"/>
                <a:gd name="connsiteY133" fmla="*/ 615363 h 1087484"/>
                <a:gd name="connsiteX134" fmla="*/ 832970 w 3024845"/>
                <a:gd name="connsiteY134" fmla="*/ 622930 h 1087484"/>
                <a:gd name="connsiteX135" fmla="*/ 834237 w 3024845"/>
                <a:gd name="connsiteY135" fmla="*/ 622930 h 1087484"/>
                <a:gd name="connsiteX136" fmla="*/ 843104 w 3024845"/>
                <a:gd name="connsiteY136" fmla="*/ 622930 h 1087484"/>
                <a:gd name="connsiteX137" fmla="*/ 843104 w 3024845"/>
                <a:gd name="connsiteY137" fmla="*/ 625091 h 1087484"/>
                <a:gd name="connsiteX138" fmla="*/ 843104 w 3024845"/>
                <a:gd name="connsiteY138" fmla="*/ 640224 h 1087484"/>
                <a:gd name="connsiteX139" fmla="*/ 847157 w 3024845"/>
                <a:gd name="connsiteY139" fmla="*/ 638332 h 1087484"/>
                <a:gd name="connsiteX140" fmla="*/ 847157 w 3024845"/>
                <a:gd name="connsiteY140" fmla="*/ 625091 h 1087484"/>
                <a:gd name="connsiteX141" fmla="*/ 848170 w 3024845"/>
                <a:gd name="connsiteY141" fmla="*/ 625091 h 1087484"/>
                <a:gd name="connsiteX142" fmla="*/ 855264 w 3024845"/>
                <a:gd name="connsiteY142" fmla="*/ 625091 h 1087484"/>
                <a:gd name="connsiteX143" fmla="*/ 855264 w 3024845"/>
                <a:gd name="connsiteY143" fmla="*/ 626713 h 1087484"/>
                <a:gd name="connsiteX144" fmla="*/ 855264 w 3024845"/>
                <a:gd name="connsiteY144" fmla="*/ 638062 h 1087484"/>
                <a:gd name="connsiteX145" fmla="*/ 856024 w 3024845"/>
                <a:gd name="connsiteY145" fmla="*/ 638062 h 1087484"/>
                <a:gd name="connsiteX146" fmla="*/ 861344 w 3024845"/>
                <a:gd name="connsiteY146" fmla="*/ 638062 h 1087484"/>
                <a:gd name="connsiteX147" fmla="*/ 909984 w 3024845"/>
                <a:gd name="connsiteY147" fmla="*/ 633739 h 1087484"/>
                <a:gd name="connsiteX148" fmla="*/ 909984 w 3024845"/>
                <a:gd name="connsiteY148" fmla="*/ 635090 h 1087484"/>
                <a:gd name="connsiteX149" fmla="*/ 909984 w 3024845"/>
                <a:gd name="connsiteY149" fmla="*/ 644547 h 1087484"/>
                <a:gd name="connsiteX150" fmla="*/ 910744 w 3024845"/>
                <a:gd name="connsiteY150" fmla="*/ 644547 h 1087484"/>
                <a:gd name="connsiteX151" fmla="*/ 916065 w 3024845"/>
                <a:gd name="connsiteY151" fmla="*/ 644547 h 1087484"/>
                <a:gd name="connsiteX152" fmla="*/ 916065 w 3024845"/>
                <a:gd name="connsiteY152" fmla="*/ 646709 h 1087484"/>
                <a:gd name="connsiteX153" fmla="*/ 916065 w 3024845"/>
                <a:gd name="connsiteY153" fmla="*/ 661842 h 1087484"/>
                <a:gd name="connsiteX154" fmla="*/ 918091 w 3024845"/>
                <a:gd name="connsiteY154" fmla="*/ 660491 h 1087484"/>
                <a:gd name="connsiteX155" fmla="*/ 932278 w 3024845"/>
                <a:gd name="connsiteY155" fmla="*/ 651033 h 1087484"/>
                <a:gd name="connsiteX156" fmla="*/ 938358 w 3024845"/>
                <a:gd name="connsiteY156" fmla="*/ 609959 h 1087484"/>
                <a:gd name="connsiteX157" fmla="*/ 939118 w 3024845"/>
                <a:gd name="connsiteY157" fmla="*/ 609689 h 1087484"/>
                <a:gd name="connsiteX158" fmla="*/ 944438 w 3024845"/>
                <a:gd name="connsiteY158" fmla="*/ 607797 h 1087484"/>
                <a:gd name="connsiteX159" fmla="*/ 946465 w 3024845"/>
                <a:gd name="connsiteY159" fmla="*/ 538620 h 1087484"/>
                <a:gd name="connsiteX160" fmla="*/ 948492 w 3024845"/>
                <a:gd name="connsiteY160" fmla="*/ 607797 h 1087484"/>
                <a:gd name="connsiteX161" fmla="*/ 949252 w 3024845"/>
                <a:gd name="connsiteY161" fmla="*/ 608067 h 1087484"/>
                <a:gd name="connsiteX162" fmla="*/ 954572 w 3024845"/>
                <a:gd name="connsiteY162" fmla="*/ 609959 h 1087484"/>
                <a:gd name="connsiteX163" fmla="*/ 954572 w 3024845"/>
                <a:gd name="connsiteY163" fmla="*/ 523488 h 1087484"/>
                <a:gd name="connsiteX164" fmla="*/ 958625 w 3024845"/>
                <a:gd name="connsiteY164" fmla="*/ 491061 h 1087484"/>
                <a:gd name="connsiteX165" fmla="*/ 997132 w 3024845"/>
                <a:gd name="connsiteY165" fmla="*/ 491061 h 1087484"/>
                <a:gd name="connsiteX166" fmla="*/ 997132 w 3024845"/>
                <a:gd name="connsiteY166" fmla="*/ 523488 h 1087484"/>
                <a:gd name="connsiteX167" fmla="*/ 997892 w 3024845"/>
                <a:gd name="connsiteY167" fmla="*/ 523488 h 1087484"/>
                <a:gd name="connsiteX168" fmla="*/ 1003212 w 3024845"/>
                <a:gd name="connsiteY168" fmla="*/ 523488 h 1087484"/>
                <a:gd name="connsiteX169" fmla="*/ 1003212 w 3024845"/>
                <a:gd name="connsiteY169" fmla="*/ 441340 h 1087484"/>
                <a:gd name="connsiteX170" fmla="*/ 1004986 w 3024845"/>
                <a:gd name="connsiteY170" fmla="*/ 441340 h 1087484"/>
                <a:gd name="connsiteX171" fmla="*/ 1017399 w 3024845"/>
                <a:gd name="connsiteY171" fmla="*/ 441340 h 1087484"/>
                <a:gd name="connsiteX172" fmla="*/ 1017399 w 3024845"/>
                <a:gd name="connsiteY172" fmla="*/ 439449 h 1087484"/>
                <a:gd name="connsiteX173" fmla="*/ 1017399 w 3024845"/>
                <a:gd name="connsiteY173" fmla="*/ 426208 h 1087484"/>
                <a:gd name="connsiteX174" fmla="*/ 1039693 w 3024845"/>
                <a:gd name="connsiteY174" fmla="*/ 426208 h 1087484"/>
                <a:gd name="connsiteX175" fmla="*/ 1039693 w 3024845"/>
                <a:gd name="connsiteY175" fmla="*/ 425127 h 1087484"/>
                <a:gd name="connsiteX176" fmla="*/ 1039693 w 3024845"/>
                <a:gd name="connsiteY176" fmla="*/ 417561 h 1087484"/>
                <a:gd name="connsiteX177" fmla="*/ 1041466 w 3024845"/>
                <a:gd name="connsiteY177" fmla="*/ 417561 h 1087484"/>
                <a:gd name="connsiteX178" fmla="*/ 1053880 w 3024845"/>
                <a:gd name="connsiteY178" fmla="*/ 417561 h 1087484"/>
                <a:gd name="connsiteX179" fmla="*/ 1053880 w 3024845"/>
                <a:gd name="connsiteY179" fmla="*/ 418642 h 1087484"/>
                <a:gd name="connsiteX180" fmla="*/ 1053880 w 3024845"/>
                <a:gd name="connsiteY180" fmla="*/ 426208 h 1087484"/>
                <a:gd name="connsiteX181" fmla="*/ 1054640 w 3024845"/>
                <a:gd name="connsiteY181" fmla="*/ 426208 h 1087484"/>
                <a:gd name="connsiteX182" fmla="*/ 1059960 w 3024845"/>
                <a:gd name="connsiteY182" fmla="*/ 426208 h 1087484"/>
                <a:gd name="connsiteX183" fmla="*/ 1070093 w 3024845"/>
                <a:gd name="connsiteY183" fmla="*/ 421884 h 1087484"/>
                <a:gd name="connsiteX184" fmla="*/ 1074146 w 3024845"/>
                <a:gd name="connsiteY184" fmla="*/ 425127 h 1087484"/>
                <a:gd name="connsiteX185" fmla="*/ 1074146 w 3024845"/>
                <a:gd name="connsiteY185" fmla="*/ 417561 h 1087484"/>
                <a:gd name="connsiteX186" fmla="*/ 1076426 w 3024845"/>
                <a:gd name="connsiteY186" fmla="*/ 417561 h 1087484"/>
                <a:gd name="connsiteX187" fmla="*/ 1092387 w 3024845"/>
                <a:gd name="connsiteY187" fmla="*/ 417561 h 1087484"/>
                <a:gd name="connsiteX188" fmla="*/ 1092387 w 3024845"/>
                <a:gd name="connsiteY188" fmla="*/ 418642 h 1087484"/>
                <a:gd name="connsiteX189" fmla="*/ 1092387 w 3024845"/>
                <a:gd name="connsiteY189" fmla="*/ 426208 h 1087484"/>
                <a:gd name="connsiteX190" fmla="*/ 1122787 w 3024845"/>
                <a:gd name="connsiteY190" fmla="*/ 426208 h 1087484"/>
                <a:gd name="connsiteX191" fmla="*/ 1122787 w 3024845"/>
                <a:gd name="connsiteY191" fmla="*/ 427829 h 1087484"/>
                <a:gd name="connsiteX192" fmla="*/ 1122787 w 3024845"/>
                <a:gd name="connsiteY192" fmla="*/ 439179 h 1087484"/>
                <a:gd name="connsiteX193" fmla="*/ 1149134 w 3024845"/>
                <a:gd name="connsiteY193" fmla="*/ 439179 h 1087484"/>
                <a:gd name="connsiteX194" fmla="*/ 1149134 w 3024845"/>
                <a:gd name="connsiteY194" fmla="*/ 469443 h 1087484"/>
                <a:gd name="connsiteX195" fmla="*/ 1149894 w 3024845"/>
                <a:gd name="connsiteY195" fmla="*/ 469443 h 1087484"/>
                <a:gd name="connsiteX196" fmla="*/ 1155214 w 3024845"/>
                <a:gd name="connsiteY196" fmla="*/ 469443 h 1087484"/>
                <a:gd name="connsiteX197" fmla="*/ 1155214 w 3024845"/>
                <a:gd name="connsiteY197" fmla="*/ 470524 h 1087484"/>
                <a:gd name="connsiteX198" fmla="*/ 1155214 w 3024845"/>
                <a:gd name="connsiteY198" fmla="*/ 478091 h 1087484"/>
                <a:gd name="connsiteX199" fmla="*/ 1159268 w 3024845"/>
                <a:gd name="connsiteY199" fmla="*/ 508355 h 1087484"/>
                <a:gd name="connsiteX200" fmla="*/ 1160028 w 3024845"/>
                <a:gd name="connsiteY200" fmla="*/ 508355 h 1087484"/>
                <a:gd name="connsiteX201" fmla="*/ 1165348 w 3024845"/>
                <a:gd name="connsiteY201" fmla="*/ 508355 h 1087484"/>
                <a:gd name="connsiteX202" fmla="*/ 1165348 w 3024845"/>
                <a:gd name="connsiteY202" fmla="*/ 509166 h 1087484"/>
                <a:gd name="connsiteX203" fmla="*/ 1165348 w 3024845"/>
                <a:gd name="connsiteY203" fmla="*/ 514841 h 1087484"/>
                <a:gd name="connsiteX204" fmla="*/ 1166361 w 3024845"/>
                <a:gd name="connsiteY204" fmla="*/ 514841 h 1087484"/>
                <a:gd name="connsiteX205" fmla="*/ 1173454 w 3024845"/>
                <a:gd name="connsiteY205" fmla="*/ 514841 h 1087484"/>
                <a:gd name="connsiteX206" fmla="*/ 1173454 w 3024845"/>
                <a:gd name="connsiteY206" fmla="*/ 545106 h 1087484"/>
                <a:gd name="connsiteX207" fmla="*/ 1175481 w 3024845"/>
                <a:gd name="connsiteY207" fmla="*/ 545106 h 1087484"/>
                <a:gd name="connsiteX208" fmla="*/ 1189668 w 3024845"/>
                <a:gd name="connsiteY208" fmla="*/ 545106 h 1087484"/>
                <a:gd name="connsiteX209" fmla="*/ 1189668 w 3024845"/>
                <a:gd name="connsiteY209" fmla="*/ 568885 h 1087484"/>
                <a:gd name="connsiteX210" fmla="*/ 1191695 w 3024845"/>
                <a:gd name="connsiteY210" fmla="*/ 570506 h 1087484"/>
                <a:gd name="connsiteX211" fmla="*/ 1191695 w 3024845"/>
                <a:gd name="connsiteY211" fmla="*/ 581856 h 1087484"/>
                <a:gd name="connsiteX212" fmla="*/ 1192455 w 3024845"/>
                <a:gd name="connsiteY212" fmla="*/ 581856 h 1087484"/>
                <a:gd name="connsiteX213" fmla="*/ 1197775 w 3024845"/>
                <a:gd name="connsiteY213" fmla="*/ 581856 h 1087484"/>
                <a:gd name="connsiteX214" fmla="*/ 1197775 w 3024845"/>
                <a:gd name="connsiteY214" fmla="*/ 605635 h 1087484"/>
                <a:gd name="connsiteX215" fmla="*/ 1199041 w 3024845"/>
                <a:gd name="connsiteY215" fmla="*/ 605635 h 1087484"/>
                <a:gd name="connsiteX216" fmla="*/ 1207908 w 3024845"/>
                <a:gd name="connsiteY216" fmla="*/ 605635 h 1087484"/>
                <a:gd name="connsiteX217" fmla="*/ 1209935 w 3024845"/>
                <a:gd name="connsiteY217" fmla="*/ 609689 h 1087484"/>
                <a:gd name="connsiteX218" fmla="*/ 1209935 w 3024845"/>
                <a:gd name="connsiteY218" fmla="*/ 622930 h 1087484"/>
                <a:gd name="connsiteX219" fmla="*/ 1211455 w 3024845"/>
                <a:gd name="connsiteY219" fmla="*/ 621038 h 1087484"/>
                <a:gd name="connsiteX220" fmla="*/ 1222095 w 3024845"/>
                <a:gd name="connsiteY220" fmla="*/ 607797 h 1087484"/>
                <a:gd name="connsiteX221" fmla="*/ 1250469 w 3024845"/>
                <a:gd name="connsiteY221" fmla="*/ 607797 h 1087484"/>
                <a:gd name="connsiteX222" fmla="*/ 1250469 w 3024845"/>
                <a:gd name="connsiteY222" fmla="*/ 694268 h 1087484"/>
                <a:gd name="connsiteX223" fmla="*/ 1251229 w 3024845"/>
                <a:gd name="connsiteY223" fmla="*/ 694268 h 1087484"/>
                <a:gd name="connsiteX224" fmla="*/ 1256549 w 3024845"/>
                <a:gd name="connsiteY224" fmla="*/ 694268 h 1087484"/>
                <a:gd name="connsiteX225" fmla="*/ 1257309 w 3024845"/>
                <a:gd name="connsiteY225" fmla="*/ 692917 h 1087484"/>
                <a:gd name="connsiteX226" fmla="*/ 1262629 w 3024845"/>
                <a:gd name="connsiteY226" fmla="*/ 683459 h 1087484"/>
                <a:gd name="connsiteX227" fmla="*/ 1262629 w 3024845"/>
                <a:gd name="connsiteY227" fmla="*/ 685351 h 1087484"/>
                <a:gd name="connsiteX228" fmla="*/ 1262629 w 3024845"/>
                <a:gd name="connsiteY228" fmla="*/ 698592 h 1087484"/>
                <a:gd name="connsiteX229" fmla="*/ 1266682 w 3024845"/>
                <a:gd name="connsiteY229" fmla="*/ 653195 h 1087484"/>
                <a:gd name="connsiteX230" fmla="*/ 1267442 w 3024845"/>
                <a:gd name="connsiteY230" fmla="*/ 653195 h 1087484"/>
                <a:gd name="connsiteX231" fmla="*/ 1272762 w 3024845"/>
                <a:gd name="connsiteY231" fmla="*/ 653195 h 1087484"/>
                <a:gd name="connsiteX232" fmla="*/ 1272762 w 3024845"/>
                <a:gd name="connsiteY232" fmla="*/ 588341 h 1087484"/>
                <a:gd name="connsiteX233" fmla="*/ 1273776 w 3024845"/>
                <a:gd name="connsiteY233" fmla="*/ 588341 h 1087484"/>
                <a:gd name="connsiteX234" fmla="*/ 1280869 w 3024845"/>
                <a:gd name="connsiteY234" fmla="*/ 588341 h 1087484"/>
                <a:gd name="connsiteX235" fmla="*/ 1293029 w 3024845"/>
                <a:gd name="connsiteY235" fmla="*/ 545106 h 1087484"/>
                <a:gd name="connsiteX236" fmla="*/ 1294296 w 3024845"/>
                <a:gd name="connsiteY236" fmla="*/ 545106 h 1087484"/>
                <a:gd name="connsiteX237" fmla="*/ 1303163 w 3024845"/>
                <a:gd name="connsiteY237" fmla="*/ 545106 h 1087484"/>
                <a:gd name="connsiteX238" fmla="*/ 1313296 w 3024845"/>
                <a:gd name="connsiteY238" fmla="*/ 588341 h 1087484"/>
                <a:gd name="connsiteX239" fmla="*/ 1314309 w 3024845"/>
                <a:gd name="connsiteY239" fmla="*/ 588341 h 1087484"/>
                <a:gd name="connsiteX240" fmla="*/ 1321403 w 3024845"/>
                <a:gd name="connsiteY240" fmla="*/ 588341 h 1087484"/>
                <a:gd name="connsiteX241" fmla="*/ 1321403 w 3024845"/>
                <a:gd name="connsiteY241" fmla="*/ 627253 h 1087484"/>
                <a:gd name="connsiteX242" fmla="*/ 1323176 w 3024845"/>
                <a:gd name="connsiteY242" fmla="*/ 627253 h 1087484"/>
                <a:gd name="connsiteX243" fmla="*/ 1335590 w 3024845"/>
                <a:gd name="connsiteY243" fmla="*/ 627253 h 1087484"/>
                <a:gd name="connsiteX244" fmla="*/ 1335590 w 3024845"/>
                <a:gd name="connsiteY244" fmla="*/ 629415 h 1087484"/>
                <a:gd name="connsiteX245" fmla="*/ 1335590 w 3024845"/>
                <a:gd name="connsiteY245" fmla="*/ 644547 h 1087484"/>
                <a:gd name="connsiteX246" fmla="*/ 1339643 w 3024845"/>
                <a:gd name="connsiteY246" fmla="*/ 642386 h 1087484"/>
                <a:gd name="connsiteX247" fmla="*/ 1339643 w 3024845"/>
                <a:gd name="connsiteY247" fmla="*/ 627253 h 1087484"/>
                <a:gd name="connsiteX248" fmla="*/ 1341163 w 3024845"/>
                <a:gd name="connsiteY248" fmla="*/ 627253 h 1087484"/>
                <a:gd name="connsiteX249" fmla="*/ 1351803 w 3024845"/>
                <a:gd name="connsiteY249" fmla="*/ 627253 h 1087484"/>
                <a:gd name="connsiteX250" fmla="*/ 1351803 w 3024845"/>
                <a:gd name="connsiteY250" fmla="*/ 628874 h 1087484"/>
                <a:gd name="connsiteX251" fmla="*/ 1351803 w 3024845"/>
                <a:gd name="connsiteY251" fmla="*/ 640224 h 1087484"/>
                <a:gd name="connsiteX252" fmla="*/ 1382204 w 3024845"/>
                <a:gd name="connsiteY252" fmla="*/ 640224 h 1087484"/>
                <a:gd name="connsiteX253" fmla="*/ 1382204 w 3024845"/>
                <a:gd name="connsiteY253" fmla="*/ 603474 h 1087484"/>
                <a:gd name="connsiteX254" fmla="*/ 1383470 w 3024845"/>
                <a:gd name="connsiteY254" fmla="*/ 603474 h 1087484"/>
                <a:gd name="connsiteX255" fmla="*/ 1392337 w 3024845"/>
                <a:gd name="connsiteY255" fmla="*/ 603474 h 1087484"/>
                <a:gd name="connsiteX256" fmla="*/ 1392337 w 3024845"/>
                <a:gd name="connsiteY256" fmla="*/ 625091 h 1087484"/>
                <a:gd name="connsiteX257" fmla="*/ 1394364 w 3024845"/>
                <a:gd name="connsiteY257" fmla="*/ 592665 h 1087484"/>
                <a:gd name="connsiteX258" fmla="*/ 1416657 w 3024845"/>
                <a:gd name="connsiteY258" fmla="*/ 592665 h 1087484"/>
                <a:gd name="connsiteX259" fmla="*/ 1416657 w 3024845"/>
                <a:gd name="connsiteY259" fmla="*/ 591043 h 1087484"/>
                <a:gd name="connsiteX260" fmla="*/ 1416657 w 3024845"/>
                <a:gd name="connsiteY260" fmla="*/ 579694 h 1087484"/>
                <a:gd name="connsiteX261" fmla="*/ 1417417 w 3024845"/>
                <a:gd name="connsiteY261" fmla="*/ 579694 h 1087484"/>
                <a:gd name="connsiteX262" fmla="*/ 1422737 w 3024845"/>
                <a:gd name="connsiteY262" fmla="*/ 579694 h 1087484"/>
                <a:gd name="connsiteX263" fmla="*/ 1422737 w 3024845"/>
                <a:gd name="connsiteY263" fmla="*/ 577803 h 1087484"/>
                <a:gd name="connsiteX264" fmla="*/ 1422737 w 3024845"/>
                <a:gd name="connsiteY264" fmla="*/ 564562 h 1087484"/>
                <a:gd name="connsiteX265" fmla="*/ 1426791 w 3024845"/>
                <a:gd name="connsiteY265" fmla="*/ 571047 h 1087484"/>
                <a:gd name="connsiteX266" fmla="*/ 1429071 w 3024845"/>
                <a:gd name="connsiteY266" fmla="*/ 571047 h 1087484"/>
                <a:gd name="connsiteX267" fmla="*/ 1445031 w 3024845"/>
                <a:gd name="connsiteY267" fmla="*/ 571047 h 1087484"/>
                <a:gd name="connsiteX268" fmla="*/ 1445031 w 3024845"/>
                <a:gd name="connsiteY268" fmla="*/ 570236 h 1087484"/>
                <a:gd name="connsiteX269" fmla="*/ 1445031 w 3024845"/>
                <a:gd name="connsiteY269" fmla="*/ 564562 h 1087484"/>
                <a:gd name="connsiteX270" fmla="*/ 1445791 w 3024845"/>
                <a:gd name="connsiteY270" fmla="*/ 564562 h 1087484"/>
                <a:gd name="connsiteX271" fmla="*/ 1451111 w 3024845"/>
                <a:gd name="connsiteY271" fmla="*/ 564562 h 1087484"/>
                <a:gd name="connsiteX272" fmla="*/ 1451111 w 3024845"/>
                <a:gd name="connsiteY272" fmla="*/ 565913 h 1087484"/>
                <a:gd name="connsiteX273" fmla="*/ 1451111 w 3024845"/>
                <a:gd name="connsiteY273" fmla="*/ 575371 h 1087484"/>
                <a:gd name="connsiteX274" fmla="*/ 1489618 w 3024845"/>
                <a:gd name="connsiteY274" fmla="*/ 575371 h 1087484"/>
                <a:gd name="connsiteX275" fmla="*/ 1489618 w 3024845"/>
                <a:gd name="connsiteY275" fmla="*/ 713724 h 1087484"/>
                <a:gd name="connsiteX276" fmla="*/ 1491138 w 3024845"/>
                <a:gd name="connsiteY276" fmla="*/ 713724 h 1087484"/>
                <a:gd name="connsiteX277" fmla="*/ 1501778 w 3024845"/>
                <a:gd name="connsiteY277" fmla="*/ 713724 h 1087484"/>
                <a:gd name="connsiteX278" fmla="*/ 1501778 w 3024845"/>
                <a:gd name="connsiteY278" fmla="*/ 700754 h 1087484"/>
                <a:gd name="connsiteX279" fmla="*/ 1505832 w 3024845"/>
                <a:gd name="connsiteY279" fmla="*/ 700754 h 1087484"/>
                <a:gd name="connsiteX280" fmla="*/ 1505832 w 3024845"/>
                <a:gd name="connsiteY280" fmla="*/ 713724 h 1087484"/>
                <a:gd name="connsiteX281" fmla="*/ 1536232 w 3024845"/>
                <a:gd name="connsiteY281" fmla="*/ 713724 h 1087484"/>
                <a:gd name="connsiteX282" fmla="*/ 1536232 w 3024845"/>
                <a:gd name="connsiteY282" fmla="*/ 683459 h 1087484"/>
                <a:gd name="connsiteX283" fmla="*/ 1548392 w 3024845"/>
                <a:gd name="connsiteY283" fmla="*/ 683459 h 1087484"/>
                <a:gd name="connsiteX284" fmla="*/ 1560552 w 3024845"/>
                <a:gd name="connsiteY284" fmla="*/ 681298 h 1087484"/>
                <a:gd name="connsiteX285" fmla="*/ 1564606 w 3024845"/>
                <a:gd name="connsiteY285" fmla="*/ 683459 h 1087484"/>
                <a:gd name="connsiteX286" fmla="*/ 1574739 w 3024845"/>
                <a:gd name="connsiteY286" fmla="*/ 683459 h 1087484"/>
                <a:gd name="connsiteX287" fmla="*/ 1574739 w 3024845"/>
                <a:gd name="connsiteY287" fmla="*/ 713724 h 1087484"/>
                <a:gd name="connsiteX288" fmla="*/ 1582846 w 3024845"/>
                <a:gd name="connsiteY288" fmla="*/ 713724 h 1087484"/>
                <a:gd name="connsiteX289" fmla="*/ 1582846 w 3024845"/>
                <a:gd name="connsiteY289" fmla="*/ 731019 h 1087484"/>
                <a:gd name="connsiteX290" fmla="*/ 1592182 w 3024845"/>
                <a:gd name="connsiteY290" fmla="*/ 731924 h 1087484"/>
                <a:gd name="connsiteX291" fmla="*/ 1605140 w 3024845"/>
                <a:gd name="connsiteY291" fmla="*/ 731924 h 1087484"/>
                <a:gd name="connsiteX292" fmla="*/ 1605140 w 3024845"/>
                <a:gd name="connsiteY292" fmla="*/ 715886 h 1087484"/>
                <a:gd name="connsiteX293" fmla="*/ 1673096 w 3024845"/>
                <a:gd name="connsiteY293" fmla="*/ 715886 h 1087484"/>
                <a:gd name="connsiteX294" fmla="*/ 1673096 w 3024845"/>
                <a:gd name="connsiteY294" fmla="*/ 630633 h 1087484"/>
                <a:gd name="connsiteX295" fmla="*/ 1745104 w 3024845"/>
                <a:gd name="connsiteY295" fmla="*/ 630633 h 1087484"/>
                <a:gd name="connsiteX296" fmla="*/ 1745104 w 3024845"/>
                <a:gd name="connsiteY296" fmla="*/ 709401 h 1087484"/>
                <a:gd name="connsiteX297" fmla="*/ 1747008 w 3024845"/>
                <a:gd name="connsiteY297" fmla="*/ 709401 h 1087484"/>
                <a:gd name="connsiteX298" fmla="*/ 1748250 w 3024845"/>
                <a:gd name="connsiteY298" fmla="*/ 731924 h 1087484"/>
                <a:gd name="connsiteX299" fmla="*/ 1757926 w 3024845"/>
                <a:gd name="connsiteY299" fmla="*/ 731924 h 1087484"/>
                <a:gd name="connsiteX300" fmla="*/ 1759168 w 3024845"/>
                <a:gd name="connsiteY300" fmla="*/ 709401 h 1087484"/>
                <a:gd name="connsiteX301" fmla="*/ 1765248 w 3024845"/>
                <a:gd name="connsiteY301" fmla="*/ 709401 h 1087484"/>
                <a:gd name="connsiteX302" fmla="*/ 1766490 w 3024845"/>
                <a:gd name="connsiteY302" fmla="*/ 731924 h 1087484"/>
                <a:gd name="connsiteX303" fmla="*/ 1817112 w 3024845"/>
                <a:gd name="connsiteY303" fmla="*/ 731924 h 1087484"/>
                <a:gd name="connsiteX304" fmla="*/ 1817112 w 3024845"/>
                <a:gd name="connsiteY304" fmla="*/ 568896 h 1087484"/>
                <a:gd name="connsiteX305" fmla="*/ 2014439 w 3024845"/>
                <a:gd name="connsiteY305" fmla="*/ 568896 h 1087484"/>
                <a:gd name="connsiteX306" fmla="*/ 2014439 w 3024845"/>
                <a:gd name="connsiteY306" fmla="*/ 731924 h 1087484"/>
                <a:gd name="connsiteX307" fmla="*/ 2033136 w 3024845"/>
                <a:gd name="connsiteY307" fmla="*/ 731924 h 1087484"/>
                <a:gd name="connsiteX308" fmla="*/ 2033136 w 3024845"/>
                <a:gd name="connsiteY308" fmla="*/ 649231 h 1087484"/>
                <a:gd name="connsiteX309" fmla="*/ 2128256 w 3024845"/>
                <a:gd name="connsiteY309" fmla="*/ 649231 h 1087484"/>
                <a:gd name="connsiteX310" fmla="*/ 2146266 w 3024845"/>
                <a:gd name="connsiteY310" fmla="*/ 160309 h 1087484"/>
                <a:gd name="connsiteX311" fmla="*/ 2150320 w 3024845"/>
                <a:gd name="connsiteY311" fmla="*/ 88970 h 1087484"/>
                <a:gd name="connsiteX312" fmla="*/ 2152346 w 3024845"/>
                <a:gd name="connsiteY312" fmla="*/ 28441 h 1087484"/>
                <a:gd name="connsiteX313" fmla="*/ 2180720 w 3024845"/>
                <a:gd name="connsiteY313" fmla="*/ 584018 h 1087484"/>
                <a:gd name="connsiteX314" fmla="*/ 2245574 w 3024845"/>
                <a:gd name="connsiteY314" fmla="*/ 584018 h 1087484"/>
                <a:gd name="connsiteX315" fmla="*/ 2245574 w 3024845"/>
                <a:gd name="connsiteY315" fmla="*/ 659680 h 1087484"/>
                <a:gd name="connsiteX316" fmla="*/ 2253681 w 3024845"/>
                <a:gd name="connsiteY316" fmla="*/ 659680 h 1087484"/>
                <a:gd name="connsiteX317" fmla="*/ 2255708 w 3024845"/>
                <a:gd name="connsiteY317" fmla="*/ 653195 h 1087484"/>
                <a:gd name="connsiteX318" fmla="*/ 2261788 w 3024845"/>
                <a:gd name="connsiteY318" fmla="*/ 653195 h 1087484"/>
                <a:gd name="connsiteX319" fmla="*/ 2263815 w 3024845"/>
                <a:gd name="connsiteY319" fmla="*/ 661842 h 1087484"/>
                <a:gd name="connsiteX320" fmla="*/ 2275975 w 3024845"/>
                <a:gd name="connsiteY320" fmla="*/ 661842 h 1087484"/>
                <a:gd name="connsiteX321" fmla="*/ 2275975 w 3024845"/>
                <a:gd name="connsiteY321" fmla="*/ 655356 h 1087484"/>
                <a:gd name="connsiteX322" fmla="*/ 2298268 w 3024845"/>
                <a:gd name="connsiteY322" fmla="*/ 655356 h 1087484"/>
                <a:gd name="connsiteX323" fmla="*/ 2298268 w 3024845"/>
                <a:gd name="connsiteY323" fmla="*/ 661842 h 1087484"/>
                <a:gd name="connsiteX324" fmla="*/ 2318535 w 3024845"/>
                <a:gd name="connsiteY324" fmla="*/ 661842 h 1087484"/>
                <a:gd name="connsiteX325" fmla="*/ 2318535 w 3024845"/>
                <a:gd name="connsiteY325" fmla="*/ 707239 h 1087484"/>
                <a:gd name="connsiteX326" fmla="*/ 2332722 w 3024845"/>
                <a:gd name="connsiteY326" fmla="*/ 707239 h 1087484"/>
                <a:gd name="connsiteX327" fmla="*/ 2332722 w 3024845"/>
                <a:gd name="connsiteY327" fmla="*/ 694268 h 1087484"/>
                <a:gd name="connsiteX328" fmla="*/ 2348936 w 3024845"/>
                <a:gd name="connsiteY328" fmla="*/ 694268 h 1087484"/>
                <a:gd name="connsiteX329" fmla="*/ 2348936 w 3024845"/>
                <a:gd name="connsiteY329" fmla="*/ 514841 h 1087484"/>
                <a:gd name="connsiteX330" fmla="*/ 2355016 w 3024845"/>
                <a:gd name="connsiteY330" fmla="*/ 508355 h 1087484"/>
                <a:gd name="connsiteX331" fmla="*/ 2427977 w 3024845"/>
                <a:gd name="connsiteY331" fmla="*/ 508355 h 1087484"/>
                <a:gd name="connsiteX332" fmla="*/ 2427977 w 3024845"/>
                <a:gd name="connsiteY332" fmla="*/ 517003 h 1087484"/>
                <a:gd name="connsiteX333" fmla="*/ 2438110 w 3024845"/>
                <a:gd name="connsiteY333" fmla="*/ 517003 h 1087484"/>
                <a:gd name="connsiteX334" fmla="*/ 2438110 w 3024845"/>
                <a:gd name="connsiteY334" fmla="*/ 631577 h 1087484"/>
                <a:gd name="connsiteX335" fmla="*/ 2460404 w 3024845"/>
                <a:gd name="connsiteY335" fmla="*/ 631577 h 1087484"/>
                <a:gd name="connsiteX336" fmla="*/ 2460404 w 3024845"/>
                <a:gd name="connsiteY336" fmla="*/ 564562 h 1087484"/>
                <a:gd name="connsiteX337" fmla="*/ 2486751 w 3024845"/>
                <a:gd name="connsiteY337" fmla="*/ 564562 h 1087484"/>
                <a:gd name="connsiteX338" fmla="*/ 2490804 w 3024845"/>
                <a:gd name="connsiteY338" fmla="*/ 560238 h 1087484"/>
                <a:gd name="connsiteX339" fmla="*/ 2498911 w 3024845"/>
                <a:gd name="connsiteY339" fmla="*/ 560238 h 1087484"/>
                <a:gd name="connsiteX340" fmla="*/ 2502964 w 3024845"/>
                <a:gd name="connsiteY340" fmla="*/ 564562 h 1087484"/>
                <a:gd name="connsiteX341" fmla="*/ 2525258 w 3024845"/>
                <a:gd name="connsiteY341" fmla="*/ 564562 h 1087484"/>
                <a:gd name="connsiteX342" fmla="*/ 2525258 w 3024845"/>
                <a:gd name="connsiteY342" fmla="*/ 447826 h 1087484"/>
                <a:gd name="connsiteX343" fmla="*/ 2582005 w 3024845"/>
                <a:gd name="connsiteY343" fmla="*/ 437017 h 1087484"/>
                <a:gd name="connsiteX344" fmla="*/ 2582005 w 3024845"/>
                <a:gd name="connsiteY344" fmla="*/ 438098 h 1087484"/>
                <a:gd name="connsiteX345" fmla="*/ 2582005 w 3024845"/>
                <a:gd name="connsiteY345" fmla="*/ 445664 h 1087484"/>
                <a:gd name="connsiteX346" fmla="*/ 2608352 w 3024845"/>
                <a:gd name="connsiteY346" fmla="*/ 445664 h 1087484"/>
                <a:gd name="connsiteX347" fmla="*/ 2608352 w 3024845"/>
                <a:gd name="connsiteY347" fmla="*/ 700754 h 1087484"/>
                <a:gd name="connsiteX348" fmla="*/ 2630646 w 3024845"/>
                <a:gd name="connsiteY348" fmla="*/ 700754 h 1087484"/>
                <a:gd name="connsiteX349" fmla="*/ 2630646 w 3024845"/>
                <a:gd name="connsiteY349" fmla="*/ 696430 h 1087484"/>
                <a:gd name="connsiteX350" fmla="*/ 2642806 w 3024845"/>
                <a:gd name="connsiteY350" fmla="*/ 696430 h 1087484"/>
                <a:gd name="connsiteX351" fmla="*/ 2642806 w 3024845"/>
                <a:gd name="connsiteY351" fmla="*/ 700754 h 1087484"/>
                <a:gd name="connsiteX352" fmla="*/ 2667126 w 3024845"/>
                <a:gd name="connsiteY352" fmla="*/ 700754 h 1087484"/>
                <a:gd name="connsiteX353" fmla="*/ 2667126 w 3024845"/>
                <a:gd name="connsiteY353" fmla="*/ 687783 h 1087484"/>
                <a:gd name="connsiteX354" fmla="*/ 2695500 w 3024845"/>
                <a:gd name="connsiteY354" fmla="*/ 687783 h 1087484"/>
                <a:gd name="connsiteX355" fmla="*/ 2707660 w 3024845"/>
                <a:gd name="connsiteY355" fmla="*/ 683459 h 1087484"/>
                <a:gd name="connsiteX356" fmla="*/ 2727927 w 3024845"/>
                <a:gd name="connsiteY356" fmla="*/ 687783 h 1087484"/>
                <a:gd name="connsiteX357" fmla="*/ 2727927 w 3024845"/>
                <a:gd name="connsiteY357" fmla="*/ 670489 h 1087484"/>
                <a:gd name="connsiteX358" fmla="*/ 2736034 w 3024845"/>
                <a:gd name="connsiteY358" fmla="*/ 670489 h 1087484"/>
                <a:gd name="connsiteX359" fmla="*/ 2736034 w 3024845"/>
                <a:gd name="connsiteY359" fmla="*/ 657518 h 1087484"/>
                <a:gd name="connsiteX360" fmla="*/ 2792781 w 3024845"/>
                <a:gd name="connsiteY360" fmla="*/ 657518 h 1087484"/>
                <a:gd name="connsiteX361" fmla="*/ 2792781 w 3024845"/>
                <a:gd name="connsiteY361" fmla="*/ 627253 h 1087484"/>
                <a:gd name="connsiteX362" fmla="*/ 2811021 w 3024845"/>
                <a:gd name="connsiteY362" fmla="*/ 627253 h 1087484"/>
                <a:gd name="connsiteX363" fmla="*/ 2811021 w 3024845"/>
                <a:gd name="connsiteY363" fmla="*/ 620768 h 1087484"/>
                <a:gd name="connsiteX364" fmla="*/ 2823181 w 3024845"/>
                <a:gd name="connsiteY364" fmla="*/ 620768 h 1087484"/>
                <a:gd name="connsiteX365" fmla="*/ 2823181 w 3024845"/>
                <a:gd name="connsiteY365" fmla="*/ 627253 h 1087484"/>
                <a:gd name="connsiteX366" fmla="*/ 2839395 w 3024845"/>
                <a:gd name="connsiteY366" fmla="*/ 627253 h 1087484"/>
                <a:gd name="connsiteX367" fmla="*/ 2839395 w 3024845"/>
                <a:gd name="connsiteY367" fmla="*/ 676974 h 1087484"/>
                <a:gd name="connsiteX368" fmla="*/ 2871822 w 3024845"/>
                <a:gd name="connsiteY368" fmla="*/ 676974 h 1087484"/>
                <a:gd name="connsiteX369" fmla="*/ 2871822 w 3024845"/>
                <a:gd name="connsiteY369" fmla="*/ 651033 h 1087484"/>
                <a:gd name="connsiteX370" fmla="*/ 2910329 w 3024845"/>
                <a:gd name="connsiteY370" fmla="*/ 651033 h 1087484"/>
                <a:gd name="connsiteX371" fmla="*/ 2910329 w 3024845"/>
                <a:gd name="connsiteY371" fmla="*/ 620768 h 1087484"/>
                <a:gd name="connsiteX372" fmla="*/ 2958970 w 3024845"/>
                <a:gd name="connsiteY372" fmla="*/ 620768 h 1087484"/>
                <a:gd name="connsiteX373" fmla="*/ 2958970 w 3024845"/>
                <a:gd name="connsiteY373" fmla="*/ 731924 h 1087484"/>
                <a:gd name="connsiteX374" fmla="*/ 2958970 w 3024845"/>
                <a:gd name="connsiteY374" fmla="*/ 745703 h 1087484"/>
                <a:gd name="connsiteX375" fmla="*/ 3024845 w 3024845"/>
                <a:gd name="connsiteY375" fmla="*/ 745703 h 1087484"/>
                <a:gd name="connsiteX376" fmla="*/ 3024845 w 3024845"/>
                <a:gd name="connsiteY376" fmla="*/ 1087484 h 1087484"/>
                <a:gd name="connsiteX377" fmla="*/ 2054 w 3024845"/>
                <a:gd name="connsiteY377" fmla="*/ 1085151 h 1087484"/>
                <a:gd name="connsiteX378" fmla="*/ 0 w 3024845"/>
                <a:gd name="connsiteY378" fmla="*/ 651033 h 1087484"/>
                <a:gd name="connsiteX379" fmla="*/ 20267 w 3024845"/>
                <a:gd name="connsiteY379" fmla="*/ 651033 h 1087484"/>
                <a:gd name="connsiteX380" fmla="*/ 20774 w 3024845"/>
                <a:gd name="connsiteY380" fmla="*/ 649952 h 1087484"/>
                <a:gd name="connsiteX381" fmla="*/ 24320 w 3024845"/>
                <a:gd name="connsiteY381" fmla="*/ 642386 h 1087484"/>
                <a:gd name="connsiteX382" fmla="*/ 26094 w 3024845"/>
                <a:gd name="connsiteY382" fmla="*/ 642656 h 1087484"/>
                <a:gd name="connsiteX383" fmla="*/ 38507 w 3024845"/>
                <a:gd name="connsiteY383" fmla="*/ 644547 h 1087484"/>
                <a:gd name="connsiteX384" fmla="*/ 39014 w 3024845"/>
                <a:gd name="connsiteY384" fmla="*/ 645899 h 1087484"/>
                <a:gd name="connsiteX385" fmla="*/ 42560 w 3024845"/>
                <a:gd name="connsiteY385" fmla="*/ 655356 h 1087484"/>
                <a:gd name="connsiteX386" fmla="*/ 68907 w 3024845"/>
                <a:gd name="connsiteY386" fmla="*/ 657518 h 1087484"/>
                <a:gd name="connsiteX387" fmla="*/ 68907 w 3024845"/>
                <a:gd name="connsiteY387" fmla="*/ 534297 h 1087484"/>
                <a:gd name="connsiteX388" fmla="*/ 70934 w 3024845"/>
                <a:gd name="connsiteY388" fmla="*/ 534297 h 1087484"/>
                <a:gd name="connsiteX389" fmla="*/ 85121 w 3024845"/>
                <a:gd name="connsiteY389" fmla="*/ 534297 h 1087484"/>
                <a:gd name="connsiteX390" fmla="*/ 85121 w 3024845"/>
                <a:gd name="connsiteY390" fmla="*/ 398105 h 1087484"/>
                <a:gd name="connsiteX391" fmla="*/ 86894 w 3024845"/>
                <a:gd name="connsiteY391" fmla="*/ 398105 h 1087484"/>
                <a:gd name="connsiteX392" fmla="*/ 99308 w 3024845"/>
                <a:gd name="connsiteY392" fmla="*/ 398105 h 1087484"/>
                <a:gd name="connsiteX393" fmla="*/ 99308 w 3024845"/>
                <a:gd name="connsiteY393" fmla="*/ 283531 h 1087484"/>
                <a:gd name="connsiteX394" fmla="*/ 103361 w 3024845"/>
                <a:gd name="connsiteY394" fmla="*/ 255427 h 1087484"/>
                <a:gd name="connsiteX395" fmla="*/ 105388 w 3024845"/>
                <a:gd name="connsiteY395" fmla="*/ 255427 h 1087484"/>
                <a:gd name="connsiteX396" fmla="*/ 119575 w 3024845"/>
                <a:gd name="connsiteY396" fmla="*/ 255427 h 1087484"/>
                <a:gd name="connsiteX0" fmla="*/ 119575 w 3024845"/>
                <a:gd name="connsiteY0" fmla="*/ 200101 h 1032158"/>
                <a:gd name="connsiteX1" fmla="*/ 200642 w 3024845"/>
                <a:gd name="connsiteY1" fmla="*/ 197940 h 1032158"/>
                <a:gd name="connsiteX2" fmla="*/ 202669 w 3024845"/>
                <a:gd name="connsiteY2" fmla="*/ 197940 h 1032158"/>
                <a:gd name="connsiteX3" fmla="*/ 216856 w 3024845"/>
                <a:gd name="connsiteY3" fmla="*/ 197940 h 1032158"/>
                <a:gd name="connsiteX4" fmla="*/ 216856 w 3024845"/>
                <a:gd name="connsiteY4" fmla="*/ 221719 h 1032158"/>
                <a:gd name="connsiteX5" fmla="*/ 217363 w 3024845"/>
                <a:gd name="connsiteY5" fmla="*/ 222530 h 1032158"/>
                <a:gd name="connsiteX6" fmla="*/ 220909 w 3024845"/>
                <a:gd name="connsiteY6" fmla="*/ 228205 h 1032158"/>
                <a:gd name="connsiteX7" fmla="*/ 220909 w 3024845"/>
                <a:gd name="connsiteY7" fmla="*/ 342779 h 1032158"/>
                <a:gd name="connsiteX8" fmla="*/ 223189 w 3024845"/>
                <a:gd name="connsiteY8" fmla="*/ 342779 h 1032158"/>
                <a:gd name="connsiteX9" fmla="*/ 239150 w 3024845"/>
                <a:gd name="connsiteY9" fmla="*/ 342779 h 1032158"/>
                <a:gd name="connsiteX10" fmla="*/ 239150 w 3024845"/>
                <a:gd name="connsiteY10" fmla="*/ 483294 h 1032158"/>
                <a:gd name="connsiteX11" fmla="*/ 240670 w 3024845"/>
                <a:gd name="connsiteY11" fmla="*/ 483024 h 1032158"/>
                <a:gd name="connsiteX12" fmla="*/ 251310 w 3024845"/>
                <a:gd name="connsiteY12" fmla="*/ 481133 h 1032158"/>
                <a:gd name="connsiteX13" fmla="*/ 249283 w 3024845"/>
                <a:gd name="connsiteY13" fmla="*/ 569765 h 1032158"/>
                <a:gd name="connsiteX14" fmla="*/ 250803 w 3024845"/>
                <a:gd name="connsiteY14" fmla="*/ 570036 h 1032158"/>
                <a:gd name="connsiteX15" fmla="*/ 261443 w 3024845"/>
                <a:gd name="connsiteY15" fmla="*/ 571927 h 1032158"/>
                <a:gd name="connsiteX16" fmla="*/ 261696 w 3024845"/>
                <a:gd name="connsiteY16" fmla="*/ 572738 h 1032158"/>
                <a:gd name="connsiteX17" fmla="*/ 263470 w 3024845"/>
                <a:gd name="connsiteY17" fmla="*/ 578413 h 1032158"/>
                <a:gd name="connsiteX18" fmla="*/ 264230 w 3024845"/>
                <a:gd name="connsiteY18" fmla="*/ 575981 h 1032158"/>
                <a:gd name="connsiteX19" fmla="*/ 269550 w 3024845"/>
                <a:gd name="connsiteY19" fmla="*/ 558957 h 1032158"/>
                <a:gd name="connsiteX20" fmla="*/ 271323 w 3024845"/>
                <a:gd name="connsiteY20" fmla="*/ 558957 h 1032158"/>
                <a:gd name="connsiteX21" fmla="*/ 283737 w 3024845"/>
                <a:gd name="connsiteY21" fmla="*/ 558957 h 1032158"/>
                <a:gd name="connsiteX22" fmla="*/ 283737 w 3024845"/>
                <a:gd name="connsiteY22" fmla="*/ 591383 h 1032158"/>
                <a:gd name="connsiteX23" fmla="*/ 284750 w 3024845"/>
                <a:gd name="connsiteY23" fmla="*/ 591924 h 1032158"/>
                <a:gd name="connsiteX24" fmla="*/ 291844 w 3024845"/>
                <a:gd name="connsiteY24" fmla="*/ 595707 h 1032158"/>
                <a:gd name="connsiteX25" fmla="*/ 291844 w 3024845"/>
                <a:gd name="connsiteY25" fmla="*/ 597058 h 1032158"/>
                <a:gd name="connsiteX26" fmla="*/ 291844 w 3024845"/>
                <a:gd name="connsiteY26" fmla="*/ 606516 h 1032158"/>
                <a:gd name="connsiteX27" fmla="*/ 336431 w 3024845"/>
                <a:gd name="connsiteY27" fmla="*/ 606516 h 1032158"/>
                <a:gd name="connsiteX28" fmla="*/ 336431 w 3024845"/>
                <a:gd name="connsiteY28" fmla="*/ 607597 h 1032158"/>
                <a:gd name="connsiteX29" fmla="*/ 336431 w 3024845"/>
                <a:gd name="connsiteY29" fmla="*/ 615163 h 1032158"/>
                <a:gd name="connsiteX30" fmla="*/ 338457 w 3024845"/>
                <a:gd name="connsiteY30" fmla="*/ 615163 h 1032158"/>
                <a:gd name="connsiteX31" fmla="*/ 352644 w 3024845"/>
                <a:gd name="connsiteY31" fmla="*/ 615163 h 1032158"/>
                <a:gd name="connsiteX32" fmla="*/ 352644 w 3024845"/>
                <a:gd name="connsiteY32" fmla="*/ 584898 h 1032158"/>
                <a:gd name="connsiteX33" fmla="*/ 397231 w 3024845"/>
                <a:gd name="connsiteY33" fmla="*/ 584898 h 1032158"/>
                <a:gd name="connsiteX34" fmla="*/ 397231 w 3024845"/>
                <a:gd name="connsiteY34" fmla="*/ 583547 h 1032158"/>
                <a:gd name="connsiteX35" fmla="*/ 397231 w 3024845"/>
                <a:gd name="connsiteY35" fmla="*/ 574089 h 1032158"/>
                <a:gd name="connsiteX36" fmla="*/ 398245 w 3024845"/>
                <a:gd name="connsiteY36" fmla="*/ 574089 h 1032158"/>
                <a:gd name="connsiteX37" fmla="*/ 405338 w 3024845"/>
                <a:gd name="connsiteY37" fmla="*/ 574089 h 1032158"/>
                <a:gd name="connsiteX38" fmla="*/ 405338 w 3024845"/>
                <a:gd name="connsiteY38" fmla="*/ 572198 h 1032158"/>
                <a:gd name="connsiteX39" fmla="*/ 405338 w 3024845"/>
                <a:gd name="connsiteY39" fmla="*/ 558957 h 1032158"/>
                <a:gd name="connsiteX40" fmla="*/ 406098 w 3024845"/>
                <a:gd name="connsiteY40" fmla="*/ 558957 h 1032158"/>
                <a:gd name="connsiteX41" fmla="*/ 411418 w 3024845"/>
                <a:gd name="connsiteY41" fmla="*/ 558957 h 1032158"/>
                <a:gd name="connsiteX42" fmla="*/ 411418 w 3024845"/>
                <a:gd name="connsiteY42" fmla="*/ 557876 h 1032158"/>
                <a:gd name="connsiteX43" fmla="*/ 411418 w 3024845"/>
                <a:gd name="connsiteY43" fmla="*/ 550309 h 1032158"/>
                <a:gd name="connsiteX44" fmla="*/ 413445 w 3024845"/>
                <a:gd name="connsiteY44" fmla="*/ 550309 h 1032158"/>
                <a:gd name="connsiteX45" fmla="*/ 427632 w 3024845"/>
                <a:gd name="connsiteY45" fmla="*/ 550309 h 1032158"/>
                <a:gd name="connsiteX46" fmla="*/ 427632 w 3024845"/>
                <a:gd name="connsiteY46" fmla="*/ 551390 h 1032158"/>
                <a:gd name="connsiteX47" fmla="*/ 427632 w 3024845"/>
                <a:gd name="connsiteY47" fmla="*/ 558957 h 1032158"/>
                <a:gd name="connsiteX48" fmla="*/ 449925 w 3024845"/>
                <a:gd name="connsiteY48" fmla="*/ 558957 h 1032158"/>
                <a:gd name="connsiteX49" fmla="*/ 449925 w 3024845"/>
                <a:gd name="connsiteY49" fmla="*/ 557065 h 1032158"/>
                <a:gd name="connsiteX50" fmla="*/ 449925 w 3024845"/>
                <a:gd name="connsiteY50" fmla="*/ 543824 h 1032158"/>
                <a:gd name="connsiteX51" fmla="*/ 451699 w 3024845"/>
                <a:gd name="connsiteY51" fmla="*/ 543824 h 1032158"/>
                <a:gd name="connsiteX52" fmla="*/ 464112 w 3024845"/>
                <a:gd name="connsiteY52" fmla="*/ 543824 h 1032158"/>
                <a:gd name="connsiteX53" fmla="*/ 464112 w 3024845"/>
                <a:gd name="connsiteY53" fmla="*/ 567604 h 1032158"/>
                <a:gd name="connsiteX54" fmla="*/ 465126 w 3024845"/>
                <a:gd name="connsiteY54" fmla="*/ 567604 h 1032158"/>
                <a:gd name="connsiteX55" fmla="*/ 472219 w 3024845"/>
                <a:gd name="connsiteY55" fmla="*/ 567604 h 1032158"/>
                <a:gd name="connsiteX56" fmla="*/ 472219 w 3024845"/>
                <a:gd name="connsiteY56" fmla="*/ 566523 h 1032158"/>
                <a:gd name="connsiteX57" fmla="*/ 472219 w 3024845"/>
                <a:gd name="connsiteY57" fmla="*/ 558957 h 1032158"/>
                <a:gd name="connsiteX58" fmla="*/ 473992 w 3024845"/>
                <a:gd name="connsiteY58" fmla="*/ 558957 h 1032158"/>
                <a:gd name="connsiteX59" fmla="*/ 486406 w 3024845"/>
                <a:gd name="connsiteY59" fmla="*/ 558957 h 1032158"/>
                <a:gd name="connsiteX60" fmla="*/ 486406 w 3024845"/>
                <a:gd name="connsiteY60" fmla="*/ 584898 h 1032158"/>
                <a:gd name="connsiteX61" fmla="*/ 488433 w 3024845"/>
                <a:gd name="connsiteY61" fmla="*/ 584898 h 1032158"/>
                <a:gd name="connsiteX62" fmla="*/ 502619 w 3024845"/>
                <a:gd name="connsiteY62" fmla="*/ 584898 h 1032158"/>
                <a:gd name="connsiteX63" fmla="*/ 502619 w 3024845"/>
                <a:gd name="connsiteY63" fmla="*/ 586519 h 1032158"/>
                <a:gd name="connsiteX64" fmla="*/ 502619 w 3024845"/>
                <a:gd name="connsiteY64" fmla="*/ 597869 h 1032158"/>
                <a:gd name="connsiteX65" fmla="*/ 503379 w 3024845"/>
                <a:gd name="connsiteY65" fmla="*/ 597869 h 1032158"/>
                <a:gd name="connsiteX66" fmla="*/ 508700 w 3024845"/>
                <a:gd name="connsiteY66" fmla="*/ 597869 h 1032158"/>
                <a:gd name="connsiteX67" fmla="*/ 508700 w 3024845"/>
                <a:gd name="connsiteY67" fmla="*/ 597058 h 1032158"/>
                <a:gd name="connsiteX68" fmla="*/ 508700 w 3024845"/>
                <a:gd name="connsiteY68" fmla="*/ 591383 h 1032158"/>
                <a:gd name="connsiteX69" fmla="*/ 539100 w 3024845"/>
                <a:gd name="connsiteY69" fmla="*/ 591383 h 1032158"/>
                <a:gd name="connsiteX70" fmla="*/ 539100 w 3024845"/>
                <a:gd name="connsiteY70" fmla="*/ 615163 h 1032158"/>
                <a:gd name="connsiteX71" fmla="*/ 540113 w 3024845"/>
                <a:gd name="connsiteY71" fmla="*/ 615163 h 1032158"/>
                <a:gd name="connsiteX72" fmla="*/ 547207 w 3024845"/>
                <a:gd name="connsiteY72" fmla="*/ 615163 h 1032158"/>
                <a:gd name="connsiteX73" fmla="*/ 547207 w 3024845"/>
                <a:gd name="connsiteY73" fmla="*/ 616244 h 1032158"/>
                <a:gd name="connsiteX74" fmla="*/ 547207 w 3024845"/>
                <a:gd name="connsiteY74" fmla="*/ 623810 h 1032158"/>
                <a:gd name="connsiteX75" fmla="*/ 547967 w 3024845"/>
                <a:gd name="connsiteY75" fmla="*/ 623810 h 1032158"/>
                <a:gd name="connsiteX76" fmla="*/ 553287 w 3024845"/>
                <a:gd name="connsiteY76" fmla="*/ 623810 h 1032158"/>
                <a:gd name="connsiteX77" fmla="*/ 553287 w 3024845"/>
                <a:gd name="connsiteY77" fmla="*/ 621648 h 1032158"/>
                <a:gd name="connsiteX78" fmla="*/ 553287 w 3024845"/>
                <a:gd name="connsiteY78" fmla="*/ 606516 h 1032158"/>
                <a:gd name="connsiteX79" fmla="*/ 554300 w 3024845"/>
                <a:gd name="connsiteY79" fmla="*/ 606516 h 1032158"/>
                <a:gd name="connsiteX80" fmla="*/ 561394 w 3024845"/>
                <a:gd name="connsiteY80" fmla="*/ 606516 h 1032158"/>
                <a:gd name="connsiteX81" fmla="*/ 561394 w 3024845"/>
                <a:gd name="connsiteY81" fmla="*/ 607597 h 1032158"/>
                <a:gd name="connsiteX82" fmla="*/ 561394 w 3024845"/>
                <a:gd name="connsiteY82" fmla="*/ 615163 h 1032158"/>
                <a:gd name="connsiteX83" fmla="*/ 566714 w 3024845"/>
                <a:gd name="connsiteY83" fmla="*/ 613170 h 1032158"/>
                <a:gd name="connsiteX84" fmla="*/ 567474 w 3024845"/>
                <a:gd name="connsiteY84" fmla="*/ 612190 h 1032158"/>
                <a:gd name="connsiteX85" fmla="*/ 567474 w 3024845"/>
                <a:gd name="connsiteY85" fmla="*/ 606516 h 1032158"/>
                <a:gd name="connsiteX86" fmla="*/ 605981 w 3024845"/>
                <a:gd name="connsiteY86" fmla="*/ 606516 h 1032158"/>
                <a:gd name="connsiteX87" fmla="*/ 605981 w 3024845"/>
                <a:gd name="connsiteY87" fmla="*/ 630295 h 1032158"/>
                <a:gd name="connsiteX88" fmla="*/ 608007 w 3024845"/>
                <a:gd name="connsiteY88" fmla="*/ 630295 h 1032158"/>
                <a:gd name="connsiteX89" fmla="*/ 622194 w 3024845"/>
                <a:gd name="connsiteY89" fmla="*/ 630295 h 1032158"/>
                <a:gd name="connsiteX90" fmla="*/ 622194 w 3024845"/>
                <a:gd name="connsiteY90" fmla="*/ 631376 h 1032158"/>
                <a:gd name="connsiteX91" fmla="*/ 622194 w 3024845"/>
                <a:gd name="connsiteY91" fmla="*/ 638942 h 1032158"/>
                <a:gd name="connsiteX92" fmla="*/ 623968 w 3024845"/>
                <a:gd name="connsiteY92" fmla="*/ 638942 h 1032158"/>
                <a:gd name="connsiteX93" fmla="*/ 636381 w 3024845"/>
                <a:gd name="connsiteY93" fmla="*/ 638942 h 1032158"/>
                <a:gd name="connsiteX94" fmla="*/ 636381 w 3024845"/>
                <a:gd name="connsiteY94" fmla="*/ 615163 h 1032158"/>
                <a:gd name="connsiteX95" fmla="*/ 637394 w 3024845"/>
                <a:gd name="connsiteY95" fmla="*/ 615163 h 1032158"/>
                <a:gd name="connsiteX96" fmla="*/ 644488 w 3024845"/>
                <a:gd name="connsiteY96" fmla="*/ 615163 h 1032158"/>
                <a:gd name="connsiteX97" fmla="*/ 644488 w 3024845"/>
                <a:gd name="connsiteY97" fmla="*/ 582736 h 1032158"/>
                <a:gd name="connsiteX98" fmla="*/ 645501 w 3024845"/>
                <a:gd name="connsiteY98" fmla="*/ 582736 h 1032158"/>
                <a:gd name="connsiteX99" fmla="*/ 652595 w 3024845"/>
                <a:gd name="connsiteY99" fmla="*/ 582736 h 1032158"/>
                <a:gd name="connsiteX100" fmla="*/ 652595 w 3024845"/>
                <a:gd name="connsiteY100" fmla="*/ 580845 h 1032158"/>
                <a:gd name="connsiteX101" fmla="*/ 652595 w 3024845"/>
                <a:gd name="connsiteY101" fmla="*/ 567604 h 1032158"/>
                <a:gd name="connsiteX102" fmla="*/ 651328 w 3024845"/>
                <a:gd name="connsiteY102" fmla="*/ 565982 h 1032158"/>
                <a:gd name="connsiteX103" fmla="*/ 656648 w 3024845"/>
                <a:gd name="connsiteY103" fmla="*/ 554633 h 1032158"/>
                <a:gd name="connsiteX104" fmla="*/ 664755 w 3024845"/>
                <a:gd name="connsiteY104" fmla="*/ 582736 h 1032158"/>
                <a:gd name="connsiteX105" fmla="*/ 665515 w 3024845"/>
                <a:gd name="connsiteY105" fmla="*/ 582736 h 1032158"/>
                <a:gd name="connsiteX106" fmla="*/ 670835 w 3024845"/>
                <a:gd name="connsiteY106" fmla="*/ 582736 h 1032158"/>
                <a:gd name="connsiteX107" fmla="*/ 670835 w 3024845"/>
                <a:gd name="connsiteY107" fmla="*/ 476809 h 1032158"/>
                <a:gd name="connsiteX108" fmla="*/ 672355 w 3024845"/>
                <a:gd name="connsiteY108" fmla="*/ 476809 h 1032158"/>
                <a:gd name="connsiteX109" fmla="*/ 682995 w 3024845"/>
                <a:gd name="connsiteY109" fmla="*/ 476809 h 1032158"/>
                <a:gd name="connsiteX110" fmla="*/ 682995 w 3024845"/>
                <a:gd name="connsiteY110" fmla="*/ 429250 h 1032158"/>
                <a:gd name="connsiteX111" fmla="*/ 709342 w 3024845"/>
                <a:gd name="connsiteY111" fmla="*/ 429250 h 1032158"/>
                <a:gd name="connsiteX112" fmla="*/ 709342 w 3024845"/>
                <a:gd name="connsiteY112" fmla="*/ 407632 h 1032158"/>
                <a:gd name="connsiteX113" fmla="*/ 743796 w 3024845"/>
                <a:gd name="connsiteY113" fmla="*/ 407632 h 1032158"/>
                <a:gd name="connsiteX114" fmla="*/ 743796 w 3024845"/>
                <a:gd name="connsiteY114" fmla="*/ 410064 h 1032158"/>
                <a:gd name="connsiteX115" fmla="*/ 743796 w 3024845"/>
                <a:gd name="connsiteY115" fmla="*/ 427088 h 1032158"/>
                <a:gd name="connsiteX116" fmla="*/ 746076 w 3024845"/>
                <a:gd name="connsiteY116" fmla="*/ 427088 h 1032158"/>
                <a:gd name="connsiteX117" fmla="*/ 762036 w 3024845"/>
                <a:gd name="connsiteY117" fmla="*/ 427088 h 1032158"/>
                <a:gd name="connsiteX118" fmla="*/ 762036 w 3024845"/>
                <a:gd name="connsiteY118" fmla="*/ 474647 h 1032158"/>
                <a:gd name="connsiteX119" fmla="*/ 763049 w 3024845"/>
                <a:gd name="connsiteY119" fmla="*/ 474647 h 1032158"/>
                <a:gd name="connsiteX120" fmla="*/ 770143 w 3024845"/>
                <a:gd name="connsiteY120" fmla="*/ 474647 h 1032158"/>
                <a:gd name="connsiteX121" fmla="*/ 784330 w 3024845"/>
                <a:gd name="connsiteY121" fmla="*/ 478971 h 1032158"/>
                <a:gd name="connsiteX122" fmla="*/ 784330 w 3024845"/>
                <a:gd name="connsiteY122" fmla="*/ 517883 h 1032158"/>
                <a:gd name="connsiteX123" fmla="*/ 785343 w 3024845"/>
                <a:gd name="connsiteY123" fmla="*/ 517883 h 1032158"/>
                <a:gd name="connsiteX124" fmla="*/ 792436 w 3024845"/>
                <a:gd name="connsiteY124" fmla="*/ 517883 h 1032158"/>
                <a:gd name="connsiteX125" fmla="*/ 792436 w 3024845"/>
                <a:gd name="connsiteY125" fmla="*/ 519504 h 1032158"/>
                <a:gd name="connsiteX126" fmla="*/ 792436 w 3024845"/>
                <a:gd name="connsiteY126" fmla="*/ 530853 h 1032158"/>
                <a:gd name="connsiteX127" fmla="*/ 794463 w 3024845"/>
                <a:gd name="connsiteY127" fmla="*/ 530853 h 1032158"/>
                <a:gd name="connsiteX128" fmla="*/ 808650 w 3024845"/>
                <a:gd name="connsiteY128" fmla="*/ 530853 h 1032158"/>
                <a:gd name="connsiteX129" fmla="*/ 814730 w 3024845"/>
                <a:gd name="connsiteY129" fmla="*/ 537339 h 1032158"/>
                <a:gd name="connsiteX130" fmla="*/ 814730 w 3024845"/>
                <a:gd name="connsiteY130" fmla="*/ 558957 h 1032158"/>
                <a:gd name="connsiteX131" fmla="*/ 817010 w 3024845"/>
                <a:gd name="connsiteY131" fmla="*/ 558957 h 1032158"/>
                <a:gd name="connsiteX132" fmla="*/ 832970 w 3024845"/>
                <a:gd name="connsiteY132" fmla="*/ 558957 h 1032158"/>
                <a:gd name="connsiteX133" fmla="*/ 832970 w 3024845"/>
                <a:gd name="connsiteY133" fmla="*/ 560037 h 1032158"/>
                <a:gd name="connsiteX134" fmla="*/ 832970 w 3024845"/>
                <a:gd name="connsiteY134" fmla="*/ 567604 h 1032158"/>
                <a:gd name="connsiteX135" fmla="*/ 834237 w 3024845"/>
                <a:gd name="connsiteY135" fmla="*/ 567604 h 1032158"/>
                <a:gd name="connsiteX136" fmla="*/ 843104 w 3024845"/>
                <a:gd name="connsiteY136" fmla="*/ 567604 h 1032158"/>
                <a:gd name="connsiteX137" fmla="*/ 843104 w 3024845"/>
                <a:gd name="connsiteY137" fmla="*/ 569765 h 1032158"/>
                <a:gd name="connsiteX138" fmla="*/ 843104 w 3024845"/>
                <a:gd name="connsiteY138" fmla="*/ 584898 h 1032158"/>
                <a:gd name="connsiteX139" fmla="*/ 847157 w 3024845"/>
                <a:gd name="connsiteY139" fmla="*/ 583006 h 1032158"/>
                <a:gd name="connsiteX140" fmla="*/ 847157 w 3024845"/>
                <a:gd name="connsiteY140" fmla="*/ 569765 h 1032158"/>
                <a:gd name="connsiteX141" fmla="*/ 848170 w 3024845"/>
                <a:gd name="connsiteY141" fmla="*/ 569765 h 1032158"/>
                <a:gd name="connsiteX142" fmla="*/ 855264 w 3024845"/>
                <a:gd name="connsiteY142" fmla="*/ 569765 h 1032158"/>
                <a:gd name="connsiteX143" fmla="*/ 855264 w 3024845"/>
                <a:gd name="connsiteY143" fmla="*/ 571387 h 1032158"/>
                <a:gd name="connsiteX144" fmla="*/ 855264 w 3024845"/>
                <a:gd name="connsiteY144" fmla="*/ 582736 h 1032158"/>
                <a:gd name="connsiteX145" fmla="*/ 856024 w 3024845"/>
                <a:gd name="connsiteY145" fmla="*/ 582736 h 1032158"/>
                <a:gd name="connsiteX146" fmla="*/ 861344 w 3024845"/>
                <a:gd name="connsiteY146" fmla="*/ 582736 h 1032158"/>
                <a:gd name="connsiteX147" fmla="*/ 909984 w 3024845"/>
                <a:gd name="connsiteY147" fmla="*/ 578413 h 1032158"/>
                <a:gd name="connsiteX148" fmla="*/ 909984 w 3024845"/>
                <a:gd name="connsiteY148" fmla="*/ 579764 h 1032158"/>
                <a:gd name="connsiteX149" fmla="*/ 909984 w 3024845"/>
                <a:gd name="connsiteY149" fmla="*/ 589221 h 1032158"/>
                <a:gd name="connsiteX150" fmla="*/ 910744 w 3024845"/>
                <a:gd name="connsiteY150" fmla="*/ 589221 h 1032158"/>
                <a:gd name="connsiteX151" fmla="*/ 916065 w 3024845"/>
                <a:gd name="connsiteY151" fmla="*/ 589221 h 1032158"/>
                <a:gd name="connsiteX152" fmla="*/ 916065 w 3024845"/>
                <a:gd name="connsiteY152" fmla="*/ 591383 h 1032158"/>
                <a:gd name="connsiteX153" fmla="*/ 916065 w 3024845"/>
                <a:gd name="connsiteY153" fmla="*/ 606516 h 1032158"/>
                <a:gd name="connsiteX154" fmla="*/ 918091 w 3024845"/>
                <a:gd name="connsiteY154" fmla="*/ 605165 h 1032158"/>
                <a:gd name="connsiteX155" fmla="*/ 932278 w 3024845"/>
                <a:gd name="connsiteY155" fmla="*/ 595707 h 1032158"/>
                <a:gd name="connsiteX156" fmla="*/ 938358 w 3024845"/>
                <a:gd name="connsiteY156" fmla="*/ 554633 h 1032158"/>
                <a:gd name="connsiteX157" fmla="*/ 939118 w 3024845"/>
                <a:gd name="connsiteY157" fmla="*/ 554363 h 1032158"/>
                <a:gd name="connsiteX158" fmla="*/ 944438 w 3024845"/>
                <a:gd name="connsiteY158" fmla="*/ 552471 h 1032158"/>
                <a:gd name="connsiteX159" fmla="*/ 946465 w 3024845"/>
                <a:gd name="connsiteY159" fmla="*/ 483294 h 1032158"/>
                <a:gd name="connsiteX160" fmla="*/ 948492 w 3024845"/>
                <a:gd name="connsiteY160" fmla="*/ 552471 h 1032158"/>
                <a:gd name="connsiteX161" fmla="*/ 949252 w 3024845"/>
                <a:gd name="connsiteY161" fmla="*/ 552741 h 1032158"/>
                <a:gd name="connsiteX162" fmla="*/ 954572 w 3024845"/>
                <a:gd name="connsiteY162" fmla="*/ 554633 h 1032158"/>
                <a:gd name="connsiteX163" fmla="*/ 954572 w 3024845"/>
                <a:gd name="connsiteY163" fmla="*/ 468162 h 1032158"/>
                <a:gd name="connsiteX164" fmla="*/ 958625 w 3024845"/>
                <a:gd name="connsiteY164" fmla="*/ 435735 h 1032158"/>
                <a:gd name="connsiteX165" fmla="*/ 997132 w 3024845"/>
                <a:gd name="connsiteY165" fmla="*/ 435735 h 1032158"/>
                <a:gd name="connsiteX166" fmla="*/ 997132 w 3024845"/>
                <a:gd name="connsiteY166" fmla="*/ 468162 h 1032158"/>
                <a:gd name="connsiteX167" fmla="*/ 997892 w 3024845"/>
                <a:gd name="connsiteY167" fmla="*/ 468162 h 1032158"/>
                <a:gd name="connsiteX168" fmla="*/ 1003212 w 3024845"/>
                <a:gd name="connsiteY168" fmla="*/ 468162 h 1032158"/>
                <a:gd name="connsiteX169" fmla="*/ 1003212 w 3024845"/>
                <a:gd name="connsiteY169" fmla="*/ 386014 h 1032158"/>
                <a:gd name="connsiteX170" fmla="*/ 1004986 w 3024845"/>
                <a:gd name="connsiteY170" fmla="*/ 386014 h 1032158"/>
                <a:gd name="connsiteX171" fmla="*/ 1017399 w 3024845"/>
                <a:gd name="connsiteY171" fmla="*/ 386014 h 1032158"/>
                <a:gd name="connsiteX172" fmla="*/ 1017399 w 3024845"/>
                <a:gd name="connsiteY172" fmla="*/ 384123 h 1032158"/>
                <a:gd name="connsiteX173" fmla="*/ 1017399 w 3024845"/>
                <a:gd name="connsiteY173" fmla="*/ 370882 h 1032158"/>
                <a:gd name="connsiteX174" fmla="*/ 1039693 w 3024845"/>
                <a:gd name="connsiteY174" fmla="*/ 370882 h 1032158"/>
                <a:gd name="connsiteX175" fmla="*/ 1039693 w 3024845"/>
                <a:gd name="connsiteY175" fmla="*/ 369801 h 1032158"/>
                <a:gd name="connsiteX176" fmla="*/ 1039693 w 3024845"/>
                <a:gd name="connsiteY176" fmla="*/ 362235 h 1032158"/>
                <a:gd name="connsiteX177" fmla="*/ 1041466 w 3024845"/>
                <a:gd name="connsiteY177" fmla="*/ 362235 h 1032158"/>
                <a:gd name="connsiteX178" fmla="*/ 1053880 w 3024845"/>
                <a:gd name="connsiteY178" fmla="*/ 362235 h 1032158"/>
                <a:gd name="connsiteX179" fmla="*/ 1053880 w 3024845"/>
                <a:gd name="connsiteY179" fmla="*/ 363316 h 1032158"/>
                <a:gd name="connsiteX180" fmla="*/ 1053880 w 3024845"/>
                <a:gd name="connsiteY180" fmla="*/ 370882 h 1032158"/>
                <a:gd name="connsiteX181" fmla="*/ 1054640 w 3024845"/>
                <a:gd name="connsiteY181" fmla="*/ 370882 h 1032158"/>
                <a:gd name="connsiteX182" fmla="*/ 1059960 w 3024845"/>
                <a:gd name="connsiteY182" fmla="*/ 370882 h 1032158"/>
                <a:gd name="connsiteX183" fmla="*/ 1070093 w 3024845"/>
                <a:gd name="connsiteY183" fmla="*/ 366558 h 1032158"/>
                <a:gd name="connsiteX184" fmla="*/ 1074146 w 3024845"/>
                <a:gd name="connsiteY184" fmla="*/ 369801 h 1032158"/>
                <a:gd name="connsiteX185" fmla="*/ 1074146 w 3024845"/>
                <a:gd name="connsiteY185" fmla="*/ 362235 h 1032158"/>
                <a:gd name="connsiteX186" fmla="*/ 1076426 w 3024845"/>
                <a:gd name="connsiteY186" fmla="*/ 362235 h 1032158"/>
                <a:gd name="connsiteX187" fmla="*/ 1092387 w 3024845"/>
                <a:gd name="connsiteY187" fmla="*/ 362235 h 1032158"/>
                <a:gd name="connsiteX188" fmla="*/ 1092387 w 3024845"/>
                <a:gd name="connsiteY188" fmla="*/ 363316 h 1032158"/>
                <a:gd name="connsiteX189" fmla="*/ 1092387 w 3024845"/>
                <a:gd name="connsiteY189" fmla="*/ 370882 h 1032158"/>
                <a:gd name="connsiteX190" fmla="*/ 1122787 w 3024845"/>
                <a:gd name="connsiteY190" fmla="*/ 370882 h 1032158"/>
                <a:gd name="connsiteX191" fmla="*/ 1122787 w 3024845"/>
                <a:gd name="connsiteY191" fmla="*/ 372503 h 1032158"/>
                <a:gd name="connsiteX192" fmla="*/ 1122787 w 3024845"/>
                <a:gd name="connsiteY192" fmla="*/ 383853 h 1032158"/>
                <a:gd name="connsiteX193" fmla="*/ 1149134 w 3024845"/>
                <a:gd name="connsiteY193" fmla="*/ 383853 h 1032158"/>
                <a:gd name="connsiteX194" fmla="*/ 1149134 w 3024845"/>
                <a:gd name="connsiteY194" fmla="*/ 414117 h 1032158"/>
                <a:gd name="connsiteX195" fmla="*/ 1149894 w 3024845"/>
                <a:gd name="connsiteY195" fmla="*/ 414117 h 1032158"/>
                <a:gd name="connsiteX196" fmla="*/ 1155214 w 3024845"/>
                <a:gd name="connsiteY196" fmla="*/ 414117 h 1032158"/>
                <a:gd name="connsiteX197" fmla="*/ 1155214 w 3024845"/>
                <a:gd name="connsiteY197" fmla="*/ 415198 h 1032158"/>
                <a:gd name="connsiteX198" fmla="*/ 1155214 w 3024845"/>
                <a:gd name="connsiteY198" fmla="*/ 422765 h 1032158"/>
                <a:gd name="connsiteX199" fmla="*/ 1159268 w 3024845"/>
                <a:gd name="connsiteY199" fmla="*/ 453029 h 1032158"/>
                <a:gd name="connsiteX200" fmla="*/ 1160028 w 3024845"/>
                <a:gd name="connsiteY200" fmla="*/ 453029 h 1032158"/>
                <a:gd name="connsiteX201" fmla="*/ 1165348 w 3024845"/>
                <a:gd name="connsiteY201" fmla="*/ 453029 h 1032158"/>
                <a:gd name="connsiteX202" fmla="*/ 1165348 w 3024845"/>
                <a:gd name="connsiteY202" fmla="*/ 453840 h 1032158"/>
                <a:gd name="connsiteX203" fmla="*/ 1165348 w 3024845"/>
                <a:gd name="connsiteY203" fmla="*/ 459515 h 1032158"/>
                <a:gd name="connsiteX204" fmla="*/ 1166361 w 3024845"/>
                <a:gd name="connsiteY204" fmla="*/ 459515 h 1032158"/>
                <a:gd name="connsiteX205" fmla="*/ 1173454 w 3024845"/>
                <a:gd name="connsiteY205" fmla="*/ 459515 h 1032158"/>
                <a:gd name="connsiteX206" fmla="*/ 1173454 w 3024845"/>
                <a:gd name="connsiteY206" fmla="*/ 489780 h 1032158"/>
                <a:gd name="connsiteX207" fmla="*/ 1175481 w 3024845"/>
                <a:gd name="connsiteY207" fmla="*/ 489780 h 1032158"/>
                <a:gd name="connsiteX208" fmla="*/ 1189668 w 3024845"/>
                <a:gd name="connsiteY208" fmla="*/ 489780 h 1032158"/>
                <a:gd name="connsiteX209" fmla="*/ 1189668 w 3024845"/>
                <a:gd name="connsiteY209" fmla="*/ 513559 h 1032158"/>
                <a:gd name="connsiteX210" fmla="*/ 1191695 w 3024845"/>
                <a:gd name="connsiteY210" fmla="*/ 515180 h 1032158"/>
                <a:gd name="connsiteX211" fmla="*/ 1191695 w 3024845"/>
                <a:gd name="connsiteY211" fmla="*/ 526530 h 1032158"/>
                <a:gd name="connsiteX212" fmla="*/ 1192455 w 3024845"/>
                <a:gd name="connsiteY212" fmla="*/ 526530 h 1032158"/>
                <a:gd name="connsiteX213" fmla="*/ 1197775 w 3024845"/>
                <a:gd name="connsiteY213" fmla="*/ 526530 h 1032158"/>
                <a:gd name="connsiteX214" fmla="*/ 1197775 w 3024845"/>
                <a:gd name="connsiteY214" fmla="*/ 550309 h 1032158"/>
                <a:gd name="connsiteX215" fmla="*/ 1199041 w 3024845"/>
                <a:gd name="connsiteY215" fmla="*/ 550309 h 1032158"/>
                <a:gd name="connsiteX216" fmla="*/ 1207908 w 3024845"/>
                <a:gd name="connsiteY216" fmla="*/ 550309 h 1032158"/>
                <a:gd name="connsiteX217" fmla="*/ 1209935 w 3024845"/>
                <a:gd name="connsiteY217" fmla="*/ 554363 h 1032158"/>
                <a:gd name="connsiteX218" fmla="*/ 1209935 w 3024845"/>
                <a:gd name="connsiteY218" fmla="*/ 567604 h 1032158"/>
                <a:gd name="connsiteX219" fmla="*/ 1211455 w 3024845"/>
                <a:gd name="connsiteY219" fmla="*/ 565712 h 1032158"/>
                <a:gd name="connsiteX220" fmla="*/ 1222095 w 3024845"/>
                <a:gd name="connsiteY220" fmla="*/ 552471 h 1032158"/>
                <a:gd name="connsiteX221" fmla="*/ 1250469 w 3024845"/>
                <a:gd name="connsiteY221" fmla="*/ 552471 h 1032158"/>
                <a:gd name="connsiteX222" fmla="*/ 1250469 w 3024845"/>
                <a:gd name="connsiteY222" fmla="*/ 638942 h 1032158"/>
                <a:gd name="connsiteX223" fmla="*/ 1251229 w 3024845"/>
                <a:gd name="connsiteY223" fmla="*/ 638942 h 1032158"/>
                <a:gd name="connsiteX224" fmla="*/ 1256549 w 3024845"/>
                <a:gd name="connsiteY224" fmla="*/ 638942 h 1032158"/>
                <a:gd name="connsiteX225" fmla="*/ 1257309 w 3024845"/>
                <a:gd name="connsiteY225" fmla="*/ 637591 h 1032158"/>
                <a:gd name="connsiteX226" fmla="*/ 1262629 w 3024845"/>
                <a:gd name="connsiteY226" fmla="*/ 628133 h 1032158"/>
                <a:gd name="connsiteX227" fmla="*/ 1262629 w 3024845"/>
                <a:gd name="connsiteY227" fmla="*/ 630025 h 1032158"/>
                <a:gd name="connsiteX228" fmla="*/ 1262629 w 3024845"/>
                <a:gd name="connsiteY228" fmla="*/ 643266 h 1032158"/>
                <a:gd name="connsiteX229" fmla="*/ 1266682 w 3024845"/>
                <a:gd name="connsiteY229" fmla="*/ 597869 h 1032158"/>
                <a:gd name="connsiteX230" fmla="*/ 1267442 w 3024845"/>
                <a:gd name="connsiteY230" fmla="*/ 597869 h 1032158"/>
                <a:gd name="connsiteX231" fmla="*/ 1272762 w 3024845"/>
                <a:gd name="connsiteY231" fmla="*/ 597869 h 1032158"/>
                <a:gd name="connsiteX232" fmla="*/ 1272762 w 3024845"/>
                <a:gd name="connsiteY232" fmla="*/ 533015 h 1032158"/>
                <a:gd name="connsiteX233" fmla="*/ 1273776 w 3024845"/>
                <a:gd name="connsiteY233" fmla="*/ 533015 h 1032158"/>
                <a:gd name="connsiteX234" fmla="*/ 1280869 w 3024845"/>
                <a:gd name="connsiteY234" fmla="*/ 533015 h 1032158"/>
                <a:gd name="connsiteX235" fmla="*/ 1293029 w 3024845"/>
                <a:gd name="connsiteY235" fmla="*/ 489780 h 1032158"/>
                <a:gd name="connsiteX236" fmla="*/ 1294296 w 3024845"/>
                <a:gd name="connsiteY236" fmla="*/ 489780 h 1032158"/>
                <a:gd name="connsiteX237" fmla="*/ 1303163 w 3024845"/>
                <a:gd name="connsiteY237" fmla="*/ 489780 h 1032158"/>
                <a:gd name="connsiteX238" fmla="*/ 1313296 w 3024845"/>
                <a:gd name="connsiteY238" fmla="*/ 533015 h 1032158"/>
                <a:gd name="connsiteX239" fmla="*/ 1314309 w 3024845"/>
                <a:gd name="connsiteY239" fmla="*/ 533015 h 1032158"/>
                <a:gd name="connsiteX240" fmla="*/ 1321403 w 3024845"/>
                <a:gd name="connsiteY240" fmla="*/ 533015 h 1032158"/>
                <a:gd name="connsiteX241" fmla="*/ 1321403 w 3024845"/>
                <a:gd name="connsiteY241" fmla="*/ 571927 h 1032158"/>
                <a:gd name="connsiteX242" fmla="*/ 1323176 w 3024845"/>
                <a:gd name="connsiteY242" fmla="*/ 571927 h 1032158"/>
                <a:gd name="connsiteX243" fmla="*/ 1335590 w 3024845"/>
                <a:gd name="connsiteY243" fmla="*/ 571927 h 1032158"/>
                <a:gd name="connsiteX244" fmla="*/ 1335590 w 3024845"/>
                <a:gd name="connsiteY244" fmla="*/ 574089 h 1032158"/>
                <a:gd name="connsiteX245" fmla="*/ 1335590 w 3024845"/>
                <a:gd name="connsiteY245" fmla="*/ 589221 h 1032158"/>
                <a:gd name="connsiteX246" fmla="*/ 1339643 w 3024845"/>
                <a:gd name="connsiteY246" fmla="*/ 587060 h 1032158"/>
                <a:gd name="connsiteX247" fmla="*/ 1339643 w 3024845"/>
                <a:gd name="connsiteY247" fmla="*/ 571927 h 1032158"/>
                <a:gd name="connsiteX248" fmla="*/ 1341163 w 3024845"/>
                <a:gd name="connsiteY248" fmla="*/ 571927 h 1032158"/>
                <a:gd name="connsiteX249" fmla="*/ 1351803 w 3024845"/>
                <a:gd name="connsiteY249" fmla="*/ 571927 h 1032158"/>
                <a:gd name="connsiteX250" fmla="*/ 1351803 w 3024845"/>
                <a:gd name="connsiteY250" fmla="*/ 573548 h 1032158"/>
                <a:gd name="connsiteX251" fmla="*/ 1351803 w 3024845"/>
                <a:gd name="connsiteY251" fmla="*/ 584898 h 1032158"/>
                <a:gd name="connsiteX252" fmla="*/ 1382204 w 3024845"/>
                <a:gd name="connsiteY252" fmla="*/ 584898 h 1032158"/>
                <a:gd name="connsiteX253" fmla="*/ 1382204 w 3024845"/>
                <a:gd name="connsiteY253" fmla="*/ 548148 h 1032158"/>
                <a:gd name="connsiteX254" fmla="*/ 1383470 w 3024845"/>
                <a:gd name="connsiteY254" fmla="*/ 548148 h 1032158"/>
                <a:gd name="connsiteX255" fmla="*/ 1392337 w 3024845"/>
                <a:gd name="connsiteY255" fmla="*/ 548148 h 1032158"/>
                <a:gd name="connsiteX256" fmla="*/ 1392337 w 3024845"/>
                <a:gd name="connsiteY256" fmla="*/ 569765 h 1032158"/>
                <a:gd name="connsiteX257" fmla="*/ 1394364 w 3024845"/>
                <a:gd name="connsiteY257" fmla="*/ 537339 h 1032158"/>
                <a:gd name="connsiteX258" fmla="*/ 1416657 w 3024845"/>
                <a:gd name="connsiteY258" fmla="*/ 537339 h 1032158"/>
                <a:gd name="connsiteX259" fmla="*/ 1416657 w 3024845"/>
                <a:gd name="connsiteY259" fmla="*/ 535717 h 1032158"/>
                <a:gd name="connsiteX260" fmla="*/ 1416657 w 3024845"/>
                <a:gd name="connsiteY260" fmla="*/ 524368 h 1032158"/>
                <a:gd name="connsiteX261" fmla="*/ 1417417 w 3024845"/>
                <a:gd name="connsiteY261" fmla="*/ 524368 h 1032158"/>
                <a:gd name="connsiteX262" fmla="*/ 1422737 w 3024845"/>
                <a:gd name="connsiteY262" fmla="*/ 524368 h 1032158"/>
                <a:gd name="connsiteX263" fmla="*/ 1422737 w 3024845"/>
                <a:gd name="connsiteY263" fmla="*/ 522477 h 1032158"/>
                <a:gd name="connsiteX264" fmla="*/ 1422737 w 3024845"/>
                <a:gd name="connsiteY264" fmla="*/ 509236 h 1032158"/>
                <a:gd name="connsiteX265" fmla="*/ 1426791 w 3024845"/>
                <a:gd name="connsiteY265" fmla="*/ 515721 h 1032158"/>
                <a:gd name="connsiteX266" fmla="*/ 1429071 w 3024845"/>
                <a:gd name="connsiteY266" fmla="*/ 515721 h 1032158"/>
                <a:gd name="connsiteX267" fmla="*/ 1445031 w 3024845"/>
                <a:gd name="connsiteY267" fmla="*/ 515721 h 1032158"/>
                <a:gd name="connsiteX268" fmla="*/ 1445031 w 3024845"/>
                <a:gd name="connsiteY268" fmla="*/ 514910 h 1032158"/>
                <a:gd name="connsiteX269" fmla="*/ 1445031 w 3024845"/>
                <a:gd name="connsiteY269" fmla="*/ 509236 h 1032158"/>
                <a:gd name="connsiteX270" fmla="*/ 1445791 w 3024845"/>
                <a:gd name="connsiteY270" fmla="*/ 509236 h 1032158"/>
                <a:gd name="connsiteX271" fmla="*/ 1451111 w 3024845"/>
                <a:gd name="connsiteY271" fmla="*/ 509236 h 1032158"/>
                <a:gd name="connsiteX272" fmla="*/ 1451111 w 3024845"/>
                <a:gd name="connsiteY272" fmla="*/ 510587 h 1032158"/>
                <a:gd name="connsiteX273" fmla="*/ 1451111 w 3024845"/>
                <a:gd name="connsiteY273" fmla="*/ 520045 h 1032158"/>
                <a:gd name="connsiteX274" fmla="*/ 1489618 w 3024845"/>
                <a:gd name="connsiteY274" fmla="*/ 520045 h 1032158"/>
                <a:gd name="connsiteX275" fmla="*/ 1489618 w 3024845"/>
                <a:gd name="connsiteY275" fmla="*/ 658398 h 1032158"/>
                <a:gd name="connsiteX276" fmla="*/ 1491138 w 3024845"/>
                <a:gd name="connsiteY276" fmla="*/ 658398 h 1032158"/>
                <a:gd name="connsiteX277" fmla="*/ 1501778 w 3024845"/>
                <a:gd name="connsiteY277" fmla="*/ 658398 h 1032158"/>
                <a:gd name="connsiteX278" fmla="*/ 1501778 w 3024845"/>
                <a:gd name="connsiteY278" fmla="*/ 645428 h 1032158"/>
                <a:gd name="connsiteX279" fmla="*/ 1505832 w 3024845"/>
                <a:gd name="connsiteY279" fmla="*/ 645428 h 1032158"/>
                <a:gd name="connsiteX280" fmla="*/ 1505832 w 3024845"/>
                <a:gd name="connsiteY280" fmla="*/ 658398 h 1032158"/>
                <a:gd name="connsiteX281" fmla="*/ 1536232 w 3024845"/>
                <a:gd name="connsiteY281" fmla="*/ 658398 h 1032158"/>
                <a:gd name="connsiteX282" fmla="*/ 1536232 w 3024845"/>
                <a:gd name="connsiteY282" fmla="*/ 628133 h 1032158"/>
                <a:gd name="connsiteX283" fmla="*/ 1548392 w 3024845"/>
                <a:gd name="connsiteY283" fmla="*/ 628133 h 1032158"/>
                <a:gd name="connsiteX284" fmla="*/ 1560552 w 3024845"/>
                <a:gd name="connsiteY284" fmla="*/ 625972 h 1032158"/>
                <a:gd name="connsiteX285" fmla="*/ 1564606 w 3024845"/>
                <a:gd name="connsiteY285" fmla="*/ 628133 h 1032158"/>
                <a:gd name="connsiteX286" fmla="*/ 1574739 w 3024845"/>
                <a:gd name="connsiteY286" fmla="*/ 628133 h 1032158"/>
                <a:gd name="connsiteX287" fmla="*/ 1574739 w 3024845"/>
                <a:gd name="connsiteY287" fmla="*/ 658398 h 1032158"/>
                <a:gd name="connsiteX288" fmla="*/ 1582846 w 3024845"/>
                <a:gd name="connsiteY288" fmla="*/ 658398 h 1032158"/>
                <a:gd name="connsiteX289" fmla="*/ 1582846 w 3024845"/>
                <a:gd name="connsiteY289" fmla="*/ 675693 h 1032158"/>
                <a:gd name="connsiteX290" fmla="*/ 1592182 w 3024845"/>
                <a:gd name="connsiteY290" fmla="*/ 676598 h 1032158"/>
                <a:gd name="connsiteX291" fmla="*/ 1605140 w 3024845"/>
                <a:gd name="connsiteY291" fmla="*/ 676598 h 1032158"/>
                <a:gd name="connsiteX292" fmla="*/ 1605140 w 3024845"/>
                <a:gd name="connsiteY292" fmla="*/ 660560 h 1032158"/>
                <a:gd name="connsiteX293" fmla="*/ 1673096 w 3024845"/>
                <a:gd name="connsiteY293" fmla="*/ 660560 h 1032158"/>
                <a:gd name="connsiteX294" fmla="*/ 1673096 w 3024845"/>
                <a:gd name="connsiteY294" fmla="*/ 575307 h 1032158"/>
                <a:gd name="connsiteX295" fmla="*/ 1745104 w 3024845"/>
                <a:gd name="connsiteY295" fmla="*/ 575307 h 1032158"/>
                <a:gd name="connsiteX296" fmla="*/ 1745104 w 3024845"/>
                <a:gd name="connsiteY296" fmla="*/ 654075 h 1032158"/>
                <a:gd name="connsiteX297" fmla="*/ 1747008 w 3024845"/>
                <a:gd name="connsiteY297" fmla="*/ 654075 h 1032158"/>
                <a:gd name="connsiteX298" fmla="*/ 1748250 w 3024845"/>
                <a:gd name="connsiteY298" fmla="*/ 676598 h 1032158"/>
                <a:gd name="connsiteX299" fmla="*/ 1757926 w 3024845"/>
                <a:gd name="connsiteY299" fmla="*/ 676598 h 1032158"/>
                <a:gd name="connsiteX300" fmla="*/ 1759168 w 3024845"/>
                <a:gd name="connsiteY300" fmla="*/ 654075 h 1032158"/>
                <a:gd name="connsiteX301" fmla="*/ 1765248 w 3024845"/>
                <a:gd name="connsiteY301" fmla="*/ 654075 h 1032158"/>
                <a:gd name="connsiteX302" fmla="*/ 1766490 w 3024845"/>
                <a:gd name="connsiteY302" fmla="*/ 676598 h 1032158"/>
                <a:gd name="connsiteX303" fmla="*/ 1817112 w 3024845"/>
                <a:gd name="connsiteY303" fmla="*/ 676598 h 1032158"/>
                <a:gd name="connsiteX304" fmla="*/ 1817112 w 3024845"/>
                <a:gd name="connsiteY304" fmla="*/ 513570 h 1032158"/>
                <a:gd name="connsiteX305" fmla="*/ 2014439 w 3024845"/>
                <a:gd name="connsiteY305" fmla="*/ 513570 h 1032158"/>
                <a:gd name="connsiteX306" fmla="*/ 2014439 w 3024845"/>
                <a:gd name="connsiteY306" fmla="*/ 676598 h 1032158"/>
                <a:gd name="connsiteX307" fmla="*/ 2033136 w 3024845"/>
                <a:gd name="connsiteY307" fmla="*/ 676598 h 1032158"/>
                <a:gd name="connsiteX308" fmla="*/ 2033136 w 3024845"/>
                <a:gd name="connsiteY308" fmla="*/ 593905 h 1032158"/>
                <a:gd name="connsiteX309" fmla="*/ 2128256 w 3024845"/>
                <a:gd name="connsiteY309" fmla="*/ 593905 h 1032158"/>
                <a:gd name="connsiteX310" fmla="*/ 2146266 w 3024845"/>
                <a:gd name="connsiteY310" fmla="*/ 104983 h 1032158"/>
                <a:gd name="connsiteX311" fmla="*/ 2150320 w 3024845"/>
                <a:gd name="connsiteY311" fmla="*/ 33644 h 1032158"/>
                <a:gd name="connsiteX312" fmla="*/ 2180720 w 3024845"/>
                <a:gd name="connsiteY312" fmla="*/ 528692 h 1032158"/>
                <a:gd name="connsiteX313" fmla="*/ 2245574 w 3024845"/>
                <a:gd name="connsiteY313" fmla="*/ 528692 h 1032158"/>
                <a:gd name="connsiteX314" fmla="*/ 2245574 w 3024845"/>
                <a:gd name="connsiteY314" fmla="*/ 604354 h 1032158"/>
                <a:gd name="connsiteX315" fmla="*/ 2253681 w 3024845"/>
                <a:gd name="connsiteY315" fmla="*/ 604354 h 1032158"/>
                <a:gd name="connsiteX316" fmla="*/ 2255708 w 3024845"/>
                <a:gd name="connsiteY316" fmla="*/ 597869 h 1032158"/>
                <a:gd name="connsiteX317" fmla="*/ 2261788 w 3024845"/>
                <a:gd name="connsiteY317" fmla="*/ 597869 h 1032158"/>
                <a:gd name="connsiteX318" fmla="*/ 2263815 w 3024845"/>
                <a:gd name="connsiteY318" fmla="*/ 606516 h 1032158"/>
                <a:gd name="connsiteX319" fmla="*/ 2275975 w 3024845"/>
                <a:gd name="connsiteY319" fmla="*/ 606516 h 1032158"/>
                <a:gd name="connsiteX320" fmla="*/ 2275975 w 3024845"/>
                <a:gd name="connsiteY320" fmla="*/ 600030 h 1032158"/>
                <a:gd name="connsiteX321" fmla="*/ 2298268 w 3024845"/>
                <a:gd name="connsiteY321" fmla="*/ 600030 h 1032158"/>
                <a:gd name="connsiteX322" fmla="*/ 2298268 w 3024845"/>
                <a:gd name="connsiteY322" fmla="*/ 606516 h 1032158"/>
                <a:gd name="connsiteX323" fmla="*/ 2318535 w 3024845"/>
                <a:gd name="connsiteY323" fmla="*/ 606516 h 1032158"/>
                <a:gd name="connsiteX324" fmla="*/ 2318535 w 3024845"/>
                <a:gd name="connsiteY324" fmla="*/ 651913 h 1032158"/>
                <a:gd name="connsiteX325" fmla="*/ 2332722 w 3024845"/>
                <a:gd name="connsiteY325" fmla="*/ 651913 h 1032158"/>
                <a:gd name="connsiteX326" fmla="*/ 2332722 w 3024845"/>
                <a:gd name="connsiteY326" fmla="*/ 638942 h 1032158"/>
                <a:gd name="connsiteX327" fmla="*/ 2348936 w 3024845"/>
                <a:gd name="connsiteY327" fmla="*/ 638942 h 1032158"/>
                <a:gd name="connsiteX328" fmla="*/ 2348936 w 3024845"/>
                <a:gd name="connsiteY328" fmla="*/ 459515 h 1032158"/>
                <a:gd name="connsiteX329" fmla="*/ 2355016 w 3024845"/>
                <a:gd name="connsiteY329" fmla="*/ 453029 h 1032158"/>
                <a:gd name="connsiteX330" fmla="*/ 2427977 w 3024845"/>
                <a:gd name="connsiteY330" fmla="*/ 453029 h 1032158"/>
                <a:gd name="connsiteX331" fmla="*/ 2427977 w 3024845"/>
                <a:gd name="connsiteY331" fmla="*/ 461677 h 1032158"/>
                <a:gd name="connsiteX332" fmla="*/ 2438110 w 3024845"/>
                <a:gd name="connsiteY332" fmla="*/ 461677 h 1032158"/>
                <a:gd name="connsiteX333" fmla="*/ 2438110 w 3024845"/>
                <a:gd name="connsiteY333" fmla="*/ 576251 h 1032158"/>
                <a:gd name="connsiteX334" fmla="*/ 2460404 w 3024845"/>
                <a:gd name="connsiteY334" fmla="*/ 576251 h 1032158"/>
                <a:gd name="connsiteX335" fmla="*/ 2460404 w 3024845"/>
                <a:gd name="connsiteY335" fmla="*/ 509236 h 1032158"/>
                <a:gd name="connsiteX336" fmla="*/ 2486751 w 3024845"/>
                <a:gd name="connsiteY336" fmla="*/ 509236 h 1032158"/>
                <a:gd name="connsiteX337" fmla="*/ 2490804 w 3024845"/>
                <a:gd name="connsiteY337" fmla="*/ 504912 h 1032158"/>
                <a:gd name="connsiteX338" fmla="*/ 2498911 w 3024845"/>
                <a:gd name="connsiteY338" fmla="*/ 504912 h 1032158"/>
                <a:gd name="connsiteX339" fmla="*/ 2502964 w 3024845"/>
                <a:gd name="connsiteY339" fmla="*/ 509236 h 1032158"/>
                <a:gd name="connsiteX340" fmla="*/ 2525258 w 3024845"/>
                <a:gd name="connsiteY340" fmla="*/ 509236 h 1032158"/>
                <a:gd name="connsiteX341" fmla="*/ 2525258 w 3024845"/>
                <a:gd name="connsiteY341" fmla="*/ 392500 h 1032158"/>
                <a:gd name="connsiteX342" fmla="*/ 2582005 w 3024845"/>
                <a:gd name="connsiteY342" fmla="*/ 381691 h 1032158"/>
                <a:gd name="connsiteX343" fmla="*/ 2582005 w 3024845"/>
                <a:gd name="connsiteY343" fmla="*/ 382772 h 1032158"/>
                <a:gd name="connsiteX344" fmla="*/ 2582005 w 3024845"/>
                <a:gd name="connsiteY344" fmla="*/ 390338 h 1032158"/>
                <a:gd name="connsiteX345" fmla="*/ 2608352 w 3024845"/>
                <a:gd name="connsiteY345" fmla="*/ 390338 h 1032158"/>
                <a:gd name="connsiteX346" fmla="*/ 2608352 w 3024845"/>
                <a:gd name="connsiteY346" fmla="*/ 645428 h 1032158"/>
                <a:gd name="connsiteX347" fmla="*/ 2630646 w 3024845"/>
                <a:gd name="connsiteY347" fmla="*/ 645428 h 1032158"/>
                <a:gd name="connsiteX348" fmla="*/ 2630646 w 3024845"/>
                <a:gd name="connsiteY348" fmla="*/ 641104 h 1032158"/>
                <a:gd name="connsiteX349" fmla="*/ 2642806 w 3024845"/>
                <a:gd name="connsiteY349" fmla="*/ 641104 h 1032158"/>
                <a:gd name="connsiteX350" fmla="*/ 2642806 w 3024845"/>
                <a:gd name="connsiteY350" fmla="*/ 645428 h 1032158"/>
                <a:gd name="connsiteX351" fmla="*/ 2667126 w 3024845"/>
                <a:gd name="connsiteY351" fmla="*/ 645428 h 1032158"/>
                <a:gd name="connsiteX352" fmla="*/ 2667126 w 3024845"/>
                <a:gd name="connsiteY352" fmla="*/ 632457 h 1032158"/>
                <a:gd name="connsiteX353" fmla="*/ 2695500 w 3024845"/>
                <a:gd name="connsiteY353" fmla="*/ 632457 h 1032158"/>
                <a:gd name="connsiteX354" fmla="*/ 2707660 w 3024845"/>
                <a:gd name="connsiteY354" fmla="*/ 628133 h 1032158"/>
                <a:gd name="connsiteX355" fmla="*/ 2727927 w 3024845"/>
                <a:gd name="connsiteY355" fmla="*/ 632457 h 1032158"/>
                <a:gd name="connsiteX356" fmla="*/ 2727927 w 3024845"/>
                <a:gd name="connsiteY356" fmla="*/ 615163 h 1032158"/>
                <a:gd name="connsiteX357" fmla="*/ 2736034 w 3024845"/>
                <a:gd name="connsiteY357" fmla="*/ 615163 h 1032158"/>
                <a:gd name="connsiteX358" fmla="*/ 2736034 w 3024845"/>
                <a:gd name="connsiteY358" fmla="*/ 602192 h 1032158"/>
                <a:gd name="connsiteX359" fmla="*/ 2792781 w 3024845"/>
                <a:gd name="connsiteY359" fmla="*/ 602192 h 1032158"/>
                <a:gd name="connsiteX360" fmla="*/ 2792781 w 3024845"/>
                <a:gd name="connsiteY360" fmla="*/ 571927 h 1032158"/>
                <a:gd name="connsiteX361" fmla="*/ 2811021 w 3024845"/>
                <a:gd name="connsiteY361" fmla="*/ 571927 h 1032158"/>
                <a:gd name="connsiteX362" fmla="*/ 2811021 w 3024845"/>
                <a:gd name="connsiteY362" fmla="*/ 565442 h 1032158"/>
                <a:gd name="connsiteX363" fmla="*/ 2823181 w 3024845"/>
                <a:gd name="connsiteY363" fmla="*/ 565442 h 1032158"/>
                <a:gd name="connsiteX364" fmla="*/ 2823181 w 3024845"/>
                <a:gd name="connsiteY364" fmla="*/ 571927 h 1032158"/>
                <a:gd name="connsiteX365" fmla="*/ 2839395 w 3024845"/>
                <a:gd name="connsiteY365" fmla="*/ 571927 h 1032158"/>
                <a:gd name="connsiteX366" fmla="*/ 2839395 w 3024845"/>
                <a:gd name="connsiteY366" fmla="*/ 621648 h 1032158"/>
                <a:gd name="connsiteX367" fmla="*/ 2871822 w 3024845"/>
                <a:gd name="connsiteY367" fmla="*/ 621648 h 1032158"/>
                <a:gd name="connsiteX368" fmla="*/ 2871822 w 3024845"/>
                <a:gd name="connsiteY368" fmla="*/ 595707 h 1032158"/>
                <a:gd name="connsiteX369" fmla="*/ 2910329 w 3024845"/>
                <a:gd name="connsiteY369" fmla="*/ 595707 h 1032158"/>
                <a:gd name="connsiteX370" fmla="*/ 2910329 w 3024845"/>
                <a:gd name="connsiteY370" fmla="*/ 565442 h 1032158"/>
                <a:gd name="connsiteX371" fmla="*/ 2958970 w 3024845"/>
                <a:gd name="connsiteY371" fmla="*/ 565442 h 1032158"/>
                <a:gd name="connsiteX372" fmla="*/ 2958970 w 3024845"/>
                <a:gd name="connsiteY372" fmla="*/ 676598 h 1032158"/>
                <a:gd name="connsiteX373" fmla="*/ 2958970 w 3024845"/>
                <a:gd name="connsiteY373" fmla="*/ 690377 h 1032158"/>
                <a:gd name="connsiteX374" fmla="*/ 3024845 w 3024845"/>
                <a:gd name="connsiteY374" fmla="*/ 690377 h 1032158"/>
                <a:gd name="connsiteX375" fmla="*/ 3024845 w 3024845"/>
                <a:gd name="connsiteY375" fmla="*/ 1032158 h 1032158"/>
                <a:gd name="connsiteX376" fmla="*/ 2054 w 3024845"/>
                <a:gd name="connsiteY376" fmla="*/ 1029825 h 1032158"/>
                <a:gd name="connsiteX377" fmla="*/ 0 w 3024845"/>
                <a:gd name="connsiteY377" fmla="*/ 595707 h 1032158"/>
                <a:gd name="connsiteX378" fmla="*/ 20267 w 3024845"/>
                <a:gd name="connsiteY378" fmla="*/ 595707 h 1032158"/>
                <a:gd name="connsiteX379" fmla="*/ 20774 w 3024845"/>
                <a:gd name="connsiteY379" fmla="*/ 594626 h 1032158"/>
                <a:gd name="connsiteX380" fmla="*/ 24320 w 3024845"/>
                <a:gd name="connsiteY380" fmla="*/ 587060 h 1032158"/>
                <a:gd name="connsiteX381" fmla="*/ 26094 w 3024845"/>
                <a:gd name="connsiteY381" fmla="*/ 587330 h 1032158"/>
                <a:gd name="connsiteX382" fmla="*/ 38507 w 3024845"/>
                <a:gd name="connsiteY382" fmla="*/ 589221 h 1032158"/>
                <a:gd name="connsiteX383" fmla="*/ 39014 w 3024845"/>
                <a:gd name="connsiteY383" fmla="*/ 590573 h 1032158"/>
                <a:gd name="connsiteX384" fmla="*/ 42560 w 3024845"/>
                <a:gd name="connsiteY384" fmla="*/ 600030 h 1032158"/>
                <a:gd name="connsiteX385" fmla="*/ 68907 w 3024845"/>
                <a:gd name="connsiteY385" fmla="*/ 602192 h 1032158"/>
                <a:gd name="connsiteX386" fmla="*/ 68907 w 3024845"/>
                <a:gd name="connsiteY386" fmla="*/ 478971 h 1032158"/>
                <a:gd name="connsiteX387" fmla="*/ 70934 w 3024845"/>
                <a:gd name="connsiteY387" fmla="*/ 478971 h 1032158"/>
                <a:gd name="connsiteX388" fmla="*/ 85121 w 3024845"/>
                <a:gd name="connsiteY388" fmla="*/ 478971 h 1032158"/>
                <a:gd name="connsiteX389" fmla="*/ 85121 w 3024845"/>
                <a:gd name="connsiteY389" fmla="*/ 342779 h 1032158"/>
                <a:gd name="connsiteX390" fmla="*/ 86894 w 3024845"/>
                <a:gd name="connsiteY390" fmla="*/ 342779 h 1032158"/>
                <a:gd name="connsiteX391" fmla="*/ 99308 w 3024845"/>
                <a:gd name="connsiteY391" fmla="*/ 342779 h 1032158"/>
                <a:gd name="connsiteX392" fmla="*/ 99308 w 3024845"/>
                <a:gd name="connsiteY392" fmla="*/ 228205 h 1032158"/>
                <a:gd name="connsiteX393" fmla="*/ 103361 w 3024845"/>
                <a:gd name="connsiteY393" fmla="*/ 200101 h 1032158"/>
                <a:gd name="connsiteX394" fmla="*/ 105388 w 3024845"/>
                <a:gd name="connsiteY394" fmla="*/ 200101 h 1032158"/>
                <a:gd name="connsiteX395" fmla="*/ 119575 w 3024845"/>
                <a:gd name="connsiteY395" fmla="*/ 200101 h 1032158"/>
                <a:gd name="connsiteX0" fmla="*/ 119575 w 3024845"/>
                <a:gd name="connsiteY0" fmla="*/ 95357 h 927414"/>
                <a:gd name="connsiteX1" fmla="*/ 200642 w 3024845"/>
                <a:gd name="connsiteY1" fmla="*/ 93196 h 927414"/>
                <a:gd name="connsiteX2" fmla="*/ 202669 w 3024845"/>
                <a:gd name="connsiteY2" fmla="*/ 93196 h 927414"/>
                <a:gd name="connsiteX3" fmla="*/ 216856 w 3024845"/>
                <a:gd name="connsiteY3" fmla="*/ 93196 h 927414"/>
                <a:gd name="connsiteX4" fmla="*/ 216856 w 3024845"/>
                <a:gd name="connsiteY4" fmla="*/ 116975 h 927414"/>
                <a:gd name="connsiteX5" fmla="*/ 217363 w 3024845"/>
                <a:gd name="connsiteY5" fmla="*/ 117786 h 927414"/>
                <a:gd name="connsiteX6" fmla="*/ 220909 w 3024845"/>
                <a:gd name="connsiteY6" fmla="*/ 123461 h 927414"/>
                <a:gd name="connsiteX7" fmla="*/ 220909 w 3024845"/>
                <a:gd name="connsiteY7" fmla="*/ 238035 h 927414"/>
                <a:gd name="connsiteX8" fmla="*/ 223189 w 3024845"/>
                <a:gd name="connsiteY8" fmla="*/ 238035 h 927414"/>
                <a:gd name="connsiteX9" fmla="*/ 239150 w 3024845"/>
                <a:gd name="connsiteY9" fmla="*/ 238035 h 927414"/>
                <a:gd name="connsiteX10" fmla="*/ 239150 w 3024845"/>
                <a:gd name="connsiteY10" fmla="*/ 378550 h 927414"/>
                <a:gd name="connsiteX11" fmla="*/ 240670 w 3024845"/>
                <a:gd name="connsiteY11" fmla="*/ 378280 h 927414"/>
                <a:gd name="connsiteX12" fmla="*/ 251310 w 3024845"/>
                <a:gd name="connsiteY12" fmla="*/ 376389 h 927414"/>
                <a:gd name="connsiteX13" fmla="*/ 249283 w 3024845"/>
                <a:gd name="connsiteY13" fmla="*/ 465021 h 927414"/>
                <a:gd name="connsiteX14" fmla="*/ 250803 w 3024845"/>
                <a:gd name="connsiteY14" fmla="*/ 465292 h 927414"/>
                <a:gd name="connsiteX15" fmla="*/ 261443 w 3024845"/>
                <a:gd name="connsiteY15" fmla="*/ 467183 h 927414"/>
                <a:gd name="connsiteX16" fmla="*/ 261696 w 3024845"/>
                <a:gd name="connsiteY16" fmla="*/ 467994 h 927414"/>
                <a:gd name="connsiteX17" fmla="*/ 263470 w 3024845"/>
                <a:gd name="connsiteY17" fmla="*/ 473669 h 927414"/>
                <a:gd name="connsiteX18" fmla="*/ 264230 w 3024845"/>
                <a:gd name="connsiteY18" fmla="*/ 471237 h 927414"/>
                <a:gd name="connsiteX19" fmla="*/ 269550 w 3024845"/>
                <a:gd name="connsiteY19" fmla="*/ 454213 h 927414"/>
                <a:gd name="connsiteX20" fmla="*/ 271323 w 3024845"/>
                <a:gd name="connsiteY20" fmla="*/ 454213 h 927414"/>
                <a:gd name="connsiteX21" fmla="*/ 283737 w 3024845"/>
                <a:gd name="connsiteY21" fmla="*/ 454213 h 927414"/>
                <a:gd name="connsiteX22" fmla="*/ 283737 w 3024845"/>
                <a:gd name="connsiteY22" fmla="*/ 486639 h 927414"/>
                <a:gd name="connsiteX23" fmla="*/ 284750 w 3024845"/>
                <a:gd name="connsiteY23" fmla="*/ 487180 h 927414"/>
                <a:gd name="connsiteX24" fmla="*/ 291844 w 3024845"/>
                <a:gd name="connsiteY24" fmla="*/ 490963 h 927414"/>
                <a:gd name="connsiteX25" fmla="*/ 291844 w 3024845"/>
                <a:gd name="connsiteY25" fmla="*/ 492314 h 927414"/>
                <a:gd name="connsiteX26" fmla="*/ 291844 w 3024845"/>
                <a:gd name="connsiteY26" fmla="*/ 501772 h 927414"/>
                <a:gd name="connsiteX27" fmla="*/ 336431 w 3024845"/>
                <a:gd name="connsiteY27" fmla="*/ 501772 h 927414"/>
                <a:gd name="connsiteX28" fmla="*/ 336431 w 3024845"/>
                <a:gd name="connsiteY28" fmla="*/ 502853 h 927414"/>
                <a:gd name="connsiteX29" fmla="*/ 336431 w 3024845"/>
                <a:gd name="connsiteY29" fmla="*/ 510419 h 927414"/>
                <a:gd name="connsiteX30" fmla="*/ 338457 w 3024845"/>
                <a:gd name="connsiteY30" fmla="*/ 510419 h 927414"/>
                <a:gd name="connsiteX31" fmla="*/ 352644 w 3024845"/>
                <a:gd name="connsiteY31" fmla="*/ 510419 h 927414"/>
                <a:gd name="connsiteX32" fmla="*/ 352644 w 3024845"/>
                <a:gd name="connsiteY32" fmla="*/ 480154 h 927414"/>
                <a:gd name="connsiteX33" fmla="*/ 397231 w 3024845"/>
                <a:gd name="connsiteY33" fmla="*/ 480154 h 927414"/>
                <a:gd name="connsiteX34" fmla="*/ 397231 w 3024845"/>
                <a:gd name="connsiteY34" fmla="*/ 478803 h 927414"/>
                <a:gd name="connsiteX35" fmla="*/ 397231 w 3024845"/>
                <a:gd name="connsiteY35" fmla="*/ 469345 h 927414"/>
                <a:gd name="connsiteX36" fmla="*/ 398245 w 3024845"/>
                <a:gd name="connsiteY36" fmla="*/ 469345 h 927414"/>
                <a:gd name="connsiteX37" fmla="*/ 405338 w 3024845"/>
                <a:gd name="connsiteY37" fmla="*/ 469345 h 927414"/>
                <a:gd name="connsiteX38" fmla="*/ 405338 w 3024845"/>
                <a:gd name="connsiteY38" fmla="*/ 467454 h 927414"/>
                <a:gd name="connsiteX39" fmla="*/ 405338 w 3024845"/>
                <a:gd name="connsiteY39" fmla="*/ 454213 h 927414"/>
                <a:gd name="connsiteX40" fmla="*/ 406098 w 3024845"/>
                <a:gd name="connsiteY40" fmla="*/ 454213 h 927414"/>
                <a:gd name="connsiteX41" fmla="*/ 411418 w 3024845"/>
                <a:gd name="connsiteY41" fmla="*/ 454213 h 927414"/>
                <a:gd name="connsiteX42" fmla="*/ 411418 w 3024845"/>
                <a:gd name="connsiteY42" fmla="*/ 453132 h 927414"/>
                <a:gd name="connsiteX43" fmla="*/ 411418 w 3024845"/>
                <a:gd name="connsiteY43" fmla="*/ 445565 h 927414"/>
                <a:gd name="connsiteX44" fmla="*/ 413445 w 3024845"/>
                <a:gd name="connsiteY44" fmla="*/ 445565 h 927414"/>
                <a:gd name="connsiteX45" fmla="*/ 427632 w 3024845"/>
                <a:gd name="connsiteY45" fmla="*/ 445565 h 927414"/>
                <a:gd name="connsiteX46" fmla="*/ 427632 w 3024845"/>
                <a:gd name="connsiteY46" fmla="*/ 446646 h 927414"/>
                <a:gd name="connsiteX47" fmla="*/ 427632 w 3024845"/>
                <a:gd name="connsiteY47" fmla="*/ 454213 h 927414"/>
                <a:gd name="connsiteX48" fmla="*/ 449925 w 3024845"/>
                <a:gd name="connsiteY48" fmla="*/ 454213 h 927414"/>
                <a:gd name="connsiteX49" fmla="*/ 449925 w 3024845"/>
                <a:gd name="connsiteY49" fmla="*/ 452321 h 927414"/>
                <a:gd name="connsiteX50" fmla="*/ 449925 w 3024845"/>
                <a:gd name="connsiteY50" fmla="*/ 439080 h 927414"/>
                <a:gd name="connsiteX51" fmla="*/ 451699 w 3024845"/>
                <a:gd name="connsiteY51" fmla="*/ 439080 h 927414"/>
                <a:gd name="connsiteX52" fmla="*/ 464112 w 3024845"/>
                <a:gd name="connsiteY52" fmla="*/ 439080 h 927414"/>
                <a:gd name="connsiteX53" fmla="*/ 464112 w 3024845"/>
                <a:gd name="connsiteY53" fmla="*/ 462860 h 927414"/>
                <a:gd name="connsiteX54" fmla="*/ 465126 w 3024845"/>
                <a:gd name="connsiteY54" fmla="*/ 462860 h 927414"/>
                <a:gd name="connsiteX55" fmla="*/ 472219 w 3024845"/>
                <a:gd name="connsiteY55" fmla="*/ 462860 h 927414"/>
                <a:gd name="connsiteX56" fmla="*/ 472219 w 3024845"/>
                <a:gd name="connsiteY56" fmla="*/ 461779 h 927414"/>
                <a:gd name="connsiteX57" fmla="*/ 472219 w 3024845"/>
                <a:gd name="connsiteY57" fmla="*/ 454213 h 927414"/>
                <a:gd name="connsiteX58" fmla="*/ 473992 w 3024845"/>
                <a:gd name="connsiteY58" fmla="*/ 454213 h 927414"/>
                <a:gd name="connsiteX59" fmla="*/ 486406 w 3024845"/>
                <a:gd name="connsiteY59" fmla="*/ 454213 h 927414"/>
                <a:gd name="connsiteX60" fmla="*/ 486406 w 3024845"/>
                <a:gd name="connsiteY60" fmla="*/ 480154 h 927414"/>
                <a:gd name="connsiteX61" fmla="*/ 488433 w 3024845"/>
                <a:gd name="connsiteY61" fmla="*/ 480154 h 927414"/>
                <a:gd name="connsiteX62" fmla="*/ 502619 w 3024845"/>
                <a:gd name="connsiteY62" fmla="*/ 480154 h 927414"/>
                <a:gd name="connsiteX63" fmla="*/ 502619 w 3024845"/>
                <a:gd name="connsiteY63" fmla="*/ 481775 h 927414"/>
                <a:gd name="connsiteX64" fmla="*/ 502619 w 3024845"/>
                <a:gd name="connsiteY64" fmla="*/ 493125 h 927414"/>
                <a:gd name="connsiteX65" fmla="*/ 503379 w 3024845"/>
                <a:gd name="connsiteY65" fmla="*/ 493125 h 927414"/>
                <a:gd name="connsiteX66" fmla="*/ 508700 w 3024845"/>
                <a:gd name="connsiteY66" fmla="*/ 493125 h 927414"/>
                <a:gd name="connsiteX67" fmla="*/ 508700 w 3024845"/>
                <a:gd name="connsiteY67" fmla="*/ 492314 h 927414"/>
                <a:gd name="connsiteX68" fmla="*/ 508700 w 3024845"/>
                <a:gd name="connsiteY68" fmla="*/ 486639 h 927414"/>
                <a:gd name="connsiteX69" fmla="*/ 539100 w 3024845"/>
                <a:gd name="connsiteY69" fmla="*/ 486639 h 927414"/>
                <a:gd name="connsiteX70" fmla="*/ 539100 w 3024845"/>
                <a:gd name="connsiteY70" fmla="*/ 510419 h 927414"/>
                <a:gd name="connsiteX71" fmla="*/ 540113 w 3024845"/>
                <a:gd name="connsiteY71" fmla="*/ 510419 h 927414"/>
                <a:gd name="connsiteX72" fmla="*/ 547207 w 3024845"/>
                <a:gd name="connsiteY72" fmla="*/ 510419 h 927414"/>
                <a:gd name="connsiteX73" fmla="*/ 547207 w 3024845"/>
                <a:gd name="connsiteY73" fmla="*/ 511500 h 927414"/>
                <a:gd name="connsiteX74" fmla="*/ 547207 w 3024845"/>
                <a:gd name="connsiteY74" fmla="*/ 519066 h 927414"/>
                <a:gd name="connsiteX75" fmla="*/ 547967 w 3024845"/>
                <a:gd name="connsiteY75" fmla="*/ 519066 h 927414"/>
                <a:gd name="connsiteX76" fmla="*/ 553287 w 3024845"/>
                <a:gd name="connsiteY76" fmla="*/ 519066 h 927414"/>
                <a:gd name="connsiteX77" fmla="*/ 553287 w 3024845"/>
                <a:gd name="connsiteY77" fmla="*/ 516904 h 927414"/>
                <a:gd name="connsiteX78" fmla="*/ 553287 w 3024845"/>
                <a:gd name="connsiteY78" fmla="*/ 501772 h 927414"/>
                <a:gd name="connsiteX79" fmla="*/ 554300 w 3024845"/>
                <a:gd name="connsiteY79" fmla="*/ 501772 h 927414"/>
                <a:gd name="connsiteX80" fmla="*/ 561394 w 3024845"/>
                <a:gd name="connsiteY80" fmla="*/ 501772 h 927414"/>
                <a:gd name="connsiteX81" fmla="*/ 561394 w 3024845"/>
                <a:gd name="connsiteY81" fmla="*/ 502853 h 927414"/>
                <a:gd name="connsiteX82" fmla="*/ 561394 w 3024845"/>
                <a:gd name="connsiteY82" fmla="*/ 510419 h 927414"/>
                <a:gd name="connsiteX83" fmla="*/ 566714 w 3024845"/>
                <a:gd name="connsiteY83" fmla="*/ 508426 h 927414"/>
                <a:gd name="connsiteX84" fmla="*/ 567474 w 3024845"/>
                <a:gd name="connsiteY84" fmla="*/ 507446 h 927414"/>
                <a:gd name="connsiteX85" fmla="*/ 567474 w 3024845"/>
                <a:gd name="connsiteY85" fmla="*/ 501772 h 927414"/>
                <a:gd name="connsiteX86" fmla="*/ 605981 w 3024845"/>
                <a:gd name="connsiteY86" fmla="*/ 501772 h 927414"/>
                <a:gd name="connsiteX87" fmla="*/ 605981 w 3024845"/>
                <a:gd name="connsiteY87" fmla="*/ 525551 h 927414"/>
                <a:gd name="connsiteX88" fmla="*/ 608007 w 3024845"/>
                <a:gd name="connsiteY88" fmla="*/ 525551 h 927414"/>
                <a:gd name="connsiteX89" fmla="*/ 622194 w 3024845"/>
                <a:gd name="connsiteY89" fmla="*/ 525551 h 927414"/>
                <a:gd name="connsiteX90" fmla="*/ 622194 w 3024845"/>
                <a:gd name="connsiteY90" fmla="*/ 526632 h 927414"/>
                <a:gd name="connsiteX91" fmla="*/ 622194 w 3024845"/>
                <a:gd name="connsiteY91" fmla="*/ 534198 h 927414"/>
                <a:gd name="connsiteX92" fmla="*/ 623968 w 3024845"/>
                <a:gd name="connsiteY92" fmla="*/ 534198 h 927414"/>
                <a:gd name="connsiteX93" fmla="*/ 636381 w 3024845"/>
                <a:gd name="connsiteY93" fmla="*/ 534198 h 927414"/>
                <a:gd name="connsiteX94" fmla="*/ 636381 w 3024845"/>
                <a:gd name="connsiteY94" fmla="*/ 510419 h 927414"/>
                <a:gd name="connsiteX95" fmla="*/ 637394 w 3024845"/>
                <a:gd name="connsiteY95" fmla="*/ 510419 h 927414"/>
                <a:gd name="connsiteX96" fmla="*/ 644488 w 3024845"/>
                <a:gd name="connsiteY96" fmla="*/ 510419 h 927414"/>
                <a:gd name="connsiteX97" fmla="*/ 644488 w 3024845"/>
                <a:gd name="connsiteY97" fmla="*/ 477992 h 927414"/>
                <a:gd name="connsiteX98" fmla="*/ 645501 w 3024845"/>
                <a:gd name="connsiteY98" fmla="*/ 477992 h 927414"/>
                <a:gd name="connsiteX99" fmla="*/ 652595 w 3024845"/>
                <a:gd name="connsiteY99" fmla="*/ 477992 h 927414"/>
                <a:gd name="connsiteX100" fmla="*/ 652595 w 3024845"/>
                <a:gd name="connsiteY100" fmla="*/ 476101 h 927414"/>
                <a:gd name="connsiteX101" fmla="*/ 652595 w 3024845"/>
                <a:gd name="connsiteY101" fmla="*/ 462860 h 927414"/>
                <a:gd name="connsiteX102" fmla="*/ 651328 w 3024845"/>
                <a:gd name="connsiteY102" fmla="*/ 461238 h 927414"/>
                <a:gd name="connsiteX103" fmla="*/ 656648 w 3024845"/>
                <a:gd name="connsiteY103" fmla="*/ 449889 h 927414"/>
                <a:gd name="connsiteX104" fmla="*/ 664755 w 3024845"/>
                <a:gd name="connsiteY104" fmla="*/ 477992 h 927414"/>
                <a:gd name="connsiteX105" fmla="*/ 665515 w 3024845"/>
                <a:gd name="connsiteY105" fmla="*/ 477992 h 927414"/>
                <a:gd name="connsiteX106" fmla="*/ 670835 w 3024845"/>
                <a:gd name="connsiteY106" fmla="*/ 477992 h 927414"/>
                <a:gd name="connsiteX107" fmla="*/ 670835 w 3024845"/>
                <a:gd name="connsiteY107" fmla="*/ 372065 h 927414"/>
                <a:gd name="connsiteX108" fmla="*/ 672355 w 3024845"/>
                <a:gd name="connsiteY108" fmla="*/ 372065 h 927414"/>
                <a:gd name="connsiteX109" fmla="*/ 682995 w 3024845"/>
                <a:gd name="connsiteY109" fmla="*/ 372065 h 927414"/>
                <a:gd name="connsiteX110" fmla="*/ 682995 w 3024845"/>
                <a:gd name="connsiteY110" fmla="*/ 324506 h 927414"/>
                <a:gd name="connsiteX111" fmla="*/ 709342 w 3024845"/>
                <a:gd name="connsiteY111" fmla="*/ 324506 h 927414"/>
                <a:gd name="connsiteX112" fmla="*/ 709342 w 3024845"/>
                <a:gd name="connsiteY112" fmla="*/ 302888 h 927414"/>
                <a:gd name="connsiteX113" fmla="*/ 743796 w 3024845"/>
                <a:gd name="connsiteY113" fmla="*/ 302888 h 927414"/>
                <a:gd name="connsiteX114" fmla="*/ 743796 w 3024845"/>
                <a:gd name="connsiteY114" fmla="*/ 305320 h 927414"/>
                <a:gd name="connsiteX115" fmla="*/ 743796 w 3024845"/>
                <a:gd name="connsiteY115" fmla="*/ 322344 h 927414"/>
                <a:gd name="connsiteX116" fmla="*/ 746076 w 3024845"/>
                <a:gd name="connsiteY116" fmla="*/ 322344 h 927414"/>
                <a:gd name="connsiteX117" fmla="*/ 762036 w 3024845"/>
                <a:gd name="connsiteY117" fmla="*/ 322344 h 927414"/>
                <a:gd name="connsiteX118" fmla="*/ 762036 w 3024845"/>
                <a:gd name="connsiteY118" fmla="*/ 369903 h 927414"/>
                <a:gd name="connsiteX119" fmla="*/ 763049 w 3024845"/>
                <a:gd name="connsiteY119" fmla="*/ 369903 h 927414"/>
                <a:gd name="connsiteX120" fmla="*/ 770143 w 3024845"/>
                <a:gd name="connsiteY120" fmla="*/ 369903 h 927414"/>
                <a:gd name="connsiteX121" fmla="*/ 784330 w 3024845"/>
                <a:gd name="connsiteY121" fmla="*/ 374227 h 927414"/>
                <a:gd name="connsiteX122" fmla="*/ 784330 w 3024845"/>
                <a:gd name="connsiteY122" fmla="*/ 413139 h 927414"/>
                <a:gd name="connsiteX123" fmla="*/ 785343 w 3024845"/>
                <a:gd name="connsiteY123" fmla="*/ 413139 h 927414"/>
                <a:gd name="connsiteX124" fmla="*/ 792436 w 3024845"/>
                <a:gd name="connsiteY124" fmla="*/ 413139 h 927414"/>
                <a:gd name="connsiteX125" fmla="*/ 792436 w 3024845"/>
                <a:gd name="connsiteY125" fmla="*/ 414760 h 927414"/>
                <a:gd name="connsiteX126" fmla="*/ 792436 w 3024845"/>
                <a:gd name="connsiteY126" fmla="*/ 426109 h 927414"/>
                <a:gd name="connsiteX127" fmla="*/ 794463 w 3024845"/>
                <a:gd name="connsiteY127" fmla="*/ 426109 h 927414"/>
                <a:gd name="connsiteX128" fmla="*/ 808650 w 3024845"/>
                <a:gd name="connsiteY128" fmla="*/ 426109 h 927414"/>
                <a:gd name="connsiteX129" fmla="*/ 814730 w 3024845"/>
                <a:gd name="connsiteY129" fmla="*/ 432595 h 927414"/>
                <a:gd name="connsiteX130" fmla="*/ 814730 w 3024845"/>
                <a:gd name="connsiteY130" fmla="*/ 454213 h 927414"/>
                <a:gd name="connsiteX131" fmla="*/ 817010 w 3024845"/>
                <a:gd name="connsiteY131" fmla="*/ 454213 h 927414"/>
                <a:gd name="connsiteX132" fmla="*/ 832970 w 3024845"/>
                <a:gd name="connsiteY132" fmla="*/ 454213 h 927414"/>
                <a:gd name="connsiteX133" fmla="*/ 832970 w 3024845"/>
                <a:gd name="connsiteY133" fmla="*/ 455293 h 927414"/>
                <a:gd name="connsiteX134" fmla="*/ 832970 w 3024845"/>
                <a:gd name="connsiteY134" fmla="*/ 462860 h 927414"/>
                <a:gd name="connsiteX135" fmla="*/ 834237 w 3024845"/>
                <a:gd name="connsiteY135" fmla="*/ 462860 h 927414"/>
                <a:gd name="connsiteX136" fmla="*/ 843104 w 3024845"/>
                <a:gd name="connsiteY136" fmla="*/ 462860 h 927414"/>
                <a:gd name="connsiteX137" fmla="*/ 843104 w 3024845"/>
                <a:gd name="connsiteY137" fmla="*/ 465021 h 927414"/>
                <a:gd name="connsiteX138" fmla="*/ 843104 w 3024845"/>
                <a:gd name="connsiteY138" fmla="*/ 480154 h 927414"/>
                <a:gd name="connsiteX139" fmla="*/ 847157 w 3024845"/>
                <a:gd name="connsiteY139" fmla="*/ 478262 h 927414"/>
                <a:gd name="connsiteX140" fmla="*/ 847157 w 3024845"/>
                <a:gd name="connsiteY140" fmla="*/ 465021 h 927414"/>
                <a:gd name="connsiteX141" fmla="*/ 848170 w 3024845"/>
                <a:gd name="connsiteY141" fmla="*/ 465021 h 927414"/>
                <a:gd name="connsiteX142" fmla="*/ 855264 w 3024845"/>
                <a:gd name="connsiteY142" fmla="*/ 465021 h 927414"/>
                <a:gd name="connsiteX143" fmla="*/ 855264 w 3024845"/>
                <a:gd name="connsiteY143" fmla="*/ 466643 h 927414"/>
                <a:gd name="connsiteX144" fmla="*/ 855264 w 3024845"/>
                <a:gd name="connsiteY144" fmla="*/ 477992 h 927414"/>
                <a:gd name="connsiteX145" fmla="*/ 856024 w 3024845"/>
                <a:gd name="connsiteY145" fmla="*/ 477992 h 927414"/>
                <a:gd name="connsiteX146" fmla="*/ 861344 w 3024845"/>
                <a:gd name="connsiteY146" fmla="*/ 477992 h 927414"/>
                <a:gd name="connsiteX147" fmla="*/ 909984 w 3024845"/>
                <a:gd name="connsiteY147" fmla="*/ 473669 h 927414"/>
                <a:gd name="connsiteX148" fmla="*/ 909984 w 3024845"/>
                <a:gd name="connsiteY148" fmla="*/ 475020 h 927414"/>
                <a:gd name="connsiteX149" fmla="*/ 909984 w 3024845"/>
                <a:gd name="connsiteY149" fmla="*/ 484477 h 927414"/>
                <a:gd name="connsiteX150" fmla="*/ 910744 w 3024845"/>
                <a:gd name="connsiteY150" fmla="*/ 484477 h 927414"/>
                <a:gd name="connsiteX151" fmla="*/ 916065 w 3024845"/>
                <a:gd name="connsiteY151" fmla="*/ 484477 h 927414"/>
                <a:gd name="connsiteX152" fmla="*/ 916065 w 3024845"/>
                <a:gd name="connsiteY152" fmla="*/ 486639 h 927414"/>
                <a:gd name="connsiteX153" fmla="*/ 916065 w 3024845"/>
                <a:gd name="connsiteY153" fmla="*/ 501772 h 927414"/>
                <a:gd name="connsiteX154" fmla="*/ 918091 w 3024845"/>
                <a:gd name="connsiteY154" fmla="*/ 500421 h 927414"/>
                <a:gd name="connsiteX155" fmla="*/ 932278 w 3024845"/>
                <a:gd name="connsiteY155" fmla="*/ 490963 h 927414"/>
                <a:gd name="connsiteX156" fmla="*/ 938358 w 3024845"/>
                <a:gd name="connsiteY156" fmla="*/ 449889 h 927414"/>
                <a:gd name="connsiteX157" fmla="*/ 939118 w 3024845"/>
                <a:gd name="connsiteY157" fmla="*/ 449619 h 927414"/>
                <a:gd name="connsiteX158" fmla="*/ 944438 w 3024845"/>
                <a:gd name="connsiteY158" fmla="*/ 447727 h 927414"/>
                <a:gd name="connsiteX159" fmla="*/ 946465 w 3024845"/>
                <a:gd name="connsiteY159" fmla="*/ 378550 h 927414"/>
                <a:gd name="connsiteX160" fmla="*/ 948492 w 3024845"/>
                <a:gd name="connsiteY160" fmla="*/ 447727 h 927414"/>
                <a:gd name="connsiteX161" fmla="*/ 949252 w 3024845"/>
                <a:gd name="connsiteY161" fmla="*/ 447997 h 927414"/>
                <a:gd name="connsiteX162" fmla="*/ 954572 w 3024845"/>
                <a:gd name="connsiteY162" fmla="*/ 449889 h 927414"/>
                <a:gd name="connsiteX163" fmla="*/ 954572 w 3024845"/>
                <a:gd name="connsiteY163" fmla="*/ 363418 h 927414"/>
                <a:gd name="connsiteX164" fmla="*/ 958625 w 3024845"/>
                <a:gd name="connsiteY164" fmla="*/ 330991 h 927414"/>
                <a:gd name="connsiteX165" fmla="*/ 997132 w 3024845"/>
                <a:gd name="connsiteY165" fmla="*/ 330991 h 927414"/>
                <a:gd name="connsiteX166" fmla="*/ 997132 w 3024845"/>
                <a:gd name="connsiteY166" fmla="*/ 363418 h 927414"/>
                <a:gd name="connsiteX167" fmla="*/ 997892 w 3024845"/>
                <a:gd name="connsiteY167" fmla="*/ 363418 h 927414"/>
                <a:gd name="connsiteX168" fmla="*/ 1003212 w 3024845"/>
                <a:gd name="connsiteY168" fmla="*/ 363418 h 927414"/>
                <a:gd name="connsiteX169" fmla="*/ 1003212 w 3024845"/>
                <a:gd name="connsiteY169" fmla="*/ 281270 h 927414"/>
                <a:gd name="connsiteX170" fmla="*/ 1004986 w 3024845"/>
                <a:gd name="connsiteY170" fmla="*/ 281270 h 927414"/>
                <a:gd name="connsiteX171" fmla="*/ 1017399 w 3024845"/>
                <a:gd name="connsiteY171" fmla="*/ 281270 h 927414"/>
                <a:gd name="connsiteX172" fmla="*/ 1017399 w 3024845"/>
                <a:gd name="connsiteY172" fmla="*/ 279379 h 927414"/>
                <a:gd name="connsiteX173" fmla="*/ 1017399 w 3024845"/>
                <a:gd name="connsiteY173" fmla="*/ 266138 h 927414"/>
                <a:gd name="connsiteX174" fmla="*/ 1039693 w 3024845"/>
                <a:gd name="connsiteY174" fmla="*/ 266138 h 927414"/>
                <a:gd name="connsiteX175" fmla="*/ 1039693 w 3024845"/>
                <a:gd name="connsiteY175" fmla="*/ 265057 h 927414"/>
                <a:gd name="connsiteX176" fmla="*/ 1039693 w 3024845"/>
                <a:gd name="connsiteY176" fmla="*/ 257491 h 927414"/>
                <a:gd name="connsiteX177" fmla="*/ 1041466 w 3024845"/>
                <a:gd name="connsiteY177" fmla="*/ 257491 h 927414"/>
                <a:gd name="connsiteX178" fmla="*/ 1053880 w 3024845"/>
                <a:gd name="connsiteY178" fmla="*/ 257491 h 927414"/>
                <a:gd name="connsiteX179" fmla="*/ 1053880 w 3024845"/>
                <a:gd name="connsiteY179" fmla="*/ 258572 h 927414"/>
                <a:gd name="connsiteX180" fmla="*/ 1053880 w 3024845"/>
                <a:gd name="connsiteY180" fmla="*/ 266138 h 927414"/>
                <a:gd name="connsiteX181" fmla="*/ 1054640 w 3024845"/>
                <a:gd name="connsiteY181" fmla="*/ 266138 h 927414"/>
                <a:gd name="connsiteX182" fmla="*/ 1059960 w 3024845"/>
                <a:gd name="connsiteY182" fmla="*/ 266138 h 927414"/>
                <a:gd name="connsiteX183" fmla="*/ 1070093 w 3024845"/>
                <a:gd name="connsiteY183" fmla="*/ 261814 h 927414"/>
                <a:gd name="connsiteX184" fmla="*/ 1074146 w 3024845"/>
                <a:gd name="connsiteY184" fmla="*/ 265057 h 927414"/>
                <a:gd name="connsiteX185" fmla="*/ 1074146 w 3024845"/>
                <a:gd name="connsiteY185" fmla="*/ 257491 h 927414"/>
                <a:gd name="connsiteX186" fmla="*/ 1076426 w 3024845"/>
                <a:gd name="connsiteY186" fmla="*/ 257491 h 927414"/>
                <a:gd name="connsiteX187" fmla="*/ 1092387 w 3024845"/>
                <a:gd name="connsiteY187" fmla="*/ 257491 h 927414"/>
                <a:gd name="connsiteX188" fmla="*/ 1092387 w 3024845"/>
                <a:gd name="connsiteY188" fmla="*/ 258572 h 927414"/>
                <a:gd name="connsiteX189" fmla="*/ 1092387 w 3024845"/>
                <a:gd name="connsiteY189" fmla="*/ 266138 h 927414"/>
                <a:gd name="connsiteX190" fmla="*/ 1122787 w 3024845"/>
                <a:gd name="connsiteY190" fmla="*/ 266138 h 927414"/>
                <a:gd name="connsiteX191" fmla="*/ 1122787 w 3024845"/>
                <a:gd name="connsiteY191" fmla="*/ 267759 h 927414"/>
                <a:gd name="connsiteX192" fmla="*/ 1122787 w 3024845"/>
                <a:gd name="connsiteY192" fmla="*/ 279109 h 927414"/>
                <a:gd name="connsiteX193" fmla="*/ 1149134 w 3024845"/>
                <a:gd name="connsiteY193" fmla="*/ 279109 h 927414"/>
                <a:gd name="connsiteX194" fmla="*/ 1149134 w 3024845"/>
                <a:gd name="connsiteY194" fmla="*/ 309373 h 927414"/>
                <a:gd name="connsiteX195" fmla="*/ 1149894 w 3024845"/>
                <a:gd name="connsiteY195" fmla="*/ 309373 h 927414"/>
                <a:gd name="connsiteX196" fmla="*/ 1155214 w 3024845"/>
                <a:gd name="connsiteY196" fmla="*/ 309373 h 927414"/>
                <a:gd name="connsiteX197" fmla="*/ 1155214 w 3024845"/>
                <a:gd name="connsiteY197" fmla="*/ 310454 h 927414"/>
                <a:gd name="connsiteX198" fmla="*/ 1155214 w 3024845"/>
                <a:gd name="connsiteY198" fmla="*/ 318021 h 927414"/>
                <a:gd name="connsiteX199" fmla="*/ 1159268 w 3024845"/>
                <a:gd name="connsiteY199" fmla="*/ 348285 h 927414"/>
                <a:gd name="connsiteX200" fmla="*/ 1160028 w 3024845"/>
                <a:gd name="connsiteY200" fmla="*/ 348285 h 927414"/>
                <a:gd name="connsiteX201" fmla="*/ 1165348 w 3024845"/>
                <a:gd name="connsiteY201" fmla="*/ 348285 h 927414"/>
                <a:gd name="connsiteX202" fmla="*/ 1165348 w 3024845"/>
                <a:gd name="connsiteY202" fmla="*/ 349096 h 927414"/>
                <a:gd name="connsiteX203" fmla="*/ 1165348 w 3024845"/>
                <a:gd name="connsiteY203" fmla="*/ 354771 h 927414"/>
                <a:gd name="connsiteX204" fmla="*/ 1166361 w 3024845"/>
                <a:gd name="connsiteY204" fmla="*/ 354771 h 927414"/>
                <a:gd name="connsiteX205" fmla="*/ 1173454 w 3024845"/>
                <a:gd name="connsiteY205" fmla="*/ 354771 h 927414"/>
                <a:gd name="connsiteX206" fmla="*/ 1173454 w 3024845"/>
                <a:gd name="connsiteY206" fmla="*/ 385036 h 927414"/>
                <a:gd name="connsiteX207" fmla="*/ 1175481 w 3024845"/>
                <a:gd name="connsiteY207" fmla="*/ 385036 h 927414"/>
                <a:gd name="connsiteX208" fmla="*/ 1189668 w 3024845"/>
                <a:gd name="connsiteY208" fmla="*/ 385036 h 927414"/>
                <a:gd name="connsiteX209" fmla="*/ 1189668 w 3024845"/>
                <a:gd name="connsiteY209" fmla="*/ 408815 h 927414"/>
                <a:gd name="connsiteX210" fmla="*/ 1191695 w 3024845"/>
                <a:gd name="connsiteY210" fmla="*/ 410436 h 927414"/>
                <a:gd name="connsiteX211" fmla="*/ 1191695 w 3024845"/>
                <a:gd name="connsiteY211" fmla="*/ 421786 h 927414"/>
                <a:gd name="connsiteX212" fmla="*/ 1192455 w 3024845"/>
                <a:gd name="connsiteY212" fmla="*/ 421786 h 927414"/>
                <a:gd name="connsiteX213" fmla="*/ 1197775 w 3024845"/>
                <a:gd name="connsiteY213" fmla="*/ 421786 h 927414"/>
                <a:gd name="connsiteX214" fmla="*/ 1197775 w 3024845"/>
                <a:gd name="connsiteY214" fmla="*/ 445565 h 927414"/>
                <a:gd name="connsiteX215" fmla="*/ 1199041 w 3024845"/>
                <a:gd name="connsiteY215" fmla="*/ 445565 h 927414"/>
                <a:gd name="connsiteX216" fmla="*/ 1207908 w 3024845"/>
                <a:gd name="connsiteY216" fmla="*/ 445565 h 927414"/>
                <a:gd name="connsiteX217" fmla="*/ 1209935 w 3024845"/>
                <a:gd name="connsiteY217" fmla="*/ 449619 h 927414"/>
                <a:gd name="connsiteX218" fmla="*/ 1209935 w 3024845"/>
                <a:gd name="connsiteY218" fmla="*/ 462860 h 927414"/>
                <a:gd name="connsiteX219" fmla="*/ 1211455 w 3024845"/>
                <a:gd name="connsiteY219" fmla="*/ 460968 h 927414"/>
                <a:gd name="connsiteX220" fmla="*/ 1222095 w 3024845"/>
                <a:gd name="connsiteY220" fmla="*/ 447727 h 927414"/>
                <a:gd name="connsiteX221" fmla="*/ 1250469 w 3024845"/>
                <a:gd name="connsiteY221" fmla="*/ 447727 h 927414"/>
                <a:gd name="connsiteX222" fmla="*/ 1250469 w 3024845"/>
                <a:gd name="connsiteY222" fmla="*/ 534198 h 927414"/>
                <a:gd name="connsiteX223" fmla="*/ 1251229 w 3024845"/>
                <a:gd name="connsiteY223" fmla="*/ 534198 h 927414"/>
                <a:gd name="connsiteX224" fmla="*/ 1256549 w 3024845"/>
                <a:gd name="connsiteY224" fmla="*/ 534198 h 927414"/>
                <a:gd name="connsiteX225" fmla="*/ 1257309 w 3024845"/>
                <a:gd name="connsiteY225" fmla="*/ 532847 h 927414"/>
                <a:gd name="connsiteX226" fmla="*/ 1262629 w 3024845"/>
                <a:gd name="connsiteY226" fmla="*/ 523389 h 927414"/>
                <a:gd name="connsiteX227" fmla="*/ 1262629 w 3024845"/>
                <a:gd name="connsiteY227" fmla="*/ 525281 h 927414"/>
                <a:gd name="connsiteX228" fmla="*/ 1262629 w 3024845"/>
                <a:gd name="connsiteY228" fmla="*/ 538522 h 927414"/>
                <a:gd name="connsiteX229" fmla="*/ 1266682 w 3024845"/>
                <a:gd name="connsiteY229" fmla="*/ 493125 h 927414"/>
                <a:gd name="connsiteX230" fmla="*/ 1267442 w 3024845"/>
                <a:gd name="connsiteY230" fmla="*/ 493125 h 927414"/>
                <a:gd name="connsiteX231" fmla="*/ 1272762 w 3024845"/>
                <a:gd name="connsiteY231" fmla="*/ 493125 h 927414"/>
                <a:gd name="connsiteX232" fmla="*/ 1272762 w 3024845"/>
                <a:gd name="connsiteY232" fmla="*/ 428271 h 927414"/>
                <a:gd name="connsiteX233" fmla="*/ 1273776 w 3024845"/>
                <a:gd name="connsiteY233" fmla="*/ 428271 h 927414"/>
                <a:gd name="connsiteX234" fmla="*/ 1280869 w 3024845"/>
                <a:gd name="connsiteY234" fmla="*/ 428271 h 927414"/>
                <a:gd name="connsiteX235" fmla="*/ 1293029 w 3024845"/>
                <a:gd name="connsiteY235" fmla="*/ 385036 h 927414"/>
                <a:gd name="connsiteX236" fmla="*/ 1294296 w 3024845"/>
                <a:gd name="connsiteY236" fmla="*/ 385036 h 927414"/>
                <a:gd name="connsiteX237" fmla="*/ 1303163 w 3024845"/>
                <a:gd name="connsiteY237" fmla="*/ 385036 h 927414"/>
                <a:gd name="connsiteX238" fmla="*/ 1313296 w 3024845"/>
                <a:gd name="connsiteY238" fmla="*/ 428271 h 927414"/>
                <a:gd name="connsiteX239" fmla="*/ 1314309 w 3024845"/>
                <a:gd name="connsiteY239" fmla="*/ 428271 h 927414"/>
                <a:gd name="connsiteX240" fmla="*/ 1321403 w 3024845"/>
                <a:gd name="connsiteY240" fmla="*/ 428271 h 927414"/>
                <a:gd name="connsiteX241" fmla="*/ 1321403 w 3024845"/>
                <a:gd name="connsiteY241" fmla="*/ 467183 h 927414"/>
                <a:gd name="connsiteX242" fmla="*/ 1323176 w 3024845"/>
                <a:gd name="connsiteY242" fmla="*/ 467183 h 927414"/>
                <a:gd name="connsiteX243" fmla="*/ 1335590 w 3024845"/>
                <a:gd name="connsiteY243" fmla="*/ 467183 h 927414"/>
                <a:gd name="connsiteX244" fmla="*/ 1335590 w 3024845"/>
                <a:gd name="connsiteY244" fmla="*/ 469345 h 927414"/>
                <a:gd name="connsiteX245" fmla="*/ 1335590 w 3024845"/>
                <a:gd name="connsiteY245" fmla="*/ 484477 h 927414"/>
                <a:gd name="connsiteX246" fmla="*/ 1339643 w 3024845"/>
                <a:gd name="connsiteY246" fmla="*/ 482316 h 927414"/>
                <a:gd name="connsiteX247" fmla="*/ 1339643 w 3024845"/>
                <a:gd name="connsiteY247" fmla="*/ 467183 h 927414"/>
                <a:gd name="connsiteX248" fmla="*/ 1341163 w 3024845"/>
                <a:gd name="connsiteY248" fmla="*/ 467183 h 927414"/>
                <a:gd name="connsiteX249" fmla="*/ 1351803 w 3024845"/>
                <a:gd name="connsiteY249" fmla="*/ 467183 h 927414"/>
                <a:gd name="connsiteX250" fmla="*/ 1351803 w 3024845"/>
                <a:gd name="connsiteY250" fmla="*/ 468804 h 927414"/>
                <a:gd name="connsiteX251" fmla="*/ 1351803 w 3024845"/>
                <a:gd name="connsiteY251" fmla="*/ 480154 h 927414"/>
                <a:gd name="connsiteX252" fmla="*/ 1382204 w 3024845"/>
                <a:gd name="connsiteY252" fmla="*/ 480154 h 927414"/>
                <a:gd name="connsiteX253" fmla="*/ 1382204 w 3024845"/>
                <a:gd name="connsiteY253" fmla="*/ 443404 h 927414"/>
                <a:gd name="connsiteX254" fmla="*/ 1383470 w 3024845"/>
                <a:gd name="connsiteY254" fmla="*/ 443404 h 927414"/>
                <a:gd name="connsiteX255" fmla="*/ 1392337 w 3024845"/>
                <a:gd name="connsiteY255" fmla="*/ 443404 h 927414"/>
                <a:gd name="connsiteX256" fmla="*/ 1392337 w 3024845"/>
                <a:gd name="connsiteY256" fmla="*/ 465021 h 927414"/>
                <a:gd name="connsiteX257" fmla="*/ 1394364 w 3024845"/>
                <a:gd name="connsiteY257" fmla="*/ 432595 h 927414"/>
                <a:gd name="connsiteX258" fmla="*/ 1416657 w 3024845"/>
                <a:gd name="connsiteY258" fmla="*/ 432595 h 927414"/>
                <a:gd name="connsiteX259" fmla="*/ 1416657 w 3024845"/>
                <a:gd name="connsiteY259" fmla="*/ 430973 h 927414"/>
                <a:gd name="connsiteX260" fmla="*/ 1416657 w 3024845"/>
                <a:gd name="connsiteY260" fmla="*/ 419624 h 927414"/>
                <a:gd name="connsiteX261" fmla="*/ 1417417 w 3024845"/>
                <a:gd name="connsiteY261" fmla="*/ 419624 h 927414"/>
                <a:gd name="connsiteX262" fmla="*/ 1422737 w 3024845"/>
                <a:gd name="connsiteY262" fmla="*/ 419624 h 927414"/>
                <a:gd name="connsiteX263" fmla="*/ 1422737 w 3024845"/>
                <a:gd name="connsiteY263" fmla="*/ 417733 h 927414"/>
                <a:gd name="connsiteX264" fmla="*/ 1422737 w 3024845"/>
                <a:gd name="connsiteY264" fmla="*/ 404492 h 927414"/>
                <a:gd name="connsiteX265" fmla="*/ 1426791 w 3024845"/>
                <a:gd name="connsiteY265" fmla="*/ 410977 h 927414"/>
                <a:gd name="connsiteX266" fmla="*/ 1429071 w 3024845"/>
                <a:gd name="connsiteY266" fmla="*/ 410977 h 927414"/>
                <a:gd name="connsiteX267" fmla="*/ 1445031 w 3024845"/>
                <a:gd name="connsiteY267" fmla="*/ 410977 h 927414"/>
                <a:gd name="connsiteX268" fmla="*/ 1445031 w 3024845"/>
                <a:gd name="connsiteY268" fmla="*/ 410166 h 927414"/>
                <a:gd name="connsiteX269" fmla="*/ 1445031 w 3024845"/>
                <a:gd name="connsiteY269" fmla="*/ 404492 h 927414"/>
                <a:gd name="connsiteX270" fmla="*/ 1445791 w 3024845"/>
                <a:gd name="connsiteY270" fmla="*/ 404492 h 927414"/>
                <a:gd name="connsiteX271" fmla="*/ 1451111 w 3024845"/>
                <a:gd name="connsiteY271" fmla="*/ 404492 h 927414"/>
                <a:gd name="connsiteX272" fmla="*/ 1451111 w 3024845"/>
                <a:gd name="connsiteY272" fmla="*/ 405843 h 927414"/>
                <a:gd name="connsiteX273" fmla="*/ 1451111 w 3024845"/>
                <a:gd name="connsiteY273" fmla="*/ 415301 h 927414"/>
                <a:gd name="connsiteX274" fmla="*/ 1489618 w 3024845"/>
                <a:gd name="connsiteY274" fmla="*/ 415301 h 927414"/>
                <a:gd name="connsiteX275" fmla="*/ 1489618 w 3024845"/>
                <a:gd name="connsiteY275" fmla="*/ 553654 h 927414"/>
                <a:gd name="connsiteX276" fmla="*/ 1491138 w 3024845"/>
                <a:gd name="connsiteY276" fmla="*/ 553654 h 927414"/>
                <a:gd name="connsiteX277" fmla="*/ 1501778 w 3024845"/>
                <a:gd name="connsiteY277" fmla="*/ 553654 h 927414"/>
                <a:gd name="connsiteX278" fmla="*/ 1501778 w 3024845"/>
                <a:gd name="connsiteY278" fmla="*/ 540684 h 927414"/>
                <a:gd name="connsiteX279" fmla="*/ 1505832 w 3024845"/>
                <a:gd name="connsiteY279" fmla="*/ 540684 h 927414"/>
                <a:gd name="connsiteX280" fmla="*/ 1505832 w 3024845"/>
                <a:gd name="connsiteY280" fmla="*/ 553654 h 927414"/>
                <a:gd name="connsiteX281" fmla="*/ 1536232 w 3024845"/>
                <a:gd name="connsiteY281" fmla="*/ 553654 h 927414"/>
                <a:gd name="connsiteX282" fmla="*/ 1536232 w 3024845"/>
                <a:gd name="connsiteY282" fmla="*/ 523389 h 927414"/>
                <a:gd name="connsiteX283" fmla="*/ 1548392 w 3024845"/>
                <a:gd name="connsiteY283" fmla="*/ 523389 h 927414"/>
                <a:gd name="connsiteX284" fmla="*/ 1560552 w 3024845"/>
                <a:gd name="connsiteY284" fmla="*/ 521228 h 927414"/>
                <a:gd name="connsiteX285" fmla="*/ 1564606 w 3024845"/>
                <a:gd name="connsiteY285" fmla="*/ 523389 h 927414"/>
                <a:gd name="connsiteX286" fmla="*/ 1574739 w 3024845"/>
                <a:gd name="connsiteY286" fmla="*/ 523389 h 927414"/>
                <a:gd name="connsiteX287" fmla="*/ 1574739 w 3024845"/>
                <a:gd name="connsiteY287" fmla="*/ 553654 h 927414"/>
                <a:gd name="connsiteX288" fmla="*/ 1582846 w 3024845"/>
                <a:gd name="connsiteY288" fmla="*/ 553654 h 927414"/>
                <a:gd name="connsiteX289" fmla="*/ 1582846 w 3024845"/>
                <a:gd name="connsiteY289" fmla="*/ 570949 h 927414"/>
                <a:gd name="connsiteX290" fmla="*/ 1592182 w 3024845"/>
                <a:gd name="connsiteY290" fmla="*/ 571854 h 927414"/>
                <a:gd name="connsiteX291" fmla="*/ 1605140 w 3024845"/>
                <a:gd name="connsiteY291" fmla="*/ 571854 h 927414"/>
                <a:gd name="connsiteX292" fmla="*/ 1605140 w 3024845"/>
                <a:gd name="connsiteY292" fmla="*/ 555816 h 927414"/>
                <a:gd name="connsiteX293" fmla="*/ 1673096 w 3024845"/>
                <a:gd name="connsiteY293" fmla="*/ 555816 h 927414"/>
                <a:gd name="connsiteX294" fmla="*/ 1673096 w 3024845"/>
                <a:gd name="connsiteY294" fmla="*/ 470563 h 927414"/>
                <a:gd name="connsiteX295" fmla="*/ 1745104 w 3024845"/>
                <a:gd name="connsiteY295" fmla="*/ 470563 h 927414"/>
                <a:gd name="connsiteX296" fmla="*/ 1745104 w 3024845"/>
                <a:gd name="connsiteY296" fmla="*/ 549331 h 927414"/>
                <a:gd name="connsiteX297" fmla="*/ 1747008 w 3024845"/>
                <a:gd name="connsiteY297" fmla="*/ 549331 h 927414"/>
                <a:gd name="connsiteX298" fmla="*/ 1748250 w 3024845"/>
                <a:gd name="connsiteY298" fmla="*/ 571854 h 927414"/>
                <a:gd name="connsiteX299" fmla="*/ 1757926 w 3024845"/>
                <a:gd name="connsiteY299" fmla="*/ 571854 h 927414"/>
                <a:gd name="connsiteX300" fmla="*/ 1759168 w 3024845"/>
                <a:gd name="connsiteY300" fmla="*/ 549331 h 927414"/>
                <a:gd name="connsiteX301" fmla="*/ 1765248 w 3024845"/>
                <a:gd name="connsiteY301" fmla="*/ 549331 h 927414"/>
                <a:gd name="connsiteX302" fmla="*/ 1766490 w 3024845"/>
                <a:gd name="connsiteY302" fmla="*/ 571854 h 927414"/>
                <a:gd name="connsiteX303" fmla="*/ 1817112 w 3024845"/>
                <a:gd name="connsiteY303" fmla="*/ 571854 h 927414"/>
                <a:gd name="connsiteX304" fmla="*/ 1817112 w 3024845"/>
                <a:gd name="connsiteY304" fmla="*/ 408826 h 927414"/>
                <a:gd name="connsiteX305" fmla="*/ 2014439 w 3024845"/>
                <a:gd name="connsiteY305" fmla="*/ 408826 h 927414"/>
                <a:gd name="connsiteX306" fmla="*/ 2014439 w 3024845"/>
                <a:gd name="connsiteY306" fmla="*/ 571854 h 927414"/>
                <a:gd name="connsiteX307" fmla="*/ 2033136 w 3024845"/>
                <a:gd name="connsiteY307" fmla="*/ 571854 h 927414"/>
                <a:gd name="connsiteX308" fmla="*/ 2033136 w 3024845"/>
                <a:gd name="connsiteY308" fmla="*/ 489161 h 927414"/>
                <a:gd name="connsiteX309" fmla="*/ 2128256 w 3024845"/>
                <a:gd name="connsiteY309" fmla="*/ 489161 h 927414"/>
                <a:gd name="connsiteX310" fmla="*/ 2146266 w 3024845"/>
                <a:gd name="connsiteY310" fmla="*/ 239 h 927414"/>
                <a:gd name="connsiteX311" fmla="*/ 2180720 w 3024845"/>
                <a:gd name="connsiteY311" fmla="*/ 423948 h 927414"/>
                <a:gd name="connsiteX312" fmla="*/ 2245574 w 3024845"/>
                <a:gd name="connsiteY312" fmla="*/ 423948 h 927414"/>
                <a:gd name="connsiteX313" fmla="*/ 2245574 w 3024845"/>
                <a:gd name="connsiteY313" fmla="*/ 499610 h 927414"/>
                <a:gd name="connsiteX314" fmla="*/ 2253681 w 3024845"/>
                <a:gd name="connsiteY314" fmla="*/ 499610 h 927414"/>
                <a:gd name="connsiteX315" fmla="*/ 2255708 w 3024845"/>
                <a:gd name="connsiteY315" fmla="*/ 493125 h 927414"/>
                <a:gd name="connsiteX316" fmla="*/ 2261788 w 3024845"/>
                <a:gd name="connsiteY316" fmla="*/ 493125 h 927414"/>
                <a:gd name="connsiteX317" fmla="*/ 2263815 w 3024845"/>
                <a:gd name="connsiteY317" fmla="*/ 501772 h 927414"/>
                <a:gd name="connsiteX318" fmla="*/ 2275975 w 3024845"/>
                <a:gd name="connsiteY318" fmla="*/ 501772 h 927414"/>
                <a:gd name="connsiteX319" fmla="*/ 2275975 w 3024845"/>
                <a:gd name="connsiteY319" fmla="*/ 495286 h 927414"/>
                <a:gd name="connsiteX320" fmla="*/ 2298268 w 3024845"/>
                <a:gd name="connsiteY320" fmla="*/ 495286 h 927414"/>
                <a:gd name="connsiteX321" fmla="*/ 2298268 w 3024845"/>
                <a:gd name="connsiteY321" fmla="*/ 501772 h 927414"/>
                <a:gd name="connsiteX322" fmla="*/ 2318535 w 3024845"/>
                <a:gd name="connsiteY322" fmla="*/ 501772 h 927414"/>
                <a:gd name="connsiteX323" fmla="*/ 2318535 w 3024845"/>
                <a:gd name="connsiteY323" fmla="*/ 547169 h 927414"/>
                <a:gd name="connsiteX324" fmla="*/ 2332722 w 3024845"/>
                <a:gd name="connsiteY324" fmla="*/ 547169 h 927414"/>
                <a:gd name="connsiteX325" fmla="*/ 2332722 w 3024845"/>
                <a:gd name="connsiteY325" fmla="*/ 534198 h 927414"/>
                <a:gd name="connsiteX326" fmla="*/ 2348936 w 3024845"/>
                <a:gd name="connsiteY326" fmla="*/ 534198 h 927414"/>
                <a:gd name="connsiteX327" fmla="*/ 2348936 w 3024845"/>
                <a:gd name="connsiteY327" fmla="*/ 354771 h 927414"/>
                <a:gd name="connsiteX328" fmla="*/ 2355016 w 3024845"/>
                <a:gd name="connsiteY328" fmla="*/ 348285 h 927414"/>
                <a:gd name="connsiteX329" fmla="*/ 2427977 w 3024845"/>
                <a:gd name="connsiteY329" fmla="*/ 348285 h 927414"/>
                <a:gd name="connsiteX330" fmla="*/ 2427977 w 3024845"/>
                <a:gd name="connsiteY330" fmla="*/ 356933 h 927414"/>
                <a:gd name="connsiteX331" fmla="*/ 2438110 w 3024845"/>
                <a:gd name="connsiteY331" fmla="*/ 356933 h 927414"/>
                <a:gd name="connsiteX332" fmla="*/ 2438110 w 3024845"/>
                <a:gd name="connsiteY332" fmla="*/ 471507 h 927414"/>
                <a:gd name="connsiteX333" fmla="*/ 2460404 w 3024845"/>
                <a:gd name="connsiteY333" fmla="*/ 471507 h 927414"/>
                <a:gd name="connsiteX334" fmla="*/ 2460404 w 3024845"/>
                <a:gd name="connsiteY334" fmla="*/ 404492 h 927414"/>
                <a:gd name="connsiteX335" fmla="*/ 2486751 w 3024845"/>
                <a:gd name="connsiteY335" fmla="*/ 404492 h 927414"/>
                <a:gd name="connsiteX336" fmla="*/ 2490804 w 3024845"/>
                <a:gd name="connsiteY336" fmla="*/ 400168 h 927414"/>
                <a:gd name="connsiteX337" fmla="*/ 2498911 w 3024845"/>
                <a:gd name="connsiteY337" fmla="*/ 400168 h 927414"/>
                <a:gd name="connsiteX338" fmla="*/ 2502964 w 3024845"/>
                <a:gd name="connsiteY338" fmla="*/ 404492 h 927414"/>
                <a:gd name="connsiteX339" fmla="*/ 2525258 w 3024845"/>
                <a:gd name="connsiteY339" fmla="*/ 404492 h 927414"/>
                <a:gd name="connsiteX340" fmla="*/ 2525258 w 3024845"/>
                <a:gd name="connsiteY340" fmla="*/ 287756 h 927414"/>
                <a:gd name="connsiteX341" fmla="*/ 2582005 w 3024845"/>
                <a:gd name="connsiteY341" fmla="*/ 276947 h 927414"/>
                <a:gd name="connsiteX342" fmla="*/ 2582005 w 3024845"/>
                <a:gd name="connsiteY342" fmla="*/ 278028 h 927414"/>
                <a:gd name="connsiteX343" fmla="*/ 2582005 w 3024845"/>
                <a:gd name="connsiteY343" fmla="*/ 285594 h 927414"/>
                <a:gd name="connsiteX344" fmla="*/ 2608352 w 3024845"/>
                <a:gd name="connsiteY344" fmla="*/ 285594 h 927414"/>
                <a:gd name="connsiteX345" fmla="*/ 2608352 w 3024845"/>
                <a:gd name="connsiteY345" fmla="*/ 540684 h 927414"/>
                <a:gd name="connsiteX346" fmla="*/ 2630646 w 3024845"/>
                <a:gd name="connsiteY346" fmla="*/ 540684 h 927414"/>
                <a:gd name="connsiteX347" fmla="*/ 2630646 w 3024845"/>
                <a:gd name="connsiteY347" fmla="*/ 536360 h 927414"/>
                <a:gd name="connsiteX348" fmla="*/ 2642806 w 3024845"/>
                <a:gd name="connsiteY348" fmla="*/ 536360 h 927414"/>
                <a:gd name="connsiteX349" fmla="*/ 2642806 w 3024845"/>
                <a:gd name="connsiteY349" fmla="*/ 540684 h 927414"/>
                <a:gd name="connsiteX350" fmla="*/ 2667126 w 3024845"/>
                <a:gd name="connsiteY350" fmla="*/ 540684 h 927414"/>
                <a:gd name="connsiteX351" fmla="*/ 2667126 w 3024845"/>
                <a:gd name="connsiteY351" fmla="*/ 527713 h 927414"/>
                <a:gd name="connsiteX352" fmla="*/ 2695500 w 3024845"/>
                <a:gd name="connsiteY352" fmla="*/ 527713 h 927414"/>
                <a:gd name="connsiteX353" fmla="*/ 2707660 w 3024845"/>
                <a:gd name="connsiteY353" fmla="*/ 523389 h 927414"/>
                <a:gd name="connsiteX354" fmla="*/ 2727927 w 3024845"/>
                <a:gd name="connsiteY354" fmla="*/ 527713 h 927414"/>
                <a:gd name="connsiteX355" fmla="*/ 2727927 w 3024845"/>
                <a:gd name="connsiteY355" fmla="*/ 510419 h 927414"/>
                <a:gd name="connsiteX356" fmla="*/ 2736034 w 3024845"/>
                <a:gd name="connsiteY356" fmla="*/ 510419 h 927414"/>
                <a:gd name="connsiteX357" fmla="*/ 2736034 w 3024845"/>
                <a:gd name="connsiteY357" fmla="*/ 497448 h 927414"/>
                <a:gd name="connsiteX358" fmla="*/ 2792781 w 3024845"/>
                <a:gd name="connsiteY358" fmla="*/ 497448 h 927414"/>
                <a:gd name="connsiteX359" fmla="*/ 2792781 w 3024845"/>
                <a:gd name="connsiteY359" fmla="*/ 467183 h 927414"/>
                <a:gd name="connsiteX360" fmla="*/ 2811021 w 3024845"/>
                <a:gd name="connsiteY360" fmla="*/ 467183 h 927414"/>
                <a:gd name="connsiteX361" fmla="*/ 2811021 w 3024845"/>
                <a:gd name="connsiteY361" fmla="*/ 460698 h 927414"/>
                <a:gd name="connsiteX362" fmla="*/ 2823181 w 3024845"/>
                <a:gd name="connsiteY362" fmla="*/ 460698 h 927414"/>
                <a:gd name="connsiteX363" fmla="*/ 2823181 w 3024845"/>
                <a:gd name="connsiteY363" fmla="*/ 467183 h 927414"/>
                <a:gd name="connsiteX364" fmla="*/ 2839395 w 3024845"/>
                <a:gd name="connsiteY364" fmla="*/ 467183 h 927414"/>
                <a:gd name="connsiteX365" fmla="*/ 2839395 w 3024845"/>
                <a:gd name="connsiteY365" fmla="*/ 516904 h 927414"/>
                <a:gd name="connsiteX366" fmla="*/ 2871822 w 3024845"/>
                <a:gd name="connsiteY366" fmla="*/ 516904 h 927414"/>
                <a:gd name="connsiteX367" fmla="*/ 2871822 w 3024845"/>
                <a:gd name="connsiteY367" fmla="*/ 490963 h 927414"/>
                <a:gd name="connsiteX368" fmla="*/ 2910329 w 3024845"/>
                <a:gd name="connsiteY368" fmla="*/ 490963 h 927414"/>
                <a:gd name="connsiteX369" fmla="*/ 2910329 w 3024845"/>
                <a:gd name="connsiteY369" fmla="*/ 460698 h 927414"/>
                <a:gd name="connsiteX370" fmla="*/ 2958970 w 3024845"/>
                <a:gd name="connsiteY370" fmla="*/ 460698 h 927414"/>
                <a:gd name="connsiteX371" fmla="*/ 2958970 w 3024845"/>
                <a:gd name="connsiteY371" fmla="*/ 571854 h 927414"/>
                <a:gd name="connsiteX372" fmla="*/ 2958970 w 3024845"/>
                <a:gd name="connsiteY372" fmla="*/ 585633 h 927414"/>
                <a:gd name="connsiteX373" fmla="*/ 3024845 w 3024845"/>
                <a:gd name="connsiteY373" fmla="*/ 585633 h 927414"/>
                <a:gd name="connsiteX374" fmla="*/ 3024845 w 3024845"/>
                <a:gd name="connsiteY374" fmla="*/ 927414 h 927414"/>
                <a:gd name="connsiteX375" fmla="*/ 2054 w 3024845"/>
                <a:gd name="connsiteY375" fmla="*/ 925081 h 927414"/>
                <a:gd name="connsiteX376" fmla="*/ 0 w 3024845"/>
                <a:gd name="connsiteY376" fmla="*/ 490963 h 927414"/>
                <a:gd name="connsiteX377" fmla="*/ 20267 w 3024845"/>
                <a:gd name="connsiteY377" fmla="*/ 490963 h 927414"/>
                <a:gd name="connsiteX378" fmla="*/ 20774 w 3024845"/>
                <a:gd name="connsiteY378" fmla="*/ 489882 h 927414"/>
                <a:gd name="connsiteX379" fmla="*/ 24320 w 3024845"/>
                <a:gd name="connsiteY379" fmla="*/ 482316 h 927414"/>
                <a:gd name="connsiteX380" fmla="*/ 26094 w 3024845"/>
                <a:gd name="connsiteY380" fmla="*/ 482586 h 927414"/>
                <a:gd name="connsiteX381" fmla="*/ 38507 w 3024845"/>
                <a:gd name="connsiteY381" fmla="*/ 484477 h 927414"/>
                <a:gd name="connsiteX382" fmla="*/ 39014 w 3024845"/>
                <a:gd name="connsiteY382" fmla="*/ 485829 h 927414"/>
                <a:gd name="connsiteX383" fmla="*/ 42560 w 3024845"/>
                <a:gd name="connsiteY383" fmla="*/ 495286 h 927414"/>
                <a:gd name="connsiteX384" fmla="*/ 68907 w 3024845"/>
                <a:gd name="connsiteY384" fmla="*/ 497448 h 927414"/>
                <a:gd name="connsiteX385" fmla="*/ 68907 w 3024845"/>
                <a:gd name="connsiteY385" fmla="*/ 374227 h 927414"/>
                <a:gd name="connsiteX386" fmla="*/ 70934 w 3024845"/>
                <a:gd name="connsiteY386" fmla="*/ 374227 h 927414"/>
                <a:gd name="connsiteX387" fmla="*/ 85121 w 3024845"/>
                <a:gd name="connsiteY387" fmla="*/ 374227 h 927414"/>
                <a:gd name="connsiteX388" fmla="*/ 85121 w 3024845"/>
                <a:gd name="connsiteY388" fmla="*/ 238035 h 927414"/>
                <a:gd name="connsiteX389" fmla="*/ 86894 w 3024845"/>
                <a:gd name="connsiteY389" fmla="*/ 238035 h 927414"/>
                <a:gd name="connsiteX390" fmla="*/ 99308 w 3024845"/>
                <a:gd name="connsiteY390" fmla="*/ 238035 h 927414"/>
                <a:gd name="connsiteX391" fmla="*/ 99308 w 3024845"/>
                <a:gd name="connsiteY391" fmla="*/ 123461 h 927414"/>
                <a:gd name="connsiteX392" fmla="*/ 103361 w 3024845"/>
                <a:gd name="connsiteY392" fmla="*/ 95357 h 927414"/>
                <a:gd name="connsiteX393" fmla="*/ 105388 w 3024845"/>
                <a:gd name="connsiteY393" fmla="*/ 95357 h 927414"/>
                <a:gd name="connsiteX394" fmla="*/ 119575 w 3024845"/>
                <a:gd name="connsiteY394" fmla="*/ 95357 h 927414"/>
                <a:gd name="connsiteX0" fmla="*/ 119575 w 3024845"/>
                <a:gd name="connsiteY0" fmla="*/ 2161 h 834218"/>
                <a:gd name="connsiteX1" fmla="*/ 200642 w 3024845"/>
                <a:gd name="connsiteY1" fmla="*/ 0 h 834218"/>
                <a:gd name="connsiteX2" fmla="*/ 202669 w 3024845"/>
                <a:gd name="connsiteY2" fmla="*/ 0 h 834218"/>
                <a:gd name="connsiteX3" fmla="*/ 216856 w 3024845"/>
                <a:gd name="connsiteY3" fmla="*/ 0 h 834218"/>
                <a:gd name="connsiteX4" fmla="*/ 216856 w 3024845"/>
                <a:gd name="connsiteY4" fmla="*/ 23779 h 834218"/>
                <a:gd name="connsiteX5" fmla="*/ 217363 w 3024845"/>
                <a:gd name="connsiteY5" fmla="*/ 24590 h 834218"/>
                <a:gd name="connsiteX6" fmla="*/ 220909 w 3024845"/>
                <a:gd name="connsiteY6" fmla="*/ 30265 h 834218"/>
                <a:gd name="connsiteX7" fmla="*/ 220909 w 3024845"/>
                <a:gd name="connsiteY7" fmla="*/ 144839 h 834218"/>
                <a:gd name="connsiteX8" fmla="*/ 223189 w 3024845"/>
                <a:gd name="connsiteY8" fmla="*/ 144839 h 834218"/>
                <a:gd name="connsiteX9" fmla="*/ 239150 w 3024845"/>
                <a:gd name="connsiteY9" fmla="*/ 144839 h 834218"/>
                <a:gd name="connsiteX10" fmla="*/ 239150 w 3024845"/>
                <a:gd name="connsiteY10" fmla="*/ 285354 h 834218"/>
                <a:gd name="connsiteX11" fmla="*/ 240670 w 3024845"/>
                <a:gd name="connsiteY11" fmla="*/ 285084 h 834218"/>
                <a:gd name="connsiteX12" fmla="*/ 251310 w 3024845"/>
                <a:gd name="connsiteY12" fmla="*/ 283193 h 834218"/>
                <a:gd name="connsiteX13" fmla="*/ 249283 w 3024845"/>
                <a:gd name="connsiteY13" fmla="*/ 371825 h 834218"/>
                <a:gd name="connsiteX14" fmla="*/ 250803 w 3024845"/>
                <a:gd name="connsiteY14" fmla="*/ 372096 h 834218"/>
                <a:gd name="connsiteX15" fmla="*/ 261443 w 3024845"/>
                <a:gd name="connsiteY15" fmla="*/ 373987 h 834218"/>
                <a:gd name="connsiteX16" fmla="*/ 261696 w 3024845"/>
                <a:gd name="connsiteY16" fmla="*/ 374798 h 834218"/>
                <a:gd name="connsiteX17" fmla="*/ 263470 w 3024845"/>
                <a:gd name="connsiteY17" fmla="*/ 380473 h 834218"/>
                <a:gd name="connsiteX18" fmla="*/ 264230 w 3024845"/>
                <a:gd name="connsiteY18" fmla="*/ 378041 h 834218"/>
                <a:gd name="connsiteX19" fmla="*/ 269550 w 3024845"/>
                <a:gd name="connsiteY19" fmla="*/ 361017 h 834218"/>
                <a:gd name="connsiteX20" fmla="*/ 271323 w 3024845"/>
                <a:gd name="connsiteY20" fmla="*/ 361017 h 834218"/>
                <a:gd name="connsiteX21" fmla="*/ 283737 w 3024845"/>
                <a:gd name="connsiteY21" fmla="*/ 361017 h 834218"/>
                <a:gd name="connsiteX22" fmla="*/ 283737 w 3024845"/>
                <a:gd name="connsiteY22" fmla="*/ 393443 h 834218"/>
                <a:gd name="connsiteX23" fmla="*/ 284750 w 3024845"/>
                <a:gd name="connsiteY23" fmla="*/ 393984 h 834218"/>
                <a:gd name="connsiteX24" fmla="*/ 291844 w 3024845"/>
                <a:gd name="connsiteY24" fmla="*/ 397767 h 834218"/>
                <a:gd name="connsiteX25" fmla="*/ 291844 w 3024845"/>
                <a:gd name="connsiteY25" fmla="*/ 399118 h 834218"/>
                <a:gd name="connsiteX26" fmla="*/ 291844 w 3024845"/>
                <a:gd name="connsiteY26" fmla="*/ 408576 h 834218"/>
                <a:gd name="connsiteX27" fmla="*/ 336431 w 3024845"/>
                <a:gd name="connsiteY27" fmla="*/ 408576 h 834218"/>
                <a:gd name="connsiteX28" fmla="*/ 336431 w 3024845"/>
                <a:gd name="connsiteY28" fmla="*/ 409657 h 834218"/>
                <a:gd name="connsiteX29" fmla="*/ 336431 w 3024845"/>
                <a:gd name="connsiteY29" fmla="*/ 417223 h 834218"/>
                <a:gd name="connsiteX30" fmla="*/ 338457 w 3024845"/>
                <a:gd name="connsiteY30" fmla="*/ 417223 h 834218"/>
                <a:gd name="connsiteX31" fmla="*/ 352644 w 3024845"/>
                <a:gd name="connsiteY31" fmla="*/ 417223 h 834218"/>
                <a:gd name="connsiteX32" fmla="*/ 352644 w 3024845"/>
                <a:gd name="connsiteY32" fmla="*/ 386958 h 834218"/>
                <a:gd name="connsiteX33" fmla="*/ 397231 w 3024845"/>
                <a:gd name="connsiteY33" fmla="*/ 386958 h 834218"/>
                <a:gd name="connsiteX34" fmla="*/ 397231 w 3024845"/>
                <a:gd name="connsiteY34" fmla="*/ 385607 h 834218"/>
                <a:gd name="connsiteX35" fmla="*/ 397231 w 3024845"/>
                <a:gd name="connsiteY35" fmla="*/ 376149 h 834218"/>
                <a:gd name="connsiteX36" fmla="*/ 398245 w 3024845"/>
                <a:gd name="connsiteY36" fmla="*/ 376149 h 834218"/>
                <a:gd name="connsiteX37" fmla="*/ 405338 w 3024845"/>
                <a:gd name="connsiteY37" fmla="*/ 376149 h 834218"/>
                <a:gd name="connsiteX38" fmla="*/ 405338 w 3024845"/>
                <a:gd name="connsiteY38" fmla="*/ 374258 h 834218"/>
                <a:gd name="connsiteX39" fmla="*/ 405338 w 3024845"/>
                <a:gd name="connsiteY39" fmla="*/ 361017 h 834218"/>
                <a:gd name="connsiteX40" fmla="*/ 406098 w 3024845"/>
                <a:gd name="connsiteY40" fmla="*/ 361017 h 834218"/>
                <a:gd name="connsiteX41" fmla="*/ 411418 w 3024845"/>
                <a:gd name="connsiteY41" fmla="*/ 361017 h 834218"/>
                <a:gd name="connsiteX42" fmla="*/ 411418 w 3024845"/>
                <a:gd name="connsiteY42" fmla="*/ 359936 h 834218"/>
                <a:gd name="connsiteX43" fmla="*/ 411418 w 3024845"/>
                <a:gd name="connsiteY43" fmla="*/ 352369 h 834218"/>
                <a:gd name="connsiteX44" fmla="*/ 413445 w 3024845"/>
                <a:gd name="connsiteY44" fmla="*/ 352369 h 834218"/>
                <a:gd name="connsiteX45" fmla="*/ 427632 w 3024845"/>
                <a:gd name="connsiteY45" fmla="*/ 352369 h 834218"/>
                <a:gd name="connsiteX46" fmla="*/ 427632 w 3024845"/>
                <a:gd name="connsiteY46" fmla="*/ 353450 h 834218"/>
                <a:gd name="connsiteX47" fmla="*/ 427632 w 3024845"/>
                <a:gd name="connsiteY47" fmla="*/ 361017 h 834218"/>
                <a:gd name="connsiteX48" fmla="*/ 449925 w 3024845"/>
                <a:gd name="connsiteY48" fmla="*/ 361017 h 834218"/>
                <a:gd name="connsiteX49" fmla="*/ 449925 w 3024845"/>
                <a:gd name="connsiteY49" fmla="*/ 359125 h 834218"/>
                <a:gd name="connsiteX50" fmla="*/ 449925 w 3024845"/>
                <a:gd name="connsiteY50" fmla="*/ 345884 h 834218"/>
                <a:gd name="connsiteX51" fmla="*/ 451699 w 3024845"/>
                <a:gd name="connsiteY51" fmla="*/ 345884 h 834218"/>
                <a:gd name="connsiteX52" fmla="*/ 464112 w 3024845"/>
                <a:gd name="connsiteY52" fmla="*/ 345884 h 834218"/>
                <a:gd name="connsiteX53" fmla="*/ 464112 w 3024845"/>
                <a:gd name="connsiteY53" fmla="*/ 369664 h 834218"/>
                <a:gd name="connsiteX54" fmla="*/ 465126 w 3024845"/>
                <a:gd name="connsiteY54" fmla="*/ 369664 h 834218"/>
                <a:gd name="connsiteX55" fmla="*/ 472219 w 3024845"/>
                <a:gd name="connsiteY55" fmla="*/ 369664 h 834218"/>
                <a:gd name="connsiteX56" fmla="*/ 472219 w 3024845"/>
                <a:gd name="connsiteY56" fmla="*/ 368583 h 834218"/>
                <a:gd name="connsiteX57" fmla="*/ 472219 w 3024845"/>
                <a:gd name="connsiteY57" fmla="*/ 361017 h 834218"/>
                <a:gd name="connsiteX58" fmla="*/ 473992 w 3024845"/>
                <a:gd name="connsiteY58" fmla="*/ 361017 h 834218"/>
                <a:gd name="connsiteX59" fmla="*/ 486406 w 3024845"/>
                <a:gd name="connsiteY59" fmla="*/ 361017 h 834218"/>
                <a:gd name="connsiteX60" fmla="*/ 486406 w 3024845"/>
                <a:gd name="connsiteY60" fmla="*/ 386958 h 834218"/>
                <a:gd name="connsiteX61" fmla="*/ 488433 w 3024845"/>
                <a:gd name="connsiteY61" fmla="*/ 386958 h 834218"/>
                <a:gd name="connsiteX62" fmla="*/ 502619 w 3024845"/>
                <a:gd name="connsiteY62" fmla="*/ 386958 h 834218"/>
                <a:gd name="connsiteX63" fmla="*/ 502619 w 3024845"/>
                <a:gd name="connsiteY63" fmla="*/ 388579 h 834218"/>
                <a:gd name="connsiteX64" fmla="*/ 502619 w 3024845"/>
                <a:gd name="connsiteY64" fmla="*/ 399929 h 834218"/>
                <a:gd name="connsiteX65" fmla="*/ 503379 w 3024845"/>
                <a:gd name="connsiteY65" fmla="*/ 399929 h 834218"/>
                <a:gd name="connsiteX66" fmla="*/ 508700 w 3024845"/>
                <a:gd name="connsiteY66" fmla="*/ 399929 h 834218"/>
                <a:gd name="connsiteX67" fmla="*/ 508700 w 3024845"/>
                <a:gd name="connsiteY67" fmla="*/ 399118 h 834218"/>
                <a:gd name="connsiteX68" fmla="*/ 508700 w 3024845"/>
                <a:gd name="connsiteY68" fmla="*/ 393443 h 834218"/>
                <a:gd name="connsiteX69" fmla="*/ 539100 w 3024845"/>
                <a:gd name="connsiteY69" fmla="*/ 393443 h 834218"/>
                <a:gd name="connsiteX70" fmla="*/ 539100 w 3024845"/>
                <a:gd name="connsiteY70" fmla="*/ 417223 h 834218"/>
                <a:gd name="connsiteX71" fmla="*/ 540113 w 3024845"/>
                <a:gd name="connsiteY71" fmla="*/ 417223 h 834218"/>
                <a:gd name="connsiteX72" fmla="*/ 547207 w 3024845"/>
                <a:gd name="connsiteY72" fmla="*/ 417223 h 834218"/>
                <a:gd name="connsiteX73" fmla="*/ 547207 w 3024845"/>
                <a:gd name="connsiteY73" fmla="*/ 418304 h 834218"/>
                <a:gd name="connsiteX74" fmla="*/ 547207 w 3024845"/>
                <a:gd name="connsiteY74" fmla="*/ 425870 h 834218"/>
                <a:gd name="connsiteX75" fmla="*/ 547967 w 3024845"/>
                <a:gd name="connsiteY75" fmla="*/ 425870 h 834218"/>
                <a:gd name="connsiteX76" fmla="*/ 553287 w 3024845"/>
                <a:gd name="connsiteY76" fmla="*/ 425870 h 834218"/>
                <a:gd name="connsiteX77" fmla="*/ 553287 w 3024845"/>
                <a:gd name="connsiteY77" fmla="*/ 423708 h 834218"/>
                <a:gd name="connsiteX78" fmla="*/ 553287 w 3024845"/>
                <a:gd name="connsiteY78" fmla="*/ 408576 h 834218"/>
                <a:gd name="connsiteX79" fmla="*/ 554300 w 3024845"/>
                <a:gd name="connsiteY79" fmla="*/ 408576 h 834218"/>
                <a:gd name="connsiteX80" fmla="*/ 561394 w 3024845"/>
                <a:gd name="connsiteY80" fmla="*/ 408576 h 834218"/>
                <a:gd name="connsiteX81" fmla="*/ 561394 w 3024845"/>
                <a:gd name="connsiteY81" fmla="*/ 409657 h 834218"/>
                <a:gd name="connsiteX82" fmla="*/ 561394 w 3024845"/>
                <a:gd name="connsiteY82" fmla="*/ 417223 h 834218"/>
                <a:gd name="connsiteX83" fmla="*/ 566714 w 3024845"/>
                <a:gd name="connsiteY83" fmla="*/ 415230 h 834218"/>
                <a:gd name="connsiteX84" fmla="*/ 567474 w 3024845"/>
                <a:gd name="connsiteY84" fmla="*/ 414250 h 834218"/>
                <a:gd name="connsiteX85" fmla="*/ 567474 w 3024845"/>
                <a:gd name="connsiteY85" fmla="*/ 408576 h 834218"/>
                <a:gd name="connsiteX86" fmla="*/ 605981 w 3024845"/>
                <a:gd name="connsiteY86" fmla="*/ 408576 h 834218"/>
                <a:gd name="connsiteX87" fmla="*/ 605981 w 3024845"/>
                <a:gd name="connsiteY87" fmla="*/ 432355 h 834218"/>
                <a:gd name="connsiteX88" fmla="*/ 608007 w 3024845"/>
                <a:gd name="connsiteY88" fmla="*/ 432355 h 834218"/>
                <a:gd name="connsiteX89" fmla="*/ 622194 w 3024845"/>
                <a:gd name="connsiteY89" fmla="*/ 432355 h 834218"/>
                <a:gd name="connsiteX90" fmla="*/ 622194 w 3024845"/>
                <a:gd name="connsiteY90" fmla="*/ 433436 h 834218"/>
                <a:gd name="connsiteX91" fmla="*/ 622194 w 3024845"/>
                <a:gd name="connsiteY91" fmla="*/ 441002 h 834218"/>
                <a:gd name="connsiteX92" fmla="*/ 623968 w 3024845"/>
                <a:gd name="connsiteY92" fmla="*/ 441002 h 834218"/>
                <a:gd name="connsiteX93" fmla="*/ 636381 w 3024845"/>
                <a:gd name="connsiteY93" fmla="*/ 441002 h 834218"/>
                <a:gd name="connsiteX94" fmla="*/ 636381 w 3024845"/>
                <a:gd name="connsiteY94" fmla="*/ 417223 h 834218"/>
                <a:gd name="connsiteX95" fmla="*/ 637394 w 3024845"/>
                <a:gd name="connsiteY95" fmla="*/ 417223 h 834218"/>
                <a:gd name="connsiteX96" fmla="*/ 644488 w 3024845"/>
                <a:gd name="connsiteY96" fmla="*/ 417223 h 834218"/>
                <a:gd name="connsiteX97" fmla="*/ 644488 w 3024845"/>
                <a:gd name="connsiteY97" fmla="*/ 384796 h 834218"/>
                <a:gd name="connsiteX98" fmla="*/ 645501 w 3024845"/>
                <a:gd name="connsiteY98" fmla="*/ 384796 h 834218"/>
                <a:gd name="connsiteX99" fmla="*/ 652595 w 3024845"/>
                <a:gd name="connsiteY99" fmla="*/ 384796 h 834218"/>
                <a:gd name="connsiteX100" fmla="*/ 652595 w 3024845"/>
                <a:gd name="connsiteY100" fmla="*/ 382905 h 834218"/>
                <a:gd name="connsiteX101" fmla="*/ 652595 w 3024845"/>
                <a:gd name="connsiteY101" fmla="*/ 369664 h 834218"/>
                <a:gd name="connsiteX102" fmla="*/ 651328 w 3024845"/>
                <a:gd name="connsiteY102" fmla="*/ 368042 h 834218"/>
                <a:gd name="connsiteX103" fmla="*/ 656648 w 3024845"/>
                <a:gd name="connsiteY103" fmla="*/ 356693 h 834218"/>
                <a:gd name="connsiteX104" fmla="*/ 664755 w 3024845"/>
                <a:gd name="connsiteY104" fmla="*/ 384796 h 834218"/>
                <a:gd name="connsiteX105" fmla="*/ 665515 w 3024845"/>
                <a:gd name="connsiteY105" fmla="*/ 384796 h 834218"/>
                <a:gd name="connsiteX106" fmla="*/ 670835 w 3024845"/>
                <a:gd name="connsiteY106" fmla="*/ 384796 h 834218"/>
                <a:gd name="connsiteX107" fmla="*/ 670835 w 3024845"/>
                <a:gd name="connsiteY107" fmla="*/ 278869 h 834218"/>
                <a:gd name="connsiteX108" fmla="*/ 672355 w 3024845"/>
                <a:gd name="connsiteY108" fmla="*/ 278869 h 834218"/>
                <a:gd name="connsiteX109" fmla="*/ 682995 w 3024845"/>
                <a:gd name="connsiteY109" fmla="*/ 278869 h 834218"/>
                <a:gd name="connsiteX110" fmla="*/ 682995 w 3024845"/>
                <a:gd name="connsiteY110" fmla="*/ 231310 h 834218"/>
                <a:gd name="connsiteX111" fmla="*/ 709342 w 3024845"/>
                <a:gd name="connsiteY111" fmla="*/ 231310 h 834218"/>
                <a:gd name="connsiteX112" fmla="*/ 709342 w 3024845"/>
                <a:gd name="connsiteY112" fmla="*/ 209692 h 834218"/>
                <a:gd name="connsiteX113" fmla="*/ 743796 w 3024845"/>
                <a:gd name="connsiteY113" fmla="*/ 209692 h 834218"/>
                <a:gd name="connsiteX114" fmla="*/ 743796 w 3024845"/>
                <a:gd name="connsiteY114" fmla="*/ 212124 h 834218"/>
                <a:gd name="connsiteX115" fmla="*/ 743796 w 3024845"/>
                <a:gd name="connsiteY115" fmla="*/ 229148 h 834218"/>
                <a:gd name="connsiteX116" fmla="*/ 746076 w 3024845"/>
                <a:gd name="connsiteY116" fmla="*/ 229148 h 834218"/>
                <a:gd name="connsiteX117" fmla="*/ 762036 w 3024845"/>
                <a:gd name="connsiteY117" fmla="*/ 229148 h 834218"/>
                <a:gd name="connsiteX118" fmla="*/ 762036 w 3024845"/>
                <a:gd name="connsiteY118" fmla="*/ 276707 h 834218"/>
                <a:gd name="connsiteX119" fmla="*/ 763049 w 3024845"/>
                <a:gd name="connsiteY119" fmla="*/ 276707 h 834218"/>
                <a:gd name="connsiteX120" fmla="*/ 770143 w 3024845"/>
                <a:gd name="connsiteY120" fmla="*/ 276707 h 834218"/>
                <a:gd name="connsiteX121" fmla="*/ 784330 w 3024845"/>
                <a:gd name="connsiteY121" fmla="*/ 281031 h 834218"/>
                <a:gd name="connsiteX122" fmla="*/ 784330 w 3024845"/>
                <a:gd name="connsiteY122" fmla="*/ 319943 h 834218"/>
                <a:gd name="connsiteX123" fmla="*/ 785343 w 3024845"/>
                <a:gd name="connsiteY123" fmla="*/ 319943 h 834218"/>
                <a:gd name="connsiteX124" fmla="*/ 792436 w 3024845"/>
                <a:gd name="connsiteY124" fmla="*/ 319943 h 834218"/>
                <a:gd name="connsiteX125" fmla="*/ 792436 w 3024845"/>
                <a:gd name="connsiteY125" fmla="*/ 321564 h 834218"/>
                <a:gd name="connsiteX126" fmla="*/ 792436 w 3024845"/>
                <a:gd name="connsiteY126" fmla="*/ 332913 h 834218"/>
                <a:gd name="connsiteX127" fmla="*/ 794463 w 3024845"/>
                <a:gd name="connsiteY127" fmla="*/ 332913 h 834218"/>
                <a:gd name="connsiteX128" fmla="*/ 808650 w 3024845"/>
                <a:gd name="connsiteY128" fmla="*/ 332913 h 834218"/>
                <a:gd name="connsiteX129" fmla="*/ 814730 w 3024845"/>
                <a:gd name="connsiteY129" fmla="*/ 339399 h 834218"/>
                <a:gd name="connsiteX130" fmla="*/ 814730 w 3024845"/>
                <a:gd name="connsiteY130" fmla="*/ 361017 h 834218"/>
                <a:gd name="connsiteX131" fmla="*/ 817010 w 3024845"/>
                <a:gd name="connsiteY131" fmla="*/ 361017 h 834218"/>
                <a:gd name="connsiteX132" fmla="*/ 832970 w 3024845"/>
                <a:gd name="connsiteY132" fmla="*/ 361017 h 834218"/>
                <a:gd name="connsiteX133" fmla="*/ 832970 w 3024845"/>
                <a:gd name="connsiteY133" fmla="*/ 362097 h 834218"/>
                <a:gd name="connsiteX134" fmla="*/ 832970 w 3024845"/>
                <a:gd name="connsiteY134" fmla="*/ 369664 h 834218"/>
                <a:gd name="connsiteX135" fmla="*/ 834237 w 3024845"/>
                <a:gd name="connsiteY135" fmla="*/ 369664 h 834218"/>
                <a:gd name="connsiteX136" fmla="*/ 843104 w 3024845"/>
                <a:gd name="connsiteY136" fmla="*/ 369664 h 834218"/>
                <a:gd name="connsiteX137" fmla="*/ 843104 w 3024845"/>
                <a:gd name="connsiteY137" fmla="*/ 371825 h 834218"/>
                <a:gd name="connsiteX138" fmla="*/ 843104 w 3024845"/>
                <a:gd name="connsiteY138" fmla="*/ 386958 h 834218"/>
                <a:gd name="connsiteX139" fmla="*/ 847157 w 3024845"/>
                <a:gd name="connsiteY139" fmla="*/ 385066 h 834218"/>
                <a:gd name="connsiteX140" fmla="*/ 847157 w 3024845"/>
                <a:gd name="connsiteY140" fmla="*/ 371825 h 834218"/>
                <a:gd name="connsiteX141" fmla="*/ 848170 w 3024845"/>
                <a:gd name="connsiteY141" fmla="*/ 371825 h 834218"/>
                <a:gd name="connsiteX142" fmla="*/ 855264 w 3024845"/>
                <a:gd name="connsiteY142" fmla="*/ 371825 h 834218"/>
                <a:gd name="connsiteX143" fmla="*/ 855264 w 3024845"/>
                <a:gd name="connsiteY143" fmla="*/ 373447 h 834218"/>
                <a:gd name="connsiteX144" fmla="*/ 855264 w 3024845"/>
                <a:gd name="connsiteY144" fmla="*/ 384796 h 834218"/>
                <a:gd name="connsiteX145" fmla="*/ 856024 w 3024845"/>
                <a:gd name="connsiteY145" fmla="*/ 384796 h 834218"/>
                <a:gd name="connsiteX146" fmla="*/ 861344 w 3024845"/>
                <a:gd name="connsiteY146" fmla="*/ 384796 h 834218"/>
                <a:gd name="connsiteX147" fmla="*/ 909984 w 3024845"/>
                <a:gd name="connsiteY147" fmla="*/ 380473 h 834218"/>
                <a:gd name="connsiteX148" fmla="*/ 909984 w 3024845"/>
                <a:gd name="connsiteY148" fmla="*/ 381824 h 834218"/>
                <a:gd name="connsiteX149" fmla="*/ 909984 w 3024845"/>
                <a:gd name="connsiteY149" fmla="*/ 391281 h 834218"/>
                <a:gd name="connsiteX150" fmla="*/ 910744 w 3024845"/>
                <a:gd name="connsiteY150" fmla="*/ 391281 h 834218"/>
                <a:gd name="connsiteX151" fmla="*/ 916065 w 3024845"/>
                <a:gd name="connsiteY151" fmla="*/ 391281 h 834218"/>
                <a:gd name="connsiteX152" fmla="*/ 916065 w 3024845"/>
                <a:gd name="connsiteY152" fmla="*/ 393443 h 834218"/>
                <a:gd name="connsiteX153" fmla="*/ 916065 w 3024845"/>
                <a:gd name="connsiteY153" fmla="*/ 408576 h 834218"/>
                <a:gd name="connsiteX154" fmla="*/ 918091 w 3024845"/>
                <a:gd name="connsiteY154" fmla="*/ 407225 h 834218"/>
                <a:gd name="connsiteX155" fmla="*/ 932278 w 3024845"/>
                <a:gd name="connsiteY155" fmla="*/ 397767 h 834218"/>
                <a:gd name="connsiteX156" fmla="*/ 938358 w 3024845"/>
                <a:gd name="connsiteY156" fmla="*/ 356693 h 834218"/>
                <a:gd name="connsiteX157" fmla="*/ 939118 w 3024845"/>
                <a:gd name="connsiteY157" fmla="*/ 356423 h 834218"/>
                <a:gd name="connsiteX158" fmla="*/ 944438 w 3024845"/>
                <a:gd name="connsiteY158" fmla="*/ 354531 h 834218"/>
                <a:gd name="connsiteX159" fmla="*/ 946465 w 3024845"/>
                <a:gd name="connsiteY159" fmla="*/ 285354 h 834218"/>
                <a:gd name="connsiteX160" fmla="*/ 948492 w 3024845"/>
                <a:gd name="connsiteY160" fmla="*/ 354531 h 834218"/>
                <a:gd name="connsiteX161" fmla="*/ 949252 w 3024845"/>
                <a:gd name="connsiteY161" fmla="*/ 354801 h 834218"/>
                <a:gd name="connsiteX162" fmla="*/ 954572 w 3024845"/>
                <a:gd name="connsiteY162" fmla="*/ 356693 h 834218"/>
                <a:gd name="connsiteX163" fmla="*/ 954572 w 3024845"/>
                <a:gd name="connsiteY163" fmla="*/ 270222 h 834218"/>
                <a:gd name="connsiteX164" fmla="*/ 958625 w 3024845"/>
                <a:gd name="connsiteY164" fmla="*/ 237795 h 834218"/>
                <a:gd name="connsiteX165" fmla="*/ 997132 w 3024845"/>
                <a:gd name="connsiteY165" fmla="*/ 237795 h 834218"/>
                <a:gd name="connsiteX166" fmla="*/ 997132 w 3024845"/>
                <a:gd name="connsiteY166" fmla="*/ 270222 h 834218"/>
                <a:gd name="connsiteX167" fmla="*/ 997892 w 3024845"/>
                <a:gd name="connsiteY167" fmla="*/ 270222 h 834218"/>
                <a:gd name="connsiteX168" fmla="*/ 1003212 w 3024845"/>
                <a:gd name="connsiteY168" fmla="*/ 270222 h 834218"/>
                <a:gd name="connsiteX169" fmla="*/ 1003212 w 3024845"/>
                <a:gd name="connsiteY169" fmla="*/ 188074 h 834218"/>
                <a:gd name="connsiteX170" fmla="*/ 1004986 w 3024845"/>
                <a:gd name="connsiteY170" fmla="*/ 188074 h 834218"/>
                <a:gd name="connsiteX171" fmla="*/ 1017399 w 3024845"/>
                <a:gd name="connsiteY171" fmla="*/ 188074 h 834218"/>
                <a:gd name="connsiteX172" fmla="*/ 1017399 w 3024845"/>
                <a:gd name="connsiteY172" fmla="*/ 186183 h 834218"/>
                <a:gd name="connsiteX173" fmla="*/ 1017399 w 3024845"/>
                <a:gd name="connsiteY173" fmla="*/ 172942 h 834218"/>
                <a:gd name="connsiteX174" fmla="*/ 1039693 w 3024845"/>
                <a:gd name="connsiteY174" fmla="*/ 172942 h 834218"/>
                <a:gd name="connsiteX175" fmla="*/ 1039693 w 3024845"/>
                <a:gd name="connsiteY175" fmla="*/ 171861 h 834218"/>
                <a:gd name="connsiteX176" fmla="*/ 1039693 w 3024845"/>
                <a:gd name="connsiteY176" fmla="*/ 164295 h 834218"/>
                <a:gd name="connsiteX177" fmla="*/ 1041466 w 3024845"/>
                <a:gd name="connsiteY177" fmla="*/ 164295 h 834218"/>
                <a:gd name="connsiteX178" fmla="*/ 1053880 w 3024845"/>
                <a:gd name="connsiteY178" fmla="*/ 164295 h 834218"/>
                <a:gd name="connsiteX179" fmla="*/ 1053880 w 3024845"/>
                <a:gd name="connsiteY179" fmla="*/ 165376 h 834218"/>
                <a:gd name="connsiteX180" fmla="*/ 1053880 w 3024845"/>
                <a:gd name="connsiteY180" fmla="*/ 172942 h 834218"/>
                <a:gd name="connsiteX181" fmla="*/ 1054640 w 3024845"/>
                <a:gd name="connsiteY181" fmla="*/ 172942 h 834218"/>
                <a:gd name="connsiteX182" fmla="*/ 1059960 w 3024845"/>
                <a:gd name="connsiteY182" fmla="*/ 172942 h 834218"/>
                <a:gd name="connsiteX183" fmla="*/ 1070093 w 3024845"/>
                <a:gd name="connsiteY183" fmla="*/ 168618 h 834218"/>
                <a:gd name="connsiteX184" fmla="*/ 1074146 w 3024845"/>
                <a:gd name="connsiteY184" fmla="*/ 171861 h 834218"/>
                <a:gd name="connsiteX185" fmla="*/ 1074146 w 3024845"/>
                <a:gd name="connsiteY185" fmla="*/ 164295 h 834218"/>
                <a:gd name="connsiteX186" fmla="*/ 1076426 w 3024845"/>
                <a:gd name="connsiteY186" fmla="*/ 164295 h 834218"/>
                <a:gd name="connsiteX187" fmla="*/ 1092387 w 3024845"/>
                <a:gd name="connsiteY187" fmla="*/ 164295 h 834218"/>
                <a:gd name="connsiteX188" fmla="*/ 1092387 w 3024845"/>
                <a:gd name="connsiteY188" fmla="*/ 165376 h 834218"/>
                <a:gd name="connsiteX189" fmla="*/ 1092387 w 3024845"/>
                <a:gd name="connsiteY189" fmla="*/ 172942 h 834218"/>
                <a:gd name="connsiteX190" fmla="*/ 1122787 w 3024845"/>
                <a:gd name="connsiteY190" fmla="*/ 172942 h 834218"/>
                <a:gd name="connsiteX191" fmla="*/ 1122787 w 3024845"/>
                <a:gd name="connsiteY191" fmla="*/ 174563 h 834218"/>
                <a:gd name="connsiteX192" fmla="*/ 1122787 w 3024845"/>
                <a:gd name="connsiteY192" fmla="*/ 185913 h 834218"/>
                <a:gd name="connsiteX193" fmla="*/ 1149134 w 3024845"/>
                <a:gd name="connsiteY193" fmla="*/ 185913 h 834218"/>
                <a:gd name="connsiteX194" fmla="*/ 1149134 w 3024845"/>
                <a:gd name="connsiteY194" fmla="*/ 216177 h 834218"/>
                <a:gd name="connsiteX195" fmla="*/ 1149894 w 3024845"/>
                <a:gd name="connsiteY195" fmla="*/ 216177 h 834218"/>
                <a:gd name="connsiteX196" fmla="*/ 1155214 w 3024845"/>
                <a:gd name="connsiteY196" fmla="*/ 216177 h 834218"/>
                <a:gd name="connsiteX197" fmla="*/ 1155214 w 3024845"/>
                <a:gd name="connsiteY197" fmla="*/ 217258 h 834218"/>
                <a:gd name="connsiteX198" fmla="*/ 1155214 w 3024845"/>
                <a:gd name="connsiteY198" fmla="*/ 224825 h 834218"/>
                <a:gd name="connsiteX199" fmla="*/ 1159268 w 3024845"/>
                <a:gd name="connsiteY199" fmla="*/ 255089 h 834218"/>
                <a:gd name="connsiteX200" fmla="*/ 1160028 w 3024845"/>
                <a:gd name="connsiteY200" fmla="*/ 255089 h 834218"/>
                <a:gd name="connsiteX201" fmla="*/ 1165348 w 3024845"/>
                <a:gd name="connsiteY201" fmla="*/ 255089 h 834218"/>
                <a:gd name="connsiteX202" fmla="*/ 1165348 w 3024845"/>
                <a:gd name="connsiteY202" fmla="*/ 255900 h 834218"/>
                <a:gd name="connsiteX203" fmla="*/ 1165348 w 3024845"/>
                <a:gd name="connsiteY203" fmla="*/ 261575 h 834218"/>
                <a:gd name="connsiteX204" fmla="*/ 1166361 w 3024845"/>
                <a:gd name="connsiteY204" fmla="*/ 261575 h 834218"/>
                <a:gd name="connsiteX205" fmla="*/ 1173454 w 3024845"/>
                <a:gd name="connsiteY205" fmla="*/ 261575 h 834218"/>
                <a:gd name="connsiteX206" fmla="*/ 1173454 w 3024845"/>
                <a:gd name="connsiteY206" fmla="*/ 291840 h 834218"/>
                <a:gd name="connsiteX207" fmla="*/ 1175481 w 3024845"/>
                <a:gd name="connsiteY207" fmla="*/ 291840 h 834218"/>
                <a:gd name="connsiteX208" fmla="*/ 1189668 w 3024845"/>
                <a:gd name="connsiteY208" fmla="*/ 291840 h 834218"/>
                <a:gd name="connsiteX209" fmla="*/ 1189668 w 3024845"/>
                <a:gd name="connsiteY209" fmla="*/ 315619 h 834218"/>
                <a:gd name="connsiteX210" fmla="*/ 1191695 w 3024845"/>
                <a:gd name="connsiteY210" fmla="*/ 317240 h 834218"/>
                <a:gd name="connsiteX211" fmla="*/ 1191695 w 3024845"/>
                <a:gd name="connsiteY211" fmla="*/ 328590 h 834218"/>
                <a:gd name="connsiteX212" fmla="*/ 1192455 w 3024845"/>
                <a:gd name="connsiteY212" fmla="*/ 328590 h 834218"/>
                <a:gd name="connsiteX213" fmla="*/ 1197775 w 3024845"/>
                <a:gd name="connsiteY213" fmla="*/ 328590 h 834218"/>
                <a:gd name="connsiteX214" fmla="*/ 1197775 w 3024845"/>
                <a:gd name="connsiteY214" fmla="*/ 352369 h 834218"/>
                <a:gd name="connsiteX215" fmla="*/ 1199041 w 3024845"/>
                <a:gd name="connsiteY215" fmla="*/ 352369 h 834218"/>
                <a:gd name="connsiteX216" fmla="*/ 1207908 w 3024845"/>
                <a:gd name="connsiteY216" fmla="*/ 352369 h 834218"/>
                <a:gd name="connsiteX217" fmla="*/ 1209935 w 3024845"/>
                <a:gd name="connsiteY217" fmla="*/ 356423 h 834218"/>
                <a:gd name="connsiteX218" fmla="*/ 1209935 w 3024845"/>
                <a:gd name="connsiteY218" fmla="*/ 369664 h 834218"/>
                <a:gd name="connsiteX219" fmla="*/ 1211455 w 3024845"/>
                <a:gd name="connsiteY219" fmla="*/ 367772 h 834218"/>
                <a:gd name="connsiteX220" fmla="*/ 1222095 w 3024845"/>
                <a:gd name="connsiteY220" fmla="*/ 354531 h 834218"/>
                <a:gd name="connsiteX221" fmla="*/ 1250469 w 3024845"/>
                <a:gd name="connsiteY221" fmla="*/ 354531 h 834218"/>
                <a:gd name="connsiteX222" fmla="*/ 1250469 w 3024845"/>
                <a:gd name="connsiteY222" fmla="*/ 441002 h 834218"/>
                <a:gd name="connsiteX223" fmla="*/ 1251229 w 3024845"/>
                <a:gd name="connsiteY223" fmla="*/ 441002 h 834218"/>
                <a:gd name="connsiteX224" fmla="*/ 1256549 w 3024845"/>
                <a:gd name="connsiteY224" fmla="*/ 441002 h 834218"/>
                <a:gd name="connsiteX225" fmla="*/ 1257309 w 3024845"/>
                <a:gd name="connsiteY225" fmla="*/ 439651 h 834218"/>
                <a:gd name="connsiteX226" fmla="*/ 1262629 w 3024845"/>
                <a:gd name="connsiteY226" fmla="*/ 430193 h 834218"/>
                <a:gd name="connsiteX227" fmla="*/ 1262629 w 3024845"/>
                <a:gd name="connsiteY227" fmla="*/ 432085 h 834218"/>
                <a:gd name="connsiteX228" fmla="*/ 1262629 w 3024845"/>
                <a:gd name="connsiteY228" fmla="*/ 445326 h 834218"/>
                <a:gd name="connsiteX229" fmla="*/ 1266682 w 3024845"/>
                <a:gd name="connsiteY229" fmla="*/ 399929 h 834218"/>
                <a:gd name="connsiteX230" fmla="*/ 1267442 w 3024845"/>
                <a:gd name="connsiteY230" fmla="*/ 399929 h 834218"/>
                <a:gd name="connsiteX231" fmla="*/ 1272762 w 3024845"/>
                <a:gd name="connsiteY231" fmla="*/ 399929 h 834218"/>
                <a:gd name="connsiteX232" fmla="*/ 1272762 w 3024845"/>
                <a:gd name="connsiteY232" fmla="*/ 335075 h 834218"/>
                <a:gd name="connsiteX233" fmla="*/ 1273776 w 3024845"/>
                <a:gd name="connsiteY233" fmla="*/ 335075 h 834218"/>
                <a:gd name="connsiteX234" fmla="*/ 1280869 w 3024845"/>
                <a:gd name="connsiteY234" fmla="*/ 335075 h 834218"/>
                <a:gd name="connsiteX235" fmla="*/ 1293029 w 3024845"/>
                <a:gd name="connsiteY235" fmla="*/ 291840 h 834218"/>
                <a:gd name="connsiteX236" fmla="*/ 1294296 w 3024845"/>
                <a:gd name="connsiteY236" fmla="*/ 291840 h 834218"/>
                <a:gd name="connsiteX237" fmla="*/ 1303163 w 3024845"/>
                <a:gd name="connsiteY237" fmla="*/ 291840 h 834218"/>
                <a:gd name="connsiteX238" fmla="*/ 1313296 w 3024845"/>
                <a:gd name="connsiteY238" fmla="*/ 335075 h 834218"/>
                <a:gd name="connsiteX239" fmla="*/ 1314309 w 3024845"/>
                <a:gd name="connsiteY239" fmla="*/ 335075 h 834218"/>
                <a:gd name="connsiteX240" fmla="*/ 1321403 w 3024845"/>
                <a:gd name="connsiteY240" fmla="*/ 335075 h 834218"/>
                <a:gd name="connsiteX241" fmla="*/ 1321403 w 3024845"/>
                <a:gd name="connsiteY241" fmla="*/ 373987 h 834218"/>
                <a:gd name="connsiteX242" fmla="*/ 1323176 w 3024845"/>
                <a:gd name="connsiteY242" fmla="*/ 373987 h 834218"/>
                <a:gd name="connsiteX243" fmla="*/ 1335590 w 3024845"/>
                <a:gd name="connsiteY243" fmla="*/ 373987 h 834218"/>
                <a:gd name="connsiteX244" fmla="*/ 1335590 w 3024845"/>
                <a:gd name="connsiteY244" fmla="*/ 376149 h 834218"/>
                <a:gd name="connsiteX245" fmla="*/ 1335590 w 3024845"/>
                <a:gd name="connsiteY245" fmla="*/ 391281 h 834218"/>
                <a:gd name="connsiteX246" fmla="*/ 1339643 w 3024845"/>
                <a:gd name="connsiteY246" fmla="*/ 389120 h 834218"/>
                <a:gd name="connsiteX247" fmla="*/ 1339643 w 3024845"/>
                <a:gd name="connsiteY247" fmla="*/ 373987 h 834218"/>
                <a:gd name="connsiteX248" fmla="*/ 1341163 w 3024845"/>
                <a:gd name="connsiteY248" fmla="*/ 373987 h 834218"/>
                <a:gd name="connsiteX249" fmla="*/ 1351803 w 3024845"/>
                <a:gd name="connsiteY249" fmla="*/ 373987 h 834218"/>
                <a:gd name="connsiteX250" fmla="*/ 1351803 w 3024845"/>
                <a:gd name="connsiteY250" fmla="*/ 375608 h 834218"/>
                <a:gd name="connsiteX251" fmla="*/ 1351803 w 3024845"/>
                <a:gd name="connsiteY251" fmla="*/ 386958 h 834218"/>
                <a:gd name="connsiteX252" fmla="*/ 1382204 w 3024845"/>
                <a:gd name="connsiteY252" fmla="*/ 386958 h 834218"/>
                <a:gd name="connsiteX253" fmla="*/ 1382204 w 3024845"/>
                <a:gd name="connsiteY253" fmla="*/ 350208 h 834218"/>
                <a:gd name="connsiteX254" fmla="*/ 1383470 w 3024845"/>
                <a:gd name="connsiteY254" fmla="*/ 350208 h 834218"/>
                <a:gd name="connsiteX255" fmla="*/ 1392337 w 3024845"/>
                <a:gd name="connsiteY255" fmla="*/ 350208 h 834218"/>
                <a:gd name="connsiteX256" fmla="*/ 1392337 w 3024845"/>
                <a:gd name="connsiteY256" fmla="*/ 371825 h 834218"/>
                <a:gd name="connsiteX257" fmla="*/ 1394364 w 3024845"/>
                <a:gd name="connsiteY257" fmla="*/ 339399 h 834218"/>
                <a:gd name="connsiteX258" fmla="*/ 1416657 w 3024845"/>
                <a:gd name="connsiteY258" fmla="*/ 339399 h 834218"/>
                <a:gd name="connsiteX259" fmla="*/ 1416657 w 3024845"/>
                <a:gd name="connsiteY259" fmla="*/ 337777 h 834218"/>
                <a:gd name="connsiteX260" fmla="*/ 1416657 w 3024845"/>
                <a:gd name="connsiteY260" fmla="*/ 326428 h 834218"/>
                <a:gd name="connsiteX261" fmla="*/ 1417417 w 3024845"/>
                <a:gd name="connsiteY261" fmla="*/ 326428 h 834218"/>
                <a:gd name="connsiteX262" fmla="*/ 1422737 w 3024845"/>
                <a:gd name="connsiteY262" fmla="*/ 326428 h 834218"/>
                <a:gd name="connsiteX263" fmla="*/ 1422737 w 3024845"/>
                <a:gd name="connsiteY263" fmla="*/ 324537 h 834218"/>
                <a:gd name="connsiteX264" fmla="*/ 1422737 w 3024845"/>
                <a:gd name="connsiteY264" fmla="*/ 311296 h 834218"/>
                <a:gd name="connsiteX265" fmla="*/ 1426791 w 3024845"/>
                <a:gd name="connsiteY265" fmla="*/ 317781 h 834218"/>
                <a:gd name="connsiteX266" fmla="*/ 1429071 w 3024845"/>
                <a:gd name="connsiteY266" fmla="*/ 317781 h 834218"/>
                <a:gd name="connsiteX267" fmla="*/ 1445031 w 3024845"/>
                <a:gd name="connsiteY267" fmla="*/ 317781 h 834218"/>
                <a:gd name="connsiteX268" fmla="*/ 1445031 w 3024845"/>
                <a:gd name="connsiteY268" fmla="*/ 316970 h 834218"/>
                <a:gd name="connsiteX269" fmla="*/ 1445031 w 3024845"/>
                <a:gd name="connsiteY269" fmla="*/ 311296 h 834218"/>
                <a:gd name="connsiteX270" fmla="*/ 1445791 w 3024845"/>
                <a:gd name="connsiteY270" fmla="*/ 311296 h 834218"/>
                <a:gd name="connsiteX271" fmla="*/ 1451111 w 3024845"/>
                <a:gd name="connsiteY271" fmla="*/ 311296 h 834218"/>
                <a:gd name="connsiteX272" fmla="*/ 1451111 w 3024845"/>
                <a:gd name="connsiteY272" fmla="*/ 312647 h 834218"/>
                <a:gd name="connsiteX273" fmla="*/ 1451111 w 3024845"/>
                <a:gd name="connsiteY273" fmla="*/ 322105 h 834218"/>
                <a:gd name="connsiteX274" fmla="*/ 1489618 w 3024845"/>
                <a:gd name="connsiteY274" fmla="*/ 322105 h 834218"/>
                <a:gd name="connsiteX275" fmla="*/ 1489618 w 3024845"/>
                <a:gd name="connsiteY275" fmla="*/ 460458 h 834218"/>
                <a:gd name="connsiteX276" fmla="*/ 1491138 w 3024845"/>
                <a:gd name="connsiteY276" fmla="*/ 460458 h 834218"/>
                <a:gd name="connsiteX277" fmla="*/ 1501778 w 3024845"/>
                <a:gd name="connsiteY277" fmla="*/ 460458 h 834218"/>
                <a:gd name="connsiteX278" fmla="*/ 1501778 w 3024845"/>
                <a:gd name="connsiteY278" fmla="*/ 447488 h 834218"/>
                <a:gd name="connsiteX279" fmla="*/ 1505832 w 3024845"/>
                <a:gd name="connsiteY279" fmla="*/ 447488 h 834218"/>
                <a:gd name="connsiteX280" fmla="*/ 1505832 w 3024845"/>
                <a:gd name="connsiteY280" fmla="*/ 460458 h 834218"/>
                <a:gd name="connsiteX281" fmla="*/ 1536232 w 3024845"/>
                <a:gd name="connsiteY281" fmla="*/ 460458 h 834218"/>
                <a:gd name="connsiteX282" fmla="*/ 1536232 w 3024845"/>
                <a:gd name="connsiteY282" fmla="*/ 430193 h 834218"/>
                <a:gd name="connsiteX283" fmla="*/ 1548392 w 3024845"/>
                <a:gd name="connsiteY283" fmla="*/ 430193 h 834218"/>
                <a:gd name="connsiteX284" fmla="*/ 1560552 w 3024845"/>
                <a:gd name="connsiteY284" fmla="*/ 428032 h 834218"/>
                <a:gd name="connsiteX285" fmla="*/ 1564606 w 3024845"/>
                <a:gd name="connsiteY285" fmla="*/ 430193 h 834218"/>
                <a:gd name="connsiteX286" fmla="*/ 1574739 w 3024845"/>
                <a:gd name="connsiteY286" fmla="*/ 430193 h 834218"/>
                <a:gd name="connsiteX287" fmla="*/ 1574739 w 3024845"/>
                <a:gd name="connsiteY287" fmla="*/ 460458 h 834218"/>
                <a:gd name="connsiteX288" fmla="*/ 1582846 w 3024845"/>
                <a:gd name="connsiteY288" fmla="*/ 460458 h 834218"/>
                <a:gd name="connsiteX289" fmla="*/ 1582846 w 3024845"/>
                <a:gd name="connsiteY289" fmla="*/ 477753 h 834218"/>
                <a:gd name="connsiteX290" fmla="*/ 1592182 w 3024845"/>
                <a:gd name="connsiteY290" fmla="*/ 478658 h 834218"/>
                <a:gd name="connsiteX291" fmla="*/ 1605140 w 3024845"/>
                <a:gd name="connsiteY291" fmla="*/ 478658 h 834218"/>
                <a:gd name="connsiteX292" fmla="*/ 1605140 w 3024845"/>
                <a:gd name="connsiteY292" fmla="*/ 462620 h 834218"/>
                <a:gd name="connsiteX293" fmla="*/ 1673096 w 3024845"/>
                <a:gd name="connsiteY293" fmla="*/ 462620 h 834218"/>
                <a:gd name="connsiteX294" fmla="*/ 1673096 w 3024845"/>
                <a:gd name="connsiteY294" fmla="*/ 377367 h 834218"/>
                <a:gd name="connsiteX295" fmla="*/ 1745104 w 3024845"/>
                <a:gd name="connsiteY295" fmla="*/ 377367 h 834218"/>
                <a:gd name="connsiteX296" fmla="*/ 1745104 w 3024845"/>
                <a:gd name="connsiteY296" fmla="*/ 456135 h 834218"/>
                <a:gd name="connsiteX297" fmla="*/ 1747008 w 3024845"/>
                <a:gd name="connsiteY297" fmla="*/ 456135 h 834218"/>
                <a:gd name="connsiteX298" fmla="*/ 1748250 w 3024845"/>
                <a:gd name="connsiteY298" fmla="*/ 478658 h 834218"/>
                <a:gd name="connsiteX299" fmla="*/ 1757926 w 3024845"/>
                <a:gd name="connsiteY299" fmla="*/ 478658 h 834218"/>
                <a:gd name="connsiteX300" fmla="*/ 1759168 w 3024845"/>
                <a:gd name="connsiteY300" fmla="*/ 456135 h 834218"/>
                <a:gd name="connsiteX301" fmla="*/ 1765248 w 3024845"/>
                <a:gd name="connsiteY301" fmla="*/ 456135 h 834218"/>
                <a:gd name="connsiteX302" fmla="*/ 1766490 w 3024845"/>
                <a:gd name="connsiteY302" fmla="*/ 478658 h 834218"/>
                <a:gd name="connsiteX303" fmla="*/ 1817112 w 3024845"/>
                <a:gd name="connsiteY303" fmla="*/ 478658 h 834218"/>
                <a:gd name="connsiteX304" fmla="*/ 1817112 w 3024845"/>
                <a:gd name="connsiteY304" fmla="*/ 315630 h 834218"/>
                <a:gd name="connsiteX305" fmla="*/ 2014439 w 3024845"/>
                <a:gd name="connsiteY305" fmla="*/ 315630 h 834218"/>
                <a:gd name="connsiteX306" fmla="*/ 2014439 w 3024845"/>
                <a:gd name="connsiteY306" fmla="*/ 478658 h 834218"/>
                <a:gd name="connsiteX307" fmla="*/ 2033136 w 3024845"/>
                <a:gd name="connsiteY307" fmla="*/ 478658 h 834218"/>
                <a:gd name="connsiteX308" fmla="*/ 2033136 w 3024845"/>
                <a:gd name="connsiteY308" fmla="*/ 395965 h 834218"/>
                <a:gd name="connsiteX309" fmla="*/ 2128256 w 3024845"/>
                <a:gd name="connsiteY309" fmla="*/ 395965 h 834218"/>
                <a:gd name="connsiteX310" fmla="*/ 2180720 w 3024845"/>
                <a:gd name="connsiteY310" fmla="*/ 330752 h 834218"/>
                <a:gd name="connsiteX311" fmla="*/ 2245574 w 3024845"/>
                <a:gd name="connsiteY311" fmla="*/ 330752 h 834218"/>
                <a:gd name="connsiteX312" fmla="*/ 2245574 w 3024845"/>
                <a:gd name="connsiteY312" fmla="*/ 406414 h 834218"/>
                <a:gd name="connsiteX313" fmla="*/ 2253681 w 3024845"/>
                <a:gd name="connsiteY313" fmla="*/ 406414 h 834218"/>
                <a:gd name="connsiteX314" fmla="*/ 2255708 w 3024845"/>
                <a:gd name="connsiteY314" fmla="*/ 399929 h 834218"/>
                <a:gd name="connsiteX315" fmla="*/ 2261788 w 3024845"/>
                <a:gd name="connsiteY315" fmla="*/ 399929 h 834218"/>
                <a:gd name="connsiteX316" fmla="*/ 2263815 w 3024845"/>
                <a:gd name="connsiteY316" fmla="*/ 408576 h 834218"/>
                <a:gd name="connsiteX317" fmla="*/ 2275975 w 3024845"/>
                <a:gd name="connsiteY317" fmla="*/ 408576 h 834218"/>
                <a:gd name="connsiteX318" fmla="*/ 2275975 w 3024845"/>
                <a:gd name="connsiteY318" fmla="*/ 402090 h 834218"/>
                <a:gd name="connsiteX319" fmla="*/ 2298268 w 3024845"/>
                <a:gd name="connsiteY319" fmla="*/ 402090 h 834218"/>
                <a:gd name="connsiteX320" fmla="*/ 2298268 w 3024845"/>
                <a:gd name="connsiteY320" fmla="*/ 408576 h 834218"/>
                <a:gd name="connsiteX321" fmla="*/ 2318535 w 3024845"/>
                <a:gd name="connsiteY321" fmla="*/ 408576 h 834218"/>
                <a:gd name="connsiteX322" fmla="*/ 2318535 w 3024845"/>
                <a:gd name="connsiteY322" fmla="*/ 453973 h 834218"/>
                <a:gd name="connsiteX323" fmla="*/ 2332722 w 3024845"/>
                <a:gd name="connsiteY323" fmla="*/ 453973 h 834218"/>
                <a:gd name="connsiteX324" fmla="*/ 2332722 w 3024845"/>
                <a:gd name="connsiteY324" fmla="*/ 441002 h 834218"/>
                <a:gd name="connsiteX325" fmla="*/ 2348936 w 3024845"/>
                <a:gd name="connsiteY325" fmla="*/ 441002 h 834218"/>
                <a:gd name="connsiteX326" fmla="*/ 2348936 w 3024845"/>
                <a:gd name="connsiteY326" fmla="*/ 261575 h 834218"/>
                <a:gd name="connsiteX327" fmla="*/ 2355016 w 3024845"/>
                <a:gd name="connsiteY327" fmla="*/ 255089 h 834218"/>
                <a:gd name="connsiteX328" fmla="*/ 2427977 w 3024845"/>
                <a:gd name="connsiteY328" fmla="*/ 255089 h 834218"/>
                <a:gd name="connsiteX329" fmla="*/ 2427977 w 3024845"/>
                <a:gd name="connsiteY329" fmla="*/ 263737 h 834218"/>
                <a:gd name="connsiteX330" fmla="*/ 2438110 w 3024845"/>
                <a:gd name="connsiteY330" fmla="*/ 263737 h 834218"/>
                <a:gd name="connsiteX331" fmla="*/ 2438110 w 3024845"/>
                <a:gd name="connsiteY331" fmla="*/ 378311 h 834218"/>
                <a:gd name="connsiteX332" fmla="*/ 2460404 w 3024845"/>
                <a:gd name="connsiteY332" fmla="*/ 378311 h 834218"/>
                <a:gd name="connsiteX333" fmla="*/ 2460404 w 3024845"/>
                <a:gd name="connsiteY333" fmla="*/ 311296 h 834218"/>
                <a:gd name="connsiteX334" fmla="*/ 2486751 w 3024845"/>
                <a:gd name="connsiteY334" fmla="*/ 311296 h 834218"/>
                <a:gd name="connsiteX335" fmla="*/ 2490804 w 3024845"/>
                <a:gd name="connsiteY335" fmla="*/ 306972 h 834218"/>
                <a:gd name="connsiteX336" fmla="*/ 2498911 w 3024845"/>
                <a:gd name="connsiteY336" fmla="*/ 306972 h 834218"/>
                <a:gd name="connsiteX337" fmla="*/ 2502964 w 3024845"/>
                <a:gd name="connsiteY337" fmla="*/ 311296 h 834218"/>
                <a:gd name="connsiteX338" fmla="*/ 2525258 w 3024845"/>
                <a:gd name="connsiteY338" fmla="*/ 311296 h 834218"/>
                <a:gd name="connsiteX339" fmla="*/ 2525258 w 3024845"/>
                <a:gd name="connsiteY339" fmla="*/ 194560 h 834218"/>
                <a:gd name="connsiteX340" fmla="*/ 2582005 w 3024845"/>
                <a:gd name="connsiteY340" fmla="*/ 183751 h 834218"/>
                <a:gd name="connsiteX341" fmla="*/ 2582005 w 3024845"/>
                <a:gd name="connsiteY341" fmla="*/ 184832 h 834218"/>
                <a:gd name="connsiteX342" fmla="*/ 2582005 w 3024845"/>
                <a:gd name="connsiteY342" fmla="*/ 192398 h 834218"/>
                <a:gd name="connsiteX343" fmla="*/ 2608352 w 3024845"/>
                <a:gd name="connsiteY343" fmla="*/ 192398 h 834218"/>
                <a:gd name="connsiteX344" fmla="*/ 2608352 w 3024845"/>
                <a:gd name="connsiteY344" fmla="*/ 447488 h 834218"/>
                <a:gd name="connsiteX345" fmla="*/ 2630646 w 3024845"/>
                <a:gd name="connsiteY345" fmla="*/ 447488 h 834218"/>
                <a:gd name="connsiteX346" fmla="*/ 2630646 w 3024845"/>
                <a:gd name="connsiteY346" fmla="*/ 443164 h 834218"/>
                <a:gd name="connsiteX347" fmla="*/ 2642806 w 3024845"/>
                <a:gd name="connsiteY347" fmla="*/ 443164 h 834218"/>
                <a:gd name="connsiteX348" fmla="*/ 2642806 w 3024845"/>
                <a:gd name="connsiteY348" fmla="*/ 447488 h 834218"/>
                <a:gd name="connsiteX349" fmla="*/ 2667126 w 3024845"/>
                <a:gd name="connsiteY349" fmla="*/ 447488 h 834218"/>
                <a:gd name="connsiteX350" fmla="*/ 2667126 w 3024845"/>
                <a:gd name="connsiteY350" fmla="*/ 434517 h 834218"/>
                <a:gd name="connsiteX351" fmla="*/ 2695500 w 3024845"/>
                <a:gd name="connsiteY351" fmla="*/ 434517 h 834218"/>
                <a:gd name="connsiteX352" fmla="*/ 2707660 w 3024845"/>
                <a:gd name="connsiteY352" fmla="*/ 430193 h 834218"/>
                <a:gd name="connsiteX353" fmla="*/ 2727927 w 3024845"/>
                <a:gd name="connsiteY353" fmla="*/ 434517 h 834218"/>
                <a:gd name="connsiteX354" fmla="*/ 2727927 w 3024845"/>
                <a:gd name="connsiteY354" fmla="*/ 417223 h 834218"/>
                <a:gd name="connsiteX355" fmla="*/ 2736034 w 3024845"/>
                <a:gd name="connsiteY355" fmla="*/ 417223 h 834218"/>
                <a:gd name="connsiteX356" fmla="*/ 2736034 w 3024845"/>
                <a:gd name="connsiteY356" fmla="*/ 404252 h 834218"/>
                <a:gd name="connsiteX357" fmla="*/ 2792781 w 3024845"/>
                <a:gd name="connsiteY357" fmla="*/ 404252 h 834218"/>
                <a:gd name="connsiteX358" fmla="*/ 2792781 w 3024845"/>
                <a:gd name="connsiteY358" fmla="*/ 373987 h 834218"/>
                <a:gd name="connsiteX359" fmla="*/ 2811021 w 3024845"/>
                <a:gd name="connsiteY359" fmla="*/ 373987 h 834218"/>
                <a:gd name="connsiteX360" fmla="*/ 2811021 w 3024845"/>
                <a:gd name="connsiteY360" fmla="*/ 367502 h 834218"/>
                <a:gd name="connsiteX361" fmla="*/ 2823181 w 3024845"/>
                <a:gd name="connsiteY361" fmla="*/ 367502 h 834218"/>
                <a:gd name="connsiteX362" fmla="*/ 2823181 w 3024845"/>
                <a:gd name="connsiteY362" fmla="*/ 373987 h 834218"/>
                <a:gd name="connsiteX363" fmla="*/ 2839395 w 3024845"/>
                <a:gd name="connsiteY363" fmla="*/ 373987 h 834218"/>
                <a:gd name="connsiteX364" fmla="*/ 2839395 w 3024845"/>
                <a:gd name="connsiteY364" fmla="*/ 423708 h 834218"/>
                <a:gd name="connsiteX365" fmla="*/ 2871822 w 3024845"/>
                <a:gd name="connsiteY365" fmla="*/ 423708 h 834218"/>
                <a:gd name="connsiteX366" fmla="*/ 2871822 w 3024845"/>
                <a:gd name="connsiteY366" fmla="*/ 397767 h 834218"/>
                <a:gd name="connsiteX367" fmla="*/ 2910329 w 3024845"/>
                <a:gd name="connsiteY367" fmla="*/ 397767 h 834218"/>
                <a:gd name="connsiteX368" fmla="*/ 2910329 w 3024845"/>
                <a:gd name="connsiteY368" fmla="*/ 367502 h 834218"/>
                <a:gd name="connsiteX369" fmla="*/ 2958970 w 3024845"/>
                <a:gd name="connsiteY369" fmla="*/ 367502 h 834218"/>
                <a:gd name="connsiteX370" fmla="*/ 2958970 w 3024845"/>
                <a:gd name="connsiteY370" fmla="*/ 478658 h 834218"/>
                <a:gd name="connsiteX371" fmla="*/ 2958970 w 3024845"/>
                <a:gd name="connsiteY371" fmla="*/ 492437 h 834218"/>
                <a:gd name="connsiteX372" fmla="*/ 3024845 w 3024845"/>
                <a:gd name="connsiteY372" fmla="*/ 492437 h 834218"/>
                <a:gd name="connsiteX373" fmla="*/ 3024845 w 3024845"/>
                <a:gd name="connsiteY373" fmla="*/ 834218 h 834218"/>
                <a:gd name="connsiteX374" fmla="*/ 2054 w 3024845"/>
                <a:gd name="connsiteY374" fmla="*/ 831885 h 834218"/>
                <a:gd name="connsiteX375" fmla="*/ 0 w 3024845"/>
                <a:gd name="connsiteY375" fmla="*/ 397767 h 834218"/>
                <a:gd name="connsiteX376" fmla="*/ 20267 w 3024845"/>
                <a:gd name="connsiteY376" fmla="*/ 397767 h 834218"/>
                <a:gd name="connsiteX377" fmla="*/ 20774 w 3024845"/>
                <a:gd name="connsiteY377" fmla="*/ 396686 h 834218"/>
                <a:gd name="connsiteX378" fmla="*/ 24320 w 3024845"/>
                <a:gd name="connsiteY378" fmla="*/ 389120 h 834218"/>
                <a:gd name="connsiteX379" fmla="*/ 26094 w 3024845"/>
                <a:gd name="connsiteY379" fmla="*/ 389390 h 834218"/>
                <a:gd name="connsiteX380" fmla="*/ 38507 w 3024845"/>
                <a:gd name="connsiteY380" fmla="*/ 391281 h 834218"/>
                <a:gd name="connsiteX381" fmla="*/ 39014 w 3024845"/>
                <a:gd name="connsiteY381" fmla="*/ 392633 h 834218"/>
                <a:gd name="connsiteX382" fmla="*/ 42560 w 3024845"/>
                <a:gd name="connsiteY382" fmla="*/ 402090 h 834218"/>
                <a:gd name="connsiteX383" fmla="*/ 68907 w 3024845"/>
                <a:gd name="connsiteY383" fmla="*/ 404252 h 834218"/>
                <a:gd name="connsiteX384" fmla="*/ 68907 w 3024845"/>
                <a:gd name="connsiteY384" fmla="*/ 281031 h 834218"/>
                <a:gd name="connsiteX385" fmla="*/ 70934 w 3024845"/>
                <a:gd name="connsiteY385" fmla="*/ 281031 h 834218"/>
                <a:gd name="connsiteX386" fmla="*/ 85121 w 3024845"/>
                <a:gd name="connsiteY386" fmla="*/ 281031 h 834218"/>
                <a:gd name="connsiteX387" fmla="*/ 85121 w 3024845"/>
                <a:gd name="connsiteY387" fmla="*/ 144839 h 834218"/>
                <a:gd name="connsiteX388" fmla="*/ 86894 w 3024845"/>
                <a:gd name="connsiteY388" fmla="*/ 144839 h 834218"/>
                <a:gd name="connsiteX389" fmla="*/ 99308 w 3024845"/>
                <a:gd name="connsiteY389" fmla="*/ 144839 h 834218"/>
                <a:gd name="connsiteX390" fmla="*/ 99308 w 3024845"/>
                <a:gd name="connsiteY390" fmla="*/ 30265 h 834218"/>
                <a:gd name="connsiteX391" fmla="*/ 103361 w 3024845"/>
                <a:gd name="connsiteY391" fmla="*/ 2161 h 834218"/>
                <a:gd name="connsiteX392" fmla="*/ 105388 w 3024845"/>
                <a:gd name="connsiteY392" fmla="*/ 2161 h 834218"/>
                <a:gd name="connsiteX393" fmla="*/ 119575 w 3024845"/>
                <a:gd name="connsiteY393" fmla="*/ 2161 h 834218"/>
                <a:gd name="connsiteX0" fmla="*/ 105388 w 3024845"/>
                <a:gd name="connsiteY0" fmla="*/ 2161 h 834218"/>
                <a:gd name="connsiteX1" fmla="*/ 200642 w 3024845"/>
                <a:gd name="connsiteY1" fmla="*/ 0 h 834218"/>
                <a:gd name="connsiteX2" fmla="*/ 202669 w 3024845"/>
                <a:gd name="connsiteY2" fmla="*/ 0 h 834218"/>
                <a:gd name="connsiteX3" fmla="*/ 216856 w 3024845"/>
                <a:gd name="connsiteY3" fmla="*/ 0 h 834218"/>
                <a:gd name="connsiteX4" fmla="*/ 216856 w 3024845"/>
                <a:gd name="connsiteY4" fmla="*/ 23779 h 834218"/>
                <a:gd name="connsiteX5" fmla="*/ 217363 w 3024845"/>
                <a:gd name="connsiteY5" fmla="*/ 24590 h 834218"/>
                <a:gd name="connsiteX6" fmla="*/ 220909 w 3024845"/>
                <a:gd name="connsiteY6" fmla="*/ 30265 h 834218"/>
                <a:gd name="connsiteX7" fmla="*/ 220909 w 3024845"/>
                <a:gd name="connsiteY7" fmla="*/ 144839 h 834218"/>
                <a:gd name="connsiteX8" fmla="*/ 223189 w 3024845"/>
                <a:gd name="connsiteY8" fmla="*/ 144839 h 834218"/>
                <a:gd name="connsiteX9" fmla="*/ 239150 w 3024845"/>
                <a:gd name="connsiteY9" fmla="*/ 144839 h 834218"/>
                <a:gd name="connsiteX10" fmla="*/ 239150 w 3024845"/>
                <a:gd name="connsiteY10" fmla="*/ 285354 h 834218"/>
                <a:gd name="connsiteX11" fmla="*/ 240670 w 3024845"/>
                <a:gd name="connsiteY11" fmla="*/ 285084 h 834218"/>
                <a:gd name="connsiteX12" fmla="*/ 251310 w 3024845"/>
                <a:gd name="connsiteY12" fmla="*/ 283193 h 834218"/>
                <a:gd name="connsiteX13" fmla="*/ 249283 w 3024845"/>
                <a:gd name="connsiteY13" fmla="*/ 371825 h 834218"/>
                <a:gd name="connsiteX14" fmla="*/ 250803 w 3024845"/>
                <a:gd name="connsiteY14" fmla="*/ 372096 h 834218"/>
                <a:gd name="connsiteX15" fmla="*/ 261443 w 3024845"/>
                <a:gd name="connsiteY15" fmla="*/ 373987 h 834218"/>
                <a:gd name="connsiteX16" fmla="*/ 261696 w 3024845"/>
                <a:gd name="connsiteY16" fmla="*/ 374798 h 834218"/>
                <a:gd name="connsiteX17" fmla="*/ 263470 w 3024845"/>
                <a:gd name="connsiteY17" fmla="*/ 380473 h 834218"/>
                <a:gd name="connsiteX18" fmla="*/ 264230 w 3024845"/>
                <a:gd name="connsiteY18" fmla="*/ 378041 h 834218"/>
                <a:gd name="connsiteX19" fmla="*/ 269550 w 3024845"/>
                <a:gd name="connsiteY19" fmla="*/ 361017 h 834218"/>
                <a:gd name="connsiteX20" fmla="*/ 271323 w 3024845"/>
                <a:gd name="connsiteY20" fmla="*/ 361017 h 834218"/>
                <a:gd name="connsiteX21" fmla="*/ 283737 w 3024845"/>
                <a:gd name="connsiteY21" fmla="*/ 361017 h 834218"/>
                <a:gd name="connsiteX22" fmla="*/ 283737 w 3024845"/>
                <a:gd name="connsiteY22" fmla="*/ 393443 h 834218"/>
                <a:gd name="connsiteX23" fmla="*/ 284750 w 3024845"/>
                <a:gd name="connsiteY23" fmla="*/ 393984 h 834218"/>
                <a:gd name="connsiteX24" fmla="*/ 291844 w 3024845"/>
                <a:gd name="connsiteY24" fmla="*/ 397767 h 834218"/>
                <a:gd name="connsiteX25" fmla="*/ 291844 w 3024845"/>
                <a:gd name="connsiteY25" fmla="*/ 399118 h 834218"/>
                <a:gd name="connsiteX26" fmla="*/ 291844 w 3024845"/>
                <a:gd name="connsiteY26" fmla="*/ 408576 h 834218"/>
                <a:gd name="connsiteX27" fmla="*/ 336431 w 3024845"/>
                <a:gd name="connsiteY27" fmla="*/ 408576 h 834218"/>
                <a:gd name="connsiteX28" fmla="*/ 336431 w 3024845"/>
                <a:gd name="connsiteY28" fmla="*/ 409657 h 834218"/>
                <a:gd name="connsiteX29" fmla="*/ 336431 w 3024845"/>
                <a:gd name="connsiteY29" fmla="*/ 417223 h 834218"/>
                <a:gd name="connsiteX30" fmla="*/ 338457 w 3024845"/>
                <a:gd name="connsiteY30" fmla="*/ 417223 h 834218"/>
                <a:gd name="connsiteX31" fmla="*/ 352644 w 3024845"/>
                <a:gd name="connsiteY31" fmla="*/ 417223 h 834218"/>
                <a:gd name="connsiteX32" fmla="*/ 352644 w 3024845"/>
                <a:gd name="connsiteY32" fmla="*/ 386958 h 834218"/>
                <a:gd name="connsiteX33" fmla="*/ 397231 w 3024845"/>
                <a:gd name="connsiteY33" fmla="*/ 386958 h 834218"/>
                <a:gd name="connsiteX34" fmla="*/ 397231 w 3024845"/>
                <a:gd name="connsiteY34" fmla="*/ 385607 h 834218"/>
                <a:gd name="connsiteX35" fmla="*/ 397231 w 3024845"/>
                <a:gd name="connsiteY35" fmla="*/ 376149 h 834218"/>
                <a:gd name="connsiteX36" fmla="*/ 398245 w 3024845"/>
                <a:gd name="connsiteY36" fmla="*/ 376149 h 834218"/>
                <a:gd name="connsiteX37" fmla="*/ 405338 w 3024845"/>
                <a:gd name="connsiteY37" fmla="*/ 376149 h 834218"/>
                <a:gd name="connsiteX38" fmla="*/ 405338 w 3024845"/>
                <a:gd name="connsiteY38" fmla="*/ 374258 h 834218"/>
                <a:gd name="connsiteX39" fmla="*/ 405338 w 3024845"/>
                <a:gd name="connsiteY39" fmla="*/ 361017 h 834218"/>
                <a:gd name="connsiteX40" fmla="*/ 406098 w 3024845"/>
                <a:gd name="connsiteY40" fmla="*/ 361017 h 834218"/>
                <a:gd name="connsiteX41" fmla="*/ 411418 w 3024845"/>
                <a:gd name="connsiteY41" fmla="*/ 361017 h 834218"/>
                <a:gd name="connsiteX42" fmla="*/ 411418 w 3024845"/>
                <a:gd name="connsiteY42" fmla="*/ 359936 h 834218"/>
                <a:gd name="connsiteX43" fmla="*/ 411418 w 3024845"/>
                <a:gd name="connsiteY43" fmla="*/ 352369 h 834218"/>
                <a:gd name="connsiteX44" fmla="*/ 413445 w 3024845"/>
                <a:gd name="connsiteY44" fmla="*/ 352369 h 834218"/>
                <a:gd name="connsiteX45" fmla="*/ 427632 w 3024845"/>
                <a:gd name="connsiteY45" fmla="*/ 352369 h 834218"/>
                <a:gd name="connsiteX46" fmla="*/ 427632 w 3024845"/>
                <a:gd name="connsiteY46" fmla="*/ 353450 h 834218"/>
                <a:gd name="connsiteX47" fmla="*/ 427632 w 3024845"/>
                <a:gd name="connsiteY47" fmla="*/ 361017 h 834218"/>
                <a:gd name="connsiteX48" fmla="*/ 449925 w 3024845"/>
                <a:gd name="connsiteY48" fmla="*/ 361017 h 834218"/>
                <a:gd name="connsiteX49" fmla="*/ 449925 w 3024845"/>
                <a:gd name="connsiteY49" fmla="*/ 359125 h 834218"/>
                <a:gd name="connsiteX50" fmla="*/ 449925 w 3024845"/>
                <a:gd name="connsiteY50" fmla="*/ 345884 h 834218"/>
                <a:gd name="connsiteX51" fmla="*/ 451699 w 3024845"/>
                <a:gd name="connsiteY51" fmla="*/ 345884 h 834218"/>
                <a:gd name="connsiteX52" fmla="*/ 464112 w 3024845"/>
                <a:gd name="connsiteY52" fmla="*/ 345884 h 834218"/>
                <a:gd name="connsiteX53" fmla="*/ 464112 w 3024845"/>
                <a:gd name="connsiteY53" fmla="*/ 369664 h 834218"/>
                <a:gd name="connsiteX54" fmla="*/ 465126 w 3024845"/>
                <a:gd name="connsiteY54" fmla="*/ 369664 h 834218"/>
                <a:gd name="connsiteX55" fmla="*/ 472219 w 3024845"/>
                <a:gd name="connsiteY55" fmla="*/ 369664 h 834218"/>
                <a:gd name="connsiteX56" fmla="*/ 472219 w 3024845"/>
                <a:gd name="connsiteY56" fmla="*/ 368583 h 834218"/>
                <a:gd name="connsiteX57" fmla="*/ 472219 w 3024845"/>
                <a:gd name="connsiteY57" fmla="*/ 361017 h 834218"/>
                <a:gd name="connsiteX58" fmla="*/ 473992 w 3024845"/>
                <a:gd name="connsiteY58" fmla="*/ 361017 h 834218"/>
                <a:gd name="connsiteX59" fmla="*/ 486406 w 3024845"/>
                <a:gd name="connsiteY59" fmla="*/ 361017 h 834218"/>
                <a:gd name="connsiteX60" fmla="*/ 486406 w 3024845"/>
                <a:gd name="connsiteY60" fmla="*/ 386958 h 834218"/>
                <a:gd name="connsiteX61" fmla="*/ 488433 w 3024845"/>
                <a:gd name="connsiteY61" fmla="*/ 386958 h 834218"/>
                <a:gd name="connsiteX62" fmla="*/ 502619 w 3024845"/>
                <a:gd name="connsiteY62" fmla="*/ 386958 h 834218"/>
                <a:gd name="connsiteX63" fmla="*/ 502619 w 3024845"/>
                <a:gd name="connsiteY63" fmla="*/ 388579 h 834218"/>
                <a:gd name="connsiteX64" fmla="*/ 502619 w 3024845"/>
                <a:gd name="connsiteY64" fmla="*/ 399929 h 834218"/>
                <a:gd name="connsiteX65" fmla="*/ 503379 w 3024845"/>
                <a:gd name="connsiteY65" fmla="*/ 399929 h 834218"/>
                <a:gd name="connsiteX66" fmla="*/ 508700 w 3024845"/>
                <a:gd name="connsiteY66" fmla="*/ 399929 h 834218"/>
                <a:gd name="connsiteX67" fmla="*/ 508700 w 3024845"/>
                <a:gd name="connsiteY67" fmla="*/ 399118 h 834218"/>
                <a:gd name="connsiteX68" fmla="*/ 508700 w 3024845"/>
                <a:gd name="connsiteY68" fmla="*/ 393443 h 834218"/>
                <a:gd name="connsiteX69" fmla="*/ 539100 w 3024845"/>
                <a:gd name="connsiteY69" fmla="*/ 393443 h 834218"/>
                <a:gd name="connsiteX70" fmla="*/ 539100 w 3024845"/>
                <a:gd name="connsiteY70" fmla="*/ 417223 h 834218"/>
                <a:gd name="connsiteX71" fmla="*/ 540113 w 3024845"/>
                <a:gd name="connsiteY71" fmla="*/ 417223 h 834218"/>
                <a:gd name="connsiteX72" fmla="*/ 547207 w 3024845"/>
                <a:gd name="connsiteY72" fmla="*/ 417223 h 834218"/>
                <a:gd name="connsiteX73" fmla="*/ 547207 w 3024845"/>
                <a:gd name="connsiteY73" fmla="*/ 418304 h 834218"/>
                <a:gd name="connsiteX74" fmla="*/ 547207 w 3024845"/>
                <a:gd name="connsiteY74" fmla="*/ 425870 h 834218"/>
                <a:gd name="connsiteX75" fmla="*/ 547967 w 3024845"/>
                <a:gd name="connsiteY75" fmla="*/ 425870 h 834218"/>
                <a:gd name="connsiteX76" fmla="*/ 553287 w 3024845"/>
                <a:gd name="connsiteY76" fmla="*/ 425870 h 834218"/>
                <a:gd name="connsiteX77" fmla="*/ 553287 w 3024845"/>
                <a:gd name="connsiteY77" fmla="*/ 423708 h 834218"/>
                <a:gd name="connsiteX78" fmla="*/ 553287 w 3024845"/>
                <a:gd name="connsiteY78" fmla="*/ 408576 h 834218"/>
                <a:gd name="connsiteX79" fmla="*/ 554300 w 3024845"/>
                <a:gd name="connsiteY79" fmla="*/ 408576 h 834218"/>
                <a:gd name="connsiteX80" fmla="*/ 561394 w 3024845"/>
                <a:gd name="connsiteY80" fmla="*/ 408576 h 834218"/>
                <a:gd name="connsiteX81" fmla="*/ 561394 w 3024845"/>
                <a:gd name="connsiteY81" fmla="*/ 409657 h 834218"/>
                <a:gd name="connsiteX82" fmla="*/ 561394 w 3024845"/>
                <a:gd name="connsiteY82" fmla="*/ 417223 h 834218"/>
                <a:gd name="connsiteX83" fmla="*/ 566714 w 3024845"/>
                <a:gd name="connsiteY83" fmla="*/ 415230 h 834218"/>
                <a:gd name="connsiteX84" fmla="*/ 567474 w 3024845"/>
                <a:gd name="connsiteY84" fmla="*/ 414250 h 834218"/>
                <a:gd name="connsiteX85" fmla="*/ 567474 w 3024845"/>
                <a:gd name="connsiteY85" fmla="*/ 408576 h 834218"/>
                <a:gd name="connsiteX86" fmla="*/ 605981 w 3024845"/>
                <a:gd name="connsiteY86" fmla="*/ 408576 h 834218"/>
                <a:gd name="connsiteX87" fmla="*/ 605981 w 3024845"/>
                <a:gd name="connsiteY87" fmla="*/ 432355 h 834218"/>
                <a:gd name="connsiteX88" fmla="*/ 608007 w 3024845"/>
                <a:gd name="connsiteY88" fmla="*/ 432355 h 834218"/>
                <a:gd name="connsiteX89" fmla="*/ 622194 w 3024845"/>
                <a:gd name="connsiteY89" fmla="*/ 432355 h 834218"/>
                <a:gd name="connsiteX90" fmla="*/ 622194 w 3024845"/>
                <a:gd name="connsiteY90" fmla="*/ 433436 h 834218"/>
                <a:gd name="connsiteX91" fmla="*/ 622194 w 3024845"/>
                <a:gd name="connsiteY91" fmla="*/ 441002 h 834218"/>
                <a:gd name="connsiteX92" fmla="*/ 623968 w 3024845"/>
                <a:gd name="connsiteY92" fmla="*/ 441002 h 834218"/>
                <a:gd name="connsiteX93" fmla="*/ 636381 w 3024845"/>
                <a:gd name="connsiteY93" fmla="*/ 441002 h 834218"/>
                <a:gd name="connsiteX94" fmla="*/ 636381 w 3024845"/>
                <a:gd name="connsiteY94" fmla="*/ 417223 h 834218"/>
                <a:gd name="connsiteX95" fmla="*/ 637394 w 3024845"/>
                <a:gd name="connsiteY95" fmla="*/ 417223 h 834218"/>
                <a:gd name="connsiteX96" fmla="*/ 644488 w 3024845"/>
                <a:gd name="connsiteY96" fmla="*/ 417223 h 834218"/>
                <a:gd name="connsiteX97" fmla="*/ 644488 w 3024845"/>
                <a:gd name="connsiteY97" fmla="*/ 384796 h 834218"/>
                <a:gd name="connsiteX98" fmla="*/ 645501 w 3024845"/>
                <a:gd name="connsiteY98" fmla="*/ 384796 h 834218"/>
                <a:gd name="connsiteX99" fmla="*/ 652595 w 3024845"/>
                <a:gd name="connsiteY99" fmla="*/ 384796 h 834218"/>
                <a:gd name="connsiteX100" fmla="*/ 652595 w 3024845"/>
                <a:gd name="connsiteY100" fmla="*/ 382905 h 834218"/>
                <a:gd name="connsiteX101" fmla="*/ 652595 w 3024845"/>
                <a:gd name="connsiteY101" fmla="*/ 369664 h 834218"/>
                <a:gd name="connsiteX102" fmla="*/ 651328 w 3024845"/>
                <a:gd name="connsiteY102" fmla="*/ 368042 h 834218"/>
                <a:gd name="connsiteX103" fmla="*/ 656648 w 3024845"/>
                <a:gd name="connsiteY103" fmla="*/ 356693 h 834218"/>
                <a:gd name="connsiteX104" fmla="*/ 664755 w 3024845"/>
                <a:gd name="connsiteY104" fmla="*/ 384796 h 834218"/>
                <a:gd name="connsiteX105" fmla="*/ 665515 w 3024845"/>
                <a:gd name="connsiteY105" fmla="*/ 384796 h 834218"/>
                <a:gd name="connsiteX106" fmla="*/ 670835 w 3024845"/>
                <a:gd name="connsiteY106" fmla="*/ 384796 h 834218"/>
                <a:gd name="connsiteX107" fmla="*/ 670835 w 3024845"/>
                <a:gd name="connsiteY107" fmla="*/ 278869 h 834218"/>
                <a:gd name="connsiteX108" fmla="*/ 672355 w 3024845"/>
                <a:gd name="connsiteY108" fmla="*/ 278869 h 834218"/>
                <a:gd name="connsiteX109" fmla="*/ 682995 w 3024845"/>
                <a:gd name="connsiteY109" fmla="*/ 278869 h 834218"/>
                <a:gd name="connsiteX110" fmla="*/ 682995 w 3024845"/>
                <a:gd name="connsiteY110" fmla="*/ 231310 h 834218"/>
                <a:gd name="connsiteX111" fmla="*/ 709342 w 3024845"/>
                <a:gd name="connsiteY111" fmla="*/ 231310 h 834218"/>
                <a:gd name="connsiteX112" fmla="*/ 709342 w 3024845"/>
                <a:gd name="connsiteY112" fmla="*/ 209692 h 834218"/>
                <a:gd name="connsiteX113" fmla="*/ 743796 w 3024845"/>
                <a:gd name="connsiteY113" fmla="*/ 209692 h 834218"/>
                <a:gd name="connsiteX114" fmla="*/ 743796 w 3024845"/>
                <a:gd name="connsiteY114" fmla="*/ 212124 h 834218"/>
                <a:gd name="connsiteX115" fmla="*/ 743796 w 3024845"/>
                <a:gd name="connsiteY115" fmla="*/ 229148 h 834218"/>
                <a:gd name="connsiteX116" fmla="*/ 746076 w 3024845"/>
                <a:gd name="connsiteY116" fmla="*/ 229148 h 834218"/>
                <a:gd name="connsiteX117" fmla="*/ 762036 w 3024845"/>
                <a:gd name="connsiteY117" fmla="*/ 229148 h 834218"/>
                <a:gd name="connsiteX118" fmla="*/ 762036 w 3024845"/>
                <a:gd name="connsiteY118" fmla="*/ 276707 h 834218"/>
                <a:gd name="connsiteX119" fmla="*/ 763049 w 3024845"/>
                <a:gd name="connsiteY119" fmla="*/ 276707 h 834218"/>
                <a:gd name="connsiteX120" fmla="*/ 770143 w 3024845"/>
                <a:gd name="connsiteY120" fmla="*/ 276707 h 834218"/>
                <a:gd name="connsiteX121" fmla="*/ 784330 w 3024845"/>
                <a:gd name="connsiteY121" fmla="*/ 281031 h 834218"/>
                <a:gd name="connsiteX122" fmla="*/ 784330 w 3024845"/>
                <a:gd name="connsiteY122" fmla="*/ 319943 h 834218"/>
                <a:gd name="connsiteX123" fmla="*/ 785343 w 3024845"/>
                <a:gd name="connsiteY123" fmla="*/ 319943 h 834218"/>
                <a:gd name="connsiteX124" fmla="*/ 792436 w 3024845"/>
                <a:gd name="connsiteY124" fmla="*/ 319943 h 834218"/>
                <a:gd name="connsiteX125" fmla="*/ 792436 w 3024845"/>
                <a:gd name="connsiteY125" fmla="*/ 321564 h 834218"/>
                <a:gd name="connsiteX126" fmla="*/ 792436 w 3024845"/>
                <a:gd name="connsiteY126" fmla="*/ 332913 h 834218"/>
                <a:gd name="connsiteX127" fmla="*/ 794463 w 3024845"/>
                <a:gd name="connsiteY127" fmla="*/ 332913 h 834218"/>
                <a:gd name="connsiteX128" fmla="*/ 808650 w 3024845"/>
                <a:gd name="connsiteY128" fmla="*/ 332913 h 834218"/>
                <a:gd name="connsiteX129" fmla="*/ 814730 w 3024845"/>
                <a:gd name="connsiteY129" fmla="*/ 339399 h 834218"/>
                <a:gd name="connsiteX130" fmla="*/ 814730 w 3024845"/>
                <a:gd name="connsiteY130" fmla="*/ 361017 h 834218"/>
                <a:gd name="connsiteX131" fmla="*/ 817010 w 3024845"/>
                <a:gd name="connsiteY131" fmla="*/ 361017 h 834218"/>
                <a:gd name="connsiteX132" fmla="*/ 832970 w 3024845"/>
                <a:gd name="connsiteY132" fmla="*/ 361017 h 834218"/>
                <a:gd name="connsiteX133" fmla="*/ 832970 w 3024845"/>
                <a:gd name="connsiteY133" fmla="*/ 362097 h 834218"/>
                <a:gd name="connsiteX134" fmla="*/ 832970 w 3024845"/>
                <a:gd name="connsiteY134" fmla="*/ 369664 h 834218"/>
                <a:gd name="connsiteX135" fmla="*/ 834237 w 3024845"/>
                <a:gd name="connsiteY135" fmla="*/ 369664 h 834218"/>
                <a:gd name="connsiteX136" fmla="*/ 843104 w 3024845"/>
                <a:gd name="connsiteY136" fmla="*/ 369664 h 834218"/>
                <a:gd name="connsiteX137" fmla="*/ 843104 w 3024845"/>
                <a:gd name="connsiteY137" fmla="*/ 371825 h 834218"/>
                <a:gd name="connsiteX138" fmla="*/ 843104 w 3024845"/>
                <a:gd name="connsiteY138" fmla="*/ 386958 h 834218"/>
                <a:gd name="connsiteX139" fmla="*/ 847157 w 3024845"/>
                <a:gd name="connsiteY139" fmla="*/ 385066 h 834218"/>
                <a:gd name="connsiteX140" fmla="*/ 847157 w 3024845"/>
                <a:gd name="connsiteY140" fmla="*/ 371825 h 834218"/>
                <a:gd name="connsiteX141" fmla="*/ 848170 w 3024845"/>
                <a:gd name="connsiteY141" fmla="*/ 371825 h 834218"/>
                <a:gd name="connsiteX142" fmla="*/ 855264 w 3024845"/>
                <a:gd name="connsiteY142" fmla="*/ 371825 h 834218"/>
                <a:gd name="connsiteX143" fmla="*/ 855264 w 3024845"/>
                <a:gd name="connsiteY143" fmla="*/ 373447 h 834218"/>
                <a:gd name="connsiteX144" fmla="*/ 855264 w 3024845"/>
                <a:gd name="connsiteY144" fmla="*/ 384796 h 834218"/>
                <a:gd name="connsiteX145" fmla="*/ 856024 w 3024845"/>
                <a:gd name="connsiteY145" fmla="*/ 384796 h 834218"/>
                <a:gd name="connsiteX146" fmla="*/ 861344 w 3024845"/>
                <a:gd name="connsiteY146" fmla="*/ 384796 h 834218"/>
                <a:gd name="connsiteX147" fmla="*/ 909984 w 3024845"/>
                <a:gd name="connsiteY147" fmla="*/ 380473 h 834218"/>
                <a:gd name="connsiteX148" fmla="*/ 909984 w 3024845"/>
                <a:gd name="connsiteY148" fmla="*/ 381824 h 834218"/>
                <a:gd name="connsiteX149" fmla="*/ 909984 w 3024845"/>
                <a:gd name="connsiteY149" fmla="*/ 391281 h 834218"/>
                <a:gd name="connsiteX150" fmla="*/ 910744 w 3024845"/>
                <a:gd name="connsiteY150" fmla="*/ 391281 h 834218"/>
                <a:gd name="connsiteX151" fmla="*/ 916065 w 3024845"/>
                <a:gd name="connsiteY151" fmla="*/ 391281 h 834218"/>
                <a:gd name="connsiteX152" fmla="*/ 916065 w 3024845"/>
                <a:gd name="connsiteY152" fmla="*/ 393443 h 834218"/>
                <a:gd name="connsiteX153" fmla="*/ 916065 w 3024845"/>
                <a:gd name="connsiteY153" fmla="*/ 408576 h 834218"/>
                <a:gd name="connsiteX154" fmla="*/ 918091 w 3024845"/>
                <a:gd name="connsiteY154" fmla="*/ 407225 h 834218"/>
                <a:gd name="connsiteX155" fmla="*/ 932278 w 3024845"/>
                <a:gd name="connsiteY155" fmla="*/ 397767 h 834218"/>
                <a:gd name="connsiteX156" fmla="*/ 938358 w 3024845"/>
                <a:gd name="connsiteY156" fmla="*/ 356693 h 834218"/>
                <a:gd name="connsiteX157" fmla="*/ 939118 w 3024845"/>
                <a:gd name="connsiteY157" fmla="*/ 356423 h 834218"/>
                <a:gd name="connsiteX158" fmla="*/ 944438 w 3024845"/>
                <a:gd name="connsiteY158" fmla="*/ 354531 h 834218"/>
                <a:gd name="connsiteX159" fmla="*/ 946465 w 3024845"/>
                <a:gd name="connsiteY159" fmla="*/ 285354 h 834218"/>
                <a:gd name="connsiteX160" fmla="*/ 948492 w 3024845"/>
                <a:gd name="connsiteY160" fmla="*/ 354531 h 834218"/>
                <a:gd name="connsiteX161" fmla="*/ 949252 w 3024845"/>
                <a:gd name="connsiteY161" fmla="*/ 354801 h 834218"/>
                <a:gd name="connsiteX162" fmla="*/ 954572 w 3024845"/>
                <a:gd name="connsiteY162" fmla="*/ 356693 h 834218"/>
                <a:gd name="connsiteX163" fmla="*/ 954572 w 3024845"/>
                <a:gd name="connsiteY163" fmla="*/ 270222 h 834218"/>
                <a:gd name="connsiteX164" fmla="*/ 958625 w 3024845"/>
                <a:gd name="connsiteY164" fmla="*/ 237795 h 834218"/>
                <a:gd name="connsiteX165" fmla="*/ 997132 w 3024845"/>
                <a:gd name="connsiteY165" fmla="*/ 237795 h 834218"/>
                <a:gd name="connsiteX166" fmla="*/ 997132 w 3024845"/>
                <a:gd name="connsiteY166" fmla="*/ 270222 h 834218"/>
                <a:gd name="connsiteX167" fmla="*/ 997892 w 3024845"/>
                <a:gd name="connsiteY167" fmla="*/ 270222 h 834218"/>
                <a:gd name="connsiteX168" fmla="*/ 1003212 w 3024845"/>
                <a:gd name="connsiteY168" fmla="*/ 270222 h 834218"/>
                <a:gd name="connsiteX169" fmla="*/ 1003212 w 3024845"/>
                <a:gd name="connsiteY169" fmla="*/ 188074 h 834218"/>
                <a:gd name="connsiteX170" fmla="*/ 1004986 w 3024845"/>
                <a:gd name="connsiteY170" fmla="*/ 188074 h 834218"/>
                <a:gd name="connsiteX171" fmla="*/ 1017399 w 3024845"/>
                <a:gd name="connsiteY171" fmla="*/ 188074 h 834218"/>
                <a:gd name="connsiteX172" fmla="*/ 1017399 w 3024845"/>
                <a:gd name="connsiteY172" fmla="*/ 186183 h 834218"/>
                <a:gd name="connsiteX173" fmla="*/ 1017399 w 3024845"/>
                <a:gd name="connsiteY173" fmla="*/ 172942 h 834218"/>
                <a:gd name="connsiteX174" fmla="*/ 1039693 w 3024845"/>
                <a:gd name="connsiteY174" fmla="*/ 172942 h 834218"/>
                <a:gd name="connsiteX175" fmla="*/ 1039693 w 3024845"/>
                <a:gd name="connsiteY175" fmla="*/ 171861 h 834218"/>
                <a:gd name="connsiteX176" fmla="*/ 1039693 w 3024845"/>
                <a:gd name="connsiteY176" fmla="*/ 164295 h 834218"/>
                <a:gd name="connsiteX177" fmla="*/ 1041466 w 3024845"/>
                <a:gd name="connsiteY177" fmla="*/ 164295 h 834218"/>
                <a:gd name="connsiteX178" fmla="*/ 1053880 w 3024845"/>
                <a:gd name="connsiteY178" fmla="*/ 164295 h 834218"/>
                <a:gd name="connsiteX179" fmla="*/ 1053880 w 3024845"/>
                <a:gd name="connsiteY179" fmla="*/ 165376 h 834218"/>
                <a:gd name="connsiteX180" fmla="*/ 1053880 w 3024845"/>
                <a:gd name="connsiteY180" fmla="*/ 172942 h 834218"/>
                <a:gd name="connsiteX181" fmla="*/ 1054640 w 3024845"/>
                <a:gd name="connsiteY181" fmla="*/ 172942 h 834218"/>
                <a:gd name="connsiteX182" fmla="*/ 1059960 w 3024845"/>
                <a:gd name="connsiteY182" fmla="*/ 172942 h 834218"/>
                <a:gd name="connsiteX183" fmla="*/ 1070093 w 3024845"/>
                <a:gd name="connsiteY183" fmla="*/ 168618 h 834218"/>
                <a:gd name="connsiteX184" fmla="*/ 1074146 w 3024845"/>
                <a:gd name="connsiteY184" fmla="*/ 171861 h 834218"/>
                <a:gd name="connsiteX185" fmla="*/ 1074146 w 3024845"/>
                <a:gd name="connsiteY185" fmla="*/ 164295 h 834218"/>
                <a:gd name="connsiteX186" fmla="*/ 1076426 w 3024845"/>
                <a:gd name="connsiteY186" fmla="*/ 164295 h 834218"/>
                <a:gd name="connsiteX187" fmla="*/ 1092387 w 3024845"/>
                <a:gd name="connsiteY187" fmla="*/ 164295 h 834218"/>
                <a:gd name="connsiteX188" fmla="*/ 1092387 w 3024845"/>
                <a:gd name="connsiteY188" fmla="*/ 165376 h 834218"/>
                <a:gd name="connsiteX189" fmla="*/ 1092387 w 3024845"/>
                <a:gd name="connsiteY189" fmla="*/ 172942 h 834218"/>
                <a:gd name="connsiteX190" fmla="*/ 1122787 w 3024845"/>
                <a:gd name="connsiteY190" fmla="*/ 172942 h 834218"/>
                <a:gd name="connsiteX191" fmla="*/ 1122787 w 3024845"/>
                <a:gd name="connsiteY191" fmla="*/ 174563 h 834218"/>
                <a:gd name="connsiteX192" fmla="*/ 1122787 w 3024845"/>
                <a:gd name="connsiteY192" fmla="*/ 185913 h 834218"/>
                <a:gd name="connsiteX193" fmla="*/ 1149134 w 3024845"/>
                <a:gd name="connsiteY193" fmla="*/ 185913 h 834218"/>
                <a:gd name="connsiteX194" fmla="*/ 1149134 w 3024845"/>
                <a:gd name="connsiteY194" fmla="*/ 216177 h 834218"/>
                <a:gd name="connsiteX195" fmla="*/ 1149894 w 3024845"/>
                <a:gd name="connsiteY195" fmla="*/ 216177 h 834218"/>
                <a:gd name="connsiteX196" fmla="*/ 1155214 w 3024845"/>
                <a:gd name="connsiteY196" fmla="*/ 216177 h 834218"/>
                <a:gd name="connsiteX197" fmla="*/ 1155214 w 3024845"/>
                <a:gd name="connsiteY197" fmla="*/ 217258 h 834218"/>
                <a:gd name="connsiteX198" fmla="*/ 1155214 w 3024845"/>
                <a:gd name="connsiteY198" fmla="*/ 224825 h 834218"/>
                <a:gd name="connsiteX199" fmla="*/ 1159268 w 3024845"/>
                <a:gd name="connsiteY199" fmla="*/ 255089 h 834218"/>
                <a:gd name="connsiteX200" fmla="*/ 1160028 w 3024845"/>
                <a:gd name="connsiteY200" fmla="*/ 255089 h 834218"/>
                <a:gd name="connsiteX201" fmla="*/ 1165348 w 3024845"/>
                <a:gd name="connsiteY201" fmla="*/ 255089 h 834218"/>
                <a:gd name="connsiteX202" fmla="*/ 1165348 w 3024845"/>
                <a:gd name="connsiteY202" fmla="*/ 255900 h 834218"/>
                <a:gd name="connsiteX203" fmla="*/ 1165348 w 3024845"/>
                <a:gd name="connsiteY203" fmla="*/ 261575 h 834218"/>
                <a:gd name="connsiteX204" fmla="*/ 1166361 w 3024845"/>
                <a:gd name="connsiteY204" fmla="*/ 261575 h 834218"/>
                <a:gd name="connsiteX205" fmla="*/ 1173454 w 3024845"/>
                <a:gd name="connsiteY205" fmla="*/ 261575 h 834218"/>
                <a:gd name="connsiteX206" fmla="*/ 1173454 w 3024845"/>
                <a:gd name="connsiteY206" fmla="*/ 291840 h 834218"/>
                <a:gd name="connsiteX207" fmla="*/ 1175481 w 3024845"/>
                <a:gd name="connsiteY207" fmla="*/ 291840 h 834218"/>
                <a:gd name="connsiteX208" fmla="*/ 1189668 w 3024845"/>
                <a:gd name="connsiteY208" fmla="*/ 291840 h 834218"/>
                <a:gd name="connsiteX209" fmla="*/ 1189668 w 3024845"/>
                <a:gd name="connsiteY209" fmla="*/ 315619 h 834218"/>
                <a:gd name="connsiteX210" fmla="*/ 1191695 w 3024845"/>
                <a:gd name="connsiteY210" fmla="*/ 317240 h 834218"/>
                <a:gd name="connsiteX211" fmla="*/ 1191695 w 3024845"/>
                <a:gd name="connsiteY211" fmla="*/ 328590 h 834218"/>
                <a:gd name="connsiteX212" fmla="*/ 1192455 w 3024845"/>
                <a:gd name="connsiteY212" fmla="*/ 328590 h 834218"/>
                <a:gd name="connsiteX213" fmla="*/ 1197775 w 3024845"/>
                <a:gd name="connsiteY213" fmla="*/ 328590 h 834218"/>
                <a:gd name="connsiteX214" fmla="*/ 1197775 w 3024845"/>
                <a:gd name="connsiteY214" fmla="*/ 352369 h 834218"/>
                <a:gd name="connsiteX215" fmla="*/ 1199041 w 3024845"/>
                <a:gd name="connsiteY215" fmla="*/ 352369 h 834218"/>
                <a:gd name="connsiteX216" fmla="*/ 1207908 w 3024845"/>
                <a:gd name="connsiteY216" fmla="*/ 352369 h 834218"/>
                <a:gd name="connsiteX217" fmla="*/ 1209935 w 3024845"/>
                <a:gd name="connsiteY217" fmla="*/ 356423 h 834218"/>
                <a:gd name="connsiteX218" fmla="*/ 1209935 w 3024845"/>
                <a:gd name="connsiteY218" fmla="*/ 369664 h 834218"/>
                <a:gd name="connsiteX219" fmla="*/ 1211455 w 3024845"/>
                <a:gd name="connsiteY219" fmla="*/ 367772 h 834218"/>
                <a:gd name="connsiteX220" fmla="*/ 1222095 w 3024845"/>
                <a:gd name="connsiteY220" fmla="*/ 354531 h 834218"/>
                <a:gd name="connsiteX221" fmla="*/ 1250469 w 3024845"/>
                <a:gd name="connsiteY221" fmla="*/ 354531 h 834218"/>
                <a:gd name="connsiteX222" fmla="*/ 1250469 w 3024845"/>
                <a:gd name="connsiteY222" fmla="*/ 441002 h 834218"/>
                <a:gd name="connsiteX223" fmla="*/ 1251229 w 3024845"/>
                <a:gd name="connsiteY223" fmla="*/ 441002 h 834218"/>
                <a:gd name="connsiteX224" fmla="*/ 1256549 w 3024845"/>
                <a:gd name="connsiteY224" fmla="*/ 441002 h 834218"/>
                <a:gd name="connsiteX225" fmla="*/ 1257309 w 3024845"/>
                <a:gd name="connsiteY225" fmla="*/ 439651 h 834218"/>
                <a:gd name="connsiteX226" fmla="*/ 1262629 w 3024845"/>
                <a:gd name="connsiteY226" fmla="*/ 430193 h 834218"/>
                <a:gd name="connsiteX227" fmla="*/ 1262629 w 3024845"/>
                <a:gd name="connsiteY227" fmla="*/ 432085 h 834218"/>
                <a:gd name="connsiteX228" fmla="*/ 1262629 w 3024845"/>
                <a:gd name="connsiteY228" fmla="*/ 445326 h 834218"/>
                <a:gd name="connsiteX229" fmla="*/ 1266682 w 3024845"/>
                <a:gd name="connsiteY229" fmla="*/ 399929 h 834218"/>
                <a:gd name="connsiteX230" fmla="*/ 1267442 w 3024845"/>
                <a:gd name="connsiteY230" fmla="*/ 399929 h 834218"/>
                <a:gd name="connsiteX231" fmla="*/ 1272762 w 3024845"/>
                <a:gd name="connsiteY231" fmla="*/ 399929 h 834218"/>
                <a:gd name="connsiteX232" fmla="*/ 1272762 w 3024845"/>
                <a:gd name="connsiteY232" fmla="*/ 335075 h 834218"/>
                <a:gd name="connsiteX233" fmla="*/ 1273776 w 3024845"/>
                <a:gd name="connsiteY233" fmla="*/ 335075 h 834218"/>
                <a:gd name="connsiteX234" fmla="*/ 1280869 w 3024845"/>
                <a:gd name="connsiteY234" fmla="*/ 335075 h 834218"/>
                <a:gd name="connsiteX235" fmla="*/ 1293029 w 3024845"/>
                <a:gd name="connsiteY235" fmla="*/ 291840 h 834218"/>
                <a:gd name="connsiteX236" fmla="*/ 1294296 w 3024845"/>
                <a:gd name="connsiteY236" fmla="*/ 291840 h 834218"/>
                <a:gd name="connsiteX237" fmla="*/ 1303163 w 3024845"/>
                <a:gd name="connsiteY237" fmla="*/ 291840 h 834218"/>
                <a:gd name="connsiteX238" fmla="*/ 1313296 w 3024845"/>
                <a:gd name="connsiteY238" fmla="*/ 335075 h 834218"/>
                <a:gd name="connsiteX239" fmla="*/ 1314309 w 3024845"/>
                <a:gd name="connsiteY239" fmla="*/ 335075 h 834218"/>
                <a:gd name="connsiteX240" fmla="*/ 1321403 w 3024845"/>
                <a:gd name="connsiteY240" fmla="*/ 335075 h 834218"/>
                <a:gd name="connsiteX241" fmla="*/ 1321403 w 3024845"/>
                <a:gd name="connsiteY241" fmla="*/ 373987 h 834218"/>
                <a:gd name="connsiteX242" fmla="*/ 1323176 w 3024845"/>
                <a:gd name="connsiteY242" fmla="*/ 373987 h 834218"/>
                <a:gd name="connsiteX243" fmla="*/ 1335590 w 3024845"/>
                <a:gd name="connsiteY243" fmla="*/ 373987 h 834218"/>
                <a:gd name="connsiteX244" fmla="*/ 1335590 w 3024845"/>
                <a:gd name="connsiteY244" fmla="*/ 376149 h 834218"/>
                <a:gd name="connsiteX245" fmla="*/ 1335590 w 3024845"/>
                <a:gd name="connsiteY245" fmla="*/ 391281 h 834218"/>
                <a:gd name="connsiteX246" fmla="*/ 1339643 w 3024845"/>
                <a:gd name="connsiteY246" fmla="*/ 389120 h 834218"/>
                <a:gd name="connsiteX247" fmla="*/ 1339643 w 3024845"/>
                <a:gd name="connsiteY247" fmla="*/ 373987 h 834218"/>
                <a:gd name="connsiteX248" fmla="*/ 1341163 w 3024845"/>
                <a:gd name="connsiteY248" fmla="*/ 373987 h 834218"/>
                <a:gd name="connsiteX249" fmla="*/ 1351803 w 3024845"/>
                <a:gd name="connsiteY249" fmla="*/ 373987 h 834218"/>
                <a:gd name="connsiteX250" fmla="*/ 1351803 w 3024845"/>
                <a:gd name="connsiteY250" fmla="*/ 375608 h 834218"/>
                <a:gd name="connsiteX251" fmla="*/ 1351803 w 3024845"/>
                <a:gd name="connsiteY251" fmla="*/ 386958 h 834218"/>
                <a:gd name="connsiteX252" fmla="*/ 1382204 w 3024845"/>
                <a:gd name="connsiteY252" fmla="*/ 386958 h 834218"/>
                <a:gd name="connsiteX253" fmla="*/ 1382204 w 3024845"/>
                <a:gd name="connsiteY253" fmla="*/ 350208 h 834218"/>
                <a:gd name="connsiteX254" fmla="*/ 1383470 w 3024845"/>
                <a:gd name="connsiteY254" fmla="*/ 350208 h 834218"/>
                <a:gd name="connsiteX255" fmla="*/ 1392337 w 3024845"/>
                <a:gd name="connsiteY255" fmla="*/ 350208 h 834218"/>
                <a:gd name="connsiteX256" fmla="*/ 1392337 w 3024845"/>
                <a:gd name="connsiteY256" fmla="*/ 371825 h 834218"/>
                <a:gd name="connsiteX257" fmla="*/ 1394364 w 3024845"/>
                <a:gd name="connsiteY257" fmla="*/ 339399 h 834218"/>
                <a:gd name="connsiteX258" fmla="*/ 1416657 w 3024845"/>
                <a:gd name="connsiteY258" fmla="*/ 339399 h 834218"/>
                <a:gd name="connsiteX259" fmla="*/ 1416657 w 3024845"/>
                <a:gd name="connsiteY259" fmla="*/ 337777 h 834218"/>
                <a:gd name="connsiteX260" fmla="*/ 1416657 w 3024845"/>
                <a:gd name="connsiteY260" fmla="*/ 326428 h 834218"/>
                <a:gd name="connsiteX261" fmla="*/ 1417417 w 3024845"/>
                <a:gd name="connsiteY261" fmla="*/ 326428 h 834218"/>
                <a:gd name="connsiteX262" fmla="*/ 1422737 w 3024845"/>
                <a:gd name="connsiteY262" fmla="*/ 326428 h 834218"/>
                <a:gd name="connsiteX263" fmla="*/ 1422737 w 3024845"/>
                <a:gd name="connsiteY263" fmla="*/ 324537 h 834218"/>
                <a:gd name="connsiteX264" fmla="*/ 1422737 w 3024845"/>
                <a:gd name="connsiteY264" fmla="*/ 311296 h 834218"/>
                <a:gd name="connsiteX265" fmla="*/ 1426791 w 3024845"/>
                <a:gd name="connsiteY265" fmla="*/ 317781 h 834218"/>
                <a:gd name="connsiteX266" fmla="*/ 1429071 w 3024845"/>
                <a:gd name="connsiteY266" fmla="*/ 317781 h 834218"/>
                <a:gd name="connsiteX267" fmla="*/ 1445031 w 3024845"/>
                <a:gd name="connsiteY267" fmla="*/ 317781 h 834218"/>
                <a:gd name="connsiteX268" fmla="*/ 1445031 w 3024845"/>
                <a:gd name="connsiteY268" fmla="*/ 316970 h 834218"/>
                <a:gd name="connsiteX269" fmla="*/ 1445031 w 3024845"/>
                <a:gd name="connsiteY269" fmla="*/ 311296 h 834218"/>
                <a:gd name="connsiteX270" fmla="*/ 1445791 w 3024845"/>
                <a:gd name="connsiteY270" fmla="*/ 311296 h 834218"/>
                <a:gd name="connsiteX271" fmla="*/ 1451111 w 3024845"/>
                <a:gd name="connsiteY271" fmla="*/ 311296 h 834218"/>
                <a:gd name="connsiteX272" fmla="*/ 1451111 w 3024845"/>
                <a:gd name="connsiteY272" fmla="*/ 312647 h 834218"/>
                <a:gd name="connsiteX273" fmla="*/ 1451111 w 3024845"/>
                <a:gd name="connsiteY273" fmla="*/ 322105 h 834218"/>
                <a:gd name="connsiteX274" fmla="*/ 1489618 w 3024845"/>
                <a:gd name="connsiteY274" fmla="*/ 322105 h 834218"/>
                <a:gd name="connsiteX275" fmla="*/ 1489618 w 3024845"/>
                <a:gd name="connsiteY275" fmla="*/ 460458 h 834218"/>
                <a:gd name="connsiteX276" fmla="*/ 1491138 w 3024845"/>
                <a:gd name="connsiteY276" fmla="*/ 460458 h 834218"/>
                <a:gd name="connsiteX277" fmla="*/ 1501778 w 3024845"/>
                <a:gd name="connsiteY277" fmla="*/ 460458 h 834218"/>
                <a:gd name="connsiteX278" fmla="*/ 1501778 w 3024845"/>
                <a:gd name="connsiteY278" fmla="*/ 447488 h 834218"/>
                <a:gd name="connsiteX279" fmla="*/ 1505832 w 3024845"/>
                <a:gd name="connsiteY279" fmla="*/ 447488 h 834218"/>
                <a:gd name="connsiteX280" fmla="*/ 1505832 w 3024845"/>
                <a:gd name="connsiteY280" fmla="*/ 460458 h 834218"/>
                <a:gd name="connsiteX281" fmla="*/ 1536232 w 3024845"/>
                <a:gd name="connsiteY281" fmla="*/ 460458 h 834218"/>
                <a:gd name="connsiteX282" fmla="*/ 1536232 w 3024845"/>
                <a:gd name="connsiteY282" fmla="*/ 430193 h 834218"/>
                <a:gd name="connsiteX283" fmla="*/ 1548392 w 3024845"/>
                <a:gd name="connsiteY283" fmla="*/ 430193 h 834218"/>
                <a:gd name="connsiteX284" fmla="*/ 1560552 w 3024845"/>
                <a:gd name="connsiteY284" fmla="*/ 428032 h 834218"/>
                <a:gd name="connsiteX285" fmla="*/ 1564606 w 3024845"/>
                <a:gd name="connsiteY285" fmla="*/ 430193 h 834218"/>
                <a:gd name="connsiteX286" fmla="*/ 1574739 w 3024845"/>
                <a:gd name="connsiteY286" fmla="*/ 430193 h 834218"/>
                <a:gd name="connsiteX287" fmla="*/ 1574739 w 3024845"/>
                <a:gd name="connsiteY287" fmla="*/ 460458 h 834218"/>
                <a:gd name="connsiteX288" fmla="*/ 1582846 w 3024845"/>
                <a:gd name="connsiteY288" fmla="*/ 460458 h 834218"/>
                <a:gd name="connsiteX289" fmla="*/ 1582846 w 3024845"/>
                <a:gd name="connsiteY289" fmla="*/ 477753 h 834218"/>
                <a:gd name="connsiteX290" fmla="*/ 1592182 w 3024845"/>
                <a:gd name="connsiteY290" fmla="*/ 478658 h 834218"/>
                <a:gd name="connsiteX291" fmla="*/ 1605140 w 3024845"/>
                <a:gd name="connsiteY291" fmla="*/ 478658 h 834218"/>
                <a:gd name="connsiteX292" fmla="*/ 1605140 w 3024845"/>
                <a:gd name="connsiteY292" fmla="*/ 462620 h 834218"/>
                <a:gd name="connsiteX293" fmla="*/ 1673096 w 3024845"/>
                <a:gd name="connsiteY293" fmla="*/ 462620 h 834218"/>
                <a:gd name="connsiteX294" fmla="*/ 1673096 w 3024845"/>
                <a:gd name="connsiteY294" fmla="*/ 377367 h 834218"/>
                <a:gd name="connsiteX295" fmla="*/ 1745104 w 3024845"/>
                <a:gd name="connsiteY295" fmla="*/ 377367 h 834218"/>
                <a:gd name="connsiteX296" fmla="*/ 1745104 w 3024845"/>
                <a:gd name="connsiteY296" fmla="*/ 456135 h 834218"/>
                <a:gd name="connsiteX297" fmla="*/ 1747008 w 3024845"/>
                <a:gd name="connsiteY297" fmla="*/ 456135 h 834218"/>
                <a:gd name="connsiteX298" fmla="*/ 1748250 w 3024845"/>
                <a:gd name="connsiteY298" fmla="*/ 478658 h 834218"/>
                <a:gd name="connsiteX299" fmla="*/ 1757926 w 3024845"/>
                <a:gd name="connsiteY299" fmla="*/ 478658 h 834218"/>
                <a:gd name="connsiteX300" fmla="*/ 1759168 w 3024845"/>
                <a:gd name="connsiteY300" fmla="*/ 456135 h 834218"/>
                <a:gd name="connsiteX301" fmla="*/ 1765248 w 3024845"/>
                <a:gd name="connsiteY301" fmla="*/ 456135 h 834218"/>
                <a:gd name="connsiteX302" fmla="*/ 1766490 w 3024845"/>
                <a:gd name="connsiteY302" fmla="*/ 478658 h 834218"/>
                <a:gd name="connsiteX303" fmla="*/ 1817112 w 3024845"/>
                <a:gd name="connsiteY303" fmla="*/ 478658 h 834218"/>
                <a:gd name="connsiteX304" fmla="*/ 1817112 w 3024845"/>
                <a:gd name="connsiteY304" fmla="*/ 315630 h 834218"/>
                <a:gd name="connsiteX305" fmla="*/ 2014439 w 3024845"/>
                <a:gd name="connsiteY305" fmla="*/ 315630 h 834218"/>
                <a:gd name="connsiteX306" fmla="*/ 2014439 w 3024845"/>
                <a:gd name="connsiteY306" fmla="*/ 478658 h 834218"/>
                <a:gd name="connsiteX307" fmla="*/ 2033136 w 3024845"/>
                <a:gd name="connsiteY307" fmla="*/ 478658 h 834218"/>
                <a:gd name="connsiteX308" fmla="*/ 2033136 w 3024845"/>
                <a:gd name="connsiteY308" fmla="*/ 395965 h 834218"/>
                <a:gd name="connsiteX309" fmla="*/ 2128256 w 3024845"/>
                <a:gd name="connsiteY309" fmla="*/ 395965 h 834218"/>
                <a:gd name="connsiteX310" fmla="*/ 2180720 w 3024845"/>
                <a:gd name="connsiteY310" fmla="*/ 330752 h 834218"/>
                <a:gd name="connsiteX311" fmla="*/ 2245574 w 3024845"/>
                <a:gd name="connsiteY311" fmla="*/ 330752 h 834218"/>
                <a:gd name="connsiteX312" fmla="*/ 2245574 w 3024845"/>
                <a:gd name="connsiteY312" fmla="*/ 406414 h 834218"/>
                <a:gd name="connsiteX313" fmla="*/ 2253681 w 3024845"/>
                <a:gd name="connsiteY313" fmla="*/ 406414 h 834218"/>
                <a:gd name="connsiteX314" fmla="*/ 2255708 w 3024845"/>
                <a:gd name="connsiteY314" fmla="*/ 399929 h 834218"/>
                <a:gd name="connsiteX315" fmla="*/ 2261788 w 3024845"/>
                <a:gd name="connsiteY315" fmla="*/ 399929 h 834218"/>
                <a:gd name="connsiteX316" fmla="*/ 2263815 w 3024845"/>
                <a:gd name="connsiteY316" fmla="*/ 408576 h 834218"/>
                <a:gd name="connsiteX317" fmla="*/ 2275975 w 3024845"/>
                <a:gd name="connsiteY317" fmla="*/ 408576 h 834218"/>
                <a:gd name="connsiteX318" fmla="*/ 2275975 w 3024845"/>
                <a:gd name="connsiteY318" fmla="*/ 402090 h 834218"/>
                <a:gd name="connsiteX319" fmla="*/ 2298268 w 3024845"/>
                <a:gd name="connsiteY319" fmla="*/ 402090 h 834218"/>
                <a:gd name="connsiteX320" fmla="*/ 2298268 w 3024845"/>
                <a:gd name="connsiteY320" fmla="*/ 408576 h 834218"/>
                <a:gd name="connsiteX321" fmla="*/ 2318535 w 3024845"/>
                <a:gd name="connsiteY321" fmla="*/ 408576 h 834218"/>
                <a:gd name="connsiteX322" fmla="*/ 2318535 w 3024845"/>
                <a:gd name="connsiteY322" fmla="*/ 453973 h 834218"/>
                <a:gd name="connsiteX323" fmla="*/ 2332722 w 3024845"/>
                <a:gd name="connsiteY323" fmla="*/ 453973 h 834218"/>
                <a:gd name="connsiteX324" fmla="*/ 2332722 w 3024845"/>
                <a:gd name="connsiteY324" fmla="*/ 441002 h 834218"/>
                <a:gd name="connsiteX325" fmla="*/ 2348936 w 3024845"/>
                <a:gd name="connsiteY325" fmla="*/ 441002 h 834218"/>
                <a:gd name="connsiteX326" fmla="*/ 2348936 w 3024845"/>
                <a:gd name="connsiteY326" fmla="*/ 261575 h 834218"/>
                <a:gd name="connsiteX327" fmla="*/ 2355016 w 3024845"/>
                <a:gd name="connsiteY327" fmla="*/ 255089 h 834218"/>
                <a:gd name="connsiteX328" fmla="*/ 2427977 w 3024845"/>
                <a:gd name="connsiteY328" fmla="*/ 255089 h 834218"/>
                <a:gd name="connsiteX329" fmla="*/ 2427977 w 3024845"/>
                <a:gd name="connsiteY329" fmla="*/ 263737 h 834218"/>
                <a:gd name="connsiteX330" fmla="*/ 2438110 w 3024845"/>
                <a:gd name="connsiteY330" fmla="*/ 263737 h 834218"/>
                <a:gd name="connsiteX331" fmla="*/ 2438110 w 3024845"/>
                <a:gd name="connsiteY331" fmla="*/ 378311 h 834218"/>
                <a:gd name="connsiteX332" fmla="*/ 2460404 w 3024845"/>
                <a:gd name="connsiteY332" fmla="*/ 378311 h 834218"/>
                <a:gd name="connsiteX333" fmla="*/ 2460404 w 3024845"/>
                <a:gd name="connsiteY333" fmla="*/ 311296 h 834218"/>
                <a:gd name="connsiteX334" fmla="*/ 2486751 w 3024845"/>
                <a:gd name="connsiteY334" fmla="*/ 311296 h 834218"/>
                <a:gd name="connsiteX335" fmla="*/ 2490804 w 3024845"/>
                <a:gd name="connsiteY335" fmla="*/ 306972 h 834218"/>
                <a:gd name="connsiteX336" fmla="*/ 2498911 w 3024845"/>
                <a:gd name="connsiteY336" fmla="*/ 306972 h 834218"/>
                <a:gd name="connsiteX337" fmla="*/ 2502964 w 3024845"/>
                <a:gd name="connsiteY337" fmla="*/ 311296 h 834218"/>
                <a:gd name="connsiteX338" fmla="*/ 2525258 w 3024845"/>
                <a:gd name="connsiteY338" fmla="*/ 311296 h 834218"/>
                <a:gd name="connsiteX339" fmla="*/ 2525258 w 3024845"/>
                <a:gd name="connsiteY339" fmla="*/ 194560 h 834218"/>
                <a:gd name="connsiteX340" fmla="*/ 2582005 w 3024845"/>
                <a:gd name="connsiteY340" fmla="*/ 183751 h 834218"/>
                <a:gd name="connsiteX341" fmla="*/ 2582005 w 3024845"/>
                <a:gd name="connsiteY341" fmla="*/ 184832 h 834218"/>
                <a:gd name="connsiteX342" fmla="*/ 2582005 w 3024845"/>
                <a:gd name="connsiteY342" fmla="*/ 192398 h 834218"/>
                <a:gd name="connsiteX343" fmla="*/ 2608352 w 3024845"/>
                <a:gd name="connsiteY343" fmla="*/ 192398 h 834218"/>
                <a:gd name="connsiteX344" fmla="*/ 2608352 w 3024845"/>
                <a:gd name="connsiteY344" fmla="*/ 447488 h 834218"/>
                <a:gd name="connsiteX345" fmla="*/ 2630646 w 3024845"/>
                <a:gd name="connsiteY345" fmla="*/ 447488 h 834218"/>
                <a:gd name="connsiteX346" fmla="*/ 2630646 w 3024845"/>
                <a:gd name="connsiteY346" fmla="*/ 443164 h 834218"/>
                <a:gd name="connsiteX347" fmla="*/ 2642806 w 3024845"/>
                <a:gd name="connsiteY347" fmla="*/ 443164 h 834218"/>
                <a:gd name="connsiteX348" fmla="*/ 2642806 w 3024845"/>
                <a:gd name="connsiteY348" fmla="*/ 447488 h 834218"/>
                <a:gd name="connsiteX349" fmla="*/ 2667126 w 3024845"/>
                <a:gd name="connsiteY349" fmla="*/ 447488 h 834218"/>
                <a:gd name="connsiteX350" fmla="*/ 2667126 w 3024845"/>
                <a:gd name="connsiteY350" fmla="*/ 434517 h 834218"/>
                <a:gd name="connsiteX351" fmla="*/ 2695500 w 3024845"/>
                <a:gd name="connsiteY351" fmla="*/ 434517 h 834218"/>
                <a:gd name="connsiteX352" fmla="*/ 2707660 w 3024845"/>
                <a:gd name="connsiteY352" fmla="*/ 430193 h 834218"/>
                <a:gd name="connsiteX353" fmla="*/ 2727927 w 3024845"/>
                <a:gd name="connsiteY353" fmla="*/ 434517 h 834218"/>
                <a:gd name="connsiteX354" fmla="*/ 2727927 w 3024845"/>
                <a:gd name="connsiteY354" fmla="*/ 417223 h 834218"/>
                <a:gd name="connsiteX355" fmla="*/ 2736034 w 3024845"/>
                <a:gd name="connsiteY355" fmla="*/ 417223 h 834218"/>
                <a:gd name="connsiteX356" fmla="*/ 2736034 w 3024845"/>
                <a:gd name="connsiteY356" fmla="*/ 404252 h 834218"/>
                <a:gd name="connsiteX357" fmla="*/ 2792781 w 3024845"/>
                <a:gd name="connsiteY357" fmla="*/ 404252 h 834218"/>
                <a:gd name="connsiteX358" fmla="*/ 2792781 w 3024845"/>
                <a:gd name="connsiteY358" fmla="*/ 373987 h 834218"/>
                <a:gd name="connsiteX359" fmla="*/ 2811021 w 3024845"/>
                <a:gd name="connsiteY359" fmla="*/ 373987 h 834218"/>
                <a:gd name="connsiteX360" fmla="*/ 2811021 w 3024845"/>
                <a:gd name="connsiteY360" fmla="*/ 367502 h 834218"/>
                <a:gd name="connsiteX361" fmla="*/ 2823181 w 3024845"/>
                <a:gd name="connsiteY361" fmla="*/ 367502 h 834218"/>
                <a:gd name="connsiteX362" fmla="*/ 2823181 w 3024845"/>
                <a:gd name="connsiteY362" fmla="*/ 373987 h 834218"/>
                <a:gd name="connsiteX363" fmla="*/ 2839395 w 3024845"/>
                <a:gd name="connsiteY363" fmla="*/ 373987 h 834218"/>
                <a:gd name="connsiteX364" fmla="*/ 2839395 w 3024845"/>
                <a:gd name="connsiteY364" fmla="*/ 423708 h 834218"/>
                <a:gd name="connsiteX365" fmla="*/ 2871822 w 3024845"/>
                <a:gd name="connsiteY365" fmla="*/ 423708 h 834218"/>
                <a:gd name="connsiteX366" fmla="*/ 2871822 w 3024845"/>
                <a:gd name="connsiteY366" fmla="*/ 397767 h 834218"/>
                <a:gd name="connsiteX367" fmla="*/ 2910329 w 3024845"/>
                <a:gd name="connsiteY367" fmla="*/ 397767 h 834218"/>
                <a:gd name="connsiteX368" fmla="*/ 2910329 w 3024845"/>
                <a:gd name="connsiteY368" fmla="*/ 367502 h 834218"/>
                <a:gd name="connsiteX369" fmla="*/ 2958970 w 3024845"/>
                <a:gd name="connsiteY369" fmla="*/ 367502 h 834218"/>
                <a:gd name="connsiteX370" fmla="*/ 2958970 w 3024845"/>
                <a:gd name="connsiteY370" fmla="*/ 478658 h 834218"/>
                <a:gd name="connsiteX371" fmla="*/ 2958970 w 3024845"/>
                <a:gd name="connsiteY371" fmla="*/ 492437 h 834218"/>
                <a:gd name="connsiteX372" fmla="*/ 3024845 w 3024845"/>
                <a:gd name="connsiteY372" fmla="*/ 492437 h 834218"/>
                <a:gd name="connsiteX373" fmla="*/ 3024845 w 3024845"/>
                <a:gd name="connsiteY373" fmla="*/ 834218 h 834218"/>
                <a:gd name="connsiteX374" fmla="*/ 2054 w 3024845"/>
                <a:gd name="connsiteY374" fmla="*/ 831885 h 834218"/>
                <a:gd name="connsiteX375" fmla="*/ 0 w 3024845"/>
                <a:gd name="connsiteY375" fmla="*/ 397767 h 834218"/>
                <a:gd name="connsiteX376" fmla="*/ 20267 w 3024845"/>
                <a:gd name="connsiteY376" fmla="*/ 397767 h 834218"/>
                <a:gd name="connsiteX377" fmla="*/ 20774 w 3024845"/>
                <a:gd name="connsiteY377" fmla="*/ 396686 h 834218"/>
                <a:gd name="connsiteX378" fmla="*/ 24320 w 3024845"/>
                <a:gd name="connsiteY378" fmla="*/ 389120 h 834218"/>
                <a:gd name="connsiteX379" fmla="*/ 26094 w 3024845"/>
                <a:gd name="connsiteY379" fmla="*/ 389390 h 834218"/>
                <a:gd name="connsiteX380" fmla="*/ 38507 w 3024845"/>
                <a:gd name="connsiteY380" fmla="*/ 391281 h 834218"/>
                <a:gd name="connsiteX381" fmla="*/ 39014 w 3024845"/>
                <a:gd name="connsiteY381" fmla="*/ 392633 h 834218"/>
                <a:gd name="connsiteX382" fmla="*/ 42560 w 3024845"/>
                <a:gd name="connsiteY382" fmla="*/ 402090 h 834218"/>
                <a:gd name="connsiteX383" fmla="*/ 68907 w 3024845"/>
                <a:gd name="connsiteY383" fmla="*/ 404252 h 834218"/>
                <a:gd name="connsiteX384" fmla="*/ 68907 w 3024845"/>
                <a:gd name="connsiteY384" fmla="*/ 281031 h 834218"/>
                <a:gd name="connsiteX385" fmla="*/ 70934 w 3024845"/>
                <a:gd name="connsiteY385" fmla="*/ 281031 h 834218"/>
                <a:gd name="connsiteX386" fmla="*/ 85121 w 3024845"/>
                <a:gd name="connsiteY386" fmla="*/ 281031 h 834218"/>
                <a:gd name="connsiteX387" fmla="*/ 85121 w 3024845"/>
                <a:gd name="connsiteY387" fmla="*/ 144839 h 834218"/>
                <a:gd name="connsiteX388" fmla="*/ 86894 w 3024845"/>
                <a:gd name="connsiteY388" fmla="*/ 144839 h 834218"/>
                <a:gd name="connsiteX389" fmla="*/ 99308 w 3024845"/>
                <a:gd name="connsiteY389" fmla="*/ 144839 h 834218"/>
                <a:gd name="connsiteX390" fmla="*/ 99308 w 3024845"/>
                <a:gd name="connsiteY390" fmla="*/ 30265 h 834218"/>
                <a:gd name="connsiteX391" fmla="*/ 103361 w 3024845"/>
                <a:gd name="connsiteY391" fmla="*/ 2161 h 834218"/>
                <a:gd name="connsiteX392" fmla="*/ 105388 w 3024845"/>
                <a:gd name="connsiteY392" fmla="*/ 2161 h 834218"/>
                <a:gd name="connsiteX0" fmla="*/ 103361 w 3024845"/>
                <a:gd name="connsiteY0" fmla="*/ 2161 h 834218"/>
                <a:gd name="connsiteX1" fmla="*/ 200642 w 3024845"/>
                <a:gd name="connsiteY1" fmla="*/ 0 h 834218"/>
                <a:gd name="connsiteX2" fmla="*/ 202669 w 3024845"/>
                <a:gd name="connsiteY2" fmla="*/ 0 h 834218"/>
                <a:gd name="connsiteX3" fmla="*/ 216856 w 3024845"/>
                <a:gd name="connsiteY3" fmla="*/ 0 h 834218"/>
                <a:gd name="connsiteX4" fmla="*/ 216856 w 3024845"/>
                <a:gd name="connsiteY4" fmla="*/ 23779 h 834218"/>
                <a:gd name="connsiteX5" fmla="*/ 217363 w 3024845"/>
                <a:gd name="connsiteY5" fmla="*/ 24590 h 834218"/>
                <a:gd name="connsiteX6" fmla="*/ 220909 w 3024845"/>
                <a:gd name="connsiteY6" fmla="*/ 30265 h 834218"/>
                <a:gd name="connsiteX7" fmla="*/ 220909 w 3024845"/>
                <a:gd name="connsiteY7" fmla="*/ 144839 h 834218"/>
                <a:gd name="connsiteX8" fmla="*/ 223189 w 3024845"/>
                <a:gd name="connsiteY8" fmla="*/ 144839 h 834218"/>
                <a:gd name="connsiteX9" fmla="*/ 239150 w 3024845"/>
                <a:gd name="connsiteY9" fmla="*/ 144839 h 834218"/>
                <a:gd name="connsiteX10" fmla="*/ 239150 w 3024845"/>
                <a:gd name="connsiteY10" fmla="*/ 285354 h 834218"/>
                <a:gd name="connsiteX11" fmla="*/ 240670 w 3024845"/>
                <a:gd name="connsiteY11" fmla="*/ 285084 h 834218"/>
                <a:gd name="connsiteX12" fmla="*/ 251310 w 3024845"/>
                <a:gd name="connsiteY12" fmla="*/ 283193 h 834218"/>
                <a:gd name="connsiteX13" fmla="*/ 249283 w 3024845"/>
                <a:gd name="connsiteY13" fmla="*/ 371825 h 834218"/>
                <a:gd name="connsiteX14" fmla="*/ 250803 w 3024845"/>
                <a:gd name="connsiteY14" fmla="*/ 372096 h 834218"/>
                <a:gd name="connsiteX15" fmla="*/ 261443 w 3024845"/>
                <a:gd name="connsiteY15" fmla="*/ 373987 h 834218"/>
                <a:gd name="connsiteX16" fmla="*/ 261696 w 3024845"/>
                <a:gd name="connsiteY16" fmla="*/ 374798 h 834218"/>
                <a:gd name="connsiteX17" fmla="*/ 263470 w 3024845"/>
                <a:gd name="connsiteY17" fmla="*/ 380473 h 834218"/>
                <a:gd name="connsiteX18" fmla="*/ 264230 w 3024845"/>
                <a:gd name="connsiteY18" fmla="*/ 378041 h 834218"/>
                <a:gd name="connsiteX19" fmla="*/ 269550 w 3024845"/>
                <a:gd name="connsiteY19" fmla="*/ 361017 h 834218"/>
                <a:gd name="connsiteX20" fmla="*/ 271323 w 3024845"/>
                <a:gd name="connsiteY20" fmla="*/ 361017 h 834218"/>
                <a:gd name="connsiteX21" fmla="*/ 283737 w 3024845"/>
                <a:gd name="connsiteY21" fmla="*/ 361017 h 834218"/>
                <a:gd name="connsiteX22" fmla="*/ 283737 w 3024845"/>
                <a:gd name="connsiteY22" fmla="*/ 393443 h 834218"/>
                <a:gd name="connsiteX23" fmla="*/ 284750 w 3024845"/>
                <a:gd name="connsiteY23" fmla="*/ 393984 h 834218"/>
                <a:gd name="connsiteX24" fmla="*/ 291844 w 3024845"/>
                <a:gd name="connsiteY24" fmla="*/ 397767 h 834218"/>
                <a:gd name="connsiteX25" fmla="*/ 291844 w 3024845"/>
                <a:gd name="connsiteY25" fmla="*/ 399118 h 834218"/>
                <a:gd name="connsiteX26" fmla="*/ 291844 w 3024845"/>
                <a:gd name="connsiteY26" fmla="*/ 408576 h 834218"/>
                <a:gd name="connsiteX27" fmla="*/ 336431 w 3024845"/>
                <a:gd name="connsiteY27" fmla="*/ 408576 h 834218"/>
                <a:gd name="connsiteX28" fmla="*/ 336431 w 3024845"/>
                <a:gd name="connsiteY28" fmla="*/ 409657 h 834218"/>
                <a:gd name="connsiteX29" fmla="*/ 336431 w 3024845"/>
                <a:gd name="connsiteY29" fmla="*/ 417223 h 834218"/>
                <a:gd name="connsiteX30" fmla="*/ 338457 w 3024845"/>
                <a:gd name="connsiteY30" fmla="*/ 417223 h 834218"/>
                <a:gd name="connsiteX31" fmla="*/ 352644 w 3024845"/>
                <a:gd name="connsiteY31" fmla="*/ 417223 h 834218"/>
                <a:gd name="connsiteX32" fmla="*/ 352644 w 3024845"/>
                <a:gd name="connsiteY32" fmla="*/ 386958 h 834218"/>
                <a:gd name="connsiteX33" fmla="*/ 397231 w 3024845"/>
                <a:gd name="connsiteY33" fmla="*/ 386958 h 834218"/>
                <a:gd name="connsiteX34" fmla="*/ 397231 w 3024845"/>
                <a:gd name="connsiteY34" fmla="*/ 385607 h 834218"/>
                <a:gd name="connsiteX35" fmla="*/ 397231 w 3024845"/>
                <a:gd name="connsiteY35" fmla="*/ 376149 h 834218"/>
                <a:gd name="connsiteX36" fmla="*/ 398245 w 3024845"/>
                <a:gd name="connsiteY36" fmla="*/ 376149 h 834218"/>
                <a:gd name="connsiteX37" fmla="*/ 405338 w 3024845"/>
                <a:gd name="connsiteY37" fmla="*/ 376149 h 834218"/>
                <a:gd name="connsiteX38" fmla="*/ 405338 w 3024845"/>
                <a:gd name="connsiteY38" fmla="*/ 374258 h 834218"/>
                <a:gd name="connsiteX39" fmla="*/ 405338 w 3024845"/>
                <a:gd name="connsiteY39" fmla="*/ 361017 h 834218"/>
                <a:gd name="connsiteX40" fmla="*/ 406098 w 3024845"/>
                <a:gd name="connsiteY40" fmla="*/ 361017 h 834218"/>
                <a:gd name="connsiteX41" fmla="*/ 411418 w 3024845"/>
                <a:gd name="connsiteY41" fmla="*/ 361017 h 834218"/>
                <a:gd name="connsiteX42" fmla="*/ 411418 w 3024845"/>
                <a:gd name="connsiteY42" fmla="*/ 359936 h 834218"/>
                <a:gd name="connsiteX43" fmla="*/ 411418 w 3024845"/>
                <a:gd name="connsiteY43" fmla="*/ 352369 h 834218"/>
                <a:gd name="connsiteX44" fmla="*/ 413445 w 3024845"/>
                <a:gd name="connsiteY44" fmla="*/ 352369 h 834218"/>
                <a:gd name="connsiteX45" fmla="*/ 427632 w 3024845"/>
                <a:gd name="connsiteY45" fmla="*/ 352369 h 834218"/>
                <a:gd name="connsiteX46" fmla="*/ 427632 w 3024845"/>
                <a:gd name="connsiteY46" fmla="*/ 353450 h 834218"/>
                <a:gd name="connsiteX47" fmla="*/ 427632 w 3024845"/>
                <a:gd name="connsiteY47" fmla="*/ 361017 h 834218"/>
                <a:gd name="connsiteX48" fmla="*/ 449925 w 3024845"/>
                <a:gd name="connsiteY48" fmla="*/ 361017 h 834218"/>
                <a:gd name="connsiteX49" fmla="*/ 449925 w 3024845"/>
                <a:gd name="connsiteY49" fmla="*/ 359125 h 834218"/>
                <a:gd name="connsiteX50" fmla="*/ 449925 w 3024845"/>
                <a:gd name="connsiteY50" fmla="*/ 345884 h 834218"/>
                <a:gd name="connsiteX51" fmla="*/ 451699 w 3024845"/>
                <a:gd name="connsiteY51" fmla="*/ 345884 h 834218"/>
                <a:gd name="connsiteX52" fmla="*/ 464112 w 3024845"/>
                <a:gd name="connsiteY52" fmla="*/ 345884 h 834218"/>
                <a:gd name="connsiteX53" fmla="*/ 464112 w 3024845"/>
                <a:gd name="connsiteY53" fmla="*/ 369664 h 834218"/>
                <a:gd name="connsiteX54" fmla="*/ 465126 w 3024845"/>
                <a:gd name="connsiteY54" fmla="*/ 369664 h 834218"/>
                <a:gd name="connsiteX55" fmla="*/ 472219 w 3024845"/>
                <a:gd name="connsiteY55" fmla="*/ 369664 h 834218"/>
                <a:gd name="connsiteX56" fmla="*/ 472219 w 3024845"/>
                <a:gd name="connsiteY56" fmla="*/ 368583 h 834218"/>
                <a:gd name="connsiteX57" fmla="*/ 472219 w 3024845"/>
                <a:gd name="connsiteY57" fmla="*/ 361017 h 834218"/>
                <a:gd name="connsiteX58" fmla="*/ 473992 w 3024845"/>
                <a:gd name="connsiteY58" fmla="*/ 361017 h 834218"/>
                <a:gd name="connsiteX59" fmla="*/ 486406 w 3024845"/>
                <a:gd name="connsiteY59" fmla="*/ 361017 h 834218"/>
                <a:gd name="connsiteX60" fmla="*/ 486406 w 3024845"/>
                <a:gd name="connsiteY60" fmla="*/ 386958 h 834218"/>
                <a:gd name="connsiteX61" fmla="*/ 488433 w 3024845"/>
                <a:gd name="connsiteY61" fmla="*/ 386958 h 834218"/>
                <a:gd name="connsiteX62" fmla="*/ 502619 w 3024845"/>
                <a:gd name="connsiteY62" fmla="*/ 386958 h 834218"/>
                <a:gd name="connsiteX63" fmla="*/ 502619 w 3024845"/>
                <a:gd name="connsiteY63" fmla="*/ 388579 h 834218"/>
                <a:gd name="connsiteX64" fmla="*/ 502619 w 3024845"/>
                <a:gd name="connsiteY64" fmla="*/ 399929 h 834218"/>
                <a:gd name="connsiteX65" fmla="*/ 503379 w 3024845"/>
                <a:gd name="connsiteY65" fmla="*/ 399929 h 834218"/>
                <a:gd name="connsiteX66" fmla="*/ 508700 w 3024845"/>
                <a:gd name="connsiteY66" fmla="*/ 399929 h 834218"/>
                <a:gd name="connsiteX67" fmla="*/ 508700 w 3024845"/>
                <a:gd name="connsiteY67" fmla="*/ 399118 h 834218"/>
                <a:gd name="connsiteX68" fmla="*/ 508700 w 3024845"/>
                <a:gd name="connsiteY68" fmla="*/ 393443 h 834218"/>
                <a:gd name="connsiteX69" fmla="*/ 539100 w 3024845"/>
                <a:gd name="connsiteY69" fmla="*/ 393443 h 834218"/>
                <a:gd name="connsiteX70" fmla="*/ 539100 w 3024845"/>
                <a:gd name="connsiteY70" fmla="*/ 417223 h 834218"/>
                <a:gd name="connsiteX71" fmla="*/ 540113 w 3024845"/>
                <a:gd name="connsiteY71" fmla="*/ 417223 h 834218"/>
                <a:gd name="connsiteX72" fmla="*/ 547207 w 3024845"/>
                <a:gd name="connsiteY72" fmla="*/ 417223 h 834218"/>
                <a:gd name="connsiteX73" fmla="*/ 547207 w 3024845"/>
                <a:gd name="connsiteY73" fmla="*/ 418304 h 834218"/>
                <a:gd name="connsiteX74" fmla="*/ 547207 w 3024845"/>
                <a:gd name="connsiteY74" fmla="*/ 425870 h 834218"/>
                <a:gd name="connsiteX75" fmla="*/ 547967 w 3024845"/>
                <a:gd name="connsiteY75" fmla="*/ 425870 h 834218"/>
                <a:gd name="connsiteX76" fmla="*/ 553287 w 3024845"/>
                <a:gd name="connsiteY76" fmla="*/ 425870 h 834218"/>
                <a:gd name="connsiteX77" fmla="*/ 553287 w 3024845"/>
                <a:gd name="connsiteY77" fmla="*/ 423708 h 834218"/>
                <a:gd name="connsiteX78" fmla="*/ 553287 w 3024845"/>
                <a:gd name="connsiteY78" fmla="*/ 408576 h 834218"/>
                <a:gd name="connsiteX79" fmla="*/ 554300 w 3024845"/>
                <a:gd name="connsiteY79" fmla="*/ 408576 h 834218"/>
                <a:gd name="connsiteX80" fmla="*/ 561394 w 3024845"/>
                <a:gd name="connsiteY80" fmla="*/ 408576 h 834218"/>
                <a:gd name="connsiteX81" fmla="*/ 561394 w 3024845"/>
                <a:gd name="connsiteY81" fmla="*/ 409657 h 834218"/>
                <a:gd name="connsiteX82" fmla="*/ 561394 w 3024845"/>
                <a:gd name="connsiteY82" fmla="*/ 417223 h 834218"/>
                <a:gd name="connsiteX83" fmla="*/ 566714 w 3024845"/>
                <a:gd name="connsiteY83" fmla="*/ 415230 h 834218"/>
                <a:gd name="connsiteX84" fmla="*/ 567474 w 3024845"/>
                <a:gd name="connsiteY84" fmla="*/ 414250 h 834218"/>
                <a:gd name="connsiteX85" fmla="*/ 567474 w 3024845"/>
                <a:gd name="connsiteY85" fmla="*/ 408576 h 834218"/>
                <a:gd name="connsiteX86" fmla="*/ 605981 w 3024845"/>
                <a:gd name="connsiteY86" fmla="*/ 408576 h 834218"/>
                <a:gd name="connsiteX87" fmla="*/ 605981 w 3024845"/>
                <a:gd name="connsiteY87" fmla="*/ 432355 h 834218"/>
                <a:gd name="connsiteX88" fmla="*/ 608007 w 3024845"/>
                <a:gd name="connsiteY88" fmla="*/ 432355 h 834218"/>
                <a:gd name="connsiteX89" fmla="*/ 622194 w 3024845"/>
                <a:gd name="connsiteY89" fmla="*/ 432355 h 834218"/>
                <a:gd name="connsiteX90" fmla="*/ 622194 w 3024845"/>
                <a:gd name="connsiteY90" fmla="*/ 433436 h 834218"/>
                <a:gd name="connsiteX91" fmla="*/ 622194 w 3024845"/>
                <a:gd name="connsiteY91" fmla="*/ 441002 h 834218"/>
                <a:gd name="connsiteX92" fmla="*/ 623968 w 3024845"/>
                <a:gd name="connsiteY92" fmla="*/ 441002 h 834218"/>
                <a:gd name="connsiteX93" fmla="*/ 636381 w 3024845"/>
                <a:gd name="connsiteY93" fmla="*/ 441002 h 834218"/>
                <a:gd name="connsiteX94" fmla="*/ 636381 w 3024845"/>
                <a:gd name="connsiteY94" fmla="*/ 417223 h 834218"/>
                <a:gd name="connsiteX95" fmla="*/ 637394 w 3024845"/>
                <a:gd name="connsiteY95" fmla="*/ 417223 h 834218"/>
                <a:gd name="connsiteX96" fmla="*/ 644488 w 3024845"/>
                <a:gd name="connsiteY96" fmla="*/ 417223 h 834218"/>
                <a:gd name="connsiteX97" fmla="*/ 644488 w 3024845"/>
                <a:gd name="connsiteY97" fmla="*/ 384796 h 834218"/>
                <a:gd name="connsiteX98" fmla="*/ 645501 w 3024845"/>
                <a:gd name="connsiteY98" fmla="*/ 384796 h 834218"/>
                <a:gd name="connsiteX99" fmla="*/ 652595 w 3024845"/>
                <a:gd name="connsiteY99" fmla="*/ 384796 h 834218"/>
                <a:gd name="connsiteX100" fmla="*/ 652595 w 3024845"/>
                <a:gd name="connsiteY100" fmla="*/ 382905 h 834218"/>
                <a:gd name="connsiteX101" fmla="*/ 652595 w 3024845"/>
                <a:gd name="connsiteY101" fmla="*/ 369664 h 834218"/>
                <a:gd name="connsiteX102" fmla="*/ 651328 w 3024845"/>
                <a:gd name="connsiteY102" fmla="*/ 368042 h 834218"/>
                <a:gd name="connsiteX103" fmla="*/ 656648 w 3024845"/>
                <a:gd name="connsiteY103" fmla="*/ 356693 h 834218"/>
                <a:gd name="connsiteX104" fmla="*/ 664755 w 3024845"/>
                <a:gd name="connsiteY104" fmla="*/ 384796 h 834218"/>
                <a:gd name="connsiteX105" fmla="*/ 665515 w 3024845"/>
                <a:gd name="connsiteY105" fmla="*/ 384796 h 834218"/>
                <a:gd name="connsiteX106" fmla="*/ 670835 w 3024845"/>
                <a:gd name="connsiteY106" fmla="*/ 384796 h 834218"/>
                <a:gd name="connsiteX107" fmla="*/ 670835 w 3024845"/>
                <a:gd name="connsiteY107" fmla="*/ 278869 h 834218"/>
                <a:gd name="connsiteX108" fmla="*/ 672355 w 3024845"/>
                <a:gd name="connsiteY108" fmla="*/ 278869 h 834218"/>
                <a:gd name="connsiteX109" fmla="*/ 682995 w 3024845"/>
                <a:gd name="connsiteY109" fmla="*/ 278869 h 834218"/>
                <a:gd name="connsiteX110" fmla="*/ 682995 w 3024845"/>
                <a:gd name="connsiteY110" fmla="*/ 231310 h 834218"/>
                <a:gd name="connsiteX111" fmla="*/ 709342 w 3024845"/>
                <a:gd name="connsiteY111" fmla="*/ 231310 h 834218"/>
                <a:gd name="connsiteX112" fmla="*/ 709342 w 3024845"/>
                <a:gd name="connsiteY112" fmla="*/ 209692 h 834218"/>
                <a:gd name="connsiteX113" fmla="*/ 743796 w 3024845"/>
                <a:gd name="connsiteY113" fmla="*/ 209692 h 834218"/>
                <a:gd name="connsiteX114" fmla="*/ 743796 w 3024845"/>
                <a:gd name="connsiteY114" fmla="*/ 212124 h 834218"/>
                <a:gd name="connsiteX115" fmla="*/ 743796 w 3024845"/>
                <a:gd name="connsiteY115" fmla="*/ 229148 h 834218"/>
                <a:gd name="connsiteX116" fmla="*/ 746076 w 3024845"/>
                <a:gd name="connsiteY116" fmla="*/ 229148 h 834218"/>
                <a:gd name="connsiteX117" fmla="*/ 762036 w 3024845"/>
                <a:gd name="connsiteY117" fmla="*/ 229148 h 834218"/>
                <a:gd name="connsiteX118" fmla="*/ 762036 w 3024845"/>
                <a:gd name="connsiteY118" fmla="*/ 276707 h 834218"/>
                <a:gd name="connsiteX119" fmla="*/ 763049 w 3024845"/>
                <a:gd name="connsiteY119" fmla="*/ 276707 h 834218"/>
                <a:gd name="connsiteX120" fmla="*/ 770143 w 3024845"/>
                <a:gd name="connsiteY120" fmla="*/ 276707 h 834218"/>
                <a:gd name="connsiteX121" fmla="*/ 784330 w 3024845"/>
                <a:gd name="connsiteY121" fmla="*/ 281031 h 834218"/>
                <a:gd name="connsiteX122" fmla="*/ 784330 w 3024845"/>
                <a:gd name="connsiteY122" fmla="*/ 319943 h 834218"/>
                <a:gd name="connsiteX123" fmla="*/ 785343 w 3024845"/>
                <a:gd name="connsiteY123" fmla="*/ 319943 h 834218"/>
                <a:gd name="connsiteX124" fmla="*/ 792436 w 3024845"/>
                <a:gd name="connsiteY124" fmla="*/ 319943 h 834218"/>
                <a:gd name="connsiteX125" fmla="*/ 792436 w 3024845"/>
                <a:gd name="connsiteY125" fmla="*/ 321564 h 834218"/>
                <a:gd name="connsiteX126" fmla="*/ 792436 w 3024845"/>
                <a:gd name="connsiteY126" fmla="*/ 332913 h 834218"/>
                <a:gd name="connsiteX127" fmla="*/ 794463 w 3024845"/>
                <a:gd name="connsiteY127" fmla="*/ 332913 h 834218"/>
                <a:gd name="connsiteX128" fmla="*/ 808650 w 3024845"/>
                <a:gd name="connsiteY128" fmla="*/ 332913 h 834218"/>
                <a:gd name="connsiteX129" fmla="*/ 814730 w 3024845"/>
                <a:gd name="connsiteY129" fmla="*/ 339399 h 834218"/>
                <a:gd name="connsiteX130" fmla="*/ 814730 w 3024845"/>
                <a:gd name="connsiteY130" fmla="*/ 361017 h 834218"/>
                <a:gd name="connsiteX131" fmla="*/ 817010 w 3024845"/>
                <a:gd name="connsiteY131" fmla="*/ 361017 h 834218"/>
                <a:gd name="connsiteX132" fmla="*/ 832970 w 3024845"/>
                <a:gd name="connsiteY132" fmla="*/ 361017 h 834218"/>
                <a:gd name="connsiteX133" fmla="*/ 832970 w 3024845"/>
                <a:gd name="connsiteY133" fmla="*/ 362097 h 834218"/>
                <a:gd name="connsiteX134" fmla="*/ 832970 w 3024845"/>
                <a:gd name="connsiteY134" fmla="*/ 369664 h 834218"/>
                <a:gd name="connsiteX135" fmla="*/ 834237 w 3024845"/>
                <a:gd name="connsiteY135" fmla="*/ 369664 h 834218"/>
                <a:gd name="connsiteX136" fmla="*/ 843104 w 3024845"/>
                <a:gd name="connsiteY136" fmla="*/ 369664 h 834218"/>
                <a:gd name="connsiteX137" fmla="*/ 843104 w 3024845"/>
                <a:gd name="connsiteY137" fmla="*/ 371825 h 834218"/>
                <a:gd name="connsiteX138" fmla="*/ 843104 w 3024845"/>
                <a:gd name="connsiteY138" fmla="*/ 386958 h 834218"/>
                <a:gd name="connsiteX139" fmla="*/ 847157 w 3024845"/>
                <a:gd name="connsiteY139" fmla="*/ 385066 h 834218"/>
                <a:gd name="connsiteX140" fmla="*/ 847157 w 3024845"/>
                <a:gd name="connsiteY140" fmla="*/ 371825 h 834218"/>
                <a:gd name="connsiteX141" fmla="*/ 848170 w 3024845"/>
                <a:gd name="connsiteY141" fmla="*/ 371825 h 834218"/>
                <a:gd name="connsiteX142" fmla="*/ 855264 w 3024845"/>
                <a:gd name="connsiteY142" fmla="*/ 371825 h 834218"/>
                <a:gd name="connsiteX143" fmla="*/ 855264 w 3024845"/>
                <a:gd name="connsiteY143" fmla="*/ 373447 h 834218"/>
                <a:gd name="connsiteX144" fmla="*/ 855264 w 3024845"/>
                <a:gd name="connsiteY144" fmla="*/ 384796 h 834218"/>
                <a:gd name="connsiteX145" fmla="*/ 856024 w 3024845"/>
                <a:gd name="connsiteY145" fmla="*/ 384796 h 834218"/>
                <a:gd name="connsiteX146" fmla="*/ 861344 w 3024845"/>
                <a:gd name="connsiteY146" fmla="*/ 384796 h 834218"/>
                <a:gd name="connsiteX147" fmla="*/ 909984 w 3024845"/>
                <a:gd name="connsiteY147" fmla="*/ 380473 h 834218"/>
                <a:gd name="connsiteX148" fmla="*/ 909984 w 3024845"/>
                <a:gd name="connsiteY148" fmla="*/ 381824 h 834218"/>
                <a:gd name="connsiteX149" fmla="*/ 909984 w 3024845"/>
                <a:gd name="connsiteY149" fmla="*/ 391281 h 834218"/>
                <a:gd name="connsiteX150" fmla="*/ 910744 w 3024845"/>
                <a:gd name="connsiteY150" fmla="*/ 391281 h 834218"/>
                <a:gd name="connsiteX151" fmla="*/ 916065 w 3024845"/>
                <a:gd name="connsiteY151" fmla="*/ 391281 h 834218"/>
                <a:gd name="connsiteX152" fmla="*/ 916065 w 3024845"/>
                <a:gd name="connsiteY152" fmla="*/ 393443 h 834218"/>
                <a:gd name="connsiteX153" fmla="*/ 916065 w 3024845"/>
                <a:gd name="connsiteY153" fmla="*/ 408576 h 834218"/>
                <a:gd name="connsiteX154" fmla="*/ 918091 w 3024845"/>
                <a:gd name="connsiteY154" fmla="*/ 407225 h 834218"/>
                <a:gd name="connsiteX155" fmla="*/ 932278 w 3024845"/>
                <a:gd name="connsiteY155" fmla="*/ 397767 h 834218"/>
                <a:gd name="connsiteX156" fmla="*/ 938358 w 3024845"/>
                <a:gd name="connsiteY156" fmla="*/ 356693 h 834218"/>
                <a:gd name="connsiteX157" fmla="*/ 939118 w 3024845"/>
                <a:gd name="connsiteY157" fmla="*/ 356423 h 834218"/>
                <a:gd name="connsiteX158" fmla="*/ 944438 w 3024845"/>
                <a:gd name="connsiteY158" fmla="*/ 354531 h 834218"/>
                <a:gd name="connsiteX159" fmla="*/ 946465 w 3024845"/>
                <a:gd name="connsiteY159" fmla="*/ 285354 h 834218"/>
                <a:gd name="connsiteX160" fmla="*/ 948492 w 3024845"/>
                <a:gd name="connsiteY160" fmla="*/ 354531 h 834218"/>
                <a:gd name="connsiteX161" fmla="*/ 949252 w 3024845"/>
                <a:gd name="connsiteY161" fmla="*/ 354801 h 834218"/>
                <a:gd name="connsiteX162" fmla="*/ 954572 w 3024845"/>
                <a:gd name="connsiteY162" fmla="*/ 356693 h 834218"/>
                <a:gd name="connsiteX163" fmla="*/ 954572 w 3024845"/>
                <a:gd name="connsiteY163" fmla="*/ 270222 h 834218"/>
                <a:gd name="connsiteX164" fmla="*/ 958625 w 3024845"/>
                <a:gd name="connsiteY164" fmla="*/ 237795 h 834218"/>
                <a:gd name="connsiteX165" fmla="*/ 997132 w 3024845"/>
                <a:gd name="connsiteY165" fmla="*/ 237795 h 834218"/>
                <a:gd name="connsiteX166" fmla="*/ 997132 w 3024845"/>
                <a:gd name="connsiteY166" fmla="*/ 270222 h 834218"/>
                <a:gd name="connsiteX167" fmla="*/ 997892 w 3024845"/>
                <a:gd name="connsiteY167" fmla="*/ 270222 h 834218"/>
                <a:gd name="connsiteX168" fmla="*/ 1003212 w 3024845"/>
                <a:gd name="connsiteY168" fmla="*/ 270222 h 834218"/>
                <a:gd name="connsiteX169" fmla="*/ 1003212 w 3024845"/>
                <a:gd name="connsiteY169" fmla="*/ 188074 h 834218"/>
                <a:gd name="connsiteX170" fmla="*/ 1004986 w 3024845"/>
                <a:gd name="connsiteY170" fmla="*/ 188074 h 834218"/>
                <a:gd name="connsiteX171" fmla="*/ 1017399 w 3024845"/>
                <a:gd name="connsiteY171" fmla="*/ 188074 h 834218"/>
                <a:gd name="connsiteX172" fmla="*/ 1017399 w 3024845"/>
                <a:gd name="connsiteY172" fmla="*/ 186183 h 834218"/>
                <a:gd name="connsiteX173" fmla="*/ 1017399 w 3024845"/>
                <a:gd name="connsiteY173" fmla="*/ 172942 h 834218"/>
                <a:gd name="connsiteX174" fmla="*/ 1039693 w 3024845"/>
                <a:gd name="connsiteY174" fmla="*/ 172942 h 834218"/>
                <a:gd name="connsiteX175" fmla="*/ 1039693 w 3024845"/>
                <a:gd name="connsiteY175" fmla="*/ 171861 h 834218"/>
                <a:gd name="connsiteX176" fmla="*/ 1039693 w 3024845"/>
                <a:gd name="connsiteY176" fmla="*/ 164295 h 834218"/>
                <a:gd name="connsiteX177" fmla="*/ 1041466 w 3024845"/>
                <a:gd name="connsiteY177" fmla="*/ 164295 h 834218"/>
                <a:gd name="connsiteX178" fmla="*/ 1053880 w 3024845"/>
                <a:gd name="connsiteY178" fmla="*/ 164295 h 834218"/>
                <a:gd name="connsiteX179" fmla="*/ 1053880 w 3024845"/>
                <a:gd name="connsiteY179" fmla="*/ 165376 h 834218"/>
                <a:gd name="connsiteX180" fmla="*/ 1053880 w 3024845"/>
                <a:gd name="connsiteY180" fmla="*/ 172942 h 834218"/>
                <a:gd name="connsiteX181" fmla="*/ 1054640 w 3024845"/>
                <a:gd name="connsiteY181" fmla="*/ 172942 h 834218"/>
                <a:gd name="connsiteX182" fmla="*/ 1059960 w 3024845"/>
                <a:gd name="connsiteY182" fmla="*/ 172942 h 834218"/>
                <a:gd name="connsiteX183" fmla="*/ 1070093 w 3024845"/>
                <a:gd name="connsiteY183" fmla="*/ 168618 h 834218"/>
                <a:gd name="connsiteX184" fmla="*/ 1074146 w 3024845"/>
                <a:gd name="connsiteY184" fmla="*/ 171861 h 834218"/>
                <a:gd name="connsiteX185" fmla="*/ 1074146 w 3024845"/>
                <a:gd name="connsiteY185" fmla="*/ 164295 h 834218"/>
                <a:gd name="connsiteX186" fmla="*/ 1076426 w 3024845"/>
                <a:gd name="connsiteY186" fmla="*/ 164295 h 834218"/>
                <a:gd name="connsiteX187" fmla="*/ 1092387 w 3024845"/>
                <a:gd name="connsiteY187" fmla="*/ 164295 h 834218"/>
                <a:gd name="connsiteX188" fmla="*/ 1092387 w 3024845"/>
                <a:gd name="connsiteY188" fmla="*/ 165376 h 834218"/>
                <a:gd name="connsiteX189" fmla="*/ 1092387 w 3024845"/>
                <a:gd name="connsiteY189" fmla="*/ 172942 h 834218"/>
                <a:gd name="connsiteX190" fmla="*/ 1122787 w 3024845"/>
                <a:gd name="connsiteY190" fmla="*/ 172942 h 834218"/>
                <a:gd name="connsiteX191" fmla="*/ 1122787 w 3024845"/>
                <a:gd name="connsiteY191" fmla="*/ 174563 h 834218"/>
                <a:gd name="connsiteX192" fmla="*/ 1122787 w 3024845"/>
                <a:gd name="connsiteY192" fmla="*/ 185913 h 834218"/>
                <a:gd name="connsiteX193" fmla="*/ 1149134 w 3024845"/>
                <a:gd name="connsiteY193" fmla="*/ 185913 h 834218"/>
                <a:gd name="connsiteX194" fmla="*/ 1149134 w 3024845"/>
                <a:gd name="connsiteY194" fmla="*/ 216177 h 834218"/>
                <a:gd name="connsiteX195" fmla="*/ 1149894 w 3024845"/>
                <a:gd name="connsiteY195" fmla="*/ 216177 h 834218"/>
                <a:gd name="connsiteX196" fmla="*/ 1155214 w 3024845"/>
                <a:gd name="connsiteY196" fmla="*/ 216177 h 834218"/>
                <a:gd name="connsiteX197" fmla="*/ 1155214 w 3024845"/>
                <a:gd name="connsiteY197" fmla="*/ 217258 h 834218"/>
                <a:gd name="connsiteX198" fmla="*/ 1155214 w 3024845"/>
                <a:gd name="connsiteY198" fmla="*/ 224825 h 834218"/>
                <a:gd name="connsiteX199" fmla="*/ 1159268 w 3024845"/>
                <a:gd name="connsiteY199" fmla="*/ 255089 h 834218"/>
                <a:gd name="connsiteX200" fmla="*/ 1160028 w 3024845"/>
                <a:gd name="connsiteY200" fmla="*/ 255089 h 834218"/>
                <a:gd name="connsiteX201" fmla="*/ 1165348 w 3024845"/>
                <a:gd name="connsiteY201" fmla="*/ 255089 h 834218"/>
                <a:gd name="connsiteX202" fmla="*/ 1165348 w 3024845"/>
                <a:gd name="connsiteY202" fmla="*/ 255900 h 834218"/>
                <a:gd name="connsiteX203" fmla="*/ 1165348 w 3024845"/>
                <a:gd name="connsiteY203" fmla="*/ 261575 h 834218"/>
                <a:gd name="connsiteX204" fmla="*/ 1166361 w 3024845"/>
                <a:gd name="connsiteY204" fmla="*/ 261575 h 834218"/>
                <a:gd name="connsiteX205" fmla="*/ 1173454 w 3024845"/>
                <a:gd name="connsiteY205" fmla="*/ 261575 h 834218"/>
                <a:gd name="connsiteX206" fmla="*/ 1173454 w 3024845"/>
                <a:gd name="connsiteY206" fmla="*/ 291840 h 834218"/>
                <a:gd name="connsiteX207" fmla="*/ 1175481 w 3024845"/>
                <a:gd name="connsiteY207" fmla="*/ 291840 h 834218"/>
                <a:gd name="connsiteX208" fmla="*/ 1189668 w 3024845"/>
                <a:gd name="connsiteY208" fmla="*/ 291840 h 834218"/>
                <a:gd name="connsiteX209" fmla="*/ 1189668 w 3024845"/>
                <a:gd name="connsiteY209" fmla="*/ 315619 h 834218"/>
                <a:gd name="connsiteX210" fmla="*/ 1191695 w 3024845"/>
                <a:gd name="connsiteY210" fmla="*/ 317240 h 834218"/>
                <a:gd name="connsiteX211" fmla="*/ 1191695 w 3024845"/>
                <a:gd name="connsiteY211" fmla="*/ 328590 h 834218"/>
                <a:gd name="connsiteX212" fmla="*/ 1192455 w 3024845"/>
                <a:gd name="connsiteY212" fmla="*/ 328590 h 834218"/>
                <a:gd name="connsiteX213" fmla="*/ 1197775 w 3024845"/>
                <a:gd name="connsiteY213" fmla="*/ 328590 h 834218"/>
                <a:gd name="connsiteX214" fmla="*/ 1197775 w 3024845"/>
                <a:gd name="connsiteY214" fmla="*/ 352369 h 834218"/>
                <a:gd name="connsiteX215" fmla="*/ 1199041 w 3024845"/>
                <a:gd name="connsiteY215" fmla="*/ 352369 h 834218"/>
                <a:gd name="connsiteX216" fmla="*/ 1207908 w 3024845"/>
                <a:gd name="connsiteY216" fmla="*/ 352369 h 834218"/>
                <a:gd name="connsiteX217" fmla="*/ 1209935 w 3024845"/>
                <a:gd name="connsiteY217" fmla="*/ 356423 h 834218"/>
                <a:gd name="connsiteX218" fmla="*/ 1209935 w 3024845"/>
                <a:gd name="connsiteY218" fmla="*/ 369664 h 834218"/>
                <a:gd name="connsiteX219" fmla="*/ 1211455 w 3024845"/>
                <a:gd name="connsiteY219" fmla="*/ 367772 h 834218"/>
                <a:gd name="connsiteX220" fmla="*/ 1222095 w 3024845"/>
                <a:gd name="connsiteY220" fmla="*/ 354531 h 834218"/>
                <a:gd name="connsiteX221" fmla="*/ 1250469 w 3024845"/>
                <a:gd name="connsiteY221" fmla="*/ 354531 h 834218"/>
                <a:gd name="connsiteX222" fmla="*/ 1250469 w 3024845"/>
                <a:gd name="connsiteY222" fmla="*/ 441002 h 834218"/>
                <a:gd name="connsiteX223" fmla="*/ 1251229 w 3024845"/>
                <a:gd name="connsiteY223" fmla="*/ 441002 h 834218"/>
                <a:gd name="connsiteX224" fmla="*/ 1256549 w 3024845"/>
                <a:gd name="connsiteY224" fmla="*/ 441002 h 834218"/>
                <a:gd name="connsiteX225" fmla="*/ 1257309 w 3024845"/>
                <a:gd name="connsiteY225" fmla="*/ 439651 h 834218"/>
                <a:gd name="connsiteX226" fmla="*/ 1262629 w 3024845"/>
                <a:gd name="connsiteY226" fmla="*/ 430193 h 834218"/>
                <a:gd name="connsiteX227" fmla="*/ 1262629 w 3024845"/>
                <a:gd name="connsiteY227" fmla="*/ 432085 h 834218"/>
                <a:gd name="connsiteX228" fmla="*/ 1262629 w 3024845"/>
                <a:gd name="connsiteY228" fmla="*/ 445326 h 834218"/>
                <a:gd name="connsiteX229" fmla="*/ 1266682 w 3024845"/>
                <a:gd name="connsiteY229" fmla="*/ 399929 h 834218"/>
                <a:gd name="connsiteX230" fmla="*/ 1267442 w 3024845"/>
                <a:gd name="connsiteY230" fmla="*/ 399929 h 834218"/>
                <a:gd name="connsiteX231" fmla="*/ 1272762 w 3024845"/>
                <a:gd name="connsiteY231" fmla="*/ 399929 h 834218"/>
                <a:gd name="connsiteX232" fmla="*/ 1272762 w 3024845"/>
                <a:gd name="connsiteY232" fmla="*/ 335075 h 834218"/>
                <a:gd name="connsiteX233" fmla="*/ 1273776 w 3024845"/>
                <a:gd name="connsiteY233" fmla="*/ 335075 h 834218"/>
                <a:gd name="connsiteX234" fmla="*/ 1280869 w 3024845"/>
                <a:gd name="connsiteY234" fmla="*/ 335075 h 834218"/>
                <a:gd name="connsiteX235" fmla="*/ 1293029 w 3024845"/>
                <a:gd name="connsiteY235" fmla="*/ 291840 h 834218"/>
                <a:gd name="connsiteX236" fmla="*/ 1294296 w 3024845"/>
                <a:gd name="connsiteY236" fmla="*/ 291840 h 834218"/>
                <a:gd name="connsiteX237" fmla="*/ 1303163 w 3024845"/>
                <a:gd name="connsiteY237" fmla="*/ 291840 h 834218"/>
                <a:gd name="connsiteX238" fmla="*/ 1313296 w 3024845"/>
                <a:gd name="connsiteY238" fmla="*/ 335075 h 834218"/>
                <a:gd name="connsiteX239" fmla="*/ 1314309 w 3024845"/>
                <a:gd name="connsiteY239" fmla="*/ 335075 h 834218"/>
                <a:gd name="connsiteX240" fmla="*/ 1321403 w 3024845"/>
                <a:gd name="connsiteY240" fmla="*/ 335075 h 834218"/>
                <a:gd name="connsiteX241" fmla="*/ 1321403 w 3024845"/>
                <a:gd name="connsiteY241" fmla="*/ 373987 h 834218"/>
                <a:gd name="connsiteX242" fmla="*/ 1323176 w 3024845"/>
                <a:gd name="connsiteY242" fmla="*/ 373987 h 834218"/>
                <a:gd name="connsiteX243" fmla="*/ 1335590 w 3024845"/>
                <a:gd name="connsiteY243" fmla="*/ 373987 h 834218"/>
                <a:gd name="connsiteX244" fmla="*/ 1335590 w 3024845"/>
                <a:gd name="connsiteY244" fmla="*/ 376149 h 834218"/>
                <a:gd name="connsiteX245" fmla="*/ 1335590 w 3024845"/>
                <a:gd name="connsiteY245" fmla="*/ 391281 h 834218"/>
                <a:gd name="connsiteX246" fmla="*/ 1339643 w 3024845"/>
                <a:gd name="connsiteY246" fmla="*/ 389120 h 834218"/>
                <a:gd name="connsiteX247" fmla="*/ 1339643 w 3024845"/>
                <a:gd name="connsiteY247" fmla="*/ 373987 h 834218"/>
                <a:gd name="connsiteX248" fmla="*/ 1341163 w 3024845"/>
                <a:gd name="connsiteY248" fmla="*/ 373987 h 834218"/>
                <a:gd name="connsiteX249" fmla="*/ 1351803 w 3024845"/>
                <a:gd name="connsiteY249" fmla="*/ 373987 h 834218"/>
                <a:gd name="connsiteX250" fmla="*/ 1351803 w 3024845"/>
                <a:gd name="connsiteY250" fmla="*/ 375608 h 834218"/>
                <a:gd name="connsiteX251" fmla="*/ 1351803 w 3024845"/>
                <a:gd name="connsiteY251" fmla="*/ 386958 h 834218"/>
                <a:gd name="connsiteX252" fmla="*/ 1382204 w 3024845"/>
                <a:gd name="connsiteY252" fmla="*/ 386958 h 834218"/>
                <a:gd name="connsiteX253" fmla="*/ 1382204 w 3024845"/>
                <a:gd name="connsiteY253" fmla="*/ 350208 h 834218"/>
                <a:gd name="connsiteX254" fmla="*/ 1383470 w 3024845"/>
                <a:gd name="connsiteY254" fmla="*/ 350208 h 834218"/>
                <a:gd name="connsiteX255" fmla="*/ 1392337 w 3024845"/>
                <a:gd name="connsiteY255" fmla="*/ 350208 h 834218"/>
                <a:gd name="connsiteX256" fmla="*/ 1392337 w 3024845"/>
                <a:gd name="connsiteY256" fmla="*/ 371825 h 834218"/>
                <a:gd name="connsiteX257" fmla="*/ 1394364 w 3024845"/>
                <a:gd name="connsiteY257" fmla="*/ 339399 h 834218"/>
                <a:gd name="connsiteX258" fmla="*/ 1416657 w 3024845"/>
                <a:gd name="connsiteY258" fmla="*/ 339399 h 834218"/>
                <a:gd name="connsiteX259" fmla="*/ 1416657 w 3024845"/>
                <a:gd name="connsiteY259" fmla="*/ 337777 h 834218"/>
                <a:gd name="connsiteX260" fmla="*/ 1416657 w 3024845"/>
                <a:gd name="connsiteY260" fmla="*/ 326428 h 834218"/>
                <a:gd name="connsiteX261" fmla="*/ 1417417 w 3024845"/>
                <a:gd name="connsiteY261" fmla="*/ 326428 h 834218"/>
                <a:gd name="connsiteX262" fmla="*/ 1422737 w 3024845"/>
                <a:gd name="connsiteY262" fmla="*/ 326428 h 834218"/>
                <a:gd name="connsiteX263" fmla="*/ 1422737 w 3024845"/>
                <a:gd name="connsiteY263" fmla="*/ 324537 h 834218"/>
                <a:gd name="connsiteX264" fmla="*/ 1422737 w 3024845"/>
                <a:gd name="connsiteY264" fmla="*/ 311296 h 834218"/>
                <a:gd name="connsiteX265" fmla="*/ 1426791 w 3024845"/>
                <a:gd name="connsiteY265" fmla="*/ 317781 h 834218"/>
                <a:gd name="connsiteX266" fmla="*/ 1429071 w 3024845"/>
                <a:gd name="connsiteY266" fmla="*/ 317781 h 834218"/>
                <a:gd name="connsiteX267" fmla="*/ 1445031 w 3024845"/>
                <a:gd name="connsiteY267" fmla="*/ 317781 h 834218"/>
                <a:gd name="connsiteX268" fmla="*/ 1445031 w 3024845"/>
                <a:gd name="connsiteY268" fmla="*/ 316970 h 834218"/>
                <a:gd name="connsiteX269" fmla="*/ 1445031 w 3024845"/>
                <a:gd name="connsiteY269" fmla="*/ 311296 h 834218"/>
                <a:gd name="connsiteX270" fmla="*/ 1445791 w 3024845"/>
                <a:gd name="connsiteY270" fmla="*/ 311296 h 834218"/>
                <a:gd name="connsiteX271" fmla="*/ 1451111 w 3024845"/>
                <a:gd name="connsiteY271" fmla="*/ 311296 h 834218"/>
                <a:gd name="connsiteX272" fmla="*/ 1451111 w 3024845"/>
                <a:gd name="connsiteY272" fmla="*/ 312647 h 834218"/>
                <a:gd name="connsiteX273" fmla="*/ 1451111 w 3024845"/>
                <a:gd name="connsiteY273" fmla="*/ 322105 h 834218"/>
                <a:gd name="connsiteX274" fmla="*/ 1489618 w 3024845"/>
                <a:gd name="connsiteY274" fmla="*/ 322105 h 834218"/>
                <a:gd name="connsiteX275" fmla="*/ 1489618 w 3024845"/>
                <a:gd name="connsiteY275" fmla="*/ 460458 h 834218"/>
                <a:gd name="connsiteX276" fmla="*/ 1491138 w 3024845"/>
                <a:gd name="connsiteY276" fmla="*/ 460458 h 834218"/>
                <a:gd name="connsiteX277" fmla="*/ 1501778 w 3024845"/>
                <a:gd name="connsiteY277" fmla="*/ 460458 h 834218"/>
                <a:gd name="connsiteX278" fmla="*/ 1501778 w 3024845"/>
                <a:gd name="connsiteY278" fmla="*/ 447488 h 834218"/>
                <a:gd name="connsiteX279" fmla="*/ 1505832 w 3024845"/>
                <a:gd name="connsiteY279" fmla="*/ 447488 h 834218"/>
                <a:gd name="connsiteX280" fmla="*/ 1505832 w 3024845"/>
                <a:gd name="connsiteY280" fmla="*/ 460458 h 834218"/>
                <a:gd name="connsiteX281" fmla="*/ 1536232 w 3024845"/>
                <a:gd name="connsiteY281" fmla="*/ 460458 h 834218"/>
                <a:gd name="connsiteX282" fmla="*/ 1536232 w 3024845"/>
                <a:gd name="connsiteY282" fmla="*/ 430193 h 834218"/>
                <a:gd name="connsiteX283" fmla="*/ 1548392 w 3024845"/>
                <a:gd name="connsiteY283" fmla="*/ 430193 h 834218"/>
                <a:gd name="connsiteX284" fmla="*/ 1560552 w 3024845"/>
                <a:gd name="connsiteY284" fmla="*/ 428032 h 834218"/>
                <a:gd name="connsiteX285" fmla="*/ 1564606 w 3024845"/>
                <a:gd name="connsiteY285" fmla="*/ 430193 h 834218"/>
                <a:gd name="connsiteX286" fmla="*/ 1574739 w 3024845"/>
                <a:gd name="connsiteY286" fmla="*/ 430193 h 834218"/>
                <a:gd name="connsiteX287" fmla="*/ 1574739 w 3024845"/>
                <a:gd name="connsiteY287" fmla="*/ 460458 h 834218"/>
                <a:gd name="connsiteX288" fmla="*/ 1582846 w 3024845"/>
                <a:gd name="connsiteY288" fmla="*/ 460458 h 834218"/>
                <a:gd name="connsiteX289" fmla="*/ 1582846 w 3024845"/>
                <a:gd name="connsiteY289" fmla="*/ 477753 h 834218"/>
                <a:gd name="connsiteX290" fmla="*/ 1592182 w 3024845"/>
                <a:gd name="connsiteY290" fmla="*/ 478658 h 834218"/>
                <a:gd name="connsiteX291" fmla="*/ 1605140 w 3024845"/>
                <a:gd name="connsiteY291" fmla="*/ 478658 h 834218"/>
                <a:gd name="connsiteX292" fmla="*/ 1605140 w 3024845"/>
                <a:gd name="connsiteY292" fmla="*/ 462620 h 834218"/>
                <a:gd name="connsiteX293" fmla="*/ 1673096 w 3024845"/>
                <a:gd name="connsiteY293" fmla="*/ 462620 h 834218"/>
                <a:gd name="connsiteX294" fmla="*/ 1673096 w 3024845"/>
                <a:gd name="connsiteY294" fmla="*/ 377367 h 834218"/>
                <a:gd name="connsiteX295" fmla="*/ 1745104 w 3024845"/>
                <a:gd name="connsiteY295" fmla="*/ 377367 h 834218"/>
                <a:gd name="connsiteX296" fmla="*/ 1745104 w 3024845"/>
                <a:gd name="connsiteY296" fmla="*/ 456135 h 834218"/>
                <a:gd name="connsiteX297" fmla="*/ 1747008 w 3024845"/>
                <a:gd name="connsiteY297" fmla="*/ 456135 h 834218"/>
                <a:gd name="connsiteX298" fmla="*/ 1748250 w 3024845"/>
                <a:gd name="connsiteY298" fmla="*/ 478658 h 834218"/>
                <a:gd name="connsiteX299" fmla="*/ 1757926 w 3024845"/>
                <a:gd name="connsiteY299" fmla="*/ 478658 h 834218"/>
                <a:gd name="connsiteX300" fmla="*/ 1759168 w 3024845"/>
                <a:gd name="connsiteY300" fmla="*/ 456135 h 834218"/>
                <a:gd name="connsiteX301" fmla="*/ 1765248 w 3024845"/>
                <a:gd name="connsiteY301" fmla="*/ 456135 h 834218"/>
                <a:gd name="connsiteX302" fmla="*/ 1766490 w 3024845"/>
                <a:gd name="connsiteY302" fmla="*/ 478658 h 834218"/>
                <a:gd name="connsiteX303" fmla="*/ 1817112 w 3024845"/>
                <a:gd name="connsiteY303" fmla="*/ 478658 h 834218"/>
                <a:gd name="connsiteX304" fmla="*/ 1817112 w 3024845"/>
                <a:gd name="connsiteY304" fmla="*/ 315630 h 834218"/>
                <a:gd name="connsiteX305" fmla="*/ 2014439 w 3024845"/>
                <a:gd name="connsiteY305" fmla="*/ 315630 h 834218"/>
                <a:gd name="connsiteX306" fmla="*/ 2014439 w 3024845"/>
                <a:gd name="connsiteY306" fmla="*/ 478658 h 834218"/>
                <a:gd name="connsiteX307" fmla="*/ 2033136 w 3024845"/>
                <a:gd name="connsiteY307" fmla="*/ 478658 h 834218"/>
                <a:gd name="connsiteX308" fmla="*/ 2033136 w 3024845"/>
                <a:gd name="connsiteY308" fmla="*/ 395965 h 834218"/>
                <a:gd name="connsiteX309" fmla="*/ 2128256 w 3024845"/>
                <a:gd name="connsiteY309" fmla="*/ 395965 h 834218"/>
                <a:gd name="connsiteX310" fmla="*/ 2180720 w 3024845"/>
                <a:gd name="connsiteY310" fmla="*/ 330752 h 834218"/>
                <a:gd name="connsiteX311" fmla="*/ 2245574 w 3024845"/>
                <a:gd name="connsiteY311" fmla="*/ 330752 h 834218"/>
                <a:gd name="connsiteX312" fmla="*/ 2245574 w 3024845"/>
                <a:gd name="connsiteY312" fmla="*/ 406414 h 834218"/>
                <a:gd name="connsiteX313" fmla="*/ 2253681 w 3024845"/>
                <a:gd name="connsiteY313" fmla="*/ 406414 h 834218"/>
                <a:gd name="connsiteX314" fmla="*/ 2255708 w 3024845"/>
                <a:gd name="connsiteY314" fmla="*/ 399929 h 834218"/>
                <a:gd name="connsiteX315" fmla="*/ 2261788 w 3024845"/>
                <a:gd name="connsiteY315" fmla="*/ 399929 h 834218"/>
                <a:gd name="connsiteX316" fmla="*/ 2263815 w 3024845"/>
                <a:gd name="connsiteY316" fmla="*/ 408576 h 834218"/>
                <a:gd name="connsiteX317" fmla="*/ 2275975 w 3024845"/>
                <a:gd name="connsiteY317" fmla="*/ 408576 h 834218"/>
                <a:gd name="connsiteX318" fmla="*/ 2275975 w 3024845"/>
                <a:gd name="connsiteY318" fmla="*/ 402090 h 834218"/>
                <a:gd name="connsiteX319" fmla="*/ 2298268 w 3024845"/>
                <a:gd name="connsiteY319" fmla="*/ 402090 h 834218"/>
                <a:gd name="connsiteX320" fmla="*/ 2298268 w 3024845"/>
                <a:gd name="connsiteY320" fmla="*/ 408576 h 834218"/>
                <a:gd name="connsiteX321" fmla="*/ 2318535 w 3024845"/>
                <a:gd name="connsiteY321" fmla="*/ 408576 h 834218"/>
                <a:gd name="connsiteX322" fmla="*/ 2318535 w 3024845"/>
                <a:gd name="connsiteY322" fmla="*/ 453973 h 834218"/>
                <a:gd name="connsiteX323" fmla="*/ 2332722 w 3024845"/>
                <a:gd name="connsiteY323" fmla="*/ 453973 h 834218"/>
                <a:gd name="connsiteX324" fmla="*/ 2332722 w 3024845"/>
                <a:gd name="connsiteY324" fmla="*/ 441002 h 834218"/>
                <a:gd name="connsiteX325" fmla="*/ 2348936 w 3024845"/>
                <a:gd name="connsiteY325" fmla="*/ 441002 h 834218"/>
                <a:gd name="connsiteX326" fmla="*/ 2348936 w 3024845"/>
                <a:gd name="connsiteY326" fmla="*/ 261575 h 834218"/>
                <a:gd name="connsiteX327" fmla="*/ 2355016 w 3024845"/>
                <a:gd name="connsiteY327" fmla="*/ 255089 h 834218"/>
                <a:gd name="connsiteX328" fmla="*/ 2427977 w 3024845"/>
                <a:gd name="connsiteY328" fmla="*/ 255089 h 834218"/>
                <a:gd name="connsiteX329" fmla="*/ 2427977 w 3024845"/>
                <a:gd name="connsiteY329" fmla="*/ 263737 h 834218"/>
                <a:gd name="connsiteX330" fmla="*/ 2438110 w 3024845"/>
                <a:gd name="connsiteY330" fmla="*/ 263737 h 834218"/>
                <a:gd name="connsiteX331" fmla="*/ 2438110 w 3024845"/>
                <a:gd name="connsiteY331" fmla="*/ 378311 h 834218"/>
                <a:gd name="connsiteX332" fmla="*/ 2460404 w 3024845"/>
                <a:gd name="connsiteY332" fmla="*/ 378311 h 834218"/>
                <a:gd name="connsiteX333" fmla="*/ 2460404 w 3024845"/>
                <a:gd name="connsiteY333" fmla="*/ 311296 h 834218"/>
                <a:gd name="connsiteX334" fmla="*/ 2486751 w 3024845"/>
                <a:gd name="connsiteY334" fmla="*/ 311296 h 834218"/>
                <a:gd name="connsiteX335" fmla="*/ 2490804 w 3024845"/>
                <a:gd name="connsiteY335" fmla="*/ 306972 h 834218"/>
                <a:gd name="connsiteX336" fmla="*/ 2498911 w 3024845"/>
                <a:gd name="connsiteY336" fmla="*/ 306972 h 834218"/>
                <a:gd name="connsiteX337" fmla="*/ 2502964 w 3024845"/>
                <a:gd name="connsiteY337" fmla="*/ 311296 h 834218"/>
                <a:gd name="connsiteX338" fmla="*/ 2525258 w 3024845"/>
                <a:gd name="connsiteY338" fmla="*/ 311296 h 834218"/>
                <a:gd name="connsiteX339" fmla="*/ 2525258 w 3024845"/>
                <a:gd name="connsiteY339" fmla="*/ 194560 h 834218"/>
                <a:gd name="connsiteX340" fmla="*/ 2582005 w 3024845"/>
                <a:gd name="connsiteY340" fmla="*/ 183751 h 834218"/>
                <a:gd name="connsiteX341" fmla="*/ 2582005 w 3024845"/>
                <a:gd name="connsiteY341" fmla="*/ 184832 h 834218"/>
                <a:gd name="connsiteX342" fmla="*/ 2582005 w 3024845"/>
                <a:gd name="connsiteY342" fmla="*/ 192398 h 834218"/>
                <a:gd name="connsiteX343" fmla="*/ 2608352 w 3024845"/>
                <a:gd name="connsiteY343" fmla="*/ 192398 h 834218"/>
                <a:gd name="connsiteX344" fmla="*/ 2608352 w 3024845"/>
                <a:gd name="connsiteY344" fmla="*/ 447488 h 834218"/>
                <a:gd name="connsiteX345" fmla="*/ 2630646 w 3024845"/>
                <a:gd name="connsiteY345" fmla="*/ 447488 h 834218"/>
                <a:gd name="connsiteX346" fmla="*/ 2630646 w 3024845"/>
                <a:gd name="connsiteY346" fmla="*/ 443164 h 834218"/>
                <a:gd name="connsiteX347" fmla="*/ 2642806 w 3024845"/>
                <a:gd name="connsiteY347" fmla="*/ 443164 h 834218"/>
                <a:gd name="connsiteX348" fmla="*/ 2642806 w 3024845"/>
                <a:gd name="connsiteY348" fmla="*/ 447488 h 834218"/>
                <a:gd name="connsiteX349" fmla="*/ 2667126 w 3024845"/>
                <a:gd name="connsiteY349" fmla="*/ 447488 h 834218"/>
                <a:gd name="connsiteX350" fmla="*/ 2667126 w 3024845"/>
                <a:gd name="connsiteY350" fmla="*/ 434517 h 834218"/>
                <a:gd name="connsiteX351" fmla="*/ 2695500 w 3024845"/>
                <a:gd name="connsiteY351" fmla="*/ 434517 h 834218"/>
                <a:gd name="connsiteX352" fmla="*/ 2707660 w 3024845"/>
                <a:gd name="connsiteY352" fmla="*/ 430193 h 834218"/>
                <a:gd name="connsiteX353" fmla="*/ 2727927 w 3024845"/>
                <a:gd name="connsiteY353" fmla="*/ 434517 h 834218"/>
                <a:gd name="connsiteX354" fmla="*/ 2727927 w 3024845"/>
                <a:gd name="connsiteY354" fmla="*/ 417223 h 834218"/>
                <a:gd name="connsiteX355" fmla="*/ 2736034 w 3024845"/>
                <a:gd name="connsiteY355" fmla="*/ 417223 h 834218"/>
                <a:gd name="connsiteX356" fmla="*/ 2736034 w 3024845"/>
                <a:gd name="connsiteY356" fmla="*/ 404252 h 834218"/>
                <a:gd name="connsiteX357" fmla="*/ 2792781 w 3024845"/>
                <a:gd name="connsiteY357" fmla="*/ 404252 h 834218"/>
                <a:gd name="connsiteX358" fmla="*/ 2792781 w 3024845"/>
                <a:gd name="connsiteY358" fmla="*/ 373987 h 834218"/>
                <a:gd name="connsiteX359" fmla="*/ 2811021 w 3024845"/>
                <a:gd name="connsiteY359" fmla="*/ 373987 h 834218"/>
                <a:gd name="connsiteX360" fmla="*/ 2811021 w 3024845"/>
                <a:gd name="connsiteY360" fmla="*/ 367502 h 834218"/>
                <a:gd name="connsiteX361" fmla="*/ 2823181 w 3024845"/>
                <a:gd name="connsiteY361" fmla="*/ 367502 h 834218"/>
                <a:gd name="connsiteX362" fmla="*/ 2823181 w 3024845"/>
                <a:gd name="connsiteY362" fmla="*/ 373987 h 834218"/>
                <a:gd name="connsiteX363" fmla="*/ 2839395 w 3024845"/>
                <a:gd name="connsiteY363" fmla="*/ 373987 h 834218"/>
                <a:gd name="connsiteX364" fmla="*/ 2839395 w 3024845"/>
                <a:gd name="connsiteY364" fmla="*/ 423708 h 834218"/>
                <a:gd name="connsiteX365" fmla="*/ 2871822 w 3024845"/>
                <a:gd name="connsiteY365" fmla="*/ 423708 h 834218"/>
                <a:gd name="connsiteX366" fmla="*/ 2871822 w 3024845"/>
                <a:gd name="connsiteY366" fmla="*/ 397767 h 834218"/>
                <a:gd name="connsiteX367" fmla="*/ 2910329 w 3024845"/>
                <a:gd name="connsiteY367" fmla="*/ 397767 h 834218"/>
                <a:gd name="connsiteX368" fmla="*/ 2910329 w 3024845"/>
                <a:gd name="connsiteY368" fmla="*/ 367502 h 834218"/>
                <a:gd name="connsiteX369" fmla="*/ 2958970 w 3024845"/>
                <a:gd name="connsiteY369" fmla="*/ 367502 h 834218"/>
                <a:gd name="connsiteX370" fmla="*/ 2958970 w 3024845"/>
                <a:gd name="connsiteY370" fmla="*/ 478658 h 834218"/>
                <a:gd name="connsiteX371" fmla="*/ 2958970 w 3024845"/>
                <a:gd name="connsiteY371" fmla="*/ 492437 h 834218"/>
                <a:gd name="connsiteX372" fmla="*/ 3024845 w 3024845"/>
                <a:gd name="connsiteY372" fmla="*/ 492437 h 834218"/>
                <a:gd name="connsiteX373" fmla="*/ 3024845 w 3024845"/>
                <a:gd name="connsiteY373" fmla="*/ 834218 h 834218"/>
                <a:gd name="connsiteX374" fmla="*/ 2054 w 3024845"/>
                <a:gd name="connsiteY374" fmla="*/ 831885 h 834218"/>
                <a:gd name="connsiteX375" fmla="*/ 0 w 3024845"/>
                <a:gd name="connsiteY375" fmla="*/ 397767 h 834218"/>
                <a:gd name="connsiteX376" fmla="*/ 20267 w 3024845"/>
                <a:gd name="connsiteY376" fmla="*/ 397767 h 834218"/>
                <a:gd name="connsiteX377" fmla="*/ 20774 w 3024845"/>
                <a:gd name="connsiteY377" fmla="*/ 396686 h 834218"/>
                <a:gd name="connsiteX378" fmla="*/ 24320 w 3024845"/>
                <a:gd name="connsiteY378" fmla="*/ 389120 h 834218"/>
                <a:gd name="connsiteX379" fmla="*/ 26094 w 3024845"/>
                <a:gd name="connsiteY379" fmla="*/ 389390 h 834218"/>
                <a:gd name="connsiteX380" fmla="*/ 38507 w 3024845"/>
                <a:gd name="connsiteY380" fmla="*/ 391281 h 834218"/>
                <a:gd name="connsiteX381" fmla="*/ 39014 w 3024845"/>
                <a:gd name="connsiteY381" fmla="*/ 392633 h 834218"/>
                <a:gd name="connsiteX382" fmla="*/ 42560 w 3024845"/>
                <a:gd name="connsiteY382" fmla="*/ 402090 h 834218"/>
                <a:gd name="connsiteX383" fmla="*/ 68907 w 3024845"/>
                <a:gd name="connsiteY383" fmla="*/ 404252 h 834218"/>
                <a:gd name="connsiteX384" fmla="*/ 68907 w 3024845"/>
                <a:gd name="connsiteY384" fmla="*/ 281031 h 834218"/>
                <a:gd name="connsiteX385" fmla="*/ 70934 w 3024845"/>
                <a:gd name="connsiteY385" fmla="*/ 281031 h 834218"/>
                <a:gd name="connsiteX386" fmla="*/ 85121 w 3024845"/>
                <a:gd name="connsiteY386" fmla="*/ 281031 h 834218"/>
                <a:gd name="connsiteX387" fmla="*/ 85121 w 3024845"/>
                <a:gd name="connsiteY387" fmla="*/ 144839 h 834218"/>
                <a:gd name="connsiteX388" fmla="*/ 86894 w 3024845"/>
                <a:gd name="connsiteY388" fmla="*/ 144839 h 834218"/>
                <a:gd name="connsiteX389" fmla="*/ 99308 w 3024845"/>
                <a:gd name="connsiteY389" fmla="*/ 144839 h 834218"/>
                <a:gd name="connsiteX390" fmla="*/ 99308 w 3024845"/>
                <a:gd name="connsiteY390" fmla="*/ 30265 h 834218"/>
                <a:gd name="connsiteX391" fmla="*/ 103361 w 3024845"/>
                <a:gd name="connsiteY391" fmla="*/ 2161 h 834218"/>
                <a:gd name="connsiteX0" fmla="*/ 103361 w 3024845"/>
                <a:gd name="connsiteY0" fmla="*/ 2161 h 834218"/>
                <a:gd name="connsiteX1" fmla="*/ 200642 w 3024845"/>
                <a:gd name="connsiteY1" fmla="*/ 0 h 834218"/>
                <a:gd name="connsiteX2" fmla="*/ 202669 w 3024845"/>
                <a:gd name="connsiteY2" fmla="*/ 0 h 834218"/>
                <a:gd name="connsiteX3" fmla="*/ 216856 w 3024845"/>
                <a:gd name="connsiteY3" fmla="*/ 0 h 834218"/>
                <a:gd name="connsiteX4" fmla="*/ 216856 w 3024845"/>
                <a:gd name="connsiteY4" fmla="*/ 23779 h 834218"/>
                <a:gd name="connsiteX5" fmla="*/ 220909 w 3024845"/>
                <a:gd name="connsiteY5" fmla="*/ 30265 h 834218"/>
                <a:gd name="connsiteX6" fmla="*/ 220909 w 3024845"/>
                <a:gd name="connsiteY6" fmla="*/ 144839 h 834218"/>
                <a:gd name="connsiteX7" fmla="*/ 223189 w 3024845"/>
                <a:gd name="connsiteY7" fmla="*/ 144839 h 834218"/>
                <a:gd name="connsiteX8" fmla="*/ 239150 w 3024845"/>
                <a:gd name="connsiteY8" fmla="*/ 144839 h 834218"/>
                <a:gd name="connsiteX9" fmla="*/ 239150 w 3024845"/>
                <a:gd name="connsiteY9" fmla="*/ 285354 h 834218"/>
                <a:gd name="connsiteX10" fmla="*/ 240670 w 3024845"/>
                <a:gd name="connsiteY10" fmla="*/ 285084 h 834218"/>
                <a:gd name="connsiteX11" fmla="*/ 251310 w 3024845"/>
                <a:gd name="connsiteY11" fmla="*/ 283193 h 834218"/>
                <a:gd name="connsiteX12" fmla="*/ 249283 w 3024845"/>
                <a:gd name="connsiteY12" fmla="*/ 371825 h 834218"/>
                <a:gd name="connsiteX13" fmla="*/ 250803 w 3024845"/>
                <a:gd name="connsiteY13" fmla="*/ 372096 h 834218"/>
                <a:gd name="connsiteX14" fmla="*/ 261443 w 3024845"/>
                <a:gd name="connsiteY14" fmla="*/ 373987 h 834218"/>
                <a:gd name="connsiteX15" fmla="*/ 261696 w 3024845"/>
                <a:gd name="connsiteY15" fmla="*/ 374798 h 834218"/>
                <a:gd name="connsiteX16" fmla="*/ 263470 w 3024845"/>
                <a:gd name="connsiteY16" fmla="*/ 380473 h 834218"/>
                <a:gd name="connsiteX17" fmla="*/ 264230 w 3024845"/>
                <a:gd name="connsiteY17" fmla="*/ 378041 h 834218"/>
                <a:gd name="connsiteX18" fmla="*/ 269550 w 3024845"/>
                <a:gd name="connsiteY18" fmla="*/ 361017 h 834218"/>
                <a:gd name="connsiteX19" fmla="*/ 271323 w 3024845"/>
                <a:gd name="connsiteY19" fmla="*/ 361017 h 834218"/>
                <a:gd name="connsiteX20" fmla="*/ 283737 w 3024845"/>
                <a:gd name="connsiteY20" fmla="*/ 361017 h 834218"/>
                <a:gd name="connsiteX21" fmla="*/ 283737 w 3024845"/>
                <a:gd name="connsiteY21" fmla="*/ 393443 h 834218"/>
                <a:gd name="connsiteX22" fmla="*/ 284750 w 3024845"/>
                <a:gd name="connsiteY22" fmla="*/ 393984 h 834218"/>
                <a:gd name="connsiteX23" fmla="*/ 291844 w 3024845"/>
                <a:gd name="connsiteY23" fmla="*/ 397767 h 834218"/>
                <a:gd name="connsiteX24" fmla="*/ 291844 w 3024845"/>
                <a:gd name="connsiteY24" fmla="*/ 399118 h 834218"/>
                <a:gd name="connsiteX25" fmla="*/ 291844 w 3024845"/>
                <a:gd name="connsiteY25" fmla="*/ 408576 h 834218"/>
                <a:gd name="connsiteX26" fmla="*/ 336431 w 3024845"/>
                <a:gd name="connsiteY26" fmla="*/ 408576 h 834218"/>
                <a:gd name="connsiteX27" fmla="*/ 336431 w 3024845"/>
                <a:gd name="connsiteY27" fmla="*/ 409657 h 834218"/>
                <a:gd name="connsiteX28" fmla="*/ 336431 w 3024845"/>
                <a:gd name="connsiteY28" fmla="*/ 417223 h 834218"/>
                <a:gd name="connsiteX29" fmla="*/ 338457 w 3024845"/>
                <a:gd name="connsiteY29" fmla="*/ 417223 h 834218"/>
                <a:gd name="connsiteX30" fmla="*/ 352644 w 3024845"/>
                <a:gd name="connsiteY30" fmla="*/ 417223 h 834218"/>
                <a:gd name="connsiteX31" fmla="*/ 352644 w 3024845"/>
                <a:gd name="connsiteY31" fmla="*/ 386958 h 834218"/>
                <a:gd name="connsiteX32" fmla="*/ 397231 w 3024845"/>
                <a:gd name="connsiteY32" fmla="*/ 386958 h 834218"/>
                <a:gd name="connsiteX33" fmla="*/ 397231 w 3024845"/>
                <a:gd name="connsiteY33" fmla="*/ 385607 h 834218"/>
                <a:gd name="connsiteX34" fmla="*/ 397231 w 3024845"/>
                <a:gd name="connsiteY34" fmla="*/ 376149 h 834218"/>
                <a:gd name="connsiteX35" fmla="*/ 398245 w 3024845"/>
                <a:gd name="connsiteY35" fmla="*/ 376149 h 834218"/>
                <a:gd name="connsiteX36" fmla="*/ 405338 w 3024845"/>
                <a:gd name="connsiteY36" fmla="*/ 376149 h 834218"/>
                <a:gd name="connsiteX37" fmla="*/ 405338 w 3024845"/>
                <a:gd name="connsiteY37" fmla="*/ 374258 h 834218"/>
                <a:gd name="connsiteX38" fmla="*/ 405338 w 3024845"/>
                <a:gd name="connsiteY38" fmla="*/ 361017 h 834218"/>
                <a:gd name="connsiteX39" fmla="*/ 406098 w 3024845"/>
                <a:gd name="connsiteY39" fmla="*/ 361017 h 834218"/>
                <a:gd name="connsiteX40" fmla="*/ 411418 w 3024845"/>
                <a:gd name="connsiteY40" fmla="*/ 361017 h 834218"/>
                <a:gd name="connsiteX41" fmla="*/ 411418 w 3024845"/>
                <a:gd name="connsiteY41" fmla="*/ 359936 h 834218"/>
                <a:gd name="connsiteX42" fmla="*/ 411418 w 3024845"/>
                <a:gd name="connsiteY42" fmla="*/ 352369 h 834218"/>
                <a:gd name="connsiteX43" fmla="*/ 413445 w 3024845"/>
                <a:gd name="connsiteY43" fmla="*/ 352369 h 834218"/>
                <a:gd name="connsiteX44" fmla="*/ 427632 w 3024845"/>
                <a:gd name="connsiteY44" fmla="*/ 352369 h 834218"/>
                <a:gd name="connsiteX45" fmla="*/ 427632 w 3024845"/>
                <a:gd name="connsiteY45" fmla="*/ 353450 h 834218"/>
                <a:gd name="connsiteX46" fmla="*/ 427632 w 3024845"/>
                <a:gd name="connsiteY46" fmla="*/ 361017 h 834218"/>
                <a:gd name="connsiteX47" fmla="*/ 449925 w 3024845"/>
                <a:gd name="connsiteY47" fmla="*/ 361017 h 834218"/>
                <a:gd name="connsiteX48" fmla="*/ 449925 w 3024845"/>
                <a:gd name="connsiteY48" fmla="*/ 359125 h 834218"/>
                <a:gd name="connsiteX49" fmla="*/ 449925 w 3024845"/>
                <a:gd name="connsiteY49" fmla="*/ 345884 h 834218"/>
                <a:gd name="connsiteX50" fmla="*/ 451699 w 3024845"/>
                <a:gd name="connsiteY50" fmla="*/ 345884 h 834218"/>
                <a:gd name="connsiteX51" fmla="*/ 464112 w 3024845"/>
                <a:gd name="connsiteY51" fmla="*/ 345884 h 834218"/>
                <a:gd name="connsiteX52" fmla="*/ 464112 w 3024845"/>
                <a:gd name="connsiteY52" fmla="*/ 369664 h 834218"/>
                <a:gd name="connsiteX53" fmla="*/ 465126 w 3024845"/>
                <a:gd name="connsiteY53" fmla="*/ 369664 h 834218"/>
                <a:gd name="connsiteX54" fmla="*/ 472219 w 3024845"/>
                <a:gd name="connsiteY54" fmla="*/ 369664 h 834218"/>
                <a:gd name="connsiteX55" fmla="*/ 472219 w 3024845"/>
                <a:gd name="connsiteY55" fmla="*/ 368583 h 834218"/>
                <a:gd name="connsiteX56" fmla="*/ 472219 w 3024845"/>
                <a:gd name="connsiteY56" fmla="*/ 361017 h 834218"/>
                <a:gd name="connsiteX57" fmla="*/ 473992 w 3024845"/>
                <a:gd name="connsiteY57" fmla="*/ 361017 h 834218"/>
                <a:gd name="connsiteX58" fmla="*/ 486406 w 3024845"/>
                <a:gd name="connsiteY58" fmla="*/ 361017 h 834218"/>
                <a:gd name="connsiteX59" fmla="*/ 486406 w 3024845"/>
                <a:gd name="connsiteY59" fmla="*/ 386958 h 834218"/>
                <a:gd name="connsiteX60" fmla="*/ 488433 w 3024845"/>
                <a:gd name="connsiteY60" fmla="*/ 386958 h 834218"/>
                <a:gd name="connsiteX61" fmla="*/ 502619 w 3024845"/>
                <a:gd name="connsiteY61" fmla="*/ 386958 h 834218"/>
                <a:gd name="connsiteX62" fmla="*/ 502619 w 3024845"/>
                <a:gd name="connsiteY62" fmla="*/ 388579 h 834218"/>
                <a:gd name="connsiteX63" fmla="*/ 502619 w 3024845"/>
                <a:gd name="connsiteY63" fmla="*/ 399929 h 834218"/>
                <a:gd name="connsiteX64" fmla="*/ 503379 w 3024845"/>
                <a:gd name="connsiteY64" fmla="*/ 399929 h 834218"/>
                <a:gd name="connsiteX65" fmla="*/ 508700 w 3024845"/>
                <a:gd name="connsiteY65" fmla="*/ 399929 h 834218"/>
                <a:gd name="connsiteX66" fmla="*/ 508700 w 3024845"/>
                <a:gd name="connsiteY66" fmla="*/ 399118 h 834218"/>
                <a:gd name="connsiteX67" fmla="*/ 508700 w 3024845"/>
                <a:gd name="connsiteY67" fmla="*/ 393443 h 834218"/>
                <a:gd name="connsiteX68" fmla="*/ 539100 w 3024845"/>
                <a:gd name="connsiteY68" fmla="*/ 393443 h 834218"/>
                <a:gd name="connsiteX69" fmla="*/ 539100 w 3024845"/>
                <a:gd name="connsiteY69" fmla="*/ 417223 h 834218"/>
                <a:gd name="connsiteX70" fmla="*/ 540113 w 3024845"/>
                <a:gd name="connsiteY70" fmla="*/ 417223 h 834218"/>
                <a:gd name="connsiteX71" fmla="*/ 547207 w 3024845"/>
                <a:gd name="connsiteY71" fmla="*/ 417223 h 834218"/>
                <a:gd name="connsiteX72" fmla="*/ 547207 w 3024845"/>
                <a:gd name="connsiteY72" fmla="*/ 418304 h 834218"/>
                <a:gd name="connsiteX73" fmla="*/ 547207 w 3024845"/>
                <a:gd name="connsiteY73" fmla="*/ 425870 h 834218"/>
                <a:gd name="connsiteX74" fmla="*/ 547967 w 3024845"/>
                <a:gd name="connsiteY74" fmla="*/ 425870 h 834218"/>
                <a:gd name="connsiteX75" fmla="*/ 553287 w 3024845"/>
                <a:gd name="connsiteY75" fmla="*/ 425870 h 834218"/>
                <a:gd name="connsiteX76" fmla="*/ 553287 w 3024845"/>
                <a:gd name="connsiteY76" fmla="*/ 423708 h 834218"/>
                <a:gd name="connsiteX77" fmla="*/ 553287 w 3024845"/>
                <a:gd name="connsiteY77" fmla="*/ 408576 h 834218"/>
                <a:gd name="connsiteX78" fmla="*/ 554300 w 3024845"/>
                <a:gd name="connsiteY78" fmla="*/ 408576 h 834218"/>
                <a:gd name="connsiteX79" fmla="*/ 561394 w 3024845"/>
                <a:gd name="connsiteY79" fmla="*/ 408576 h 834218"/>
                <a:gd name="connsiteX80" fmla="*/ 561394 w 3024845"/>
                <a:gd name="connsiteY80" fmla="*/ 409657 h 834218"/>
                <a:gd name="connsiteX81" fmla="*/ 561394 w 3024845"/>
                <a:gd name="connsiteY81" fmla="*/ 417223 h 834218"/>
                <a:gd name="connsiteX82" fmla="*/ 566714 w 3024845"/>
                <a:gd name="connsiteY82" fmla="*/ 415230 h 834218"/>
                <a:gd name="connsiteX83" fmla="*/ 567474 w 3024845"/>
                <a:gd name="connsiteY83" fmla="*/ 414250 h 834218"/>
                <a:gd name="connsiteX84" fmla="*/ 567474 w 3024845"/>
                <a:gd name="connsiteY84" fmla="*/ 408576 h 834218"/>
                <a:gd name="connsiteX85" fmla="*/ 605981 w 3024845"/>
                <a:gd name="connsiteY85" fmla="*/ 408576 h 834218"/>
                <a:gd name="connsiteX86" fmla="*/ 605981 w 3024845"/>
                <a:gd name="connsiteY86" fmla="*/ 432355 h 834218"/>
                <a:gd name="connsiteX87" fmla="*/ 608007 w 3024845"/>
                <a:gd name="connsiteY87" fmla="*/ 432355 h 834218"/>
                <a:gd name="connsiteX88" fmla="*/ 622194 w 3024845"/>
                <a:gd name="connsiteY88" fmla="*/ 432355 h 834218"/>
                <a:gd name="connsiteX89" fmla="*/ 622194 w 3024845"/>
                <a:gd name="connsiteY89" fmla="*/ 433436 h 834218"/>
                <a:gd name="connsiteX90" fmla="*/ 622194 w 3024845"/>
                <a:gd name="connsiteY90" fmla="*/ 441002 h 834218"/>
                <a:gd name="connsiteX91" fmla="*/ 623968 w 3024845"/>
                <a:gd name="connsiteY91" fmla="*/ 441002 h 834218"/>
                <a:gd name="connsiteX92" fmla="*/ 636381 w 3024845"/>
                <a:gd name="connsiteY92" fmla="*/ 441002 h 834218"/>
                <a:gd name="connsiteX93" fmla="*/ 636381 w 3024845"/>
                <a:gd name="connsiteY93" fmla="*/ 417223 h 834218"/>
                <a:gd name="connsiteX94" fmla="*/ 637394 w 3024845"/>
                <a:gd name="connsiteY94" fmla="*/ 417223 h 834218"/>
                <a:gd name="connsiteX95" fmla="*/ 644488 w 3024845"/>
                <a:gd name="connsiteY95" fmla="*/ 417223 h 834218"/>
                <a:gd name="connsiteX96" fmla="*/ 644488 w 3024845"/>
                <a:gd name="connsiteY96" fmla="*/ 384796 h 834218"/>
                <a:gd name="connsiteX97" fmla="*/ 645501 w 3024845"/>
                <a:gd name="connsiteY97" fmla="*/ 384796 h 834218"/>
                <a:gd name="connsiteX98" fmla="*/ 652595 w 3024845"/>
                <a:gd name="connsiteY98" fmla="*/ 384796 h 834218"/>
                <a:gd name="connsiteX99" fmla="*/ 652595 w 3024845"/>
                <a:gd name="connsiteY99" fmla="*/ 382905 h 834218"/>
                <a:gd name="connsiteX100" fmla="*/ 652595 w 3024845"/>
                <a:gd name="connsiteY100" fmla="*/ 369664 h 834218"/>
                <a:gd name="connsiteX101" fmla="*/ 651328 w 3024845"/>
                <a:gd name="connsiteY101" fmla="*/ 368042 h 834218"/>
                <a:gd name="connsiteX102" fmla="*/ 656648 w 3024845"/>
                <a:gd name="connsiteY102" fmla="*/ 356693 h 834218"/>
                <a:gd name="connsiteX103" fmla="*/ 664755 w 3024845"/>
                <a:gd name="connsiteY103" fmla="*/ 384796 h 834218"/>
                <a:gd name="connsiteX104" fmla="*/ 665515 w 3024845"/>
                <a:gd name="connsiteY104" fmla="*/ 384796 h 834218"/>
                <a:gd name="connsiteX105" fmla="*/ 670835 w 3024845"/>
                <a:gd name="connsiteY105" fmla="*/ 384796 h 834218"/>
                <a:gd name="connsiteX106" fmla="*/ 670835 w 3024845"/>
                <a:gd name="connsiteY106" fmla="*/ 278869 h 834218"/>
                <a:gd name="connsiteX107" fmla="*/ 672355 w 3024845"/>
                <a:gd name="connsiteY107" fmla="*/ 278869 h 834218"/>
                <a:gd name="connsiteX108" fmla="*/ 682995 w 3024845"/>
                <a:gd name="connsiteY108" fmla="*/ 278869 h 834218"/>
                <a:gd name="connsiteX109" fmla="*/ 682995 w 3024845"/>
                <a:gd name="connsiteY109" fmla="*/ 231310 h 834218"/>
                <a:gd name="connsiteX110" fmla="*/ 709342 w 3024845"/>
                <a:gd name="connsiteY110" fmla="*/ 231310 h 834218"/>
                <a:gd name="connsiteX111" fmla="*/ 709342 w 3024845"/>
                <a:gd name="connsiteY111" fmla="*/ 209692 h 834218"/>
                <a:gd name="connsiteX112" fmla="*/ 743796 w 3024845"/>
                <a:gd name="connsiteY112" fmla="*/ 209692 h 834218"/>
                <a:gd name="connsiteX113" fmla="*/ 743796 w 3024845"/>
                <a:gd name="connsiteY113" fmla="*/ 212124 h 834218"/>
                <a:gd name="connsiteX114" fmla="*/ 743796 w 3024845"/>
                <a:gd name="connsiteY114" fmla="*/ 229148 h 834218"/>
                <a:gd name="connsiteX115" fmla="*/ 746076 w 3024845"/>
                <a:gd name="connsiteY115" fmla="*/ 229148 h 834218"/>
                <a:gd name="connsiteX116" fmla="*/ 762036 w 3024845"/>
                <a:gd name="connsiteY116" fmla="*/ 229148 h 834218"/>
                <a:gd name="connsiteX117" fmla="*/ 762036 w 3024845"/>
                <a:gd name="connsiteY117" fmla="*/ 276707 h 834218"/>
                <a:gd name="connsiteX118" fmla="*/ 763049 w 3024845"/>
                <a:gd name="connsiteY118" fmla="*/ 276707 h 834218"/>
                <a:gd name="connsiteX119" fmla="*/ 770143 w 3024845"/>
                <a:gd name="connsiteY119" fmla="*/ 276707 h 834218"/>
                <a:gd name="connsiteX120" fmla="*/ 784330 w 3024845"/>
                <a:gd name="connsiteY120" fmla="*/ 281031 h 834218"/>
                <a:gd name="connsiteX121" fmla="*/ 784330 w 3024845"/>
                <a:gd name="connsiteY121" fmla="*/ 319943 h 834218"/>
                <a:gd name="connsiteX122" fmla="*/ 785343 w 3024845"/>
                <a:gd name="connsiteY122" fmla="*/ 319943 h 834218"/>
                <a:gd name="connsiteX123" fmla="*/ 792436 w 3024845"/>
                <a:gd name="connsiteY123" fmla="*/ 319943 h 834218"/>
                <a:gd name="connsiteX124" fmla="*/ 792436 w 3024845"/>
                <a:gd name="connsiteY124" fmla="*/ 321564 h 834218"/>
                <a:gd name="connsiteX125" fmla="*/ 792436 w 3024845"/>
                <a:gd name="connsiteY125" fmla="*/ 332913 h 834218"/>
                <a:gd name="connsiteX126" fmla="*/ 794463 w 3024845"/>
                <a:gd name="connsiteY126" fmla="*/ 332913 h 834218"/>
                <a:gd name="connsiteX127" fmla="*/ 808650 w 3024845"/>
                <a:gd name="connsiteY127" fmla="*/ 332913 h 834218"/>
                <a:gd name="connsiteX128" fmla="*/ 814730 w 3024845"/>
                <a:gd name="connsiteY128" fmla="*/ 339399 h 834218"/>
                <a:gd name="connsiteX129" fmla="*/ 814730 w 3024845"/>
                <a:gd name="connsiteY129" fmla="*/ 361017 h 834218"/>
                <a:gd name="connsiteX130" fmla="*/ 817010 w 3024845"/>
                <a:gd name="connsiteY130" fmla="*/ 361017 h 834218"/>
                <a:gd name="connsiteX131" fmla="*/ 832970 w 3024845"/>
                <a:gd name="connsiteY131" fmla="*/ 361017 h 834218"/>
                <a:gd name="connsiteX132" fmla="*/ 832970 w 3024845"/>
                <a:gd name="connsiteY132" fmla="*/ 362097 h 834218"/>
                <a:gd name="connsiteX133" fmla="*/ 832970 w 3024845"/>
                <a:gd name="connsiteY133" fmla="*/ 369664 h 834218"/>
                <a:gd name="connsiteX134" fmla="*/ 834237 w 3024845"/>
                <a:gd name="connsiteY134" fmla="*/ 369664 h 834218"/>
                <a:gd name="connsiteX135" fmla="*/ 843104 w 3024845"/>
                <a:gd name="connsiteY135" fmla="*/ 369664 h 834218"/>
                <a:gd name="connsiteX136" fmla="*/ 843104 w 3024845"/>
                <a:gd name="connsiteY136" fmla="*/ 371825 h 834218"/>
                <a:gd name="connsiteX137" fmla="*/ 843104 w 3024845"/>
                <a:gd name="connsiteY137" fmla="*/ 386958 h 834218"/>
                <a:gd name="connsiteX138" fmla="*/ 847157 w 3024845"/>
                <a:gd name="connsiteY138" fmla="*/ 385066 h 834218"/>
                <a:gd name="connsiteX139" fmla="*/ 847157 w 3024845"/>
                <a:gd name="connsiteY139" fmla="*/ 371825 h 834218"/>
                <a:gd name="connsiteX140" fmla="*/ 848170 w 3024845"/>
                <a:gd name="connsiteY140" fmla="*/ 371825 h 834218"/>
                <a:gd name="connsiteX141" fmla="*/ 855264 w 3024845"/>
                <a:gd name="connsiteY141" fmla="*/ 371825 h 834218"/>
                <a:gd name="connsiteX142" fmla="*/ 855264 w 3024845"/>
                <a:gd name="connsiteY142" fmla="*/ 373447 h 834218"/>
                <a:gd name="connsiteX143" fmla="*/ 855264 w 3024845"/>
                <a:gd name="connsiteY143" fmla="*/ 384796 h 834218"/>
                <a:gd name="connsiteX144" fmla="*/ 856024 w 3024845"/>
                <a:gd name="connsiteY144" fmla="*/ 384796 h 834218"/>
                <a:gd name="connsiteX145" fmla="*/ 861344 w 3024845"/>
                <a:gd name="connsiteY145" fmla="*/ 384796 h 834218"/>
                <a:gd name="connsiteX146" fmla="*/ 909984 w 3024845"/>
                <a:gd name="connsiteY146" fmla="*/ 380473 h 834218"/>
                <a:gd name="connsiteX147" fmla="*/ 909984 w 3024845"/>
                <a:gd name="connsiteY147" fmla="*/ 381824 h 834218"/>
                <a:gd name="connsiteX148" fmla="*/ 909984 w 3024845"/>
                <a:gd name="connsiteY148" fmla="*/ 391281 h 834218"/>
                <a:gd name="connsiteX149" fmla="*/ 910744 w 3024845"/>
                <a:gd name="connsiteY149" fmla="*/ 391281 h 834218"/>
                <a:gd name="connsiteX150" fmla="*/ 916065 w 3024845"/>
                <a:gd name="connsiteY150" fmla="*/ 391281 h 834218"/>
                <a:gd name="connsiteX151" fmla="*/ 916065 w 3024845"/>
                <a:gd name="connsiteY151" fmla="*/ 393443 h 834218"/>
                <a:gd name="connsiteX152" fmla="*/ 916065 w 3024845"/>
                <a:gd name="connsiteY152" fmla="*/ 408576 h 834218"/>
                <a:gd name="connsiteX153" fmla="*/ 918091 w 3024845"/>
                <a:gd name="connsiteY153" fmla="*/ 407225 h 834218"/>
                <a:gd name="connsiteX154" fmla="*/ 932278 w 3024845"/>
                <a:gd name="connsiteY154" fmla="*/ 397767 h 834218"/>
                <a:gd name="connsiteX155" fmla="*/ 938358 w 3024845"/>
                <a:gd name="connsiteY155" fmla="*/ 356693 h 834218"/>
                <a:gd name="connsiteX156" fmla="*/ 939118 w 3024845"/>
                <a:gd name="connsiteY156" fmla="*/ 356423 h 834218"/>
                <a:gd name="connsiteX157" fmla="*/ 944438 w 3024845"/>
                <a:gd name="connsiteY157" fmla="*/ 354531 h 834218"/>
                <a:gd name="connsiteX158" fmla="*/ 946465 w 3024845"/>
                <a:gd name="connsiteY158" fmla="*/ 285354 h 834218"/>
                <a:gd name="connsiteX159" fmla="*/ 948492 w 3024845"/>
                <a:gd name="connsiteY159" fmla="*/ 354531 h 834218"/>
                <a:gd name="connsiteX160" fmla="*/ 949252 w 3024845"/>
                <a:gd name="connsiteY160" fmla="*/ 354801 h 834218"/>
                <a:gd name="connsiteX161" fmla="*/ 954572 w 3024845"/>
                <a:gd name="connsiteY161" fmla="*/ 356693 h 834218"/>
                <a:gd name="connsiteX162" fmla="*/ 954572 w 3024845"/>
                <a:gd name="connsiteY162" fmla="*/ 270222 h 834218"/>
                <a:gd name="connsiteX163" fmla="*/ 958625 w 3024845"/>
                <a:gd name="connsiteY163" fmla="*/ 237795 h 834218"/>
                <a:gd name="connsiteX164" fmla="*/ 997132 w 3024845"/>
                <a:gd name="connsiteY164" fmla="*/ 237795 h 834218"/>
                <a:gd name="connsiteX165" fmla="*/ 997132 w 3024845"/>
                <a:gd name="connsiteY165" fmla="*/ 270222 h 834218"/>
                <a:gd name="connsiteX166" fmla="*/ 997892 w 3024845"/>
                <a:gd name="connsiteY166" fmla="*/ 270222 h 834218"/>
                <a:gd name="connsiteX167" fmla="*/ 1003212 w 3024845"/>
                <a:gd name="connsiteY167" fmla="*/ 270222 h 834218"/>
                <a:gd name="connsiteX168" fmla="*/ 1003212 w 3024845"/>
                <a:gd name="connsiteY168" fmla="*/ 188074 h 834218"/>
                <a:gd name="connsiteX169" fmla="*/ 1004986 w 3024845"/>
                <a:gd name="connsiteY169" fmla="*/ 188074 h 834218"/>
                <a:gd name="connsiteX170" fmla="*/ 1017399 w 3024845"/>
                <a:gd name="connsiteY170" fmla="*/ 188074 h 834218"/>
                <a:gd name="connsiteX171" fmla="*/ 1017399 w 3024845"/>
                <a:gd name="connsiteY171" fmla="*/ 186183 h 834218"/>
                <a:gd name="connsiteX172" fmla="*/ 1017399 w 3024845"/>
                <a:gd name="connsiteY172" fmla="*/ 172942 h 834218"/>
                <a:gd name="connsiteX173" fmla="*/ 1039693 w 3024845"/>
                <a:gd name="connsiteY173" fmla="*/ 172942 h 834218"/>
                <a:gd name="connsiteX174" fmla="*/ 1039693 w 3024845"/>
                <a:gd name="connsiteY174" fmla="*/ 171861 h 834218"/>
                <a:gd name="connsiteX175" fmla="*/ 1039693 w 3024845"/>
                <a:gd name="connsiteY175" fmla="*/ 164295 h 834218"/>
                <a:gd name="connsiteX176" fmla="*/ 1041466 w 3024845"/>
                <a:gd name="connsiteY176" fmla="*/ 164295 h 834218"/>
                <a:gd name="connsiteX177" fmla="*/ 1053880 w 3024845"/>
                <a:gd name="connsiteY177" fmla="*/ 164295 h 834218"/>
                <a:gd name="connsiteX178" fmla="*/ 1053880 w 3024845"/>
                <a:gd name="connsiteY178" fmla="*/ 165376 h 834218"/>
                <a:gd name="connsiteX179" fmla="*/ 1053880 w 3024845"/>
                <a:gd name="connsiteY179" fmla="*/ 172942 h 834218"/>
                <a:gd name="connsiteX180" fmla="*/ 1054640 w 3024845"/>
                <a:gd name="connsiteY180" fmla="*/ 172942 h 834218"/>
                <a:gd name="connsiteX181" fmla="*/ 1059960 w 3024845"/>
                <a:gd name="connsiteY181" fmla="*/ 172942 h 834218"/>
                <a:gd name="connsiteX182" fmla="*/ 1070093 w 3024845"/>
                <a:gd name="connsiteY182" fmla="*/ 168618 h 834218"/>
                <a:gd name="connsiteX183" fmla="*/ 1074146 w 3024845"/>
                <a:gd name="connsiteY183" fmla="*/ 171861 h 834218"/>
                <a:gd name="connsiteX184" fmla="*/ 1074146 w 3024845"/>
                <a:gd name="connsiteY184" fmla="*/ 164295 h 834218"/>
                <a:gd name="connsiteX185" fmla="*/ 1076426 w 3024845"/>
                <a:gd name="connsiteY185" fmla="*/ 164295 h 834218"/>
                <a:gd name="connsiteX186" fmla="*/ 1092387 w 3024845"/>
                <a:gd name="connsiteY186" fmla="*/ 164295 h 834218"/>
                <a:gd name="connsiteX187" fmla="*/ 1092387 w 3024845"/>
                <a:gd name="connsiteY187" fmla="*/ 165376 h 834218"/>
                <a:gd name="connsiteX188" fmla="*/ 1092387 w 3024845"/>
                <a:gd name="connsiteY188" fmla="*/ 172942 h 834218"/>
                <a:gd name="connsiteX189" fmla="*/ 1122787 w 3024845"/>
                <a:gd name="connsiteY189" fmla="*/ 172942 h 834218"/>
                <a:gd name="connsiteX190" fmla="*/ 1122787 w 3024845"/>
                <a:gd name="connsiteY190" fmla="*/ 174563 h 834218"/>
                <a:gd name="connsiteX191" fmla="*/ 1122787 w 3024845"/>
                <a:gd name="connsiteY191" fmla="*/ 185913 h 834218"/>
                <a:gd name="connsiteX192" fmla="*/ 1149134 w 3024845"/>
                <a:gd name="connsiteY192" fmla="*/ 185913 h 834218"/>
                <a:gd name="connsiteX193" fmla="*/ 1149134 w 3024845"/>
                <a:gd name="connsiteY193" fmla="*/ 216177 h 834218"/>
                <a:gd name="connsiteX194" fmla="*/ 1149894 w 3024845"/>
                <a:gd name="connsiteY194" fmla="*/ 216177 h 834218"/>
                <a:gd name="connsiteX195" fmla="*/ 1155214 w 3024845"/>
                <a:gd name="connsiteY195" fmla="*/ 216177 h 834218"/>
                <a:gd name="connsiteX196" fmla="*/ 1155214 w 3024845"/>
                <a:gd name="connsiteY196" fmla="*/ 217258 h 834218"/>
                <a:gd name="connsiteX197" fmla="*/ 1155214 w 3024845"/>
                <a:gd name="connsiteY197" fmla="*/ 224825 h 834218"/>
                <a:gd name="connsiteX198" fmla="*/ 1159268 w 3024845"/>
                <a:gd name="connsiteY198" fmla="*/ 255089 h 834218"/>
                <a:gd name="connsiteX199" fmla="*/ 1160028 w 3024845"/>
                <a:gd name="connsiteY199" fmla="*/ 255089 h 834218"/>
                <a:gd name="connsiteX200" fmla="*/ 1165348 w 3024845"/>
                <a:gd name="connsiteY200" fmla="*/ 255089 h 834218"/>
                <a:gd name="connsiteX201" fmla="*/ 1165348 w 3024845"/>
                <a:gd name="connsiteY201" fmla="*/ 255900 h 834218"/>
                <a:gd name="connsiteX202" fmla="*/ 1165348 w 3024845"/>
                <a:gd name="connsiteY202" fmla="*/ 261575 h 834218"/>
                <a:gd name="connsiteX203" fmla="*/ 1166361 w 3024845"/>
                <a:gd name="connsiteY203" fmla="*/ 261575 h 834218"/>
                <a:gd name="connsiteX204" fmla="*/ 1173454 w 3024845"/>
                <a:gd name="connsiteY204" fmla="*/ 261575 h 834218"/>
                <a:gd name="connsiteX205" fmla="*/ 1173454 w 3024845"/>
                <a:gd name="connsiteY205" fmla="*/ 291840 h 834218"/>
                <a:gd name="connsiteX206" fmla="*/ 1175481 w 3024845"/>
                <a:gd name="connsiteY206" fmla="*/ 291840 h 834218"/>
                <a:gd name="connsiteX207" fmla="*/ 1189668 w 3024845"/>
                <a:gd name="connsiteY207" fmla="*/ 291840 h 834218"/>
                <a:gd name="connsiteX208" fmla="*/ 1189668 w 3024845"/>
                <a:gd name="connsiteY208" fmla="*/ 315619 h 834218"/>
                <a:gd name="connsiteX209" fmla="*/ 1191695 w 3024845"/>
                <a:gd name="connsiteY209" fmla="*/ 317240 h 834218"/>
                <a:gd name="connsiteX210" fmla="*/ 1191695 w 3024845"/>
                <a:gd name="connsiteY210" fmla="*/ 328590 h 834218"/>
                <a:gd name="connsiteX211" fmla="*/ 1192455 w 3024845"/>
                <a:gd name="connsiteY211" fmla="*/ 328590 h 834218"/>
                <a:gd name="connsiteX212" fmla="*/ 1197775 w 3024845"/>
                <a:gd name="connsiteY212" fmla="*/ 328590 h 834218"/>
                <a:gd name="connsiteX213" fmla="*/ 1197775 w 3024845"/>
                <a:gd name="connsiteY213" fmla="*/ 352369 h 834218"/>
                <a:gd name="connsiteX214" fmla="*/ 1199041 w 3024845"/>
                <a:gd name="connsiteY214" fmla="*/ 352369 h 834218"/>
                <a:gd name="connsiteX215" fmla="*/ 1207908 w 3024845"/>
                <a:gd name="connsiteY215" fmla="*/ 352369 h 834218"/>
                <a:gd name="connsiteX216" fmla="*/ 1209935 w 3024845"/>
                <a:gd name="connsiteY216" fmla="*/ 356423 h 834218"/>
                <a:gd name="connsiteX217" fmla="*/ 1209935 w 3024845"/>
                <a:gd name="connsiteY217" fmla="*/ 369664 h 834218"/>
                <a:gd name="connsiteX218" fmla="*/ 1211455 w 3024845"/>
                <a:gd name="connsiteY218" fmla="*/ 367772 h 834218"/>
                <a:gd name="connsiteX219" fmla="*/ 1222095 w 3024845"/>
                <a:gd name="connsiteY219" fmla="*/ 354531 h 834218"/>
                <a:gd name="connsiteX220" fmla="*/ 1250469 w 3024845"/>
                <a:gd name="connsiteY220" fmla="*/ 354531 h 834218"/>
                <a:gd name="connsiteX221" fmla="*/ 1250469 w 3024845"/>
                <a:gd name="connsiteY221" fmla="*/ 441002 h 834218"/>
                <a:gd name="connsiteX222" fmla="*/ 1251229 w 3024845"/>
                <a:gd name="connsiteY222" fmla="*/ 441002 h 834218"/>
                <a:gd name="connsiteX223" fmla="*/ 1256549 w 3024845"/>
                <a:gd name="connsiteY223" fmla="*/ 441002 h 834218"/>
                <a:gd name="connsiteX224" fmla="*/ 1257309 w 3024845"/>
                <a:gd name="connsiteY224" fmla="*/ 439651 h 834218"/>
                <a:gd name="connsiteX225" fmla="*/ 1262629 w 3024845"/>
                <a:gd name="connsiteY225" fmla="*/ 430193 h 834218"/>
                <a:gd name="connsiteX226" fmla="*/ 1262629 w 3024845"/>
                <a:gd name="connsiteY226" fmla="*/ 432085 h 834218"/>
                <a:gd name="connsiteX227" fmla="*/ 1262629 w 3024845"/>
                <a:gd name="connsiteY227" fmla="*/ 445326 h 834218"/>
                <a:gd name="connsiteX228" fmla="*/ 1266682 w 3024845"/>
                <a:gd name="connsiteY228" fmla="*/ 399929 h 834218"/>
                <a:gd name="connsiteX229" fmla="*/ 1267442 w 3024845"/>
                <a:gd name="connsiteY229" fmla="*/ 399929 h 834218"/>
                <a:gd name="connsiteX230" fmla="*/ 1272762 w 3024845"/>
                <a:gd name="connsiteY230" fmla="*/ 399929 h 834218"/>
                <a:gd name="connsiteX231" fmla="*/ 1272762 w 3024845"/>
                <a:gd name="connsiteY231" fmla="*/ 335075 h 834218"/>
                <a:gd name="connsiteX232" fmla="*/ 1273776 w 3024845"/>
                <a:gd name="connsiteY232" fmla="*/ 335075 h 834218"/>
                <a:gd name="connsiteX233" fmla="*/ 1280869 w 3024845"/>
                <a:gd name="connsiteY233" fmla="*/ 335075 h 834218"/>
                <a:gd name="connsiteX234" fmla="*/ 1293029 w 3024845"/>
                <a:gd name="connsiteY234" fmla="*/ 291840 h 834218"/>
                <a:gd name="connsiteX235" fmla="*/ 1294296 w 3024845"/>
                <a:gd name="connsiteY235" fmla="*/ 291840 h 834218"/>
                <a:gd name="connsiteX236" fmla="*/ 1303163 w 3024845"/>
                <a:gd name="connsiteY236" fmla="*/ 291840 h 834218"/>
                <a:gd name="connsiteX237" fmla="*/ 1313296 w 3024845"/>
                <a:gd name="connsiteY237" fmla="*/ 335075 h 834218"/>
                <a:gd name="connsiteX238" fmla="*/ 1314309 w 3024845"/>
                <a:gd name="connsiteY238" fmla="*/ 335075 h 834218"/>
                <a:gd name="connsiteX239" fmla="*/ 1321403 w 3024845"/>
                <a:gd name="connsiteY239" fmla="*/ 335075 h 834218"/>
                <a:gd name="connsiteX240" fmla="*/ 1321403 w 3024845"/>
                <a:gd name="connsiteY240" fmla="*/ 373987 h 834218"/>
                <a:gd name="connsiteX241" fmla="*/ 1323176 w 3024845"/>
                <a:gd name="connsiteY241" fmla="*/ 373987 h 834218"/>
                <a:gd name="connsiteX242" fmla="*/ 1335590 w 3024845"/>
                <a:gd name="connsiteY242" fmla="*/ 373987 h 834218"/>
                <a:gd name="connsiteX243" fmla="*/ 1335590 w 3024845"/>
                <a:gd name="connsiteY243" fmla="*/ 376149 h 834218"/>
                <a:gd name="connsiteX244" fmla="*/ 1335590 w 3024845"/>
                <a:gd name="connsiteY244" fmla="*/ 391281 h 834218"/>
                <a:gd name="connsiteX245" fmla="*/ 1339643 w 3024845"/>
                <a:gd name="connsiteY245" fmla="*/ 389120 h 834218"/>
                <a:gd name="connsiteX246" fmla="*/ 1339643 w 3024845"/>
                <a:gd name="connsiteY246" fmla="*/ 373987 h 834218"/>
                <a:gd name="connsiteX247" fmla="*/ 1341163 w 3024845"/>
                <a:gd name="connsiteY247" fmla="*/ 373987 h 834218"/>
                <a:gd name="connsiteX248" fmla="*/ 1351803 w 3024845"/>
                <a:gd name="connsiteY248" fmla="*/ 373987 h 834218"/>
                <a:gd name="connsiteX249" fmla="*/ 1351803 w 3024845"/>
                <a:gd name="connsiteY249" fmla="*/ 375608 h 834218"/>
                <a:gd name="connsiteX250" fmla="*/ 1351803 w 3024845"/>
                <a:gd name="connsiteY250" fmla="*/ 386958 h 834218"/>
                <a:gd name="connsiteX251" fmla="*/ 1382204 w 3024845"/>
                <a:gd name="connsiteY251" fmla="*/ 386958 h 834218"/>
                <a:gd name="connsiteX252" fmla="*/ 1382204 w 3024845"/>
                <a:gd name="connsiteY252" fmla="*/ 350208 h 834218"/>
                <a:gd name="connsiteX253" fmla="*/ 1383470 w 3024845"/>
                <a:gd name="connsiteY253" fmla="*/ 350208 h 834218"/>
                <a:gd name="connsiteX254" fmla="*/ 1392337 w 3024845"/>
                <a:gd name="connsiteY254" fmla="*/ 350208 h 834218"/>
                <a:gd name="connsiteX255" fmla="*/ 1392337 w 3024845"/>
                <a:gd name="connsiteY255" fmla="*/ 371825 h 834218"/>
                <a:gd name="connsiteX256" fmla="*/ 1394364 w 3024845"/>
                <a:gd name="connsiteY256" fmla="*/ 339399 h 834218"/>
                <a:gd name="connsiteX257" fmla="*/ 1416657 w 3024845"/>
                <a:gd name="connsiteY257" fmla="*/ 339399 h 834218"/>
                <a:gd name="connsiteX258" fmla="*/ 1416657 w 3024845"/>
                <a:gd name="connsiteY258" fmla="*/ 337777 h 834218"/>
                <a:gd name="connsiteX259" fmla="*/ 1416657 w 3024845"/>
                <a:gd name="connsiteY259" fmla="*/ 326428 h 834218"/>
                <a:gd name="connsiteX260" fmla="*/ 1417417 w 3024845"/>
                <a:gd name="connsiteY260" fmla="*/ 326428 h 834218"/>
                <a:gd name="connsiteX261" fmla="*/ 1422737 w 3024845"/>
                <a:gd name="connsiteY261" fmla="*/ 326428 h 834218"/>
                <a:gd name="connsiteX262" fmla="*/ 1422737 w 3024845"/>
                <a:gd name="connsiteY262" fmla="*/ 324537 h 834218"/>
                <a:gd name="connsiteX263" fmla="*/ 1422737 w 3024845"/>
                <a:gd name="connsiteY263" fmla="*/ 311296 h 834218"/>
                <a:gd name="connsiteX264" fmla="*/ 1426791 w 3024845"/>
                <a:gd name="connsiteY264" fmla="*/ 317781 h 834218"/>
                <a:gd name="connsiteX265" fmla="*/ 1429071 w 3024845"/>
                <a:gd name="connsiteY265" fmla="*/ 317781 h 834218"/>
                <a:gd name="connsiteX266" fmla="*/ 1445031 w 3024845"/>
                <a:gd name="connsiteY266" fmla="*/ 317781 h 834218"/>
                <a:gd name="connsiteX267" fmla="*/ 1445031 w 3024845"/>
                <a:gd name="connsiteY267" fmla="*/ 316970 h 834218"/>
                <a:gd name="connsiteX268" fmla="*/ 1445031 w 3024845"/>
                <a:gd name="connsiteY268" fmla="*/ 311296 h 834218"/>
                <a:gd name="connsiteX269" fmla="*/ 1445791 w 3024845"/>
                <a:gd name="connsiteY269" fmla="*/ 311296 h 834218"/>
                <a:gd name="connsiteX270" fmla="*/ 1451111 w 3024845"/>
                <a:gd name="connsiteY270" fmla="*/ 311296 h 834218"/>
                <a:gd name="connsiteX271" fmla="*/ 1451111 w 3024845"/>
                <a:gd name="connsiteY271" fmla="*/ 312647 h 834218"/>
                <a:gd name="connsiteX272" fmla="*/ 1451111 w 3024845"/>
                <a:gd name="connsiteY272" fmla="*/ 322105 h 834218"/>
                <a:gd name="connsiteX273" fmla="*/ 1489618 w 3024845"/>
                <a:gd name="connsiteY273" fmla="*/ 322105 h 834218"/>
                <a:gd name="connsiteX274" fmla="*/ 1489618 w 3024845"/>
                <a:gd name="connsiteY274" fmla="*/ 460458 h 834218"/>
                <a:gd name="connsiteX275" fmla="*/ 1491138 w 3024845"/>
                <a:gd name="connsiteY275" fmla="*/ 460458 h 834218"/>
                <a:gd name="connsiteX276" fmla="*/ 1501778 w 3024845"/>
                <a:gd name="connsiteY276" fmla="*/ 460458 h 834218"/>
                <a:gd name="connsiteX277" fmla="*/ 1501778 w 3024845"/>
                <a:gd name="connsiteY277" fmla="*/ 447488 h 834218"/>
                <a:gd name="connsiteX278" fmla="*/ 1505832 w 3024845"/>
                <a:gd name="connsiteY278" fmla="*/ 447488 h 834218"/>
                <a:gd name="connsiteX279" fmla="*/ 1505832 w 3024845"/>
                <a:gd name="connsiteY279" fmla="*/ 460458 h 834218"/>
                <a:gd name="connsiteX280" fmla="*/ 1536232 w 3024845"/>
                <a:gd name="connsiteY280" fmla="*/ 460458 h 834218"/>
                <a:gd name="connsiteX281" fmla="*/ 1536232 w 3024845"/>
                <a:gd name="connsiteY281" fmla="*/ 430193 h 834218"/>
                <a:gd name="connsiteX282" fmla="*/ 1548392 w 3024845"/>
                <a:gd name="connsiteY282" fmla="*/ 430193 h 834218"/>
                <a:gd name="connsiteX283" fmla="*/ 1560552 w 3024845"/>
                <a:gd name="connsiteY283" fmla="*/ 428032 h 834218"/>
                <a:gd name="connsiteX284" fmla="*/ 1564606 w 3024845"/>
                <a:gd name="connsiteY284" fmla="*/ 430193 h 834218"/>
                <a:gd name="connsiteX285" fmla="*/ 1574739 w 3024845"/>
                <a:gd name="connsiteY285" fmla="*/ 430193 h 834218"/>
                <a:gd name="connsiteX286" fmla="*/ 1574739 w 3024845"/>
                <a:gd name="connsiteY286" fmla="*/ 460458 h 834218"/>
                <a:gd name="connsiteX287" fmla="*/ 1582846 w 3024845"/>
                <a:gd name="connsiteY287" fmla="*/ 460458 h 834218"/>
                <a:gd name="connsiteX288" fmla="*/ 1582846 w 3024845"/>
                <a:gd name="connsiteY288" fmla="*/ 477753 h 834218"/>
                <a:gd name="connsiteX289" fmla="*/ 1592182 w 3024845"/>
                <a:gd name="connsiteY289" fmla="*/ 478658 h 834218"/>
                <a:gd name="connsiteX290" fmla="*/ 1605140 w 3024845"/>
                <a:gd name="connsiteY290" fmla="*/ 478658 h 834218"/>
                <a:gd name="connsiteX291" fmla="*/ 1605140 w 3024845"/>
                <a:gd name="connsiteY291" fmla="*/ 462620 h 834218"/>
                <a:gd name="connsiteX292" fmla="*/ 1673096 w 3024845"/>
                <a:gd name="connsiteY292" fmla="*/ 462620 h 834218"/>
                <a:gd name="connsiteX293" fmla="*/ 1673096 w 3024845"/>
                <a:gd name="connsiteY293" fmla="*/ 377367 h 834218"/>
                <a:gd name="connsiteX294" fmla="*/ 1745104 w 3024845"/>
                <a:gd name="connsiteY294" fmla="*/ 377367 h 834218"/>
                <a:gd name="connsiteX295" fmla="*/ 1745104 w 3024845"/>
                <a:gd name="connsiteY295" fmla="*/ 456135 h 834218"/>
                <a:gd name="connsiteX296" fmla="*/ 1747008 w 3024845"/>
                <a:gd name="connsiteY296" fmla="*/ 456135 h 834218"/>
                <a:gd name="connsiteX297" fmla="*/ 1748250 w 3024845"/>
                <a:gd name="connsiteY297" fmla="*/ 478658 h 834218"/>
                <a:gd name="connsiteX298" fmla="*/ 1757926 w 3024845"/>
                <a:gd name="connsiteY298" fmla="*/ 478658 h 834218"/>
                <a:gd name="connsiteX299" fmla="*/ 1759168 w 3024845"/>
                <a:gd name="connsiteY299" fmla="*/ 456135 h 834218"/>
                <a:gd name="connsiteX300" fmla="*/ 1765248 w 3024845"/>
                <a:gd name="connsiteY300" fmla="*/ 456135 h 834218"/>
                <a:gd name="connsiteX301" fmla="*/ 1766490 w 3024845"/>
                <a:gd name="connsiteY301" fmla="*/ 478658 h 834218"/>
                <a:gd name="connsiteX302" fmla="*/ 1817112 w 3024845"/>
                <a:gd name="connsiteY302" fmla="*/ 478658 h 834218"/>
                <a:gd name="connsiteX303" fmla="*/ 1817112 w 3024845"/>
                <a:gd name="connsiteY303" fmla="*/ 315630 h 834218"/>
                <a:gd name="connsiteX304" fmla="*/ 2014439 w 3024845"/>
                <a:gd name="connsiteY304" fmla="*/ 315630 h 834218"/>
                <a:gd name="connsiteX305" fmla="*/ 2014439 w 3024845"/>
                <a:gd name="connsiteY305" fmla="*/ 478658 h 834218"/>
                <a:gd name="connsiteX306" fmla="*/ 2033136 w 3024845"/>
                <a:gd name="connsiteY306" fmla="*/ 478658 h 834218"/>
                <a:gd name="connsiteX307" fmla="*/ 2033136 w 3024845"/>
                <a:gd name="connsiteY307" fmla="*/ 395965 h 834218"/>
                <a:gd name="connsiteX308" fmla="*/ 2128256 w 3024845"/>
                <a:gd name="connsiteY308" fmla="*/ 395965 h 834218"/>
                <a:gd name="connsiteX309" fmla="*/ 2180720 w 3024845"/>
                <a:gd name="connsiteY309" fmla="*/ 330752 h 834218"/>
                <a:gd name="connsiteX310" fmla="*/ 2245574 w 3024845"/>
                <a:gd name="connsiteY310" fmla="*/ 330752 h 834218"/>
                <a:gd name="connsiteX311" fmla="*/ 2245574 w 3024845"/>
                <a:gd name="connsiteY311" fmla="*/ 406414 h 834218"/>
                <a:gd name="connsiteX312" fmla="*/ 2253681 w 3024845"/>
                <a:gd name="connsiteY312" fmla="*/ 406414 h 834218"/>
                <a:gd name="connsiteX313" fmla="*/ 2255708 w 3024845"/>
                <a:gd name="connsiteY313" fmla="*/ 399929 h 834218"/>
                <a:gd name="connsiteX314" fmla="*/ 2261788 w 3024845"/>
                <a:gd name="connsiteY314" fmla="*/ 399929 h 834218"/>
                <a:gd name="connsiteX315" fmla="*/ 2263815 w 3024845"/>
                <a:gd name="connsiteY315" fmla="*/ 408576 h 834218"/>
                <a:gd name="connsiteX316" fmla="*/ 2275975 w 3024845"/>
                <a:gd name="connsiteY316" fmla="*/ 408576 h 834218"/>
                <a:gd name="connsiteX317" fmla="*/ 2275975 w 3024845"/>
                <a:gd name="connsiteY317" fmla="*/ 402090 h 834218"/>
                <a:gd name="connsiteX318" fmla="*/ 2298268 w 3024845"/>
                <a:gd name="connsiteY318" fmla="*/ 402090 h 834218"/>
                <a:gd name="connsiteX319" fmla="*/ 2298268 w 3024845"/>
                <a:gd name="connsiteY319" fmla="*/ 408576 h 834218"/>
                <a:gd name="connsiteX320" fmla="*/ 2318535 w 3024845"/>
                <a:gd name="connsiteY320" fmla="*/ 408576 h 834218"/>
                <a:gd name="connsiteX321" fmla="*/ 2318535 w 3024845"/>
                <a:gd name="connsiteY321" fmla="*/ 453973 h 834218"/>
                <a:gd name="connsiteX322" fmla="*/ 2332722 w 3024845"/>
                <a:gd name="connsiteY322" fmla="*/ 453973 h 834218"/>
                <a:gd name="connsiteX323" fmla="*/ 2332722 w 3024845"/>
                <a:gd name="connsiteY323" fmla="*/ 441002 h 834218"/>
                <a:gd name="connsiteX324" fmla="*/ 2348936 w 3024845"/>
                <a:gd name="connsiteY324" fmla="*/ 441002 h 834218"/>
                <a:gd name="connsiteX325" fmla="*/ 2348936 w 3024845"/>
                <a:gd name="connsiteY325" fmla="*/ 261575 h 834218"/>
                <a:gd name="connsiteX326" fmla="*/ 2355016 w 3024845"/>
                <a:gd name="connsiteY326" fmla="*/ 255089 h 834218"/>
                <a:gd name="connsiteX327" fmla="*/ 2427977 w 3024845"/>
                <a:gd name="connsiteY327" fmla="*/ 255089 h 834218"/>
                <a:gd name="connsiteX328" fmla="*/ 2427977 w 3024845"/>
                <a:gd name="connsiteY328" fmla="*/ 263737 h 834218"/>
                <a:gd name="connsiteX329" fmla="*/ 2438110 w 3024845"/>
                <a:gd name="connsiteY329" fmla="*/ 263737 h 834218"/>
                <a:gd name="connsiteX330" fmla="*/ 2438110 w 3024845"/>
                <a:gd name="connsiteY330" fmla="*/ 378311 h 834218"/>
                <a:gd name="connsiteX331" fmla="*/ 2460404 w 3024845"/>
                <a:gd name="connsiteY331" fmla="*/ 378311 h 834218"/>
                <a:gd name="connsiteX332" fmla="*/ 2460404 w 3024845"/>
                <a:gd name="connsiteY332" fmla="*/ 311296 h 834218"/>
                <a:gd name="connsiteX333" fmla="*/ 2486751 w 3024845"/>
                <a:gd name="connsiteY333" fmla="*/ 311296 h 834218"/>
                <a:gd name="connsiteX334" fmla="*/ 2490804 w 3024845"/>
                <a:gd name="connsiteY334" fmla="*/ 306972 h 834218"/>
                <a:gd name="connsiteX335" fmla="*/ 2498911 w 3024845"/>
                <a:gd name="connsiteY335" fmla="*/ 306972 h 834218"/>
                <a:gd name="connsiteX336" fmla="*/ 2502964 w 3024845"/>
                <a:gd name="connsiteY336" fmla="*/ 311296 h 834218"/>
                <a:gd name="connsiteX337" fmla="*/ 2525258 w 3024845"/>
                <a:gd name="connsiteY337" fmla="*/ 311296 h 834218"/>
                <a:gd name="connsiteX338" fmla="*/ 2525258 w 3024845"/>
                <a:gd name="connsiteY338" fmla="*/ 194560 h 834218"/>
                <a:gd name="connsiteX339" fmla="*/ 2582005 w 3024845"/>
                <a:gd name="connsiteY339" fmla="*/ 183751 h 834218"/>
                <a:gd name="connsiteX340" fmla="*/ 2582005 w 3024845"/>
                <a:gd name="connsiteY340" fmla="*/ 184832 h 834218"/>
                <a:gd name="connsiteX341" fmla="*/ 2582005 w 3024845"/>
                <a:gd name="connsiteY341" fmla="*/ 192398 h 834218"/>
                <a:gd name="connsiteX342" fmla="*/ 2608352 w 3024845"/>
                <a:gd name="connsiteY342" fmla="*/ 192398 h 834218"/>
                <a:gd name="connsiteX343" fmla="*/ 2608352 w 3024845"/>
                <a:gd name="connsiteY343" fmla="*/ 447488 h 834218"/>
                <a:gd name="connsiteX344" fmla="*/ 2630646 w 3024845"/>
                <a:gd name="connsiteY344" fmla="*/ 447488 h 834218"/>
                <a:gd name="connsiteX345" fmla="*/ 2630646 w 3024845"/>
                <a:gd name="connsiteY345" fmla="*/ 443164 h 834218"/>
                <a:gd name="connsiteX346" fmla="*/ 2642806 w 3024845"/>
                <a:gd name="connsiteY346" fmla="*/ 443164 h 834218"/>
                <a:gd name="connsiteX347" fmla="*/ 2642806 w 3024845"/>
                <a:gd name="connsiteY347" fmla="*/ 447488 h 834218"/>
                <a:gd name="connsiteX348" fmla="*/ 2667126 w 3024845"/>
                <a:gd name="connsiteY348" fmla="*/ 447488 h 834218"/>
                <a:gd name="connsiteX349" fmla="*/ 2667126 w 3024845"/>
                <a:gd name="connsiteY349" fmla="*/ 434517 h 834218"/>
                <a:gd name="connsiteX350" fmla="*/ 2695500 w 3024845"/>
                <a:gd name="connsiteY350" fmla="*/ 434517 h 834218"/>
                <a:gd name="connsiteX351" fmla="*/ 2707660 w 3024845"/>
                <a:gd name="connsiteY351" fmla="*/ 430193 h 834218"/>
                <a:gd name="connsiteX352" fmla="*/ 2727927 w 3024845"/>
                <a:gd name="connsiteY352" fmla="*/ 434517 h 834218"/>
                <a:gd name="connsiteX353" fmla="*/ 2727927 w 3024845"/>
                <a:gd name="connsiteY353" fmla="*/ 417223 h 834218"/>
                <a:gd name="connsiteX354" fmla="*/ 2736034 w 3024845"/>
                <a:gd name="connsiteY354" fmla="*/ 417223 h 834218"/>
                <a:gd name="connsiteX355" fmla="*/ 2736034 w 3024845"/>
                <a:gd name="connsiteY355" fmla="*/ 404252 h 834218"/>
                <a:gd name="connsiteX356" fmla="*/ 2792781 w 3024845"/>
                <a:gd name="connsiteY356" fmla="*/ 404252 h 834218"/>
                <a:gd name="connsiteX357" fmla="*/ 2792781 w 3024845"/>
                <a:gd name="connsiteY357" fmla="*/ 373987 h 834218"/>
                <a:gd name="connsiteX358" fmla="*/ 2811021 w 3024845"/>
                <a:gd name="connsiteY358" fmla="*/ 373987 h 834218"/>
                <a:gd name="connsiteX359" fmla="*/ 2811021 w 3024845"/>
                <a:gd name="connsiteY359" fmla="*/ 367502 h 834218"/>
                <a:gd name="connsiteX360" fmla="*/ 2823181 w 3024845"/>
                <a:gd name="connsiteY360" fmla="*/ 367502 h 834218"/>
                <a:gd name="connsiteX361" fmla="*/ 2823181 w 3024845"/>
                <a:gd name="connsiteY361" fmla="*/ 373987 h 834218"/>
                <a:gd name="connsiteX362" fmla="*/ 2839395 w 3024845"/>
                <a:gd name="connsiteY362" fmla="*/ 373987 h 834218"/>
                <a:gd name="connsiteX363" fmla="*/ 2839395 w 3024845"/>
                <a:gd name="connsiteY363" fmla="*/ 423708 h 834218"/>
                <a:gd name="connsiteX364" fmla="*/ 2871822 w 3024845"/>
                <a:gd name="connsiteY364" fmla="*/ 423708 h 834218"/>
                <a:gd name="connsiteX365" fmla="*/ 2871822 w 3024845"/>
                <a:gd name="connsiteY365" fmla="*/ 397767 h 834218"/>
                <a:gd name="connsiteX366" fmla="*/ 2910329 w 3024845"/>
                <a:gd name="connsiteY366" fmla="*/ 397767 h 834218"/>
                <a:gd name="connsiteX367" fmla="*/ 2910329 w 3024845"/>
                <a:gd name="connsiteY367" fmla="*/ 367502 h 834218"/>
                <a:gd name="connsiteX368" fmla="*/ 2958970 w 3024845"/>
                <a:gd name="connsiteY368" fmla="*/ 367502 h 834218"/>
                <a:gd name="connsiteX369" fmla="*/ 2958970 w 3024845"/>
                <a:gd name="connsiteY369" fmla="*/ 478658 h 834218"/>
                <a:gd name="connsiteX370" fmla="*/ 2958970 w 3024845"/>
                <a:gd name="connsiteY370" fmla="*/ 492437 h 834218"/>
                <a:gd name="connsiteX371" fmla="*/ 3024845 w 3024845"/>
                <a:gd name="connsiteY371" fmla="*/ 492437 h 834218"/>
                <a:gd name="connsiteX372" fmla="*/ 3024845 w 3024845"/>
                <a:gd name="connsiteY372" fmla="*/ 834218 h 834218"/>
                <a:gd name="connsiteX373" fmla="*/ 2054 w 3024845"/>
                <a:gd name="connsiteY373" fmla="*/ 831885 h 834218"/>
                <a:gd name="connsiteX374" fmla="*/ 0 w 3024845"/>
                <a:gd name="connsiteY374" fmla="*/ 397767 h 834218"/>
                <a:gd name="connsiteX375" fmla="*/ 20267 w 3024845"/>
                <a:gd name="connsiteY375" fmla="*/ 397767 h 834218"/>
                <a:gd name="connsiteX376" fmla="*/ 20774 w 3024845"/>
                <a:gd name="connsiteY376" fmla="*/ 396686 h 834218"/>
                <a:gd name="connsiteX377" fmla="*/ 24320 w 3024845"/>
                <a:gd name="connsiteY377" fmla="*/ 389120 h 834218"/>
                <a:gd name="connsiteX378" fmla="*/ 26094 w 3024845"/>
                <a:gd name="connsiteY378" fmla="*/ 389390 h 834218"/>
                <a:gd name="connsiteX379" fmla="*/ 38507 w 3024845"/>
                <a:gd name="connsiteY379" fmla="*/ 391281 h 834218"/>
                <a:gd name="connsiteX380" fmla="*/ 39014 w 3024845"/>
                <a:gd name="connsiteY380" fmla="*/ 392633 h 834218"/>
                <a:gd name="connsiteX381" fmla="*/ 42560 w 3024845"/>
                <a:gd name="connsiteY381" fmla="*/ 402090 h 834218"/>
                <a:gd name="connsiteX382" fmla="*/ 68907 w 3024845"/>
                <a:gd name="connsiteY382" fmla="*/ 404252 h 834218"/>
                <a:gd name="connsiteX383" fmla="*/ 68907 w 3024845"/>
                <a:gd name="connsiteY383" fmla="*/ 281031 h 834218"/>
                <a:gd name="connsiteX384" fmla="*/ 70934 w 3024845"/>
                <a:gd name="connsiteY384" fmla="*/ 281031 h 834218"/>
                <a:gd name="connsiteX385" fmla="*/ 85121 w 3024845"/>
                <a:gd name="connsiteY385" fmla="*/ 281031 h 834218"/>
                <a:gd name="connsiteX386" fmla="*/ 85121 w 3024845"/>
                <a:gd name="connsiteY386" fmla="*/ 144839 h 834218"/>
                <a:gd name="connsiteX387" fmla="*/ 86894 w 3024845"/>
                <a:gd name="connsiteY387" fmla="*/ 144839 h 834218"/>
                <a:gd name="connsiteX388" fmla="*/ 99308 w 3024845"/>
                <a:gd name="connsiteY388" fmla="*/ 144839 h 834218"/>
                <a:gd name="connsiteX389" fmla="*/ 99308 w 3024845"/>
                <a:gd name="connsiteY389" fmla="*/ 30265 h 834218"/>
                <a:gd name="connsiteX390" fmla="*/ 103361 w 3024845"/>
                <a:gd name="connsiteY390" fmla="*/ 2161 h 834218"/>
                <a:gd name="connsiteX0" fmla="*/ 103361 w 3024845"/>
                <a:gd name="connsiteY0" fmla="*/ 2161 h 834218"/>
                <a:gd name="connsiteX1" fmla="*/ 200642 w 3024845"/>
                <a:gd name="connsiteY1" fmla="*/ 0 h 834218"/>
                <a:gd name="connsiteX2" fmla="*/ 202669 w 3024845"/>
                <a:gd name="connsiteY2" fmla="*/ 0 h 834218"/>
                <a:gd name="connsiteX3" fmla="*/ 216856 w 3024845"/>
                <a:gd name="connsiteY3" fmla="*/ 0 h 834218"/>
                <a:gd name="connsiteX4" fmla="*/ 220909 w 3024845"/>
                <a:gd name="connsiteY4" fmla="*/ 30265 h 834218"/>
                <a:gd name="connsiteX5" fmla="*/ 220909 w 3024845"/>
                <a:gd name="connsiteY5" fmla="*/ 144839 h 834218"/>
                <a:gd name="connsiteX6" fmla="*/ 223189 w 3024845"/>
                <a:gd name="connsiteY6" fmla="*/ 144839 h 834218"/>
                <a:gd name="connsiteX7" fmla="*/ 239150 w 3024845"/>
                <a:gd name="connsiteY7" fmla="*/ 144839 h 834218"/>
                <a:gd name="connsiteX8" fmla="*/ 239150 w 3024845"/>
                <a:gd name="connsiteY8" fmla="*/ 285354 h 834218"/>
                <a:gd name="connsiteX9" fmla="*/ 240670 w 3024845"/>
                <a:gd name="connsiteY9" fmla="*/ 285084 h 834218"/>
                <a:gd name="connsiteX10" fmla="*/ 251310 w 3024845"/>
                <a:gd name="connsiteY10" fmla="*/ 283193 h 834218"/>
                <a:gd name="connsiteX11" fmla="*/ 249283 w 3024845"/>
                <a:gd name="connsiteY11" fmla="*/ 371825 h 834218"/>
                <a:gd name="connsiteX12" fmla="*/ 250803 w 3024845"/>
                <a:gd name="connsiteY12" fmla="*/ 372096 h 834218"/>
                <a:gd name="connsiteX13" fmla="*/ 261443 w 3024845"/>
                <a:gd name="connsiteY13" fmla="*/ 373987 h 834218"/>
                <a:gd name="connsiteX14" fmla="*/ 261696 w 3024845"/>
                <a:gd name="connsiteY14" fmla="*/ 374798 h 834218"/>
                <a:gd name="connsiteX15" fmla="*/ 263470 w 3024845"/>
                <a:gd name="connsiteY15" fmla="*/ 380473 h 834218"/>
                <a:gd name="connsiteX16" fmla="*/ 264230 w 3024845"/>
                <a:gd name="connsiteY16" fmla="*/ 378041 h 834218"/>
                <a:gd name="connsiteX17" fmla="*/ 269550 w 3024845"/>
                <a:gd name="connsiteY17" fmla="*/ 361017 h 834218"/>
                <a:gd name="connsiteX18" fmla="*/ 271323 w 3024845"/>
                <a:gd name="connsiteY18" fmla="*/ 361017 h 834218"/>
                <a:gd name="connsiteX19" fmla="*/ 283737 w 3024845"/>
                <a:gd name="connsiteY19" fmla="*/ 361017 h 834218"/>
                <a:gd name="connsiteX20" fmla="*/ 283737 w 3024845"/>
                <a:gd name="connsiteY20" fmla="*/ 393443 h 834218"/>
                <a:gd name="connsiteX21" fmla="*/ 284750 w 3024845"/>
                <a:gd name="connsiteY21" fmla="*/ 393984 h 834218"/>
                <a:gd name="connsiteX22" fmla="*/ 291844 w 3024845"/>
                <a:gd name="connsiteY22" fmla="*/ 397767 h 834218"/>
                <a:gd name="connsiteX23" fmla="*/ 291844 w 3024845"/>
                <a:gd name="connsiteY23" fmla="*/ 399118 h 834218"/>
                <a:gd name="connsiteX24" fmla="*/ 291844 w 3024845"/>
                <a:gd name="connsiteY24" fmla="*/ 408576 h 834218"/>
                <a:gd name="connsiteX25" fmla="*/ 336431 w 3024845"/>
                <a:gd name="connsiteY25" fmla="*/ 408576 h 834218"/>
                <a:gd name="connsiteX26" fmla="*/ 336431 w 3024845"/>
                <a:gd name="connsiteY26" fmla="*/ 409657 h 834218"/>
                <a:gd name="connsiteX27" fmla="*/ 336431 w 3024845"/>
                <a:gd name="connsiteY27" fmla="*/ 417223 h 834218"/>
                <a:gd name="connsiteX28" fmla="*/ 338457 w 3024845"/>
                <a:gd name="connsiteY28" fmla="*/ 417223 h 834218"/>
                <a:gd name="connsiteX29" fmla="*/ 352644 w 3024845"/>
                <a:gd name="connsiteY29" fmla="*/ 417223 h 834218"/>
                <a:gd name="connsiteX30" fmla="*/ 352644 w 3024845"/>
                <a:gd name="connsiteY30" fmla="*/ 386958 h 834218"/>
                <a:gd name="connsiteX31" fmla="*/ 397231 w 3024845"/>
                <a:gd name="connsiteY31" fmla="*/ 386958 h 834218"/>
                <a:gd name="connsiteX32" fmla="*/ 397231 w 3024845"/>
                <a:gd name="connsiteY32" fmla="*/ 385607 h 834218"/>
                <a:gd name="connsiteX33" fmla="*/ 397231 w 3024845"/>
                <a:gd name="connsiteY33" fmla="*/ 376149 h 834218"/>
                <a:gd name="connsiteX34" fmla="*/ 398245 w 3024845"/>
                <a:gd name="connsiteY34" fmla="*/ 376149 h 834218"/>
                <a:gd name="connsiteX35" fmla="*/ 405338 w 3024845"/>
                <a:gd name="connsiteY35" fmla="*/ 376149 h 834218"/>
                <a:gd name="connsiteX36" fmla="*/ 405338 w 3024845"/>
                <a:gd name="connsiteY36" fmla="*/ 374258 h 834218"/>
                <a:gd name="connsiteX37" fmla="*/ 405338 w 3024845"/>
                <a:gd name="connsiteY37" fmla="*/ 361017 h 834218"/>
                <a:gd name="connsiteX38" fmla="*/ 406098 w 3024845"/>
                <a:gd name="connsiteY38" fmla="*/ 361017 h 834218"/>
                <a:gd name="connsiteX39" fmla="*/ 411418 w 3024845"/>
                <a:gd name="connsiteY39" fmla="*/ 361017 h 834218"/>
                <a:gd name="connsiteX40" fmla="*/ 411418 w 3024845"/>
                <a:gd name="connsiteY40" fmla="*/ 359936 h 834218"/>
                <a:gd name="connsiteX41" fmla="*/ 411418 w 3024845"/>
                <a:gd name="connsiteY41" fmla="*/ 352369 h 834218"/>
                <a:gd name="connsiteX42" fmla="*/ 413445 w 3024845"/>
                <a:gd name="connsiteY42" fmla="*/ 352369 h 834218"/>
                <a:gd name="connsiteX43" fmla="*/ 427632 w 3024845"/>
                <a:gd name="connsiteY43" fmla="*/ 352369 h 834218"/>
                <a:gd name="connsiteX44" fmla="*/ 427632 w 3024845"/>
                <a:gd name="connsiteY44" fmla="*/ 353450 h 834218"/>
                <a:gd name="connsiteX45" fmla="*/ 427632 w 3024845"/>
                <a:gd name="connsiteY45" fmla="*/ 361017 h 834218"/>
                <a:gd name="connsiteX46" fmla="*/ 449925 w 3024845"/>
                <a:gd name="connsiteY46" fmla="*/ 361017 h 834218"/>
                <a:gd name="connsiteX47" fmla="*/ 449925 w 3024845"/>
                <a:gd name="connsiteY47" fmla="*/ 359125 h 834218"/>
                <a:gd name="connsiteX48" fmla="*/ 449925 w 3024845"/>
                <a:gd name="connsiteY48" fmla="*/ 345884 h 834218"/>
                <a:gd name="connsiteX49" fmla="*/ 451699 w 3024845"/>
                <a:gd name="connsiteY49" fmla="*/ 345884 h 834218"/>
                <a:gd name="connsiteX50" fmla="*/ 464112 w 3024845"/>
                <a:gd name="connsiteY50" fmla="*/ 345884 h 834218"/>
                <a:gd name="connsiteX51" fmla="*/ 464112 w 3024845"/>
                <a:gd name="connsiteY51" fmla="*/ 369664 h 834218"/>
                <a:gd name="connsiteX52" fmla="*/ 465126 w 3024845"/>
                <a:gd name="connsiteY52" fmla="*/ 369664 h 834218"/>
                <a:gd name="connsiteX53" fmla="*/ 472219 w 3024845"/>
                <a:gd name="connsiteY53" fmla="*/ 369664 h 834218"/>
                <a:gd name="connsiteX54" fmla="*/ 472219 w 3024845"/>
                <a:gd name="connsiteY54" fmla="*/ 368583 h 834218"/>
                <a:gd name="connsiteX55" fmla="*/ 472219 w 3024845"/>
                <a:gd name="connsiteY55" fmla="*/ 361017 h 834218"/>
                <a:gd name="connsiteX56" fmla="*/ 473992 w 3024845"/>
                <a:gd name="connsiteY56" fmla="*/ 361017 h 834218"/>
                <a:gd name="connsiteX57" fmla="*/ 486406 w 3024845"/>
                <a:gd name="connsiteY57" fmla="*/ 361017 h 834218"/>
                <a:gd name="connsiteX58" fmla="*/ 486406 w 3024845"/>
                <a:gd name="connsiteY58" fmla="*/ 386958 h 834218"/>
                <a:gd name="connsiteX59" fmla="*/ 488433 w 3024845"/>
                <a:gd name="connsiteY59" fmla="*/ 386958 h 834218"/>
                <a:gd name="connsiteX60" fmla="*/ 502619 w 3024845"/>
                <a:gd name="connsiteY60" fmla="*/ 386958 h 834218"/>
                <a:gd name="connsiteX61" fmla="*/ 502619 w 3024845"/>
                <a:gd name="connsiteY61" fmla="*/ 388579 h 834218"/>
                <a:gd name="connsiteX62" fmla="*/ 502619 w 3024845"/>
                <a:gd name="connsiteY62" fmla="*/ 399929 h 834218"/>
                <a:gd name="connsiteX63" fmla="*/ 503379 w 3024845"/>
                <a:gd name="connsiteY63" fmla="*/ 399929 h 834218"/>
                <a:gd name="connsiteX64" fmla="*/ 508700 w 3024845"/>
                <a:gd name="connsiteY64" fmla="*/ 399929 h 834218"/>
                <a:gd name="connsiteX65" fmla="*/ 508700 w 3024845"/>
                <a:gd name="connsiteY65" fmla="*/ 399118 h 834218"/>
                <a:gd name="connsiteX66" fmla="*/ 508700 w 3024845"/>
                <a:gd name="connsiteY66" fmla="*/ 393443 h 834218"/>
                <a:gd name="connsiteX67" fmla="*/ 539100 w 3024845"/>
                <a:gd name="connsiteY67" fmla="*/ 393443 h 834218"/>
                <a:gd name="connsiteX68" fmla="*/ 539100 w 3024845"/>
                <a:gd name="connsiteY68" fmla="*/ 417223 h 834218"/>
                <a:gd name="connsiteX69" fmla="*/ 540113 w 3024845"/>
                <a:gd name="connsiteY69" fmla="*/ 417223 h 834218"/>
                <a:gd name="connsiteX70" fmla="*/ 547207 w 3024845"/>
                <a:gd name="connsiteY70" fmla="*/ 417223 h 834218"/>
                <a:gd name="connsiteX71" fmla="*/ 547207 w 3024845"/>
                <a:gd name="connsiteY71" fmla="*/ 418304 h 834218"/>
                <a:gd name="connsiteX72" fmla="*/ 547207 w 3024845"/>
                <a:gd name="connsiteY72" fmla="*/ 425870 h 834218"/>
                <a:gd name="connsiteX73" fmla="*/ 547967 w 3024845"/>
                <a:gd name="connsiteY73" fmla="*/ 425870 h 834218"/>
                <a:gd name="connsiteX74" fmla="*/ 553287 w 3024845"/>
                <a:gd name="connsiteY74" fmla="*/ 425870 h 834218"/>
                <a:gd name="connsiteX75" fmla="*/ 553287 w 3024845"/>
                <a:gd name="connsiteY75" fmla="*/ 423708 h 834218"/>
                <a:gd name="connsiteX76" fmla="*/ 553287 w 3024845"/>
                <a:gd name="connsiteY76" fmla="*/ 408576 h 834218"/>
                <a:gd name="connsiteX77" fmla="*/ 554300 w 3024845"/>
                <a:gd name="connsiteY77" fmla="*/ 408576 h 834218"/>
                <a:gd name="connsiteX78" fmla="*/ 561394 w 3024845"/>
                <a:gd name="connsiteY78" fmla="*/ 408576 h 834218"/>
                <a:gd name="connsiteX79" fmla="*/ 561394 w 3024845"/>
                <a:gd name="connsiteY79" fmla="*/ 409657 h 834218"/>
                <a:gd name="connsiteX80" fmla="*/ 561394 w 3024845"/>
                <a:gd name="connsiteY80" fmla="*/ 417223 h 834218"/>
                <a:gd name="connsiteX81" fmla="*/ 566714 w 3024845"/>
                <a:gd name="connsiteY81" fmla="*/ 415230 h 834218"/>
                <a:gd name="connsiteX82" fmla="*/ 567474 w 3024845"/>
                <a:gd name="connsiteY82" fmla="*/ 414250 h 834218"/>
                <a:gd name="connsiteX83" fmla="*/ 567474 w 3024845"/>
                <a:gd name="connsiteY83" fmla="*/ 408576 h 834218"/>
                <a:gd name="connsiteX84" fmla="*/ 605981 w 3024845"/>
                <a:gd name="connsiteY84" fmla="*/ 408576 h 834218"/>
                <a:gd name="connsiteX85" fmla="*/ 605981 w 3024845"/>
                <a:gd name="connsiteY85" fmla="*/ 432355 h 834218"/>
                <a:gd name="connsiteX86" fmla="*/ 608007 w 3024845"/>
                <a:gd name="connsiteY86" fmla="*/ 432355 h 834218"/>
                <a:gd name="connsiteX87" fmla="*/ 622194 w 3024845"/>
                <a:gd name="connsiteY87" fmla="*/ 432355 h 834218"/>
                <a:gd name="connsiteX88" fmla="*/ 622194 w 3024845"/>
                <a:gd name="connsiteY88" fmla="*/ 433436 h 834218"/>
                <a:gd name="connsiteX89" fmla="*/ 622194 w 3024845"/>
                <a:gd name="connsiteY89" fmla="*/ 441002 h 834218"/>
                <a:gd name="connsiteX90" fmla="*/ 623968 w 3024845"/>
                <a:gd name="connsiteY90" fmla="*/ 441002 h 834218"/>
                <a:gd name="connsiteX91" fmla="*/ 636381 w 3024845"/>
                <a:gd name="connsiteY91" fmla="*/ 441002 h 834218"/>
                <a:gd name="connsiteX92" fmla="*/ 636381 w 3024845"/>
                <a:gd name="connsiteY92" fmla="*/ 417223 h 834218"/>
                <a:gd name="connsiteX93" fmla="*/ 637394 w 3024845"/>
                <a:gd name="connsiteY93" fmla="*/ 417223 h 834218"/>
                <a:gd name="connsiteX94" fmla="*/ 644488 w 3024845"/>
                <a:gd name="connsiteY94" fmla="*/ 417223 h 834218"/>
                <a:gd name="connsiteX95" fmla="*/ 644488 w 3024845"/>
                <a:gd name="connsiteY95" fmla="*/ 384796 h 834218"/>
                <a:gd name="connsiteX96" fmla="*/ 645501 w 3024845"/>
                <a:gd name="connsiteY96" fmla="*/ 384796 h 834218"/>
                <a:gd name="connsiteX97" fmla="*/ 652595 w 3024845"/>
                <a:gd name="connsiteY97" fmla="*/ 384796 h 834218"/>
                <a:gd name="connsiteX98" fmla="*/ 652595 w 3024845"/>
                <a:gd name="connsiteY98" fmla="*/ 382905 h 834218"/>
                <a:gd name="connsiteX99" fmla="*/ 652595 w 3024845"/>
                <a:gd name="connsiteY99" fmla="*/ 369664 h 834218"/>
                <a:gd name="connsiteX100" fmla="*/ 651328 w 3024845"/>
                <a:gd name="connsiteY100" fmla="*/ 368042 h 834218"/>
                <a:gd name="connsiteX101" fmla="*/ 656648 w 3024845"/>
                <a:gd name="connsiteY101" fmla="*/ 356693 h 834218"/>
                <a:gd name="connsiteX102" fmla="*/ 664755 w 3024845"/>
                <a:gd name="connsiteY102" fmla="*/ 384796 h 834218"/>
                <a:gd name="connsiteX103" fmla="*/ 665515 w 3024845"/>
                <a:gd name="connsiteY103" fmla="*/ 384796 h 834218"/>
                <a:gd name="connsiteX104" fmla="*/ 670835 w 3024845"/>
                <a:gd name="connsiteY104" fmla="*/ 384796 h 834218"/>
                <a:gd name="connsiteX105" fmla="*/ 670835 w 3024845"/>
                <a:gd name="connsiteY105" fmla="*/ 278869 h 834218"/>
                <a:gd name="connsiteX106" fmla="*/ 672355 w 3024845"/>
                <a:gd name="connsiteY106" fmla="*/ 278869 h 834218"/>
                <a:gd name="connsiteX107" fmla="*/ 682995 w 3024845"/>
                <a:gd name="connsiteY107" fmla="*/ 278869 h 834218"/>
                <a:gd name="connsiteX108" fmla="*/ 682995 w 3024845"/>
                <a:gd name="connsiteY108" fmla="*/ 231310 h 834218"/>
                <a:gd name="connsiteX109" fmla="*/ 709342 w 3024845"/>
                <a:gd name="connsiteY109" fmla="*/ 231310 h 834218"/>
                <a:gd name="connsiteX110" fmla="*/ 709342 w 3024845"/>
                <a:gd name="connsiteY110" fmla="*/ 209692 h 834218"/>
                <a:gd name="connsiteX111" fmla="*/ 743796 w 3024845"/>
                <a:gd name="connsiteY111" fmla="*/ 209692 h 834218"/>
                <a:gd name="connsiteX112" fmla="*/ 743796 w 3024845"/>
                <a:gd name="connsiteY112" fmla="*/ 212124 h 834218"/>
                <a:gd name="connsiteX113" fmla="*/ 743796 w 3024845"/>
                <a:gd name="connsiteY113" fmla="*/ 229148 h 834218"/>
                <a:gd name="connsiteX114" fmla="*/ 746076 w 3024845"/>
                <a:gd name="connsiteY114" fmla="*/ 229148 h 834218"/>
                <a:gd name="connsiteX115" fmla="*/ 762036 w 3024845"/>
                <a:gd name="connsiteY115" fmla="*/ 229148 h 834218"/>
                <a:gd name="connsiteX116" fmla="*/ 762036 w 3024845"/>
                <a:gd name="connsiteY116" fmla="*/ 276707 h 834218"/>
                <a:gd name="connsiteX117" fmla="*/ 763049 w 3024845"/>
                <a:gd name="connsiteY117" fmla="*/ 276707 h 834218"/>
                <a:gd name="connsiteX118" fmla="*/ 770143 w 3024845"/>
                <a:gd name="connsiteY118" fmla="*/ 276707 h 834218"/>
                <a:gd name="connsiteX119" fmla="*/ 784330 w 3024845"/>
                <a:gd name="connsiteY119" fmla="*/ 281031 h 834218"/>
                <a:gd name="connsiteX120" fmla="*/ 784330 w 3024845"/>
                <a:gd name="connsiteY120" fmla="*/ 319943 h 834218"/>
                <a:gd name="connsiteX121" fmla="*/ 785343 w 3024845"/>
                <a:gd name="connsiteY121" fmla="*/ 319943 h 834218"/>
                <a:gd name="connsiteX122" fmla="*/ 792436 w 3024845"/>
                <a:gd name="connsiteY122" fmla="*/ 319943 h 834218"/>
                <a:gd name="connsiteX123" fmla="*/ 792436 w 3024845"/>
                <a:gd name="connsiteY123" fmla="*/ 321564 h 834218"/>
                <a:gd name="connsiteX124" fmla="*/ 792436 w 3024845"/>
                <a:gd name="connsiteY124" fmla="*/ 332913 h 834218"/>
                <a:gd name="connsiteX125" fmla="*/ 794463 w 3024845"/>
                <a:gd name="connsiteY125" fmla="*/ 332913 h 834218"/>
                <a:gd name="connsiteX126" fmla="*/ 808650 w 3024845"/>
                <a:gd name="connsiteY126" fmla="*/ 332913 h 834218"/>
                <a:gd name="connsiteX127" fmla="*/ 814730 w 3024845"/>
                <a:gd name="connsiteY127" fmla="*/ 339399 h 834218"/>
                <a:gd name="connsiteX128" fmla="*/ 814730 w 3024845"/>
                <a:gd name="connsiteY128" fmla="*/ 361017 h 834218"/>
                <a:gd name="connsiteX129" fmla="*/ 817010 w 3024845"/>
                <a:gd name="connsiteY129" fmla="*/ 361017 h 834218"/>
                <a:gd name="connsiteX130" fmla="*/ 832970 w 3024845"/>
                <a:gd name="connsiteY130" fmla="*/ 361017 h 834218"/>
                <a:gd name="connsiteX131" fmla="*/ 832970 w 3024845"/>
                <a:gd name="connsiteY131" fmla="*/ 362097 h 834218"/>
                <a:gd name="connsiteX132" fmla="*/ 832970 w 3024845"/>
                <a:gd name="connsiteY132" fmla="*/ 369664 h 834218"/>
                <a:gd name="connsiteX133" fmla="*/ 834237 w 3024845"/>
                <a:gd name="connsiteY133" fmla="*/ 369664 h 834218"/>
                <a:gd name="connsiteX134" fmla="*/ 843104 w 3024845"/>
                <a:gd name="connsiteY134" fmla="*/ 369664 h 834218"/>
                <a:gd name="connsiteX135" fmla="*/ 843104 w 3024845"/>
                <a:gd name="connsiteY135" fmla="*/ 371825 h 834218"/>
                <a:gd name="connsiteX136" fmla="*/ 843104 w 3024845"/>
                <a:gd name="connsiteY136" fmla="*/ 386958 h 834218"/>
                <a:gd name="connsiteX137" fmla="*/ 847157 w 3024845"/>
                <a:gd name="connsiteY137" fmla="*/ 385066 h 834218"/>
                <a:gd name="connsiteX138" fmla="*/ 847157 w 3024845"/>
                <a:gd name="connsiteY138" fmla="*/ 371825 h 834218"/>
                <a:gd name="connsiteX139" fmla="*/ 848170 w 3024845"/>
                <a:gd name="connsiteY139" fmla="*/ 371825 h 834218"/>
                <a:gd name="connsiteX140" fmla="*/ 855264 w 3024845"/>
                <a:gd name="connsiteY140" fmla="*/ 371825 h 834218"/>
                <a:gd name="connsiteX141" fmla="*/ 855264 w 3024845"/>
                <a:gd name="connsiteY141" fmla="*/ 373447 h 834218"/>
                <a:gd name="connsiteX142" fmla="*/ 855264 w 3024845"/>
                <a:gd name="connsiteY142" fmla="*/ 384796 h 834218"/>
                <a:gd name="connsiteX143" fmla="*/ 856024 w 3024845"/>
                <a:gd name="connsiteY143" fmla="*/ 384796 h 834218"/>
                <a:gd name="connsiteX144" fmla="*/ 861344 w 3024845"/>
                <a:gd name="connsiteY144" fmla="*/ 384796 h 834218"/>
                <a:gd name="connsiteX145" fmla="*/ 909984 w 3024845"/>
                <a:gd name="connsiteY145" fmla="*/ 380473 h 834218"/>
                <a:gd name="connsiteX146" fmla="*/ 909984 w 3024845"/>
                <a:gd name="connsiteY146" fmla="*/ 381824 h 834218"/>
                <a:gd name="connsiteX147" fmla="*/ 909984 w 3024845"/>
                <a:gd name="connsiteY147" fmla="*/ 391281 h 834218"/>
                <a:gd name="connsiteX148" fmla="*/ 910744 w 3024845"/>
                <a:gd name="connsiteY148" fmla="*/ 391281 h 834218"/>
                <a:gd name="connsiteX149" fmla="*/ 916065 w 3024845"/>
                <a:gd name="connsiteY149" fmla="*/ 391281 h 834218"/>
                <a:gd name="connsiteX150" fmla="*/ 916065 w 3024845"/>
                <a:gd name="connsiteY150" fmla="*/ 393443 h 834218"/>
                <a:gd name="connsiteX151" fmla="*/ 916065 w 3024845"/>
                <a:gd name="connsiteY151" fmla="*/ 408576 h 834218"/>
                <a:gd name="connsiteX152" fmla="*/ 918091 w 3024845"/>
                <a:gd name="connsiteY152" fmla="*/ 407225 h 834218"/>
                <a:gd name="connsiteX153" fmla="*/ 932278 w 3024845"/>
                <a:gd name="connsiteY153" fmla="*/ 397767 h 834218"/>
                <a:gd name="connsiteX154" fmla="*/ 938358 w 3024845"/>
                <a:gd name="connsiteY154" fmla="*/ 356693 h 834218"/>
                <a:gd name="connsiteX155" fmla="*/ 939118 w 3024845"/>
                <a:gd name="connsiteY155" fmla="*/ 356423 h 834218"/>
                <a:gd name="connsiteX156" fmla="*/ 944438 w 3024845"/>
                <a:gd name="connsiteY156" fmla="*/ 354531 h 834218"/>
                <a:gd name="connsiteX157" fmla="*/ 946465 w 3024845"/>
                <a:gd name="connsiteY157" fmla="*/ 285354 h 834218"/>
                <a:gd name="connsiteX158" fmla="*/ 948492 w 3024845"/>
                <a:gd name="connsiteY158" fmla="*/ 354531 h 834218"/>
                <a:gd name="connsiteX159" fmla="*/ 949252 w 3024845"/>
                <a:gd name="connsiteY159" fmla="*/ 354801 h 834218"/>
                <a:gd name="connsiteX160" fmla="*/ 954572 w 3024845"/>
                <a:gd name="connsiteY160" fmla="*/ 356693 h 834218"/>
                <a:gd name="connsiteX161" fmla="*/ 954572 w 3024845"/>
                <a:gd name="connsiteY161" fmla="*/ 270222 h 834218"/>
                <a:gd name="connsiteX162" fmla="*/ 958625 w 3024845"/>
                <a:gd name="connsiteY162" fmla="*/ 237795 h 834218"/>
                <a:gd name="connsiteX163" fmla="*/ 997132 w 3024845"/>
                <a:gd name="connsiteY163" fmla="*/ 237795 h 834218"/>
                <a:gd name="connsiteX164" fmla="*/ 997132 w 3024845"/>
                <a:gd name="connsiteY164" fmla="*/ 270222 h 834218"/>
                <a:gd name="connsiteX165" fmla="*/ 997892 w 3024845"/>
                <a:gd name="connsiteY165" fmla="*/ 270222 h 834218"/>
                <a:gd name="connsiteX166" fmla="*/ 1003212 w 3024845"/>
                <a:gd name="connsiteY166" fmla="*/ 270222 h 834218"/>
                <a:gd name="connsiteX167" fmla="*/ 1003212 w 3024845"/>
                <a:gd name="connsiteY167" fmla="*/ 188074 h 834218"/>
                <a:gd name="connsiteX168" fmla="*/ 1004986 w 3024845"/>
                <a:gd name="connsiteY168" fmla="*/ 188074 h 834218"/>
                <a:gd name="connsiteX169" fmla="*/ 1017399 w 3024845"/>
                <a:gd name="connsiteY169" fmla="*/ 188074 h 834218"/>
                <a:gd name="connsiteX170" fmla="*/ 1017399 w 3024845"/>
                <a:gd name="connsiteY170" fmla="*/ 186183 h 834218"/>
                <a:gd name="connsiteX171" fmla="*/ 1017399 w 3024845"/>
                <a:gd name="connsiteY171" fmla="*/ 172942 h 834218"/>
                <a:gd name="connsiteX172" fmla="*/ 1039693 w 3024845"/>
                <a:gd name="connsiteY172" fmla="*/ 172942 h 834218"/>
                <a:gd name="connsiteX173" fmla="*/ 1039693 w 3024845"/>
                <a:gd name="connsiteY173" fmla="*/ 171861 h 834218"/>
                <a:gd name="connsiteX174" fmla="*/ 1039693 w 3024845"/>
                <a:gd name="connsiteY174" fmla="*/ 164295 h 834218"/>
                <a:gd name="connsiteX175" fmla="*/ 1041466 w 3024845"/>
                <a:gd name="connsiteY175" fmla="*/ 164295 h 834218"/>
                <a:gd name="connsiteX176" fmla="*/ 1053880 w 3024845"/>
                <a:gd name="connsiteY176" fmla="*/ 164295 h 834218"/>
                <a:gd name="connsiteX177" fmla="*/ 1053880 w 3024845"/>
                <a:gd name="connsiteY177" fmla="*/ 165376 h 834218"/>
                <a:gd name="connsiteX178" fmla="*/ 1053880 w 3024845"/>
                <a:gd name="connsiteY178" fmla="*/ 172942 h 834218"/>
                <a:gd name="connsiteX179" fmla="*/ 1054640 w 3024845"/>
                <a:gd name="connsiteY179" fmla="*/ 172942 h 834218"/>
                <a:gd name="connsiteX180" fmla="*/ 1059960 w 3024845"/>
                <a:gd name="connsiteY180" fmla="*/ 172942 h 834218"/>
                <a:gd name="connsiteX181" fmla="*/ 1070093 w 3024845"/>
                <a:gd name="connsiteY181" fmla="*/ 168618 h 834218"/>
                <a:gd name="connsiteX182" fmla="*/ 1074146 w 3024845"/>
                <a:gd name="connsiteY182" fmla="*/ 171861 h 834218"/>
                <a:gd name="connsiteX183" fmla="*/ 1074146 w 3024845"/>
                <a:gd name="connsiteY183" fmla="*/ 164295 h 834218"/>
                <a:gd name="connsiteX184" fmla="*/ 1076426 w 3024845"/>
                <a:gd name="connsiteY184" fmla="*/ 164295 h 834218"/>
                <a:gd name="connsiteX185" fmla="*/ 1092387 w 3024845"/>
                <a:gd name="connsiteY185" fmla="*/ 164295 h 834218"/>
                <a:gd name="connsiteX186" fmla="*/ 1092387 w 3024845"/>
                <a:gd name="connsiteY186" fmla="*/ 165376 h 834218"/>
                <a:gd name="connsiteX187" fmla="*/ 1092387 w 3024845"/>
                <a:gd name="connsiteY187" fmla="*/ 172942 h 834218"/>
                <a:gd name="connsiteX188" fmla="*/ 1122787 w 3024845"/>
                <a:gd name="connsiteY188" fmla="*/ 172942 h 834218"/>
                <a:gd name="connsiteX189" fmla="*/ 1122787 w 3024845"/>
                <a:gd name="connsiteY189" fmla="*/ 174563 h 834218"/>
                <a:gd name="connsiteX190" fmla="*/ 1122787 w 3024845"/>
                <a:gd name="connsiteY190" fmla="*/ 185913 h 834218"/>
                <a:gd name="connsiteX191" fmla="*/ 1149134 w 3024845"/>
                <a:gd name="connsiteY191" fmla="*/ 185913 h 834218"/>
                <a:gd name="connsiteX192" fmla="*/ 1149134 w 3024845"/>
                <a:gd name="connsiteY192" fmla="*/ 216177 h 834218"/>
                <a:gd name="connsiteX193" fmla="*/ 1149894 w 3024845"/>
                <a:gd name="connsiteY193" fmla="*/ 216177 h 834218"/>
                <a:gd name="connsiteX194" fmla="*/ 1155214 w 3024845"/>
                <a:gd name="connsiteY194" fmla="*/ 216177 h 834218"/>
                <a:gd name="connsiteX195" fmla="*/ 1155214 w 3024845"/>
                <a:gd name="connsiteY195" fmla="*/ 217258 h 834218"/>
                <a:gd name="connsiteX196" fmla="*/ 1155214 w 3024845"/>
                <a:gd name="connsiteY196" fmla="*/ 224825 h 834218"/>
                <a:gd name="connsiteX197" fmla="*/ 1159268 w 3024845"/>
                <a:gd name="connsiteY197" fmla="*/ 255089 h 834218"/>
                <a:gd name="connsiteX198" fmla="*/ 1160028 w 3024845"/>
                <a:gd name="connsiteY198" fmla="*/ 255089 h 834218"/>
                <a:gd name="connsiteX199" fmla="*/ 1165348 w 3024845"/>
                <a:gd name="connsiteY199" fmla="*/ 255089 h 834218"/>
                <a:gd name="connsiteX200" fmla="*/ 1165348 w 3024845"/>
                <a:gd name="connsiteY200" fmla="*/ 255900 h 834218"/>
                <a:gd name="connsiteX201" fmla="*/ 1165348 w 3024845"/>
                <a:gd name="connsiteY201" fmla="*/ 261575 h 834218"/>
                <a:gd name="connsiteX202" fmla="*/ 1166361 w 3024845"/>
                <a:gd name="connsiteY202" fmla="*/ 261575 h 834218"/>
                <a:gd name="connsiteX203" fmla="*/ 1173454 w 3024845"/>
                <a:gd name="connsiteY203" fmla="*/ 261575 h 834218"/>
                <a:gd name="connsiteX204" fmla="*/ 1173454 w 3024845"/>
                <a:gd name="connsiteY204" fmla="*/ 291840 h 834218"/>
                <a:gd name="connsiteX205" fmla="*/ 1175481 w 3024845"/>
                <a:gd name="connsiteY205" fmla="*/ 291840 h 834218"/>
                <a:gd name="connsiteX206" fmla="*/ 1189668 w 3024845"/>
                <a:gd name="connsiteY206" fmla="*/ 291840 h 834218"/>
                <a:gd name="connsiteX207" fmla="*/ 1189668 w 3024845"/>
                <a:gd name="connsiteY207" fmla="*/ 315619 h 834218"/>
                <a:gd name="connsiteX208" fmla="*/ 1191695 w 3024845"/>
                <a:gd name="connsiteY208" fmla="*/ 317240 h 834218"/>
                <a:gd name="connsiteX209" fmla="*/ 1191695 w 3024845"/>
                <a:gd name="connsiteY209" fmla="*/ 328590 h 834218"/>
                <a:gd name="connsiteX210" fmla="*/ 1192455 w 3024845"/>
                <a:gd name="connsiteY210" fmla="*/ 328590 h 834218"/>
                <a:gd name="connsiteX211" fmla="*/ 1197775 w 3024845"/>
                <a:gd name="connsiteY211" fmla="*/ 328590 h 834218"/>
                <a:gd name="connsiteX212" fmla="*/ 1197775 w 3024845"/>
                <a:gd name="connsiteY212" fmla="*/ 352369 h 834218"/>
                <a:gd name="connsiteX213" fmla="*/ 1199041 w 3024845"/>
                <a:gd name="connsiteY213" fmla="*/ 352369 h 834218"/>
                <a:gd name="connsiteX214" fmla="*/ 1207908 w 3024845"/>
                <a:gd name="connsiteY214" fmla="*/ 352369 h 834218"/>
                <a:gd name="connsiteX215" fmla="*/ 1209935 w 3024845"/>
                <a:gd name="connsiteY215" fmla="*/ 356423 h 834218"/>
                <a:gd name="connsiteX216" fmla="*/ 1209935 w 3024845"/>
                <a:gd name="connsiteY216" fmla="*/ 369664 h 834218"/>
                <a:gd name="connsiteX217" fmla="*/ 1211455 w 3024845"/>
                <a:gd name="connsiteY217" fmla="*/ 367772 h 834218"/>
                <a:gd name="connsiteX218" fmla="*/ 1222095 w 3024845"/>
                <a:gd name="connsiteY218" fmla="*/ 354531 h 834218"/>
                <a:gd name="connsiteX219" fmla="*/ 1250469 w 3024845"/>
                <a:gd name="connsiteY219" fmla="*/ 354531 h 834218"/>
                <a:gd name="connsiteX220" fmla="*/ 1250469 w 3024845"/>
                <a:gd name="connsiteY220" fmla="*/ 441002 h 834218"/>
                <a:gd name="connsiteX221" fmla="*/ 1251229 w 3024845"/>
                <a:gd name="connsiteY221" fmla="*/ 441002 h 834218"/>
                <a:gd name="connsiteX222" fmla="*/ 1256549 w 3024845"/>
                <a:gd name="connsiteY222" fmla="*/ 441002 h 834218"/>
                <a:gd name="connsiteX223" fmla="*/ 1257309 w 3024845"/>
                <a:gd name="connsiteY223" fmla="*/ 439651 h 834218"/>
                <a:gd name="connsiteX224" fmla="*/ 1262629 w 3024845"/>
                <a:gd name="connsiteY224" fmla="*/ 430193 h 834218"/>
                <a:gd name="connsiteX225" fmla="*/ 1262629 w 3024845"/>
                <a:gd name="connsiteY225" fmla="*/ 432085 h 834218"/>
                <a:gd name="connsiteX226" fmla="*/ 1262629 w 3024845"/>
                <a:gd name="connsiteY226" fmla="*/ 445326 h 834218"/>
                <a:gd name="connsiteX227" fmla="*/ 1266682 w 3024845"/>
                <a:gd name="connsiteY227" fmla="*/ 399929 h 834218"/>
                <a:gd name="connsiteX228" fmla="*/ 1267442 w 3024845"/>
                <a:gd name="connsiteY228" fmla="*/ 399929 h 834218"/>
                <a:gd name="connsiteX229" fmla="*/ 1272762 w 3024845"/>
                <a:gd name="connsiteY229" fmla="*/ 399929 h 834218"/>
                <a:gd name="connsiteX230" fmla="*/ 1272762 w 3024845"/>
                <a:gd name="connsiteY230" fmla="*/ 335075 h 834218"/>
                <a:gd name="connsiteX231" fmla="*/ 1273776 w 3024845"/>
                <a:gd name="connsiteY231" fmla="*/ 335075 h 834218"/>
                <a:gd name="connsiteX232" fmla="*/ 1280869 w 3024845"/>
                <a:gd name="connsiteY232" fmla="*/ 335075 h 834218"/>
                <a:gd name="connsiteX233" fmla="*/ 1293029 w 3024845"/>
                <a:gd name="connsiteY233" fmla="*/ 291840 h 834218"/>
                <a:gd name="connsiteX234" fmla="*/ 1294296 w 3024845"/>
                <a:gd name="connsiteY234" fmla="*/ 291840 h 834218"/>
                <a:gd name="connsiteX235" fmla="*/ 1303163 w 3024845"/>
                <a:gd name="connsiteY235" fmla="*/ 291840 h 834218"/>
                <a:gd name="connsiteX236" fmla="*/ 1313296 w 3024845"/>
                <a:gd name="connsiteY236" fmla="*/ 335075 h 834218"/>
                <a:gd name="connsiteX237" fmla="*/ 1314309 w 3024845"/>
                <a:gd name="connsiteY237" fmla="*/ 335075 h 834218"/>
                <a:gd name="connsiteX238" fmla="*/ 1321403 w 3024845"/>
                <a:gd name="connsiteY238" fmla="*/ 335075 h 834218"/>
                <a:gd name="connsiteX239" fmla="*/ 1321403 w 3024845"/>
                <a:gd name="connsiteY239" fmla="*/ 373987 h 834218"/>
                <a:gd name="connsiteX240" fmla="*/ 1323176 w 3024845"/>
                <a:gd name="connsiteY240" fmla="*/ 373987 h 834218"/>
                <a:gd name="connsiteX241" fmla="*/ 1335590 w 3024845"/>
                <a:gd name="connsiteY241" fmla="*/ 373987 h 834218"/>
                <a:gd name="connsiteX242" fmla="*/ 1335590 w 3024845"/>
                <a:gd name="connsiteY242" fmla="*/ 376149 h 834218"/>
                <a:gd name="connsiteX243" fmla="*/ 1335590 w 3024845"/>
                <a:gd name="connsiteY243" fmla="*/ 391281 h 834218"/>
                <a:gd name="connsiteX244" fmla="*/ 1339643 w 3024845"/>
                <a:gd name="connsiteY244" fmla="*/ 389120 h 834218"/>
                <a:gd name="connsiteX245" fmla="*/ 1339643 w 3024845"/>
                <a:gd name="connsiteY245" fmla="*/ 373987 h 834218"/>
                <a:gd name="connsiteX246" fmla="*/ 1341163 w 3024845"/>
                <a:gd name="connsiteY246" fmla="*/ 373987 h 834218"/>
                <a:gd name="connsiteX247" fmla="*/ 1351803 w 3024845"/>
                <a:gd name="connsiteY247" fmla="*/ 373987 h 834218"/>
                <a:gd name="connsiteX248" fmla="*/ 1351803 w 3024845"/>
                <a:gd name="connsiteY248" fmla="*/ 375608 h 834218"/>
                <a:gd name="connsiteX249" fmla="*/ 1351803 w 3024845"/>
                <a:gd name="connsiteY249" fmla="*/ 386958 h 834218"/>
                <a:gd name="connsiteX250" fmla="*/ 1382204 w 3024845"/>
                <a:gd name="connsiteY250" fmla="*/ 386958 h 834218"/>
                <a:gd name="connsiteX251" fmla="*/ 1382204 w 3024845"/>
                <a:gd name="connsiteY251" fmla="*/ 350208 h 834218"/>
                <a:gd name="connsiteX252" fmla="*/ 1383470 w 3024845"/>
                <a:gd name="connsiteY252" fmla="*/ 350208 h 834218"/>
                <a:gd name="connsiteX253" fmla="*/ 1392337 w 3024845"/>
                <a:gd name="connsiteY253" fmla="*/ 350208 h 834218"/>
                <a:gd name="connsiteX254" fmla="*/ 1392337 w 3024845"/>
                <a:gd name="connsiteY254" fmla="*/ 371825 h 834218"/>
                <a:gd name="connsiteX255" fmla="*/ 1394364 w 3024845"/>
                <a:gd name="connsiteY255" fmla="*/ 339399 h 834218"/>
                <a:gd name="connsiteX256" fmla="*/ 1416657 w 3024845"/>
                <a:gd name="connsiteY256" fmla="*/ 339399 h 834218"/>
                <a:gd name="connsiteX257" fmla="*/ 1416657 w 3024845"/>
                <a:gd name="connsiteY257" fmla="*/ 337777 h 834218"/>
                <a:gd name="connsiteX258" fmla="*/ 1416657 w 3024845"/>
                <a:gd name="connsiteY258" fmla="*/ 326428 h 834218"/>
                <a:gd name="connsiteX259" fmla="*/ 1417417 w 3024845"/>
                <a:gd name="connsiteY259" fmla="*/ 326428 h 834218"/>
                <a:gd name="connsiteX260" fmla="*/ 1422737 w 3024845"/>
                <a:gd name="connsiteY260" fmla="*/ 326428 h 834218"/>
                <a:gd name="connsiteX261" fmla="*/ 1422737 w 3024845"/>
                <a:gd name="connsiteY261" fmla="*/ 324537 h 834218"/>
                <a:gd name="connsiteX262" fmla="*/ 1422737 w 3024845"/>
                <a:gd name="connsiteY262" fmla="*/ 311296 h 834218"/>
                <a:gd name="connsiteX263" fmla="*/ 1426791 w 3024845"/>
                <a:gd name="connsiteY263" fmla="*/ 317781 h 834218"/>
                <a:gd name="connsiteX264" fmla="*/ 1429071 w 3024845"/>
                <a:gd name="connsiteY264" fmla="*/ 317781 h 834218"/>
                <a:gd name="connsiteX265" fmla="*/ 1445031 w 3024845"/>
                <a:gd name="connsiteY265" fmla="*/ 317781 h 834218"/>
                <a:gd name="connsiteX266" fmla="*/ 1445031 w 3024845"/>
                <a:gd name="connsiteY266" fmla="*/ 316970 h 834218"/>
                <a:gd name="connsiteX267" fmla="*/ 1445031 w 3024845"/>
                <a:gd name="connsiteY267" fmla="*/ 311296 h 834218"/>
                <a:gd name="connsiteX268" fmla="*/ 1445791 w 3024845"/>
                <a:gd name="connsiteY268" fmla="*/ 311296 h 834218"/>
                <a:gd name="connsiteX269" fmla="*/ 1451111 w 3024845"/>
                <a:gd name="connsiteY269" fmla="*/ 311296 h 834218"/>
                <a:gd name="connsiteX270" fmla="*/ 1451111 w 3024845"/>
                <a:gd name="connsiteY270" fmla="*/ 312647 h 834218"/>
                <a:gd name="connsiteX271" fmla="*/ 1451111 w 3024845"/>
                <a:gd name="connsiteY271" fmla="*/ 322105 h 834218"/>
                <a:gd name="connsiteX272" fmla="*/ 1489618 w 3024845"/>
                <a:gd name="connsiteY272" fmla="*/ 322105 h 834218"/>
                <a:gd name="connsiteX273" fmla="*/ 1489618 w 3024845"/>
                <a:gd name="connsiteY273" fmla="*/ 460458 h 834218"/>
                <a:gd name="connsiteX274" fmla="*/ 1491138 w 3024845"/>
                <a:gd name="connsiteY274" fmla="*/ 460458 h 834218"/>
                <a:gd name="connsiteX275" fmla="*/ 1501778 w 3024845"/>
                <a:gd name="connsiteY275" fmla="*/ 460458 h 834218"/>
                <a:gd name="connsiteX276" fmla="*/ 1501778 w 3024845"/>
                <a:gd name="connsiteY276" fmla="*/ 447488 h 834218"/>
                <a:gd name="connsiteX277" fmla="*/ 1505832 w 3024845"/>
                <a:gd name="connsiteY277" fmla="*/ 447488 h 834218"/>
                <a:gd name="connsiteX278" fmla="*/ 1505832 w 3024845"/>
                <a:gd name="connsiteY278" fmla="*/ 460458 h 834218"/>
                <a:gd name="connsiteX279" fmla="*/ 1536232 w 3024845"/>
                <a:gd name="connsiteY279" fmla="*/ 460458 h 834218"/>
                <a:gd name="connsiteX280" fmla="*/ 1536232 w 3024845"/>
                <a:gd name="connsiteY280" fmla="*/ 430193 h 834218"/>
                <a:gd name="connsiteX281" fmla="*/ 1548392 w 3024845"/>
                <a:gd name="connsiteY281" fmla="*/ 430193 h 834218"/>
                <a:gd name="connsiteX282" fmla="*/ 1560552 w 3024845"/>
                <a:gd name="connsiteY282" fmla="*/ 428032 h 834218"/>
                <a:gd name="connsiteX283" fmla="*/ 1564606 w 3024845"/>
                <a:gd name="connsiteY283" fmla="*/ 430193 h 834218"/>
                <a:gd name="connsiteX284" fmla="*/ 1574739 w 3024845"/>
                <a:gd name="connsiteY284" fmla="*/ 430193 h 834218"/>
                <a:gd name="connsiteX285" fmla="*/ 1574739 w 3024845"/>
                <a:gd name="connsiteY285" fmla="*/ 460458 h 834218"/>
                <a:gd name="connsiteX286" fmla="*/ 1582846 w 3024845"/>
                <a:gd name="connsiteY286" fmla="*/ 460458 h 834218"/>
                <a:gd name="connsiteX287" fmla="*/ 1582846 w 3024845"/>
                <a:gd name="connsiteY287" fmla="*/ 477753 h 834218"/>
                <a:gd name="connsiteX288" fmla="*/ 1592182 w 3024845"/>
                <a:gd name="connsiteY288" fmla="*/ 478658 h 834218"/>
                <a:gd name="connsiteX289" fmla="*/ 1605140 w 3024845"/>
                <a:gd name="connsiteY289" fmla="*/ 478658 h 834218"/>
                <a:gd name="connsiteX290" fmla="*/ 1605140 w 3024845"/>
                <a:gd name="connsiteY290" fmla="*/ 462620 h 834218"/>
                <a:gd name="connsiteX291" fmla="*/ 1673096 w 3024845"/>
                <a:gd name="connsiteY291" fmla="*/ 462620 h 834218"/>
                <a:gd name="connsiteX292" fmla="*/ 1673096 w 3024845"/>
                <a:gd name="connsiteY292" fmla="*/ 377367 h 834218"/>
                <a:gd name="connsiteX293" fmla="*/ 1745104 w 3024845"/>
                <a:gd name="connsiteY293" fmla="*/ 377367 h 834218"/>
                <a:gd name="connsiteX294" fmla="*/ 1745104 w 3024845"/>
                <a:gd name="connsiteY294" fmla="*/ 456135 h 834218"/>
                <a:gd name="connsiteX295" fmla="*/ 1747008 w 3024845"/>
                <a:gd name="connsiteY295" fmla="*/ 456135 h 834218"/>
                <a:gd name="connsiteX296" fmla="*/ 1748250 w 3024845"/>
                <a:gd name="connsiteY296" fmla="*/ 478658 h 834218"/>
                <a:gd name="connsiteX297" fmla="*/ 1757926 w 3024845"/>
                <a:gd name="connsiteY297" fmla="*/ 478658 h 834218"/>
                <a:gd name="connsiteX298" fmla="*/ 1759168 w 3024845"/>
                <a:gd name="connsiteY298" fmla="*/ 456135 h 834218"/>
                <a:gd name="connsiteX299" fmla="*/ 1765248 w 3024845"/>
                <a:gd name="connsiteY299" fmla="*/ 456135 h 834218"/>
                <a:gd name="connsiteX300" fmla="*/ 1766490 w 3024845"/>
                <a:gd name="connsiteY300" fmla="*/ 478658 h 834218"/>
                <a:gd name="connsiteX301" fmla="*/ 1817112 w 3024845"/>
                <a:gd name="connsiteY301" fmla="*/ 478658 h 834218"/>
                <a:gd name="connsiteX302" fmla="*/ 1817112 w 3024845"/>
                <a:gd name="connsiteY302" fmla="*/ 315630 h 834218"/>
                <a:gd name="connsiteX303" fmla="*/ 2014439 w 3024845"/>
                <a:gd name="connsiteY303" fmla="*/ 315630 h 834218"/>
                <a:gd name="connsiteX304" fmla="*/ 2014439 w 3024845"/>
                <a:gd name="connsiteY304" fmla="*/ 478658 h 834218"/>
                <a:gd name="connsiteX305" fmla="*/ 2033136 w 3024845"/>
                <a:gd name="connsiteY305" fmla="*/ 478658 h 834218"/>
                <a:gd name="connsiteX306" fmla="*/ 2033136 w 3024845"/>
                <a:gd name="connsiteY306" fmla="*/ 395965 h 834218"/>
                <a:gd name="connsiteX307" fmla="*/ 2128256 w 3024845"/>
                <a:gd name="connsiteY307" fmla="*/ 395965 h 834218"/>
                <a:gd name="connsiteX308" fmla="*/ 2180720 w 3024845"/>
                <a:gd name="connsiteY308" fmla="*/ 330752 h 834218"/>
                <a:gd name="connsiteX309" fmla="*/ 2245574 w 3024845"/>
                <a:gd name="connsiteY309" fmla="*/ 330752 h 834218"/>
                <a:gd name="connsiteX310" fmla="*/ 2245574 w 3024845"/>
                <a:gd name="connsiteY310" fmla="*/ 406414 h 834218"/>
                <a:gd name="connsiteX311" fmla="*/ 2253681 w 3024845"/>
                <a:gd name="connsiteY311" fmla="*/ 406414 h 834218"/>
                <a:gd name="connsiteX312" fmla="*/ 2255708 w 3024845"/>
                <a:gd name="connsiteY312" fmla="*/ 399929 h 834218"/>
                <a:gd name="connsiteX313" fmla="*/ 2261788 w 3024845"/>
                <a:gd name="connsiteY313" fmla="*/ 399929 h 834218"/>
                <a:gd name="connsiteX314" fmla="*/ 2263815 w 3024845"/>
                <a:gd name="connsiteY314" fmla="*/ 408576 h 834218"/>
                <a:gd name="connsiteX315" fmla="*/ 2275975 w 3024845"/>
                <a:gd name="connsiteY315" fmla="*/ 408576 h 834218"/>
                <a:gd name="connsiteX316" fmla="*/ 2275975 w 3024845"/>
                <a:gd name="connsiteY316" fmla="*/ 402090 h 834218"/>
                <a:gd name="connsiteX317" fmla="*/ 2298268 w 3024845"/>
                <a:gd name="connsiteY317" fmla="*/ 402090 h 834218"/>
                <a:gd name="connsiteX318" fmla="*/ 2298268 w 3024845"/>
                <a:gd name="connsiteY318" fmla="*/ 408576 h 834218"/>
                <a:gd name="connsiteX319" fmla="*/ 2318535 w 3024845"/>
                <a:gd name="connsiteY319" fmla="*/ 408576 h 834218"/>
                <a:gd name="connsiteX320" fmla="*/ 2318535 w 3024845"/>
                <a:gd name="connsiteY320" fmla="*/ 453973 h 834218"/>
                <a:gd name="connsiteX321" fmla="*/ 2332722 w 3024845"/>
                <a:gd name="connsiteY321" fmla="*/ 453973 h 834218"/>
                <a:gd name="connsiteX322" fmla="*/ 2332722 w 3024845"/>
                <a:gd name="connsiteY322" fmla="*/ 441002 h 834218"/>
                <a:gd name="connsiteX323" fmla="*/ 2348936 w 3024845"/>
                <a:gd name="connsiteY323" fmla="*/ 441002 h 834218"/>
                <a:gd name="connsiteX324" fmla="*/ 2348936 w 3024845"/>
                <a:gd name="connsiteY324" fmla="*/ 261575 h 834218"/>
                <a:gd name="connsiteX325" fmla="*/ 2355016 w 3024845"/>
                <a:gd name="connsiteY325" fmla="*/ 255089 h 834218"/>
                <a:gd name="connsiteX326" fmla="*/ 2427977 w 3024845"/>
                <a:gd name="connsiteY326" fmla="*/ 255089 h 834218"/>
                <a:gd name="connsiteX327" fmla="*/ 2427977 w 3024845"/>
                <a:gd name="connsiteY327" fmla="*/ 263737 h 834218"/>
                <a:gd name="connsiteX328" fmla="*/ 2438110 w 3024845"/>
                <a:gd name="connsiteY328" fmla="*/ 263737 h 834218"/>
                <a:gd name="connsiteX329" fmla="*/ 2438110 w 3024845"/>
                <a:gd name="connsiteY329" fmla="*/ 378311 h 834218"/>
                <a:gd name="connsiteX330" fmla="*/ 2460404 w 3024845"/>
                <a:gd name="connsiteY330" fmla="*/ 378311 h 834218"/>
                <a:gd name="connsiteX331" fmla="*/ 2460404 w 3024845"/>
                <a:gd name="connsiteY331" fmla="*/ 311296 h 834218"/>
                <a:gd name="connsiteX332" fmla="*/ 2486751 w 3024845"/>
                <a:gd name="connsiteY332" fmla="*/ 311296 h 834218"/>
                <a:gd name="connsiteX333" fmla="*/ 2490804 w 3024845"/>
                <a:gd name="connsiteY333" fmla="*/ 306972 h 834218"/>
                <a:gd name="connsiteX334" fmla="*/ 2498911 w 3024845"/>
                <a:gd name="connsiteY334" fmla="*/ 306972 h 834218"/>
                <a:gd name="connsiteX335" fmla="*/ 2502964 w 3024845"/>
                <a:gd name="connsiteY335" fmla="*/ 311296 h 834218"/>
                <a:gd name="connsiteX336" fmla="*/ 2525258 w 3024845"/>
                <a:gd name="connsiteY336" fmla="*/ 311296 h 834218"/>
                <a:gd name="connsiteX337" fmla="*/ 2525258 w 3024845"/>
                <a:gd name="connsiteY337" fmla="*/ 194560 h 834218"/>
                <a:gd name="connsiteX338" fmla="*/ 2582005 w 3024845"/>
                <a:gd name="connsiteY338" fmla="*/ 183751 h 834218"/>
                <a:gd name="connsiteX339" fmla="*/ 2582005 w 3024845"/>
                <a:gd name="connsiteY339" fmla="*/ 184832 h 834218"/>
                <a:gd name="connsiteX340" fmla="*/ 2582005 w 3024845"/>
                <a:gd name="connsiteY340" fmla="*/ 192398 h 834218"/>
                <a:gd name="connsiteX341" fmla="*/ 2608352 w 3024845"/>
                <a:gd name="connsiteY341" fmla="*/ 192398 h 834218"/>
                <a:gd name="connsiteX342" fmla="*/ 2608352 w 3024845"/>
                <a:gd name="connsiteY342" fmla="*/ 447488 h 834218"/>
                <a:gd name="connsiteX343" fmla="*/ 2630646 w 3024845"/>
                <a:gd name="connsiteY343" fmla="*/ 447488 h 834218"/>
                <a:gd name="connsiteX344" fmla="*/ 2630646 w 3024845"/>
                <a:gd name="connsiteY344" fmla="*/ 443164 h 834218"/>
                <a:gd name="connsiteX345" fmla="*/ 2642806 w 3024845"/>
                <a:gd name="connsiteY345" fmla="*/ 443164 h 834218"/>
                <a:gd name="connsiteX346" fmla="*/ 2642806 w 3024845"/>
                <a:gd name="connsiteY346" fmla="*/ 447488 h 834218"/>
                <a:gd name="connsiteX347" fmla="*/ 2667126 w 3024845"/>
                <a:gd name="connsiteY347" fmla="*/ 447488 h 834218"/>
                <a:gd name="connsiteX348" fmla="*/ 2667126 w 3024845"/>
                <a:gd name="connsiteY348" fmla="*/ 434517 h 834218"/>
                <a:gd name="connsiteX349" fmla="*/ 2695500 w 3024845"/>
                <a:gd name="connsiteY349" fmla="*/ 434517 h 834218"/>
                <a:gd name="connsiteX350" fmla="*/ 2707660 w 3024845"/>
                <a:gd name="connsiteY350" fmla="*/ 430193 h 834218"/>
                <a:gd name="connsiteX351" fmla="*/ 2727927 w 3024845"/>
                <a:gd name="connsiteY351" fmla="*/ 434517 h 834218"/>
                <a:gd name="connsiteX352" fmla="*/ 2727927 w 3024845"/>
                <a:gd name="connsiteY352" fmla="*/ 417223 h 834218"/>
                <a:gd name="connsiteX353" fmla="*/ 2736034 w 3024845"/>
                <a:gd name="connsiteY353" fmla="*/ 417223 h 834218"/>
                <a:gd name="connsiteX354" fmla="*/ 2736034 w 3024845"/>
                <a:gd name="connsiteY354" fmla="*/ 404252 h 834218"/>
                <a:gd name="connsiteX355" fmla="*/ 2792781 w 3024845"/>
                <a:gd name="connsiteY355" fmla="*/ 404252 h 834218"/>
                <a:gd name="connsiteX356" fmla="*/ 2792781 w 3024845"/>
                <a:gd name="connsiteY356" fmla="*/ 373987 h 834218"/>
                <a:gd name="connsiteX357" fmla="*/ 2811021 w 3024845"/>
                <a:gd name="connsiteY357" fmla="*/ 373987 h 834218"/>
                <a:gd name="connsiteX358" fmla="*/ 2811021 w 3024845"/>
                <a:gd name="connsiteY358" fmla="*/ 367502 h 834218"/>
                <a:gd name="connsiteX359" fmla="*/ 2823181 w 3024845"/>
                <a:gd name="connsiteY359" fmla="*/ 367502 h 834218"/>
                <a:gd name="connsiteX360" fmla="*/ 2823181 w 3024845"/>
                <a:gd name="connsiteY360" fmla="*/ 373987 h 834218"/>
                <a:gd name="connsiteX361" fmla="*/ 2839395 w 3024845"/>
                <a:gd name="connsiteY361" fmla="*/ 373987 h 834218"/>
                <a:gd name="connsiteX362" fmla="*/ 2839395 w 3024845"/>
                <a:gd name="connsiteY362" fmla="*/ 423708 h 834218"/>
                <a:gd name="connsiteX363" fmla="*/ 2871822 w 3024845"/>
                <a:gd name="connsiteY363" fmla="*/ 423708 h 834218"/>
                <a:gd name="connsiteX364" fmla="*/ 2871822 w 3024845"/>
                <a:gd name="connsiteY364" fmla="*/ 397767 h 834218"/>
                <a:gd name="connsiteX365" fmla="*/ 2910329 w 3024845"/>
                <a:gd name="connsiteY365" fmla="*/ 397767 h 834218"/>
                <a:gd name="connsiteX366" fmla="*/ 2910329 w 3024845"/>
                <a:gd name="connsiteY366" fmla="*/ 367502 h 834218"/>
                <a:gd name="connsiteX367" fmla="*/ 2958970 w 3024845"/>
                <a:gd name="connsiteY367" fmla="*/ 367502 h 834218"/>
                <a:gd name="connsiteX368" fmla="*/ 2958970 w 3024845"/>
                <a:gd name="connsiteY368" fmla="*/ 478658 h 834218"/>
                <a:gd name="connsiteX369" fmla="*/ 2958970 w 3024845"/>
                <a:gd name="connsiteY369" fmla="*/ 492437 h 834218"/>
                <a:gd name="connsiteX370" fmla="*/ 3024845 w 3024845"/>
                <a:gd name="connsiteY370" fmla="*/ 492437 h 834218"/>
                <a:gd name="connsiteX371" fmla="*/ 3024845 w 3024845"/>
                <a:gd name="connsiteY371" fmla="*/ 834218 h 834218"/>
                <a:gd name="connsiteX372" fmla="*/ 2054 w 3024845"/>
                <a:gd name="connsiteY372" fmla="*/ 831885 h 834218"/>
                <a:gd name="connsiteX373" fmla="*/ 0 w 3024845"/>
                <a:gd name="connsiteY373" fmla="*/ 397767 h 834218"/>
                <a:gd name="connsiteX374" fmla="*/ 20267 w 3024845"/>
                <a:gd name="connsiteY374" fmla="*/ 397767 h 834218"/>
                <a:gd name="connsiteX375" fmla="*/ 20774 w 3024845"/>
                <a:gd name="connsiteY375" fmla="*/ 396686 h 834218"/>
                <a:gd name="connsiteX376" fmla="*/ 24320 w 3024845"/>
                <a:gd name="connsiteY376" fmla="*/ 389120 h 834218"/>
                <a:gd name="connsiteX377" fmla="*/ 26094 w 3024845"/>
                <a:gd name="connsiteY377" fmla="*/ 389390 h 834218"/>
                <a:gd name="connsiteX378" fmla="*/ 38507 w 3024845"/>
                <a:gd name="connsiteY378" fmla="*/ 391281 h 834218"/>
                <a:gd name="connsiteX379" fmla="*/ 39014 w 3024845"/>
                <a:gd name="connsiteY379" fmla="*/ 392633 h 834218"/>
                <a:gd name="connsiteX380" fmla="*/ 42560 w 3024845"/>
                <a:gd name="connsiteY380" fmla="*/ 402090 h 834218"/>
                <a:gd name="connsiteX381" fmla="*/ 68907 w 3024845"/>
                <a:gd name="connsiteY381" fmla="*/ 404252 h 834218"/>
                <a:gd name="connsiteX382" fmla="*/ 68907 w 3024845"/>
                <a:gd name="connsiteY382" fmla="*/ 281031 h 834218"/>
                <a:gd name="connsiteX383" fmla="*/ 70934 w 3024845"/>
                <a:gd name="connsiteY383" fmla="*/ 281031 h 834218"/>
                <a:gd name="connsiteX384" fmla="*/ 85121 w 3024845"/>
                <a:gd name="connsiteY384" fmla="*/ 281031 h 834218"/>
                <a:gd name="connsiteX385" fmla="*/ 85121 w 3024845"/>
                <a:gd name="connsiteY385" fmla="*/ 144839 h 834218"/>
                <a:gd name="connsiteX386" fmla="*/ 86894 w 3024845"/>
                <a:gd name="connsiteY386" fmla="*/ 144839 h 834218"/>
                <a:gd name="connsiteX387" fmla="*/ 99308 w 3024845"/>
                <a:gd name="connsiteY387" fmla="*/ 144839 h 834218"/>
                <a:gd name="connsiteX388" fmla="*/ 99308 w 3024845"/>
                <a:gd name="connsiteY388" fmla="*/ 30265 h 834218"/>
                <a:gd name="connsiteX389" fmla="*/ 103361 w 3024845"/>
                <a:gd name="connsiteY389" fmla="*/ 2161 h 834218"/>
                <a:gd name="connsiteX0" fmla="*/ 103361 w 3024845"/>
                <a:gd name="connsiteY0" fmla="*/ 2161 h 834218"/>
                <a:gd name="connsiteX1" fmla="*/ 200642 w 3024845"/>
                <a:gd name="connsiteY1" fmla="*/ 0 h 834218"/>
                <a:gd name="connsiteX2" fmla="*/ 202669 w 3024845"/>
                <a:gd name="connsiteY2" fmla="*/ 0 h 834218"/>
                <a:gd name="connsiteX3" fmla="*/ 216856 w 3024845"/>
                <a:gd name="connsiteY3" fmla="*/ 0 h 834218"/>
                <a:gd name="connsiteX4" fmla="*/ 220909 w 3024845"/>
                <a:gd name="connsiteY4" fmla="*/ 144839 h 834218"/>
                <a:gd name="connsiteX5" fmla="*/ 223189 w 3024845"/>
                <a:gd name="connsiteY5" fmla="*/ 144839 h 834218"/>
                <a:gd name="connsiteX6" fmla="*/ 239150 w 3024845"/>
                <a:gd name="connsiteY6" fmla="*/ 144839 h 834218"/>
                <a:gd name="connsiteX7" fmla="*/ 239150 w 3024845"/>
                <a:gd name="connsiteY7" fmla="*/ 285354 h 834218"/>
                <a:gd name="connsiteX8" fmla="*/ 240670 w 3024845"/>
                <a:gd name="connsiteY8" fmla="*/ 285084 h 834218"/>
                <a:gd name="connsiteX9" fmla="*/ 251310 w 3024845"/>
                <a:gd name="connsiteY9" fmla="*/ 283193 h 834218"/>
                <a:gd name="connsiteX10" fmla="*/ 249283 w 3024845"/>
                <a:gd name="connsiteY10" fmla="*/ 371825 h 834218"/>
                <a:gd name="connsiteX11" fmla="*/ 250803 w 3024845"/>
                <a:gd name="connsiteY11" fmla="*/ 372096 h 834218"/>
                <a:gd name="connsiteX12" fmla="*/ 261443 w 3024845"/>
                <a:gd name="connsiteY12" fmla="*/ 373987 h 834218"/>
                <a:gd name="connsiteX13" fmla="*/ 261696 w 3024845"/>
                <a:gd name="connsiteY13" fmla="*/ 374798 h 834218"/>
                <a:gd name="connsiteX14" fmla="*/ 263470 w 3024845"/>
                <a:gd name="connsiteY14" fmla="*/ 380473 h 834218"/>
                <a:gd name="connsiteX15" fmla="*/ 264230 w 3024845"/>
                <a:gd name="connsiteY15" fmla="*/ 378041 h 834218"/>
                <a:gd name="connsiteX16" fmla="*/ 269550 w 3024845"/>
                <a:gd name="connsiteY16" fmla="*/ 361017 h 834218"/>
                <a:gd name="connsiteX17" fmla="*/ 271323 w 3024845"/>
                <a:gd name="connsiteY17" fmla="*/ 361017 h 834218"/>
                <a:gd name="connsiteX18" fmla="*/ 283737 w 3024845"/>
                <a:gd name="connsiteY18" fmla="*/ 361017 h 834218"/>
                <a:gd name="connsiteX19" fmla="*/ 283737 w 3024845"/>
                <a:gd name="connsiteY19" fmla="*/ 393443 h 834218"/>
                <a:gd name="connsiteX20" fmla="*/ 284750 w 3024845"/>
                <a:gd name="connsiteY20" fmla="*/ 393984 h 834218"/>
                <a:gd name="connsiteX21" fmla="*/ 291844 w 3024845"/>
                <a:gd name="connsiteY21" fmla="*/ 397767 h 834218"/>
                <a:gd name="connsiteX22" fmla="*/ 291844 w 3024845"/>
                <a:gd name="connsiteY22" fmla="*/ 399118 h 834218"/>
                <a:gd name="connsiteX23" fmla="*/ 291844 w 3024845"/>
                <a:gd name="connsiteY23" fmla="*/ 408576 h 834218"/>
                <a:gd name="connsiteX24" fmla="*/ 336431 w 3024845"/>
                <a:gd name="connsiteY24" fmla="*/ 408576 h 834218"/>
                <a:gd name="connsiteX25" fmla="*/ 336431 w 3024845"/>
                <a:gd name="connsiteY25" fmla="*/ 409657 h 834218"/>
                <a:gd name="connsiteX26" fmla="*/ 336431 w 3024845"/>
                <a:gd name="connsiteY26" fmla="*/ 417223 h 834218"/>
                <a:gd name="connsiteX27" fmla="*/ 338457 w 3024845"/>
                <a:gd name="connsiteY27" fmla="*/ 417223 h 834218"/>
                <a:gd name="connsiteX28" fmla="*/ 352644 w 3024845"/>
                <a:gd name="connsiteY28" fmla="*/ 417223 h 834218"/>
                <a:gd name="connsiteX29" fmla="*/ 352644 w 3024845"/>
                <a:gd name="connsiteY29" fmla="*/ 386958 h 834218"/>
                <a:gd name="connsiteX30" fmla="*/ 397231 w 3024845"/>
                <a:gd name="connsiteY30" fmla="*/ 386958 h 834218"/>
                <a:gd name="connsiteX31" fmla="*/ 397231 w 3024845"/>
                <a:gd name="connsiteY31" fmla="*/ 385607 h 834218"/>
                <a:gd name="connsiteX32" fmla="*/ 397231 w 3024845"/>
                <a:gd name="connsiteY32" fmla="*/ 376149 h 834218"/>
                <a:gd name="connsiteX33" fmla="*/ 398245 w 3024845"/>
                <a:gd name="connsiteY33" fmla="*/ 376149 h 834218"/>
                <a:gd name="connsiteX34" fmla="*/ 405338 w 3024845"/>
                <a:gd name="connsiteY34" fmla="*/ 376149 h 834218"/>
                <a:gd name="connsiteX35" fmla="*/ 405338 w 3024845"/>
                <a:gd name="connsiteY35" fmla="*/ 374258 h 834218"/>
                <a:gd name="connsiteX36" fmla="*/ 405338 w 3024845"/>
                <a:gd name="connsiteY36" fmla="*/ 361017 h 834218"/>
                <a:gd name="connsiteX37" fmla="*/ 406098 w 3024845"/>
                <a:gd name="connsiteY37" fmla="*/ 361017 h 834218"/>
                <a:gd name="connsiteX38" fmla="*/ 411418 w 3024845"/>
                <a:gd name="connsiteY38" fmla="*/ 361017 h 834218"/>
                <a:gd name="connsiteX39" fmla="*/ 411418 w 3024845"/>
                <a:gd name="connsiteY39" fmla="*/ 359936 h 834218"/>
                <a:gd name="connsiteX40" fmla="*/ 411418 w 3024845"/>
                <a:gd name="connsiteY40" fmla="*/ 352369 h 834218"/>
                <a:gd name="connsiteX41" fmla="*/ 413445 w 3024845"/>
                <a:gd name="connsiteY41" fmla="*/ 352369 h 834218"/>
                <a:gd name="connsiteX42" fmla="*/ 427632 w 3024845"/>
                <a:gd name="connsiteY42" fmla="*/ 352369 h 834218"/>
                <a:gd name="connsiteX43" fmla="*/ 427632 w 3024845"/>
                <a:gd name="connsiteY43" fmla="*/ 353450 h 834218"/>
                <a:gd name="connsiteX44" fmla="*/ 427632 w 3024845"/>
                <a:gd name="connsiteY44" fmla="*/ 361017 h 834218"/>
                <a:gd name="connsiteX45" fmla="*/ 449925 w 3024845"/>
                <a:gd name="connsiteY45" fmla="*/ 361017 h 834218"/>
                <a:gd name="connsiteX46" fmla="*/ 449925 w 3024845"/>
                <a:gd name="connsiteY46" fmla="*/ 359125 h 834218"/>
                <a:gd name="connsiteX47" fmla="*/ 449925 w 3024845"/>
                <a:gd name="connsiteY47" fmla="*/ 345884 h 834218"/>
                <a:gd name="connsiteX48" fmla="*/ 451699 w 3024845"/>
                <a:gd name="connsiteY48" fmla="*/ 345884 h 834218"/>
                <a:gd name="connsiteX49" fmla="*/ 464112 w 3024845"/>
                <a:gd name="connsiteY49" fmla="*/ 345884 h 834218"/>
                <a:gd name="connsiteX50" fmla="*/ 464112 w 3024845"/>
                <a:gd name="connsiteY50" fmla="*/ 369664 h 834218"/>
                <a:gd name="connsiteX51" fmla="*/ 465126 w 3024845"/>
                <a:gd name="connsiteY51" fmla="*/ 369664 h 834218"/>
                <a:gd name="connsiteX52" fmla="*/ 472219 w 3024845"/>
                <a:gd name="connsiteY52" fmla="*/ 369664 h 834218"/>
                <a:gd name="connsiteX53" fmla="*/ 472219 w 3024845"/>
                <a:gd name="connsiteY53" fmla="*/ 368583 h 834218"/>
                <a:gd name="connsiteX54" fmla="*/ 472219 w 3024845"/>
                <a:gd name="connsiteY54" fmla="*/ 361017 h 834218"/>
                <a:gd name="connsiteX55" fmla="*/ 473992 w 3024845"/>
                <a:gd name="connsiteY55" fmla="*/ 361017 h 834218"/>
                <a:gd name="connsiteX56" fmla="*/ 486406 w 3024845"/>
                <a:gd name="connsiteY56" fmla="*/ 361017 h 834218"/>
                <a:gd name="connsiteX57" fmla="*/ 486406 w 3024845"/>
                <a:gd name="connsiteY57" fmla="*/ 386958 h 834218"/>
                <a:gd name="connsiteX58" fmla="*/ 488433 w 3024845"/>
                <a:gd name="connsiteY58" fmla="*/ 386958 h 834218"/>
                <a:gd name="connsiteX59" fmla="*/ 502619 w 3024845"/>
                <a:gd name="connsiteY59" fmla="*/ 386958 h 834218"/>
                <a:gd name="connsiteX60" fmla="*/ 502619 w 3024845"/>
                <a:gd name="connsiteY60" fmla="*/ 388579 h 834218"/>
                <a:gd name="connsiteX61" fmla="*/ 502619 w 3024845"/>
                <a:gd name="connsiteY61" fmla="*/ 399929 h 834218"/>
                <a:gd name="connsiteX62" fmla="*/ 503379 w 3024845"/>
                <a:gd name="connsiteY62" fmla="*/ 399929 h 834218"/>
                <a:gd name="connsiteX63" fmla="*/ 508700 w 3024845"/>
                <a:gd name="connsiteY63" fmla="*/ 399929 h 834218"/>
                <a:gd name="connsiteX64" fmla="*/ 508700 w 3024845"/>
                <a:gd name="connsiteY64" fmla="*/ 399118 h 834218"/>
                <a:gd name="connsiteX65" fmla="*/ 508700 w 3024845"/>
                <a:gd name="connsiteY65" fmla="*/ 393443 h 834218"/>
                <a:gd name="connsiteX66" fmla="*/ 539100 w 3024845"/>
                <a:gd name="connsiteY66" fmla="*/ 393443 h 834218"/>
                <a:gd name="connsiteX67" fmla="*/ 539100 w 3024845"/>
                <a:gd name="connsiteY67" fmla="*/ 417223 h 834218"/>
                <a:gd name="connsiteX68" fmla="*/ 540113 w 3024845"/>
                <a:gd name="connsiteY68" fmla="*/ 417223 h 834218"/>
                <a:gd name="connsiteX69" fmla="*/ 547207 w 3024845"/>
                <a:gd name="connsiteY69" fmla="*/ 417223 h 834218"/>
                <a:gd name="connsiteX70" fmla="*/ 547207 w 3024845"/>
                <a:gd name="connsiteY70" fmla="*/ 418304 h 834218"/>
                <a:gd name="connsiteX71" fmla="*/ 547207 w 3024845"/>
                <a:gd name="connsiteY71" fmla="*/ 425870 h 834218"/>
                <a:gd name="connsiteX72" fmla="*/ 547967 w 3024845"/>
                <a:gd name="connsiteY72" fmla="*/ 425870 h 834218"/>
                <a:gd name="connsiteX73" fmla="*/ 553287 w 3024845"/>
                <a:gd name="connsiteY73" fmla="*/ 425870 h 834218"/>
                <a:gd name="connsiteX74" fmla="*/ 553287 w 3024845"/>
                <a:gd name="connsiteY74" fmla="*/ 423708 h 834218"/>
                <a:gd name="connsiteX75" fmla="*/ 553287 w 3024845"/>
                <a:gd name="connsiteY75" fmla="*/ 408576 h 834218"/>
                <a:gd name="connsiteX76" fmla="*/ 554300 w 3024845"/>
                <a:gd name="connsiteY76" fmla="*/ 408576 h 834218"/>
                <a:gd name="connsiteX77" fmla="*/ 561394 w 3024845"/>
                <a:gd name="connsiteY77" fmla="*/ 408576 h 834218"/>
                <a:gd name="connsiteX78" fmla="*/ 561394 w 3024845"/>
                <a:gd name="connsiteY78" fmla="*/ 409657 h 834218"/>
                <a:gd name="connsiteX79" fmla="*/ 561394 w 3024845"/>
                <a:gd name="connsiteY79" fmla="*/ 417223 h 834218"/>
                <a:gd name="connsiteX80" fmla="*/ 566714 w 3024845"/>
                <a:gd name="connsiteY80" fmla="*/ 415230 h 834218"/>
                <a:gd name="connsiteX81" fmla="*/ 567474 w 3024845"/>
                <a:gd name="connsiteY81" fmla="*/ 414250 h 834218"/>
                <a:gd name="connsiteX82" fmla="*/ 567474 w 3024845"/>
                <a:gd name="connsiteY82" fmla="*/ 408576 h 834218"/>
                <a:gd name="connsiteX83" fmla="*/ 605981 w 3024845"/>
                <a:gd name="connsiteY83" fmla="*/ 408576 h 834218"/>
                <a:gd name="connsiteX84" fmla="*/ 605981 w 3024845"/>
                <a:gd name="connsiteY84" fmla="*/ 432355 h 834218"/>
                <a:gd name="connsiteX85" fmla="*/ 608007 w 3024845"/>
                <a:gd name="connsiteY85" fmla="*/ 432355 h 834218"/>
                <a:gd name="connsiteX86" fmla="*/ 622194 w 3024845"/>
                <a:gd name="connsiteY86" fmla="*/ 432355 h 834218"/>
                <a:gd name="connsiteX87" fmla="*/ 622194 w 3024845"/>
                <a:gd name="connsiteY87" fmla="*/ 433436 h 834218"/>
                <a:gd name="connsiteX88" fmla="*/ 622194 w 3024845"/>
                <a:gd name="connsiteY88" fmla="*/ 441002 h 834218"/>
                <a:gd name="connsiteX89" fmla="*/ 623968 w 3024845"/>
                <a:gd name="connsiteY89" fmla="*/ 441002 h 834218"/>
                <a:gd name="connsiteX90" fmla="*/ 636381 w 3024845"/>
                <a:gd name="connsiteY90" fmla="*/ 441002 h 834218"/>
                <a:gd name="connsiteX91" fmla="*/ 636381 w 3024845"/>
                <a:gd name="connsiteY91" fmla="*/ 417223 h 834218"/>
                <a:gd name="connsiteX92" fmla="*/ 637394 w 3024845"/>
                <a:gd name="connsiteY92" fmla="*/ 417223 h 834218"/>
                <a:gd name="connsiteX93" fmla="*/ 644488 w 3024845"/>
                <a:gd name="connsiteY93" fmla="*/ 417223 h 834218"/>
                <a:gd name="connsiteX94" fmla="*/ 644488 w 3024845"/>
                <a:gd name="connsiteY94" fmla="*/ 384796 h 834218"/>
                <a:gd name="connsiteX95" fmla="*/ 645501 w 3024845"/>
                <a:gd name="connsiteY95" fmla="*/ 384796 h 834218"/>
                <a:gd name="connsiteX96" fmla="*/ 652595 w 3024845"/>
                <a:gd name="connsiteY96" fmla="*/ 384796 h 834218"/>
                <a:gd name="connsiteX97" fmla="*/ 652595 w 3024845"/>
                <a:gd name="connsiteY97" fmla="*/ 382905 h 834218"/>
                <a:gd name="connsiteX98" fmla="*/ 652595 w 3024845"/>
                <a:gd name="connsiteY98" fmla="*/ 369664 h 834218"/>
                <a:gd name="connsiteX99" fmla="*/ 651328 w 3024845"/>
                <a:gd name="connsiteY99" fmla="*/ 368042 h 834218"/>
                <a:gd name="connsiteX100" fmla="*/ 656648 w 3024845"/>
                <a:gd name="connsiteY100" fmla="*/ 356693 h 834218"/>
                <a:gd name="connsiteX101" fmla="*/ 664755 w 3024845"/>
                <a:gd name="connsiteY101" fmla="*/ 384796 h 834218"/>
                <a:gd name="connsiteX102" fmla="*/ 665515 w 3024845"/>
                <a:gd name="connsiteY102" fmla="*/ 384796 h 834218"/>
                <a:gd name="connsiteX103" fmla="*/ 670835 w 3024845"/>
                <a:gd name="connsiteY103" fmla="*/ 384796 h 834218"/>
                <a:gd name="connsiteX104" fmla="*/ 670835 w 3024845"/>
                <a:gd name="connsiteY104" fmla="*/ 278869 h 834218"/>
                <a:gd name="connsiteX105" fmla="*/ 672355 w 3024845"/>
                <a:gd name="connsiteY105" fmla="*/ 278869 h 834218"/>
                <a:gd name="connsiteX106" fmla="*/ 682995 w 3024845"/>
                <a:gd name="connsiteY106" fmla="*/ 278869 h 834218"/>
                <a:gd name="connsiteX107" fmla="*/ 682995 w 3024845"/>
                <a:gd name="connsiteY107" fmla="*/ 231310 h 834218"/>
                <a:gd name="connsiteX108" fmla="*/ 709342 w 3024845"/>
                <a:gd name="connsiteY108" fmla="*/ 231310 h 834218"/>
                <a:gd name="connsiteX109" fmla="*/ 709342 w 3024845"/>
                <a:gd name="connsiteY109" fmla="*/ 209692 h 834218"/>
                <a:gd name="connsiteX110" fmla="*/ 743796 w 3024845"/>
                <a:gd name="connsiteY110" fmla="*/ 209692 h 834218"/>
                <a:gd name="connsiteX111" fmla="*/ 743796 w 3024845"/>
                <a:gd name="connsiteY111" fmla="*/ 212124 h 834218"/>
                <a:gd name="connsiteX112" fmla="*/ 743796 w 3024845"/>
                <a:gd name="connsiteY112" fmla="*/ 229148 h 834218"/>
                <a:gd name="connsiteX113" fmla="*/ 746076 w 3024845"/>
                <a:gd name="connsiteY113" fmla="*/ 229148 h 834218"/>
                <a:gd name="connsiteX114" fmla="*/ 762036 w 3024845"/>
                <a:gd name="connsiteY114" fmla="*/ 229148 h 834218"/>
                <a:gd name="connsiteX115" fmla="*/ 762036 w 3024845"/>
                <a:gd name="connsiteY115" fmla="*/ 276707 h 834218"/>
                <a:gd name="connsiteX116" fmla="*/ 763049 w 3024845"/>
                <a:gd name="connsiteY116" fmla="*/ 276707 h 834218"/>
                <a:gd name="connsiteX117" fmla="*/ 770143 w 3024845"/>
                <a:gd name="connsiteY117" fmla="*/ 276707 h 834218"/>
                <a:gd name="connsiteX118" fmla="*/ 784330 w 3024845"/>
                <a:gd name="connsiteY118" fmla="*/ 281031 h 834218"/>
                <a:gd name="connsiteX119" fmla="*/ 784330 w 3024845"/>
                <a:gd name="connsiteY119" fmla="*/ 319943 h 834218"/>
                <a:gd name="connsiteX120" fmla="*/ 785343 w 3024845"/>
                <a:gd name="connsiteY120" fmla="*/ 319943 h 834218"/>
                <a:gd name="connsiteX121" fmla="*/ 792436 w 3024845"/>
                <a:gd name="connsiteY121" fmla="*/ 319943 h 834218"/>
                <a:gd name="connsiteX122" fmla="*/ 792436 w 3024845"/>
                <a:gd name="connsiteY122" fmla="*/ 321564 h 834218"/>
                <a:gd name="connsiteX123" fmla="*/ 792436 w 3024845"/>
                <a:gd name="connsiteY123" fmla="*/ 332913 h 834218"/>
                <a:gd name="connsiteX124" fmla="*/ 794463 w 3024845"/>
                <a:gd name="connsiteY124" fmla="*/ 332913 h 834218"/>
                <a:gd name="connsiteX125" fmla="*/ 808650 w 3024845"/>
                <a:gd name="connsiteY125" fmla="*/ 332913 h 834218"/>
                <a:gd name="connsiteX126" fmla="*/ 814730 w 3024845"/>
                <a:gd name="connsiteY126" fmla="*/ 339399 h 834218"/>
                <a:gd name="connsiteX127" fmla="*/ 814730 w 3024845"/>
                <a:gd name="connsiteY127" fmla="*/ 361017 h 834218"/>
                <a:gd name="connsiteX128" fmla="*/ 817010 w 3024845"/>
                <a:gd name="connsiteY128" fmla="*/ 361017 h 834218"/>
                <a:gd name="connsiteX129" fmla="*/ 832970 w 3024845"/>
                <a:gd name="connsiteY129" fmla="*/ 361017 h 834218"/>
                <a:gd name="connsiteX130" fmla="*/ 832970 w 3024845"/>
                <a:gd name="connsiteY130" fmla="*/ 362097 h 834218"/>
                <a:gd name="connsiteX131" fmla="*/ 832970 w 3024845"/>
                <a:gd name="connsiteY131" fmla="*/ 369664 h 834218"/>
                <a:gd name="connsiteX132" fmla="*/ 834237 w 3024845"/>
                <a:gd name="connsiteY132" fmla="*/ 369664 h 834218"/>
                <a:gd name="connsiteX133" fmla="*/ 843104 w 3024845"/>
                <a:gd name="connsiteY133" fmla="*/ 369664 h 834218"/>
                <a:gd name="connsiteX134" fmla="*/ 843104 w 3024845"/>
                <a:gd name="connsiteY134" fmla="*/ 371825 h 834218"/>
                <a:gd name="connsiteX135" fmla="*/ 843104 w 3024845"/>
                <a:gd name="connsiteY135" fmla="*/ 386958 h 834218"/>
                <a:gd name="connsiteX136" fmla="*/ 847157 w 3024845"/>
                <a:gd name="connsiteY136" fmla="*/ 385066 h 834218"/>
                <a:gd name="connsiteX137" fmla="*/ 847157 w 3024845"/>
                <a:gd name="connsiteY137" fmla="*/ 371825 h 834218"/>
                <a:gd name="connsiteX138" fmla="*/ 848170 w 3024845"/>
                <a:gd name="connsiteY138" fmla="*/ 371825 h 834218"/>
                <a:gd name="connsiteX139" fmla="*/ 855264 w 3024845"/>
                <a:gd name="connsiteY139" fmla="*/ 371825 h 834218"/>
                <a:gd name="connsiteX140" fmla="*/ 855264 w 3024845"/>
                <a:gd name="connsiteY140" fmla="*/ 373447 h 834218"/>
                <a:gd name="connsiteX141" fmla="*/ 855264 w 3024845"/>
                <a:gd name="connsiteY141" fmla="*/ 384796 h 834218"/>
                <a:gd name="connsiteX142" fmla="*/ 856024 w 3024845"/>
                <a:gd name="connsiteY142" fmla="*/ 384796 h 834218"/>
                <a:gd name="connsiteX143" fmla="*/ 861344 w 3024845"/>
                <a:gd name="connsiteY143" fmla="*/ 384796 h 834218"/>
                <a:gd name="connsiteX144" fmla="*/ 909984 w 3024845"/>
                <a:gd name="connsiteY144" fmla="*/ 380473 h 834218"/>
                <a:gd name="connsiteX145" fmla="*/ 909984 w 3024845"/>
                <a:gd name="connsiteY145" fmla="*/ 381824 h 834218"/>
                <a:gd name="connsiteX146" fmla="*/ 909984 w 3024845"/>
                <a:gd name="connsiteY146" fmla="*/ 391281 h 834218"/>
                <a:gd name="connsiteX147" fmla="*/ 910744 w 3024845"/>
                <a:gd name="connsiteY147" fmla="*/ 391281 h 834218"/>
                <a:gd name="connsiteX148" fmla="*/ 916065 w 3024845"/>
                <a:gd name="connsiteY148" fmla="*/ 391281 h 834218"/>
                <a:gd name="connsiteX149" fmla="*/ 916065 w 3024845"/>
                <a:gd name="connsiteY149" fmla="*/ 393443 h 834218"/>
                <a:gd name="connsiteX150" fmla="*/ 916065 w 3024845"/>
                <a:gd name="connsiteY150" fmla="*/ 408576 h 834218"/>
                <a:gd name="connsiteX151" fmla="*/ 918091 w 3024845"/>
                <a:gd name="connsiteY151" fmla="*/ 407225 h 834218"/>
                <a:gd name="connsiteX152" fmla="*/ 932278 w 3024845"/>
                <a:gd name="connsiteY152" fmla="*/ 397767 h 834218"/>
                <a:gd name="connsiteX153" fmla="*/ 938358 w 3024845"/>
                <a:gd name="connsiteY153" fmla="*/ 356693 h 834218"/>
                <a:gd name="connsiteX154" fmla="*/ 939118 w 3024845"/>
                <a:gd name="connsiteY154" fmla="*/ 356423 h 834218"/>
                <a:gd name="connsiteX155" fmla="*/ 944438 w 3024845"/>
                <a:gd name="connsiteY155" fmla="*/ 354531 h 834218"/>
                <a:gd name="connsiteX156" fmla="*/ 946465 w 3024845"/>
                <a:gd name="connsiteY156" fmla="*/ 285354 h 834218"/>
                <a:gd name="connsiteX157" fmla="*/ 948492 w 3024845"/>
                <a:gd name="connsiteY157" fmla="*/ 354531 h 834218"/>
                <a:gd name="connsiteX158" fmla="*/ 949252 w 3024845"/>
                <a:gd name="connsiteY158" fmla="*/ 354801 h 834218"/>
                <a:gd name="connsiteX159" fmla="*/ 954572 w 3024845"/>
                <a:gd name="connsiteY159" fmla="*/ 356693 h 834218"/>
                <a:gd name="connsiteX160" fmla="*/ 954572 w 3024845"/>
                <a:gd name="connsiteY160" fmla="*/ 270222 h 834218"/>
                <a:gd name="connsiteX161" fmla="*/ 958625 w 3024845"/>
                <a:gd name="connsiteY161" fmla="*/ 237795 h 834218"/>
                <a:gd name="connsiteX162" fmla="*/ 997132 w 3024845"/>
                <a:gd name="connsiteY162" fmla="*/ 237795 h 834218"/>
                <a:gd name="connsiteX163" fmla="*/ 997132 w 3024845"/>
                <a:gd name="connsiteY163" fmla="*/ 270222 h 834218"/>
                <a:gd name="connsiteX164" fmla="*/ 997892 w 3024845"/>
                <a:gd name="connsiteY164" fmla="*/ 270222 h 834218"/>
                <a:gd name="connsiteX165" fmla="*/ 1003212 w 3024845"/>
                <a:gd name="connsiteY165" fmla="*/ 270222 h 834218"/>
                <a:gd name="connsiteX166" fmla="*/ 1003212 w 3024845"/>
                <a:gd name="connsiteY166" fmla="*/ 188074 h 834218"/>
                <a:gd name="connsiteX167" fmla="*/ 1004986 w 3024845"/>
                <a:gd name="connsiteY167" fmla="*/ 188074 h 834218"/>
                <a:gd name="connsiteX168" fmla="*/ 1017399 w 3024845"/>
                <a:gd name="connsiteY168" fmla="*/ 188074 h 834218"/>
                <a:gd name="connsiteX169" fmla="*/ 1017399 w 3024845"/>
                <a:gd name="connsiteY169" fmla="*/ 186183 h 834218"/>
                <a:gd name="connsiteX170" fmla="*/ 1017399 w 3024845"/>
                <a:gd name="connsiteY170" fmla="*/ 172942 h 834218"/>
                <a:gd name="connsiteX171" fmla="*/ 1039693 w 3024845"/>
                <a:gd name="connsiteY171" fmla="*/ 172942 h 834218"/>
                <a:gd name="connsiteX172" fmla="*/ 1039693 w 3024845"/>
                <a:gd name="connsiteY172" fmla="*/ 171861 h 834218"/>
                <a:gd name="connsiteX173" fmla="*/ 1039693 w 3024845"/>
                <a:gd name="connsiteY173" fmla="*/ 164295 h 834218"/>
                <a:gd name="connsiteX174" fmla="*/ 1041466 w 3024845"/>
                <a:gd name="connsiteY174" fmla="*/ 164295 h 834218"/>
                <a:gd name="connsiteX175" fmla="*/ 1053880 w 3024845"/>
                <a:gd name="connsiteY175" fmla="*/ 164295 h 834218"/>
                <a:gd name="connsiteX176" fmla="*/ 1053880 w 3024845"/>
                <a:gd name="connsiteY176" fmla="*/ 165376 h 834218"/>
                <a:gd name="connsiteX177" fmla="*/ 1053880 w 3024845"/>
                <a:gd name="connsiteY177" fmla="*/ 172942 h 834218"/>
                <a:gd name="connsiteX178" fmla="*/ 1054640 w 3024845"/>
                <a:gd name="connsiteY178" fmla="*/ 172942 h 834218"/>
                <a:gd name="connsiteX179" fmla="*/ 1059960 w 3024845"/>
                <a:gd name="connsiteY179" fmla="*/ 172942 h 834218"/>
                <a:gd name="connsiteX180" fmla="*/ 1070093 w 3024845"/>
                <a:gd name="connsiteY180" fmla="*/ 168618 h 834218"/>
                <a:gd name="connsiteX181" fmla="*/ 1074146 w 3024845"/>
                <a:gd name="connsiteY181" fmla="*/ 171861 h 834218"/>
                <a:gd name="connsiteX182" fmla="*/ 1074146 w 3024845"/>
                <a:gd name="connsiteY182" fmla="*/ 164295 h 834218"/>
                <a:gd name="connsiteX183" fmla="*/ 1076426 w 3024845"/>
                <a:gd name="connsiteY183" fmla="*/ 164295 h 834218"/>
                <a:gd name="connsiteX184" fmla="*/ 1092387 w 3024845"/>
                <a:gd name="connsiteY184" fmla="*/ 164295 h 834218"/>
                <a:gd name="connsiteX185" fmla="*/ 1092387 w 3024845"/>
                <a:gd name="connsiteY185" fmla="*/ 165376 h 834218"/>
                <a:gd name="connsiteX186" fmla="*/ 1092387 w 3024845"/>
                <a:gd name="connsiteY186" fmla="*/ 172942 h 834218"/>
                <a:gd name="connsiteX187" fmla="*/ 1122787 w 3024845"/>
                <a:gd name="connsiteY187" fmla="*/ 172942 h 834218"/>
                <a:gd name="connsiteX188" fmla="*/ 1122787 w 3024845"/>
                <a:gd name="connsiteY188" fmla="*/ 174563 h 834218"/>
                <a:gd name="connsiteX189" fmla="*/ 1122787 w 3024845"/>
                <a:gd name="connsiteY189" fmla="*/ 185913 h 834218"/>
                <a:gd name="connsiteX190" fmla="*/ 1149134 w 3024845"/>
                <a:gd name="connsiteY190" fmla="*/ 185913 h 834218"/>
                <a:gd name="connsiteX191" fmla="*/ 1149134 w 3024845"/>
                <a:gd name="connsiteY191" fmla="*/ 216177 h 834218"/>
                <a:gd name="connsiteX192" fmla="*/ 1149894 w 3024845"/>
                <a:gd name="connsiteY192" fmla="*/ 216177 h 834218"/>
                <a:gd name="connsiteX193" fmla="*/ 1155214 w 3024845"/>
                <a:gd name="connsiteY193" fmla="*/ 216177 h 834218"/>
                <a:gd name="connsiteX194" fmla="*/ 1155214 w 3024845"/>
                <a:gd name="connsiteY194" fmla="*/ 217258 h 834218"/>
                <a:gd name="connsiteX195" fmla="*/ 1155214 w 3024845"/>
                <a:gd name="connsiteY195" fmla="*/ 224825 h 834218"/>
                <a:gd name="connsiteX196" fmla="*/ 1159268 w 3024845"/>
                <a:gd name="connsiteY196" fmla="*/ 255089 h 834218"/>
                <a:gd name="connsiteX197" fmla="*/ 1160028 w 3024845"/>
                <a:gd name="connsiteY197" fmla="*/ 255089 h 834218"/>
                <a:gd name="connsiteX198" fmla="*/ 1165348 w 3024845"/>
                <a:gd name="connsiteY198" fmla="*/ 255089 h 834218"/>
                <a:gd name="connsiteX199" fmla="*/ 1165348 w 3024845"/>
                <a:gd name="connsiteY199" fmla="*/ 255900 h 834218"/>
                <a:gd name="connsiteX200" fmla="*/ 1165348 w 3024845"/>
                <a:gd name="connsiteY200" fmla="*/ 261575 h 834218"/>
                <a:gd name="connsiteX201" fmla="*/ 1166361 w 3024845"/>
                <a:gd name="connsiteY201" fmla="*/ 261575 h 834218"/>
                <a:gd name="connsiteX202" fmla="*/ 1173454 w 3024845"/>
                <a:gd name="connsiteY202" fmla="*/ 261575 h 834218"/>
                <a:gd name="connsiteX203" fmla="*/ 1173454 w 3024845"/>
                <a:gd name="connsiteY203" fmla="*/ 291840 h 834218"/>
                <a:gd name="connsiteX204" fmla="*/ 1175481 w 3024845"/>
                <a:gd name="connsiteY204" fmla="*/ 291840 h 834218"/>
                <a:gd name="connsiteX205" fmla="*/ 1189668 w 3024845"/>
                <a:gd name="connsiteY205" fmla="*/ 291840 h 834218"/>
                <a:gd name="connsiteX206" fmla="*/ 1189668 w 3024845"/>
                <a:gd name="connsiteY206" fmla="*/ 315619 h 834218"/>
                <a:gd name="connsiteX207" fmla="*/ 1191695 w 3024845"/>
                <a:gd name="connsiteY207" fmla="*/ 317240 h 834218"/>
                <a:gd name="connsiteX208" fmla="*/ 1191695 w 3024845"/>
                <a:gd name="connsiteY208" fmla="*/ 328590 h 834218"/>
                <a:gd name="connsiteX209" fmla="*/ 1192455 w 3024845"/>
                <a:gd name="connsiteY209" fmla="*/ 328590 h 834218"/>
                <a:gd name="connsiteX210" fmla="*/ 1197775 w 3024845"/>
                <a:gd name="connsiteY210" fmla="*/ 328590 h 834218"/>
                <a:gd name="connsiteX211" fmla="*/ 1197775 w 3024845"/>
                <a:gd name="connsiteY211" fmla="*/ 352369 h 834218"/>
                <a:gd name="connsiteX212" fmla="*/ 1199041 w 3024845"/>
                <a:gd name="connsiteY212" fmla="*/ 352369 h 834218"/>
                <a:gd name="connsiteX213" fmla="*/ 1207908 w 3024845"/>
                <a:gd name="connsiteY213" fmla="*/ 352369 h 834218"/>
                <a:gd name="connsiteX214" fmla="*/ 1209935 w 3024845"/>
                <a:gd name="connsiteY214" fmla="*/ 356423 h 834218"/>
                <a:gd name="connsiteX215" fmla="*/ 1209935 w 3024845"/>
                <a:gd name="connsiteY215" fmla="*/ 369664 h 834218"/>
                <a:gd name="connsiteX216" fmla="*/ 1211455 w 3024845"/>
                <a:gd name="connsiteY216" fmla="*/ 367772 h 834218"/>
                <a:gd name="connsiteX217" fmla="*/ 1222095 w 3024845"/>
                <a:gd name="connsiteY217" fmla="*/ 354531 h 834218"/>
                <a:gd name="connsiteX218" fmla="*/ 1250469 w 3024845"/>
                <a:gd name="connsiteY218" fmla="*/ 354531 h 834218"/>
                <a:gd name="connsiteX219" fmla="*/ 1250469 w 3024845"/>
                <a:gd name="connsiteY219" fmla="*/ 441002 h 834218"/>
                <a:gd name="connsiteX220" fmla="*/ 1251229 w 3024845"/>
                <a:gd name="connsiteY220" fmla="*/ 441002 h 834218"/>
                <a:gd name="connsiteX221" fmla="*/ 1256549 w 3024845"/>
                <a:gd name="connsiteY221" fmla="*/ 441002 h 834218"/>
                <a:gd name="connsiteX222" fmla="*/ 1257309 w 3024845"/>
                <a:gd name="connsiteY222" fmla="*/ 439651 h 834218"/>
                <a:gd name="connsiteX223" fmla="*/ 1262629 w 3024845"/>
                <a:gd name="connsiteY223" fmla="*/ 430193 h 834218"/>
                <a:gd name="connsiteX224" fmla="*/ 1262629 w 3024845"/>
                <a:gd name="connsiteY224" fmla="*/ 432085 h 834218"/>
                <a:gd name="connsiteX225" fmla="*/ 1262629 w 3024845"/>
                <a:gd name="connsiteY225" fmla="*/ 445326 h 834218"/>
                <a:gd name="connsiteX226" fmla="*/ 1266682 w 3024845"/>
                <a:gd name="connsiteY226" fmla="*/ 399929 h 834218"/>
                <a:gd name="connsiteX227" fmla="*/ 1267442 w 3024845"/>
                <a:gd name="connsiteY227" fmla="*/ 399929 h 834218"/>
                <a:gd name="connsiteX228" fmla="*/ 1272762 w 3024845"/>
                <a:gd name="connsiteY228" fmla="*/ 399929 h 834218"/>
                <a:gd name="connsiteX229" fmla="*/ 1272762 w 3024845"/>
                <a:gd name="connsiteY229" fmla="*/ 335075 h 834218"/>
                <a:gd name="connsiteX230" fmla="*/ 1273776 w 3024845"/>
                <a:gd name="connsiteY230" fmla="*/ 335075 h 834218"/>
                <a:gd name="connsiteX231" fmla="*/ 1280869 w 3024845"/>
                <a:gd name="connsiteY231" fmla="*/ 335075 h 834218"/>
                <a:gd name="connsiteX232" fmla="*/ 1293029 w 3024845"/>
                <a:gd name="connsiteY232" fmla="*/ 291840 h 834218"/>
                <a:gd name="connsiteX233" fmla="*/ 1294296 w 3024845"/>
                <a:gd name="connsiteY233" fmla="*/ 291840 h 834218"/>
                <a:gd name="connsiteX234" fmla="*/ 1303163 w 3024845"/>
                <a:gd name="connsiteY234" fmla="*/ 291840 h 834218"/>
                <a:gd name="connsiteX235" fmla="*/ 1313296 w 3024845"/>
                <a:gd name="connsiteY235" fmla="*/ 335075 h 834218"/>
                <a:gd name="connsiteX236" fmla="*/ 1314309 w 3024845"/>
                <a:gd name="connsiteY236" fmla="*/ 335075 h 834218"/>
                <a:gd name="connsiteX237" fmla="*/ 1321403 w 3024845"/>
                <a:gd name="connsiteY237" fmla="*/ 335075 h 834218"/>
                <a:gd name="connsiteX238" fmla="*/ 1321403 w 3024845"/>
                <a:gd name="connsiteY238" fmla="*/ 373987 h 834218"/>
                <a:gd name="connsiteX239" fmla="*/ 1323176 w 3024845"/>
                <a:gd name="connsiteY239" fmla="*/ 373987 h 834218"/>
                <a:gd name="connsiteX240" fmla="*/ 1335590 w 3024845"/>
                <a:gd name="connsiteY240" fmla="*/ 373987 h 834218"/>
                <a:gd name="connsiteX241" fmla="*/ 1335590 w 3024845"/>
                <a:gd name="connsiteY241" fmla="*/ 376149 h 834218"/>
                <a:gd name="connsiteX242" fmla="*/ 1335590 w 3024845"/>
                <a:gd name="connsiteY242" fmla="*/ 391281 h 834218"/>
                <a:gd name="connsiteX243" fmla="*/ 1339643 w 3024845"/>
                <a:gd name="connsiteY243" fmla="*/ 389120 h 834218"/>
                <a:gd name="connsiteX244" fmla="*/ 1339643 w 3024845"/>
                <a:gd name="connsiteY244" fmla="*/ 373987 h 834218"/>
                <a:gd name="connsiteX245" fmla="*/ 1341163 w 3024845"/>
                <a:gd name="connsiteY245" fmla="*/ 373987 h 834218"/>
                <a:gd name="connsiteX246" fmla="*/ 1351803 w 3024845"/>
                <a:gd name="connsiteY246" fmla="*/ 373987 h 834218"/>
                <a:gd name="connsiteX247" fmla="*/ 1351803 w 3024845"/>
                <a:gd name="connsiteY247" fmla="*/ 375608 h 834218"/>
                <a:gd name="connsiteX248" fmla="*/ 1351803 w 3024845"/>
                <a:gd name="connsiteY248" fmla="*/ 386958 h 834218"/>
                <a:gd name="connsiteX249" fmla="*/ 1382204 w 3024845"/>
                <a:gd name="connsiteY249" fmla="*/ 386958 h 834218"/>
                <a:gd name="connsiteX250" fmla="*/ 1382204 w 3024845"/>
                <a:gd name="connsiteY250" fmla="*/ 350208 h 834218"/>
                <a:gd name="connsiteX251" fmla="*/ 1383470 w 3024845"/>
                <a:gd name="connsiteY251" fmla="*/ 350208 h 834218"/>
                <a:gd name="connsiteX252" fmla="*/ 1392337 w 3024845"/>
                <a:gd name="connsiteY252" fmla="*/ 350208 h 834218"/>
                <a:gd name="connsiteX253" fmla="*/ 1392337 w 3024845"/>
                <a:gd name="connsiteY253" fmla="*/ 371825 h 834218"/>
                <a:gd name="connsiteX254" fmla="*/ 1394364 w 3024845"/>
                <a:gd name="connsiteY254" fmla="*/ 339399 h 834218"/>
                <a:gd name="connsiteX255" fmla="*/ 1416657 w 3024845"/>
                <a:gd name="connsiteY255" fmla="*/ 339399 h 834218"/>
                <a:gd name="connsiteX256" fmla="*/ 1416657 w 3024845"/>
                <a:gd name="connsiteY256" fmla="*/ 337777 h 834218"/>
                <a:gd name="connsiteX257" fmla="*/ 1416657 w 3024845"/>
                <a:gd name="connsiteY257" fmla="*/ 326428 h 834218"/>
                <a:gd name="connsiteX258" fmla="*/ 1417417 w 3024845"/>
                <a:gd name="connsiteY258" fmla="*/ 326428 h 834218"/>
                <a:gd name="connsiteX259" fmla="*/ 1422737 w 3024845"/>
                <a:gd name="connsiteY259" fmla="*/ 326428 h 834218"/>
                <a:gd name="connsiteX260" fmla="*/ 1422737 w 3024845"/>
                <a:gd name="connsiteY260" fmla="*/ 324537 h 834218"/>
                <a:gd name="connsiteX261" fmla="*/ 1422737 w 3024845"/>
                <a:gd name="connsiteY261" fmla="*/ 311296 h 834218"/>
                <a:gd name="connsiteX262" fmla="*/ 1426791 w 3024845"/>
                <a:gd name="connsiteY262" fmla="*/ 317781 h 834218"/>
                <a:gd name="connsiteX263" fmla="*/ 1429071 w 3024845"/>
                <a:gd name="connsiteY263" fmla="*/ 317781 h 834218"/>
                <a:gd name="connsiteX264" fmla="*/ 1445031 w 3024845"/>
                <a:gd name="connsiteY264" fmla="*/ 317781 h 834218"/>
                <a:gd name="connsiteX265" fmla="*/ 1445031 w 3024845"/>
                <a:gd name="connsiteY265" fmla="*/ 316970 h 834218"/>
                <a:gd name="connsiteX266" fmla="*/ 1445031 w 3024845"/>
                <a:gd name="connsiteY266" fmla="*/ 311296 h 834218"/>
                <a:gd name="connsiteX267" fmla="*/ 1445791 w 3024845"/>
                <a:gd name="connsiteY267" fmla="*/ 311296 h 834218"/>
                <a:gd name="connsiteX268" fmla="*/ 1451111 w 3024845"/>
                <a:gd name="connsiteY268" fmla="*/ 311296 h 834218"/>
                <a:gd name="connsiteX269" fmla="*/ 1451111 w 3024845"/>
                <a:gd name="connsiteY269" fmla="*/ 312647 h 834218"/>
                <a:gd name="connsiteX270" fmla="*/ 1451111 w 3024845"/>
                <a:gd name="connsiteY270" fmla="*/ 322105 h 834218"/>
                <a:gd name="connsiteX271" fmla="*/ 1489618 w 3024845"/>
                <a:gd name="connsiteY271" fmla="*/ 322105 h 834218"/>
                <a:gd name="connsiteX272" fmla="*/ 1489618 w 3024845"/>
                <a:gd name="connsiteY272" fmla="*/ 460458 h 834218"/>
                <a:gd name="connsiteX273" fmla="*/ 1491138 w 3024845"/>
                <a:gd name="connsiteY273" fmla="*/ 460458 h 834218"/>
                <a:gd name="connsiteX274" fmla="*/ 1501778 w 3024845"/>
                <a:gd name="connsiteY274" fmla="*/ 460458 h 834218"/>
                <a:gd name="connsiteX275" fmla="*/ 1501778 w 3024845"/>
                <a:gd name="connsiteY275" fmla="*/ 447488 h 834218"/>
                <a:gd name="connsiteX276" fmla="*/ 1505832 w 3024845"/>
                <a:gd name="connsiteY276" fmla="*/ 447488 h 834218"/>
                <a:gd name="connsiteX277" fmla="*/ 1505832 w 3024845"/>
                <a:gd name="connsiteY277" fmla="*/ 460458 h 834218"/>
                <a:gd name="connsiteX278" fmla="*/ 1536232 w 3024845"/>
                <a:gd name="connsiteY278" fmla="*/ 460458 h 834218"/>
                <a:gd name="connsiteX279" fmla="*/ 1536232 w 3024845"/>
                <a:gd name="connsiteY279" fmla="*/ 430193 h 834218"/>
                <a:gd name="connsiteX280" fmla="*/ 1548392 w 3024845"/>
                <a:gd name="connsiteY280" fmla="*/ 430193 h 834218"/>
                <a:gd name="connsiteX281" fmla="*/ 1560552 w 3024845"/>
                <a:gd name="connsiteY281" fmla="*/ 428032 h 834218"/>
                <a:gd name="connsiteX282" fmla="*/ 1564606 w 3024845"/>
                <a:gd name="connsiteY282" fmla="*/ 430193 h 834218"/>
                <a:gd name="connsiteX283" fmla="*/ 1574739 w 3024845"/>
                <a:gd name="connsiteY283" fmla="*/ 430193 h 834218"/>
                <a:gd name="connsiteX284" fmla="*/ 1574739 w 3024845"/>
                <a:gd name="connsiteY284" fmla="*/ 460458 h 834218"/>
                <a:gd name="connsiteX285" fmla="*/ 1582846 w 3024845"/>
                <a:gd name="connsiteY285" fmla="*/ 460458 h 834218"/>
                <a:gd name="connsiteX286" fmla="*/ 1582846 w 3024845"/>
                <a:gd name="connsiteY286" fmla="*/ 477753 h 834218"/>
                <a:gd name="connsiteX287" fmla="*/ 1592182 w 3024845"/>
                <a:gd name="connsiteY287" fmla="*/ 478658 h 834218"/>
                <a:gd name="connsiteX288" fmla="*/ 1605140 w 3024845"/>
                <a:gd name="connsiteY288" fmla="*/ 478658 h 834218"/>
                <a:gd name="connsiteX289" fmla="*/ 1605140 w 3024845"/>
                <a:gd name="connsiteY289" fmla="*/ 462620 h 834218"/>
                <a:gd name="connsiteX290" fmla="*/ 1673096 w 3024845"/>
                <a:gd name="connsiteY290" fmla="*/ 462620 h 834218"/>
                <a:gd name="connsiteX291" fmla="*/ 1673096 w 3024845"/>
                <a:gd name="connsiteY291" fmla="*/ 377367 h 834218"/>
                <a:gd name="connsiteX292" fmla="*/ 1745104 w 3024845"/>
                <a:gd name="connsiteY292" fmla="*/ 377367 h 834218"/>
                <a:gd name="connsiteX293" fmla="*/ 1745104 w 3024845"/>
                <a:gd name="connsiteY293" fmla="*/ 456135 h 834218"/>
                <a:gd name="connsiteX294" fmla="*/ 1747008 w 3024845"/>
                <a:gd name="connsiteY294" fmla="*/ 456135 h 834218"/>
                <a:gd name="connsiteX295" fmla="*/ 1748250 w 3024845"/>
                <a:gd name="connsiteY295" fmla="*/ 478658 h 834218"/>
                <a:gd name="connsiteX296" fmla="*/ 1757926 w 3024845"/>
                <a:gd name="connsiteY296" fmla="*/ 478658 h 834218"/>
                <a:gd name="connsiteX297" fmla="*/ 1759168 w 3024845"/>
                <a:gd name="connsiteY297" fmla="*/ 456135 h 834218"/>
                <a:gd name="connsiteX298" fmla="*/ 1765248 w 3024845"/>
                <a:gd name="connsiteY298" fmla="*/ 456135 h 834218"/>
                <a:gd name="connsiteX299" fmla="*/ 1766490 w 3024845"/>
                <a:gd name="connsiteY299" fmla="*/ 478658 h 834218"/>
                <a:gd name="connsiteX300" fmla="*/ 1817112 w 3024845"/>
                <a:gd name="connsiteY300" fmla="*/ 478658 h 834218"/>
                <a:gd name="connsiteX301" fmla="*/ 1817112 w 3024845"/>
                <a:gd name="connsiteY301" fmla="*/ 315630 h 834218"/>
                <a:gd name="connsiteX302" fmla="*/ 2014439 w 3024845"/>
                <a:gd name="connsiteY302" fmla="*/ 315630 h 834218"/>
                <a:gd name="connsiteX303" fmla="*/ 2014439 w 3024845"/>
                <a:gd name="connsiteY303" fmla="*/ 478658 h 834218"/>
                <a:gd name="connsiteX304" fmla="*/ 2033136 w 3024845"/>
                <a:gd name="connsiteY304" fmla="*/ 478658 h 834218"/>
                <a:gd name="connsiteX305" fmla="*/ 2033136 w 3024845"/>
                <a:gd name="connsiteY305" fmla="*/ 395965 h 834218"/>
                <a:gd name="connsiteX306" fmla="*/ 2128256 w 3024845"/>
                <a:gd name="connsiteY306" fmla="*/ 395965 h 834218"/>
                <a:gd name="connsiteX307" fmla="*/ 2180720 w 3024845"/>
                <a:gd name="connsiteY307" fmla="*/ 330752 h 834218"/>
                <a:gd name="connsiteX308" fmla="*/ 2245574 w 3024845"/>
                <a:gd name="connsiteY308" fmla="*/ 330752 h 834218"/>
                <a:gd name="connsiteX309" fmla="*/ 2245574 w 3024845"/>
                <a:gd name="connsiteY309" fmla="*/ 406414 h 834218"/>
                <a:gd name="connsiteX310" fmla="*/ 2253681 w 3024845"/>
                <a:gd name="connsiteY310" fmla="*/ 406414 h 834218"/>
                <a:gd name="connsiteX311" fmla="*/ 2255708 w 3024845"/>
                <a:gd name="connsiteY311" fmla="*/ 399929 h 834218"/>
                <a:gd name="connsiteX312" fmla="*/ 2261788 w 3024845"/>
                <a:gd name="connsiteY312" fmla="*/ 399929 h 834218"/>
                <a:gd name="connsiteX313" fmla="*/ 2263815 w 3024845"/>
                <a:gd name="connsiteY313" fmla="*/ 408576 h 834218"/>
                <a:gd name="connsiteX314" fmla="*/ 2275975 w 3024845"/>
                <a:gd name="connsiteY314" fmla="*/ 408576 h 834218"/>
                <a:gd name="connsiteX315" fmla="*/ 2275975 w 3024845"/>
                <a:gd name="connsiteY315" fmla="*/ 402090 h 834218"/>
                <a:gd name="connsiteX316" fmla="*/ 2298268 w 3024845"/>
                <a:gd name="connsiteY316" fmla="*/ 402090 h 834218"/>
                <a:gd name="connsiteX317" fmla="*/ 2298268 w 3024845"/>
                <a:gd name="connsiteY317" fmla="*/ 408576 h 834218"/>
                <a:gd name="connsiteX318" fmla="*/ 2318535 w 3024845"/>
                <a:gd name="connsiteY318" fmla="*/ 408576 h 834218"/>
                <a:gd name="connsiteX319" fmla="*/ 2318535 w 3024845"/>
                <a:gd name="connsiteY319" fmla="*/ 453973 h 834218"/>
                <a:gd name="connsiteX320" fmla="*/ 2332722 w 3024845"/>
                <a:gd name="connsiteY320" fmla="*/ 453973 h 834218"/>
                <a:gd name="connsiteX321" fmla="*/ 2332722 w 3024845"/>
                <a:gd name="connsiteY321" fmla="*/ 441002 h 834218"/>
                <a:gd name="connsiteX322" fmla="*/ 2348936 w 3024845"/>
                <a:gd name="connsiteY322" fmla="*/ 441002 h 834218"/>
                <a:gd name="connsiteX323" fmla="*/ 2348936 w 3024845"/>
                <a:gd name="connsiteY323" fmla="*/ 261575 h 834218"/>
                <a:gd name="connsiteX324" fmla="*/ 2355016 w 3024845"/>
                <a:gd name="connsiteY324" fmla="*/ 255089 h 834218"/>
                <a:gd name="connsiteX325" fmla="*/ 2427977 w 3024845"/>
                <a:gd name="connsiteY325" fmla="*/ 255089 h 834218"/>
                <a:gd name="connsiteX326" fmla="*/ 2427977 w 3024845"/>
                <a:gd name="connsiteY326" fmla="*/ 263737 h 834218"/>
                <a:gd name="connsiteX327" fmla="*/ 2438110 w 3024845"/>
                <a:gd name="connsiteY327" fmla="*/ 263737 h 834218"/>
                <a:gd name="connsiteX328" fmla="*/ 2438110 w 3024845"/>
                <a:gd name="connsiteY328" fmla="*/ 378311 h 834218"/>
                <a:gd name="connsiteX329" fmla="*/ 2460404 w 3024845"/>
                <a:gd name="connsiteY329" fmla="*/ 378311 h 834218"/>
                <a:gd name="connsiteX330" fmla="*/ 2460404 w 3024845"/>
                <a:gd name="connsiteY330" fmla="*/ 311296 h 834218"/>
                <a:gd name="connsiteX331" fmla="*/ 2486751 w 3024845"/>
                <a:gd name="connsiteY331" fmla="*/ 311296 h 834218"/>
                <a:gd name="connsiteX332" fmla="*/ 2490804 w 3024845"/>
                <a:gd name="connsiteY332" fmla="*/ 306972 h 834218"/>
                <a:gd name="connsiteX333" fmla="*/ 2498911 w 3024845"/>
                <a:gd name="connsiteY333" fmla="*/ 306972 h 834218"/>
                <a:gd name="connsiteX334" fmla="*/ 2502964 w 3024845"/>
                <a:gd name="connsiteY334" fmla="*/ 311296 h 834218"/>
                <a:gd name="connsiteX335" fmla="*/ 2525258 w 3024845"/>
                <a:gd name="connsiteY335" fmla="*/ 311296 h 834218"/>
                <a:gd name="connsiteX336" fmla="*/ 2525258 w 3024845"/>
                <a:gd name="connsiteY336" fmla="*/ 194560 h 834218"/>
                <a:gd name="connsiteX337" fmla="*/ 2582005 w 3024845"/>
                <a:gd name="connsiteY337" fmla="*/ 183751 h 834218"/>
                <a:gd name="connsiteX338" fmla="*/ 2582005 w 3024845"/>
                <a:gd name="connsiteY338" fmla="*/ 184832 h 834218"/>
                <a:gd name="connsiteX339" fmla="*/ 2582005 w 3024845"/>
                <a:gd name="connsiteY339" fmla="*/ 192398 h 834218"/>
                <a:gd name="connsiteX340" fmla="*/ 2608352 w 3024845"/>
                <a:gd name="connsiteY340" fmla="*/ 192398 h 834218"/>
                <a:gd name="connsiteX341" fmla="*/ 2608352 w 3024845"/>
                <a:gd name="connsiteY341" fmla="*/ 447488 h 834218"/>
                <a:gd name="connsiteX342" fmla="*/ 2630646 w 3024845"/>
                <a:gd name="connsiteY342" fmla="*/ 447488 h 834218"/>
                <a:gd name="connsiteX343" fmla="*/ 2630646 w 3024845"/>
                <a:gd name="connsiteY343" fmla="*/ 443164 h 834218"/>
                <a:gd name="connsiteX344" fmla="*/ 2642806 w 3024845"/>
                <a:gd name="connsiteY344" fmla="*/ 443164 h 834218"/>
                <a:gd name="connsiteX345" fmla="*/ 2642806 w 3024845"/>
                <a:gd name="connsiteY345" fmla="*/ 447488 h 834218"/>
                <a:gd name="connsiteX346" fmla="*/ 2667126 w 3024845"/>
                <a:gd name="connsiteY346" fmla="*/ 447488 h 834218"/>
                <a:gd name="connsiteX347" fmla="*/ 2667126 w 3024845"/>
                <a:gd name="connsiteY347" fmla="*/ 434517 h 834218"/>
                <a:gd name="connsiteX348" fmla="*/ 2695500 w 3024845"/>
                <a:gd name="connsiteY348" fmla="*/ 434517 h 834218"/>
                <a:gd name="connsiteX349" fmla="*/ 2707660 w 3024845"/>
                <a:gd name="connsiteY349" fmla="*/ 430193 h 834218"/>
                <a:gd name="connsiteX350" fmla="*/ 2727927 w 3024845"/>
                <a:gd name="connsiteY350" fmla="*/ 434517 h 834218"/>
                <a:gd name="connsiteX351" fmla="*/ 2727927 w 3024845"/>
                <a:gd name="connsiteY351" fmla="*/ 417223 h 834218"/>
                <a:gd name="connsiteX352" fmla="*/ 2736034 w 3024845"/>
                <a:gd name="connsiteY352" fmla="*/ 417223 h 834218"/>
                <a:gd name="connsiteX353" fmla="*/ 2736034 w 3024845"/>
                <a:gd name="connsiteY353" fmla="*/ 404252 h 834218"/>
                <a:gd name="connsiteX354" fmla="*/ 2792781 w 3024845"/>
                <a:gd name="connsiteY354" fmla="*/ 404252 h 834218"/>
                <a:gd name="connsiteX355" fmla="*/ 2792781 w 3024845"/>
                <a:gd name="connsiteY355" fmla="*/ 373987 h 834218"/>
                <a:gd name="connsiteX356" fmla="*/ 2811021 w 3024845"/>
                <a:gd name="connsiteY356" fmla="*/ 373987 h 834218"/>
                <a:gd name="connsiteX357" fmla="*/ 2811021 w 3024845"/>
                <a:gd name="connsiteY357" fmla="*/ 367502 h 834218"/>
                <a:gd name="connsiteX358" fmla="*/ 2823181 w 3024845"/>
                <a:gd name="connsiteY358" fmla="*/ 367502 h 834218"/>
                <a:gd name="connsiteX359" fmla="*/ 2823181 w 3024845"/>
                <a:gd name="connsiteY359" fmla="*/ 373987 h 834218"/>
                <a:gd name="connsiteX360" fmla="*/ 2839395 w 3024845"/>
                <a:gd name="connsiteY360" fmla="*/ 373987 h 834218"/>
                <a:gd name="connsiteX361" fmla="*/ 2839395 w 3024845"/>
                <a:gd name="connsiteY361" fmla="*/ 423708 h 834218"/>
                <a:gd name="connsiteX362" fmla="*/ 2871822 w 3024845"/>
                <a:gd name="connsiteY362" fmla="*/ 423708 h 834218"/>
                <a:gd name="connsiteX363" fmla="*/ 2871822 w 3024845"/>
                <a:gd name="connsiteY363" fmla="*/ 397767 h 834218"/>
                <a:gd name="connsiteX364" fmla="*/ 2910329 w 3024845"/>
                <a:gd name="connsiteY364" fmla="*/ 397767 h 834218"/>
                <a:gd name="connsiteX365" fmla="*/ 2910329 w 3024845"/>
                <a:gd name="connsiteY365" fmla="*/ 367502 h 834218"/>
                <a:gd name="connsiteX366" fmla="*/ 2958970 w 3024845"/>
                <a:gd name="connsiteY366" fmla="*/ 367502 h 834218"/>
                <a:gd name="connsiteX367" fmla="*/ 2958970 w 3024845"/>
                <a:gd name="connsiteY367" fmla="*/ 478658 h 834218"/>
                <a:gd name="connsiteX368" fmla="*/ 2958970 w 3024845"/>
                <a:gd name="connsiteY368" fmla="*/ 492437 h 834218"/>
                <a:gd name="connsiteX369" fmla="*/ 3024845 w 3024845"/>
                <a:gd name="connsiteY369" fmla="*/ 492437 h 834218"/>
                <a:gd name="connsiteX370" fmla="*/ 3024845 w 3024845"/>
                <a:gd name="connsiteY370" fmla="*/ 834218 h 834218"/>
                <a:gd name="connsiteX371" fmla="*/ 2054 w 3024845"/>
                <a:gd name="connsiteY371" fmla="*/ 831885 h 834218"/>
                <a:gd name="connsiteX372" fmla="*/ 0 w 3024845"/>
                <a:gd name="connsiteY372" fmla="*/ 397767 h 834218"/>
                <a:gd name="connsiteX373" fmla="*/ 20267 w 3024845"/>
                <a:gd name="connsiteY373" fmla="*/ 397767 h 834218"/>
                <a:gd name="connsiteX374" fmla="*/ 20774 w 3024845"/>
                <a:gd name="connsiteY374" fmla="*/ 396686 h 834218"/>
                <a:gd name="connsiteX375" fmla="*/ 24320 w 3024845"/>
                <a:gd name="connsiteY375" fmla="*/ 389120 h 834218"/>
                <a:gd name="connsiteX376" fmla="*/ 26094 w 3024845"/>
                <a:gd name="connsiteY376" fmla="*/ 389390 h 834218"/>
                <a:gd name="connsiteX377" fmla="*/ 38507 w 3024845"/>
                <a:gd name="connsiteY377" fmla="*/ 391281 h 834218"/>
                <a:gd name="connsiteX378" fmla="*/ 39014 w 3024845"/>
                <a:gd name="connsiteY378" fmla="*/ 392633 h 834218"/>
                <a:gd name="connsiteX379" fmla="*/ 42560 w 3024845"/>
                <a:gd name="connsiteY379" fmla="*/ 402090 h 834218"/>
                <a:gd name="connsiteX380" fmla="*/ 68907 w 3024845"/>
                <a:gd name="connsiteY380" fmla="*/ 404252 h 834218"/>
                <a:gd name="connsiteX381" fmla="*/ 68907 w 3024845"/>
                <a:gd name="connsiteY381" fmla="*/ 281031 h 834218"/>
                <a:gd name="connsiteX382" fmla="*/ 70934 w 3024845"/>
                <a:gd name="connsiteY382" fmla="*/ 281031 h 834218"/>
                <a:gd name="connsiteX383" fmla="*/ 85121 w 3024845"/>
                <a:gd name="connsiteY383" fmla="*/ 281031 h 834218"/>
                <a:gd name="connsiteX384" fmla="*/ 85121 w 3024845"/>
                <a:gd name="connsiteY384" fmla="*/ 144839 h 834218"/>
                <a:gd name="connsiteX385" fmla="*/ 86894 w 3024845"/>
                <a:gd name="connsiteY385" fmla="*/ 144839 h 834218"/>
                <a:gd name="connsiteX386" fmla="*/ 99308 w 3024845"/>
                <a:gd name="connsiteY386" fmla="*/ 144839 h 834218"/>
                <a:gd name="connsiteX387" fmla="*/ 99308 w 3024845"/>
                <a:gd name="connsiteY387" fmla="*/ 30265 h 834218"/>
                <a:gd name="connsiteX388" fmla="*/ 103361 w 3024845"/>
                <a:gd name="connsiteY388" fmla="*/ 2161 h 834218"/>
                <a:gd name="connsiteX0" fmla="*/ 103361 w 3024845"/>
                <a:gd name="connsiteY0" fmla="*/ 2161 h 834218"/>
                <a:gd name="connsiteX1" fmla="*/ 200642 w 3024845"/>
                <a:gd name="connsiteY1" fmla="*/ 0 h 834218"/>
                <a:gd name="connsiteX2" fmla="*/ 202669 w 3024845"/>
                <a:gd name="connsiteY2" fmla="*/ 0 h 834218"/>
                <a:gd name="connsiteX3" fmla="*/ 220909 w 3024845"/>
                <a:gd name="connsiteY3" fmla="*/ 144839 h 834218"/>
                <a:gd name="connsiteX4" fmla="*/ 223189 w 3024845"/>
                <a:gd name="connsiteY4" fmla="*/ 144839 h 834218"/>
                <a:gd name="connsiteX5" fmla="*/ 239150 w 3024845"/>
                <a:gd name="connsiteY5" fmla="*/ 144839 h 834218"/>
                <a:gd name="connsiteX6" fmla="*/ 239150 w 3024845"/>
                <a:gd name="connsiteY6" fmla="*/ 285354 h 834218"/>
                <a:gd name="connsiteX7" fmla="*/ 240670 w 3024845"/>
                <a:gd name="connsiteY7" fmla="*/ 285084 h 834218"/>
                <a:gd name="connsiteX8" fmla="*/ 251310 w 3024845"/>
                <a:gd name="connsiteY8" fmla="*/ 283193 h 834218"/>
                <a:gd name="connsiteX9" fmla="*/ 249283 w 3024845"/>
                <a:gd name="connsiteY9" fmla="*/ 371825 h 834218"/>
                <a:gd name="connsiteX10" fmla="*/ 250803 w 3024845"/>
                <a:gd name="connsiteY10" fmla="*/ 372096 h 834218"/>
                <a:gd name="connsiteX11" fmla="*/ 261443 w 3024845"/>
                <a:gd name="connsiteY11" fmla="*/ 373987 h 834218"/>
                <a:gd name="connsiteX12" fmla="*/ 261696 w 3024845"/>
                <a:gd name="connsiteY12" fmla="*/ 374798 h 834218"/>
                <a:gd name="connsiteX13" fmla="*/ 263470 w 3024845"/>
                <a:gd name="connsiteY13" fmla="*/ 380473 h 834218"/>
                <a:gd name="connsiteX14" fmla="*/ 264230 w 3024845"/>
                <a:gd name="connsiteY14" fmla="*/ 378041 h 834218"/>
                <a:gd name="connsiteX15" fmla="*/ 269550 w 3024845"/>
                <a:gd name="connsiteY15" fmla="*/ 361017 h 834218"/>
                <a:gd name="connsiteX16" fmla="*/ 271323 w 3024845"/>
                <a:gd name="connsiteY16" fmla="*/ 361017 h 834218"/>
                <a:gd name="connsiteX17" fmla="*/ 283737 w 3024845"/>
                <a:gd name="connsiteY17" fmla="*/ 361017 h 834218"/>
                <a:gd name="connsiteX18" fmla="*/ 283737 w 3024845"/>
                <a:gd name="connsiteY18" fmla="*/ 393443 h 834218"/>
                <a:gd name="connsiteX19" fmla="*/ 284750 w 3024845"/>
                <a:gd name="connsiteY19" fmla="*/ 393984 h 834218"/>
                <a:gd name="connsiteX20" fmla="*/ 291844 w 3024845"/>
                <a:gd name="connsiteY20" fmla="*/ 397767 h 834218"/>
                <a:gd name="connsiteX21" fmla="*/ 291844 w 3024845"/>
                <a:gd name="connsiteY21" fmla="*/ 399118 h 834218"/>
                <a:gd name="connsiteX22" fmla="*/ 291844 w 3024845"/>
                <a:gd name="connsiteY22" fmla="*/ 408576 h 834218"/>
                <a:gd name="connsiteX23" fmla="*/ 336431 w 3024845"/>
                <a:gd name="connsiteY23" fmla="*/ 408576 h 834218"/>
                <a:gd name="connsiteX24" fmla="*/ 336431 w 3024845"/>
                <a:gd name="connsiteY24" fmla="*/ 409657 h 834218"/>
                <a:gd name="connsiteX25" fmla="*/ 336431 w 3024845"/>
                <a:gd name="connsiteY25" fmla="*/ 417223 h 834218"/>
                <a:gd name="connsiteX26" fmla="*/ 338457 w 3024845"/>
                <a:gd name="connsiteY26" fmla="*/ 417223 h 834218"/>
                <a:gd name="connsiteX27" fmla="*/ 352644 w 3024845"/>
                <a:gd name="connsiteY27" fmla="*/ 417223 h 834218"/>
                <a:gd name="connsiteX28" fmla="*/ 352644 w 3024845"/>
                <a:gd name="connsiteY28" fmla="*/ 386958 h 834218"/>
                <a:gd name="connsiteX29" fmla="*/ 397231 w 3024845"/>
                <a:gd name="connsiteY29" fmla="*/ 386958 h 834218"/>
                <a:gd name="connsiteX30" fmla="*/ 397231 w 3024845"/>
                <a:gd name="connsiteY30" fmla="*/ 385607 h 834218"/>
                <a:gd name="connsiteX31" fmla="*/ 397231 w 3024845"/>
                <a:gd name="connsiteY31" fmla="*/ 376149 h 834218"/>
                <a:gd name="connsiteX32" fmla="*/ 398245 w 3024845"/>
                <a:gd name="connsiteY32" fmla="*/ 376149 h 834218"/>
                <a:gd name="connsiteX33" fmla="*/ 405338 w 3024845"/>
                <a:gd name="connsiteY33" fmla="*/ 376149 h 834218"/>
                <a:gd name="connsiteX34" fmla="*/ 405338 w 3024845"/>
                <a:gd name="connsiteY34" fmla="*/ 374258 h 834218"/>
                <a:gd name="connsiteX35" fmla="*/ 405338 w 3024845"/>
                <a:gd name="connsiteY35" fmla="*/ 361017 h 834218"/>
                <a:gd name="connsiteX36" fmla="*/ 406098 w 3024845"/>
                <a:gd name="connsiteY36" fmla="*/ 361017 h 834218"/>
                <a:gd name="connsiteX37" fmla="*/ 411418 w 3024845"/>
                <a:gd name="connsiteY37" fmla="*/ 361017 h 834218"/>
                <a:gd name="connsiteX38" fmla="*/ 411418 w 3024845"/>
                <a:gd name="connsiteY38" fmla="*/ 359936 h 834218"/>
                <a:gd name="connsiteX39" fmla="*/ 411418 w 3024845"/>
                <a:gd name="connsiteY39" fmla="*/ 352369 h 834218"/>
                <a:gd name="connsiteX40" fmla="*/ 413445 w 3024845"/>
                <a:gd name="connsiteY40" fmla="*/ 352369 h 834218"/>
                <a:gd name="connsiteX41" fmla="*/ 427632 w 3024845"/>
                <a:gd name="connsiteY41" fmla="*/ 352369 h 834218"/>
                <a:gd name="connsiteX42" fmla="*/ 427632 w 3024845"/>
                <a:gd name="connsiteY42" fmla="*/ 353450 h 834218"/>
                <a:gd name="connsiteX43" fmla="*/ 427632 w 3024845"/>
                <a:gd name="connsiteY43" fmla="*/ 361017 h 834218"/>
                <a:gd name="connsiteX44" fmla="*/ 449925 w 3024845"/>
                <a:gd name="connsiteY44" fmla="*/ 361017 h 834218"/>
                <a:gd name="connsiteX45" fmla="*/ 449925 w 3024845"/>
                <a:gd name="connsiteY45" fmla="*/ 359125 h 834218"/>
                <a:gd name="connsiteX46" fmla="*/ 449925 w 3024845"/>
                <a:gd name="connsiteY46" fmla="*/ 345884 h 834218"/>
                <a:gd name="connsiteX47" fmla="*/ 451699 w 3024845"/>
                <a:gd name="connsiteY47" fmla="*/ 345884 h 834218"/>
                <a:gd name="connsiteX48" fmla="*/ 464112 w 3024845"/>
                <a:gd name="connsiteY48" fmla="*/ 345884 h 834218"/>
                <a:gd name="connsiteX49" fmla="*/ 464112 w 3024845"/>
                <a:gd name="connsiteY49" fmla="*/ 369664 h 834218"/>
                <a:gd name="connsiteX50" fmla="*/ 465126 w 3024845"/>
                <a:gd name="connsiteY50" fmla="*/ 369664 h 834218"/>
                <a:gd name="connsiteX51" fmla="*/ 472219 w 3024845"/>
                <a:gd name="connsiteY51" fmla="*/ 369664 h 834218"/>
                <a:gd name="connsiteX52" fmla="*/ 472219 w 3024845"/>
                <a:gd name="connsiteY52" fmla="*/ 368583 h 834218"/>
                <a:gd name="connsiteX53" fmla="*/ 472219 w 3024845"/>
                <a:gd name="connsiteY53" fmla="*/ 361017 h 834218"/>
                <a:gd name="connsiteX54" fmla="*/ 473992 w 3024845"/>
                <a:gd name="connsiteY54" fmla="*/ 361017 h 834218"/>
                <a:gd name="connsiteX55" fmla="*/ 486406 w 3024845"/>
                <a:gd name="connsiteY55" fmla="*/ 361017 h 834218"/>
                <a:gd name="connsiteX56" fmla="*/ 486406 w 3024845"/>
                <a:gd name="connsiteY56" fmla="*/ 386958 h 834218"/>
                <a:gd name="connsiteX57" fmla="*/ 488433 w 3024845"/>
                <a:gd name="connsiteY57" fmla="*/ 386958 h 834218"/>
                <a:gd name="connsiteX58" fmla="*/ 502619 w 3024845"/>
                <a:gd name="connsiteY58" fmla="*/ 386958 h 834218"/>
                <a:gd name="connsiteX59" fmla="*/ 502619 w 3024845"/>
                <a:gd name="connsiteY59" fmla="*/ 388579 h 834218"/>
                <a:gd name="connsiteX60" fmla="*/ 502619 w 3024845"/>
                <a:gd name="connsiteY60" fmla="*/ 399929 h 834218"/>
                <a:gd name="connsiteX61" fmla="*/ 503379 w 3024845"/>
                <a:gd name="connsiteY61" fmla="*/ 399929 h 834218"/>
                <a:gd name="connsiteX62" fmla="*/ 508700 w 3024845"/>
                <a:gd name="connsiteY62" fmla="*/ 399929 h 834218"/>
                <a:gd name="connsiteX63" fmla="*/ 508700 w 3024845"/>
                <a:gd name="connsiteY63" fmla="*/ 399118 h 834218"/>
                <a:gd name="connsiteX64" fmla="*/ 508700 w 3024845"/>
                <a:gd name="connsiteY64" fmla="*/ 393443 h 834218"/>
                <a:gd name="connsiteX65" fmla="*/ 539100 w 3024845"/>
                <a:gd name="connsiteY65" fmla="*/ 393443 h 834218"/>
                <a:gd name="connsiteX66" fmla="*/ 539100 w 3024845"/>
                <a:gd name="connsiteY66" fmla="*/ 417223 h 834218"/>
                <a:gd name="connsiteX67" fmla="*/ 540113 w 3024845"/>
                <a:gd name="connsiteY67" fmla="*/ 417223 h 834218"/>
                <a:gd name="connsiteX68" fmla="*/ 547207 w 3024845"/>
                <a:gd name="connsiteY68" fmla="*/ 417223 h 834218"/>
                <a:gd name="connsiteX69" fmla="*/ 547207 w 3024845"/>
                <a:gd name="connsiteY69" fmla="*/ 418304 h 834218"/>
                <a:gd name="connsiteX70" fmla="*/ 547207 w 3024845"/>
                <a:gd name="connsiteY70" fmla="*/ 425870 h 834218"/>
                <a:gd name="connsiteX71" fmla="*/ 547967 w 3024845"/>
                <a:gd name="connsiteY71" fmla="*/ 425870 h 834218"/>
                <a:gd name="connsiteX72" fmla="*/ 553287 w 3024845"/>
                <a:gd name="connsiteY72" fmla="*/ 425870 h 834218"/>
                <a:gd name="connsiteX73" fmla="*/ 553287 w 3024845"/>
                <a:gd name="connsiteY73" fmla="*/ 423708 h 834218"/>
                <a:gd name="connsiteX74" fmla="*/ 553287 w 3024845"/>
                <a:gd name="connsiteY74" fmla="*/ 408576 h 834218"/>
                <a:gd name="connsiteX75" fmla="*/ 554300 w 3024845"/>
                <a:gd name="connsiteY75" fmla="*/ 408576 h 834218"/>
                <a:gd name="connsiteX76" fmla="*/ 561394 w 3024845"/>
                <a:gd name="connsiteY76" fmla="*/ 408576 h 834218"/>
                <a:gd name="connsiteX77" fmla="*/ 561394 w 3024845"/>
                <a:gd name="connsiteY77" fmla="*/ 409657 h 834218"/>
                <a:gd name="connsiteX78" fmla="*/ 561394 w 3024845"/>
                <a:gd name="connsiteY78" fmla="*/ 417223 h 834218"/>
                <a:gd name="connsiteX79" fmla="*/ 566714 w 3024845"/>
                <a:gd name="connsiteY79" fmla="*/ 415230 h 834218"/>
                <a:gd name="connsiteX80" fmla="*/ 567474 w 3024845"/>
                <a:gd name="connsiteY80" fmla="*/ 414250 h 834218"/>
                <a:gd name="connsiteX81" fmla="*/ 567474 w 3024845"/>
                <a:gd name="connsiteY81" fmla="*/ 408576 h 834218"/>
                <a:gd name="connsiteX82" fmla="*/ 605981 w 3024845"/>
                <a:gd name="connsiteY82" fmla="*/ 408576 h 834218"/>
                <a:gd name="connsiteX83" fmla="*/ 605981 w 3024845"/>
                <a:gd name="connsiteY83" fmla="*/ 432355 h 834218"/>
                <a:gd name="connsiteX84" fmla="*/ 608007 w 3024845"/>
                <a:gd name="connsiteY84" fmla="*/ 432355 h 834218"/>
                <a:gd name="connsiteX85" fmla="*/ 622194 w 3024845"/>
                <a:gd name="connsiteY85" fmla="*/ 432355 h 834218"/>
                <a:gd name="connsiteX86" fmla="*/ 622194 w 3024845"/>
                <a:gd name="connsiteY86" fmla="*/ 433436 h 834218"/>
                <a:gd name="connsiteX87" fmla="*/ 622194 w 3024845"/>
                <a:gd name="connsiteY87" fmla="*/ 441002 h 834218"/>
                <a:gd name="connsiteX88" fmla="*/ 623968 w 3024845"/>
                <a:gd name="connsiteY88" fmla="*/ 441002 h 834218"/>
                <a:gd name="connsiteX89" fmla="*/ 636381 w 3024845"/>
                <a:gd name="connsiteY89" fmla="*/ 441002 h 834218"/>
                <a:gd name="connsiteX90" fmla="*/ 636381 w 3024845"/>
                <a:gd name="connsiteY90" fmla="*/ 417223 h 834218"/>
                <a:gd name="connsiteX91" fmla="*/ 637394 w 3024845"/>
                <a:gd name="connsiteY91" fmla="*/ 417223 h 834218"/>
                <a:gd name="connsiteX92" fmla="*/ 644488 w 3024845"/>
                <a:gd name="connsiteY92" fmla="*/ 417223 h 834218"/>
                <a:gd name="connsiteX93" fmla="*/ 644488 w 3024845"/>
                <a:gd name="connsiteY93" fmla="*/ 384796 h 834218"/>
                <a:gd name="connsiteX94" fmla="*/ 645501 w 3024845"/>
                <a:gd name="connsiteY94" fmla="*/ 384796 h 834218"/>
                <a:gd name="connsiteX95" fmla="*/ 652595 w 3024845"/>
                <a:gd name="connsiteY95" fmla="*/ 384796 h 834218"/>
                <a:gd name="connsiteX96" fmla="*/ 652595 w 3024845"/>
                <a:gd name="connsiteY96" fmla="*/ 382905 h 834218"/>
                <a:gd name="connsiteX97" fmla="*/ 652595 w 3024845"/>
                <a:gd name="connsiteY97" fmla="*/ 369664 h 834218"/>
                <a:gd name="connsiteX98" fmla="*/ 651328 w 3024845"/>
                <a:gd name="connsiteY98" fmla="*/ 368042 h 834218"/>
                <a:gd name="connsiteX99" fmla="*/ 656648 w 3024845"/>
                <a:gd name="connsiteY99" fmla="*/ 356693 h 834218"/>
                <a:gd name="connsiteX100" fmla="*/ 664755 w 3024845"/>
                <a:gd name="connsiteY100" fmla="*/ 384796 h 834218"/>
                <a:gd name="connsiteX101" fmla="*/ 665515 w 3024845"/>
                <a:gd name="connsiteY101" fmla="*/ 384796 h 834218"/>
                <a:gd name="connsiteX102" fmla="*/ 670835 w 3024845"/>
                <a:gd name="connsiteY102" fmla="*/ 384796 h 834218"/>
                <a:gd name="connsiteX103" fmla="*/ 670835 w 3024845"/>
                <a:gd name="connsiteY103" fmla="*/ 278869 h 834218"/>
                <a:gd name="connsiteX104" fmla="*/ 672355 w 3024845"/>
                <a:gd name="connsiteY104" fmla="*/ 278869 h 834218"/>
                <a:gd name="connsiteX105" fmla="*/ 682995 w 3024845"/>
                <a:gd name="connsiteY105" fmla="*/ 278869 h 834218"/>
                <a:gd name="connsiteX106" fmla="*/ 682995 w 3024845"/>
                <a:gd name="connsiteY106" fmla="*/ 231310 h 834218"/>
                <a:gd name="connsiteX107" fmla="*/ 709342 w 3024845"/>
                <a:gd name="connsiteY107" fmla="*/ 231310 h 834218"/>
                <a:gd name="connsiteX108" fmla="*/ 709342 w 3024845"/>
                <a:gd name="connsiteY108" fmla="*/ 209692 h 834218"/>
                <a:gd name="connsiteX109" fmla="*/ 743796 w 3024845"/>
                <a:gd name="connsiteY109" fmla="*/ 209692 h 834218"/>
                <a:gd name="connsiteX110" fmla="*/ 743796 w 3024845"/>
                <a:gd name="connsiteY110" fmla="*/ 212124 h 834218"/>
                <a:gd name="connsiteX111" fmla="*/ 743796 w 3024845"/>
                <a:gd name="connsiteY111" fmla="*/ 229148 h 834218"/>
                <a:gd name="connsiteX112" fmla="*/ 746076 w 3024845"/>
                <a:gd name="connsiteY112" fmla="*/ 229148 h 834218"/>
                <a:gd name="connsiteX113" fmla="*/ 762036 w 3024845"/>
                <a:gd name="connsiteY113" fmla="*/ 229148 h 834218"/>
                <a:gd name="connsiteX114" fmla="*/ 762036 w 3024845"/>
                <a:gd name="connsiteY114" fmla="*/ 276707 h 834218"/>
                <a:gd name="connsiteX115" fmla="*/ 763049 w 3024845"/>
                <a:gd name="connsiteY115" fmla="*/ 276707 h 834218"/>
                <a:gd name="connsiteX116" fmla="*/ 770143 w 3024845"/>
                <a:gd name="connsiteY116" fmla="*/ 276707 h 834218"/>
                <a:gd name="connsiteX117" fmla="*/ 784330 w 3024845"/>
                <a:gd name="connsiteY117" fmla="*/ 281031 h 834218"/>
                <a:gd name="connsiteX118" fmla="*/ 784330 w 3024845"/>
                <a:gd name="connsiteY118" fmla="*/ 319943 h 834218"/>
                <a:gd name="connsiteX119" fmla="*/ 785343 w 3024845"/>
                <a:gd name="connsiteY119" fmla="*/ 319943 h 834218"/>
                <a:gd name="connsiteX120" fmla="*/ 792436 w 3024845"/>
                <a:gd name="connsiteY120" fmla="*/ 319943 h 834218"/>
                <a:gd name="connsiteX121" fmla="*/ 792436 w 3024845"/>
                <a:gd name="connsiteY121" fmla="*/ 321564 h 834218"/>
                <a:gd name="connsiteX122" fmla="*/ 792436 w 3024845"/>
                <a:gd name="connsiteY122" fmla="*/ 332913 h 834218"/>
                <a:gd name="connsiteX123" fmla="*/ 794463 w 3024845"/>
                <a:gd name="connsiteY123" fmla="*/ 332913 h 834218"/>
                <a:gd name="connsiteX124" fmla="*/ 808650 w 3024845"/>
                <a:gd name="connsiteY124" fmla="*/ 332913 h 834218"/>
                <a:gd name="connsiteX125" fmla="*/ 814730 w 3024845"/>
                <a:gd name="connsiteY125" fmla="*/ 339399 h 834218"/>
                <a:gd name="connsiteX126" fmla="*/ 814730 w 3024845"/>
                <a:gd name="connsiteY126" fmla="*/ 361017 h 834218"/>
                <a:gd name="connsiteX127" fmla="*/ 817010 w 3024845"/>
                <a:gd name="connsiteY127" fmla="*/ 361017 h 834218"/>
                <a:gd name="connsiteX128" fmla="*/ 832970 w 3024845"/>
                <a:gd name="connsiteY128" fmla="*/ 361017 h 834218"/>
                <a:gd name="connsiteX129" fmla="*/ 832970 w 3024845"/>
                <a:gd name="connsiteY129" fmla="*/ 362097 h 834218"/>
                <a:gd name="connsiteX130" fmla="*/ 832970 w 3024845"/>
                <a:gd name="connsiteY130" fmla="*/ 369664 h 834218"/>
                <a:gd name="connsiteX131" fmla="*/ 834237 w 3024845"/>
                <a:gd name="connsiteY131" fmla="*/ 369664 h 834218"/>
                <a:gd name="connsiteX132" fmla="*/ 843104 w 3024845"/>
                <a:gd name="connsiteY132" fmla="*/ 369664 h 834218"/>
                <a:gd name="connsiteX133" fmla="*/ 843104 w 3024845"/>
                <a:gd name="connsiteY133" fmla="*/ 371825 h 834218"/>
                <a:gd name="connsiteX134" fmla="*/ 843104 w 3024845"/>
                <a:gd name="connsiteY134" fmla="*/ 386958 h 834218"/>
                <a:gd name="connsiteX135" fmla="*/ 847157 w 3024845"/>
                <a:gd name="connsiteY135" fmla="*/ 385066 h 834218"/>
                <a:gd name="connsiteX136" fmla="*/ 847157 w 3024845"/>
                <a:gd name="connsiteY136" fmla="*/ 371825 h 834218"/>
                <a:gd name="connsiteX137" fmla="*/ 848170 w 3024845"/>
                <a:gd name="connsiteY137" fmla="*/ 371825 h 834218"/>
                <a:gd name="connsiteX138" fmla="*/ 855264 w 3024845"/>
                <a:gd name="connsiteY138" fmla="*/ 371825 h 834218"/>
                <a:gd name="connsiteX139" fmla="*/ 855264 w 3024845"/>
                <a:gd name="connsiteY139" fmla="*/ 373447 h 834218"/>
                <a:gd name="connsiteX140" fmla="*/ 855264 w 3024845"/>
                <a:gd name="connsiteY140" fmla="*/ 384796 h 834218"/>
                <a:gd name="connsiteX141" fmla="*/ 856024 w 3024845"/>
                <a:gd name="connsiteY141" fmla="*/ 384796 h 834218"/>
                <a:gd name="connsiteX142" fmla="*/ 861344 w 3024845"/>
                <a:gd name="connsiteY142" fmla="*/ 384796 h 834218"/>
                <a:gd name="connsiteX143" fmla="*/ 909984 w 3024845"/>
                <a:gd name="connsiteY143" fmla="*/ 380473 h 834218"/>
                <a:gd name="connsiteX144" fmla="*/ 909984 w 3024845"/>
                <a:gd name="connsiteY144" fmla="*/ 381824 h 834218"/>
                <a:gd name="connsiteX145" fmla="*/ 909984 w 3024845"/>
                <a:gd name="connsiteY145" fmla="*/ 391281 h 834218"/>
                <a:gd name="connsiteX146" fmla="*/ 910744 w 3024845"/>
                <a:gd name="connsiteY146" fmla="*/ 391281 h 834218"/>
                <a:gd name="connsiteX147" fmla="*/ 916065 w 3024845"/>
                <a:gd name="connsiteY147" fmla="*/ 391281 h 834218"/>
                <a:gd name="connsiteX148" fmla="*/ 916065 w 3024845"/>
                <a:gd name="connsiteY148" fmla="*/ 393443 h 834218"/>
                <a:gd name="connsiteX149" fmla="*/ 916065 w 3024845"/>
                <a:gd name="connsiteY149" fmla="*/ 408576 h 834218"/>
                <a:gd name="connsiteX150" fmla="*/ 918091 w 3024845"/>
                <a:gd name="connsiteY150" fmla="*/ 407225 h 834218"/>
                <a:gd name="connsiteX151" fmla="*/ 932278 w 3024845"/>
                <a:gd name="connsiteY151" fmla="*/ 397767 h 834218"/>
                <a:gd name="connsiteX152" fmla="*/ 938358 w 3024845"/>
                <a:gd name="connsiteY152" fmla="*/ 356693 h 834218"/>
                <a:gd name="connsiteX153" fmla="*/ 939118 w 3024845"/>
                <a:gd name="connsiteY153" fmla="*/ 356423 h 834218"/>
                <a:gd name="connsiteX154" fmla="*/ 944438 w 3024845"/>
                <a:gd name="connsiteY154" fmla="*/ 354531 h 834218"/>
                <a:gd name="connsiteX155" fmla="*/ 946465 w 3024845"/>
                <a:gd name="connsiteY155" fmla="*/ 285354 h 834218"/>
                <a:gd name="connsiteX156" fmla="*/ 948492 w 3024845"/>
                <a:gd name="connsiteY156" fmla="*/ 354531 h 834218"/>
                <a:gd name="connsiteX157" fmla="*/ 949252 w 3024845"/>
                <a:gd name="connsiteY157" fmla="*/ 354801 h 834218"/>
                <a:gd name="connsiteX158" fmla="*/ 954572 w 3024845"/>
                <a:gd name="connsiteY158" fmla="*/ 356693 h 834218"/>
                <a:gd name="connsiteX159" fmla="*/ 954572 w 3024845"/>
                <a:gd name="connsiteY159" fmla="*/ 270222 h 834218"/>
                <a:gd name="connsiteX160" fmla="*/ 958625 w 3024845"/>
                <a:gd name="connsiteY160" fmla="*/ 237795 h 834218"/>
                <a:gd name="connsiteX161" fmla="*/ 997132 w 3024845"/>
                <a:gd name="connsiteY161" fmla="*/ 237795 h 834218"/>
                <a:gd name="connsiteX162" fmla="*/ 997132 w 3024845"/>
                <a:gd name="connsiteY162" fmla="*/ 270222 h 834218"/>
                <a:gd name="connsiteX163" fmla="*/ 997892 w 3024845"/>
                <a:gd name="connsiteY163" fmla="*/ 270222 h 834218"/>
                <a:gd name="connsiteX164" fmla="*/ 1003212 w 3024845"/>
                <a:gd name="connsiteY164" fmla="*/ 270222 h 834218"/>
                <a:gd name="connsiteX165" fmla="*/ 1003212 w 3024845"/>
                <a:gd name="connsiteY165" fmla="*/ 188074 h 834218"/>
                <a:gd name="connsiteX166" fmla="*/ 1004986 w 3024845"/>
                <a:gd name="connsiteY166" fmla="*/ 188074 h 834218"/>
                <a:gd name="connsiteX167" fmla="*/ 1017399 w 3024845"/>
                <a:gd name="connsiteY167" fmla="*/ 188074 h 834218"/>
                <a:gd name="connsiteX168" fmla="*/ 1017399 w 3024845"/>
                <a:gd name="connsiteY168" fmla="*/ 186183 h 834218"/>
                <a:gd name="connsiteX169" fmla="*/ 1017399 w 3024845"/>
                <a:gd name="connsiteY169" fmla="*/ 172942 h 834218"/>
                <a:gd name="connsiteX170" fmla="*/ 1039693 w 3024845"/>
                <a:gd name="connsiteY170" fmla="*/ 172942 h 834218"/>
                <a:gd name="connsiteX171" fmla="*/ 1039693 w 3024845"/>
                <a:gd name="connsiteY171" fmla="*/ 171861 h 834218"/>
                <a:gd name="connsiteX172" fmla="*/ 1039693 w 3024845"/>
                <a:gd name="connsiteY172" fmla="*/ 164295 h 834218"/>
                <a:gd name="connsiteX173" fmla="*/ 1041466 w 3024845"/>
                <a:gd name="connsiteY173" fmla="*/ 164295 h 834218"/>
                <a:gd name="connsiteX174" fmla="*/ 1053880 w 3024845"/>
                <a:gd name="connsiteY174" fmla="*/ 164295 h 834218"/>
                <a:gd name="connsiteX175" fmla="*/ 1053880 w 3024845"/>
                <a:gd name="connsiteY175" fmla="*/ 165376 h 834218"/>
                <a:gd name="connsiteX176" fmla="*/ 1053880 w 3024845"/>
                <a:gd name="connsiteY176" fmla="*/ 172942 h 834218"/>
                <a:gd name="connsiteX177" fmla="*/ 1054640 w 3024845"/>
                <a:gd name="connsiteY177" fmla="*/ 172942 h 834218"/>
                <a:gd name="connsiteX178" fmla="*/ 1059960 w 3024845"/>
                <a:gd name="connsiteY178" fmla="*/ 172942 h 834218"/>
                <a:gd name="connsiteX179" fmla="*/ 1070093 w 3024845"/>
                <a:gd name="connsiteY179" fmla="*/ 168618 h 834218"/>
                <a:gd name="connsiteX180" fmla="*/ 1074146 w 3024845"/>
                <a:gd name="connsiteY180" fmla="*/ 171861 h 834218"/>
                <a:gd name="connsiteX181" fmla="*/ 1074146 w 3024845"/>
                <a:gd name="connsiteY181" fmla="*/ 164295 h 834218"/>
                <a:gd name="connsiteX182" fmla="*/ 1076426 w 3024845"/>
                <a:gd name="connsiteY182" fmla="*/ 164295 h 834218"/>
                <a:gd name="connsiteX183" fmla="*/ 1092387 w 3024845"/>
                <a:gd name="connsiteY183" fmla="*/ 164295 h 834218"/>
                <a:gd name="connsiteX184" fmla="*/ 1092387 w 3024845"/>
                <a:gd name="connsiteY184" fmla="*/ 165376 h 834218"/>
                <a:gd name="connsiteX185" fmla="*/ 1092387 w 3024845"/>
                <a:gd name="connsiteY185" fmla="*/ 172942 h 834218"/>
                <a:gd name="connsiteX186" fmla="*/ 1122787 w 3024845"/>
                <a:gd name="connsiteY186" fmla="*/ 172942 h 834218"/>
                <a:gd name="connsiteX187" fmla="*/ 1122787 w 3024845"/>
                <a:gd name="connsiteY187" fmla="*/ 174563 h 834218"/>
                <a:gd name="connsiteX188" fmla="*/ 1122787 w 3024845"/>
                <a:gd name="connsiteY188" fmla="*/ 185913 h 834218"/>
                <a:gd name="connsiteX189" fmla="*/ 1149134 w 3024845"/>
                <a:gd name="connsiteY189" fmla="*/ 185913 h 834218"/>
                <a:gd name="connsiteX190" fmla="*/ 1149134 w 3024845"/>
                <a:gd name="connsiteY190" fmla="*/ 216177 h 834218"/>
                <a:gd name="connsiteX191" fmla="*/ 1149894 w 3024845"/>
                <a:gd name="connsiteY191" fmla="*/ 216177 h 834218"/>
                <a:gd name="connsiteX192" fmla="*/ 1155214 w 3024845"/>
                <a:gd name="connsiteY192" fmla="*/ 216177 h 834218"/>
                <a:gd name="connsiteX193" fmla="*/ 1155214 w 3024845"/>
                <a:gd name="connsiteY193" fmla="*/ 217258 h 834218"/>
                <a:gd name="connsiteX194" fmla="*/ 1155214 w 3024845"/>
                <a:gd name="connsiteY194" fmla="*/ 224825 h 834218"/>
                <a:gd name="connsiteX195" fmla="*/ 1159268 w 3024845"/>
                <a:gd name="connsiteY195" fmla="*/ 255089 h 834218"/>
                <a:gd name="connsiteX196" fmla="*/ 1160028 w 3024845"/>
                <a:gd name="connsiteY196" fmla="*/ 255089 h 834218"/>
                <a:gd name="connsiteX197" fmla="*/ 1165348 w 3024845"/>
                <a:gd name="connsiteY197" fmla="*/ 255089 h 834218"/>
                <a:gd name="connsiteX198" fmla="*/ 1165348 w 3024845"/>
                <a:gd name="connsiteY198" fmla="*/ 255900 h 834218"/>
                <a:gd name="connsiteX199" fmla="*/ 1165348 w 3024845"/>
                <a:gd name="connsiteY199" fmla="*/ 261575 h 834218"/>
                <a:gd name="connsiteX200" fmla="*/ 1166361 w 3024845"/>
                <a:gd name="connsiteY200" fmla="*/ 261575 h 834218"/>
                <a:gd name="connsiteX201" fmla="*/ 1173454 w 3024845"/>
                <a:gd name="connsiteY201" fmla="*/ 261575 h 834218"/>
                <a:gd name="connsiteX202" fmla="*/ 1173454 w 3024845"/>
                <a:gd name="connsiteY202" fmla="*/ 291840 h 834218"/>
                <a:gd name="connsiteX203" fmla="*/ 1175481 w 3024845"/>
                <a:gd name="connsiteY203" fmla="*/ 291840 h 834218"/>
                <a:gd name="connsiteX204" fmla="*/ 1189668 w 3024845"/>
                <a:gd name="connsiteY204" fmla="*/ 291840 h 834218"/>
                <a:gd name="connsiteX205" fmla="*/ 1189668 w 3024845"/>
                <a:gd name="connsiteY205" fmla="*/ 315619 h 834218"/>
                <a:gd name="connsiteX206" fmla="*/ 1191695 w 3024845"/>
                <a:gd name="connsiteY206" fmla="*/ 317240 h 834218"/>
                <a:gd name="connsiteX207" fmla="*/ 1191695 w 3024845"/>
                <a:gd name="connsiteY207" fmla="*/ 328590 h 834218"/>
                <a:gd name="connsiteX208" fmla="*/ 1192455 w 3024845"/>
                <a:gd name="connsiteY208" fmla="*/ 328590 h 834218"/>
                <a:gd name="connsiteX209" fmla="*/ 1197775 w 3024845"/>
                <a:gd name="connsiteY209" fmla="*/ 328590 h 834218"/>
                <a:gd name="connsiteX210" fmla="*/ 1197775 w 3024845"/>
                <a:gd name="connsiteY210" fmla="*/ 352369 h 834218"/>
                <a:gd name="connsiteX211" fmla="*/ 1199041 w 3024845"/>
                <a:gd name="connsiteY211" fmla="*/ 352369 h 834218"/>
                <a:gd name="connsiteX212" fmla="*/ 1207908 w 3024845"/>
                <a:gd name="connsiteY212" fmla="*/ 352369 h 834218"/>
                <a:gd name="connsiteX213" fmla="*/ 1209935 w 3024845"/>
                <a:gd name="connsiteY213" fmla="*/ 356423 h 834218"/>
                <a:gd name="connsiteX214" fmla="*/ 1209935 w 3024845"/>
                <a:gd name="connsiteY214" fmla="*/ 369664 h 834218"/>
                <a:gd name="connsiteX215" fmla="*/ 1211455 w 3024845"/>
                <a:gd name="connsiteY215" fmla="*/ 367772 h 834218"/>
                <a:gd name="connsiteX216" fmla="*/ 1222095 w 3024845"/>
                <a:gd name="connsiteY216" fmla="*/ 354531 h 834218"/>
                <a:gd name="connsiteX217" fmla="*/ 1250469 w 3024845"/>
                <a:gd name="connsiteY217" fmla="*/ 354531 h 834218"/>
                <a:gd name="connsiteX218" fmla="*/ 1250469 w 3024845"/>
                <a:gd name="connsiteY218" fmla="*/ 441002 h 834218"/>
                <a:gd name="connsiteX219" fmla="*/ 1251229 w 3024845"/>
                <a:gd name="connsiteY219" fmla="*/ 441002 h 834218"/>
                <a:gd name="connsiteX220" fmla="*/ 1256549 w 3024845"/>
                <a:gd name="connsiteY220" fmla="*/ 441002 h 834218"/>
                <a:gd name="connsiteX221" fmla="*/ 1257309 w 3024845"/>
                <a:gd name="connsiteY221" fmla="*/ 439651 h 834218"/>
                <a:gd name="connsiteX222" fmla="*/ 1262629 w 3024845"/>
                <a:gd name="connsiteY222" fmla="*/ 430193 h 834218"/>
                <a:gd name="connsiteX223" fmla="*/ 1262629 w 3024845"/>
                <a:gd name="connsiteY223" fmla="*/ 432085 h 834218"/>
                <a:gd name="connsiteX224" fmla="*/ 1262629 w 3024845"/>
                <a:gd name="connsiteY224" fmla="*/ 445326 h 834218"/>
                <a:gd name="connsiteX225" fmla="*/ 1266682 w 3024845"/>
                <a:gd name="connsiteY225" fmla="*/ 399929 h 834218"/>
                <a:gd name="connsiteX226" fmla="*/ 1267442 w 3024845"/>
                <a:gd name="connsiteY226" fmla="*/ 399929 h 834218"/>
                <a:gd name="connsiteX227" fmla="*/ 1272762 w 3024845"/>
                <a:gd name="connsiteY227" fmla="*/ 399929 h 834218"/>
                <a:gd name="connsiteX228" fmla="*/ 1272762 w 3024845"/>
                <a:gd name="connsiteY228" fmla="*/ 335075 h 834218"/>
                <a:gd name="connsiteX229" fmla="*/ 1273776 w 3024845"/>
                <a:gd name="connsiteY229" fmla="*/ 335075 h 834218"/>
                <a:gd name="connsiteX230" fmla="*/ 1280869 w 3024845"/>
                <a:gd name="connsiteY230" fmla="*/ 335075 h 834218"/>
                <a:gd name="connsiteX231" fmla="*/ 1293029 w 3024845"/>
                <a:gd name="connsiteY231" fmla="*/ 291840 h 834218"/>
                <a:gd name="connsiteX232" fmla="*/ 1294296 w 3024845"/>
                <a:gd name="connsiteY232" fmla="*/ 291840 h 834218"/>
                <a:gd name="connsiteX233" fmla="*/ 1303163 w 3024845"/>
                <a:gd name="connsiteY233" fmla="*/ 291840 h 834218"/>
                <a:gd name="connsiteX234" fmla="*/ 1313296 w 3024845"/>
                <a:gd name="connsiteY234" fmla="*/ 335075 h 834218"/>
                <a:gd name="connsiteX235" fmla="*/ 1314309 w 3024845"/>
                <a:gd name="connsiteY235" fmla="*/ 335075 h 834218"/>
                <a:gd name="connsiteX236" fmla="*/ 1321403 w 3024845"/>
                <a:gd name="connsiteY236" fmla="*/ 335075 h 834218"/>
                <a:gd name="connsiteX237" fmla="*/ 1321403 w 3024845"/>
                <a:gd name="connsiteY237" fmla="*/ 373987 h 834218"/>
                <a:gd name="connsiteX238" fmla="*/ 1323176 w 3024845"/>
                <a:gd name="connsiteY238" fmla="*/ 373987 h 834218"/>
                <a:gd name="connsiteX239" fmla="*/ 1335590 w 3024845"/>
                <a:gd name="connsiteY239" fmla="*/ 373987 h 834218"/>
                <a:gd name="connsiteX240" fmla="*/ 1335590 w 3024845"/>
                <a:gd name="connsiteY240" fmla="*/ 376149 h 834218"/>
                <a:gd name="connsiteX241" fmla="*/ 1335590 w 3024845"/>
                <a:gd name="connsiteY241" fmla="*/ 391281 h 834218"/>
                <a:gd name="connsiteX242" fmla="*/ 1339643 w 3024845"/>
                <a:gd name="connsiteY242" fmla="*/ 389120 h 834218"/>
                <a:gd name="connsiteX243" fmla="*/ 1339643 w 3024845"/>
                <a:gd name="connsiteY243" fmla="*/ 373987 h 834218"/>
                <a:gd name="connsiteX244" fmla="*/ 1341163 w 3024845"/>
                <a:gd name="connsiteY244" fmla="*/ 373987 h 834218"/>
                <a:gd name="connsiteX245" fmla="*/ 1351803 w 3024845"/>
                <a:gd name="connsiteY245" fmla="*/ 373987 h 834218"/>
                <a:gd name="connsiteX246" fmla="*/ 1351803 w 3024845"/>
                <a:gd name="connsiteY246" fmla="*/ 375608 h 834218"/>
                <a:gd name="connsiteX247" fmla="*/ 1351803 w 3024845"/>
                <a:gd name="connsiteY247" fmla="*/ 386958 h 834218"/>
                <a:gd name="connsiteX248" fmla="*/ 1382204 w 3024845"/>
                <a:gd name="connsiteY248" fmla="*/ 386958 h 834218"/>
                <a:gd name="connsiteX249" fmla="*/ 1382204 w 3024845"/>
                <a:gd name="connsiteY249" fmla="*/ 350208 h 834218"/>
                <a:gd name="connsiteX250" fmla="*/ 1383470 w 3024845"/>
                <a:gd name="connsiteY250" fmla="*/ 350208 h 834218"/>
                <a:gd name="connsiteX251" fmla="*/ 1392337 w 3024845"/>
                <a:gd name="connsiteY251" fmla="*/ 350208 h 834218"/>
                <a:gd name="connsiteX252" fmla="*/ 1392337 w 3024845"/>
                <a:gd name="connsiteY252" fmla="*/ 371825 h 834218"/>
                <a:gd name="connsiteX253" fmla="*/ 1394364 w 3024845"/>
                <a:gd name="connsiteY253" fmla="*/ 339399 h 834218"/>
                <a:gd name="connsiteX254" fmla="*/ 1416657 w 3024845"/>
                <a:gd name="connsiteY254" fmla="*/ 339399 h 834218"/>
                <a:gd name="connsiteX255" fmla="*/ 1416657 w 3024845"/>
                <a:gd name="connsiteY255" fmla="*/ 337777 h 834218"/>
                <a:gd name="connsiteX256" fmla="*/ 1416657 w 3024845"/>
                <a:gd name="connsiteY256" fmla="*/ 326428 h 834218"/>
                <a:gd name="connsiteX257" fmla="*/ 1417417 w 3024845"/>
                <a:gd name="connsiteY257" fmla="*/ 326428 h 834218"/>
                <a:gd name="connsiteX258" fmla="*/ 1422737 w 3024845"/>
                <a:gd name="connsiteY258" fmla="*/ 326428 h 834218"/>
                <a:gd name="connsiteX259" fmla="*/ 1422737 w 3024845"/>
                <a:gd name="connsiteY259" fmla="*/ 324537 h 834218"/>
                <a:gd name="connsiteX260" fmla="*/ 1422737 w 3024845"/>
                <a:gd name="connsiteY260" fmla="*/ 311296 h 834218"/>
                <a:gd name="connsiteX261" fmla="*/ 1426791 w 3024845"/>
                <a:gd name="connsiteY261" fmla="*/ 317781 h 834218"/>
                <a:gd name="connsiteX262" fmla="*/ 1429071 w 3024845"/>
                <a:gd name="connsiteY262" fmla="*/ 317781 h 834218"/>
                <a:gd name="connsiteX263" fmla="*/ 1445031 w 3024845"/>
                <a:gd name="connsiteY263" fmla="*/ 317781 h 834218"/>
                <a:gd name="connsiteX264" fmla="*/ 1445031 w 3024845"/>
                <a:gd name="connsiteY264" fmla="*/ 316970 h 834218"/>
                <a:gd name="connsiteX265" fmla="*/ 1445031 w 3024845"/>
                <a:gd name="connsiteY265" fmla="*/ 311296 h 834218"/>
                <a:gd name="connsiteX266" fmla="*/ 1445791 w 3024845"/>
                <a:gd name="connsiteY266" fmla="*/ 311296 h 834218"/>
                <a:gd name="connsiteX267" fmla="*/ 1451111 w 3024845"/>
                <a:gd name="connsiteY267" fmla="*/ 311296 h 834218"/>
                <a:gd name="connsiteX268" fmla="*/ 1451111 w 3024845"/>
                <a:gd name="connsiteY268" fmla="*/ 312647 h 834218"/>
                <a:gd name="connsiteX269" fmla="*/ 1451111 w 3024845"/>
                <a:gd name="connsiteY269" fmla="*/ 322105 h 834218"/>
                <a:gd name="connsiteX270" fmla="*/ 1489618 w 3024845"/>
                <a:gd name="connsiteY270" fmla="*/ 322105 h 834218"/>
                <a:gd name="connsiteX271" fmla="*/ 1489618 w 3024845"/>
                <a:gd name="connsiteY271" fmla="*/ 460458 h 834218"/>
                <a:gd name="connsiteX272" fmla="*/ 1491138 w 3024845"/>
                <a:gd name="connsiteY272" fmla="*/ 460458 h 834218"/>
                <a:gd name="connsiteX273" fmla="*/ 1501778 w 3024845"/>
                <a:gd name="connsiteY273" fmla="*/ 460458 h 834218"/>
                <a:gd name="connsiteX274" fmla="*/ 1501778 w 3024845"/>
                <a:gd name="connsiteY274" fmla="*/ 447488 h 834218"/>
                <a:gd name="connsiteX275" fmla="*/ 1505832 w 3024845"/>
                <a:gd name="connsiteY275" fmla="*/ 447488 h 834218"/>
                <a:gd name="connsiteX276" fmla="*/ 1505832 w 3024845"/>
                <a:gd name="connsiteY276" fmla="*/ 460458 h 834218"/>
                <a:gd name="connsiteX277" fmla="*/ 1536232 w 3024845"/>
                <a:gd name="connsiteY277" fmla="*/ 460458 h 834218"/>
                <a:gd name="connsiteX278" fmla="*/ 1536232 w 3024845"/>
                <a:gd name="connsiteY278" fmla="*/ 430193 h 834218"/>
                <a:gd name="connsiteX279" fmla="*/ 1548392 w 3024845"/>
                <a:gd name="connsiteY279" fmla="*/ 430193 h 834218"/>
                <a:gd name="connsiteX280" fmla="*/ 1560552 w 3024845"/>
                <a:gd name="connsiteY280" fmla="*/ 428032 h 834218"/>
                <a:gd name="connsiteX281" fmla="*/ 1564606 w 3024845"/>
                <a:gd name="connsiteY281" fmla="*/ 430193 h 834218"/>
                <a:gd name="connsiteX282" fmla="*/ 1574739 w 3024845"/>
                <a:gd name="connsiteY282" fmla="*/ 430193 h 834218"/>
                <a:gd name="connsiteX283" fmla="*/ 1574739 w 3024845"/>
                <a:gd name="connsiteY283" fmla="*/ 460458 h 834218"/>
                <a:gd name="connsiteX284" fmla="*/ 1582846 w 3024845"/>
                <a:gd name="connsiteY284" fmla="*/ 460458 h 834218"/>
                <a:gd name="connsiteX285" fmla="*/ 1582846 w 3024845"/>
                <a:gd name="connsiteY285" fmla="*/ 477753 h 834218"/>
                <a:gd name="connsiteX286" fmla="*/ 1592182 w 3024845"/>
                <a:gd name="connsiteY286" fmla="*/ 478658 h 834218"/>
                <a:gd name="connsiteX287" fmla="*/ 1605140 w 3024845"/>
                <a:gd name="connsiteY287" fmla="*/ 478658 h 834218"/>
                <a:gd name="connsiteX288" fmla="*/ 1605140 w 3024845"/>
                <a:gd name="connsiteY288" fmla="*/ 462620 h 834218"/>
                <a:gd name="connsiteX289" fmla="*/ 1673096 w 3024845"/>
                <a:gd name="connsiteY289" fmla="*/ 462620 h 834218"/>
                <a:gd name="connsiteX290" fmla="*/ 1673096 w 3024845"/>
                <a:gd name="connsiteY290" fmla="*/ 377367 h 834218"/>
                <a:gd name="connsiteX291" fmla="*/ 1745104 w 3024845"/>
                <a:gd name="connsiteY291" fmla="*/ 377367 h 834218"/>
                <a:gd name="connsiteX292" fmla="*/ 1745104 w 3024845"/>
                <a:gd name="connsiteY292" fmla="*/ 456135 h 834218"/>
                <a:gd name="connsiteX293" fmla="*/ 1747008 w 3024845"/>
                <a:gd name="connsiteY293" fmla="*/ 456135 h 834218"/>
                <a:gd name="connsiteX294" fmla="*/ 1748250 w 3024845"/>
                <a:gd name="connsiteY294" fmla="*/ 478658 h 834218"/>
                <a:gd name="connsiteX295" fmla="*/ 1757926 w 3024845"/>
                <a:gd name="connsiteY295" fmla="*/ 478658 h 834218"/>
                <a:gd name="connsiteX296" fmla="*/ 1759168 w 3024845"/>
                <a:gd name="connsiteY296" fmla="*/ 456135 h 834218"/>
                <a:gd name="connsiteX297" fmla="*/ 1765248 w 3024845"/>
                <a:gd name="connsiteY297" fmla="*/ 456135 h 834218"/>
                <a:gd name="connsiteX298" fmla="*/ 1766490 w 3024845"/>
                <a:gd name="connsiteY298" fmla="*/ 478658 h 834218"/>
                <a:gd name="connsiteX299" fmla="*/ 1817112 w 3024845"/>
                <a:gd name="connsiteY299" fmla="*/ 478658 h 834218"/>
                <a:gd name="connsiteX300" fmla="*/ 1817112 w 3024845"/>
                <a:gd name="connsiteY300" fmla="*/ 315630 h 834218"/>
                <a:gd name="connsiteX301" fmla="*/ 2014439 w 3024845"/>
                <a:gd name="connsiteY301" fmla="*/ 315630 h 834218"/>
                <a:gd name="connsiteX302" fmla="*/ 2014439 w 3024845"/>
                <a:gd name="connsiteY302" fmla="*/ 478658 h 834218"/>
                <a:gd name="connsiteX303" fmla="*/ 2033136 w 3024845"/>
                <a:gd name="connsiteY303" fmla="*/ 478658 h 834218"/>
                <a:gd name="connsiteX304" fmla="*/ 2033136 w 3024845"/>
                <a:gd name="connsiteY304" fmla="*/ 395965 h 834218"/>
                <a:gd name="connsiteX305" fmla="*/ 2128256 w 3024845"/>
                <a:gd name="connsiteY305" fmla="*/ 395965 h 834218"/>
                <a:gd name="connsiteX306" fmla="*/ 2180720 w 3024845"/>
                <a:gd name="connsiteY306" fmla="*/ 330752 h 834218"/>
                <a:gd name="connsiteX307" fmla="*/ 2245574 w 3024845"/>
                <a:gd name="connsiteY307" fmla="*/ 330752 h 834218"/>
                <a:gd name="connsiteX308" fmla="*/ 2245574 w 3024845"/>
                <a:gd name="connsiteY308" fmla="*/ 406414 h 834218"/>
                <a:gd name="connsiteX309" fmla="*/ 2253681 w 3024845"/>
                <a:gd name="connsiteY309" fmla="*/ 406414 h 834218"/>
                <a:gd name="connsiteX310" fmla="*/ 2255708 w 3024845"/>
                <a:gd name="connsiteY310" fmla="*/ 399929 h 834218"/>
                <a:gd name="connsiteX311" fmla="*/ 2261788 w 3024845"/>
                <a:gd name="connsiteY311" fmla="*/ 399929 h 834218"/>
                <a:gd name="connsiteX312" fmla="*/ 2263815 w 3024845"/>
                <a:gd name="connsiteY312" fmla="*/ 408576 h 834218"/>
                <a:gd name="connsiteX313" fmla="*/ 2275975 w 3024845"/>
                <a:gd name="connsiteY313" fmla="*/ 408576 h 834218"/>
                <a:gd name="connsiteX314" fmla="*/ 2275975 w 3024845"/>
                <a:gd name="connsiteY314" fmla="*/ 402090 h 834218"/>
                <a:gd name="connsiteX315" fmla="*/ 2298268 w 3024845"/>
                <a:gd name="connsiteY315" fmla="*/ 402090 h 834218"/>
                <a:gd name="connsiteX316" fmla="*/ 2298268 w 3024845"/>
                <a:gd name="connsiteY316" fmla="*/ 408576 h 834218"/>
                <a:gd name="connsiteX317" fmla="*/ 2318535 w 3024845"/>
                <a:gd name="connsiteY317" fmla="*/ 408576 h 834218"/>
                <a:gd name="connsiteX318" fmla="*/ 2318535 w 3024845"/>
                <a:gd name="connsiteY318" fmla="*/ 453973 h 834218"/>
                <a:gd name="connsiteX319" fmla="*/ 2332722 w 3024845"/>
                <a:gd name="connsiteY319" fmla="*/ 453973 h 834218"/>
                <a:gd name="connsiteX320" fmla="*/ 2332722 w 3024845"/>
                <a:gd name="connsiteY320" fmla="*/ 441002 h 834218"/>
                <a:gd name="connsiteX321" fmla="*/ 2348936 w 3024845"/>
                <a:gd name="connsiteY321" fmla="*/ 441002 h 834218"/>
                <a:gd name="connsiteX322" fmla="*/ 2348936 w 3024845"/>
                <a:gd name="connsiteY322" fmla="*/ 261575 h 834218"/>
                <a:gd name="connsiteX323" fmla="*/ 2355016 w 3024845"/>
                <a:gd name="connsiteY323" fmla="*/ 255089 h 834218"/>
                <a:gd name="connsiteX324" fmla="*/ 2427977 w 3024845"/>
                <a:gd name="connsiteY324" fmla="*/ 255089 h 834218"/>
                <a:gd name="connsiteX325" fmla="*/ 2427977 w 3024845"/>
                <a:gd name="connsiteY325" fmla="*/ 263737 h 834218"/>
                <a:gd name="connsiteX326" fmla="*/ 2438110 w 3024845"/>
                <a:gd name="connsiteY326" fmla="*/ 263737 h 834218"/>
                <a:gd name="connsiteX327" fmla="*/ 2438110 w 3024845"/>
                <a:gd name="connsiteY327" fmla="*/ 378311 h 834218"/>
                <a:gd name="connsiteX328" fmla="*/ 2460404 w 3024845"/>
                <a:gd name="connsiteY328" fmla="*/ 378311 h 834218"/>
                <a:gd name="connsiteX329" fmla="*/ 2460404 w 3024845"/>
                <a:gd name="connsiteY329" fmla="*/ 311296 h 834218"/>
                <a:gd name="connsiteX330" fmla="*/ 2486751 w 3024845"/>
                <a:gd name="connsiteY330" fmla="*/ 311296 h 834218"/>
                <a:gd name="connsiteX331" fmla="*/ 2490804 w 3024845"/>
                <a:gd name="connsiteY331" fmla="*/ 306972 h 834218"/>
                <a:gd name="connsiteX332" fmla="*/ 2498911 w 3024845"/>
                <a:gd name="connsiteY332" fmla="*/ 306972 h 834218"/>
                <a:gd name="connsiteX333" fmla="*/ 2502964 w 3024845"/>
                <a:gd name="connsiteY333" fmla="*/ 311296 h 834218"/>
                <a:gd name="connsiteX334" fmla="*/ 2525258 w 3024845"/>
                <a:gd name="connsiteY334" fmla="*/ 311296 h 834218"/>
                <a:gd name="connsiteX335" fmla="*/ 2525258 w 3024845"/>
                <a:gd name="connsiteY335" fmla="*/ 194560 h 834218"/>
                <a:gd name="connsiteX336" fmla="*/ 2582005 w 3024845"/>
                <a:gd name="connsiteY336" fmla="*/ 183751 h 834218"/>
                <a:gd name="connsiteX337" fmla="*/ 2582005 w 3024845"/>
                <a:gd name="connsiteY337" fmla="*/ 184832 h 834218"/>
                <a:gd name="connsiteX338" fmla="*/ 2582005 w 3024845"/>
                <a:gd name="connsiteY338" fmla="*/ 192398 h 834218"/>
                <a:gd name="connsiteX339" fmla="*/ 2608352 w 3024845"/>
                <a:gd name="connsiteY339" fmla="*/ 192398 h 834218"/>
                <a:gd name="connsiteX340" fmla="*/ 2608352 w 3024845"/>
                <a:gd name="connsiteY340" fmla="*/ 447488 h 834218"/>
                <a:gd name="connsiteX341" fmla="*/ 2630646 w 3024845"/>
                <a:gd name="connsiteY341" fmla="*/ 447488 h 834218"/>
                <a:gd name="connsiteX342" fmla="*/ 2630646 w 3024845"/>
                <a:gd name="connsiteY342" fmla="*/ 443164 h 834218"/>
                <a:gd name="connsiteX343" fmla="*/ 2642806 w 3024845"/>
                <a:gd name="connsiteY343" fmla="*/ 443164 h 834218"/>
                <a:gd name="connsiteX344" fmla="*/ 2642806 w 3024845"/>
                <a:gd name="connsiteY344" fmla="*/ 447488 h 834218"/>
                <a:gd name="connsiteX345" fmla="*/ 2667126 w 3024845"/>
                <a:gd name="connsiteY345" fmla="*/ 447488 h 834218"/>
                <a:gd name="connsiteX346" fmla="*/ 2667126 w 3024845"/>
                <a:gd name="connsiteY346" fmla="*/ 434517 h 834218"/>
                <a:gd name="connsiteX347" fmla="*/ 2695500 w 3024845"/>
                <a:gd name="connsiteY347" fmla="*/ 434517 h 834218"/>
                <a:gd name="connsiteX348" fmla="*/ 2707660 w 3024845"/>
                <a:gd name="connsiteY348" fmla="*/ 430193 h 834218"/>
                <a:gd name="connsiteX349" fmla="*/ 2727927 w 3024845"/>
                <a:gd name="connsiteY349" fmla="*/ 434517 h 834218"/>
                <a:gd name="connsiteX350" fmla="*/ 2727927 w 3024845"/>
                <a:gd name="connsiteY350" fmla="*/ 417223 h 834218"/>
                <a:gd name="connsiteX351" fmla="*/ 2736034 w 3024845"/>
                <a:gd name="connsiteY351" fmla="*/ 417223 h 834218"/>
                <a:gd name="connsiteX352" fmla="*/ 2736034 w 3024845"/>
                <a:gd name="connsiteY352" fmla="*/ 404252 h 834218"/>
                <a:gd name="connsiteX353" fmla="*/ 2792781 w 3024845"/>
                <a:gd name="connsiteY353" fmla="*/ 404252 h 834218"/>
                <a:gd name="connsiteX354" fmla="*/ 2792781 w 3024845"/>
                <a:gd name="connsiteY354" fmla="*/ 373987 h 834218"/>
                <a:gd name="connsiteX355" fmla="*/ 2811021 w 3024845"/>
                <a:gd name="connsiteY355" fmla="*/ 373987 h 834218"/>
                <a:gd name="connsiteX356" fmla="*/ 2811021 w 3024845"/>
                <a:gd name="connsiteY356" fmla="*/ 367502 h 834218"/>
                <a:gd name="connsiteX357" fmla="*/ 2823181 w 3024845"/>
                <a:gd name="connsiteY357" fmla="*/ 367502 h 834218"/>
                <a:gd name="connsiteX358" fmla="*/ 2823181 w 3024845"/>
                <a:gd name="connsiteY358" fmla="*/ 373987 h 834218"/>
                <a:gd name="connsiteX359" fmla="*/ 2839395 w 3024845"/>
                <a:gd name="connsiteY359" fmla="*/ 373987 h 834218"/>
                <a:gd name="connsiteX360" fmla="*/ 2839395 w 3024845"/>
                <a:gd name="connsiteY360" fmla="*/ 423708 h 834218"/>
                <a:gd name="connsiteX361" fmla="*/ 2871822 w 3024845"/>
                <a:gd name="connsiteY361" fmla="*/ 423708 h 834218"/>
                <a:gd name="connsiteX362" fmla="*/ 2871822 w 3024845"/>
                <a:gd name="connsiteY362" fmla="*/ 397767 h 834218"/>
                <a:gd name="connsiteX363" fmla="*/ 2910329 w 3024845"/>
                <a:gd name="connsiteY363" fmla="*/ 397767 h 834218"/>
                <a:gd name="connsiteX364" fmla="*/ 2910329 w 3024845"/>
                <a:gd name="connsiteY364" fmla="*/ 367502 h 834218"/>
                <a:gd name="connsiteX365" fmla="*/ 2958970 w 3024845"/>
                <a:gd name="connsiteY365" fmla="*/ 367502 h 834218"/>
                <a:gd name="connsiteX366" fmla="*/ 2958970 w 3024845"/>
                <a:gd name="connsiteY366" fmla="*/ 478658 h 834218"/>
                <a:gd name="connsiteX367" fmla="*/ 2958970 w 3024845"/>
                <a:gd name="connsiteY367" fmla="*/ 492437 h 834218"/>
                <a:gd name="connsiteX368" fmla="*/ 3024845 w 3024845"/>
                <a:gd name="connsiteY368" fmla="*/ 492437 h 834218"/>
                <a:gd name="connsiteX369" fmla="*/ 3024845 w 3024845"/>
                <a:gd name="connsiteY369" fmla="*/ 834218 h 834218"/>
                <a:gd name="connsiteX370" fmla="*/ 2054 w 3024845"/>
                <a:gd name="connsiteY370" fmla="*/ 831885 h 834218"/>
                <a:gd name="connsiteX371" fmla="*/ 0 w 3024845"/>
                <a:gd name="connsiteY371" fmla="*/ 397767 h 834218"/>
                <a:gd name="connsiteX372" fmla="*/ 20267 w 3024845"/>
                <a:gd name="connsiteY372" fmla="*/ 397767 h 834218"/>
                <a:gd name="connsiteX373" fmla="*/ 20774 w 3024845"/>
                <a:gd name="connsiteY373" fmla="*/ 396686 h 834218"/>
                <a:gd name="connsiteX374" fmla="*/ 24320 w 3024845"/>
                <a:gd name="connsiteY374" fmla="*/ 389120 h 834218"/>
                <a:gd name="connsiteX375" fmla="*/ 26094 w 3024845"/>
                <a:gd name="connsiteY375" fmla="*/ 389390 h 834218"/>
                <a:gd name="connsiteX376" fmla="*/ 38507 w 3024845"/>
                <a:gd name="connsiteY376" fmla="*/ 391281 h 834218"/>
                <a:gd name="connsiteX377" fmla="*/ 39014 w 3024845"/>
                <a:gd name="connsiteY377" fmla="*/ 392633 h 834218"/>
                <a:gd name="connsiteX378" fmla="*/ 42560 w 3024845"/>
                <a:gd name="connsiteY378" fmla="*/ 402090 h 834218"/>
                <a:gd name="connsiteX379" fmla="*/ 68907 w 3024845"/>
                <a:gd name="connsiteY379" fmla="*/ 404252 h 834218"/>
                <a:gd name="connsiteX380" fmla="*/ 68907 w 3024845"/>
                <a:gd name="connsiteY380" fmla="*/ 281031 h 834218"/>
                <a:gd name="connsiteX381" fmla="*/ 70934 w 3024845"/>
                <a:gd name="connsiteY381" fmla="*/ 281031 h 834218"/>
                <a:gd name="connsiteX382" fmla="*/ 85121 w 3024845"/>
                <a:gd name="connsiteY382" fmla="*/ 281031 h 834218"/>
                <a:gd name="connsiteX383" fmla="*/ 85121 w 3024845"/>
                <a:gd name="connsiteY383" fmla="*/ 144839 h 834218"/>
                <a:gd name="connsiteX384" fmla="*/ 86894 w 3024845"/>
                <a:gd name="connsiteY384" fmla="*/ 144839 h 834218"/>
                <a:gd name="connsiteX385" fmla="*/ 99308 w 3024845"/>
                <a:gd name="connsiteY385" fmla="*/ 144839 h 834218"/>
                <a:gd name="connsiteX386" fmla="*/ 99308 w 3024845"/>
                <a:gd name="connsiteY386" fmla="*/ 30265 h 834218"/>
                <a:gd name="connsiteX387" fmla="*/ 103361 w 3024845"/>
                <a:gd name="connsiteY387" fmla="*/ 2161 h 834218"/>
                <a:gd name="connsiteX0" fmla="*/ 103361 w 3024845"/>
                <a:gd name="connsiteY0" fmla="*/ 2161 h 834218"/>
                <a:gd name="connsiteX1" fmla="*/ 200642 w 3024845"/>
                <a:gd name="connsiteY1" fmla="*/ 0 h 834218"/>
                <a:gd name="connsiteX2" fmla="*/ 220909 w 3024845"/>
                <a:gd name="connsiteY2" fmla="*/ 144839 h 834218"/>
                <a:gd name="connsiteX3" fmla="*/ 223189 w 3024845"/>
                <a:gd name="connsiteY3" fmla="*/ 144839 h 834218"/>
                <a:gd name="connsiteX4" fmla="*/ 239150 w 3024845"/>
                <a:gd name="connsiteY4" fmla="*/ 144839 h 834218"/>
                <a:gd name="connsiteX5" fmla="*/ 239150 w 3024845"/>
                <a:gd name="connsiteY5" fmla="*/ 285354 h 834218"/>
                <a:gd name="connsiteX6" fmla="*/ 240670 w 3024845"/>
                <a:gd name="connsiteY6" fmla="*/ 285084 h 834218"/>
                <a:gd name="connsiteX7" fmla="*/ 251310 w 3024845"/>
                <a:gd name="connsiteY7" fmla="*/ 283193 h 834218"/>
                <a:gd name="connsiteX8" fmla="*/ 249283 w 3024845"/>
                <a:gd name="connsiteY8" fmla="*/ 371825 h 834218"/>
                <a:gd name="connsiteX9" fmla="*/ 250803 w 3024845"/>
                <a:gd name="connsiteY9" fmla="*/ 372096 h 834218"/>
                <a:gd name="connsiteX10" fmla="*/ 261443 w 3024845"/>
                <a:gd name="connsiteY10" fmla="*/ 373987 h 834218"/>
                <a:gd name="connsiteX11" fmla="*/ 261696 w 3024845"/>
                <a:gd name="connsiteY11" fmla="*/ 374798 h 834218"/>
                <a:gd name="connsiteX12" fmla="*/ 263470 w 3024845"/>
                <a:gd name="connsiteY12" fmla="*/ 380473 h 834218"/>
                <a:gd name="connsiteX13" fmla="*/ 264230 w 3024845"/>
                <a:gd name="connsiteY13" fmla="*/ 378041 h 834218"/>
                <a:gd name="connsiteX14" fmla="*/ 269550 w 3024845"/>
                <a:gd name="connsiteY14" fmla="*/ 361017 h 834218"/>
                <a:gd name="connsiteX15" fmla="*/ 271323 w 3024845"/>
                <a:gd name="connsiteY15" fmla="*/ 361017 h 834218"/>
                <a:gd name="connsiteX16" fmla="*/ 283737 w 3024845"/>
                <a:gd name="connsiteY16" fmla="*/ 361017 h 834218"/>
                <a:gd name="connsiteX17" fmla="*/ 283737 w 3024845"/>
                <a:gd name="connsiteY17" fmla="*/ 393443 h 834218"/>
                <a:gd name="connsiteX18" fmla="*/ 284750 w 3024845"/>
                <a:gd name="connsiteY18" fmla="*/ 393984 h 834218"/>
                <a:gd name="connsiteX19" fmla="*/ 291844 w 3024845"/>
                <a:gd name="connsiteY19" fmla="*/ 397767 h 834218"/>
                <a:gd name="connsiteX20" fmla="*/ 291844 w 3024845"/>
                <a:gd name="connsiteY20" fmla="*/ 399118 h 834218"/>
                <a:gd name="connsiteX21" fmla="*/ 291844 w 3024845"/>
                <a:gd name="connsiteY21" fmla="*/ 408576 h 834218"/>
                <a:gd name="connsiteX22" fmla="*/ 336431 w 3024845"/>
                <a:gd name="connsiteY22" fmla="*/ 408576 h 834218"/>
                <a:gd name="connsiteX23" fmla="*/ 336431 w 3024845"/>
                <a:gd name="connsiteY23" fmla="*/ 409657 h 834218"/>
                <a:gd name="connsiteX24" fmla="*/ 336431 w 3024845"/>
                <a:gd name="connsiteY24" fmla="*/ 417223 h 834218"/>
                <a:gd name="connsiteX25" fmla="*/ 338457 w 3024845"/>
                <a:gd name="connsiteY25" fmla="*/ 417223 h 834218"/>
                <a:gd name="connsiteX26" fmla="*/ 352644 w 3024845"/>
                <a:gd name="connsiteY26" fmla="*/ 417223 h 834218"/>
                <a:gd name="connsiteX27" fmla="*/ 352644 w 3024845"/>
                <a:gd name="connsiteY27" fmla="*/ 386958 h 834218"/>
                <a:gd name="connsiteX28" fmla="*/ 397231 w 3024845"/>
                <a:gd name="connsiteY28" fmla="*/ 386958 h 834218"/>
                <a:gd name="connsiteX29" fmla="*/ 397231 w 3024845"/>
                <a:gd name="connsiteY29" fmla="*/ 385607 h 834218"/>
                <a:gd name="connsiteX30" fmla="*/ 397231 w 3024845"/>
                <a:gd name="connsiteY30" fmla="*/ 376149 h 834218"/>
                <a:gd name="connsiteX31" fmla="*/ 398245 w 3024845"/>
                <a:gd name="connsiteY31" fmla="*/ 376149 h 834218"/>
                <a:gd name="connsiteX32" fmla="*/ 405338 w 3024845"/>
                <a:gd name="connsiteY32" fmla="*/ 376149 h 834218"/>
                <a:gd name="connsiteX33" fmla="*/ 405338 w 3024845"/>
                <a:gd name="connsiteY33" fmla="*/ 374258 h 834218"/>
                <a:gd name="connsiteX34" fmla="*/ 405338 w 3024845"/>
                <a:gd name="connsiteY34" fmla="*/ 361017 h 834218"/>
                <a:gd name="connsiteX35" fmla="*/ 406098 w 3024845"/>
                <a:gd name="connsiteY35" fmla="*/ 361017 h 834218"/>
                <a:gd name="connsiteX36" fmla="*/ 411418 w 3024845"/>
                <a:gd name="connsiteY36" fmla="*/ 361017 h 834218"/>
                <a:gd name="connsiteX37" fmla="*/ 411418 w 3024845"/>
                <a:gd name="connsiteY37" fmla="*/ 359936 h 834218"/>
                <a:gd name="connsiteX38" fmla="*/ 411418 w 3024845"/>
                <a:gd name="connsiteY38" fmla="*/ 352369 h 834218"/>
                <a:gd name="connsiteX39" fmla="*/ 413445 w 3024845"/>
                <a:gd name="connsiteY39" fmla="*/ 352369 h 834218"/>
                <a:gd name="connsiteX40" fmla="*/ 427632 w 3024845"/>
                <a:gd name="connsiteY40" fmla="*/ 352369 h 834218"/>
                <a:gd name="connsiteX41" fmla="*/ 427632 w 3024845"/>
                <a:gd name="connsiteY41" fmla="*/ 353450 h 834218"/>
                <a:gd name="connsiteX42" fmla="*/ 427632 w 3024845"/>
                <a:gd name="connsiteY42" fmla="*/ 361017 h 834218"/>
                <a:gd name="connsiteX43" fmla="*/ 449925 w 3024845"/>
                <a:gd name="connsiteY43" fmla="*/ 361017 h 834218"/>
                <a:gd name="connsiteX44" fmla="*/ 449925 w 3024845"/>
                <a:gd name="connsiteY44" fmla="*/ 359125 h 834218"/>
                <a:gd name="connsiteX45" fmla="*/ 449925 w 3024845"/>
                <a:gd name="connsiteY45" fmla="*/ 345884 h 834218"/>
                <a:gd name="connsiteX46" fmla="*/ 451699 w 3024845"/>
                <a:gd name="connsiteY46" fmla="*/ 345884 h 834218"/>
                <a:gd name="connsiteX47" fmla="*/ 464112 w 3024845"/>
                <a:gd name="connsiteY47" fmla="*/ 345884 h 834218"/>
                <a:gd name="connsiteX48" fmla="*/ 464112 w 3024845"/>
                <a:gd name="connsiteY48" fmla="*/ 369664 h 834218"/>
                <a:gd name="connsiteX49" fmla="*/ 465126 w 3024845"/>
                <a:gd name="connsiteY49" fmla="*/ 369664 h 834218"/>
                <a:gd name="connsiteX50" fmla="*/ 472219 w 3024845"/>
                <a:gd name="connsiteY50" fmla="*/ 369664 h 834218"/>
                <a:gd name="connsiteX51" fmla="*/ 472219 w 3024845"/>
                <a:gd name="connsiteY51" fmla="*/ 368583 h 834218"/>
                <a:gd name="connsiteX52" fmla="*/ 472219 w 3024845"/>
                <a:gd name="connsiteY52" fmla="*/ 361017 h 834218"/>
                <a:gd name="connsiteX53" fmla="*/ 473992 w 3024845"/>
                <a:gd name="connsiteY53" fmla="*/ 361017 h 834218"/>
                <a:gd name="connsiteX54" fmla="*/ 486406 w 3024845"/>
                <a:gd name="connsiteY54" fmla="*/ 361017 h 834218"/>
                <a:gd name="connsiteX55" fmla="*/ 486406 w 3024845"/>
                <a:gd name="connsiteY55" fmla="*/ 386958 h 834218"/>
                <a:gd name="connsiteX56" fmla="*/ 488433 w 3024845"/>
                <a:gd name="connsiteY56" fmla="*/ 386958 h 834218"/>
                <a:gd name="connsiteX57" fmla="*/ 502619 w 3024845"/>
                <a:gd name="connsiteY57" fmla="*/ 386958 h 834218"/>
                <a:gd name="connsiteX58" fmla="*/ 502619 w 3024845"/>
                <a:gd name="connsiteY58" fmla="*/ 388579 h 834218"/>
                <a:gd name="connsiteX59" fmla="*/ 502619 w 3024845"/>
                <a:gd name="connsiteY59" fmla="*/ 399929 h 834218"/>
                <a:gd name="connsiteX60" fmla="*/ 503379 w 3024845"/>
                <a:gd name="connsiteY60" fmla="*/ 399929 h 834218"/>
                <a:gd name="connsiteX61" fmla="*/ 508700 w 3024845"/>
                <a:gd name="connsiteY61" fmla="*/ 399929 h 834218"/>
                <a:gd name="connsiteX62" fmla="*/ 508700 w 3024845"/>
                <a:gd name="connsiteY62" fmla="*/ 399118 h 834218"/>
                <a:gd name="connsiteX63" fmla="*/ 508700 w 3024845"/>
                <a:gd name="connsiteY63" fmla="*/ 393443 h 834218"/>
                <a:gd name="connsiteX64" fmla="*/ 539100 w 3024845"/>
                <a:gd name="connsiteY64" fmla="*/ 393443 h 834218"/>
                <a:gd name="connsiteX65" fmla="*/ 539100 w 3024845"/>
                <a:gd name="connsiteY65" fmla="*/ 417223 h 834218"/>
                <a:gd name="connsiteX66" fmla="*/ 540113 w 3024845"/>
                <a:gd name="connsiteY66" fmla="*/ 417223 h 834218"/>
                <a:gd name="connsiteX67" fmla="*/ 547207 w 3024845"/>
                <a:gd name="connsiteY67" fmla="*/ 417223 h 834218"/>
                <a:gd name="connsiteX68" fmla="*/ 547207 w 3024845"/>
                <a:gd name="connsiteY68" fmla="*/ 418304 h 834218"/>
                <a:gd name="connsiteX69" fmla="*/ 547207 w 3024845"/>
                <a:gd name="connsiteY69" fmla="*/ 425870 h 834218"/>
                <a:gd name="connsiteX70" fmla="*/ 547967 w 3024845"/>
                <a:gd name="connsiteY70" fmla="*/ 425870 h 834218"/>
                <a:gd name="connsiteX71" fmla="*/ 553287 w 3024845"/>
                <a:gd name="connsiteY71" fmla="*/ 425870 h 834218"/>
                <a:gd name="connsiteX72" fmla="*/ 553287 w 3024845"/>
                <a:gd name="connsiteY72" fmla="*/ 423708 h 834218"/>
                <a:gd name="connsiteX73" fmla="*/ 553287 w 3024845"/>
                <a:gd name="connsiteY73" fmla="*/ 408576 h 834218"/>
                <a:gd name="connsiteX74" fmla="*/ 554300 w 3024845"/>
                <a:gd name="connsiteY74" fmla="*/ 408576 h 834218"/>
                <a:gd name="connsiteX75" fmla="*/ 561394 w 3024845"/>
                <a:gd name="connsiteY75" fmla="*/ 408576 h 834218"/>
                <a:gd name="connsiteX76" fmla="*/ 561394 w 3024845"/>
                <a:gd name="connsiteY76" fmla="*/ 409657 h 834218"/>
                <a:gd name="connsiteX77" fmla="*/ 561394 w 3024845"/>
                <a:gd name="connsiteY77" fmla="*/ 417223 h 834218"/>
                <a:gd name="connsiteX78" fmla="*/ 566714 w 3024845"/>
                <a:gd name="connsiteY78" fmla="*/ 415230 h 834218"/>
                <a:gd name="connsiteX79" fmla="*/ 567474 w 3024845"/>
                <a:gd name="connsiteY79" fmla="*/ 414250 h 834218"/>
                <a:gd name="connsiteX80" fmla="*/ 567474 w 3024845"/>
                <a:gd name="connsiteY80" fmla="*/ 408576 h 834218"/>
                <a:gd name="connsiteX81" fmla="*/ 605981 w 3024845"/>
                <a:gd name="connsiteY81" fmla="*/ 408576 h 834218"/>
                <a:gd name="connsiteX82" fmla="*/ 605981 w 3024845"/>
                <a:gd name="connsiteY82" fmla="*/ 432355 h 834218"/>
                <a:gd name="connsiteX83" fmla="*/ 608007 w 3024845"/>
                <a:gd name="connsiteY83" fmla="*/ 432355 h 834218"/>
                <a:gd name="connsiteX84" fmla="*/ 622194 w 3024845"/>
                <a:gd name="connsiteY84" fmla="*/ 432355 h 834218"/>
                <a:gd name="connsiteX85" fmla="*/ 622194 w 3024845"/>
                <a:gd name="connsiteY85" fmla="*/ 433436 h 834218"/>
                <a:gd name="connsiteX86" fmla="*/ 622194 w 3024845"/>
                <a:gd name="connsiteY86" fmla="*/ 441002 h 834218"/>
                <a:gd name="connsiteX87" fmla="*/ 623968 w 3024845"/>
                <a:gd name="connsiteY87" fmla="*/ 441002 h 834218"/>
                <a:gd name="connsiteX88" fmla="*/ 636381 w 3024845"/>
                <a:gd name="connsiteY88" fmla="*/ 441002 h 834218"/>
                <a:gd name="connsiteX89" fmla="*/ 636381 w 3024845"/>
                <a:gd name="connsiteY89" fmla="*/ 417223 h 834218"/>
                <a:gd name="connsiteX90" fmla="*/ 637394 w 3024845"/>
                <a:gd name="connsiteY90" fmla="*/ 417223 h 834218"/>
                <a:gd name="connsiteX91" fmla="*/ 644488 w 3024845"/>
                <a:gd name="connsiteY91" fmla="*/ 417223 h 834218"/>
                <a:gd name="connsiteX92" fmla="*/ 644488 w 3024845"/>
                <a:gd name="connsiteY92" fmla="*/ 384796 h 834218"/>
                <a:gd name="connsiteX93" fmla="*/ 645501 w 3024845"/>
                <a:gd name="connsiteY93" fmla="*/ 384796 h 834218"/>
                <a:gd name="connsiteX94" fmla="*/ 652595 w 3024845"/>
                <a:gd name="connsiteY94" fmla="*/ 384796 h 834218"/>
                <a:gd name="connsiteX95" fmla="*/ 652595 w 3024845"/>
                <a:gd name="connsiteY95" fmla="*/ 382905 h 834218"/>
                <a:gd name="connsiteX96" fmla="*/ 652595 w 3024845"/>
                <a:gd name="connsiteY96" fmla="*/ 369664 h 834218"/>
                <a:gd name="connsiteX97" fmla="*/ 651328 w 3024845"/>
                <a:gd name="connsiteY97" fmla="*/ 368042 h 834218"/>
                <a:gd name="connsiteX98" fmla="*/ 656648 w 3024845"/>
                <a:gd name="connsiteY98" fmla="*/ 356693 h 834218"/>
                <a:gd name="connsiteX99" fmla="*/ 664755 w 3024845"/>
                <a:gd name="connsiteY99" fmla="*/ 384796 h 834218"/>
                <a:gd name="connsiteX100" fmla="*/ 665515 w 3024845"/>
                <a:gd name="connsiteY100" fmla="*/ 384796 h 834218"/>
                <a:gd name="connsiteX101" fmla="*/ 670835 w 3024845"/>
                <a:gd name="connsiteY101" fmla="*/ 384796 h 834218"/>
                <a:gd name="connsiteX102" fmla="*/ 670835 w 3024845"/>
                <a:gd name="connsiteY102" fmla="*/ 278869 h 834218"/>
                <a:gd name="connsiteX103" fmla="*/ 672355 w 3024845"/>
                <a:gd name="connsiteY103" fmla="*/ 278869 h 834218"/>
                <a:gd name="connsiteX104" fmla="*/ 682995 w 3024845"/>
                <a:gd name="connsiteY104" fmla="*/ 278869 h 834218"/>
                <a:gd name="connsiteX105" fmla="*/ 682995 w 3024845"/>
                <a:gd name="connsiteY105" fmla="*/ 231310 h 834218"/>
                <a:gd name="connsiteX106" fmla="*/ 709342 w 3024845"/>
                <a:gd name="connsiteY106" fmla="*/ 231310 h 834218"/>
                <a:gd name="connsiteX107" fmla="*/ 709342 w 3024845"/>
                <a:gd name="connsiteY107" fmla="*/ 209692 h 834218"/>
                <a:gd name="connsiteX108" fmla="*/ 743796 w 3024845"/>
                <a:gd name="connsiteY108" fmla="*/ 209692 h 834218"/>
                <a:gd name="connsiteX109" fmla="*/ 743796 w 3024845"/>
                <a:gd name="connsiteY109" fmla="*/ 212124 h 834218"/>
                <a:gd name="connsiteX110" fmla="*/ 743796 w 3024845"/>
                <a:gd name="connsiteY110" fmla="*/ 229148 h 834218"/>
                <a:gd name="connsiteX111" fmla="*/ 746076 w 3024845"/>
                <a:gd name="connsiteY111" fmla="*/ 229148 h 834218"/>
                <a:gd name="connsiteX112" fmla="*/ 762036 w 3024845"/>
                <a:gd name="connsiteY112" fmla="*/ 229148 h 834218"/>
                <a:gd name="connsiteX113" fmla="*/ 762036 w 3024845"/>
                <a:gd name="connsiteY113" fmla="*/ 276707 h 834218"/>
                <a:gd name="connsiteX114" fmla="*/ 763049 w 3024845"/>
                <a:gd name="connsiteY114" fmla="*/ 276707 h 834218"/>
                <a:gd name="connsiteX115" fmla="*/ 770143 w 3024845"/>
                <a:gd name="connsiteY115" fmla="*/ 276707 h 834218"/>
                <a:gd name="connsiteX116" fmla="*/ 784330 w 3024845"/>
                <a:gd name="connsiteY116" fmla="*/ 281031 h 834218"/>
                <a:gd name="connsiteX117" fmla="*/ 784330 w 3024845"/>
                <a:gd name="connsiteY117" fmla="*/ 319943 h 834218"/>
                <a:gd name="connsiteX118" fmla="*/ 785343 w 3024845"/>
                <a:gd name="connsiteY118" fmla="*/ 319943 h 834218"/>
                <a:gd name="connsiteX119" fmla="*/ 792436 w 3024845"/>
                <a:gd name="connsiteY119" fmla="*/ 319943 h 834218"/>
                <a:gd name="connsiteX120" fmla="*/ 792436 w 3024845"/>
                <a:gd name="connsiteY120" fmla="*/ 321564 h 834218"/>
                <a:gd name="connsiteX121" fmla="*/ 792436 w 3024845"/>
                <a:gd name="connsiteY121" fmla="*/ 332913 h 834218"/>
                <a:gd name="connsiteX122" fmla="*/ 794463 w 3024845"/>
                <a:gd name="connsiteY122" fmla="*/ 332913 h 834218"/>
                <a:gd name="connsiteX123" fmla="*/ 808650 w 3024845"/>
                <a:gd name="connsiteY123" fmla="*/ 332913 h 834218"/>
                <a:gd name="connsiteX124" fmla="*/ 814730 w 3024845"/>
                <a:gd name="connsiteY124" fmla="*/ 339399 h 834218"/>
                <a:gd name="connsiteX125" fmla="*/ 814730 w 3024845"/>
                <a:gd name="connsiteY125" fmla="*/ 361017 h 834218"/>
                <a:gd name="connsiteX126" fmla="*/ 817010 w 3024845"/>
                <a:gd name="connsiteY126" fmla="*/ 361017 h 834218"/>
                <a:gd name="connsiteX127" fmla="*/ 832970 w 3024845"/>
                <a:gd name="connsiteY127" fmla="*/ 361017 h 834218"/>
                <a:gd name="connsiteX128" fmla="*/ 832970 w 3024845"/>
                <a:gd name="connsiteY128" fmla="*/ 362097 h 834218"/>
                <a:gd name="connsiteX129" fmla="*/ 832970 w 3024845"/>
                <a:gd name="connsiteY129" fmla="*/ 369664 h 834218"/>
                <a:gd name="connsiteX130" fmla="*/ 834237 w 3024845"/>
                <a:gd name="connsiteY130" fmla="*/ 369664 h 834218"/>
                <a:gd name="connsiteX131" fmla="*/ 843104 w 3024845"/>
                <a:gd name="connsiteY131" fmla="*/ 369664 h 834218"/>
                <a:gd name="connsiteX132" fmla="*/ 843104 w 3024845"/>
                <a:gd name="connsiteY132" fmla="*/ 371825 h 834218"/>
                <a:gd name="connsiteX133" fmla="*/ 843104 w 3024845"/>
                <a:gd name="connsiteY133" fmla="*/ 386958 h 834218"/>
                <a:gd name="connsiteX134" fmla="*/ 847157 w 3024845"/>
                <a:gd name="connsiteY134" fmla="*/ 385066 h 834218"/>
                <a:gd name="connsiteX135" fmla="*/ 847157 w 3024845"/>
                <a:gd name="connsiteY135" fmla="*/ 371825 h 834218"/>
                <a:gd name="connsiteX136" fmla="*/ 848170 w 3024845"/>
                <a:gd name="connsiteY136" fmla="*/ 371825 h 834218"/>
                <a:gd name="connsiteX137" fmla="*/ 855264 w 3024845"/>
                <a:gd name="connsiteY137" fmla="*/ 371825 h 834218"/>
                <a:gd name="connsiteX138" fmla="*/ 855264 w 3024845"/>
                <a:gd name="connsiteY138" fmla="*/ 373447 h 834218"/>
                <a:gd name="connsiteX139" fmla="*/ 855264 w 3024845"/>
                <a:gd name="connsiteY139" fmla="*/ 384796 h 834218"/>
                <a:gd name="connsiteX140" fmla="*/ 856024 w 3024845"/>
                <a:gd name="connsiteY140" fmla="*/ 384796 h 834218"/>
                <a:gd name="connsiteX141" fmla="*/ 861344 w 3024845"/>
                <a:gd name="connsiteY141" fmla="*/ 384796 h 834218"/>
                <a:gd name="connsiteX142" fmla="*/ 909984 w 3024845"/>
                <a:gd name="connsiteY142" fmla="*/ 380473 h 834218"/>
                <a:gd name="connsiteX143" fmla="*/ 909984 w 3024845"/>
                <a:gd name="connsiteY143" fmla="*/ 381824 h 834218"/>
                <a:gd name="connsiteX144" fmla="*/ 909984 w 3024845"/>
                <a:gd name="connsiteY144" fmla="*/ 391281 h 834218"/>
                <a:gd name="connsiteX145" fmla="*/ 910744 w 3024845"/>
                <a:gd name="connsiteY145" fmla="*/ 391281 h 834218"/>
                <a:gd name="connsiteX146" fmla="*/ 916065 w 3024845"/>
                <a:gd name="connsiteY146" fmla="*/ 391281 h 834218"/>
                <a:gd name="connsiteX147" fmla="*/ 916065 w 3024845"/>
                <a:gd name="connsiteY147" fmla="*/ 393443 h 834218"/>
                <a:gd name="connsiteX148" fmla="*/ 916065 w 3024845"/>
                <a:gd name="connsiteY148" fmla="*/ 408576 h 834218"/>
                <a:gd name="connsiteX149" fmla="*/ 918091 w 3024845"/>
                <a:gd name="connsiteY149" fmla="*/ 407225 h 834218"/>
                <a:gd name="connsiteX150" fmla="*/ 932278 w 3024845"/>
                <a:gd name="connsiteY150" fmla="*/ 397767 h 834218"/>
                <a:gd name="connsiteX151" fmla="*/ 938358 w 3024845"/>
                <a:gd name="connsiteY151" fmla="*/ 356693 h 834218"/>
                <a:gd name="connsiteX152" fmla="*/ 939118 w 3024845"/>
                <a:gd name="connsiteY152" fmla="*/ 356423 h 834218"/>
                <a:gd name="connsiteX153" fmla="*/ 944438 w 3024845"/>
                <a:gd name="connsiteY153" fmla="*/ 354531 h 834218"/>
                <a:gd name="connsiteX154" fmla="*/ 946465 w 3024845"/>
                <a:gd name="connsiteY154" fmla="*/ 285354 h 834218"/>
                <a:gd name="connsiteX155" fmla="*/ 948492 w 3024845"/>
                <a:gd name="connsiteY155" fmla="*/ 354531 h 834218"/>
                <a:gd name="connsiteX156" fmla="*/ 949252 w 3024845"/>
                <a:gd name="connsiteY156" fmla="*/ 354801 h 834218"/>
                <a:gd name="connsiteX157" fmla="*/ 954572 w 3024845"/>
                <a:gd name="connsiteY157" fmla="*/ 356693 h 834218"/>
                <a:gd name="connsiteX158" fmla="*/ 954572 w 3024845"/>
                <a:gd name="connsiteY158" fmla="*/ 270222 h 834218"/>
                <a:gd name="connsiteX159" fmla="*/ 958625 w 3024845"/>
                <a:gd name="connsiteY159" fmla="*/ 237795 h 834218"/>
                <a:gd name="connsiteX160" fmla="*/ 997132 w 3024845"/>
                <a:gd name="connsiteY160" fmla="*/ 237795 h 834218"/>
                <a:gd name="connsiteX161" fmla="*/ 997132 w 3024845"/>
                <a:gd name="connsiteY161" fmla="*/ 270222 h 834218"/>
                <a:gd name="connsiteX162" fmla="*/ 997892 w 3024845"/>
                <a:gd name="connsiteY162" fmla="*/ 270222 h 834218"/>
                <a:gd name="connsiteX163" fmla="*/ 1003212 w 3024845"/>
                <a:gd name="connsiteY163" fmla="*/ 270222 h 834218"/>
                <a:gd name="connsiteX164" fmla="*/ 1003212 w 3024845"/>
                <a:gd name="connsiteY164" fmla="*/ 188074 h 834218"/>
                <a:gd name="connsiteX165" fmla="*/ 1004986 w 3024845"/>
                <a:gd name="connsiteY165" fmla="*/ 188074 h 834218"/>
                <a:gd name="connsiteX166" fmla="*/ 1017399 w 3024845"/>
                <a:gd name="connsiteY166" fmla="*/ 188074 h 834218"/>
                <a:gd name="connsiteX167" fmla="*/ 1017399 w 3024845"/>
                <a:gd name="connsiteY167" fmla="*/ 186183 h 834218"/>
                <a:gd name="connsiteX168" fmla="*/ 1017399 w 3024845"/>
                <a:gd name="connsiteY168" fmla="*/ 172942 h 834218"/>
                <a:gd name="connsiteX169" fmla="*/ 1039693 w 3024845"/>
                <a:gd name="connsiteY169" fmla="*/ 172942 h 834218"/>
                <a:gd name="connsiteX170" fmla="*/ 1039693 w 3024845"/>
                <a:gd name="connsiteY170" fmla="*/ 171861 h 834218"/>
                <a:gd name="connsiteX171" fmla="*/ 1039693 w 3024845"/>
                <a:gd name="connsiteY171" fmla="*/ 164295 h 834218"/>
                <a:gd name="connsiteX172" fmla="*/ 1041466 w 3024845"/>
                <a:gd name="connsiteY172" fmla="*/ 164295 h 834218"/>
                <a:gd name="connsiteX173" fmla="*/ 1053880 w 3024845"/>
                <a:gd name="connsiteY173" fmla="*/ 164295 h 834218"/>
                <a:gd name="connsiteX174" fmla="*/ 1053880 w 3024845"/>
                <a:gd name="connsiteY174" fmla="*/ 165376 h 834218"/>
                <a:gd name="connsiteX175" fmla="*/ 1053880 w 3024845"/>
                <a:gd name="connsiteY175" fmla="*/ 172942 h 834218"/>
                <a:gd name="connsiteX176" fmla="*/ 1054640 w 3024845"/>
                <a:gd name="connsiteY176" fmla="*/ 172942 h 834218"/>
                <a:gd name="connsiteX177" fmla="*/ 1059960 w 3024845"/>
                <a:gd name="connsiteY177" fmla="*/ 172942 h 834218"/>
                <a:gd name="connsiteX178" fmla="*/ 1070093 w 3024845"/>
                <a:gd name="connsiteY178" fmla="*/ 168618 h 834218"/>
                <a:gd name="connsiteX179" fmla="*/ 1074146 w 3024845"/>
                <a:gd name="connsiteY179" fmla="*/ 171861 h 834218"/>
                <a:gd name="connsiteX180" fmla="*/ 1074146 w 3024845"/>
                <a:gd name="connsiteY180" fmla="*/ 164295 h 834218"/>
                <a:gd name="connsiteX181" fmla="*/ 1076426 w 3024845"/>
                <a:gd name="connsiteY181" fmla="*/ 164295 h 834218"/>
                <a:gd name="connsiteX182" fmla="*/ 1092387 w 3024845"/>
                <a:gd name="connsiteY182" fmla="*/ 164295 h 834218"/>
                <a:gd name="connsiteX183" fmla="*/ 1092387 w 3024845"/>
                <a:gd name="connsiteY183" fmla="*/ 165376 h 834218"/>
                <a:gd name="connsiteX184" fmla="*/ 1092387 w 3024845"/>
                <a:gd name="connsiteY184" fmla="*/ 172942 h 834218"/>
                <a:gd name="connsiteX185" fmla="*/ 1122787 w 3024845"/>
                <a:gd name="connsiteY185" fmla="*/ 172942 h 834218"/>
                <a:gd name="connsiteX186" fmla="*/ 1122787 w 3024845"/>
                <a:gd name="connsiteY186" fmla="*/ 174563 h 834218"/>
                <a:gd name="connsiteX187" fmla="*/ 1122787 w 3024845"/>
                <a:gd name="connsiteY187" fmla="*/ 185913 h 834218"/>
                <a:gd name="connsiteX188" fmla="*/ 1149134 w 3024845"/>
                <a:gd name="connsiteY188" fmla="*/ 185913 h 834218"/>
                <a:gd name="connsiteX189" fmla="*/ 1149134 w 3024845"/>
                <a:gd name="connsiteY189" fmla="*/ 216177 h 834218"/>
                <a:gd name="connsiteX190" fmla="*/ 1149894 w 3024845"/>
                <a:gd name="connsiteY190" fmla="*/ 216177 h 834218"/>
                <a:gd name="connsiteX191" fmla="*/ 1155214 w 3024845"/>
                <a:gd name="connsiteY191" fmla="*/ 216177 h 834218"/>
                <a:gd name="connsiteX192" fmla="*/ 1155214 w 3024845"/>
                <a:gd name="connsiteY192" fmla="*/ 217258 h 834218"/>
                <a:gd name="connsiteX193" fmla="*/ 1155214 w 3024845"/>
                <a:gd name="connsiteY193" fmla="*/ 224825 h 834218"/>
                <a:gd name="connsiteX194" fmla="*/ 1159268 w 3024845"/>
                <a:gd name="connsiteY194" fmla="*/ 255089 h 834218"/>
                <a:gd name="connsiteX195" fmla="*/ 1160028 w 3024845"/>
                <a:gd name="connsiteY195" fmla="*/ 255089 h 834218"/>
                <a:gd name="connsiteX196" fmla="*/ 1165348 w 3024845"/>
                <a:gd name="connsiteY196" fmla="*/ 255089 h 834218"/>
                <a:gd name="connsiteX197" fmla="*/ 1165348 w 3024845"/>
                <a:gd name="connsiteY197" fmla="*/ 255900 h 834218"/>
                <a:gd name="connsiteX198" fmla="*/ 1165348 w 3024845"/>
                <a:gd name="connsiteY198" fmla="*/ 261575 h 834218"/>
                <a:gd name="connsiteX199" fmla="*/ 1166361 w 3024845"/>
                <a:gd name="connsiteY199" fmla="*/ 261575 h 834218"/>
                <a:gd name="connsiteX200" fmla="*/ 1173454 w 3024845"/>
                <a:gd name="connsiteY200" fmla="*/ 261575 h 834218"/>
                <a:gd name="connsiteX201" fmla="*/ 1173454 w 3024845"/>
                <a:gd name="connsiteY201" fmla="*/ 291840 h 834218"/>
                <a:gd name="connsiteX202" fmla="*/ 1175481 w 3024845"/>
                <a:gd name="connsiteY202" fmla="*/ 291840 h 834218"/>
                <a:gd name="connsiteX203" fmla="*/ 1189668 w 3024845"/>
                <a:gd name="connsiteY203" fmla="*/ 291840 h 834218"/>
                <a:gd name="connsiteX204" fmla="*/ 1189668 w 3024845"/>
                <a:gd name="connsiteY204" fmla="*/ 315619 h 834218"/>
                <a:gd name="connsiteX205" fmla="*/ 1191695 w 3024845"/>
                <a:gd name="connsiteY205" fmla="*/ 317240 h 834218"/>
                <a:gd name="connsiteX206" fmla="*/ 1191695 w 3024845"/>
                <a:gd name="connsiteY206" fmla="*/ 328590 h 834218"/>
                <a:gd name="connsiteX207" fmla="*/ 1192455 w 3024845"/>
                <a:gd name="connsiteY207" fmla="*/ 328590 h 834218"/>
                <a:gd name="connsiteX208" fmla="*/ 1197775 w 3024845"/>
                <a:gd name="connsiteY208" fmla="*/ 328590 h 834218"/>
                <a:gd name="connsiteX209" fmla="*/ 1197775 w 3024845"/>
                <a:gd name="connsiteY209" fmla="*/ 352369 h 834218"/>
                <a:gd name="connsiteX210" fmla="*/ 1199041 w 3024845"/>
                <a:gd name="connsiteY210" fmla="*/ 352369 h 834218"/>
                <a:gd name="connsiteX211" fmla="*/ 1207908 w 3024845"/>
                <a:gd name="connsiteY211" fmla="*/ 352369 h 834218"/>
                <a:gd name="connsiteX212" fmla="*/ 1209935 w 3024845"/>
                <a:gd name="connsiteY212" fmla="*/ 356423 h 834218"/>
                <a:gd name="connsiteX213" fmla="*/ 1209935 w 3024845"/>
                <a:gd name="connsiteY213" fmla="*/ 369664 h 834218"/>
                <a:gd name="connsiteX214" fmla="*/ 1211455 w 3024845"/>
                <a:gd name="connsiteY214" fmla="*/ 367772 h 834218"/>
                <a:gd name="connsiteX215" fmla="*/ 1222095 w 3024845"/>
                <a:gd name="connsiteY215" fmla="*/ 354531 h 834218"/>
                <a:gd name="connsiteX216" fmla="*/ 1250469 w 3024845"/>
                <a:gd name="connsiteY216" fmla="*/ 354531 h 834218"/>
                <a:gd name="connsiteX217" fmla="*/ 1250469 w 3024845"/>
                <a:gd name="connsiteY217" fmla="*/ 441002 h 834218"/>
                <a:gd name="connsiteX218" fmla="*/ 1251229 w 3024845"/>
                <a:gd name="connsiteY218" fmla="*/ 441002 h 834218"/>
                <a:gd name="connsiteX219" fmla="*/ 1256549 w 3024845"/>
                <a:gd name="connsiteY219" fmla="*/ 441002 h 834218"/>
                <a:gd name="connsiteX220" fmla="*/ 1257309 w 3024845"/>
                <a:gd name="connsiteY220" fmla="*/ 439651 h 834218"/>
                <a:gd name="connsiteX221" fmla="*/ 1262629 w 3024845"/>
                <a:gd name="connsiteY221" fmla="*/ 430193 h 834218"/>
                <a:gd name="connsiteX222" fmla="*/ 1262629 w 3024845"/>
                <a:gd name="connsiteY222" fmla="*/ 432085 h 834218"/>
                <a:gd name="connsiteX223" fmla="*/ 1262629 w 3024845"/>
                <a:gd name="connsiteY223" fmla="*/ 445326 h 834218"/>
                <a:gd name="connsiteX224" fmla="*/ 1266682 w 3024845"/>
                <a:gd name="connsiteY224" fmla="*/ 399929 h 834218"/>
                <a:gd name="connsiteX225" fmla="*/ 1267442 w 3024845"/>
                <a:gd name="connsiteY225" fmla="*/ 399929 h 834218"/>
                <a:gd name="connsiteX226" fmla="*/ 1272762 w 3024845"/>
                <a:gd name="connsiteY226" fmla="*/ 399929 h 834218"/>
                <a:gd name="connsiteX227" fmla="*/ 1272762 w 3024845"/>
                <a:gd name="connsiteY227" fmla="*/ 335075 h 834218"/>
                <a:gd name="connsiteX228" fmla="*/ 1273776 w 3024845"/>
                <a:gd name="connsiteY228" fmla="*/ 335075 h 834218"/>
                <a:gd name="connsiteX229" fmla="*/ 1280869 w 3024845"/>
                <a:gd name="connsiteY229" fmla="*/ 335075 h 834218"/>
                <a:gd name="connsiteX230" fmla="*/ 1293029 w 3024845"/>
                <a:gd name="connsiteY230" fmla="*/ 291840 h 834218"/>
                <a:gd name="connsiteX231" fmla="*/ 1294296 w 3024845"/>
                <a:gd name="connsiteY231" fmla="*/ 291840 h 834218"/>
                <a:gd name="connsiteX232" fmla="*/ 1303163 w 3024845"/>
                <a:gd name="connsiteY232" fmla="*/ 291840 h 834218"/>
                <a:gd name="connsiteX233" fmla="*/ 1313296 w 3024845"/>
                <a:gd name="connsiteY233" fmla="*/ 335075 h 834218"/>
                <a:gd name="connsiteX234" fmla="*/ 1314309 w 3024845"/>
                <a:gd name="connsiteY234" fmla="*/ 335075 h 834218"/>
                <a:gd name="connsiteX235" fmla="*/ 1321403 w 3024845"/>
                <a:gd name="connsiteY235" fmla="*/ 335075 h 834218"/>
                <a:gd name="connsiteX236" fmla="*/ 1321403 w 3024845"/>
                <a:gd name="connsiteY236" fmla="*/ 373987 h 834218"/>
                <a:gd name="connsiteX237" fmla="*/ 1323176 w 3024845"/>
                <a:gd name="connsiteY237" fmla="*/ 373987 h 834218"/>
                <a:gd name="connsiteX238" fmla="*/ 1335590 w 3024845"/>
                <a:gd name="connsiteY238" fmla="*/ 373987 h 834218"/>
                <a:gd name="connsiteX239" fmla="*/ 1335590 w 3024845"/>
                <a:gd name="connsiteY239" fmla="*/ 376149 h 834218"/>
                <a:gd name="connsiteX240" fmla="*/ 1335590 w 3024845"/>
                <a:gd name="connsiteY240" fmla="*/ 391281 h 834218"/>
                <a:gd name="connsiteX241" fmla="*/ 1339643 w 3024845"/>
                <a:gd name="connsiteY241" fmla="*/ 389120 h 834218"/>
                <a:gd name="connsiteX242" fmla="*/ 1339643 w 3024845"/>
                <a:gd name="connsiteY242" fmla="*/ 373987 h 834218"/>
                <a:gd name="connsiteX243" fmla="*/ 1341163 w 3024845"/>
                <a:gd name="connsiteY243" fmla="*/ 373987 h 834218"/>
                <a:gd name="connsiteX244" fmla="*/ 1351803 w 3024845"/>
                <a:gd name="connsiteY244" fmla="*/ 373987 h 834218"/>
                <a:gd name="connsiteX245" fmla="*/ 1351803 w 3024845"/>
                <a:gd name="connsiteY245" fmla="*/ 375608 h 834218"/>
                <a:gd name="connsiteX246" fmla="*/ 1351803 w 3024845"/>
                <a:gd name="connsiteY246" fmla="*/ 386958 h 834218"/>
                <a:gd name="connsiteX247" fmla="*/ 1382204 w 3024845"/>
                <a:gd name="connsiteY247" fmla="*/ 386958 h 834218"/>
                <a:gd name="connsiteX248" fmla="*/ 1382204 w 3024845"/>
                <a:gd name="connsiteY248" fmla="*/ 350208 h 834218"/>
                <a:gd name="connsiteX249" fmla="*/ 1383470 w 3024845"/>
                <a:gd name="connsiteY249" fmla="*/ 350208 h 834218"/>
                <a:gd name="connsiteX250" fmla="*/ 1392337 w 3024845"/>
                <a:gd name="connsiteY250" fmla="*/ 350208 h 834218"/>
                <a:gd name="connsiteX251" fmla="*/ 1392337 w 3024845"/>
                <a:gd name="connsiteY251" fmla="*/ 371825 h 834218"/>
                <a:gd name="connsiteX252" fmla="*/ 1394364 w 3024845"/>
                <a:gd name="connsiteY252" fmla="*/ 339399 h 834218"/>
                <a:gd name="connsiteX253" fmla="*/ 1416657 w 3024845"/>
                <a:gd name="connsiteY253" fmla="*/ 339399 h 834218"/>
                <a:gd name="connsiteX254" fmla="*/ 1416657 w 3024845"/>
                <a:gd name="connsiteY254" fmla="*/ 337777 h 834218"/>
                <a:gd name="connsiteX255" fmla="*/ 1416657 w 3024845"/>
                <a:gd name="connsiteY255" fmla="*/ 326428 h 834218"/>
                <a:gd name="connsiteX256" fmla="*/ 1417417 w 3024845"/>
                <a:gd name="connsiteY256" fmla="*/ 326428 h 834218"/>
                <a:gd name="connsiteX257" fmla="*/ 1422737 w 3024845"/>
                <a:gd name="connsiteY257" fmla="*/ 326428 h 834218"/>
                <a:gd name="connsiteX258" fmla="*/ 1422737 w 3024845"/>
                <a:gd name="connsiteY258" fmla="*/ 324537 h 834218"/>
                <a:gd name="connsiteX259" fmla="*/ 1422737 w 3024845"/>
                <a:gd name="connsiteY259" fmla="*/ 311296 h 834218"/>
                <a:gd name="connsiteX260" fmla="*/ 1426791 w 3024845"/>
                <a:gd name="connsiteY260" fmla="*/ 317781 h 834218"/>
                <a:gd name="connsiteX261" fmla="*/ 1429071 w 3024845"/>
                <a:gd name="connsiteY261" fmla="*/ 317781 h 834218"/>
                <a:gd name="connsiteX262" fmla="*/ 1445031 w 3024845"/>
                <a:gd name="connsiteY262" fmla="*/ 317781 h 834218"/>
                <a:gd name="connsiteX263" fmla="*/ 1445031 w 3024845"/>
                <a:gd name="connsiteY263" fmla="*/ 316970 h 834218"/>
                <a:gd name="connsiteX264" fmla="*/ 1445031 w 3024845"/>
                <a:gd name="connsiteY264" fmla="*/ 311296 h 834218"/>
                <a:gd name="connsiteX265" fmla="*/ 1445791 w 3024845"/>
                <a:gd name="connsiteY265" fmla="*/ 311296 h 834218"/>
                <a:gd name="connsiteX266" fmla="*/ 1451111 w 3024845"/>
                <a:gd name="connsiteY266" fmla="*/ 311296 h 834218"/>
                <a:gd name="connsiteX267" fmla="*/ 1451111 w 3024845"/>
                <a:gd name="connsiteY267" fmla="*/ 312647 h 834218"/>
                <a:gd name="connsiteX268" fmla="*/ 1451111 w 3024845"/>
                <a:gd name="connsiteY268" fmla="*/ 322105 h 834218"/>
                <a:gd name="connsiteX269" fmla="*/ 1489618 w 3024845"/>
                <a:gd name="connsiteY269" fmla="*/ 322105 h 834218"/>
                <a:gd name="connsiteX270" fmla="*/ 1489618 w 3024845"/>
                <a:gd name="connsiteY270" fmla="*/ 460458 h 834218"/>
                <a:gd name="connsiteX271" fmla="*/ 1491138 w 3024845"/>
                <a:gd name="connsiteY271" fmla="*/ 460458 h 834218"/>
                <a:gd name="connsiteX272" fmla="*/ 1501778 w 3024845"/>
                <a:gd name="connsiteY272" fmla="*/ 460458 h 834218"/>
                <a:gd name="connsiteX273" fmla="*/ 1501778 w 3024845"/>
                <a:gd name="connsiteY273" fmla="*/ 447488 h 834218"/>
                <a:gd name="connsiteX274" fmla="*/ 1505832 w 3024845"/>
                <a:gd name="connsiteY274" fmla="*/ 447488 h 834218"/>
                <a:gd name="connsiteX275" fmla="*/ 1505832 w 3024845"/>
                <a:gd name="connsiteY275" fmla="*/ 460458 h 834218"/>
                <a:gd name="connsiteX276" fmla="*/ 1536232 w 3024845"/>
                <a:gd name="connsiteY276" fmla="*/ 460458 h 834218"/>
                <a:gd name="connsiteX277" fmla="*/ 1536232 w 3024845"/>
                <a:gd name="connsiteY277" fmla="*/ 430193 h 834218"/>
                <a:gd name="connsiteX278" fmla="*/ 1548392 w 3024845"/>
                <a:gd name="connsiteY278" fmla="*/ 430193 h 834218"/>
                <a:gd name="connsiteX279" fmla="*/ 1560552 w 3024845"/>
                <a:gd name="connsiteY279" fmla="*/ 428032 h 834218"/>
                <a:gd name="connsiteX280" fmla="*/ 1564606 w 3024845"/>
                <a:gd name="connsiteY280" fmla="*/ 430193 h 834218"/>
                <a:gd name="connsiteX281" fmla="*/ 1574739 w 3024845"/>
                <a:gd name="connsiteY281" fmla="*/ 430193 h 834218"/>
                <a:gd name="connsiteX282" fmla="*/ 1574739 w 3024845"/>
                <a:gd name="connsiteY282" fmla="*/ 460458 h 834218"/>
                <a:gd name="connsiteX283" fmla="*/ 1582846 w 3024845"/>
                <a:gd name="connsiteY283" fmla="*/ 460458 h 834218"/>
                <a:gd name="connsiteX284" fmla="*/ 1582846 w 3024845"/>
                <a:gd name="connsiteY284" fmla="*/ 477753 h 834218"/>
                <a:gd name="connsiteX285" fmla="*/ 1592182 w 3024845"/>
                <a:gd name="connsiteY285" fmla="*/ 478658 h 834218"/>
                <a:gd name="connsiteX286" fmla="*/ 1605140 w 3024845"/>
                <a:gd name="connsiteY286" fmla="*/ 478658 h 834218"/>
                <a:gd name="connsiteX287" fmla="*/ 1605140 w 3024845"/>
                <a:gd name="connsiteY287" fmla="*/ 462620 h 834218"/>
                <a:gd name="connsiteX288" fmla="*/ 1673096 w 3024845"/>
                <a:gd name="connsiteY288" fmla="*/ 462620 h 834218"/>
                <a:gd name="connsiteX289" fmla="*/ 1673096 w 3024845"/>
                <a:gd name="connsiteY289" fmla="*/ 377367 h 834218"/>
                <a:gd name="connsiteX290" fmla="*/ 1745104 w 3024845"/>
                <a:gd name="connsiteY290" fmla="*/ 377367 h 834218"/>
                <a:gd name="connsiteX291" fmla="*/ 1745104 w 3024845"/>
                <a:gd name="connsiteY291" fmla="*/ 456135 h 834218"/>
                <a:gd name="connsiteX292" fmla="*/ 1747008 w 3024845"/>
                <a:gd name="connsiteY292" fmla="*/ 456135 h 834218"/>
                <a:gd name="connsiteX293" fmla="*/ 1748250 w 3024845"/>
                <a:gd name="connsiteY293" fmla="*/ 478658 h 834218"/>
                <a:gd name="connsiteX294" fmla="*/ 1757926 w 3024845"/>
                <a:gd name="connsiteY294" fmla="*/ 478658 h 834218"/>
                <a:gd name="connsiteX295" fmla="*/ 1759168 w 3024845"/>
                <a:gd name="connsiteY295" fmla="*/ 456135 h 834218"/>
                <a:gd name="connsiteX296" fmla="*/ 1765248 w 3024845"/>
                <a:gd name="connsiteY296" fmla="*/ 456135 h 834218"/>
                <a:gd name="connsiteX297" fmla="*/ 1766490 w 3024845"/>
                <a:gd name="connsiteY297" fmla="*/ 478658 h 834218"/>
                <a:gd name="connsiteX298" fmla="*/ 1817112 w 3024845"/>
                <a:gd name="connsiteY298" fmla="*/ 478658 h 834218"/>
                <a:gd name="connsiteX299" fmla="*/ 1817112 w 3024845"/>
                <a:gd name="connsiteY299" fmla="*/ 315630 h 834218"/>
                <a:gd name="connsiteX300" fmla="*/ 2014439 w 3024845"/>
                <a:gd name="connsiteY300" fmla="*/ 315630 h 834218"/>
                <a:gd name="connsiteX301" fmla="*/ 2014439 w 3024845"/>
                <a:gd name="connsiteY301" fmla="*/ 478658 h 834218"/>
                <a:gd name="connsiteX302" fmla="*/ 2033136 w 3024845"/>
                <a:gd name="connsiteY302" fmla="*/ 478658 h 834218"/>
                <a:gd name="connsiteX303" fmla="*/ 2033136 w 3024845"/>
                <a:gd name="connsiteY303" fmla="*/ 395965 h 834218"/>
                <a:gd name="connsiteX304" fmla="*/ 2128256 w 3024845"/>
                <a:gd name="connsiteY304" fmla="*/ 395965 h 834218"/>
                <a:gd name="connsiteX305" fmla="*/ 2180720 w 3024845"/>
                <a:gd name="connsiteY305" fmla="*/ 330752 h 834218"/>
                <a:gd name="connsiteX306" fmla="*/ 2245574 w 3024845"/>
                <a:gd name="connsiteY306" fmla="*/ 330752 h 834218"/>
                <a:gd name="connsiteX307" fmla="*/ 2245574 w 3024845"/>
                <a:gd name="connsiteY307" fmla="*/ 406414 h 834218"/>
                <a:gd name="connsiteX308" fmla="*/ 2253681 w 3024845"/>
                <a:gd name="connsiteY308" fmla="*/ 406414 h 834218"/>
                <a:gd name="connsiteX309" fmla="*/ 2255708 w 3024845"/>
                <a:gd name="connsiteY309" fmla="*/ 399929 h 834218"/>
                <a:gd name="connsiteX310" fmla="*/ 2261788 w 3024845"/>
                <a:gd name="connsiteY310" fmla="*/ 399929 h 834218"/>
                <a:gd name="connsiteX311" fmla="*/ 2263815 w 3024845"/>
                <a:gd name="connsiteY311" fmla="*/ 408576 h 834218"/>
                <a:gd name="connsiteX312" fmla="*/ 2275975 w 3024845"/>
                <a:gd name="connsiteY312" fmla="*/ 408576 h 834218"/>
                <a:gd name="connsiteX313" fmla="*/ 2275975 w 3024845"/>
                <a:gd name="connsiteY313" fmla="*/ 402090 h 834218"/>
                <a:gd name="connsiteX314" fmla="*/ 2298268 w 3024845"/>
                <a:gd name="connsiteY314" fmla="*/ 402090 h 834218"/>
                <a:gd name="connsiteX315" fmla="*/ 2298268 w 3024845"/>
                <a:gd name="connsiteY315" fmla="*/ 408576 h 834218"/>
                <a:gd name="connsiteX316" fmla="*/ 2318535 w 3024845"/>
                <a:gd name="connsiteY316" fmla="*/ 408576 h 834218"/>
                <a:gd name="connsiteX317" fmla="*/ 2318535 w 3024845"/>
                <a:gd name="connsiteY317" fmla="*/ 453973 h 834218"/>
                <a:gd name="connsiteX318" fmla="*/ 2332722 w 3024845"/>
                <a:gd name="connsiteY318" fmla="*/ 453973 h 834218"/>
                <a:gd name="connsiteX319" fmla="*/ 2332722 w 3024845"/>
                <a:gd name="connsiteY319" fmla="*/ 441002 h 834218"/>
                <a:gd name="connsiteX320" fmla="*/ 2348936 w 3024845"/>
                <a:gd name="connsiteY320" fmla="*/ 441002 h 834218"/>
                <a:gd name="connsiteX321" fmla="*/ 2348936 w 3024845"/>
                <a:gd name="connsiteY321" fmla="*/ 261575 h 834218"/>
                <a:gd name="connsiteX322" fmla="*/ 2355016 w 3024845"/>
                <a:gd name="connsiteY322" fmla="*/ 255089 h 834218"/>
                <a:gd name="connsiteX323" fmla="*/ 2427977 w 3024845"/>
                <a:gd name="connsiteY323" fmla="*/ 255089 h 834218"/>
                <a:gd name="connsiteX324" fmla="*/ 2427977 w 3024845"/>
                <a:gd name="connsiteY324" fmla="*/ 263737 h 834218"/>
                <a:gd name="connsiteX325" fmla="*/ 2438110 w 3024845"/>
                <a:gd name="connsiteY325" fmla="*/ 263737 h 834218"/>
                <a:gd name="connsiteX326" fmla="*/ 2438110 w 3024845"/>
                <a:gd name="connsiteY326" fmla="*/ 378311 h 834218"/>
                <a:gd name="connsiteX327" fmla="*/ 2460404 w 3024845"/>
                <a:gd name="connsiteY327" fmla="*/ 378311 h 834218"/>
                <a:gd name="connsiteX328" fmla="*/ 2460404 w 3024845"/>
                <a:gd name="connsiteY328" fmla="*/ 311296 h 834218"/>
                <a:gd name="connsiteX329" fmla="*/ 2486751 w 3024845"/>
                <a:gd name="connsiteY329" fmla="*/ 311296 h 834218"/>
                <a:gd name="connsiteX330" fmla="*/ 2490804 w 3024845"/>
                <a:gd name="connsiteY330" fmla="*/ 306972 h 834218"/>
                <a:gd name="connsiteX331" fmla="*/ 2498911 w 3024845"/>
                <a:gd name="connsiteY331" fmla="*/ 306972 h 834218"/>
                <a:gd name="connsiteX332" fmla="*/ 2502964 w 3024845"/>
                <a:gd name="connsiteY332" fmla="*/ 311296 h 834218"/>
                <a:gd name="connsiteX333" fmla="*/ 2525258 w 3024845"/>
                <a:gd name="connsiteY333" fmla="*/ 311296 h 834218"/>
                <a:gd name="connsiteX334" fmla="*/ 2525258 w 3024845"/>
                <a:gd name="connsiteY334" fmla="*/ 194560 h 834218"/>
                <a:gd name="connsiteX335" fmla="*/ 2582005 w 3024845"/>
                <a:gd name="connsiteY335" fmla="*/ 183751 h 834218"/>
                <a:gd name="connsiteX336" fmla="*/ 2582005 w 3024845"/>
                <a:gd name="connsiteY336" fmla="*/ 184832 h 834218"/>
                <a:gd name="connsiteX337" fmla="*/ 2582005 w 3024845"/>
                <a:gd name="connsiteY337" fmla="*/ 192398 h 834218"/>
                <a:gd name="connsiteX338" fmla="*/ 2608352 w 3024845"/>
                <a:gd name="connsiteY338" fmla="*/ 192398 h 834218"/>
                <a:gd name="connsiteX339" fmla="*/ 2608352 w 3024845"/>
                <a:gd name="connsiteY339" fmla="*/ 447488 h 834218"/>
                <a:gd name="connsiteX340" fmla="*/ 2630646 w 3024845"/>
                <a:gd name="connsiteY340" fmla="*/ 447488 h 834218"/>
                <a:gd name="connsiteX341" fmla="*/ 2630646 w 3024845"/>
                <a:gd name="connsiteY341" fmla="*/ 443164 h 834218"/>
                <a:gd name="connsiteX342" fmla="*/ 2642806 w 3024845"/>
                <a:gd name="connsiteY342" fmla="*/ 443164 h 834218"/>
                <a:gd name="connsiteX343" fmla="*/ 2642806 w 3024845"/>
                <a:gd name="connsiteY343" fmla="*/ 447488 h 834218"/>
                <a:gd name="connsiteX344" fmla="*/ 2667126 w 3024845"/>
                <a:gd name="connsiteY344" fmla="*/ 447488 h 834218"/>
                <a:gd name="connsiteX345" fmla="*/ 2667126 w 3024845"/>
                <a:gd name="connsiteY345" fmla="*/ 434517 h 834218"/>
                <a:gd name="connsiteX346" fmla="*/ 2695500 w 3024845"/>
                <a:gd name="connsiteY346" fmla="*/ 434517 h 834218"/>
                <a:gd name="connsiteX347" fmla="*/ 2707660 w 3024845"/>
                <a:gd name="connsiteY347" fmla="*/ 430193 h 834218"/>
                <a:gd name="connsiteX348" fmla="*/ 2727927 w 3024845"/>
                <a:gd name="connsiteY348" fmla="*/ 434517 h 834218"/>
                <a:gd name="connsiteX349" fmla="*/ 2727927 w 3024845"/>
                <a:gd name="connsiteY349" fmla="*/ 417223 h 834218"/>
                <a:gd name="connsiteX350" fmla="*/ 2736034 w 3024845"/>
                <a:gd name="connsiteY350" fmla="*/ 417223 h 834218"/>
                <a:gd name="connsiteX351" fmla="*/ 2736034 w 3024845"/>
                <a:gd name="connsiteY351" fmla="*/ 404252 h 834218"/>
                <a:gd name="connsiteX352" fmla="*/ 2792781 w 3024845"/>
                <a:gd name="connsiteY352" fmla="*/ 404252 h 834218"/>
                <a:gd name="connsiteX353" fmla="*/ 2792781 w 3024845"/>
                <a:gd name="connsiteY353" fmla="*/ 373987 h 834218"/>
                <a:gd name="connsiteX354" fmla="*/ 2811021 w 3024845"/>
                <a:gd name="connsiteY354" fmla="*/ 373987 h 834218"/>
                <a:gd name="connsiteX355" fmla="*/ 2811021 w 3024845"/>
                <a:gd name="connsiteY355" fmla="*/ 367502 h 834218"/>
                <a:gd name="connsiteX356" fmla="*/ 2823181 w 3024845"/>
                <a:gd name="connsiteY356" fmla="*/ 367502 h 834218"/>
                <a:gd name="connsiteX357" fmla="*/ 2823181 w 3024845"/>
                <a:gd name="connsiteY357" fmla="*/ 373987 h 834218"/>
                <a:gd name="connsiteX358" fmla="*/ 2839395 w 3024845"/>
                <a:gd name="connsiteY358" fmla="*/ 373987 h 834218"/>
                <a:gd name="connsiteX359" fmla="*/ 2839395 w 3024845"/>
                <a:gd name="connsiteY359" fmla="*/ 423708 h 834218"/>
                <a:gd name="connsiteX360" fmla="*/ 2871822 w 3024845"/>
                <a:gd name="connsiteY360" fmla="*/ 423708 h 834218"/>
                <a:gd name="connsiteX361" fmla="*/ 2871822 w 3024845"/>
                <a:gd name="connsiteY361" fmla="*/ 397767 h 834218"/>
                <a:gd name="connsiteX362" fmla="*/ 2910329 w 3024845"/>
                <a:gd name="connsiteY362" fmla="*/ 397767 h 834218"/>
                <a:gd name="connsiteX363" fmla="*/ 2910329 w 3024845"/>
                <a:gd name="connsiteY363" fmla="*/ 367502 h 834218"/>
                <a:gd name="connsiteX364" fmla="*/ 2958970 w 3024845"/>
                <a:gd name="connsiteY364" fmla="*/ 367502 h 834218"/>
                <a:gd name="connsiteX365" fmla="*/ 2958970 w 3024845"/>
                <a:gd name="connsiteY365" fmla="*/ 478658 h 834218"/>
                <a:gd name="connsiteX366" fmla="*/ 2958970 w 3024845"/>
                <a:gd name="connsiteY366" fmla="*/ 492437 h 834218"/>
                <a:gd name="connsiteX367" fmla="*/ 3024845 w 3024845"/>
                <a:gd name="connsiteY367" fmla="*/ 492437 h 834218"/>
                <a:gd name="connsiteX368" fmla="*/ 3024845 w 3024845"/>
                <a:gd name="connsiteY368" fmla="*/ 834218 h 834218"/>
                <a:gd name="connsiteX369" fmla="*/ 2054 w 3024845"/>
                <a:gd name="connsiteY369" fmla="*/ 831885 h 834218"/>
                <a:gd name="connsiteX370" fmla="*/ 0 w 3024845"/>
                <a:gd name="connsiteY370" fmla="*/ 397767 h 834218"/>
                <a:gd name="connsiteX371" fmla="*/ 20267 w 3024845"/>
                <a:gd name="connsiteY371" fmla="*/ 397767 h 834218"/>
                <a:gd name="connsiteX372" fmla="*/ 20774 w 3024845"/>
                <a:gd name="connsiteY372" fmla="*/ 396686 h 834218"/>
                <a:gd name="connsiteX373" fmla="*/ 24320 w 3024845"/>
                <a:gd name="connsiteY373" fmla="*/ 389120 h 834218"/>
                <a:gd name="connsiteX374" fmla="*/ 26094 w 3024845"/>
                <a:gd name="connsiteY374" fmla="*/ 389390 h 834218"/>
                <a:gd name="connsiteX375" fmla="*/ 38507 w 3024845"/>
                <a:gd name="connsiteY375" fmla="*/ 391281 h 834218"/>
                <a:gd name="connsiteX376" fmla="*/ 39014 w 3024845"/>
                <a:gd name="connsiteY376" fmla="*/ 392633 h 834218"/>
                <a:gd name="connsiteX377" fmla="*/ 42560 w 3024845"/>
                <a:gd name="connsiteY377" fmla="*/ 402090 h 834218"/>
                <a:gd name="connsiteX378" fmla="*/ 68907 w 3024845"/>
                <a:gd name="connsiteY378" fmla="*/ 404252 h 834218"/>
                <a:gd name="connsiteX379" fmla="*/ 68907 w 3024845"/>
                <a:gd name="connsiteY379" fmla="*/ 281031 h 834218"/>
                <a:gd name="connsiteX380" fmla="*/ 70934 w 3024845"/>
                <a:gd name="connsiteY380" fmla="*/ 281031 h 834218"/>
                <a:gd name="connsiteX381" fmla="*/ 85121 w 3024845"/>
                <a:gd name="connsiteY381" fmla="*/ 281031 h 834218"/>
                <a:gd name="connsiteX382" fmla="*/ 85121 w 3024845"/>
                <a:gd name="connsiteY382" fmla="*/ 144839 h 834218"/>
                <a:gd name="connsiteX383" fmla="*/ 86894 w 3024845"/>
                <a:gd name="connsiteY383" fmla="*/ 144839 h 834218"/>
                <a:gd name="connsiteX384" fmla="*/ 99308 w 3024845"/>
                <a:gd name="connsiteY384" fmla="*/ 144839 h 834218"/>
                <a:gd name="connsiteX385" fmla="*/ 99308 w 3024845"/>
                <a:gd name="connsiteY385" fmla="*/ 30265 h 834218"/>
                <a:gd name="connsiteX386" fmla="*/ 103361 w 3024845"/>
                <a:gd name="connsiteY386" fmla="*/ 2161 h 834218"/>
                <a:gd name="connsiteX0" fmla="*/ 99308 w 3024845"/>
                <a:gd name="connsiteY0" fmla="*/ 36988 h 840941"/>
                <a:gd name="connsiteX1" fmla="*/ 200642 w 3024845"/>
                <a:gd name="connsiteY1" fmla="*/ 6723 h 840941"/>
                <a:gd name="connsiteX2" fmla="*/ 220909 w 3024845"/>
                <a:gd name="connsiteY2" fmla="*/ 151562 h 840941"/>
                <a:gd name="connsiteX3" fmla="*/ 223189 w 3024845"/>
                <a:gd name="connsiteY3" fmla="*/ 151562 h 840941"/>
                <a:gd name="connsiteX4" fmla="*/ 239150 w 3024845"/>
                <a:gd name="connsiteY4" fmla="*/ 151562 h 840941"/>
                <a:gd name="connsiteX5" fmla="*/ 239150 w 3024845"/>
                <a:gd name="connsiteY5" fmla="*/ 292077 h 840941"/>
                <a:gd name="connsiteX6" fmla="*/ 240670 w 3024845"/>
                <a:gd name="connsiteY6" fmla="*/ 291807 h 840941"/>
                <a:gd name="connsiteX7" fmla="*/ 251310 w 3024845"/>
                <a:gd name="connsiteY7" fmla="*/ 289916 h 840941"/>
                <a:gd name="connsiteX8" fmla="*/ 249283 w 3024845"/>
                <a:gd name="connsiteY8" fmla="*/ 378548 h 840941"/>
                <a:gd name="connsiteX9" fmla="*/ 250803 w 3024845"/>
                <a:gd name="connsiteY9" fmla="*/ 378819 h 840941"/>
                <a:gd name="connsiteX10" fmla="*/ 261443 w 3024845"/>
                <a:gd name="connsiteY10" fmla="*/ 380710 h 840941"/>
                <a:gd name="connsiteX11" fmla="*/ 261696 w 3024845"/>
                <a:gd name="connsiteY11" fmla="*/ 381521 h 840941"/>
                <a:gd name="connsiteX12" fmla="*/ 263470 w 3024845"/>
                <a:gd name="connsiteY12" fmla="*/ 387196 h 840941"/>
                <a:gd name="connsiteX13" fmla="*/ 264230 w 3024845"/>
                <a:gd name="connsiteY13" fmla="*/ 384764 h 840941"/>
                <a:gd name="connsiteX14" fmla="*/ 269550 w 3024845"/>
                <a:gd name="connsiteY14" fmla="*/ 367740 h 840941"/>
                <a:gd name="connsiteX15" fmla="*/ 271323 w 3024845"/>
                <a:gd name="connsiteY15" fmla="*/ 367740 h 840941"/>
                <a:gd name="connsiteX16" fmla="*/ 283737 w 3024845"/>
                <a:gd name="connsiteY16" fmla="*/ 367740 h 840941"/>
                <a:gd name="connsiteX17" fmla="*/ 283737 w 3024845"/>
                <a:gd name="connsiteY17" fmla="*/ 400166 h 840941"/>
                <a:gd name="connsiteX18" fmla="*/ 284750 w 3024845"/>
                <a:gd name="connsiteY18" fmla="*/ 400707 h 840941"/>
                <a:gd name="connsiteX19" fmla="*/ 291844 w 3024845"/>
                <a:gd name="connsiteY19" fmla="*/ 404490 h 840941"/>
                <a:gd name="connsiteX20" fmla="*/ 291844 w 3024845"/>
                <a:gd name="connsiteY20" fmla="*/ 405841 h 840941"/>
                <a:gd name="connsiteX21" fmla="*/ 291844 w 3024845"/>
                <a:gd name="connsiteY21" fmla="*/ 415299 h 840941"/>
                <a:gd name="connsiteX22" fmla="*/ 336431 w 3024845"/>
                <a:gd name="connsiteY22" fmla="*/ 415299 h 840941"/>
                <a:gd name="connsiteX23" fmla="*/ 336431 w 3024845"/>
                <a:gd name="connsiteY23" fmla="*/ 416380 h 840941"/>
                <a:gd name="connsiteX24" fmla="*/ 336431 w 3024845"/>
                <a:gd name="connsiteY24" fmla="*/ 423946 h 840941"/>
                <a:gd name="connsiteX25" fmla="*/ 338457 w 3024845"/>
                <a:gd name="connsiteY25" fmla="*/ 423946 h 840941"/>
                <a:gd name="connsiteX26" fmla="*/ 352644 w 3024845"/>
                <a:gd name="connsiteY26" fmla="*/ 423946 h 840941"/>
                <a:gd name="connsiteX27" fmla="*/ 352644 w 3024845"/>
                <a:gd name="connsiteY27" fmla="*/ 393681 h 840941"/>
                <a:gd name="connsiteX28" fmla="*/ 397231 w 3024845"/>
                <a:gd name="connsiteY28" fmla="*/ 393681 h 840941"/>
                <a:gd name="connsiteX29" fmla="*/ 397231 w 3024845"/>
                <a:gd name="connsiteY29" fmla="*/ 392330 h 840941"/>
                <a:gd name="connsiteX30" fmla="*/ 397231 w 3024845"/>
                <a:gd name="connsiteY30" fmla="*/ 382872 h 840941"/>
                <a:gd name="connsiteX31" fmla="*/ 398245 w 3024845"/>
                <a:gd name="connsiteY31" fmla="*/ 382872 h 840941"/>
                <a:gd name="connsiteX32" fmla="*/ 405338 w 3024845"/>
                <a:gd name="connsiteY32" fmla="*/ 382872 h 840941"/>
                <a:gd name="connsiteX33" fmla="*/ 405338 w 3024845"/>
                <a:gd name="connsiteY33" fmla="*/ 380981 h 840941"/>
                <a:gd name="connsiteX34" fmla="*/ 405338 w 3024845"/>
                <a:gd name="connsiteY34" fmla="*/ 367740 h 840941"/>
                <a:gd name="connsiteX35" fmla="*/ 406098 w 3024845"/>
                <a:gd name="connsiteY35" fmla="*/ 367740 h 840941"/>
                <a:gd name="connsiteX36" fmla="*/ 411418 w 3024845"/>
                <a:gd name="connsiteY36" fmla="*/ 367740 h 840941"/>
                <a:gd name="connsiteX37" fmla="*/ 411418 w 3024845"/>
                <a:gd name="connsiteY37" fmla="*/ 366659 h 840941"/>
                <a:gd name="connsiteX38" fmla="*/ 411418 w 3024845"/>
                <a:gd name="connsiteY38" fmla="*/ 359092 h 840941"/>
                <a:gd name="connsiteX39" fmla="*/ 413445 w 3024845"/>
                <a:gd name="connsiteY39" fmla="*/ 359092 h 840941"/>
                <a:gd name="connsiteX40" fmla="*/ 427632 w 3024845"/>
                <a:gd name="connsiteY40" fmla="*/ 359092 h 840941"/>
                <a:gd name="connsiteX41" fmla="*/ 427632 w 3024845"/>
                <a:gd name="connsiteY41" fmla="*/ 360173 h 840941"/>
                <a:gd name="connsiteX42" fmla="*/ 427632 w 3024845"/>
                <a:gd name="connsiteY42" fmla="*/ 367740 h 840941"/>
                <a:gd name="connsiteX43" fmla="*/ 449925 w 3024845"/>
                <a:gd name="connsiteY43" fmla="*/ 367740 h 840941"/>
                <a:gd name="connsiteX44" fmla="*/ 449925 w 3024845"/>
                <a:gd name="connsiteY44" fmla="*/ 365848 h 840941"/>
                <a:gd name="connsiteX45" fmla="*/ 449925 w 3024845"/>
                <a:gd name="connsiteY45" fmla="*/ 352607 h 840941"/>
                <a:gd name="connsiteX46" fmla="*/ 451699 w 3024845"/>
                <a:gd name="connsiteY46" fmla="*/ 352607 h 840941"/>
                <a:gd name="connsiteX47" fmla="*/ 464112 w 3024845"/>
                <a:gd name="connsiteY47" fmla="*/ 352607 h 840941"/>
                <a:gd name="connsiteX48" fmla="*/ 464112 w 3024845"/>
                <a:gd name="connsiteY48" fmla="*/ 376387 h 840941"/>
                <a:gd name="connsiteX49" fmla="*/ 465126 w 3024845"/>
                <a:gd name="connsiteY49" fmla="*/ 376387 h 840941"/>
                <a:gd name="connsiteX50" fmla="*/ 472219 w 3024845"/>
                <a:gd name="connsiteY50" fmla="*/ 376387 h 840941"/>
                <a:gd name="connsiteX51" fmla="*/ 472219 w 3024845"/>
                <a:gd name="connsiteY51" fmla="*/ 375306 h 840941"/>
                <a:gd name="connsiteX52" fmla="*/ 472219 w 3024845"/>
                <a:gd name="connsiteY52" fmla="*/ 367740 h 840941"/>
                <a:gd name="connsiteX53" fmla="*/ 473992 w 3024845"/>
                <a:gd name="connsiteY53" fmla="*/ 367740 h 840941"/>
                <a:gd name="connsiteX54" fmla="*/ 486406 w 3024845"/>
                <a:gd name="connsiteY54" fmla="*/ 367740 h 840941"/>
                <a:gd name="connsiteX55" fmla="*/ 486406 w 3024845"/>
                <a:gd name="connsiteY55" fmla="*/ 393681 h 840941"/>
                <a:gd name="connsiteX56" fmla="*/ 488433 w 3024845"/>
                <a:gd name="connsiteY56" fmla="*/ 393681 h 840941"/>
                <a:gd name="connsiteX57" fmla="*/ 502619 w 3024845"/>
                <a:gd name="connsiteY57" fmla="*/ 393681 h 840941"/>
                <a:gd name="connsiteX58" fmla="*/ 502619 w 3024845"/>
                <a:gd name="connsiteY58" fmla="*/ 395302 h 840941"/>
                <a:gd name="connsiteX59" fmla="*/ 502619 w 3024845"/>
                <a:gd name="connsiteY59" fmla="*/ 406652 h 840941"/>
                <a:gd name="connsiteX60" fmla="*/ 503379 w 3024845"/>
                <a:gd name="connsiteY60" fmla="*/ 406652 h 840941"/>
                <a:gd name="connsiteX61" fmla="*/ 508700 w 3024845"/>
                <a:gd name="connsiteY61" fmla="*/ 406652 h 840941"/>
                <a:gd name="connsiteX62" fmla="*/ 508700 w 3024845"/>
                <a:gd name="connsiteY62" fmla="*/ 405841 h 840941"/>
                <a:gd name="connsiteX63" fmla="*/ 508700 w 3024845"/>
                <a:gd name="connsiteY63" fmla="*/ 400166 h 840941"/>
                <a:gd name="connsiteX64" fmla="*/ 539100 w 3024845"/>
                <a:gd name="connsiteY64" fmla="*/ 400166 h 840941"/>
                <a:gd name="connsiteX65" fmla="*/ 539100 w 3024845"/>
                <a:gd name="connsiteY65" fmla="*/ 423946 h 840941"/>
                <a:gd name="connsiteX66" fmla="*/ 540113 w 3024845"/>
                <a:gd name="connsiteY66" fmla="*/ 423946 h 840941"/>
                <a:gd name="connsiteX67" fmla="*/ 547207 w 3024845"/>
                <a:gd name="connsiteY67" fmla="*/ 423946 h 840941"/>
                <a:gd name="connsiteX68" fmla="*/ 547207 w 3024845"/>
                <a:gd name="connsiteY68" fmla="*/ 425027 h 840941"/>
                <a:gd name="connsiteX69" fmla="*/ 547207 w 3024845"/>
                <a:gd name="connsiteY69" fmla="*/ 432593 h 840941"/>
                <a:gd name="connsiteX70" fmla="*/ 547967 w 3024845"/>
                <a:gd name="connsiteY70" fmla="*/ 432593 h 840941"/>
                <a:gd name="connsiteX71" fmla="*/ 553287 w 3024845"/>
                <a:gd name="connsiteY71" fmla="*/ 432593 h 840941"/>
                <a:gd name="connsiteX72" fmla="*/ 553287 w 3024845"/>
                <a:gd name="connsiteY72" fmla="*/ 430431 h 840941"/>
                <a:gd name="connsiteX73" fmla="*/ 553287 w 3024845"/>
                <a:gd name="connsiteY73" fmla="*/ 415299 h 840941"/>
                <a:gd name="connsiteX74" fmla="*/ 554300 w 3024845"/>
                <a:gd name="connsiteY74" fmla="*/ 415299 h 840941"/>
                <a:gd name="connsiteX75" fmla="*/ 561394 w 3024845"/>
                <a:gd name="connsiteY75" fmla="*/ 415299 h 840941"/>
                <a:gd name="connsiteX76" fmla="*/ 561394 w 3024845"/>
                <a:gd name="connsiteY76" fmla="*/ 416380 h 840941"/>
                <a:gd name="connsiteX77" fmla="*/ 561394 w 3024845"/>
                <a:gd name="connsiteY77" fmla="*/ 423946 h 840941"/>
                <a:gd name="connsiteX78" fmla="*/ 566714 w 3024845"/>
                <a:gd name="connsiteY78" fmla="*/ 421953 h 840941"/>
                <a:gd name="connsiteX79" fmla="*/ 567474 w 3024845"/>
                <a:gd name="connsiteY79" fmla="*/ 420973 h 840941"/>
                <a:gd name="connsiteX80" fmla="*/ 567474 w 3024845"/>
                <a:gd name="connsiteY80" fmla="*/ 415299 h 840941"/>
                <a:gd name="connsiteX81" fmla="*/ 605981 w 3024845"/>
                <a:gd name="connsiteY81" fmla="*/ 415299 h 840941"/>
                <a:gd name="connsiteX82" fmla="*/ 605981 w 3024845"/>
                <a:gd name="connsiteY82" fmla="*/ 439078 h 840941"/>
                <a:gd name="connsiteX83" fmla="*/ 608007 w 3024845"/>
                <a:gd name="connsiteY83" fmla="*/ 439078 h 840941"/>
                <a:gd name="connsiteX84" fmla="*/ 622194 w 3024845"/>
                <a:gd name="connsiteY84" fmla="*/ 439078 h 840941"/>
                <a:gd name="connsiteX85" fmla="*/ 622194 w 3024845"/>
                <a:gd name="connsiteY85" fmla="*/ 440159 h 840941"/>
                <a:gd name="connsiteX86" fmla="*/ 622194 w 3024845"/>
                <a:gd name="connsiteY86" fmla="*/ 447725 h 840941"/>
                <a:gd name="connsiteX87" fmla="*/ 623968 w 3024845"/>
                <a:gd name="connsiteY87" fmla="*/ 447725 h 840941"/>
                <a:gd name="connsiteX88" fmla="*/ 636381 w 3024845"/>
                <a:gd name="connsiteY88" fmla="*/ 447725 h 840941"/>
                <a:gd name="connsiteX89" fmla="*/ 636381 w 3024845"/>
                <a:gd name="connsiteY89" fmla="*/ 423946 h 840941"/>
                <a:gd name="connsiteX90" fmla="*/ 637394 w 3024845"/>
                <a:gd name="connsiteY90" fmla="*/ 423946 h 840941"/>
                <a:gd name="connsiteX91" fmla="*/ 644488 w 3024845"/>
                <a:gd name="connsiteY91" fmla="*/ 423946 h 840941"/>
                <a:gd name="connsiteX92" fmla="*/ 644488 w 3024845"/>
                <a:gd name="connsiteY92" fmla="*/ 391519 h 840941"/>
                <a:gd name="connsiteX93" fmla="*/ 645501 w 3024845"/>
                <a:gd name="connsiteY93" fmla="*/ 391519 h 840941"/>
                <a:gd name="connsiteX94" fmla="*/ 652595 w 3024845"/>
                <a:gd name="connsiteY94" fmla="*/ 391519 h 840941"/>
                <a:gd name="connsiteX95" fmla="*/ 652595 w 3024845"/>
                <a:gd name="connsiteY95" fmla="*/ 389628 h 840941"/>
                <a:gd name="connsiteX96" fmla="*/ 652595 w 3024845"/>
                <a:gd name="connsiteY96" fmla="*/ 376387 h 840941"/>
                <a:gd name="connsiteX97" fmla="*/ 651328 w 3024845"/>
                <a:gd name="connsiteY97" fmla="*/ 374765 h 840941"/>
                <a:gd name="connsiteX98" fmla="*/ 656648 w 3024845"/>
                <a:gd name="connsiteY98" fmla="*/ 363416 h 840941"/>
                <a:gd name="connsiteX99" fmla="*/ 664755 w 3024845"/>
                <a:gd name="connsiteY99" fmla="*/ 391519 h 840941"/>
                <a:gd name="connsiteX100" fmla="*/ 665515 w 3024845"/>
                <a:gd name="connsiteY100" fmla="*/ 391519 h 840941"/>
                <a:gd name="connsiteX101" fmla="*/ 670835 w 3024845"/>
                <a:gd name="connsiteY101" fmla="*/ 391519 h 840941"/>
                <a:gd name="connsiteX102" fmla="*/ 670835 w 3024845"/>
                <a:gd name="connsiteY102" fmla="*/ 285592 h 840941"/>
                <a:gd name="connsiteX103" fmla="*/ 672355 w 3024845"/>
                <a:gd name="connsiteY103" fmla="*/ 285592 h 840941"/>
                <a:gd name="connsiteX104" fmla="*/ 682995 w 3024845"/>
                <a:gd name="connsiteY104" fmla="*/ 285592 h 840941"/>
                <a:gd name="connsiteX105" fmla="*/ 682995 w 3024845"/>
                <a:gd name="connsiteY105" fmla="*/ 238033 h 840941"/>
                <a:gd name="connsiteX106" fmla="*/ 709342 w 3024845"/>
                <a:gd name="connsiteY106" fmla="*/ 238033 h 840941"/>
                <a:gd name="connsiteX107" fmla="*/ 709342 w 3024845"/>
                <a:gd name="connsiteY107" fmla="*/ 216415 h 840941"/>
                <a:gd name="connsiteX108" fmla="*/ 743796 w 3024845"/>
                <a:gd name="connsiteY108" fmla="*/ 216415 h 840941"/>
                <a:gd name="connsiteX109" fmla="*/ 743796 w 3024845"/>
                <a:gd name="connsiteY109" fmla="*/ 218847 h 840941"/>
                <a:gd name="connsiteX110" fmla="*/ 743796 w 3024845"/>
                <a:gd name="connsiteY110" fmla="*/ 235871 h 840941"/>
                <a:gd name="connsiteX111" fmla="*/ 746076 w 3024845"/>
                <a:gd name="connsiteY111" fmla="*/ 235871 h 840941"/>
                <a:gd name="connsiteX112" fmla="*/ 762036 w 3024845"/>
                <a:gd name="connsiteY112" fmla="*/ 235871 h 840941"/>
                <a:gd name="connsiteX113" fmla="*/ 762036 w 3024845"/>
                <a:gd name="connsiteY113" fmla="*/ 283430 h 840941"/>
                <a:gd name="connsiteX114" fmla="*/ 763049 w 3024845"/>
                <a:gd name="connsiteY114" fmla="*/ 283430 h 840941"/>
                <a:gd name="connsiteX115" fmla="*/ 770143 w 3024845"/>
                <a:gd name="connsiteY115" fmla="*/ 283430 h 840941"/>
                <a:gd name="connsiteX116" fmla="*/ 784330 w 3024845"/>
                <a:gd name="connsiteY116" fmla="*/ 287754 h 840941"/>
                <a:gd name="connsiteX117" fmla="*/ 784330 w 3024845"/>
                <a:gd name="connsiteY117" fmla="*/ 326666 h 840941"/>
                <a:gd name="connsiteX118" fmla="*/ 785343 w 3024845"/>
                <a:gd name="connsiteY118" fmla="*/ 326666 h 840941"/>
                <a:gd name="connsiteX119" fmla="*/ 792436 w 3024845"/>
                <a:gd name="connsiteY119" fmla="*/ 326666 h 840941"/>
                <a:gd name="connsiteX120" fmla="*/ 792436 w 3024845"/>
                <a:gd name="connsiteY120" fmla="*/ 328287 h 840941"/>
                <a:gd name="connsiteX121" fmla="*/ 792436 w 3024845"/>
                <a:gd name="connsiteY121" fmla="*/ 339636 h 840941"/>
                <a:gd name="connsiteX122" fmla="*/ 794463 w 3024845"/>
                <a:gd name="connsiteY122" fmla="*/ 339636 h 840941"/>
                <a:gd name="connsiteX123" fmla="*/ 808650 w 3024845"/>
                <a:gd name="connsiteY123" fmla="*/ 339636 h 840941"/>
                <a:gd name="connsiteX124" fmla="*/ 814730 w 3024845"/>
                <a:gd name="connsiteY124" fmla="*/ 346122 h 840941"/>
                <a:gd name="connsiteX125" fmla="*/ 814730 w 3024845"/>
                <a:gd name="connsiteY125" fmla="*/ 367740 h 840941"/>
                <a:gd name="connsiteX126" fmla="*/ 817010 w 3024845"/>
                <a:gd name="connsiteY126" fmla="*/ 367740 h 840941"/>
                <a:gd name="connsiteX127" fmla="*/ 832970 w 3024845"/>
                <a:gd name="connsiteY127" fmla="*/ 367740 h 840941"/>
                <a:gd name="connsiteX128" fmla="*/ 832970 w 3024845"/>
                <a:gd name="connsiteY128" fmla="*/ 368820 h 840941"/>
                <a:gd name="connsiteX129" fmla="*/ 832970 w 3024845"/>
                <a:gd name="connsiteY129" fmla="*/ 376387 h 840941"/>
                <a:gd name="connsiteX130" fmla="*/ 834237 w 3024845"/>
                <a:gd name="connsiteY130" fmla="*/ 376387 h 840941"/>
                <a:gd name="connsiteX131" fmla="*/ 843104 w 3024845"/>
                <a:gd name="connsiteY131" fmla="*/ 376387 h 840941"/>
                <a:gd name="connsiteX132" fmla="*/ 843104 w 3024845"/>
                <a:gd name="connsiteY132" fmla="*/ 378548 h 840941"/>
                <a:gd name="connsiteX133" fmla="*/ 843104 w 3024845"/>
                <a:gd name="connsiteY133" fmla="*/ 393681 h 840941"/>
                <a:gd name="connsiteX134" fmla="*/ 847157 w 3024845"/>
                <a:gd name="connsiteY134" fmla="*/ 391789 h 840941"/>
                <a:gd name="connsiteX135" fmla="*/ 847157 w 3024845"/>
                <a:gd name="connsiteY135" fmla="*/ 378548 h 840941"/>
                <a:gd name="connsiteX136" fmla="*/ 848170 w 3024845"/>
                <a:gd name="connsiteY136" fmla="*/ 378548 h 840941"/>
                <a:gd name="connsiteX137" fmla="*/ 855264 w 3024845"/>
                <a:gd name="connsiteY137" fmla="*/ 378548 h 840941"/>
                <a:gd name="connsiteX138" fmla="*/ 855264 w 3024845"/>
                <a:gd name="connsiteY138" fmla="*/ 380170 h 840941"/>
                <a:gd name="connsiteX139" fmla="*/ 855264 w 3024845"/>
                <a:gd name="connsiteY139" fmla="*/ 391519 h 840941"/>
                <a:gd name="connsiteX140" fmla="*/ 856024 w 3024845"/>
                <a:gd name="connsiteY140" fmla="*/ 391519 h 840941"/>
                <a:gd name="connsiteX141" fmla="*/ 861344 w 3024845"/>
                <a:gd name="connsiteY141" fmla="*/ 391519 h 840941"/>
                <a:gd name="connsiteX142" fmla="*/ 909984 w 3024845"/>
                <a:gd name="connsiteY142" fmla="*/ 387196 h 840941"/>
                <a:gd name="connsiteX143" fmla="*/ 909984 w 3024845"/>
                <a:gd name="connsiteY143" fmla="*/ 388547 h 840941"/>
                <a:gd name="connsiteX144" fmla="*/ 909984 w 3024845"/>
                <a:gd name="connsiteY144" fmla="*/ 398004 h 840941"/>
                <a:gd name="connsiteX145" fmla="*/ 910744 w 3024845"/>
                <a:gd name="connsiteY145" fmla="*/ 398004 h 840941"/>
                <a:gd name="connsiteX146" fmla="*/ 916065 w 3024845"/>
                <a:gd name="connsiteY146" fmla="*/ 398004 h 840941"/>
                <a:gd name="connsiteX147" fmla="*/ 916065 w 3024845"/>
                <a:gd name="connsiteY147" fmla="*/ 400166 h 840941"/>
                <a:gd name="connsiteX148" fmla="*/ 916065 w 3024845"/>
                <a:gd name="connsiteY148" fmla="*/ 415299 h 840941"/>
                <a:gd name="connsiteX149" fmla="*/ 918091 w 3024845"/>
                <a:gd name="connsiteY149" fmla="*/ 413948 h 840941"/>
                <a:gd name="connsiteX150" fmla="*/ 932278 w 3024845"/>
                <a:gd name="connsiteY150" fmla="*/ 404490 h 840941"/>
                <a:gd name="connsiteX151" fmla="*/ 938358 w 3024845"/>
                <a:gd name="connsiteY151" fmla="*/ 363416 h 840941"/>
                <a:gd name="connsiteX152" fmla="*/ 939118 w 3024845"/>
                <a:gd name="connsiteY152" fmla="*/ 363146 h 840941"/>
                <a:gd name="connsiteX153" fmla="*/ 944438 w 3024845"/>
                <a:gd name="connsiteY153" fmla="*/ 361254 h 840941"/>
                <a:gd name="connsiteX154" fmla="*/ 946465 w 3024845"/>
                <a:gd name="connsiteY154" fmla="*/ 292077 h 840941"/>
                <a:gd name="connsiteX155" fmla="*/ 948492 w 3024845"/>
                <a:gd name="connsiteY155" fmla="*/ 361254 h 840941"/>
                <a:gd name="connsiteX156" fmla="*/ 949252 w 3024845"/>
                <a:gd name="connsiteY156" fmla="*/ 361524 h 840941"/>
                <a:gd name="connsiteX157" fmla="*/ 954572 w 3024845"/>
                <a:gd name="connsiteY157" fmla="*/ 363416 h 840941"/>
                <a:gd name="connsiteX158" fmla="*/ 954572 w 3024845"/>
                <a:gd name="connsiteY158" fmla="*/ 276945 h 840941"/>
                <a:gd name="connsiteX159" fmla="*/ 958625 w 3024845"/>
                <a:gd name="connsiteY159" fmla="*/ 244518 h 840941"/>
                <a:gd name="connsiteX160" fmla="*/ 997132 w 3024845"/>
                <a:gd name="connsiteY160" fmla="*/ 244518 h 840941"/>
                <a:gd name="connsiteX161" fmla="*/ 997132 w 3024845"/>
                <a:gd name="connsiteY161" fmla="*/ 276945 h 840941"/>
                <a:gd name="connsiteX162" fmla="*/ 997892 w 3024845"/>
                <a:gd name="connsiteY162" fmla="*/ 276945 h 840941"/>
                <a:gd name="connsiteX163" fmla="*/ 1003212 w 3024845"/>
                <a:gd name="connsiteY163" fmla="*/ 276945 h 840941"/>
                <a:gd name="connsiteX164" fmla="*/ 1003212 w 3024845"/>
                <a:gd name="connsiteY164" fmla="*/ 194797 h 840941"/>
                <a:gd name="connsiteX165" fmla="*/ 1004986 w 3024845"/>
                <a:gd name="connsiteY165" fmla="*/ 194797 h 840941"/>
                <a:gd name="connsiteX166" fmla="*/ 1017399 w 3024845"/>
                <a:gd name="connsiteY166" fmla="*/ 194797 h 840941"/>
                <a:gd name="connsiteX167" fmla="*/ 1017399 w 3024845"/>
                <a:gd name="connsiteY167" fmla="*/ 192906 h 840941"/>
                <a:gd name="connsiteX168" fmla="*/ 1017399 w 3024845"/>
                <a:gd name="connsiteY168" fmla="*/ 179665 h 840941"/>
                <a:gd name="connsiteX169" fmla="*/ 1039693 w 3024845"/>
                <a:gd name="connsiteY169" fmla="*/ 179665 h 840941"/>
                <a:gd name="connsiteX170" fmla="*/ 1039693 w 3024845"/>
                <a:gd name="connsiteY170" fmla="*/ 178584 h 840941"/>
                <a:gd name="connsiteX171" fmla="*/ 1039693 w 3024845"/>
                <a:gd name="connsiteY171" fmla="*/ 171018 h 840941"/>
                <a:gd name="connsiteX172" fmla="*/ 1041466 w 3024845"/>
                <a:gd name="connsiteY172" fmla="*/ 171018 h 840941"/>
                <a:gd name="connsiteX173" fmla="*/ 1053880 w 3024845"/>
                <a:gd name="connsiteY173" fmla="*/ 171018 h 840941"/>
                <a:gd name="connsiteX174" fmla="*/ 1053880 w 3024845"/>
                <a:gd name="connsiteY174" fmla="*/ 172099 h 840941"/>
                <a:gd name="connsiteX175" fmla="*/ 1053880 w 3024845"/>
                <a:gd name="connsiteY175" fmla="*/ 179665 h 840941"/>
                <a:gd name="connsiteX176" fmla="*/ 1054640 w 3024845"/>
                <a:gd name="connsiteY176" fmla="*/ 179665 h 840941"/>
                <a:gd name="connsiteX177" fmla="*/ 1059960 w 3024845"/>
                <a:gd name="connsiteY177" fmla="*/ 179665 h 840941"/>
                <a:gd name="connsiteX178" fmla="*/ 1070093 w 3024845"/>
                <a:gd name="connsiteY178" fmla="*/ 175341 h 840941"/>
                <a:gd name="connsiteX179" fmla="*/ 1074146 w 3024845"/>
                <a:gd name="connsiteY179" fmla="*/ 178584 h 840941"/>
                <a:gd name="connsiteX180" fmla="*/ 1074146 w 3024845"/>
                <a:gd name="connsiteY180" fmla="*/ 171018 h 840941"/>
                <a:gd name="connsiteX181" fmla="*/ 1076426 w 3024845"/>
                <a:gd name="connsiteY181" fmla="*/ 171018 h 840941"/>
                <a:gd name="connsiteX182" fmla="*/ 1092387 w 3024845"/>
                <a:gd name="connsiteY182" fmla="*/ 171018 h 840941"/>
                <a:gd name="connsiteX183" fmla="*/ 1092387 w 3024845"/>
                <a:gd name="connsiteY183" fmla="*/ 172099 h 840941"/>
                <a:gd name="connsiteX184" fmla="*/ 1092387 w 3024845"/>
                <a:gd name="connsiteY184" fmla="*/ 179665 h 840941"/>
                <a:gd name="connsiteX185" fmla="*/ 1122787 w 3024845"/>
                <a:gd name="connsiteY185" fmla="*/ 179665 h 840941"/>
                <a:gd name="connsiteX186" fmla="*/ 1122787 w 3024845"/>
                <a:gd name="connsiteY186" fmla="*/ 181286 h 840941"/>
                <a:gd name="connsiteX187" fmla="*/ 1122787 w 3024845"/>
                <a:gd name="connsiteY187" fmla="*/ 192636 h 840941"/>
                <a:gd name="connsiteX188" fmla="*/ 1149134 w 3024845"/>
                <a:gd name="connsiteY188" fmla="*/ 192636 h 840941"/>
                <a:gd name="connsiteX189" fmla="*/ 1149134 w 3024845"/>
                <a:gd name="connsiteY189" fmla="*/ 222900 h 840941"/>
                <a:gd name="connsiteX190" fmla="*/ 1149894 w 3024845"/>
                <a:gd name="connsiteY190" fmla="*/ 222900 h 840941"/>
                <a:gd name="connsiteX191" fmla="*/ 1155214 w 3024845"/>
                <a:gd name="connsiteY191" fmla="*/ 222900 h 840941"/>
                <a:gd name="connsiteX192" fmla="*/ 1155214 w 3024845"/>
                <a:gd name="connsiteY192" fmla="*/ 223981 h 840941"/>
                <a:gd name="connsiteX193" fmla="*/ 1155214 w 3024845"/>
                <a:gd name="connsiteY193" fmla="*/ 231548 h 840941"/>
                <a:gd name="connsiteX194" fmla="*/ 1159268 w 3024845"/>
                <a:gd name="connsiteY194" fmla="*/ 261812 h 840941"/>
                <a:gd name="connsiteX195" fmla="*/ 1160028 w 3024845"/>
                <a:gd name="connsiteY195" fmla="*/ 261812 h 840941"/>
                <a:gd name="connsiteX196" fmla="*/ 1165348 w 3024845"/>
                <a:gd name="connsiteY196" fmla="*/ 261812 h 840941"/>
                <a:gd name="connsiteX197" fmla="*/ 1165348 w 3024845"/>
                <a:gd name="connsiteY197" fmla="*/ 262623 h 840941"/>
                <a:gd name="connsiteX198" fmla="*/ 1165348 w 3024845"/>
                <a:gd name="connsiteY198" fmla="*/ 268298 h 840941"/>
                <a:gd name="connsiteX199" fmla="*/ 1166361 w 3024845"/>
                <a:gd name="connsiteY199" fmla="*/ 268298 h 840941"/>
                <a:gd name="connsiteX200" fmla="*/ 1173454 w 3024845"/>
                <a:gd name="connsiteY200" fmla="*/ 268298 h 840941"/>
                <a:gd name="connsiteX201" fmla="*/ 1173454 w 3024845"/>
                <a:gd name="connsiteY201" fmla="*/ 298563 h 840941"/>
                <a:gd name="connsiteX202" fmla="*/ 1175481 w 3024845"/>
                <a:gd name="connsiteY202" fmla="*/ 298563 h 840941"/>
                <a:gd name="connsiteX203" fmla="*/ 1189668 w 3024845"/>
                <a:gd name="connsiteY203" fmla="*/ 298563 h 840941"/>
                <a:gd name="connsiteX204" fmla="*/ 1189668 w 3024845"/>
                <a:gd name="connsiteY204" fmla="*/ 322342 h 840941"/>
                <a:gd name="connsiteX205" fmla="*/ 1191695 w 3024845"/>
                <a:gd name="connsiteY205" fmla="*/ 323963 h 840941"/>
                <a:gd name="connsiteX206" fmla="*/ 1191695 w 3024845"/>
                <a:gd name="connsiteY206" fmla="*/ 335313 h 840941"/>
                <a:gd name="connsiteX207" fmla="*/ 1192455 w 3024845"/>
                <a:gd name="connsiteY207" fmla="*/ 335313 h 840941"/>
                <a:gd name="connsiteX208" fmla="*/ 1197775 w 3024845"/>
                <a:gd name="connsiteY208" fmla="*/ 335313 h 840941"/>
                <a:gd name="connsiteX209" fmla="*/ 1197775 w 3024845"/>
                <a:gd name="connsiteY209" fmla="*/ 359092 h 840941"/>
                <a:gd name="connsiteX210" fmla="*/ 1199041 w 3024845"/>
                <a:gd name="connsiteY210" fmla="*/ 359092 h 840941"/>
                <a:gd name="connsiteX211" fmla="*/ 1207908 w 3024845"/>
                <a:gd name="connsiteY211" fmla="*/ 359092 h 840941"/>
                <a:gd name="connsiteX212" fmla="*/ 1209935 w 3024845"/>
                <a:gd name="connsiteY212" fmla="*/ 363146 h 840941"/>
                <a:gd name="connsiteX213" fmla="*/ 1209935 w 3024845"/>
                <a:gd name="connsiteY213" fmla="*/ 376387 h 840941"/>
                <a:gd name="connsiteX214" fmla="*/ 1211455 w 3024845"/>
                <a:gd name="connsiteY214" fmla="*/ 374495 h 840941"/>
                <a:gd name="connsiteX215" fmla="*/ 1222095 w 3024845"/>
                <a:gd name="connsiteY215" fmla="*/ 361254 h 840941"/>
                <a:gd name="connsiteX216" fmla="*/ 1250469 w 3024845"/>
                <a:gd name="connsiteY216" fmla="*/ 361254 h 840941"/>
                <a:gd name="connsiteX217" fmla="*/ 1250469 w 3024845"/>
                <a:gd name="connsiteY217" fmla="*/ 447725 h 840941"/>
                <a:gd name="connsiteX218" fmla="*/ 1251229 w 3024845"/>
                <a:gd name="connsiteY218" fmla="*/ 447725 h 840941"/>
                <a:gd name="connsiteX219" fmla="*/ 1256549 w 3024845"/>
                <a:gd name="connsiteY219" fmla="*/ 447725 h 840941"/>
                <a:gd name="connsiteX220" fmla="*/ 1257309 w 3024845"/>
                <a:gd name="connsiteY220" fmla="*/ 446374 h 840941"/>
                <a:gd name="connsiteX221" fmla="*/ 1262629 w 3024845"/>
                <a:gd name="connsiteY221" fmla="*/ 436916 h 840941"/>
                <a:gd name="connsiteX222" fmla="*/ 1262629 w 3024845"/>
                <a:gd name="connsiteY222" fmla="*/ 438808 h 840941"/>
                <a:gd name="connsiteX223" fmla="*/ 1262629 w 3024845"/>
                <a:gd name="connsiteY223" fmla="*/ 452049 h 840941"/>
                <a:gd name="connsiteX224" fmla="*/ 1266682 w 3024845"/>
                <a:gd name="connsiteY224" fmla="*/ 406652 h 840941"/>
                <a:gd name="connsiteX225" fmla="*/ 1267442 w 3024845"/>
                <a:gd name="connsiteY225" fmla="*/ 406652 h 840941"/>
                <a:gd name="connsiteX226" fmla="*/ 1272762 w 3024845"/>
                <a:gd name="connsiteY226" fmla="*/ 406652 h 840941"/>
                <a:gd name="connsiteX227" fmla="*/ 1272762 w 3024845"/>
                <a:gd name="connsiteY227" fmla="*/ 341798 h 840941"/>
                <a:gd name="connsiteX228" fmla="*/ 1273776 w 3024845"/>
                <a:gd name="connsiteY228" fmla="*/ 341798 h 840941"/>
                <a:gd name="connsiteX229" fmla="*/ 1280869 w 3024845"/>
                <a:gd name="connsiteY229" fmla="*/ 341798 h 840941"/>
                <a:gd name="connsiteX230" fmla="*/ 1293029 w 3024845"/>
                <a:gd name="connsiteY230" fmla="*/ 298563 h 840941"/>
                <a:gd name="connsiteX231" fmla="*/ 1294296 w 3024845"/>
                <a:gd name="connsiteY231" fmla="*/ 298563 h 840941"/>
                <a:gd name="connsiteX232" fmla="*/ 1303163 w 3024845"/>
                <a:gd name="connsiteY232" fmla="*/ 298563 h 840941"/>
                <a:gd name="connsiteX233" fmla="*/ 1313296 w 3024845"/>
                <a:gd name="connsiteY233" fmla="*/ 341798 h 840941"/>
                <a:gd name="connsiteX234" fmla="*/ 1314309 w 3024845"/>
                <a:gd name="connsiteY234" fmla="*/ 341798 h 840941"/>
                <a:gd name="connsiteX235" fmla="*/ 1321403 w 3024845"/>
                <a:gd name="connsiteY235" fmla="*/ 341798 h 840941"/>
                <a:gd name="connsiteX236" fmla="*/ 1321403 w 3024845"/>
                <a:gd name="connsiteY236" fmla="*/ 380710 h 840941"/>
                <a:gd name="connsiteX237" fmla="*/ 1323176 w 3024845"/>
                <a:gd name="connsiteY237" fmla="*/ 380710 h 840941"/>
                <a:gd name="connsiteX238" fmla="*/ 1335590 w 3024845"/>
                <a:gd name="connsiteY238" fmla="*/ 380710 h 840941"/>
                <a:gd name="connsiteX239" fmla="*/ 1335590 w 3024845"/>
                <a:gd name="connsiteY239" fmla="*/ 382872 h 840941"/>
                <a:gd name="connsiteX240" fmla="*/ 1335590 w 3024845"/>
                <a:gd name="connsiteY240" fmla="*/ 398004 h 840941"/>
                <a:gd name="connsiteX241" fmla="*/ 1339643 w 3024845"/>
                <a:gd name="connsiteY241" fmla="*/ 395843 h 840941"/>
                <a:gd name="connsiteX242" fmla="*/ 1339643 w 3024845"/>
                <a:gd name="connsiteY242" fmla="*/ 380710 h 840941"/>
                <a:gd name="connsiteX243" fmla="*/ 1341163 w 3024845"/>
                <a:gd name="connsiteY243" fmla="*/ 380710 h 840941"/>
                <a:gd name="connsiteX244" fmla="*/ 1351803 w 3024845"/>
                <a:gd name="connsiteY244" fmla="*/ 380710 h 840941"/>
                <a:gd name="connsiteX245" fmla="*/ 1351803 w 3024845"/>
                <a:gd name="connsiteY245" fmla="*/ 382331 h 840941"/>
                <a:gd name="connsiteX246" fmla="*/ 1351803 w 3024845"/>
                <a:gd name="connsiteY246" fmla="*/ 393681 h 840941"/>
                <a:gd name="connsiteX247" fmla="*/ 1382204 w 3024845"/>
                <a:gd name="connsiteY247" fmla="*/ 393681 h 840941"/>
                <a:gd name="connsiteX248" fmla="*/ 1382204 w 3024845"/>
                <a:gd name="connsiteY248" fmla="*/ 356931 h 840941"/>
                <a:gd name="connsiteX249" fmla="*/ 1383470 w 3024845"/>
                <a:gd name="connsiteY249" fmla="*/ 356931 h 840941"/>
                <a:gd name="connsiteX250" fmla="*/ 1392337 w 3024845"/>
                <a:gd name="connsiteY250" fmla="*/ 356931 h 840941"/>
                <a:gd name="connsiteX251" fmla="*/ 1392337 w 3024845"/>
                <a:gd name="connsiteY251" fmla="*/ 378548 h 840941"/>
                <a:gd name="connsiteX252" fmla="*/ 1394364 w 3024845"/>
                <a:gd name="connsiteY252" fmla="*/ 346122 h 840941"/>
                <a:gd name="connsiteX253" fmla="*/ 1416657 w 3024845"/>
                <a:gd name="connsiteY253" fmla="*/ 346122 h 840941"/>
                <a:gd name="connsiteX254" fmla="*/ 1416657 w 3024845"/>
                <a:gd name="connsiteY254" fmla="*/ 344500 h 840941"/>
                <a:gd name="connsiteX255" fmla="*/ 1416657 w 3024845"/>
                <a:gd name="connsiteY255" fmla="*/ 333151 h 840941"/>
                <a:gd name="connsiteX256" fmla="*/ 1417417 w 3024845"/>
                <a:gd name="connsiteY256" fmla="*/ 333151 h 840941"/>
                <a:gd name="connsiteX257" fmla="*/ 1422737 w 3024845"/>
                <a:gd name="connsiteY257" fmla="*/ 333151 h 840941"/>
                <a:gd name="connsiteX258" fmla="*/ 1422737 w 3024845"/>
                <a:gd name="connsiteY258" fmla="*/ 331260 h 840941"/>
                <a:gd name="connsiteX259" fmla="*/ 1422737 w 3024845"/>
                <a:gd name="connsiteY259" fmla="*/ 318019 h 840941"/>
                <a:gd name="connsiteX260" fmla="*/ 1426791 w 3024845"/>
                <a:gd name="connsiteY260" fmla="*/ 324504 h 840941"/>
                <a:gd name="connsiteX261" fmla="*/ 1429071 w 3024845"/>
                <a:gd name="connsiteY261" fmla="*/ 324504 h 840941"/>
                <a:gd name="connsiteX262" fmla="*/ 1445031 w 3024845"/>
                <a:gd name="connsiteY262" fmla="*/ 324504 h 840941"/>
                <a:gd name="connsiteX263" fmla="*/ 1445031 w 3024845"/>
                <a:gd name="connsiteY263" fmla="*/ 323693 h 840941"/>
                <a:gd name="connsiteX264" fmla="*/ 1445031 w 3024845"/>
                <a:gd name="connsiteY264" fmla="*/ 318019 h 840941"/>
                <a:gd name="connsiteX265" fmla="*/ 1445791 w 3024845"/>
                <a:gd name="connsiteY265" fmla="*/ 318019 h 840941"/>
                <a:gd name="connsiteX266" fmla="*/ 1451111 w 3024845"/>
                <a:gd name="connsiteY266" fmla="*/ 318019 h 840941"/>
                <a:gd name="connsiteX267" fmla="*/ 1451111 w 3024845"/>
                <a:gd name="connsiteY267" fmla="*/ 319370 h 840941"/>
                <a:gd name="connsiteX268" fmla="*/ 1451111 w 3024845"/>
                <a:gd name="connsiteY268" fmla="*/ 328828 h 840941"/>
                <a:gd name="connsiteX269" fmla="*/ 1489618 w 3024845"/>
                <a:gd name="connsiteY269" fmla="*/ 328828 h 840941"/>
                <a:gd name="connsiteX270" fmla="*/ 1489618 w 3024845"/>
                <a:gd name="connsiteY270" fmla="*/ 467181 h 840941"/>
                <a:gd name="connsiteX271" fmla="*/ 1491138 w 3024845"/>
                <a:gd name="connsiteY271" fmla="*/ 467181 h 840941"/>
                <a:gd name="connsiteX272" fmla="*/ 1501778 w 3024845"/>
                <a:gd name="connsiteY272" fmla="*/ 467181 h 840941"/>
                <a:gd name="connsiteX273" fmla="*/ 1501778 w 3024845"/>
                <a:gd name="connsiteY273" fmla="*/ 454211 h 840941"/>
                <a:gd name="connsiteX274" fmla="*/ 1505832 w 3024845"/>
                <a:gd name="connsiteY274" fmla="*/ 454211 h 840941"/>
                <a:gd name="connsiteX275" fmla="*/ 1505832 w 3024845"/>
                <a:gd name="connsiteY275" fmla="*/ 467181 h 840941"/>
                <a:gd name="connsiteX276" fmla="*/ 1536232 w 3024845"/>
                <a:gd name="connsiteY276" fmla="*/ 467181 h 840941"/>
                <a:gd name="connsiteX277" fmla="*/ 1536232 w 3024845"/>
                <a:gd name="connsiteY277" fmla="*/ 436916 h 840941"/>
                <a:gd name="connsiteX278" fmla="*/ 1548392 w 3024845"/>
                <a:gd name="connsiteY278" fmla="*/ 436916 h 840941"/>
                <a:gd name="connsiteX279" fmla="*/ 1560552 w 3024845"/>
                <a:gd name="connsiteY279" fmla="*/ 434755 h 840941"/>
                <a:gd name="connsiteX280" fmla="*/ 1564606 w 3024845"/>
                <a:gd name="connsiteY280" fmla="*/ 436916 h 840941"/>
                <a:gd name="connsiteX281" fmla="*/ 1574739 w 3024845"/>
                <a:gd name="connsiteY281" fmla="*/ 436916 h 840941"/>
                <a:gd name="connsiteX282" fmla="*/ 1574739 w 3024845"/>
                <a:gd name="connsiteY282" fmla="*/ 467181 h 840941"/>
                <a:gd name="connsiteX283" fmla="*/ 1582846 w 3024845"/>
                <a:gd name="connsiteY283" fmla="*/ 467181 h 840941"/>
                <a:gd name="connsiteX284" fmla="*/ 1582846 w 3024845"/>
                <a:gd name="connsiteY284" fmla="*/ 484476 h 840941"/>
                <a:gd name="connsiteX285" fmla="*/ 1592182 w 3024845"/>
                <a:gd name="connsiteY285" fmla="*/ 485381 h 840941"/>
                <a:gd name="connsiteX286" fmla="*/ 1605140 w 3024845"/>
                <a:gd name="connsiteY286" fmla="*/ 485381 h 840941"/>
                <a:gd name="connsiteX287" fmla="*/ 1605140 w 3024845"/>
                <a:gd name="connsiteY287" fmla="*/ 469343 h 840941"/>
                <a:gd name="connsiteX288" fmla="*/ 1673096 w 3024845"/>
                <a:gd name="connsiteY288" fmla="*/ 469343 h 840941"/>
                <a:gd name="connsiteX289" fmla="*/ 1673096 w 3024845"/>
                <a:gd name="connsiteY289" fmla="*/ 384090 h 840941"/>
                <a:gd name="connsiteX290" fmla="*/ 1745104 w 3024845"/>
                <a:gd name="connsiteY290" fmla="*/ 384090 h 840941"/>
                <a:gd name="connsiteX291" fmla="*/ 1745104 w 3024845"/>
                <a:gd name="connsiteY291" fmla="*/ 462858 h 840941"/>
                <a:gd name="connsiteX292" fmla="*/ 1747008 w 3024845"/>
                <a:gd name="connsiteY292" fmla="*/ 462858 h 840941"/>
                <a:gd name="connsiteX293" fmla="*/ 1748250 w 3024845"/>
                <a:gd name="connsiteY293" fmla="*/ 485381 h 840941"/>
                <a:gd name="connsiteX294" fmla="*/ 1757926 w 3024845"/>
                <a:gd name="connsiteY294" fmla="*/ 485381 h 840941"/>
                <a:gd name="connsiteX295" fmla="*/ 1759168 w 3024845"/>
                <a:gd name="connsiteY295" fmla="*/ 462858 h 840941"/>
                <a:gd name="connsiteX296" fmla="*/ 1765248 w 3024845"/>
                <a:gd name="connsiteY296" fmla="*/ 462858 h 840941"/>
                <a:gd name="connsiteX297" fmla="*/ 1766490 w 3024845"/>
                <a:gd name="connsiteY297" fmla="*/ 485381 h 840941"/>
                <a:gd name="connsiteX298" fmla="*/ 1817112 w 3024845"/>
                <a:gd name="connsiteY298" fmla="*/ 485381 h 840941"/>
                <a:gd name="connsiteX299" fmla="*/ 1817112 w 3024845"/>
                <a:gd name="connsiteY299" fmla="*/ 322353 h 840941"/>
                <a:gd name="connsiteX300" fmla="*/ 2014439 w 3024845"/>
                <a:gd name="connsiteY300" fmla="*/ 322353 h 840941"/>
                <a:gd name="connsiteX301" fmla="*/ 2014439 w 3024845"/>
                <a:gd name="connsiteY301" fmla="*/ 485381 h 840941"/>
                <a:gd name="connsiteX302" fmla="*/ 2033136 w 3024845"/>
                <a:gd name="connsiteY302" fmla="*/ 485381 h 840941"/>
                <a:gd name="connsiteX303" fmla="*/ 2033136 w 3024845"/>
                <a:gd name="connsiteY303" fmla="*/ 402688 h 840941"/>
                <a:gd name="connsiteX304" fmla="*/ 2128256 w 3024845"/>
                <a:gd name="connsiteY304" fmla="*/ 402688 h 840941"/>
                <a:gd name="connsiteX305" fmla="*/ 2180720 w 3024845"/>
                <a:gd name="connsiteY305" fmla="*/ 337475 h 840941"/>
                <a:gd name="connsiteX306" fmla="*/ 2245574 w 3024845"/>
                <a:gd name="connsiteY306" fmla="*/ 337475 h 840941"/>
                <a:gd name="connsiteX307" fmla="*/ 2245574 w 3024845"/>
                <a:gd name="connsiteY307" fmla="*/ 413137 h 840941"/>
                <a:gd name="connsiteX308" fmla="*/ 2253681 w 3024845"/>
                <a:gd name="connsiteY308" fmla="*/ 413137 h 840941"/>
                <a:gd name="connsiteX309" fmla="*/ 2255708 w 3024845"/>
                <a:gd name="connsiteY309" fmla="*/ 406652 h 840941"/>
                <a:gd name="connsiteX310" fmla="*/ 2261788 w 3024845"/>
                <a:gd name="connsiteY310" fmla="*/ 406652 h 840941"/>
                <a:gd name="connsiteX311" fmla="*/ 2263815 w 3024845"/>
                <a:gd name="connsiteY311" fmla="*/ 415299 h 840941"/>
                <a:gd name="connsiteX312" fmla="*/ 2275975 w 3024845"/>
                <a:gd name="connsiteY312" fmla="*/ 415299 h 840941"/>
                <a:gd name="connsiteX313" fmla="*/ 2275975 w 3024845"/>
                <a:gd name="connsiteY313" fmla="*/ 408813 h 840941"/>
                <a:gd name="connsiteX314" fmla="*/ 2298268 w 3024845"/>
                <a:gd name="connsiteY314" fmla="*/ 408813 h 840941"/>
                <a:gd name="connsiteX315" fmla="*/ 2298268 w 3024845"/>
                <a:gd name="connsiteY315" fmla="*/ 415299 h 840941"/>
                <a:gd name="connsiteX316" fmla="*/ 2318535 w 3024845"/>
                <a:gd name="connsiteY316" fmla="*/ 415299 h 840941"/>
                <a:gd name="connsiteX317" fmla="*/ 2318535 w 3024845"/>
                <a:gd name="connsiteY317" fmla="*/ 460696 h 840941"/>
                <a:gd name="connsiteX318" fmla="*/ 2332722 w 3024845"/>
                <a:gd name="connsiteY318" fmla="*/ 460696 h 840941"/>
                <a:gd name="connsiteX319" fmla="*/ 2332722 w 3024845"/>
                <a:gd name="connsiteY319" fmla="*/ 447725 h 840941"/>
                <a:gd name="connsiteX320" fmla="*/ 2348936 w 3024845"/>
                <a:gd name="connsiteY320" fmla="*/ 447725 h 840941"/>
                <a:gd name="connsiteX321" fmla="*/ 2348936 w 3024845"/>
                <a:gd name="connsiteY321" fmla="*/ 268298 h 840941"/>
                <a:gd name="connsiteX322" fmla="*/ 2355016 w 3024845"/>
                <a:gd name="connsiteY322" fmla="*/ 261812 h 840941"/>
                <a:gd name="connsiteX323" fmla="*/ 2427977 w 3024845"/>
                <a:gd name="connsiteY323" fmla="*/ 261812 h 840941"/>
                <a:gd name="connsiteX324" fmla="*/ 2427977 w 3024845"/>
                <a:gd name="connsiteY324" fmla="*/ 270460 h 840941"/>
                <a:gd name="connsiteX325" fmla="*/ 2438110 w 3024845"/>
                <a:gd name="connsiteY325" fmla="*/ 270460 h 840941"/>
                <a:gd name="connsiteX326" fmla="*/ 2438110 w 3024845"/>
                <a:gd name="connsiteY326" fmla="*/ 385034 h 840941"/>
                <a:gd name="connsiteX327" fmla="*/ 2460404 w 3024845"/>
                <a:gd name="connsiteY327" fmla="*/ 385034 h 840941"/>
                <a:gd name="connsiteX328" fmla="*/ 2460404 w 3024845"/>
                <a:gd name="connsiteY328" fmla="*/ 318019 h 840941"/>
                <a:gd name="connsiteX329" fmla="*/ 2486751 w 3024845"/>
                <a:gd name="connsiteY329" fmla="*/ 318019 h 840941"/>
                <a:gd name="connsiteX330" fmla="*/ 2490804 w 3024845"/>
                <a:gd name="connsiteY330" fmla="*/ 313695 h 840941"/>
                <a:gd name="connsiteX331" fmla="*/ 2498911 w 3024845"/>
                <a:gd name="connsiteY331" fmla="*/ 313695 h 840941"/>
                <a:gd name="connsiteX332" fmla="*/ 2502964 w 3024845"/>
                <a:gd name="connsiteY332" fmla="*/ 318019 h 840941"/>
                <a:gd name="connsiteX333" fmla="*/ 2525258 w 3024845"/>
                <a:gd name="connsiteY333" fmla="*/ 318019 h 840941"/>
                <a:gd name="connsiteX334" fmla="*/ 2525258 w 3024845"/>
                <a:gd name="connsiteY334" fmla="*/ 201283 h 840941"/>
                <a:gd name="connsiteX335" fmla="*/ 2582005 w 3024845"/>
                <a:gd name="connsiteY335" fmla="*/ 190474 h 840941"/>
                <a:gd name="connsiteX336" fmla="*/ 2582005 w 3024845"/>
                <a:gd name="connsiteY336" fmla="*/ 191555 h 840941"/>
                <a:gd name="connsiteX337" fmla="*/ 2582005 w 3024845"/>
                <a:gd name="connsiteY337" fmla="*/ 199121 h 840941"/>
                <a:gd name="connsiteX338" fmla="*/ 2608352 w 3024845"/>
                <a:gd name="connsiteY338" fmla="*/ 199121 h 840941"/>
                <a:gd name="connsiteX339" fmla="*/ 2608352 w 3024845"/>
                <a:gd name="connsiteY339" fmla="*/ 454211 h 840941"/>
                <a:gd name="connsiteX340" fmla="*/ 2630646 w 3024845"/>
                <a:gd name="connsiteY340" fmla="*/ 454211 h 840941"/>
                <a:gd name="connsiteX341" fmla="*/ 2630646 w 3024845"/>
                <a:gd name="connsiteY341" fmla="*/ 449887 h 840941"/>
                <a:gd name="connsiteX342" fmla="*/ 2642806 w 3024845"/>
                <a:gd name="connsiteY342" fmla="*/ 449887 h 840941"/>
                <a:gd name="connsiteX343" fmla="*/ 2642806 w 3024845"/>
                <a:gd name="connsiteY343" fmla="*/ 454211 h 840941"/>
                <a:gd name="connsiteX344" fmla="*/ 2667126 w 3024845"/>
                <a:gd name="connsiteY344" fmla="*/ 454211 h 840941"/>
                <a:gd name="connsiteX345" fmla="*/ 2667126 w 3024845"/>
                <a:gd name="connsiteY345" fmla="*/ 441240 h 840941"/>
                <a:gd name="connsiteX346" fmla="*/ 2695500 w 3024845"/>
                <a:gd name="connsiteY346" fmla="*/ 441240 h 840941"/>
                <a:gd name="connsiteX347" fmla="*/ 2707660 w 3024845"/>
                <a:gd name="connsiteY347" fmla="*/ 436916 h 840941"/>
                <a:gd name="connsiteX348" fmla="*/ 2727927 w 3024845"/>
                <a:gd name="connsiteY348" fmla="*/ 441240 h 840941"/>
                <a:gd name="connsiteX349" fmla="*/ 2727927 w 3024845"/>
                <a:gd name="connsiteY349" fmla="*/ 423946 h 840941"/>
                <a:gd name="connsiteX350" fmla="*/ 2736034 w 3024845"/>
                <a:gd name="connsiteY350" fmla="*/ 423946 h 840941"/>
                <a:gd name="connsiteX351" fmla="*/ 2736034 w 3024845"/>
                <a:gd name="connsiteY351" fmla="*/ 410975 h 840941"/>
                <a:gd name="connsiteX352" fmla="*/ 2792781 w 3024845"/>
                <a:gd name="connsiteY352" fmla="*/ 410975 h 840941"/>
                <a:gd name="connsiteX353" fmla="*/ 2792781 w 3024845"/>
                <a:gd name="connsiteY353" fmla="*/ 380710 h 840941"/>
                <a:gd name="connsiteX354" fmla="*/ 2811021 w 3024845"/>
                <a:gd name="connsiteY354" fmla="*/ 380710 h 840941"/>
                <a:gd name="connsiteX355" fmla="*/ 2811021 w 3024845"/>
                <a:gd name="connsiteY355" fmla="*/ 374225 h 840941"/>
                <a:gd name="connsiteX356" fmla="*/ 2823181 w 3024845"/>
                <a:gd name="connsiteY356" fmla="*/ 374225 h 840941"/>
                <a:gd name="connsiteX357" fmla="*/ 2823181 w 3024845"/>
                <a:gd name="connsiteY357" fmla="*/ 380710 h 840941"/>
                <a:gd name="connsiteX358" fmla="*/ 2839395 w 3024845"/>
                <a:gd name="connsiteY358" fmla="*/ 380710 h 840941"/>
                <a:gd name="connsiteX359" fmla="*/ 2839395 w 3024845"/>
                <a:gd name="connsiteY359" fmla="*/ 430431 h 840941"/>
                <a:gd name="connsiteX360" fmla="*/ 2871822 w 3024845"/>
                <a:gd name="connsiteY360" fmla="*/ 430431 h 840941"/>
                <a:gd name="connsiteX361" fmla="*/ 2871822 w 3024845"/>
                <a:gd name="connsiteY361" fmla="*/ 404490 h 840941"/>
                <a:gd name="connsiteX362" fmla="*/ 2910329 w 3024845"/>
                <a:gd name="connsiteY362" fmla="*/ 404490 h 840941"/>
                <a:gd name="connsiteX363" fmla="*/ 2910329 w 3024845"/>
                <a:gd name="connsiteY363" fmla="*/ 374225 h 840941"/>
                <a:gd name="connsiteX364" fmla="*/ 2958970 w 3024845"/>
                <a:gd name="connsiteY364" fmla="*/ 374225 h 840941"/>
                <a:gd name="connsiteX365" fmla="*/ 2958970 w 3024845"/>
                <a:gd name="connsiteY365" fmla="*/ 485381 h 840941"/>
                <a:gd name="connsiteX366" fmla="*/ 2958970 w 3024845"/>
                <a:gd name="connsiteY366" fmla="*/ 499160 h 840941"/>
                <a:gd name="connsiteX367" fmla="*/ 3024845 w 3024845"/>
                <a:gd name="connsiteY367" fmla="*/ 499160 h 840941"/>
                <a:gd name="connsiteX368" fmla="*/ 3024845 w 3024845"/>
                <a:gd name="connsiteY368" fmla="*/ 840941 h 840941"/>
                <a:gd name="connsiteX369" fmla="*/ 2054 w 3024845"/>
                <a:gd name="connsiteY369" fmla="*/ 838608 h 840941"/>
                <a:gd name="connsiteX370" fmla="*/ 0 w 3024845"/>
                <a:gd name="connsiteY370" fmla="*/ 404490 h 840941"/>
                <a:gd name="connsiteX371" fmla="*/ 20267 w 3024845"/>
                <a:gd name="connsiteY371" fmla="*/ 404490 h 840941"/>
                <a:gd name="connsiteX372" fmla="*/ 20774 w 3024845"/>
                <a:gd name="connsiteY372" fmla="*/ 403409 h 840941"/>
                <a:gd name="connsiteX373" fmla="*/ 24320 w 3024845"/>
                <a:gd name="connsiteY373" fmla="*/ 395843 h 840941"/>
                <a:gd name="connsiteX374" fmla="*/ 26094 w 3024845"/>
                <a:gd name="connsiteY374" fmla="*/ 396113 h 840941"/>
                <a:gd name="connsiteX375" fmla="*/ 38507 w 3024845"/>
                <a:gd name="connsiteY375" fmla="*/ 398004 h 840941"/>
                <a:gd name="connsiteX376" fmla="*/ 39014 w 3024845"/>
                <a:gd name="connsiteY376" fmla="*/ 399356 h 840941"/>
                <a:gd name="connsiteX377" fmla="*/ 42560 w 3024845"/>
                <a:gd name="connsiteY377" fmla="*/ 408813 h 840941"/>
                <a:gd name="connsiteX378" fmla="*/ 68907 w 3024845"/>
                <a:gd name="connsiteY378" fmla="*/ 410975 h 840941"/>
                <a:gd name="connsiteX379" fmla="*/ 68907 w 3024845"/>
                <a:gd name="connsiteY379" fmla="*/ 287754 h 840941"/>
                <a:gd name="connsiteX380" fmla="*/ 70934 w 3024845"/>
                <a:gd name="connsiteY380" fmla="*/ 287754 h 840941"/>
                <a:gd name="connsiteX381" fmla="*/ 85121 w 3024845"/>
                <a:gd name="connsiteY381" fmla="*/ 287754 h 840941"/>
                <a:gd name="connsiteX382" fmla="*/ 85121 w 3024845"/>
                <a:gd name="connsiteY382" fmla="*/ 151562 h 840941"/>
                <a:gd name="connsiteX383" fmla="*/ 86894 w 3024845"/>
                <a:gd name="connsiteY383" fmla="*/ 151562 h 840941"/>
                <a:gd name="connsiteX384" fmla="*/ 99308 w 3024845"/>
                <a:gd name="connsiteY384" fmla="*/ 151562 h 840941"/>
                <a:gd name="connsiteX385" fmla="*/ 99308 w 3024845"/>
                <a:gd name="connsiteY385" fmla="*/ 36988 h 840941"/>
                <a:gd name="connsiteX0" fmla="*/ 99308 w 3024845"/>
                <a:gd name="connsiteY0" fmla="*/ 0 h 803953"/>
                <a:gd name="connsiteX1" fmla="*/ 220909 w 3024845"/>
                <a:gd name="connsiteY1" fmla="*/ 114574 h 803953"/>
                <a:gd name="connsiteX2" fmla="*/ 223189 w 3024845"/>
                <a:gd name="connsiteY2" fmla="*/ 114574 h 803953"/>
                <a:gd name="connsiteX3" fmla="*/ 239150 w 3024845"/>
                <a:gd name="connsiteY3" fmla="*/ 114574 h 803953"/>
                <a:gd name="connsiteX4" fmla="*/ 239150 w 3024845"/>
                <a:gd name="connsiteY4" fmla="*/ 255089 h 803953"/>
                <a:gd name="connsiteX5" fmla="*/ 240670 w 3024845"/>
                <a:gd name="connsiteY5" fmla="*/ 254819 h 803953"/>
                <a:gd name="connsiteX6" fmla="*/ 251310 w 3024845"/>
                <a:gd name="connsiteY6" fmla="*/ 252928 h 803953"/>
                <a:gd name="connsiteX7" fmla="*/ 249283 w 3024845"/>
                <a:gd name="connsiteY7" fmla="*/ 341560 h 803953"/>
                <a:gd name="connsiteX8" fmla="*/ 250803 w 3024845"/>
                <a:gd name="connsiteY8" fmla="*/ 341831 h 803953"/>
                <a:gd name="connsiteX9" fmla="*/ 261443 w 3024845"/>
                <a:gd name="connsiteY9" fmla="*/ 343722 h 803953"/>
                <a:gd name="connsiteX10" fmla="*/ 261696 w 3024845"/>
                <a:gd name="connsiteY10" fmla="*/ 344533 h 803953"/>
                <a:gd name="connsiteX11" fmla="*/ 263470 w 3024845"/>
                <a:gd name="connsiteY11" fmla="*/ 350208 h 803953"/>
                <a:gd name="connsiteX12" fmla="*/ 264230 w 3024845"/>
                <a:gd name="connsiteY12" fmla="*/ 347776 h 803953"/>
                <a:gd name="connsiteX13" fmla="*/ 269550 w 3024845"/>
                <a:gd name="connsiteY13" fmla="*/ 330752 h 803953"/>
                <a:gd name="connsiteX14" fmla="*/ 271323 w 3024845"/>
                <a:gd name="connsiteY14" fmla="*/ 330752 h 803953"/>
                <a:gd name="connsiteX15" fmla="*/ 283737 w 3024845"/>
                <a:gd name="connsiteY15" fmla="*/ 330752 h 803953"/>
                <a:gd name="connsiteX16" fmla="*/ 283737 w 3024845"/>
                <a:gd name="connsiteY16" fmla="*/ 363178 h 803953"/>
                <a:gd name="connsiteX17" fmla="*/ 284750 w 3024845"/>
                <a:gd name="connsiteY17" fmla="*/ 363719 h 803953"/>
                <a:gd name="connsiteX18" fmla="*/ 291844 w 3024845"/>
                <a:gd name="connsiteY18" fmla="*/ 367502 h 803953"/>
                <a:gd name="connsiteX19" fmla="*/ 291844 w 3024845"/>
                <a:gd name="connsiteY19" fmla="*/ 368853 h 803953"/>
                <a:gd name="connsiteX20" fmla="*/ 291844 w 3024845"/>
                <a:gd name="connsiteY20" fmla="*/ 378311 h 803953"/>
                <a:gd name="connsiteX21" fmla="*/ 336431 w 3024845"/>
                <a:gd name="connsiteY21" fmla="*/ 378311 h 803953"/>
                <a:gd name="connsiteX22" fmla="*/ 336431 w 3024845"/>
                <a:gd name="connsiteY22" fmla="*/ 379392 h 803953"/>
                <a:gd name="connsiteX23" fmla="*/ 336431 w 3024845"/>
                <a:gd name="connsiteY23" fmla="*/ 386958 h 803953"/>
                <a:gd name="connsiteX24" fmla="*/ 338457 w 3024845"/>
                <a:gd name="connsiteY24" fmla="*/ 386958 h 803953"/>
                <a:gd name="connsiteX25" fmla="*/ 352644 w 3024845"/>
                <a:gd name="connsiteY25" fmla="*/ 386958 h 803953"/>
                <a:gd name="connsiteX26" fmla="*/ 352644 w 3024845"/>
                <a:gd name="connsiteY26" fmla="*/ 356693 h 803953"/>
                <a:gd name="connsiteX27" fmla="*/ 397231 w 3024845"/>
                <a:gd name="connsiteY27" fmla="*/ 356693 h 803953"/>
                <a:gd name="connsiteX28" fmla="*/ 397231 w 3024845"/>
                <a:gd name="connsiteY28" fmla="*/ 355342 h 803953"/>
                <a:gd name="connsiteX29" fmla="*/ 397231 w 3024845"/>
                <a:gd name="connsiteY29" fmla="*/ 345884 h 803953"/>
                <a:gd name="connsiteX30" fmla="*/ 398245 w 3024845"/>
                <a:gd name="connsiteY30" fmla="*/ 345884 h 803953"/>
                <a:gd name="connsiteX31" fmla="*/ 405338 w 3024845"/>
                <a:gd name="connsiteY31" fmla="*/ 345884 h 803953"/>
                <a:gd name="connsiteX32" fmla="*/ 405338 w 3024845"/>
                <a:gd name="connsiteY32" fmla="*/ 343993 h 803953"/>
                <a:gd name="connsiteX33" fmla="*/ 405338 w 3024845"/>
                <a:gd name="connsiteY33" fmla="*/ 330752 h 803953"/>
                <a:gd name="connsiteX34" fmla="*/ 406098 w 3024845"/>
                <a:gd name="connsiteY34" fmla="*/ 330752 h 803953"/>
                <a:gd name="connsiteX35" fmla="*/ 411418 w 3024845"/>
                <a:gd name="connsiteY35" fmla="*/ 330752 h 803953"/>
                <a:gd name="connsiteX36" fmla="*/ 411418 w 3024845"/>
                <a:gd name="connsiteY36" fmla="*/ 329671 h 803953"/>
                <a:gd name="connsiteX37" fmla="*/ 411418 w 3024845"/>
                <a:gd name="connsiteY37" fmla="*/ 322104 h 803953"/>
                <a:gd name="connsiteX38" fmla="*/ 413445 w 3024845"/>
                <a:gd name="connsiteY38" fmla="*/ 322104 h 803953"/>
                <a:gd name="connsiteX39" fmla="*/ 427632 w 3024845"/>
                <a:gd name="connsiteY39" fmla="*/ 322104 h 803953"/>
                <a:gd name="connsiteX40" fmla="*/ 427632 w 3024845"/>
                <a:gd name="connsiteY40" fmla="*/ 323185 h 803953"/>
                <a:gd name="connsiteX41" fmla="*/ 427632 w 3024845"/>
                <a:gd name="connsiteY41" fmla="*/ 330752 h 803953"/>
                <a:gd name="connsiteX42" fmla="*/ 449925 w 3024845"/>
                <a:gd name="connsiteY42" fmla="*/ 330752 h 803953"/>
                <a:gd name="connsiteX43" fmla="*/ 449925 w 3024845"/>
                <a:gd name="connsiteY43" fmla="*/ 328860 h 803953"/>
                <a:gd name="connsiteX44" fmla="*/ 449925 w 3024845"/>
                <a:gd name="connsiteY44" fmla="*/ 315619 h 803953"/>
                <a:gd name="connsiteX45" fmla="*/ 451699 w 3024845"/>
                <a:gd name="connsiteY45" fmla="*/ 315619 h 803953"/>
                <a:gd name="connsiteX46" fmla="*/ 464112 w 3024845"/>
                <a:gd name="connsiteY46" fmla="*/ 315619 h 803953"/>
                <a:gd name="connsiteX47" fmla="*/ 464112 w 3024845"/>
                <a:gd name="connsiteY47" fmla="*/ 339399 h 803953"/>
                <a:gd name="connsiteX48" fmla="*/ 465126 w 3024845"/>
                <a:gd name="connsiteY48" fmla="*/ 339399 h 803953"/>
                <a:gd name="connsiteX49" fmla="*/ 472219 w 3024845"/>
                <a:gd name="connsiteY49" fmla="*/ 339399 h 803953"/>
                <a:gd name="connsiteX50" fmla="*/ 472219 w 3024845"/>
                <a:gd name="connsiteY50" fmla="*/ 338318 h 803953"/>
                <a:gd name="connsiteX51" fmla="*/ 472219 w 3024845"/>
                <a:gd name="connsiteY51" fmla="*/ 330752 h 803953"/>
                <a:gd name="connsiteX52" fmla="*/ 473992 w 3024845"/>
                <a:gd name="connsiteY52" fmla="*/ 330752 h 803953"/>
                <a:gd name="connsiteX53" fmla="*/ 486406 w 3024845"/>
                <a:gd name="connsiteY53" fmla="*/ 330752 h 803953"/>
                <a:gd name="connsiteX54" fmla="*/ 486406 w 3024845"/>
                <a:gd name="connsiteY54" fmla="*/ 356693 h 803953"/>
                <a:gd name="connsiteX55" fmla="*/ 488433 w 3024845"/>
                <a:gd name="connsiteY55" fmla="*/ 356693 h 803953"/>
                <a:gd name="connsiteX56" fmla="*/ 502619 w 3024845"/>
                <a:gd name="connsiteY56" fmla="*/ 356693 h 803953"/>
                <a:gd name="connsiteX57" fmla="*/ 502619 w 3024845"/>
                <a:gd name="connsiteY57" fmla="*/ 358314 h 803953"/>
                <a:gd name="connsiteX58" fmla="*/ 502619 w 3024845"/>
                <a:gd name="connsiteY58" fmla="*/ 369664 h 803953"/>
                <a:gd name="connsiteX59" fmla="*/ 503379 w 3024845"/>
                <a:gd name="connsiteY59" fmla="*/ 369664 h 803953"/>
                <a:gd name="connsiteX60" fmla="*/ 508700 w 3024845"/>
                <a:gd name="connsiteY60" fmla="*/ 369664 h 803953"/>
                <a:gd name="connsiteX61" fmla="*/ 508700 w 3024845"/>
                <a:gd name="connsiteY61" fmla="*/ 368853 h 803953"/>
                <a:gd name="connsiteX62" fmla="*/ 508700 w 3024845"/>
                <a:gd name="connsiteY62" fmla="*/ 363178 h 803953"/>
                <a:gd name="connsiteX63" fmla="*/ 539100 w 3024845"/>
                <a:gd name="connsiteY63" fmla="*/ 363178 h 803953"/>
                <a:gd name="connsiteX64" fmla="*/ 539100 w 3024845"/>
                <a:gd name="connsiteY64" fmla="*/ 386958 h 803953"/>
                <a:gd name="connsiteX65" fmla="*/ 540113 w 3024845"/>
                <a:gd name="connsiteY65" fmla="*/ 386958 h 803953"/>
                <a:gd name="connsiteX66" fmla="*/ 547207 w 3024845"/>
                <a:gd name="connsiteY66" fmla="*/ 386958 h 803953"/>
                <a:gd name="connsiteX67" fmla="*/ 547207 w 3024845"/>
                <a:gd name="connsiteY67" fmla="*/ 388039 h 803953"/>
                <a:gd name="connsiteX68" fmla="*/ 547207 w 3024845"/>
                <a:gd name="connsiteY68" fmla="*/ 395605 h 803953"/>
                <a:gd name="connsiteX69" fmla="*/ 547967 w 3024845"/>
                <a:gd name="connsiteY69" fmla="*/ 395605 h 803953"/>
                <a:gd name="connsiteX70" fmla="*/ 553287 w 3024845"/>
                <a:gd name="connsiteY70" fmla="*/ 395605 h 803953"/>
                <a:gd name="connsiteX71" fmla="*/ 553287 w 3024845"/>
                <a:gd name="connsiteY71" fmla="*/ 393443 h 803953"/>
                <a:gd name="connsiteX72" fmla="*/ 553287 w 3024845"/>
                <a:gd name="connsiteY72" fmla="*/ 378311 h 803953"/>
                <a:gd name="connsiteX73" fmla="*/ 554300 w 3024845"/>
                <a:gd name="connsiteY73" fmla="*/ 378311 h 803953"/>
                <a:gd name="connsiteX74" fmla="*/ 561394 w 3024845"/>
                <a:gd name="connsiteY74" fmla="*/ 378311 h 803953"/>
                <a:gd name="connsiteX75" fmla="*/ 561394 w 3024845"/>
                <a:gd name="connsiteY75" fmla="*/ 379392 h 803953"/>
                <a:gd name="connsiteX76" fmla="*/ 561394 w 3024845"/>
                <a:gd name="connsiteY76" fmla="*/ 386958 h 803953"/>
                <a:gd name="connsiteX77" fmla="*/ 566714 w 3024845"/>
                <a:gd name="connsiteY77" fmla="*/ 384965 h 803953"/>
                <a:gd name="connsiteX78" fmla="*/ 567474 w 3024845"/>
                <a:gd name="connsiteY78" fmla="*/ 383985 h 803953"/>
                <a:gd name="connsiteX79" fmla="*/ 567474 w 3024845"/>
                <a:gd name="connsiteY79" fmla="*/ 378311 h 803953"/>
                <a:gd name="connsiteX80" fmla="*/ 605981 w 3024845"/>
                <a:gd name="connsiteY80" fmla="*/ 378311 h 803953"/>
                <a:gd name="connsiteX81" fmla="*/ 605981 w 3024845"/>
                <a:gd name="connsiteY81" fmla="*/ 402090 h 803953"/>
                <a:gd name="connsiteX82" fmla="*/ 608007 w 3024845"/>
                <a:gd name="connsiteY82" fmla="*/ 402090 h 803953"/>
                <a:gd name="connsiteX83" fmla="*/ 622194 w 3024845"/>
                <a:gd name="connsiteY83" fmla="*/ 402090 h 803953"/>
                <a:gd name="connsiteX84" fmla="*/ 622194 w 3024845"/>
                <a:gd name="connsiteY84" fmla="*/ 403171 h 803953"/>
                <a:gd name="connsiteX85" fmla="*/ 622194 w 3024845"/>
                <a:gd name="connsiteY85" fmla="*/ 410737 h 803953"/>
                <a:gd name="connsiteX86" fmla="*/ 623968 w 3024845"/>
                <a:gd name="connsiteY86" fmla="*/ 410737 h 803953"/>
                <a:gd name="connsiteX87" fmla="*/ 636381 w 3024845"/>
                <a:gd name="connsiteY87" fmla="*/ 410737 h 803953"/>
                <a:gd name="connsiteX88" fmla="*/ 636381 w 3024845"/>
                <a:gd name="connsiteY88" fmla="*/ 386958 h 803953"/>
                <a:gd name="connsiteX89" fmla="*/ 637394 w 3024845"/>
                <a:gd name="connsiteY89" fmla="*/ 386958 h 803953"/>
                <a:gd name="connsiteX90" fmla="*/ 644488 w 3024845"/>
                <a:gd name="connsiteY90" fmla="*/ 386958 h 803953"/>
                <a:gd name="connsiteX91" fmla="*/ 644488 w 3024845"/>
                <a:gd name="connsiteY91" fmla="*/ 354531 h 803953"/>
                <a:gd name="connsiteX92" fmla="*/ 645501 w 3024845"/>
                <a:gd name="connsiteY92" fmla="*/ 354531 h 803953"/>
                <a:gd name="connsiteX93" fmla="*/ 652595 w 3024845"/>
                <a:gd name="connsiteY93" fmla="*/ 354531 h 803953"/>
                <a:gd name="connsiteX94" fmla="*/ 652595 w 3024845"/>
                <a:gd name="connsiteY94" fmla="*/ 352640 h 803953"/>
                <a:gd name="connsiteX95" fmla="*/ 652595 w 3024845"/>
                <a:gd name="connsiteY95" fmla="*/ 339399 h 803953"/>
                <a:gd name="connsiteX96" fmla="*/ 651328 w 3024845"/>
                <a:gd name="connsiteY96" fmla="*/ 337777 h 803953"/>
                <a:gd name="connsiteX97" fmla="*/ 656648 w 3024845"/>
                <a:gd name="connsiteY97" fmla="*/ 326428 h 803953"/>
                <a:gd name="connsiteX98" fmla="*/ 664755 w 3024845"/>
                <a:gd name="connsiteY98" fmla="*/ 354531 h 803953"/>
                <a:gd name="connsiteX99" fmla="*/ 665515 w 3024845"/>
                <a:gd name="connsiteY99" fmla="*/ 354531 h 803953"/>
                <a:gd name="connsiteX100" fmla="*/ 670835 w 3024845"/>
                <a:gd name="connsiteY100" fmla="*/ 354531 h 803953"/>
                <a:gd name="connsiteX101" fmla="*/ 670835 w 3024845"/>
                <a:gd name="connsiteY101" fmla="*/ 248604 h 803953"/>
                <a:gd name="connsiteX102" fmla="*/ 672355 w 3024845"/>
                <a:gd name="connsiteY102" fmla="*/ 248604 h 803953"/>
                <a:gd name="connsiteX103" fmla="*/ 682995 w 3024845"/>
                <a:gd name="connsiteY103" fmla="*/ 248604 h 803953"/>
                <a:gd name="connsiteX104" fmla="*/ 682995 w 3024845"/>
                <a:gd name="connsiteY104" fmla="*/ 201045 h 803953"/>
                <a:gd name="connsiteX105" fmla="*/ 709342 w 3024845"/>
                <a:gd name="connsiteY105" fmla="*/ 201045 h 803953"/>
                <a:gd name="connsiteX106" fmla="*/ 709342 w 3024845"/>
                <a:gd name="connsiteY106" fmla="*/ 179427 h 803953"/>
                <a:gd name="connsiteX107" fmla="*/ 743796 w 3024845"/>
                <a:gd name="connsiteY107" fmla="*/ 179427 h 803953"/>
                <a:gd name="connsiteX108" fmla="*/ 743796 w 3024845"/>
                <a:gd name="connsiteY108" fmla="*/ 181859 h 803953"/>
                <a:gd name="connsiteX109" fmla="*/ 743796 w 3024845"/>
                <a:gd name="connsiteY109" fmla="*/ 198883 h 803953"/>
                <a:gd name="connsiteX110" fmla="*/ 746076 w 3024845"/>
                <a:gd name="connsiteY110" fmla="*/ 198883 h 803953"/>
                <a:gd name="connsiteX111" fmla="*/ 762036 w 3024845"/>
                <a:gd name="connsiteY111" fmla="*/ 198883 h 803953"/>
                <a:gd name="connsiteX112" fmla="*/ 762036 w 3024845"/>
                <a:gd name="connsiteY112" fmla="*/ 246442 h 803953"/>
                <a:gd name="connsiteX113" fmla="*/ 763049 w 3024845"/>
                <a:gd name="connsiteY113" fmla="*/ 246442 h 803953"/>
                <a:gd name="connsiteX114" fmla="*/ 770143 w 3024845"/>
                <a:gd name="connsiteY114" fmla="*/ 246442 h 803953"/>
                <a:gd name="connsiteX115" fmla="*/ 784330 w 3024845"/>
                <a:gd name="connsiteY115" fmla="*/ 250766 h 803953"/>
                <a:gd name="connsiteX116" fmla="*/ 784330 w 3024845"/>
                <a:gd name="connsiteY116" fmla="*/ 289678 h 803953"/>
                <a:gd name="connsiteX117" fmla="*/ 785343 w 3024845"/>
                <a:gd name="connsiteY117" fmla="*/ 289678 h 803953"/>
                <a:gd name="connsiteX118" fmla="*/ 792436 w 3024845"/>
                <a:gd name="connsiteY118" fmla="*/ 289678 h 803953"/>
                <a:gd name="connsiteX119" fmla="*/ 792436 w 3024845"/>
                <a:gd name="connsiteY119" fmla="*/ 291299 h 803953"/>
                <a:gd name="connsiteX120" fmla="*/ 792436 w 3024845"/>
                <a:gd name="connsiteY120" fmla="*/ 302648 h 803953"/>
                <a:gd name="connsiteX121" fmla="*/ 794463 w 3024845"/>
                <a:gd name="connsiteY121" fmla="*/ 302648 h 803953"/>
                <a:gd name="connsiteX122" fmla="*/ 808650 w 3024845"/>
                <a:gd name="connsiteY122" fmla="*/ 302648 h 803953"/>
                <a:gd name="connsiteX123" fmla="*/ 814730 w 3024845"/>
                <a:gd name="connsiteY123" fmla="*/ 309134 h 803953"/>
                <a:gd name="connsiteX124" fmla="*/ 814730 w 3024845"/>
                <a:gd name="connsiteY124" fmla="*/ 330752 h 803953"/>
                <a:gd name="connsiteX125" fmla="*/ 817010 w 3024845"/>
                <a:gd name="connsiteY125" fmla="*/ 330752 h 803953"/>
                <a:gd name="connsiteX126" fmla="*/ 832970 w 3024845"/>
                <a:gd name="connsiteY126" fmla="*/ 330752 h 803953"/>
                <a:gd name="connsiteX127" fmla="*/ 832970 w 3024845"/>
                <a:gd name="connsiteY127" fmla="*/ 331832 h 803953"/>
                <a:gd name="connsiteX128" fmla="*/ 832970 w 3024845"/>
                <a:gd name="connsiteY128" fmla="*/ 339399 h 803953"/>
                <a:gd name="connsiteX129" fmla="*/ 834237 w 3024845"/>
                <a:gd name="connsiteY129" fmla="*/ 339399 h 803953"/>
                <a:gd name="connsiteX130" fmla="*/ 843104 w 3024845"/>
                <a:gd name="connsiteY130" fmla="*/ 339399 h 803953"/>
                <a:gd name="connsiteX131" fmla="*/ 843104 w 3024845"/>
                <a:gd name="connsiteY131" fmla="*/ 341560 h 803953"/>
                <a:gd name="connsiteX132" fmla="*/ 843104 w 3024845"/>
                <a:gd name="connsiteY132" fmla="*/ 356693 h 803953"/>
                <a:gd name="connsiteX133" fmla="*/ 847157 w 3024845"/>
                <a:gd name="connsiteY133" fmla="*/ 354801 h 803953"/>
                <a:gd name="connsiteX134" fmla="*/ 847157 w 3024845"/>
                <a:gd name="connsiteY134" fmla="*/ 341560 h 803953"/>
                <a:gd name="connsiteX135" fmla="*/ 848170 w 3024845"/>
                <a:gd name="connsiteY135" fmla="*/ 341560 h 803953"/>
                <a:gd name="connsiteX136" fmla="*/ 855264 w 3024845"/>
                <a:gd name="connsiteY136" fmla="*/ 341560 h 803953"/>
                <a:gd name="connsiteX137" fmla="*/ 855264 w 3024845"/>
                <a:gd name="connsiteY137" fmla="*/ 343182 h 803953"/>
                <a:gd name="connsiteX138" fmla="*/ 855264 w 3024845"/>
                <a:gd name="connsiteY138" fmla="*/ 354531 h 803953"/>
                <a:gd name="connsiteX139" fmla="*/ 856024 w 3024845"/>
                <a:gd name="connsiteY139" fmla="*/ 354531 h 803953"/>
                <a:gd name="connsiteX140" fmla="*/ 861344 w 3024845"/>
                <a:gd name="connsiteY140" fmla="*/ 354531 h 803953"/>
                <a:gd name="connsiteX141" fmla="*/ 909984 w 3024845"/>
                <a:gd name="connsiteY141" fmla="*/ 350208 h 803953"/>
                <a:gd name="connsiteX142" fmla="*/ 909984 w 3024845"/>
                <a:gd name="connsiteY142" fmla="*/ 351559 h 803953"/>
                <a:gd name="connsiteX143" fmla="*/ 909984 w 3024845"/>
                <a:gd name="connsiteY143" fmla="*/ 361016 h 803953"/>
                <a:gd name="connsiteX144" fmla="*/ 910744 w 3024845"/>
                <a:gd name="connsiteY144" fmla="*/ 361016 h 803953"/>
                <a:gd name="connsiteX145" fmla="*/ 916065 w 3024845"/>
                <a:gd name="connsiteY145" fmla="*/ 361016 h 803953"/>
                <a:gd name="connsiteX146" fmla="*/ 916065 w 3024845"/>
                <a:gd name="connsiteY146" fmla="*/ 363178 h 803953"/>
                <a:gd name="connsiteX147" fmla="*/ 916065 w 3024845"/>
                <a:gd name="connsiteY147" fmla="*/ 378311 h 803953"/>
                <a:gd name="connsiteX148" fmla="*/ 918091 w 3024845"/>
                <a:gd name="connsiteY148" fmla="*/ 376960 h 803953"/>
                <a:gd name="connsiteX149" fmla="*/ 932278 w 3024845"/>
                <a:gd name="connsiteY149" fmla="*/ 367502 h 803953"/>
                <a:gd name="connsiteX150" fmla="*/ 938358 w 3024845"/>
                <a:gd name="connsiteY150" fmla="*/ 326428 h 803953"/>
                <a:gd name="connsiteX151" fmla="*/ 939118 w 3024845"/>
                <a:gd name="connsiteY151" fmla="*/ 326158 h 803953"/>
                <a:gd name="connsiteX152" fmla="*/ 944438 w 3024845"/>
                <a:gd name="connsiteY152" fmla="*/ 324266 h 803953"/>
                <a:gd name="connsiteX153" fmla="*/ 946465 w 3024845"/>
                <a:gd name="connsiteY153" fmla="*/ 255089 h 803953"/>
                <a:gd name="connsiteX154" fmla="*/ 948492 w 3024845"/>
                <a:gd name="connsiteY154" fmla="*/ 324266 h 803953"/>
                <a:gd name="connsiteX155" fmla="*/ 949252 w 3024845"/>
                <a:gd name="connsiteY155" fmla="*/ 324536 h 803953"/>
                <a:gd name="connsiteX156" fmla="*/ 954572 w 3024845"/>
                <a:gd name="connsiteY156" fmla="*/ 326428 h 803953"/>
                <a:gd name="connsiteX157" fmla="*/ 954572 w 3024845"/>
                <a:gd name="connsiteY157" fmla="*/ 239957 h 803953"/>
                <a:gd name="connsiteX158" fmla="*/ 958625 w 3024845"/>
                <a:gd name="connsiteY158" fmla="*/ 207530 h 803953"/>
                <a:gd name="connsiteX159" fmla="*/ 997132 w 3024845"/>
                <a:gd name="connsiteY159" fmla="*/ 207530 h 803953"/>
                <a:gd name="connsiteX160" fmla="*/ 997132 w 3024845"/>
                <a:gd name="connsiteY160" fmla="*/ 239957 h 803953"/>
                <a:gd name="connsiteX161" fmla="*/ 997892 w 3024845"/>
                <a:gd name="connsiteY161" fmla="*/ 239957 h 803953"/>
                <a:gd name="connsiteX162" fmla="*/ 1003212 w 3024845"/>
                <a:gd name="connsiteY162" fmla="*/ 239957 h 803953"/>
                <a:gd name="connsiteX163" fmla="*/ 1003212 w 3024845"/>
                <a:gd name="connsiteY163" fmla="*/ 157809 h 803953"/>
                <a:gd name="connsiteX164" fmla="*/ 1004986 w 3024845"/>
                <a:gd name="connsiteY164" fmla="*/ 157809 h 803953"/>
                <a:gd name="connsiteX165" fmla="*/ 1017399 w 3024845"/>
                <a:gd name="connsiteY165" fmla="*/ 157809 h 803953"/>
                <a:gd name="connsiteX166" fmla="*/ 1017399 w 3024845"/>
                <a:gd name="connsiteY166" fmla="*/ 155918 h 803953"/>
                <a:gd name="connsiteX167" fmla="*/ 1017399 w 3024845"/>
                <a:gd name="connsiteY167" fmla="*/ 142677 h 803953"/>
                <a:gd name="connsiteX168" fmla="*/ 1039693 w 3024845"/>
                <a:gd name="connsiteY168" fmla="*/ 142677 h 803953"/>
                <a:gd name="connsiteX169" fmla="*/ 1039693 w 3024845"/>
                <a:gd name="connsiteY169" fmla="*/ 141596 h 803953"/>
                <a:gd name="connsiteX170" fmla="*/ 1039693 w 3024845"/>
                <a:gd name="connsiteY170" fmla="*/ 134030 h 803953"/>
                <a:gd name="connsiteX171" fmla="*/ 1041466 w 3024845"/>
                <a:gd name="connsiteY171" fmla="*/ 134030 h 803953"/>
                <a:gd name="connsiteX172" fmla="*/ 1053880 w 3024845"/>
                <a:gd name="connsiteY172" fmla="*/ 134030 h 803953"/>
                <a:gd name="connsiteX173" fmla="*/ 1053880 w 3024845"/>
                <a:gd name="connsiteY173" fmla="*/ 135111 h 803953"/>
                <a:gd name="connsiteX174" fmla="*/ 1053880 w 3024845"/>
                <a:gd name="connsiteY174" fmla="*/ 142677 h 803953"/>
                <a:gd name="connsiteX175" fmla="*/ 1054640 w 3024845"/>
                <a:gd name="connsiteY175" fmla="*/ 142677 h 803953"/>
                <a:gd name="connsiteX176" fmla="*/ 1059960 w 3024845"/>
                <a:gd name="connsiteY176" fmla="*/ 142677 h 803953"/>
                <a:gd name="connsiteX177" fmla="*/ 1070093 w 3024845"/>
                <a:gd name="connsiteY177" fmla="*/ 138353 h 803953"/>
                <a:gd name="connsiteX178" fmla="*/ 1074146 w 3024845"/>
                <a:gd name="connsiteY178" fmla="*/ 141596 h 803953"/>
                <a:gd name="connsiteX179" fmla="*/ 1074146 w 3024845"/>
                <a:gd name="connsiteY179" fmla="*/ 134030 h 803953"/>
                <a:gd name="connsiteX180" fmla="*/ 1076426 w 3024845"/>
                <a:gd name="connsiteY180" fmla="*/ 134030 h 803953"/>
                <a:gd name="connsiteX181" fmla="*/ 1092387 w 3024845"/>
                <a:gd name="connsiteY181" fmla="*/ 134030 h 803953"/>
                <a:gd name="connsiteX182" fmla="*/ 1092387 w 3024845"/>
                <a:gd name="connsiteY182" fmla="*/ 135111 h 803953"/>
                <a:gd name="connsiteX183" fmla="*/ 1092387 w 3024845"/>
                <a:gd name="connsiteY183" fmla="*/ 142677 h 803953"/>
                <a:gd name="connsiteX184" fmla="*/ 1122787 w 3024845"/>
                <a:gd name="connsiteY184" fmla="*/ 142677 h 803953"/>
                <a:gd name="connsiteX185" fmla="*/ 1122787 w 3024845"/>
                <a:gd name="connsiteY185" fmla="*/ 144298 h 803953"/>
                <a:gd name="connsiteX186" fmla="*/ 1122787 w 3024845"/>
                <a:gd name="connsiteY186" fmla="*/ 155648 h 803953"/>
                <a:gd name="connsiteX187" fmla="*/ 1149134 w 3024845"/>
                <a:gd name="connsiteY187" fmla="*/ 155648 h 803953"/>
                <a:gd name="connsiteX188" fmla="*/ 1149134 w 3024845"/>
                <a:gd name="connsiteY188" fmla="*/ 185912 h 803953"/>
                <a:gd name="connsiteX189" fmla="*/ 1149894 w 3024845"/>
                <a:gd name="connsiteY189" fmla="*/ 185912 h 803953"/>
                <a:gd name="connsiteX190" fmla="*/ 1155214 w 3024845"/>
                <a:gd name="connsiteY190" fmla="*/ 185912 h 803953"/>
                <a:gd name="connsiteX191" fmla="*/ 1155214 w 3024845"/>
                <a:gd name="connsiteY191" fmla="*/ 186993 h 803953"/>
                <a:gd name="connsiteX192" fmla="*/ 1155214 w 3024845"/>
                <a:gd name="connsiteY192" fmla="*/ 194560 h 803953"/>
                <a:gd name="connsiteX193" fmla="*/ 1159268 w 3024845"/>
                <a:gd name="connsiteY193" fmla="*/ 224824 h 803953"/>
                <a:gd name="connsiteX194" fmla="*/ 1160028 w 3024845"/>
                <a:gd name="connsiteY194" fmla="*/ 224824 h 803953"/>
                <a:gd name="connsiteX195" fmla="*/ 1165348 w 3024845"/>
                <a:gd name="connsiteY195" fmla="*/ 224824 h 803953"/>
                <a:gd name="connsiteX196" fmla="*/ 1165348 w 3024845"/>
                <a:gd name="connsiteY196" fmla="*/ 225635 h 803953"/>
                <a:gd name="connsiteX197" fmla="*/ 1165348 w 3024845"/>
                <a:gd name="connsiteY197" fmla="*/ 231310 h 803953"/>
                <a:gd name="connsiteX198" fmla="*/ 1166361 w 3024845"/>
                <a:gd name="connsiteY198" fmla="*/ 231310 h 803953"/>
                <a:gd name="connsiteX199" fmla="*/ 1173454 w 3024845"/>
                <a:gd name="connsiteY199" fmla="*/ 231310 h 803953"/>
                <a:gd name="connsiteX200" fmla="*/ 1173454 w 3024845"/>
                <a:gd name="connsiteY200" fmla="*/ 261575 h 803953"/>
                <a:gd name="connsiteX201" fmla="*/ 1175481 w 3024845"/>
                <a:gd name="connsiteY201" fmla="*/ 261575 h 803953"/>
                <a:gd name="connsiteX202" fmla="*/ 1189668 w 3024845"/>
                <a:gd name="connsiteY202" fmla="*/ 261575 h 803953"/>
                <a:gd name="connsiteX203" fmla="*/ 1189668 w 3024845"/>
                <a:gd name="connsiteY203" fmla="*/ 285354 h 803953"/>
                <a:gd name="connsiteX204" fmla="*/ 1191695 w 3024845"/>
                <a:gd name="connsiteY204" fmla="*/ 286975 h 803953"/>
                <a:gd name="connsiteX205" fmla="*/ 1191695 w 3024845"/>
                <a:gd name="connsiteY205" fmla="*/ 298325 h 803953"/>
                <a:gd name="connsiteX206" fmla="*/ 1192455 w 3024845"/>
                <a:gd name="connsiteY206" fmla="*/ 298325 h 803953"/>
                <a:gd name="connsiteX207" fmla="*/ 1197775 w 3024845"/>
                <a:gd name="connsiteY207" fmla="*/ 298325 h 803953"/>
                <a:gd name="connsiteX208" fmla="*/ 1197775 w 3024845"/>
                <a:gd name="connsiteY208" fmla="*/ 322104 h 803953"/>
                <a:gd name="connsiteX209" fmla="*/ 1199041 w 3024845"/>
                <a:gd name="connsiteY209" fmla="*/ 322104 h 803953"/>
                <a:gd name="connsiteX210" fmla="*/ 1207908 w 3024845"/>
                <a:gd name="connsiteY210" fmla="*/ 322104 h 803953"/>
                <a:gd name="connsiteX211" fmla="*/ 1209935 w 3024845"/>
                <a:gd name="connsiteY211" fmla="*/ 326158 h 803953"/>
                <a:gd name="connsiteX212" fmla="*/ 1209935 w 3024845"/>
                <a:gd name="connsiteY212" fmla="*/ 339399 h 803953"/>
                <a:gd name="connsiteX213" fmla="*/ 1211455 w 3024845"/>
                <a:gd name="connsiteY213" fmla="*/ 337507 h 803953"/>
                <a:gd name="connsiteX214" fmla="*/ 1222095 w 3024845"/>
                <a:gd name="connsiteY214" fmla="*/ 324266 h 803953"/>
                <a:gd name="connsiteX215" fmla="*/ 1250469 w 3024845"/>
                <a:gd name="connsiteY215" fmla="*/ 324266 h 803953"/>
                <a:gd name="connsiteX216" fmla="*/ 1250469 w 3024845"/>
                <a:gd name="connsiteY216" fmla="*/ 410737 h 803953"/>
                <a:gd name="connsiteX217" fmla="*/ 1251229 w 3024845"/>
                <a:gd name="connsiteY217" fmla="*/ 410737 h 803953"/>
                <a:gd name="connsiteX218" fmla="*/ 1256549 w 3024845"/>
                <a:gd name="connsiteY218" fmla="*/ 410737 h 803953"/>
                <a:gd name="connsiteX219" fmla="*/ 1257309 w 3024845"/>
                <a:gd name="connsiteY219" fmla="*/ 409386 h 803953"/>
                <a:gd name="connsiteX220" fmla="*/ 1262629 w 3024845"/>
                <a:gd name="connsiteY220" fmla="*/ 399928 h 803953"/>
                <a:gd name="connsiteX221" fmla="*/ 1262629 w 3024845"/>
                <a:gd name="connsiteY221" fmla="*/ 401820 h 803953"/>
                <a:gd name="connsiteX222" fmla="*/ 1262629 w 3024845"/>
                <a:gd name="connsiteY222" fmla="*/ 415061 h 803953"/>
                <a:gd name="connsiteX223" fmla="*/ 1266682 w 3024845"/>
                <a:gd name="connsiteY223" fmla="*/ 369664 h 803953"/>
                <a:gd name="connsiteX224" fmla="*/ 1267442 w 3024845"/>
                <a:gd name="connsiteY224" fmla="*/ 369664 h 803953"/>
                <a:gd name="connsiteX225" fmla="*/ 1272762 w 3024845"/>
                <a:gd name="connsiteY225" fmla="*/ 369664 h 803953"/>
                <a:gd name="connsiteX226" fmla="*/ 1272762 w 3024845"/>
                <a:gd name="connsiteY226" fmla="*/ 304810 h 803953"/>
                <a:gd name="connsiteX227" fmla="*/ 1273776 w 3024845"/>
                <a:gd name="connsiteY227" fmla="*/ 304810 h 803953"/>
                <a:gd name="connsiteX228" fmla="*/ 1280869 w 3024845"/>
                <a:gd name="connsiteY228" fmla="*/ 304810 h 803953"/>
                <a:gd name="connsiteX229" fmla="*/ 1293029 w 3024845"/>
                <a:gd name="connsiteY229" fmla="*/ 261575 h 803953"/>
                <a:gd name="connsiteX230" fmla="*/ 1294296 w 3024845"/>
                <a:gd name="connsiteY230" fmla="*/ 261575 h 803953"/>
                <a:gd name="connsiteX231" fmla="*/ 1303163 w 3024845"/>
                <a:gd name="connsiteY231" fmla="*/ 261575 h 803953"/>
                <a:gd name="connsiteX232" fmla="*/ 1313296 w 3024845"/>
                <a:gd name="connsiteY232" fmla="*/ 304810 h 803953"/>
                <a:gd name="connsiteX233" fmla="*/ 1314309 w 3024845"/>
                <a:gd name="connsiteY233" fmla="*/ 304810 h 803953"/>
                <a:gd name="connsiteX234" fmla="*/ 1321403 w 3024845"/>
                <a:gd name="connsiteY234" fmla="*/ 304810 h 803953"/>
                <a:gd name="connsiteX235" fmla="*/ 1321403 w 3024845"/>
                <a:gd name="connsiteY235" fmla="*/ 343722 h 803953"/>
                <a:gd name="connsiteX236" fmla="*/ 1323176 w 3024845"/>
                <a:gd name="connsiteY236" fmla="*/ 343722 h 803953"/>
                <a:gd name="connsiteX237" fmla="*/ 1335590 w 3024845"/>
                <a:gd name="connsiteY237" fmla="*/ 343722 h 803953"/>
                <a:gd name="connsiteX238" fmla="*/ 1335590 w 3024845"/>
                <a:gd name="connsiteY238" fmla="*/ 345884 h 803953"/>
                <a:gd name="connsiteX239" fmla="*/ 1335590 w 3024845"/>
                <a:gd name="connsiteY239" fmla="*/ 361016 h 803953"/>
                <a:gd name="connsiteX240" fmla="*/ 1339643 w 3024845"/>
                <a:gd name="connsiteY240" fmla="*/ 358855 h 803953"/>
                <a:gd name="connsiteX241" fmla="*/ 1339643 w 3024845"/>
                <a:gd name="connsiteY241" fmla="*/ 343722 h 803953"/>
                <a:gd name="connsiteX242" fmla="*/ 1341163 w 3024845"/>
                <a:gd name="connsiteY242" fmla="*/ 343722 h 803953"/>
                <a:gd name="connsiteX243" fmla="*/ 1351803 w 3024845"/>
                <a:gd name="connsiteY243" fmla="*/ 343722 h 803953"/>
                <a:gd name="connsiteX244" fmla="*/ 1351803 w 3024845"/>
                <a:gd name="connsiteY244" fmla="*/ 345343 h 803953"/>
                <a:gd name="connsiteX245" fmla="*/ 1351803 w 3024845"/>
                <a:gd name="connsiteY245" fmla="*/ 356693 h 803953"/>
                <a:gd name="connsiteX246" fmla="*/ 1382204 w 3024845"/>
                <a:gd name="connsiteY246" fmla="*/ 356693 h 803953"/>
                <a:gd name="connsiteX247" fmla="*/ 1382204 w 3024845"/>
                <a:gd name="connsiteY247" fmla="*/ 319943 h 803953"/>
                <a:gd name="connsiteX248" fmla="*/ 1383470 w 3024845"/>
                <a:gd name="connsiteY248" fmla="*/ 319943 h 803953"/>
                <a:gd name="connsiteX249" fmla="*/ 1392337 w 3024845"/>
                <a:gd name="connsiteY249" fmla="*/ 319943 h 803953"/>
                <a:gd name="connsiteX250" fmla="*/ 1392337 w 3024845"/>
                <a:gd name="connsiteY250" fmla="*/ 341560 h 803953"/>
                <a:gd name="connsiteX251" fmla="*/ 1394364 w 3024845"/>
                <a:gd name="connsiteY251" fmla="*/ 309134 h 803953"/>
                <a:gd name="connsiteX252" fmla="*/ 1416657 w 3024845"/>
                <a:gd name="connsiteY252" fmla="*/ 309134 h 803953"/>
                <a:gd name="connsiteX253" fmla="*/ 1416657 w 3024845"/>
                <a:gd name="connsiteY253" fmla="*/ 307512 h 803953"/>
                <a:gd name="connsiteX254" fmla="*/ 1416657 w 3024845"/>
                <a:gd name="connsiteY254" fmla="*/ 296163 h 803953"/>
                <a:gd name="connsiteX255" fmla="*/ 1417417 w 3024845"/>
                <a:gd name="connsiteY255" fmla="*/ 296163 h 803953"/>
                <a:gd name="connsiteX256" fmla="*/ 1422737 w 3024845"/>
                <a:gd name="connsiteY256" fmla="*/ 296163 h 803953"/>
                <a:gd name="connsiteX257" fmla="*/ 1422737 w 3024845"/>
                <a:gd name="connsiteY257" fmla="*/ 294272 h 803953"/>
                <a:gd name="connsiteX258" fmla="*/ 1422737 w 3024845"/>
                <a:gd name="connsiteY258" fmla="*/ 281031 h 803953"/>
                <a:gd name="connsiteX259" fmla="*/ 1426791 w 3024845"/>
                <a:gd name="connsiteY259" fmla="*/ 287516 h 803953"/>
                <a:gd name="connsiteX260" fmla="*/ 1429071 w 3024845"/>
                <a:gd name="connsiteY260" fmla="*/ 287516 h 803953"/>
                <a:gd name="connsiteX261" fmla="*/ 1445031 w 3024845"/>
                <a:gd name="connsiteY261" fmla="*/ 287516 h 803953"/>
                <a:gd name="connsiteX262" fmla="*/ 1445031 w 3024845"/>
                <a:gd name="connsiteY262" fmla="*/ 286705 h 803953"/>
                <a:gd name="connsiteX263" fmla="*/ 1445031 w 3024845"/>
                <a:gd name="connsiteY263" fmla="*/ 281031 h 803953"/>
                <a:gd name="connsiteX264" fmla="*/ 1445791 w 3024845"/>
                <a:gd name="connsiteY264" fmla="*/ 281031 h 803953"/>
                <a:gd name="connsiteX265" fmla="*/ 1451111 w 3024845"/>
                <a:gd name="connsiteY265" fmla="*/ 281031 h 803953"/>
                <a:gd name="connsiteX266" fmla="*/ 1451111 w 3024845"/>
                <a:gd name="connsiteY266" fmla="*/ 282382 h 803953"/>
                <a:gd name="connsiteX267" fmla="*/ 1451111 w 3024845"/>
                <a:gd name="connsiteY267" fmla="*/ 291840 h 803953"/>
                <a:gd name="connsiteX268" fmla="*/ 1489618 w 3024845"/>
                <a:gd name="connsiteY268" fmla="*/ 291840 h 803953"/>
                <a:gd name="connsiteX269" fmla="*/ 1489618 w 3024845"/>
                <a:gd name="connsiteY269" fmla="*/ 430193 h 803953"/>
                <a:gd name="connsiteX270" fmla="*/ 1491138 w 3024845"/>
                <a:gd name="connsiteY270" fmla="*/ 430193 h 803953"/>
                <a:gd name="connsiteX271" fmla="*/ 1501778 w 3024845"/>
                <a:gd name="connsiteY271" fmla="*/ 430193 h 803953"/>
                <a:gd name="connsiteX272" fmla="*/ 1501778 w 3024845"/>
                <a:gd name="connsiteY272" fmla="*/ 417223 h 803953"/>
                <a:gd name="connsiteX273" fmla="*/ 1505832 w 3024845"/>
                <a:gd name="connsiteY273" fmla="*/ 417223 h 803953"/>
                <a:gd name="connsiteX274" fmla="*/ 1505832 w 3024845"/>
                <a:gd name="connsiteY274" fmla="*/ 430193 h 803953"/>
                <a:gd name="connsiteX275" fmla="*/ 1536232 w 3024845"/>
                <a:gd name="connsiteY275" fmla="*/ 430193 h 803953"/>
                <a:gd name="connsiteX276" fmla="*/ 1536232 w 3024845"/>
                <a:gd name="connsiteY276" fmla="*/ 399928 h 803953"/>
                <a:gd name="connsiteX277" fmla="*/ 1548392 w 3024845"/>
                <a:gd name="connsiteY277" fmla="*/ 399928 h 803953"/>
                <a:gd name="connsiteX278" fmla="*/ 1560552 w 3024845"/>
                <a:gd name="connsiteY278" fmla="*/ 397767 h 803953"/>
                <a:gd name="connsiteX279" fmla="*/ 1564606 w 3024845"/>
                <a:gd name="connsiteY279" fmla="*/ 399928 h 803953"/>
                <a:gd name="connsiteX280" fmla="*/ 1574739 w 3024845"/>
                <a:gd name="connsiteY280" fmla="*/ 399928 h 803953"/>
                <a:gd name="connsiteX281" fmla="*/ 1574739 w 3024845"/>
                <a:gd name="connsiteY281" fmla="*/ 430193 h 803953"/>
                <a:gd name="connsiteX282" fmla="*/ 1582846 w 3024845"/>
                <a:gd name="connsiteY282" fmla="*/ 430193 h 803953"/>
                <a:gd name="connsiteX283" fmla="*/ 1582846 w 3024845"/>
                <a:gd name="connsiteY283" fmla="*/ 447488 h 803953"/>
                <a:gd name="connsiteX284" fmla="*/ 1592182 w 3024845"/>
                <a:gd name="connsiteY284" fmla="*/ 448393 h 803953"/>
                <a:gd name="connsiteX285" fmla="*/ 1605140 w 3024845"/>
                <a:gd name="connsiteY285" fmla="*/ 448393 h 803953"/>
                <a:gd name="connsiteX286" fmla="*/ 1605140 w 3024845"/>
                <a:gd name="connsiteY286" fmla="*/ 432355 h 803953"/>
                <a:gd name="connsiteX287" fmla="*/ 1673096 w 3024845"/>
                <a:gd name="connsiteY287" fmla="*/ 432355 h 803953"/>
                <a:gd name="connsiteX288" fmla="*/ 1673096 w 3024845"/>
                <a:gd name="connsiteY288" fmla="*/ 347102 h 803953"/>
                <a:gd name="connsiteX289" fmla="*/ 1745104 w 3024845"/>
                <a:gd name="connsiteY289" fmla="*/ 347102 h 803953"/>
                <a:gd name="connsiteX290" fmla="*/ 1745104 w 3024845"/>
                <a:gd name="connsiteY290" fmla="*/ 425870 h 803953"/>
                <a:gd name="connsiteX291" fmla="*/ 1747008 w 3024845"/>
                <a:gd name="connsiteY291" fmla="*/ 425870 h 803953"/>
                <a:gd name="connsiteX292" fmla="*/ 1748250 w 3024845"/>
                <a:gd name="connsiteY292" fmla="*/ 448393 h 803953"/>
                <a:gd name="connsiteX293" fmla="*/ 1757926 w 3024845"/>
                <a:gd name="connsiteY293" fmla="*/ 448393 h 803953"/>
                <a:gd name="connsiteX294" fmla="*/ 1759168 w 3024845"/>
                <a:gd name="connsiteY294" fmla="*/ 425870 h 803953"/>
                <a:gd name="connsiteX295" fmla="*/ 1765248 w 3024845"/>
                <a:gd name="connsiteY295" fmla="*/ 425870 h 803953"/>
                <a:gd name="connsiteX296" fmla="*/ 1766490 w 3024845"/>
                <a:gd name="connsiteY296" fmla="*/ 448393 h 803953"/>
                <a:gd name="connsiteX297" fmla="*/ 1817112 w 3024845"/>
                <a:gd name="connsiteY297" fmla="*/ 448393 h 803953"/>
                <a:gd name="connsiteX298" fmla="*/ 1817112 w 3024845"/>
                <a:gd name="connsiteY298" fmla="*/ 285365 h 803953"/>
                <a:gd name="connsiteX299" fmla="*/ 2014439 w 3024845"/>
                <a:gd name="connsiteY299" fmla="*/ 285365 h 803953"/>
                <a:gd name="connsiteX300" fmla="*/ 2014439 w 3024845"/>
                <a:gd name="connsiteY300" fmla="*/ 448393 h 803953"/>
                <a:gd name="connsiteX301" fmla="*/ 2033136 w 3024845"/>
                <a:gd name="connsiteY301" fmla="*/ 448393 h 803953"/>
                <a:gd name="connsiteX302" fmla="*/ 2033136 w 3024845"/>
                <a:gd name="connsiteY302" fmla="*/ 365700 h 803953"/>
                <a:gd name="connsiteX303" fmla="*/ 2128256 w 3024845"/>
                <a:gd name="connsiteY303" fmla="*/ 365700 h 803953"/>
                <a:gd name="connsiteX304" fmla="*/ 2180720 w 3024845"/>
                <a:gd name="connsiteY304" fmla="*/ 300487 h 803953"/>
                <a:gd name="connsiteX305" fmla="*/ 2245574 w 3024845"/>
                <a:gd name="connsiteY305" fmla="*/ 300487 h 803953"/>
                <a:gd name="connsiteX306" fmla="*/ 2245574 w 3024845"/>
                <a:gd name="connsiteY306" fmla="*/ 376149 h 803953"/>
                <a:gd name="connsiteX307" fmla="*/ 2253681 w 3024845"/>
                <a:gd name="connsiteY307" fmla="*/ 376149 h 803953"/>
                <a:gd name="connsiteX308" fmla="*/ 2255708 w 3024845"/>
                <a:gd name="connsiteY308" fmla="*/ 369664 h 803953"/>
                <a:gd name="connsiteX309" fmla="*/ 2261788 w 3024845"/>
                <a:gd name="connsiteY309" fmla="*/ 369664 h 803953"/>
                <a:gd name="connsiteX310" fmla="*/ 2263815 w 3024845"/>
                <a:gd name="connsiteY310" fmla="*/ 378311 h 803953"/>
                <a:gd name="connsiteX311" fmla="*/ 2275975 w 3024845"/>
                <a:gd name="connsiteY311" fmla="*/ 378311 h 803953"/>
                <a:gd name="connsiteX312" fmla="*/ 2275975 w 3024845"/>
                <a:gd name="connsiteY312" fmla="*/ 371825 h 803953"/>
                <a:gd name="connsiteX313" fmla="*/ 2298268 w 3024845"/>
                <a:gd name="connsiteY313" fmla="*/ 371825 h 803953"/>
                <a:gd name="connsiteX314" fmla="*/ 2298268 w 3024845"/>
                <a:gd name="connsiteY314" fmla="*/ 378311 h 803953"/>
                <a:gd name="connsiteX315" fmla="*/ 2318535 w 3024845"/>
                <a:gd name="connsiteY315" fmla="*/ 378311 h 803953"/>
                <a:gd name="connsiteX316" fmla="*/ 2318535 w 3024845"/>
                <a:gd name="connsiteY316" fmla="*/ 423708 h 803953"/>
                <a:gd name="connsiteX317" fmla="*/ 2332722 w 3024845"/>
                <a:gd name="connsiteY317" fmla="*/ 423708 h 803953"/>
                <a:gd name="connsiteX318" fmla="*/ 2332722 w 3024845"/>
                <a:gd name="connsiteY318" fmla="*/ 410737 h 803953"/>
                <a:gd name="connsiteX319" fmla="*/ 2348936 w 3024845"/>
                <a:gd name="connsiteY319" fmla="*/ 410737 h 803953"/>
                <a:gd name="connsiteX320" fmla="*/ 2348936 w 3024845"/>
                <a:gd name="connsiteY320" fmla="*/ 231310 h 803953"/>
                <a:gd name="connsiteX321" fmla="*/ 2355016 w 3024845"/>
                <a:gd name="connsiteY321" fmla="*/ 224824 h 803953"/>
                <a:gd name="connsiteX322" fmla="*/ 2427977 w 3024845"/>
                <a:gd name="connsiteY322" fmla="*/ 224824 h 803953"/>
                <a:gd name="connsiteX323" fmla="*/ 2427977 w 3024845"/>
                <a:gd name="connsiteY323" fmla="*/ 233472 h 803953"/>
                <a:gd name="connsiteX324" fmla="*/ 2438110 w 3024845"/>
                <a:gd name="connsiteY324" fmla="*/ 233472 h 803953"/>
                <a:gd name="connsiteX325" fmla="*/ 2438110 w 3024845"/>
                <a:gd name="connsiteY325" fmla="*/ 348046 h 803953"/>
                <a:gd name="connsiteX326" fmla="*/ 2460404 w 3024845"/>
                <a:gd name="connsiteY326" fmla="*/ 348046 h 803953"/>
                <a:gd name="connsiteX327" fmla="*/ 2460404 w 3024845"/>
                <a:gd name="connsiteY327" fmla="*/ 281031 h 803953"/>
                <a:gd name="connsiteX328" fmla="*/ 2486751 w 3024845"/>
                <a:gd name="connsiteY328" fmla="*/ 281031 h 803953"/>
                <a:gd name="connsiteX329" fmla="*/ 2490804 w 3024845"/>
                <a:gd name="connsiteY329" fmla="*/ 276707 h 803953"/>
                <a:gd name="connsiteX330" fmla="*/ 2498911 w 3024845"/>
                <a:gd name="connsiteY330" fmla="*/ 276707 h 803953"/>
                <a:gd name="connsiteX331" fmla="*/ 2502964 w 3024845"/>
                <a:gd name="connsiteY331" fmla="*/ 281031 h 803953"/>
                <a:gd name="connsiteX332" fmla="*/ 2525258 w 3024845"/>
                <a:gd name="connsiteY332" fmla="*/ 281031 h 803953"/>
                <a:gd name="connsiteX333" fmla="*/ 2525258 w 3024845"/>
                <a:gd name="connsiteY333" fmla="*/ 164295 h 803953"/>
                <a:gd name="connsiteX334" fmla="*/ 2582005 w 3024845"/>
                <a:gd name="connsiteY334" fmla="*/ 153486 h 803953"/>
                <a:gd name="connsiteX335" fmla="*/ 2582005 w 3024845"/>
                <a:gd name="connsiteY335" fmla="*/ 154567 h 803953"/>
                <a:gd name="connsiteX336" fmla="*/ 2582005 w 3024845"/>
                <a:gd name="connsiteY336" fmla="*/ 162133 h 803953"/>
                <a:gd name="connsiteX337" fmla="*/ 2608352 w 3024845"/>
                <a:gd name="connsiteY337" fmla="*/ 162133 h 803953"/>
                <a:gd name="connsiteX338" fmla="*/ 2608352 w 3024845"/>
                <a:gd name="connsiteY338" fmla="*/ 417223 h 803953"/>
                <a:gd name="connsiteX339" fmla="*/ 2630646 w 3024845"/>
                <a:gd name="connsiteY339" fmla="*/ 417223 h 803953"/>
                <a:gd name="connsiteX340" fmla="*/ 2630646 w 3024845"/>
                <a:gd name="connsiteY340" fmla="*/ 412899 h 803953"/>
                <a:gd name="connsiteX341" fmla="*/ 2642806 w 3024845"/>
                <a:gd name="connsiteY341" fmla="*/ 412899 h 803953"/>
                <a:gd name="connsiteX342" fmla="*/ 2642806 w 3024845"/>
                <a:gd name="connsiteY342" fmla="*/ 417223 h 803953"/>
                <a:gd name="connsiteX343" fmla="*/ 2667126 w 3024845"/>
                <a:gd name="connsiteY343" fmla="*/ 417223 h 803953"/>
                <a:gd name="connsiteX344" fmla="*/ 2667126 w 3024845"/>
                <a:gd name="connsiteY344" fmla="*/ 404252 h 803953"/>
                <a:gd name="connsiteX345" fmla="*/ 2695500 w 3024845"/>
                <a:gd name="connsiteY345" fmla="*/ 404252 h 803953"/>
                <a:gd name="connsiteX346" fmla="*/ 2707660 w 3024845"/>
                <a:gd name="connsiteY346" fmla="*/ 399928 h 803953"/>
                <a:gd name="connsiteX347" fmla="*/ 2727927 w 3024845"/>
                <a:gd name="connsiteY347" fmla="*/ 404252 h 803953"/>
                <a:gd name="connsiteX348" fmla="*/ 2727927 w 3024845"/>
                <a:gd name="connsiteY348" fmla="*/ 386958 h 803953"/>
                <a:gd name="connsiteX349" fmla="*/ 2736034 w 3024845"/>
                <a:gd name="connsiteY349" fmla="*/ 386958 h 803953"/>
                <a:gd name="connsiteX350" fmla="*/ 2736034 w 3024845"/>
                <a:gd name="connsiteY350" fmla="*/ 373987 h 803953"/>
                <a:gd name="connsiteX351" fmla="*/ 2792781 w 3024845"/>
                <a:gd name="connsiteY351" fmla="*/ 373987 h 803953"/>
                <a:gd name="connsiteX352" fmla="*/ 2792781 w 3024845"/>
                <a:gd name="connsiteY352" fmla="*/ 343722 h 803953"/>
                <a:gd name="connsiteX353" fmla="*/ 2811021 w 3024845"/>
                <a:gd name="connsiteY353" fmla="*/ 343722 h 803953"/>
                <a:gd name="connsiteX354" fmla="*/ 2811021 w 3024845"/>
                <a:gd name="connsiteY354" fmla="*/ 337237 h 803953"/>
                <a:gd name="connsiteX355" fmla="*/ 2823181 w 3024845"/>
                <a:gd name="connsiteY355" fmla="*/ 337237 h 803953"/>
                <a:gd name="connsiteX356" fmla="*/ 2823181 w 3024845"/>
                <a:gd name="connsiteY356" fmla="*/ 343722 h 803953"/>
                <a:gd name="connsiteX357" fmla="*/ 2839395 w 3024845"/>
                <a:gd name="connsiteY357" fmla="*/ 343722 h 803953"/>
                <a:gd name="connsiteX358" fmla="*/ 2839395 w 3024845"/>
                <a:gd name="connsiteY358" fmla="*/ 393443 h 803953"/>
                <a:gd name="connsiteX359" fmla="*/ 2871822 w 3024845"/>
                <a:gd name="connsiteY359" fmla="*/ 393443 h 803953"/>
                <a:gd name="connsiteX360" fmla="*/ 2871822 w 3024845"/>
                <a:gd name="connsiteY360" fmla="*/ 367502 h 803953"/>
                <a:gd name="connsiteX361" fmla="*/ 2910329 w 3024845"/>
                <a:gd name="connsiteY361" fmla="*/ 367502 h 803953"/>
                <a:gd name="connsiteX362" fmla="*/ 2910329 w 3024845"/>
                <a:gd name="connsiteY362" fmla="*/ 337237 h 803953"/>
                <a:gd name="connsiteX363" fmla="*/ 2958970 w 3024845"/>
                <a:gd name="connsiteY363" fmla="*/ 337237 h 803953"/>
                <a:gd name="connsiteX364" fmla="*/ 2958970 w 3024845"/>
                <a:gd name="connsiteY364" fmla="*/ 448393 h 803953"/>
                <a:gd name="connsiteX365" fmla="*/ 2958970 w 3024845"/>
                <a:gd name="connsiteY365" fmla="*/ 462172 h 803953"/>
                <a:gd name="connsiteX366" fmla="*/ 3024845 w 3024845"/>
                <a:gd name="connsiteY366" fmla="*/ 462172 h 803953"/>
                <a:gd name="connsiteX367" fmla="*/ 3024845 w 3024845"/>
                <a:gd name="connsiteY367" fmla="*/ 803953 h 803953"/>
                <a:gd name="connsiteX368" fmla="*/ 2054 w 3024845"/>
                <a:gd name="connsiteY368" fmla="*/ 801620 h 803953"/>
                <a:gd name="connsiteX369" fmla="*/ 0 w 3024845"/>
                <a:gd name="connsiteY369" fmla="*/ 367502 h 803953"/>
                <a:gd name="connsiteX370" fmla="*/ 20267 w 3024845"/>
                <a:gd name="connsiteY370" fmla="*/ 367502 h 803953"/>
                <a:gd name="connsiteX371" fmla="*/ 20774 w 3024845"/>
                <a:gd name="connsiteY371" fmla="*/ 366421 h 803953"/>
                <a:gd name="connsiteX372" fmla="*/ 24320 w 3024845"/>
                <a:gd name="connsiteY372" fmla="*/ 358855 h 803953"/>
                <a:gd name="connsiteX373" fmla="*/ 26094 w 3024845"/>
                <a:gd name="connsiteY373" fmla="*/ 359125 h 803953"/>
                <a:gd name="connsiteX374" fmla="*/ 38507 w 3024845"/>
                <a:gd name="connsiteY374" fmla="*/ 361016 h 803953"/>
                <a:gd name="connsiteX375" fmla="*/ 39014 w 3024845"/>
                <a:gd name="connsiteY375" fmla="*/ 362368 h 803953"/>
                <a:gd name="connsiteX376" fmla="*/ 42560 w 3024845"/>
                <a:gd name="connsiteY376" fmla="*/ 371825 h 803953"/>
                <a:gd name="connsiteX377" fmla="*/ 68907 w 3024845"/>
                <a:gd name="connsiteY377" fmla="*/ 373987 h 803953"/>
                <a:gd name="connsiteX378" fmla="*/ 68907 w 3024845"/>
                <a:gd name="connsiteY378" fmla="*/ 250766 h 803953"/>
                <a:gd name="connsiteX379" fmla="*/ 70934 w 3024845"/>
                <a:gd name="connsiteY379" fmla="*/ 250766 h 803953"/>
                <a:gd name="connsiteX380" fmla="*/ 85121 w 3024845"/>
                <a:gd name="connsiteY380" fmla="*/ 250766 h 803953"/>
                <a:gd name="connsiteX381" fmla="*/ 85121 w 3024845"/>
                <a:gd name="connsiteY381" fmla="*/ 114574 h 803953"/>
                <a:gd name="connsiteX382" fmla="*/ 86894 w 3024845"/>
                <a:gd name="connsiteY382" fmla="*/ 114574 h 803953"/>
                <a:gd name="connsiteX383" fmla="*/ 99308 w 3024845"/>
                <a:gd name="connsiteY383" fmla="*/ 114574 h 803953"/>
                <a:gd name="connsiteX384" fmla="*/ 99308 w 3024845"/>
                <a:gd name="connsiteY384" fmla="*/ 0 h 803953"/>
                <a:gd name="connsiteX0" fmla="*/ 99308 w 3024845"/>
                <a:gd name="connsiteY0" fmla="*/ 0 h 689379"/>
                <a:gd name="connsiteX1" fmla="*/ 220909 w 3024845"/>
                <a:gd name="connsiteY1" fmla="*/ 0 h 689379"/>
                <a:gd name="connsiteX2" fmla="*/ 223189 w 3024845"/>
                <a:gd name="connsiteY2" fmla="*/ 0 h 689379"/>
                <a:gd name="connsiteX3" fmla="*/ 239150 w 3024845"/>
                <a:gd name="connsiteY3" fmla="*/ 0 h 689379"/>
                <a:gd name="connsiteX4" fmla="*/ 239150 w 3024845"/>
                <a:gd name="connsiteY4" fmla="*/ 140515 h 689379"/>
                <a:gd name="connsiteX5" fmla="*/ 240670 w 3024845"/>
                <a:gd name="connsiteY5" fmla="*/ 140245 h 689379"/>
                <a:gd name="connsiteX6" fmla="*/ 251310 w 3024845"/>
                <a:gd name="connsiteY6" fmla="*/ 138354 h 689379"/>
                <a:gd name="connsiteX7" fmla="*/ 249283 w 3024845"/>
                <a:gd name="connsiteY7" fmla="*/ 226986 h 689379"/>
                <a:gd name="connsiteX8" fmla="*/ 250803 w 3024845"/>
                <a:gd name="connsiteY8" fmla="*/ 227257 h 689379"/>
                <a:gd name="connsiteX9" fmla="*/ 261443 w 3024845"/>
                <a:gd name="connsiteY9" fmla="*/ 229148 h 689379"/>
                <a:gd name="connsiteX10" fmla="*/ 261696 w 3024845"/>
                <a:gd name="connsiteY10" fmla="*/ 229959 h 689379"/>
                <a:gd name="connsiteX11" fmla="*/ 263470 w 3024845"/>
                <a:gd name="connsiteY11" fmla="*/ 235634 h 689379"/>
                <a:gd name="connsiteX12" fmla="*/ 264230 w 3024845"/>
                <a:gd name="connsiteY12" fmla="*/ 233202 h 689379"/>
                <a:gd name="connsiteX13" fmla="*/ 269550 w 3024845"/>
                <a:gd name="connsiteY13" fmla="*/ 216178 h 689379"/>
                <a:gd name="connsiteX14" fmla="*/ 271323 w 3024845"/>
                <a:gd name="connsiteY14" fmla="*/ 216178 h 689379"/>
                <a:gd name="connsiteX15" fmla="*/ 283737 w 3024845"/>
                <a:gd name="connsiteY15" fmla="*/ 216178 h 689379"/>
                <a:gd name="connsiteX16" fmla="*/ 283737 w 3024845"/>
                <a:gd name="connsiteY16" fmla="*/ 248604 h 689379"/>
                <a:gd name="connsiteX17" fmla="*/ 284750 w 3024845"/>
                <a:gd name="connsiteY17" fmla="*/ 249145 h 689379"/>
                <a:gd name="connsiteX18" fmla="*/ 291844 w 3024845"/>
                <a:gd name="connsiteY18" fmla="*/ 252928 h 689379"/>
                <a:gd name="connsiteX19" fmla="*/ 291844 w 3024845"/>
                <a:gd name="connsiteY19" fmla="*/ 254279 h 689379"/>
                <a:gd name="connsiteX20" fmla="*/ 291844 w 3024845"/>
                <a:gd name="connsiteY20" fmla="*/ 263737 h 689379"/>
                <a:gd name="connsiteX21" fmla="*/ 336431 w 3024845"/>
                <a:gd name="connsiteY21" fmla="*/ 263737 h 689379"/>
                <a:gd name="connsiteX22" fmla="*/ 336431 w 3024845"/>
                <a:gd name="connsiteY22" fmla="*/ 264818 h 689379"/>
                <a:gd name="connsiteX23" fmla="*/ 336431 w 3024845"/>
                <a:gd name="connsiteY23" fmla="*/ 272384 h 689379"/>
                <a:gd name="connsiteX24" fmla="*/ 338457 w 3024845"/>
                <a:gd name="connsiteY24" fmla="*/ 272384 h 689379"/>
                <a:gd name="connsiteX25" fmla="*/ 352644 w 3024845"/>
                <a:gd name="connsiteY25" fmla="*/ 272384 h 689379"/>
                <a:gd name="connsiteX26" fmla="*/ 352644 w 3024845"/>
                <a:gd name="connsiteY26" fmla="*/ 242119 h 689379"/>
                <a:gd name="connsiteX27" fmla="*/ 397231 w 3024845"/>
                <a:gd name="connsiteY27" fmla="*/ 242119 h 689379"/>
                <a:gd name="connsiteX28" fmla="*/ 397231 w 3024845"/>
                <a:gd name="connsiteY28" fmla="*/ 240768 h 689379"/>
                <a:gd name="connsiteX29" fmla="*/ 397231 w 3024845"/>
                <a:gd name="connsiteY29" fmla="*/ 231310 h 689379"/>
                <a:gd name="connsiteX30" fmla="*/ 398245 w 3024845"/>
                <a:gd name="connsiteY30" fmla="*/ 231310 h 689379"/>
                <a:gd name="connsiteX31" fmla="*/ 405338 w 3024845"/>
                <a:gd name="connsiteY31" fmla="*/ 231310 h 689379"/>
                <a:gd name="connsiteX32" fmla="*/ 405338 w 3024845"/>
                <a:gd name="connsiteY32" fmla="*/ 229419 h 689379"/>
                <a:gd name="connsiteX33" fmla="*/ 405338 w 3024845"/>
                <a:gd name="connsiteY33" fmla="*/ 216178 h 689379"/>
                <a:gd name="connsiteX34" fmla="*/ 406098 w 3024845"/>
                <a:gd name="connsiteY34" fmla="*/ 216178 h 689379"/>
                <a:gd name="connsiteX35" fmla="*/ 411418 w 3024845"/>
                <a:gd name="connsiteY35" fmla="*/ 216178 h 689379"/>
                <a:gd name="connsiteX36" fmla="*/ 411418 w 3024845"/>
                <a:gd name="connsiteY36" fmla="*/ 215097 h 689379"/>
                <a:gd name="connsiteX37" fmla="*/ 411418 w 3024845"/>
                <a:gd name="connsiteY37" fmla="*/ 207530 h 689379"/>
                <a:gd name="connsiteX38" fmla="*/ 413445 w 3024845"/>
                <a:gd name="connsiteY38" fmla="*/ 207530 h 689379"/>
                <a:gd name="connsiteX39" fmla="*/ 427632 w 3024845"/>
                <a:gd name="connsiteY39" fmla="*/ 207530 h 689379"/>
                <a:gd name="connsiteX40" fmla="*/ 427632 w 3024845"/>
                <a:gd name="connsiteY40" fmla="*/ 208611 h 689379"/>
                <a:gd name="connsiteX41" fmla="*/ 427632 w 3024845"/>
                <a:gd name="connsiteY41" fmla="*/ 216178 h 689379"/>
                <a:gd name="connsiteX42" fmla="*/ 449925 w 3024845"/>
                <a:gd name="connsiteY42" fmla="*/ 216178 h 689379"/>
                <a:gd name="connsiteX43" fmla="*/ 449925 w 3024845"/>
                <a:gd name="connsiteY43" fmla="*/ 214286 h 689379"/>
                <a:gd name="connsiteX44" fmla="*/ 449925 w 3024845"/>
                <a:gd name="connsiteY44" fmla="*/ 201045 h 689379"/>
                <a:gd name="connsiteX45" fmla="*/ 451699 w 3024845"/>
                <a:gd name="connsiteY45" fmla="*/ 201045 h 689379"/>
                <a:gd name="connsiteX46" fmla="*/ 464112 w 3024845"/>
                <a:gd name="connsiteY46" fmla="*/ 201045 h 689379"/>
                <a:gd name="connsiteX47" fmla="*/ 464112 w 3024845"/>
                <a:gd name="connsiteY47" fmla="*/ 224825 h 689379"/>
                <a:gd name="connsiteX48" fmla="*/ 465126 w 3024845"/>
                <a:gd name="connsiteY48" fmla="*/ 224825 h 689379"/>
                <a:gd name="connsiteX49" fmla="*/ 472219 w 3024845"/>
                <a:gd name="connsiteY49" fmla="*/ 224825 h 689379"/>
                <a:gd name="connsiteX50" fmla="*/ 472219 w 3024845"/>
                <a:gd name="connsiteY50" fmla="*/ 223744 h 689379"/>
                <a:gd name="connsiteX51" fmla="*/ 472219 w 3024845"/>
                <a:gd name="connsiteY51" fmla="*/ 216178 h 689379"/>
                <a:gd name="connsiteX52" fmla="*/ 473992 w 3024845"/>
                <a:gd name="connsiteY52" fmla="*/ 216178 h 689379"/>
                <a:gd name="connsiteX53" fmla="*/ 486406 w 3024845"/>
                <a:gd name="connsiteY53" fmla="*/ 216178 h 689379"/>
                <a:gd name="connsiteX54" fmla="*/ 486406 w 3024845"/>
                <a:gd name="connsiteY54" fmla="*/ 242119 h 689379"/>
                <a:gd name="connsiteX55" fmla="*/ 488433 w 3024845"/>
                <a:gd name="connsiteY55" fmla="*/ 242119 h 689379"/>
                <a:gd name="connsiteX56" fmla="*/ 502619 w 3024845"/>
                <a:gd name="connsiteY56" fmla="*/ 242119 h 689379"/>
                <a:gd name="connsiteX57" fmla="*/ 502619 w 3024845"/>
                <a:gd name="connsiteY57" fmla="*/ 243740 h 689379"/>
                <a:gd name="connsiteX58" fmla="*/ 502619 w 3024845"/>
                <a:gd name="connsiteY58" fmla="*/ 255090 h 689379"/>
                <a:gd name="connsiteX59" fmla="*/ 503379 w 3024845"/>
                <a:gd name="connsiteY59" fmla="*/ 255090 h 689379"/>
                <a:gd name="connsiteX60" fmla="*/ 508700 w 3024845"/>
                <a:gd name="connsiteY60" fmla="*/ 255090 h 689379"/>
                <a:gd name="connsiteX61" fmla="*/ 508700 w 3024845"/>
                <a:gd name="connsiteY61" fmla="*/ 254279 h 689379"/>
                <a:gd name="connsiteX62" fmla="*/ 508700 w 3024845"/>
                <a:gd name="connsiteY62" fmla="*/ 248604 h 689379"/>
                <a:gd name="connsiteX63" fmla="*/ 539100 w 3024845"/>
                <a:gd name="connsiteY63" fmla="*/ 248604 h 689379"/>
                <a:gd name="connsiteX64" fmla="*/ 539100 w 3024845"/>
                <a:gd name="connsiteY64" fmla="*/ 272384 h 689379"/>
                <a:gd name="connsiteX65" fmla="*/ 540113 w 3024845"/>
                <a:gd name="connsiteY65" fmla="*/ 272384 h 689379"/>
                <a:gd name="connsiteX66" fmla="*/ 547207 w 3024845"/>
                <a:gd name="connsiteY66" fmla="*/ 272384 h 689379"/>
                <a:gd name="connsiteX67" fmla="*/ 547207 w 3024845"/>
                <a:gd name="connsiteY67" fmla="*/ 273465 h 689379"/>
                <a:gd name="connsiteX68" fmla="*/ 547207 w 3024845"/>
                <a:gd name="connsiteY68" fmla="*/ 281031 h 689379"/>
                <a:gd name="connsiteX69" fmla="*/ 547967 w 3024845"/>
                <a:gd name="connsiteY69" fmla="*/ 281031 h 689379"/>
                <a:gd name="connsiteX70" fmla="*/ 553287 w 3024845"/>
                <a:gd name="connsiteY70" fmla="*/ 281031 h 689379"/>
                <a:gd name="connsiteX71" fmla="*/ 553287 w 3024845"/>
                <a:gd name="connsiteY71" fmla="*/ 278869 h 689379"/>
                <a:gd name="connsiteX72" fmla="*/ 553287 w 3024845"/>
                <a:gd name="connsiteY72" fmla="*/ 263737 h 689379"/>
                <a:gd name="connsiteX73" fmla="*/ 554300 w 3024845"/>
                <a:gd name="connsiteY73" fmla="*/ 263737 h 689379"/>
                <a:gd name="connsiteX74" fmla="*/ 561394 w 3024845"/>
                <a:gd name="connsiteY74" fmla="*/ 263737 h 689379"/>
                <a:gd name="connsiteX75" fmla="*/ 561394 w 3024845"/>
                <a:gd name="connsiteY75" fmla="*/ 264818 h 689379"/>
                <a:gd name="connsiteX76" fmla="*/ 561394 w 3024845"/>
                <a:gd name="connsiteY76" fmla="*/ 272384 h 689379"/>
                <a:gd name="connsiteX77" fmla="*/ 566714 w 3024845"/>
                <a:gd name="connsiteY77" fmla="*/ 270391 h 689379"/>
                <a:gd name="connsiteX78" fmla="*/ 567474 w 3024845"/>
                <a:gd name="connsiteY78" fmla="*/ 269411 h 689379"/>
                <a:gd name="connsiteX79" fmla="*/ 567474 w 3024845"/>
                <a:gd name="connsiteY79" fmla="*/ 263737 h 689379"/>
                <a:gd name="connsiteX80" fmla="*/ 605981 w 3024845"/>
                <a:gd name="connsiteY80" fmla="*/ 263737 h 689379"/>
                <a:gd name="connsiteX81" fmla="*/ 605981 w 3024845"/>
                <a:gd name="connsiteY81" fmla="*/ 287516 h 689379"/>
                <a:gd name="connsiteX82" fmla="*/ 608007 w 3024845"/>
                <a:gd name="connsiteY82" fmla="*/ 287516 h 689379"/>
                <a:gd name="connsiteX83" fmla="*/ 622194 w 3024845"/>
                <a:gd name="connsiteY83" fmla="*/ 287516 h 689379"/>
                <a:gd name="connsiteX84" fmla="*/ 622194 w 3024845"/>
                <a:gd name="connsiteY84" fmla="*/ 288597 h 689379"/>
                <a:gd name="connsiteX85" fmla="*/ 622194 w 3024845"/>
                <a:gd name="connsiteY85" fmla="*/ 296163 h 689379"/>
                <a:gd name="connsiteX86" fmla="*/ 623968 w 3024845"/>
                <a:gd name="connsiteY86" fmla="*/ 296163 h 689379"/>
                <a:gd name="connsiteX87" fmla="*/ 636381 w 3024845"/>
                <a:gd name="connsiteY87" fmla="*/ 296163 h 689379"/>
                <a:gd name="connsiteX88" fmla="*/ 636381 w 3024845"/>
                <a:gd name="connsiteY88" fmla="*/ 272384 h 689379"/>
                <a:gd name="connsiteX89" fmla="*/ 637394 w 3024845"/>
                <a:gd name="connsiteY89" fmla="*/ 272384 h 689379"/>
                <a:gd name="connsiteX90" fmla="*/ 644488 w 3024845"/>
                <a:gd name="connsiteY90" fmla="*/ 272384 h 689379"/>
                <a:gd name="connsiteX91" fmla="*/ 644488 w 3024845"/>
                <a:gd name="connsiteY91" fmla="*/ 239957 h 689379"/>
                <a:gd name="connsiteX92" fmla="*/ 645501 w 3024845"/>
                <a:gd name="connsiteY92" fmla="*/ 239957 h 689379"/>
                <a:gd name="connsiteX93" fmla="*/ 652595 w 3024845"/>
                <a:gd name="connsiteY93" fmla="*/ 239957 h 689379"/>
                <a:gd name="connsiteX94" fmla="*/ 652595 w 3024845"/>
                <a:gd name="connsiteY94" fmla="*/ 238066 h 689379"/>
                <a:gd name="connsiteX95" fmla="*/ 652595 w 3024845"/>
                <a:gd name="connsiteY95" fmla="*/ 224825 h 689379"/>
                <a:gd name="connsiteX96" fmla="*/ 651328 w 3024845"/>
                <a:gd name="connsiteY96" fmla="*/ 223203 h 689379"/>
                <a:gd name="connsiteX97" fmla="*/ 656648 w 3024845"/>
                <a:gd name="connsiteY97" fmla="*/ 211854 h 689379"/>
                <a:gd name="connsiteX98" fmla="*/ 664755 w 3024845"/>
                <a:gd name="connsiteY98" fmla="*/ 239957 h 689379"/>
                <a:gd name="connsiteX99" fmla="*/ 665515 w 3024845"/>
                <a:gd name="connsiteY99" fmla="*/ 239957 h 689379"/>
                <a:gd name="connsiteX100" fmla="*/ 670835 w 3024845"/>
                <a:gd name="connsiteY100" fmla="*/ 239957 h 689379"/>
                <a:gd name="connsiteX101" fmla="*/ 670835 w 3024845"/>
                <a:gd name="connsiteY101" fmla="*/ 134030 h 689379"/>
                <a:gd name="connsiteX102" fmla="*/ 672355 w 3024845"/>
                <a:gd name="connsiteY102" fmla="*/ 134030 h 689379"/>
                <a:gd name="connsiteX103" fmla="*/ 682995 w 3024845"/>
                <a:gd name="connsiteY103" fmla="*/ 134030 h 689379"/>
                <a:gd name="connsiteX104" fmla="*/ 682995 w 3024845"/>
                <a:gd name="connsiteY104" fmla="*/ 86471 h 689379"/>
                <a:gd name="connsiteX105" fmla="*/ 709342 w 3024845"/>
                <a:gd name="connsiteY105" fmla="*/ 86471 h 689379"/>
                <a:gd name="connsiteX106" fmla="*/ 709342 w 3024845"/>
                <a:gd name="connsiteY106" fmla="*/ 64853 h 689379"/>
                <a:gd name="connsiteX107" fmla="*/ 743796 w 3024845"/>
                <a:gd name="connsiteY107" fmla="*/ 64853 h 689379"/>
                <a:gd name="connsiteX108" fmla="*/ 743796 w 3024845"/>
                <a:gd name="connsiteY108" fmla="*/ 67285 h 689379"/>
                <a:gd name="connsiteX109" fmla="*/ 743796 w 3024845"/>
                <a:gd name="connsiteY109" fmla="*/ 84309 h 689379"/>
                <a:gd name="connsiteX110" fmla="*/ 746076 w 3024845"/>
                <a:gd name="connsiteY110" fmla="*/ 84309 h 689379"/>
                <a:gd name="connsiteX111" fmla="*/ 762036 w 3024845"/>
                <a:gd name="connsiteY111" fmla="*/ 84309 h 689379"/>
                <a:gd name="connsiteX112" fmla="*/ 762036 w 3024845"/>
                <a:gd name="connsiteY112" fmla="*/ 131868 h 689379"/>
                <a:gd name="connsiteX113" fmla="*/ 763049 w 3024845"/>
                <a:gd name="connsiteY113" fmla="*/ 131868 h 689379"/>
                <a:gd name="connsiteX114" fmla="*/ 770143 w 3024845"/>
                <a:gd name="connsiteY114" fmla="*/ 131868 h 689379"/>
                <a:gd name="connsiteX115" fmla="*/ 784330 w 3024845"/>
                <a:gd name="connsiteY115" fmla="*/ 136192 h 689379"/>
                <a:gd name="connsiteX116" fmla="*/ 784330 w 3024845"/>
                <a:gd name="connsiteY116" fmla="*/ 175104 h 689379"/>
                <a:gd name="connsiteX117" fmla="*/ 785343 w 3024845"/>
                <a:gd name="connsiteY117" fmla="*/ 175104 h 689379"/>
                <a:gd name="connsiteX118" fmla="*/ 792436 w 3024845"/>
                <a:gd name="connsiteY118" fmla="*/ 175104 h 689379"/>
                <a:gd name="connsiteX119" fmla="*/ 792436 w 3024845"/>
                <a:gd name="connsiteY119" fmla="*/ 176725 h 689379"/>
                <a:gd name="connsiteX120" fmla="*/ 792436 w 3024845"/>
                <a:gd name="connsiteY120" fmla="*/ 188074 h 689379"/>
                <a:gd name="connsiteX121" fmla="*/ 794463 w 3024845"/>
                <a:gd name="connsiteY121" fmla="*/ 188074 h 689379"/>
                <a:gd name="connsiteX122" fmla="*/ 808650 w 3024845"/>
                <a:gd name="connsiteY122" fmla="*/ 188074 h 689379"/>
                <a:gd name="connsiteX123" fmla="*/ 814730 w 3024845"/>
                <a:gd name="connsiteY123" fmla="*/ 194560 h 689379"/>
                <a:gd name="connsiteX124" fmla="*/ 814730 w 3024845"/>
                <a:gd name="connsiteY124" fmla="*/ 216178 h 689379"/>
                <a:gd name="connsiteX125" fmla="*/ 817010 w 3024845"/>
                <a:gd name="connsiteY125" fmla="*/ 216178 h 689379"/>
                <a:gd name="connsiteX126" fmla="*/ 832970 w 3024845"/>
                <a:gd name="connsiteY126" fmla="*/ 216178 h 689379"/>
                <a:gd name="connsiteX127" fmla="*/ 832970 w 3024845"/>
                <a:gd name="connsiteY127" fmla="*/ 217258 h 689379"/>
                <a:gd name="connsiteX128" fmla="*/ 832970 w 3024845"/>
                <a:gd name="connsiteY128" fmla="*/ 224825 h 689379"/>
                <a:gd name="connsiteX129" fmla="*/ 834237 w 3024845"/>
                <a:gd name="connsiteY129" fmla="*/ 224825 h 689379"/>
                <a:gd name="connsiteX130" fmla="*/ 843104 w 3024845"/>
                <a:gd name="connsiteY130" fmla="*/ 224825 h 689379"/>
                <a:gd name="connsiteX131" fmla="*/ 843104 w 3024845"/>
                <a:gd name="connsiteY131" fmla="*/ 226986 h 689379"/>
                <a:gd name="connsiteX132" fmla="*/ 843104 w 3024845"/>
                <a:gd name="connsiteY132" fmla="*/ 242119 h 689379"/>
                <a:gd name="connsiteX133" fmla="*/ 847157 w 3024845"/>
                <a:gd name="connsiteY133" fmla="*/ 240227 h 689379"/>
                <a:gd name="connsiteX134" fmla="*/ 847157 w 3024845"/>
                <a:gd name="connsiteY134" fmla="*/ 226986 h 689379"/>
                <a:gd name="connsiteX135" fmla="*/ 848170 w 3024845"/>
                <a:gd name="connsiteY135" fmla="*/ 226986 h 689379"/>
                <a:gd name="connsiteX136" fmla="*/ 855264 w 3024845"/>
                <a:gd name="connsiteY136" fmla="*/ 226986 h 689379"/>
                <a:gd name="connsiteX137" fmla="*/ 855264 w 3024845"/>
                <a:gd name="connsiteY137" fmla="*/ 228608 h 689379"/>
                <a:gd name="connsiteX138" fmla="*/ 855264 w 3024845"/>
                <a:gd name="connsiteY138" fmla="*/ 239957 h 689379"/>
                <a:gd name="connsiteX139" fmla="*/ 856024 w 3024845"/>
                <a:gd name="connsiteY139" fmla="*/ 239957 h 689379"/>
                <a:gd name="connsiteX140" fmla="*/ 861344 w 3024845"/>
                <a:gd name="connsiteY140" fmla="*/ 239957 h 689379"/>
                <a:gd name="connsiteX141" fmla="*/ 909984 w 3024845"/>
                <a:gd name="connsiteY141" fmla="*/ 235634 h 689379"/>
                <a:gd name="connsiteX142" fmla="*/ 909984 w 3024845"/>
                <a:gd name="connsiteY142" fmla="*/ 236985 h 689379"/>
                <a:gd name="connsiteX143" fmla="*/ 909984 w 3024845"/>
                <a:gd name="connsiteY143" fmla="*/ 246442 h 689379"/>
                <a:gd name="connsiteX144" fmla="*/ 910744 w 3024845"/>
                <a:gd name="connsiteY144" fmla="*/ 246442 h 689379"/>
                <a:gd name="connsiteX145" fmla="*/ 916065 w 3024845"/>
                <a:gd name="connsiteY145" fmla="*/ 246442 h 689379"/>
                <a:gd name="connsiteX146" fmla="*/ 916065 w 3024845"/>
                <a:gd name="connsiteY146" fmla="*/ 248604 h 689379"/>
                <a:gd name="connsiteX147" fmla="*/ 916065 w 3024845"/>
                <a:gd name="connsiteY147" fmla="*/ 263737 h 689379"/>
                <a:gd name="connsiteX148" fmla="*/ 918091 w 3024845"/>
                <a:gd name="connsiteY148" fmla="*/ 262386 h 689379"/>
                <a:gd name="connsiteX149" fmla="*/ 932278 w 3024845"/>
                <a:gd name="connsiteY149" fmla="*/ 252928 h 689379"/>
                <a:gd name="connsiteX150" fmla="*/ 938358 w 3024845"/>
                <a:gd name="connsiteY150" fmla="*/ 211854 h 689379"/>
                <a:gd name="connsiteX151" fmla="*/ 939118 w 3024845"/>
                <a:gd name="connsiteY151" fmla="*/ 211584 h 689379"/>
                <a:gd name="connsiteX152" fmla="*/ 944438 w 3024845"/>
                <a:gd name="connsiteY152" fmla="*/ 209692 h 689379"/>
                <a:gd name="connsiteX153" fmla="*/ 946465 w 3024845"/>
                <a:gd name="connsiteY153" fmla="*/ 140515 h 689379"/>
                <a:gd name="connsiteX154" fmla="*/ 948492 w 3024845"/>
                <a:gd name="connsiteY154" fmla="*/ 209692 h 689379"/>
                <a:gd name="connsiteX155" fmla="*/ 949252 w 3024845"/>
                <a:gd name="connsiteY155" fmla="*/ 209962 h 689379"/>
                <a:gd name="connsiteX156" fmla="*/ 954572 w 3024845"/>
                <a:gd name="connsiteY156" fmla="*/ 211854 h 689379"/>
                <a:gd name="connsiteX157" fmla="*/ 954572 w 3024845"/>
                <a:gd name="connsiteY157" fmla="*/ 125383 h 689379"/>
                <a:gd name="connsiteX158" fmla="*/ 958625 w 3024845"/>
                <a:gd name="connsiteY158" fmla="*/ 92956 h 689379"/>
                <a:gd name="connsiteX159" fmla="*/ 997132 w 3024845"/>
                <a:gd name="connsiteY159" fmla="*/ 92956 h 689379"/>
                <a:gd name="connsiteX160" fmla="*/ 997132 w 3024845"/>
                <a:gd name="connsiteY160" fmla="*/ 125383 h 689379"/>
                <a:gd name="connsiteX161" fmla="*/ 997892 w 3024845"/>
                <a:gd name="connsiteY161" fmla="*/ 125383 h 689379"/>
                <a:gd name="connsiteX162" fmla="*/ 1003212 w 3024845"/>
                <a:gd name="connsiteY162" fmla="*/ 125383 h 689379"/>
                <a:gd name="connsiteX163" fmla="*/ 1003212 w 3024845"/>
                <a:gd name="connsiteY163" fmla="*/ 43235 h 689379"/>
                <a:gd name="connsiteX164" fmla="*/ 1004986 w 3024845"/>
                <a:gd name="connsiteY164" fmla="*/ 43235 h 689379"/>
                <a:gd name="connsiteX165" fmla="*/ 1017399 w 3024845"/>
                <a:gd name="connsiteY165" fmla="*/ 43235 h 689379"/>
                <a:gd name="connsiteX166" fmla="*/ 1017399 w 3024845"/>
                <a:gd name="connsiteY166" fmla="*/ 41344 h 689379"/>
                <a:gd name="connsiteX167" fmla="*/ 1017399 w 3024845"/>
                <a:gd name="connsiteY167" fmla="*/ 28103 h 689379"/>
                <a:gd name="connsiteX168" fmla="*/ 1039693 w 3024845"/>
                <a:gd name="connsiteY168" fmla="*/ 28103 h 689379"/>
                <a:gd name="connsiteX169" fmla="*/ 1039693 w 3024845"/>
                <a:gd name="connsiteY169" fmla="*/ 27022 h 689379"/>
                <a:gd name="connsiteX170" fmla="*/ 1039693 w 3024845"/>
                <a:gd name="connsiteY170" fmla="*/ 19456 h 689379"/>
                <a:gd name="connsiteX171" fmla="*/ 1041466 w 3024845"/>
                <a:gd name="connsiteY171" fmla="*/ 19456 h 689379"/>
                <a:gd name="connsiteX172" fmla="*/ 1053880 w 3024845"/>
                <a:gd name="connsiteY172" fmla="*/ 19456 h 689379"/>
                <a:gd name="connsiteX173" fmla="*/ 1053880 w 3024845"/>
                <a:gd name="connsiteY173" fmla="*/ 20537 h 689379"/>
                <a:gd name="connsiteX174" fmla="*/ 1053880 w 3024845"/>
                <a:gd name="connsiteY174" fmla="*/ 28103 h 689379"/>
                <a:gd name="connsiteX175" fmla="*/ 1054640 w 3024845"/>
                <a:gd name="connsiteY175" fmla="*/ 28103 h 689379"/>
                <a:gd name="connsiteX176" fmla="*/ 1059960 w 3024845"/>
                <a:gd name="connsiteY176" fmla="*/ 28103 h 689379"/>
                <a:gd name="connsiteX177" fmla="*/ 1070093 w 3024845"/>
                <a:gd name="connsiteY177" fmla="*/ 23779 h 689379"/>
                <a:gd name="connsiteX178" fmla="*/ 1074146 w 3024845"/>
                <a:gd name="connsiteY178" fmla="*/ 27022 h 689379"/>
                <a:gd name="connsiteX179" fmla="*/ 1074146 w 3024845"/>
                <a:gd name="connsiteY179" fmla="*/ 19456 h 689379"/>
                <a:gd name="connsiteX180" fmla="*/ 1076426 w 3024845"/>
                <a:gd name="connsiteY180" fmla="*/ 19456 h 689379"/>
                <a:gd name="connsiteX181" fmla="*/ 1092387 w 3024845"/>
                <a:gd name="connsiteY181" fmla="*/ 19456 h 689379"/>
                <a:gd name="connsiteX182" fmla="*/ 1092387 w 3024845"/>
                <a:gd name="connsiteY182" fmla="*/ 20537 h 689379"/>
                <a:gd name="connsiteX183" fmla="*/ 1092387 w 3024845"/>
                <a:gd name="connsiteY183" fmla="*/ 28103 h 689379"/>
                <a:gd name="connsiteX184" fmla="*/ 1122787 w 3024845"/>
                <a:gd name="connsiteY184" fmla="*/ 28103 h 689379"/>
                <a:gd name="connsiteX185" fmla="*/ 1122787 w 3024845"/>
                <a:gd name="connsiteY185" fmla="*/ 29724 h 689379"/>
                <a:gd name="connsiteX186" fmla="*/ 1122787 w 3024845"/>
                <a:gd name="connsiteY186" fmla="*/ 41074 h 689379"/>
                <a:gd name="connsiteX187" fmla="*/ 1149134 w 3024845"/>
                <a:gd name="connsiteY187" fmla="*/ 41074 h 689379"/>
                <a:gd name="connsiteX188" fmla="*/ 1149134 w 3024845"/>
                <a:gd name="connsiteY188" fmla="*/ 71338 h 689379"/>
                <a:gd name="connsiteX189" fmla="*/ 1149894 w 3024845"/>
                <a:gd name="connsiteY189" fmla="*/ 71338 h 689379"/>
                <a:gd name="connsiteX190" fmla="*/ 1155214 w 3024845"/>
                <a:gd name="connsiteY190" fmla="*/ 71338 h 689379"/>
                <a:gd name="connsiteX191" fmla="*/ 1155214 w 3024845"/>
                <a:gd name="connsiteY191" fmla="*/ 72419 h 689379"/>
                <a:gd name="connsiteX192" fmla="*/ 1155214 w 3024845"/>
                <a:gd name="connsiteY192" fmla="*/ 79986 h 689379"/>
                <a:gd name="connsiteX193" fmla="*/ 1159268 w 3024845"/>
                <a:gd name="connsiteY193" fmla="*/ 110250 h 689379"/>
                <a:gd name="connsiteX194" fmla="*/ 1160028 w 3024845"/>
                <a:gd name="connsiteY194" fmla="*/ 110250 h 689379"/>
                <a:gd name="connsiteX195" fmla="*/ 1165348 w 3024845"/>
                <a:gd name="connsiteY195" fmla="*/ 110250 h 689379"/>
                <a:gd name="connsiteX196" fmla="*/ 1165348 w 3024845"/>
                <a:gd name="connsiteY196" fmla="*/ 111061 h 689379"/>
                <a:gd name="connsiteX197" fmla="*/ 1165348 w 3024845"/>
                <a:gd name="connsiteY197" fmla="*/ 116736 h 689379"/>
                <a:gd name="connsiteX198" fmla="*/ 1166361 w 3024845"/>
                <a:gd name="connsiteY198" fmla="*/ 116736 h 689379"/>
                <a:gd name="connsiteX199" fmla="*/ 1173454 w 3024845"/>
                <a:gd name="connsiteY199" fmla="*/ 116736 h 689379"/>
                <a:gd name="connsiteX200" fmla="*/ 1173454 w 3024845"/>
                <a:gd name="connsiteY200" fmla="*/ 147001 h 689379"/>
                <a:gd name="connsiteX201" fmla="*/ 1175481 w 3024845"/>
                <a:gd name="connsiteY201" fmla="*/ 147001 h 689379"/>
                <a:gd name="connsiteX202" fmla="*/ 1189668 w 3024845"/>
                <a:gd name="connsiteY202" fmla="*/ 147001 h 689379"/>
                <a:gd name="connsiteX203" fmla="*/ 1189668 w 3024845"/>
                <a:gd name="connsiteY203" fmla="*/ 170780 h 689379"/>
                <a:gd name="connsiteX204" fmla="*/ 1191695 w 3024845"/>
                <a:gd name="connsiteY204" fmla="*/ 172401 h 689379"/>
                <a:gd name="connsiteX205" fmla="*/ 1191695 w 3024845"/>
                <a:gd name="connsiteY205" fmla="*/ 183751 h 689379"/>
                <a:gd name="connsiteX206" fmla="*/ 1192455 w 3024845"/>
                <a:gd name="connsiteY206" fmla="*/ 183751 h 689379"/>
                <a:gd name="connsiteX207" fmla="*/ 1197775 w 3024845"/>
                <a:gd name="connsiteY207" fmla="*/ 183751 h 689379"/>
                <a:gd name="connsiteX208" fmla="*/ 1197775 w 3024845"/>
                <a:gd name="connsiteY208" fmla="*/ 207530 h 689379"/>
                <a:gd name="connsiteX209" fmla="*/ 1199041 w 3024845"/>
                <a:gd name="connsiteY209" fmla="*/ 207530 h 689379"/>
                <a:gd name="connsiteX210" fmla="*/ 1207908 w 3024845"/>
                <a:gd name="connsiteY210" fmla="*/ 207530 h 689379"/>
                <a:gd name="connsiteX211" fmla="*/ 1209935 w 3024845"/>
                <a:gd name="connsiteY211" fmla="*/ 211584 h 689379"/>
                <a:gd name="connsiteX212" fmla="*/ 1209935 w 3024845"/>
                <a:gd name="connsiteY212" fmla="*/ 224825 h 689379"/>
                <a:gd name="connsiteX213" fmla="*/ 1211455 w 3024845"/>
                <a:gd name="connsiteY213" fmla="*/ 222933 h 689379"/>
                <a:gd name="connsiteX214" fmla="*/ 1222095 w 3024845"/>
                <a:gd name="connsiteY214" fmla="*/ 209692 h 689379"/>
                <a:gd name="connsiteX215" fmla="*/ 1250469 w 3024845"/>
                <a:gd name="connsiteY215" fmla="*/ 209692 h 689379"/>
                <a:gd name="connsiteX216" fmla="*/ 1250469 w 3024845"/>
                <a:gd name="connsiteY216" fmla="*/ 296163 h 689379"/>
                <a:gd name="connsiteX217" fmla="*/ 1251229 w 3024845"/>
                <a:gd name="connsiteY217" fmla="*/ 296163 h 689379"/>
                <a:gd name="connsiteX218" fmla="*/ 1256549 w 3024845"/>
                <a:gd name="connsiteY218" fmla="*/ 296163 h 689379"/>
                <a:gd name="connsiteX219" fmla="*/ 1257309 w 3024845"/>
                <a:gd name="connsiteY219" fmla="*/ 294812 h 689379"/>
                <a:gd name="connsiteX220" fmla="*/ 1262629 w 3024845"/>
                <a:gd name="connsiteY220" fmla="*/ 285354 h 689379"/>
                <a:gd name="connsiteX221" fmla="*/ 1262629 w 3024845"/>
                <a:gd name="connsiteY221" fmla="*/ 287246 h 689379"/>
                <a:gd name="connsiteX222" fmla="*/ 1262629 w 3024845"/>
                <a:gd name="connsiteY222" fmla="*/ 300487 h 689379"/>
                <a:gd name="connsiteX223" fmla="*/ 1266682 w 3024845"/>
                <a:gd name="connsiteY223" fmla="*/ 255090 h 689379"/>
                <a:gd name="connsiteX224" fmla="*/ 1267442 w 3024845"/>
                <a:gd name="connsiteY224" fmla="*/ 255090 h 689379"/>
                <a:gd name="connsiteX225" fmla="*/ 1272762 w 3024845"/>
                <a:gd name="connsiteY225" fmla="*/ 255090 h 689379"/>
                <a:gd name="connsiteX226" fmla="*/ 1272762 w 3024845"/>
                <a:gd name="connsiteY226" fmla="*/ 190236 h 689379"/>
                <a:gd name="connsiteX227" fmla="*/ 1273776 w 3024845"/>
                <a:gd name="connsiteY227" fmla="*/ 190236 h 689379"/>
                <a:gd name="connsiteX228" fmla="*/ 1280869 w 3024845"/>
                <a:gd name="connsiteY228" fmla="*/ 190236 h 689379"/>
                <a:gd name="connsiteX229" fmla="*/ 1293029 w 3024845"/>
                <a:gd name="connsiteY229" fmla="*/ 147001 h 689379"/>
                <a:gd name="connsiteX230" fmla="*/ 1294296 w 3024845"/>
                <a:gd name="connsiteY230" fmla="*/ 147001 h 689379"/>
                <a:gd name="connsiteX231" fmla="*/ 1303163 w 3024845"/>
                <a:gd name="connsiteY231" fmla="*/ 147001 h 689379"/>
                <a:gd name="connsiteX232" fmla="*/ 1313296 w 3024845"/>
                <a:gd name="connsiteY232" fmla="*/ 190236 h 689379"/>
                <a:gd name="connsiteX233" fmla="*/ 1314309 w 3024845"/>
                <a:gd name="connsiteY233" fmla="*/ 190236 h 689379"/>
                <a:gd name="connsiteX234" fmla="*/ 1321403 w 3024845"/>
                <a:gd name="connsiteY234" fmla="*/ 190236 h 689379"/>
                <a:gd name="connsiteX235" fmla="*/ 1321403 w 3024845"/>
                <a:gd name="connsiteY235" fmla="*/ 229148 h 689379"/>
                <a:gd name="connsiteX236" fmla="*/ 1323176 w 3024845"/>
                <a:gd name="connsiteY236" fmla="*/ 229148 h 689379"/>
                <a:gd name="connsiteX237" fmla="*/ 1335590 w 3024845"/>
                <a:gd name="connsiteY237" fmla="*/ 229148 h 689379"/>
                <a:gd name="connsiteX238" fmla="*/ 1335590 w 3024845"/>
                <a:gd name="connsiteY238" fmla="*/ 231310 h 689379"/>
                <a:gd name="connsiteX239" fmla="*/ 1335590 w 3024845"/>
                <a:gd name="connsiteY239" fmla="*/ 246442 h 689379"/>
                <a:gd name="connsiteX240" fmla="*/ 1339643 w 3024845"/>
                <a:gd name="connsiteY240" fmla="*/ 244281 h 689379"/>
                <a:gd name="connsiteX241" fmla="*/ 1339643 w 3024845"/>
                <a:gd name="connsiteY241" fmla="*/ 229148 h 689379"/>
                <a:gd name="connsiteX242" fmla="*/ 1341163 w 3024845"/>
                <a:gd name="connsiteY242" fmla="*/ 229148 h 689379"/>
                <a:gd name="connsiteX243" fmla="*/ 1351803 w 3024845"/>
                <a:gd name="connsiteY243" fmla="*/ 229148 h 689379"/>
                <a:gd name="connsiteX244" fmla="*/ 1351803 w 3024845"/>
                <a:gd name="connsiteY244" fmla="*/ 230769 h 689379"/>
                <a:gd name="connsiteX245" fmla="*/ 1351803 w 3024845"/>
                <a:gd name="connsiteY245" fmla="*/ 242119 h 689379"/>
                <a:gd name="connsiteX246" fmla="*/ 1382204 w 3024845"/>
                <a:gd name="connsiteY246" fmla="*/ 242119 h 689379"/>
                <a:gd name="connsiteX247" fmla="*/ 1382204 w 3024845"/>
                <a:gd name="connsiteY247" fmla="*/ 205369 h 689379"/>
                <a:gd name="connsiteX248" fmla="*/ 1383470 w 3024845"/>
                <a:gd name="connsiteY248" fmla="*/ 205369 h 689379"/>
                <a:gd name="connsiteX249" fmla="*/ 1392337 w 3024845"/>
                <a:gd name="connsiteY249" fmla="*/ 205369 h 689379"/>
                <a:gd name="connsiteX250" fmla="*/ 1392337 w 3024845"/>
                <a:gd name="connsiteY250" fmla="*/ 226986 h 689379"/>
                <a:gd name="connsiteX251" fmla="*/ 1394364 w 3024845"/>
                <a:gd name="connsiteY251" fmla="*/ 194560 h 689379"/>
                <a:gd name="connsiteX252" fmla="*/ 1416657 w 3024845"/>
                <a:gd name="connsiteY252" fmla="*/ 194560 h 689379"/>
                <a:gd name="connsiteX253" fmla="*/ 1416657 w 3024845"/>
                <a:gd name="connsiteY253" fmla="*/ 192938 h 689379"/>
                <a:gd name="connsiteX254" fmla="*/ 1416657 w 3024845"/>
                <a:gd name="connsiteY254" fmla="*/ 181589 h 689379"/>
                <a:gd name="connsiteX255" fmla="*/ 1417417 w 3024845"/>
                <a:gd name="connsiteY255" fmla="*/ 181589 h 689379"/>
                <a:gd name="connsiteX256" fmla="*/ 1422737 w 3024845"/>
                <a:gd name="connsiteY256" fmla="*/ 181589 h 689379"/>
                <a:gd name="connsiteX257" fmla="*/ 1422737 w 3024845"/>
                <a:gd name="connsiteY257" fmla="*/ 179698 h 689379"/>
                <a:gd name="connsiteX258" fmla="*/ 1422737 w 3024845"/>
                <a:gd name="connsiteY258" fmla="*/ 166457 h 689379"/>
                <a:gd name="connsiteX259" fmla="*/ 1426791 w 3024845"/>
                <a:gd name="connsiteY259" fmla="*/ 172942 h 689379"/>
                <a:gd name="connsiteX260" fmla="*/ 1429071 w 3024845"/>
                <a:gd name="connsiteY260" fmla="*/ 172942 h 689379"/>
                <a:gd name="connsiteX261" fmla="*/ 1445031 w 3024845"/>
                <a:gd name="connsiteY261" fmla="*/ 172942 h 689379"/>
                <a:gd name="connsiteX262" fmla="*/ 1445031 w 3024845"/>
                <a:gd name="connsiteY262" fmla="*/ 172131 h 689379"/>
                <a:gd name="connsiteX263" fmla="*/ 1445031 w 3024845"/>
                <a:gd name="connsiteY263" fmla="*/ 166457 h 689379"/>
                <a:gd name="connsiteX264" fmla="*/ 1445791 w 3024845"/>
                <a:gd name="connsiteY264" fmla="*/ 166457 h 689379"/>
                <a:gd name="connsiteX265" fmla="*/ 1451111 w 3024845"/>
                <a:gd name="connsiteY265" fmla="*/ 166457 h 689379"/>
                <a:gd name="connsiteX266" fmla="*/ 1451111 w 3024845"/>
                <a:gd name="connsiteY266" fmla="*/ 167808 h 689379"/>
                <a:gd name="connsiteX267" fmla="*/ 1451111 w 3024845"/>
                <a:gd name="connsiteY267" fmla="*/ 177266 h 689379"/>
                <a:gd name="connsiteX268" fmla="*/ 1489618 w 3024845"/>
                <a:gd name="connsiteY268" fmla="*/ 177266 h 689379"/>
                <a:gd name="connsiteX269" fmla="*/ 1489618 w 3024845"/>
                <a:gd name="connsiteY269" fmla="*/ 315619 h 689379"/>
                <a:gd name="connsiteX270" fmla="*/ 1491138 w 3024845"/>
                <a:gd name="connsiteY270" fmla="*/ 315619 h 689379"/>
                <a:gd name="connsiteX271" fmla="*/ 1501778 w 3024845"/>
                <a:gd name="connsiteY271" fmla="*/ 315619 h 689379"/>
                <a:gd name="connsiteX272" fmla="*/ 1501778 w 3024845"/>
                <a:gd name="connsiteY272" fmla="*/ 302649 h 689379"/>
                <a:gd name="connsiteX273" fmla="*/ 1505832 w 3024845"/>
                <a:gd name="connsiteY273" fmla="*/ 302649 h 689379"/>
                <a:gd name="connsiteX274" fmla="*/ 1505832 w 3024845"/>
                <a:gd name="connsiteY274" fmla="*/ 315619 h 689379"/>
                <a:gd name="connsiteX275" fmla="*/ 1536232 w 3024845"/>
                <a:gd name="connsiteY275" fmla="*/ 315619 h 689379"/>
                <a:gd name="connsiteX276" fmla="*/ 1536232 w 3024845"/>
                <a:gd name="connsiteY276" fmla="*/ 285354 h 689379"/>
                <a:gd name="connsiteX277" fmla="*/ 1548392 w 3024845"/>
                <a:gd name="connsiteY277" fmla="*/ 285354 h 689379"/>
                <a:gd name="connsiteX278" fmla="*/ 1560552 w 3024845"/>
                <a:gd name="connsiteY278" fmla="*/ 283193 h 689379"/>
                <a:gd name="connsiteX279" fmla="*/ 1564606 w 3024845"/>
                <a:gd name="connsiteY279" fmla="*/ 285354 h 689379"/>
                <a:gd name="connsiteX280" fmla="*/ 1574739 w 3024845"/>
                <a:gd name="connsiteY280" fmla="*/ 285354 h 689379"/>
                <a:gd name="connsiteX281" fmla="*/ 1574739 w 3024845"/>
                <a:gd name="connsiteY281" fmla="*/ 315619 h 689379"/>
                <a:gd name="connsiteX282" fmla="*/ 1582846 w 3024845"/>
                <a:gd name="connsiteY282" fmla="*/ 315619 h 689379"/>
                <a:gd name="connsiteX283" fmla="*/ 1582846 w 3024845"/>
                <a:gd name="connsiteY283" fmla="*/ 332914 h 689379"/>
                <a:gd name="connsiteX284" fmla="*/ 1592182 w 3024845"/>
                <a:gd name="connsiteY284" fmla="*/ 333819 h 689379"/>
                <a:gd name="connsiteX285" fmla="*/ 1605140 w 3024845"/>
                <a:gd name="connsiteY285" fmla="*/ 333819 h 689379"/>
                <a:gd name="connsiteX286" fmla="*/ 1605140 w 3024845"/>
                <a:gd name="connsiteY286" fmla="*/ 317781 h 689379"/>
                <a:gd name="connsiteX287" fmla="*/ 1673096 w 3024845"/>
                <a:gd name="connsiteY287" fmla="*/ 317781 h 689379"/>
                <a:gd name="connsiteX288" fmla="*/ 1673096 w 3024845"/>
                <a:gd name="connsiteY288" fmla="*/ 232528 h 689379"/>
                <a:gd name="connsiteX289" fmla="*/ 1745104 w 3024845"/>
                <a:gd name="connsiteY289" fmla="*/ 232528 h 689379"/>
                <a:gd name="connsiteX290" fmla="*/ 1745104 w 3024845"/>
                <a:gd name="connsiteY290" fmla="*/ 311296 h 689379"/>
                <a:gd name="connsiteX291" fmla="*/ 1747008 w 3024845"/>
                <a:gd name="connsiteY291" fmla="*/ 311296 h 689379"/>
                <a:gd name="connsiteX292" fmla="*/ 1748250 w 3024845"/>
                <a:gd name="connsiteY292" fmla="*/ 333819 h 689379"/>
                <a:gd name="connsiteX293" fmla="*/ 1757926 w 3024845"/>
                <a:gd name="connsiteY293" fmla="*/ 333819 h 689379"/>
                <a:gd name="connsiteX294" fmla="*/ 1759168 w 3024845"/>
                <a:gd name="connsiteY294" fmla="*/ 311296 h 689379"/>
                <a:gd name="connsiteX295" fmla="*/ 1765248 w 3024845"/>
                <a:gd name="connsiteY295" fmla="*/ 311296 h 689379"/>
                <a:gd name="connsiteX296" fmla="*/ 1766490 w 3024845"/>
                <a:gd name="connsiteY296" fmla="*/ 333819 h 689379"/>
                <a:gd name="connsiteX297" fmla="*/ 1817112 w 3024845"/>
                <a:gd name="connsiteY297" fmla="*/ 333819 h 689379"/>
                <a:gd name="connsiteX298" fmla="*/ 1817112 w 3024845"/>
                <a:gd name="connsiteY298" fmla="*/ 170791 h 689379"/>
                <a:gd name="connsiteX299" fmla="*/ 2014439 w 3024845"/>
                <a:gd name="connsiteY299" fmla="*/ 170791 h 689379"/>
                <a:gd name="connsiteX300" fmla="*/ 2014439 w 3024845"/>
                <a:gd name="connsiteY300" fmla="*/ 333819 h 689379"/>
                <a:gd name="connsiteX301" fmla="*/ 2033136 w 3024845"/>
                <a:gd name="connsiteY301" fmla="*/ 333819 h 689379"/>
                <a:gd name="connsiteX302" fmla="*/ 2033136 w 3024845"/>
                <a:gd name="connsiteY302" fmla="*/ 251126 h 689379"/>
                <a:gd name="connsiteX303" fmla="*/ 2128256 w 3024845"/>
                <a:gd name="connsiteY303" fmla="*/ 251126 h 689379"/>
                <a:gd name="connsiteX304" fmla="*/ 2180720 w 3024845"/>
                <a:gd name="connsiteY304" fmla="*/ 185913 h 689379"/>
                <a:gd name="connsiteX305" fmla="*/ 2245574 w 3024845"/>
                <a:gd name="connsiteY305" fmla="*/ 185913 h 689379"/>
                <a:gd name="connsiteX306" fmla="*/ 2245574 w 3024845"/>
                <a:gd name="connsiteY306" fmla="*/ 261575 h 689379"/>
                <a:gd name="connsiteX307" fmla="*/ 2253681 w 3024845"/>
                <a:gd name="connsiteY307" fmla="*/ 261575 h 689379"/>
                <a:gd name="connsiteX308" fmla="*/ 2255708 w 3024845"/>
                <a:gd name="connsiteY308" fmla="*/ 255090 h 689379"/>
                <a:gd name="connsiteX309" fmla="*/ 2261788 w 3024845"/>
                <a:gd name="connsiteY309" fmla="*/ 255090 h 689379"/>
                <a:gd name="connsiteX310" fmla="*/ 2263815 w 3024845"/>
                <a:gd name="connsiteY310" fmla="*/ 263737 h 689379"/>
                <a:gd name="connsiteX311" fmla="*/ 2275975 w 3024845"/>
                <a:gd name="connsiteY311" fmla="*/ 263737 h 689379"/>
                <a:gd name="connsiteX312" fmla="*/ 2275975 w 3024845"/>
                <a:gd name="connsiteY312" fmla="*/ 257251 h 689379"/>
                <a:gd name="connsiteX313" fmla="*/ 2298268 w 3024845"/>
                <a:gd name="connsiteY313" fmla="*/ 257251 h 689379"/>
                <a:gd name="connsiteX314" fmla="*/ 2298268 w 3024845"/>
                <a:gd name="connsiteY314" fmla="*/ 263737 h 689379"/>
                <a:gd name="connsiteX315" fmla="*/ 2318535 w 3024845"/>
                <a:gd name="connsiteY315" fmla="*/ 263737 h 689379"/>
                <a:gd name="connsiteX316" fmla="*/ 2318535 w 3024845"/>
                <a:gd name="connsiteY316" fmla="*/ 309134 h 689379"/>
                <a:gd name="connsiteX317" fmla="*/ 2332722 w 3024845"/>
                <a:gd name="connsiteY317" fmla="*/ 309134 h 689379"/>
                <a:gd name="connsiteX318" fmla="*/ 2332722 w 3024845"/>
                <a:gd name="connsiteY318" fmla="*/ 296163 h 689379"/>
                <a:gd name="connsiteX319" fmla="*/ 2348936 w 3024845"/>
                <a:gd name="connsiteY319" fmla="*/ 296163 h 689379"/>
                <a:gd name="connsiteX320" fmla="*/ 2348936 w 3024845"/>
                <a:gd name="connsiteY320" fmla="*/ 116736 h 689379"/>
                <a:gd name="connsiteX321" fmla="*/ 2355016 w 3024845"/>
                <a:gd name="connsiteY321" fmla="*/ 110250 h 689379"/>
                <a:gd name="connsiteX322" fmla="*/ 2427977 w 3024845"/>
                <a:gd name="connsiteY322" fmla="*/ 110250 h 689379"/>
                <a:gd name="connsiteX323" fmla="*/ 2427977 w 3024845"/>
                <a:gd name="connsiteY323" fmla="*/ 118898 h 689379"/>
                <a:gd name="connsiteX324" fmla="*/ 2438110 w 3024845"/>
                <a:gd name="connsiteY324" fmla="*/ 118898 h 689379"/>
                <a:gd name="connsiteX325" fmla="*/ 2438110 w 3024845"/>
                <a:gd name="connsiteY325" fmla="*/ 233472 h 689379"/>
                <a:gd name="connsiteX326" fmla="*/ 2460404 w 3024845"/>
                <a:gd name="connsiteY326" fmla="*/ 233472 h 689379"/>
                <a:gd name="connsiteX327" fmla="*/ 2460404 w 3024845"/>
                <a:gd name="connsiteY327" fmla="*/ 166457 h 689379"/>
                <a:gd name="connsiteX328" fmla="*/ 2486751 w 3024845"/>
                <a:gd name="connsiteY328" fmla="*/ 166457 h 689379"/>
                <a:gd name="connsiteX329" fmla="*/ 2490804 w 3024845"/>
                <a:gd name="connsiteY329" fmla="*/ 162133 h 689379"/>
                <a:gd name="connsiteX330" fmla="*/ 2498911 w 3024845"/>
                <a:gd name="connsiteY330" fmla="*/ 162133 h 689379"/>
                <a:gd name="connsiteX331" fmla="*/ 2502964 w 3024845"/>
                <a:gd name="connsiteY331" fmla="*/ 166457 h 689379"/>
                <a:gd name="connsiteX332" fmla="*/ 2525258 w 3024845"/>
                <a:gd name="connsiteY332" fmla="*/ 166457 h 689379"/>
                <a:gd name="connsiteX333" fmla="*/ 2525258 w 3024845"/>
                <a:gd name="connsiteY333" fmla="*/ 49721 h 689379"/>
                <a:gd name="connsiteX334" fmla="*/ 2582005 w 3024845"/>
                <a:gd name="connsiteY334" fmla="*/ 38912 h 689379"/>
                <a:gd name="connsiteX335" fmla="*/ 2582005 w 3024845"/>
                <a:gd name="connsiteY335" fmla="*/ 39993 h 689379"/>
                <a:gd name="connsiteX336" fmla="*/ 2582005 w 3024845"/>
                <a:gd name="connsiteY336" fmla="*/ 47559 h 689379"/>
                <a:gd name="connsiteX337" fmla="*/ 2608352 w 3024845"/>
                <a:gd name="connsiteY337" fmla="*/ 47559 h 689379"/>
                <a:gd name="connsiteX338" fmla="*/ 2608352 w 3024845"/>
                <a:gd name="connsiteY338" fmla="*/ 302649 h 689379"/>
                <a:gd name="connsiteX339" fmla="*/ 2630646 w 3024845"/>
                <a:gd name="connsiteY339" fmla="*/ 302649 h 689379"/>
                <a:gd name="connsiteX340" fmla="*/ 2630646 w 3024845"/>
                <a:gd name="connsiteY340" fmla="*/ 298325 h 689379"/>
                <a:gd name="connsiteX341" fmla="*/ 2642806 w 3024845"/>
                <a:gd name="connsiteY341" fmla="*/ 298325 h 689379"/>
                <a:gd name="connsiteX342" fmla="*/ 2642806 w 3024845"/>
                <a:gd name="connsiteY342" fmla="*/ 302649 h 689379"/>
                <a:gd name="connsiteX343" fmla="*/ 2667126 w 3024845"/>
                <a:gd name="connsiteY343" fmla="*/ 302649 h 689379"/>
                <a:gd name="connsiteX344" fmla="*/ 2667126 w 3024845"/>
                <a:gd name="connsiteY344" fmla="*/ 289678 h 689379"/>
                <a:gd name="connsiteX345" fmla="*/ 2695500 w 3024845"/>
                <a:gd name="connsiteY345" fmla="*/ 289678 h 689379"/>
                <a:gd name="connsiteX346" fmla="*/ 2707660 w 3024845"/>
                <a:gd name="connsiteY346" fmla="*/ 285354 h 689379"/>
                <a:gd name="connsiteX347" fmla="*/ 2727927 w 3024845"/>
                <a:gd name="connsiteY347" fmla="*/ 289678 h 689379"/>
                <a:gd name="connsiteX348" fmla="*/ 2727927 w 3024845"/>
                <a:gd name="connsiteY348" fmla="*/ 272384 h 689379"/>
                <a:gd name="connsiteX349" fmla="*/ 2736034 w 3024845"/>
                <a:gd name="connsiteY349" fmla="*/ 272384 h 689379"/>
                <a:gd name="connsiteX350" fmla="*/ 2736034 w 3024845"/>
                <a:gd name="connsiteY350" fmla="*/ 259413 h 689379"/>
                <a:gd name="connsiteX351" fmla="*/ 2792781 w 3024845"/>
                <a:gd name="connsiteY351" fmla="*/ 259413 h 689379"/>
                <a:gd name="connsiteX352" fmla="*/ 2792781 w 3024845"/>
                <a:gd name="connsiteY352" fmla="*/ 229148 h 689379"/>
                <a:gd name="connsiteX353" fmla="*/ 2811021 w 3024845"/>
                <a:gd name="connsiteY353" fmla="*/ 229148 h 689379"/>
                <a:gd name="connsiteX354" fmla="*/ 2811021 w 3024845"/>
                <a:gd name="connsiteY354" fmla="*/ 222663 h 689379"/>
                <a:gd name="connsiteX355" fmla="*/ 2823181 w 3024845"/>
                <a:gd name="connsiteY355" fmla="*/ 222663 h 689379"/>
                <a:gd name="connsiteX356" fmla="*/ 2823181 w 3024845"/>
                <a:gd name="connsiteY356" fmla="*/ 229148 h 689379"/>
                <a:gd name="connsiteX357" fmla="*/ 2839395 w 3024845"/>
                <a:gd name="connsiteY357" fmla="*/ 229148 h 689379"/>
                <a:gd name="connsiteX358" fmla="*/ 2839395 w 3024845"/>
                <a:gd name="connsiteY358" fmla="*/ 278869 h 689379"/>
                <a:gd name="connsiteX359" fmla="*/ 2871822 w 3024845"/>
                <a:gd name="connsiteY359" fmla="*/ 278869 h 689379"/>
                <a:gd name="connsiteX360" fmla="*/ 2871822 w 3024845"/>
                <a:gd name="connsiteY360" fmla="*/ 252928 h 689379"/>
                <a:gd name="connsiteX361" fmla="*/ 2910329 w 3024845"/>
                <a:gd name="connsiteY361" fmla="*/ 252928 h 689379"/>
                <a:gd name="connsiteX362" fmla="*/ 2910329 w 3024845"/>
                <a:gd name="connsiteY362" fmla="*/ 222663 h 689379"/>
                <a:gd name="connsiteX363" fmla="*/ 2958970 w 3024845"/>
                <a:gd name="connsiteY363" fmla="*/ 222663 h 689379"/>
                <a:gd name="connsiteX364" fmla="*/ 2958970 w 3024845"/>
                <a:gd name="connsiteY364" fmla="*/ 333819 h 689379"/>
                <a:gd name="connsiteX365" fmla="*/ 2958970 w 3024845"/>
                <a:gd name="connsiteY365" fmla="*/ 347598 h 689379"/>
                <a:gd name="connsiteX366" fmla="*/ 3024845 w 3024845"/>
                <a:gd name="connsiteY366" fmla="*/ 347598 h 689379"/>
                <a:gd name="connsiteX367" fmla="*/ 3024845 w 3024845"/>
                <a:gd name="connsiteY367" fmla="*/ 689379 h 689379"/>
                <a:gd name="connsiteX368" fmla="*/ 2054 w 3024845"/>
                <a:gd name="connsiteY368" fmla="*/ 687046 h 689379"/>
                <a:gd name="connsiteX369" fmla="*/ 0 w 3024845"/>
                <a:gd name="connsiteY369" fmla="*/ 252928 h 689379"/>
                <a:gd name="connsiteX370" fmla="*/ 20267 w 3024845"/>
                <a:gd name="connsiteY370" fmla="*/ 252928 h 689379"/>
                <a:gd name="connsiteX371" fmla="*/ 20774 w 3024845"/>
                <a:gd name="connsiteY371" fmla="*/ 251847 h 689379"/>
                <a:gd name="connsiteX372" fmla="*/ 24320 w 3024845"/>
                <a:gd name="connsiteY372" fmla="*/ 244281 h 689379"/>
                <a:gd name="connsiteX373" fmla="*/ 26094 w 3024845"/>
                <a:gd name="connsiteY373" fmla="*/ 244551 h 689379"/>
                <a:gd name="connsiteX374" fmla="*/ 38507 w 3024845"/>
                <a:gd name="connsiteY374" fmla="*/ 246442 h 689379"/>
                <a:gd name="connsiteX375" fmla="*/ 39014 w 3024845"/>
                <a:gd name="connsiteY375" fmla="*/ 247794 h 689379"/>
                <a:gd name="connsiteX376" fmla="*/ 42560 w 3024845"/>
                <a:gd name="connsiteY376" fmla="*/ 257251 h 689379"/>
                <a:gd name="connsiteX377" fmla="*/ 68907 w 3024845"/>
                <a:gd name="connsiteY377" fmla="*/ 259413 h 689379"/>
                <a:gd name="connsiteX378" fmla="*/ 68907 w 3024845"/>
                <a:gd name="connsiteY378" fmla="*/ 136192 h 689379"/>
                <a:gd name="connsiteX379" fmla="*/ 70934 w 3024845"/>
                <a:gd name="connsiteY379" fmla="*/ 136192 h 689379"/>
                <a:gd name="connsiteX380" fmla="*/ 85121 w 3024845"/>
                <a:gd name="connsiteY380" fmla="*/ 136192 h 689379"/>
                <a:gd name="connsiteX381" fmla="*/ 85121 w 3024845"/>
                <a:gd name="connsiteY381" fmla="*/ 0 h 689379"/>
                <a:gd name="connsiteX382" fmla="*/ 86894 w 3024845"/>
                <a:gd name="connsiteY382" fmla="*/ 0 h 689379"/>
                <a:gd name="connsiteX383" fmla="*/ 99308 w 3024845"/>
                <a:gd name="connsiteY383" fmla="*/ 0 h 689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</a:cxnLst>
              <a:rect l="l" t="t" r="r" b="b"/>
              <a:pathLst>
                <a:path w="3024845" h="689379">
                  <a:moveTo>
                    <a:pt x="99308" y="0"/>
                  </a:moveTo>
                  <a:lnTo>
                    <a:pt x="220909" y="0"/>
                  </a:lnTo>
                  <a:lnTo>
                    <a:pt x="223189" y="0"/>
                  </a:lnTo>
                  <a:lnTo>
                    <a:pt x="239150" y="0"/>
                  </a:lnTo>
                  <a:lnTo>
                    <a:pt x="239150" y="140515"/>
                  </a:lnTo>
                  <a:cubicBezTo>
                    <a:pt x="239160" y="140514"/>
                    <a:pt x="239272" y="140493"/>
                    <a:pt x="240670" y="140245"/>
                  </a:cubicBezTo>
                  <a:lnTo>
                    <a:pt x="251310" y="138354"/>
                  </a:lnTo>
                  <a:cubicBezTo>
                    <a:pt x="251310" y="138376"/>
                    <a:pt x="251280" y="139710"/>
                    <a:pt x="249283" y="226986"/>
                  </a:cubicBezTo>
                  <a:cubicBezTo>
                    <a:pt x="249293" y="226988"/>
                    <a:pt x="249404" y="227008"/>
                    <a:pt x="250803" y="227257"/>
                  </a:cubicBezTo>
                  <a:lnTo>
                    <a:pt x="261443" y="229148"/>
                  </a:lnTo>
                  <a:cubicBezTo>
                    <a:pt x="261445" y="229155"/>
                    <a:pt x="261465" y="229219"/>
                    <a:pt x="261696" y="229959"/>
                  </a:cubicBezTo>
                  <a:lnTo>
                    <a:pt x="263470" y="235634"/>
                  </a:lnTo>
                  <a:cubicBezTo>
                    <a:pt x="263472" y="235625"/>
                    <a:pt x="263517" y="235482"/>
                    <a:pt x="264230" y="233202"/>
                  </a:cubicBezTo>
                  <a:lnTo>
                    <a:pt x="269550" y="216178"/>
                  </a:lnTo>
                  <a:lnTo>
                    <a:pt x="271323" y="216178"/>
                  </a:lnTo>
                  <a:lnTo>
                    <a:pt x="283737" y="216178"/>
                  </a:lnTo>
                  <a:lnTo>
                    <a:pt x="283737" y="248604"/>
                  </a:lnTo>
                  <a:cubicBezTo>
                    <a:pt x="283743" y="248609"/>
                    <a:pt x="283820" y="248649"/>
                    <a:pt x="284750" y="249145"/>
                  </a:cubicBezTo>
                  <a:lnTo>
                    <a:pt x="291844" y="252928"/>
                  </a:lnTo>
                  <a:lnTo>
                    <a:pt x="291844" y="254279"/>
                  </a:lnTo>
                  <a:lnTo>
                    <a:pt x="291844" y="263737"/>
                  </a:lnTo>
                  <a:lnTo>
                    <a:pt x="336431" y="263737"/>
                  </a:lnTo>
                  <a:lnTo>
                    <a:pt x="336431" y="264818"/>
                  </a:lnTo>
                  <a:lnTo>
                    <a:pt x="336431" y="272384"/>
                  </a:lnTo>
                  <a:lnTo>
                    <a:pt x="338457" y="272384"/>
                  </a:lnTo>
                  <a:lnTo>
                    <a:pt x="352644" y="272384"/>
                  </a:lnTo>
                  <a:lnTo>
                    <a:pt x="352644" y="242119"/>
                  </a:lnTo>
                  <a:lnTo>
                    <a:pt x="397231" y="242119"/>
                  </a:lnTo>
                  <a:lnTo>
                    <a:pt x="397231" y="240768"/>
                  </a:lnTo>
                  <a:lnTo>
                    <a:pt x="397231" y="231310"/>
                  </a:lnTo>
                  <a:lnTo>
                    <a:pt x="398245" y="231310"/>
                  </a:lnTo>
                  <a:lnTo>
                    <a:pt x="405338" y="231310"/>
                  </a:lnTo>
                  <a:lnTo>
                    <a:pt x="405338" y="229419"/>
                  </a:lnTo>
                  <a:lnTo>
                    <a:pt x="405338" y="216178"/>
                  </a:lnTo>
                  <a:lnTo>
                    <a:pt x="406098" y="216178"/>
                  </a:lnTo>
                  <a:lnTo>
                    <a:pt x="411418" y="216178"/>
                  </a:lnTo>
                  <a:lnTo>
                    <a:pt x="411418" y="215097"/>
                  </a:lnTo>
                  <a:lnTo>
                    <a:pt x="411418" y="207530"/>
                  </a:lnTo>
                  <a:lnTo>
                    <a:pt x="413445" y="207530"/>
                  </a:lnTo>
                  <a:lnTo>
                    <a:pt x="427632" y="207530"/>
                  </a:lnTo>
                  <a:lnTo>
                    <a:pt x="427632" y="208611"/>
                  </a:lnTo>
                  <a:lnTo>
                    <a:pt x="427632" y="216178"/>
                  </a:lnTo>
                  <a:lnTo>
                    <a:pt x="449925" y="216178"/>
                  </a:lnTo>
                  <a:lnTo>
                    <a:pt x="449925" y="214286"/>
                  </a:lnTo>
                  <a:lnTo>
                    <a:pt x="449925" y="201045"/>
                  </a:lnTo>
                  <a:lnTo>
                    <a:pt x="451699" y="201045"/>
                  </a:lnTo>
                  <a:lnTo>
                    <a:pt x="464112" y="201045"/>
                  </a:lnTo>
                  <a:lnTo>
                    <a:pt x="464112" y="224825"/>
                  </a:lnTo>
                  <a:lnTo>
                    <a:pt x="465126" y="224825"/>
                  </a:lnTo>
                  <a:lnTo>
                    <a:pt x="472219" y="224825"/>
                  </a:lnTo>
                  <a:lnTo>
                    <a:pt x="472219" y="223744"/>
                  </a:lnTo>
                  <a:lnTo>
                    <a:pt x="472219" y="216178"/>
                  </a:lnTo>
                  <a:lnTo>
                    <a:pt x="473992" y="216178"/>
                  </a:lnTo>
                  <a:lnTo>
                    <a:pt x="486406" y="216178"/>
                  </a:lnTo>
                  <a:lnTo>
                    <a:pt x="486406" y="242119"/>
                  </a:lnTo>
                  <a:lnTo>
                    <a:pt x="488433" y="242119"/>
                  </a:lnTo>
                  <a:lnTo>
                    <a:pt x="502619" y="242119"/>
                  </a:lnTo>
                  <a:lnTo>
                    <a:pt x="502619" y="243740"/>
                  </a:lnTo>
                  <a:lnTo>
                    <a:pt x="502619" y="255090"/>
                  </a:lnTo>
                  <a:lnTo>
                    <a:pt x="503379" y="255090"/>
                  </a:lnTo>
                  <a:lnTo>
                    <a:pt x="508700" y="255090"/>
                  </a:lnTo>
                  <a:lnTo>
                    <a:pt x="508700" y="254279"/>
                  </a:lnTo>
                  <a:lnTo>
                    <a:pt x="508700" y="248604"/>
                  </a:lnTo>
                  <a:lnTo>
                    <a:pt x="539100" y="248604"/>
                  </a:lnTo>
                  <a:lnTo>
                    <a:pt x="539100" y="272384"/>
                  </a:lnTo>
                  <a:lnTo>
                    <a:pt x="540113" y="272384"/>
                  </a:lnTo>
                  <a:lnTo>
                    <a:pt x="547207" y="272384"/>
                  </a:lnTo>
                  <a:lnTo>
                    <a:pt x="547207" y="273465"/>
                  </a:lnTo>
                  <a:lnTo>
                    <a:pt x="547207" y="281031"/>
                  </a:lnTo>
                  <a:lnTo>
                    <a:pt x="547967" y="281031"/>
                  </a:lnTo>
                  <a:lnTo>
                    <a:pt x="553287" y="281031"/>
                  </a:lnTo>
                  <a:lnTo>
                    <a:pt x="553287" y="278869"/>
                  </a:lnTo>
                  <a:lnTo>
                    <a:pt x="553287" y="263737"/>
                  </a:lnTo>
                  <a:lnTo>
                    <a:pt x="554300" y="263737"/>
                  </a:lnTo>
                  <a:lnTo>
                    <a:pt x="561394" y="263737"/>
                  </a:lnTo>
                  <a:lnTo>
                    <a:pt x="561394" y="264818"/>
                  </a:lnTo>
                  <a:lnTo>
                    <a:pt x="561394" y="272384"/>
                  </a:lnTo>
                  <a:lnTo>
                    <a:pt x="566714" y="270391"/>
                  </a:lnTo>
                  <a:cubicBezTo>
                    <a:pt x="567474" y="270019"/>
                    <a:pt x="567474" y="269817"/>
                    <a:pt x="567474" y="269411"/>
                  </a:cubicBezTo>
                  <a:lnTo>
                    <a:pt x="567474" y="263737"/>
                  </a:lnTo>
                  <a:lnTo>
                    <a:pt x="605981" y="263737"/>
                  </a:lnTo>
                  <a:lnTo>
                    <a:pt x="605981" y="287516"/>
                  </a:lnTo>
                  <a:lnTo>
                    <a:pt x="608007" y="287516"/>
                  </a:lnTo>
                  <a:lnTo>
                    <a:pt x="622194" y="287516"/>
                  </a:lnTo>
                  <a:lnTo>
                    <a:pt x="622194" y="288597"/>
                  </a:lnTo>
                  <a:lnTo>
                    <a:pt x="622194" y="296163"/>
                  </a:lnTo>
                  <a:lnTo>
                    <a:pt x="623968" y="296163"/>
                  </a:lnTo>
                  <a:lnTo>
                    <a:pt x="636381" y="296163"/>
                  </a:lnTo>
                  <a:lnTo>
                    <a:pt x="636381" y="272384"/>
                  </a:lnTo>
                  <a:lnTo>
                    <a:pt x="637394" y="272384"/>
                  </a:lnTo>
                  <a:lnTo>
                    <a:pt x="644488" y="272384"/>
                  </a:lnTo>
                  <a:lnTo>
                    <a:pt x="644488" y="239957"/>
                  </a:lnTo>
                  <a:lnTo>
                    <a:pt x="645501" y="239957"/>
                  </a:lnTo>
                  <a:lnTo>
                    <a:pt x="652595" y="239957"/>
                  </a:lnTo>
                  <a:lnTo>
                    <a:pt x="652595" y="238066"/>
                  </a:lnTo>
                  <a:lnTo>
                    <a:pt x="652595" y="224825"/>
                  </a:lnTo>
                  <a:cubicBezTo>
                    <a:pt x="650568" y="224825"/>
                    <a:pt x="650568" y="224825"/>
                    <a:pt x="651328" y="223203"/>
                  </a:cubicBezTo>
                  <a:lnTo>
                    <a:pt x="656648" y="211854"/>
                  </a:lnTo>
                  <a:cubicBezTo>
                    <a:pt x="656653" y="211871"/>
                    <a:pt x="656848" y="212545"/>
                    <a:pt x="664755" y="239957"/>
                  </a:cubicBezTo>
                  <a:lnTo>
                    <a:pt x="665515" y="239957"/>
                  </a:lnTo>
                  <a:lnTo>
                    <a:pt x="670835" y="239957"/>
                  </a:lnTo>
                  <a:lnTo>
                    <a:pt x="670835" y="134030"/>
                  </a:lnTo>
                  <a:lnTo>
                    <a:pt x="672355" y="134030"/>
                  </a:lnTo>
                  <a:lnTo>
                    <a:pt x="682995" y="134030"/>
                  </a:lnTo>
                  <a:lnTo>
                    <a:pt x="682995" y="86471"/>
                  </a:lnTo>
                  <a:lnTo>
                    <a:pt x="709342" y="86471"/>
                  </a:lnTo>
                  <a:lnTo>
                    <a:pt x="709342" y="64853"/>
                  </a:lnTo>
                  <a:lnTo>
                    <a:pt x="743796" y="64853"/>
                  </a:lnTo>
                  <a:lnTo>
                    <a:pt x="743796" y="67285"/>
                  </a:lnTo>
                  <a:lnTo>
                    <a:pt x="743796" y="84309"/>
                  </a:lnTo>
                  <a:lnTo>
                    <a:pt x="746076" y="84309"/>
                  </a:lnTo>
                  <a:lnTo>
                    <a:pt x="762036" y="84309"/>
                  </a:lnTo>
                  <a:lnTo>
                    <a:pt x="762036" y="131868"/>
                  </a:lnTo>
                  <a:lnTo>
                    <a:pt x="763049" y="131868"/>
                  </a:lnTo>
                  <a:lnTo>
                    <a:pt x="770143" y="131868"/>
                  </a:lnTo>
                  <a:lnTo>
                    <a:pt x="784330" y="136192"/>
                  </a:lnTo>
                  <a:lnTo>
                    <a:pt x="784330" y="175104"/>
                  </a:lnTo>
                  <a:lnTo>
                    <a:pt x="785343" y="175104"/>
                  </a:lnTo>
                  <a:lnTo>
                    <a:pt x="792436" y="175104"/>
                  </a:lnTo>
                  <a:lnTo>
                    <a:pt x="792436" y="176725"/>
                  </a:lnTo>
                  <a:lnTo>
                    <a:pt x="792436" y="188074"/>
                  </a:lnTo>
                  <a:lnTo>
                    <a:pt x="794463" y="188074"/>
                  </a:lnTo>
                  <a:lnTo>
                    <a:pt x="808650" y="188074"/>
                  </a:lnTo>
                  <a:lnTo>
                    <a:pt x="814730" y="194560"/>
                  </a:lnTo>
                  <a:lnTo>
                    <a:pt x="814730" y="216178"/>
                  </a:lnTo>
                  <a:lnTo>
                    <a:pt x="817010" y="216178"/>
                  </a:lnTo>
                  <a:lnTo>
                    <a:pt x="832970" y="216178"/>
                  </a:lnTo>
                  <a:lnTo>
                    <a:pt x="832970" y="217258"/>
                  </a:lnTo>
                  <a:lnTo>
                    <a:pt x="832970" y="224825"/>
                  </a:lnTo>
                  <a:lnTo>
                    <a:pt x="834237" y="224825"/>
                  </a:lnTo>
                  <a:lnTo>
                    <a:pt x="843104" y="224825"/>
                  </a:lnTo>
                  <a:lnTo>
                    <a:pt x="843104" y="226986"/>
                  </a:lnTo>
                  <a:lnTo>
                    <a:pt x="843104" y="242119"/>
                  </a:lnTo>
                  <a:cubicBezTo>
                    <a:pt x="847157" y="242119"/>
                    <a:pt x="847157" y="242119"/>
                    <a:pt x="847157" y="240227"/>
                  </a:cubicBezTo>
                  <a:lnTo>
                    <a:pt x="847157" y="226986"/>
                  </a:lnTo>
                  <a:lnTo>
                    <a:pt x="848170" y="226986"/>
                  </a:lnTo>
                  <a:lnTo>
                    <a:pt x="855264" y="226986"/>
                  </a:lnTo>
                  <a:lnTo>
                    <a:pt x="855264" y="228608"/>
                  </a:lnTo>
                  <a:lnTo>
                    <a:pt x="855264" y="239957"/>
                  </a:lnTo>
                  <a:lnTo>
                    <a:pt x="856024" y="239957"/>
                  </a:lnTo>
                  <a:lnTo>
                    <a:pt x="861344" y="239957"/>
                  </a:lnTo>
                  <a:cubicBezTo>
                    <a:pt x="861344" y="235634"/>
                    <a:pt x="861344" y="235634"/>
                    <a:pt x="909984" y="235634"/>
                  </a:cubicBezTo>
                  <a:lnTo>
                    <a:pt x="909984" y="236985"/>
                  </a:lnTo>
                  <a:lnTo>
                    <a:pt x="909984" y="246442"/>
                  </a:lnTo>
                  <a:lnTo>
                    <a:pt x="910744" y="246442"/>
                  </a:lnTo>
                  <a:lnTo>
                    <a:pt x="916065" y="246442"/>
                  </a:lnTo>
                  <a:lnTo>
                    <a:pt x="916065" y="248604"/>
                  </a:lnTo>
                  <a:lnTo>
                    <a:pt x="916065" y="263737"/>
                  </a:lnTo>
                  <a:cubicBezTo>
                    <a:pt x="916073" y="263733"/>
                    <a:pt x="916189" y="263655"/>
                    <a:pt x="918091" y="262386"/>
                  </a:cubicBezTo>
                  <a:lnTo>
                    <a:pt x="932278" y="252928"/>
                  </a:lnTo>
                  <a:cubicBezTo>
                    <a:pt x="932280" y="252909"/>
                    <a:pt x="932411" y="252034"/>
                    <a:pt x="938358" y="211854"/>
                  </a:cubicBezTo>
                  <a:cubicBezTo>
                    <a:pt x="938367" y="211852"/>
                    <a:pt x="938436" y="211826"/>
                    <a:pt x="939118" y="211584"/>
                  </a:cubicBezTo>
                  <a:lnTo>
                    <a:pt x="944438" y="209692"/>
                  </a:lnTo>
                  <a:cubicBezTo>
                    <a:pt x="944438" y="209676"/>
                    <a:pt x="944471" y="208615"/>
                    <a:pt x="946465" y="140515"/>
                  </a:cubicBezTo>
                  <a:cubicBezTo>
                    <a:pt x="946465" y="140533"/>
                    <a:pt x="946498" y="141624"/>
                    <a:pt x="948492" y="209692"/>
                  </a:cubicBezTo>
                  <a:cubicBezTo>
                    <a:pt x="948501" y="209695"/>
                    <a:pt x="948572" y="209720"/>
                    <a:pt x="949252" y="209962"/>
                  </a:cubicBezTo>
                  <a:lnTo>
                    <a:pt x="954572" y="211854"/>
                  </a:lnTo>
                  <a:lnTo>
                    <a:pt x="954572" y="125383"/>
                  </a:lnTo>
                  <a:cubicBezTo>
                    <a:pt x="958625" y="125383"/>
                    <a:pt x="958625" y="125383"/>
                    <a:pt x="958625" y="92956"/>
                  </a:cubicBezTo>
                  <a:lnTo>
                    <a:pt x="997132" y="92956"/>
                  </a:lnTo>
                  <a:lnTo>
                    <a:pt x="997132" y="125383"/>
                  </a:lnTo>
                  <a:lnTo>
                    <a:pt x="997892" y="125383"/>
                  </a:lnTo>
                  <a:lnTo>
                    <a:pt x="1003212" y="125383"/>
                  </a:lnTo>
                  <a:lnTo>
                    <a:pt x="1003212" y="43235"/>
                  </a:lnTo>
                  <a:lnTo>
                    <a:pt x="1004986" y="43235"/>
                  </a:lnTo>
                  <a:lnTo>
                    <a:pt x="1017399" y="43235"/>
                  </a:lnTo>
                  <a:lnTo>
                    <a:pt x="1017399" y="41344"/>
                  </a:lnTo>
                  <a:lnTo>
                    <a:pt x="1017399" y="28103"/>
                  </a:lnTo>
                  <a:lnTo>
                    <a:pt x="1039693" y="28103"/>
                  </a:lnTo>
                  <a:lnTo>
                    <a:pt x="1039693" y="27022"/>
                  </a:lnTo>
                  <a:lnTo>
                    <a:pt x="1039693" y="19456"/>
                  </a:lnTo>
                  <a:lnTo>
                    <a:pt x="1041466" y="19456"/>
                  </a:lnTo>
                  <a:lnTo>
                    <a:pt x="1053880" y="19456"/>
                  </a:lnTo>
                  <a:lnTo>
                    <a:pt x="1053880" y="20537"/>
                  </a:lnTo>
                  <a:lnTo>
                    <a:pt x="1053880" y="28103"/>
                  </a:lnTo>
                  <a:lnTo>
                    <a:pt x="1054640" y="28103"/>
                  </a:lnTo>
                  <a:lnTo>
                    <a:pt x="1059960" y="28103"/>
                  </a:lnTo>
                  <a:lnTo>
                    <a:pt x="1070093" y="23779"/>
                  </a:lnTo>
                  <a:lnTo>
                    <a:pt x="1074146" y="27022"/>
                  </a:lnTo>
                  <a:lnTo>
                    <a:pt x="1074146" y="19456"/>
                  </a:lnTo>
                  <a:lnTo>
                    <a:pt x="1076426" y="19456"/>
                  </a:lnTo>
                  <a:lnTo>
                    <a:pt x="1092387" y="19456"/>
                  </a:lnTo>
                  <a:lnTo>
                    <a:pt x="1092387" y="20537"/>
                  </a:lnTo>
                  <a:lnTo>
                    <a:pt x="1092387" y="28103"/>
                  </a:lnTo>
                  <a:lnTo>
                    <a:pt x="1122787" y="28103"/>
                  </a:lnTo>
                  <a:lnTo>
                    <a:pt x="1122787" y="29724"/>
                  </a:lnTo>
                  <a:lnTo>
                    <a:pt x="1122787" y="41074"/>
                  </a:lnTo>
                  <a:lnTo>
                    <a:pt x="1149134" y="41074"/>
                  </a:lnTo>
                  <a:lnTo>
                    <a:pt x="1149134" y="71338"/>
                  </a:lnTo>
                  <a:lnTo>
                    <a:pt x="1149894" y="71338"/>
                  </a:lnTo>
                  <a:lnTo>
                    <a:pt x="1155214" y="71338"/>
                  </a:lnTo>
                  <a:lnTo>
                    <a:pt x="1155214" y="72419"/>
                  </a:lnTo>
                  <a:lnTo>
                    <a:pt x="1155214" y="79986"/>
                  </a:lnTo>
                  <a:cubicBezTo>
                    <a:pt x="1159268" y="79986"/>
                    <a:pt x="1159268" y="79986"/>
                    <a:pt x="1159268" y="110250"/>
                  </a:cubicBezTo>
                  <a:lnTo>
                    <a:pt x="1160028" y="110250"/>
                  </a:lnTo>
                  <a:lnTo>
                    <a:pt x="1165348" y="110250"/>
                  </a:lnTo>
                  <a:lnTo>
                    <a:pt x="1165348" y="111061"/>
                  </a:lnTo>
                  <a:lnTo>
                    <a:pt x="1165348" y="116736"/>
                  </a:lnTo>
                  <a:lnTo>
                    <a:pt x="1166361" y="116736"/>
                  </a:lnTo>
                  <a:lnTo>
                    <a:pt x="1173454" y="116736"/>
                  </a:lnTo>
                  <a:lnTo>
                    <a:pt x="1173454" y="147001"/>
                  </a:lnTo>
                  <a:lnTo>
                    <a:pt x="1175481" y="147001"/>
                  </a:lnTo>
                  <a:lnTo>
                    <a:pt x="1189668" y="147001"/>
                  </a:lnTo>
                  <a:lnTo>
                    <a:pt x="1189668" y="170780"/>
                  </a:lnTo>
                  <a:cubicBezTo>
                    <a:pt x="1191695" y="170780"/>
                    <a:pt x="1191695" y="170780"/>
                    <a:pt x="1191695" y="172401"/>
                  </a:cubicBezTo>
                  <a:lnTo>
                    <a:pt x="1191695" y="183751"/>
                  </a:lnTo>
                  <a:lnTo>
                    <a:pt x="1192455" y="183751"/>
                  </a:lnTo>
                  <a:lnTo>
                    <a:pt x="1197775" y="183751"/>
                  </a:lnTo>
                  <a:lnTo>
                    <a:pt x="1197775" y="207530"/>
                  </a:lnTo>
                  <a:lnTo>
                    <a:pt x="1199041" y="207530"/>
                  </a:lnTo>
                  <a:lnTo>
                    <a:pt x="1207908" y="207530"/>
                  </a:lnTo>
                  <a:cubicBezTo>
                    <a:pt x="1209935" y="209692"/>
                    <a:pt x="1209935" y="209692"/>
                    <a:pt x="1209935" y="211584"/>
                  </a:cubicBezTo>
                  <a:lnTo>
                    <a:pt x="1209935" y="224825"/>
                  </a:lnTo>
                  <a:cubicBezTo>
                    <a:pt x="1209940" y="224818"/>
                    <a:pt x="1210027" y="224711"/>
                    <a:pt x="1211455" y="222933"/>
                  </a:cubicBezTo>
                  <a:lnTo>
                    <a:pt x="1222095" y="209692"/>
                  </a:lnTo>
                  <a:lnTo>
                    <a:pt x="1250469" y="209692"/>
                  </a:lnTo>
                  <a:lnTo>
                    <a:pt x="1250469" y="296163"/>
                  </a:lnTo>
                  <a:lnTo>
                    <a:pt x="1251229" y="296163"/>
                  </a:lnTo>
                  <a:lnTo>
                    <a:pt x="1256549" y="296163"/>
                  </a:lnTo>
                  <a:cubicBezTo>
                    <a:pt x="1256553" y="296155"/>
                    <a:pt x="1256612" y="296055"/>
                    <a:pt x="1257309" y="294812"/>
                  </a:cubicBezTo>
                  <a:lnTo>
                    <a:pt x="1262629" y="285354"/>
                  </a:lnTo>
                  <a:lnTo>
                    <a:pt x="1262629" y="287246"/>
                  </a:lnTo>
                  <a:lnTo>
                    <a:pt x="1262629" y="300487"/>
                  </a:lnTo>
                  <a:cubicBezTo>
                    <a:pt x="1266682" y="300487"/>
                    <a:pt x="1266682" y="300487"/>
                    <a:pt x="1266682" y="255090"/>
                  </a:cubicBezTo>
                  <a:lnTo>
                    <a:pt x="1267442" y="255090"/>
                  </a:lnTo>
                  <a:lnTo>
                    <a:pt x="1272762" y="255090"/>
                  </a:lnTo>
                  <a:lnTo>
                    <a:pt x="1272762" y="190236"/>
                  </a:lnTo>
                  <a:lnTo>
                    <a:pt x="1273776" y="190236"/>
                  </a:lnTo>
                  <a:lnTo>
                    <a:pt x="1280869" y="190236"/>
                  </a:lnTo>
                  <a:cubicBezTo>
                    <a:pt x="1280875" y="190215"/>
                    <a:pt x="1281139" y="189275"/>
                    <a:pt x="1293029" y="147001"/>
                  </a:cubicBezTo>
                  <a:lnTo>
                    <a:pt x="1294296" y="147001"/>
                  </a:lnTo>
                  <a:lnTo>
                    <a:pt x="1303163" y="147001"/>
                  </a:lnTo>
                  <a:cubicBezTo>
                    <a:pt x="1303168" y="147024"/>
                    <a:pt x="1303394" y="147990"/>
                    <a:pt x="1313296" y="190236"/>
                  </a:cubicBezTo>
                  <a:lnTo>
                    <a:pt x="1314309" y="190236"/>
                  </a:lnTo>
                  <a:lnTo>
                    <a:pt x="1321403" y="190236"/>
                  </a:lnTo>
                  <a:lnTo>
                    <a:pt x="1321403" y="229148"/>
                  </a:lnTo>
                  <a:lnTo>
                    <a:pt x="1323176" y="229148"/>
                  </a:lnTo>
                  <a:lnTo>
                    <a:pt x="1335590" y="229148"/>
                  </a:lnTo>
                  <a:lnTo>
                    <a:pt x="1335590" y="231310"/>
                  </a:lnTo>
                  <a:lnTo>
                    <a:pt x="1335590" y="246442"/>
                  </a:lnTo>
                  <a:cubicBezTo>
                    <a:pt x="1339643" y="246442"/>
                    <a:pt x="1339643" y="246442"/>
                    <a:pt x="1339643" y="244281"/>
                  </a:cubicBezTo>
                  <a:lnTo>
                    <a:pt x="1339643" y="229148"/>
                  </a:lnTo>
                  <a:lnTo>
                    <a:pt x="1341163" y="229148"/>
                  </a:lnTo>
                  <a:lnTo>
                    <a:pt x="1351803" y="229148"/>
                  </a:lnTo>
                  <a:lnTo>
                    <a:pt x="1351803" y="230769"/>
                  </a:lnTo>
                  <a:lnTo>
                    <a:pt x="1351803" y="242119"/>
                  </a:lnTo>
                  <a:lnTo>
                    <a:pt x="1382204" y="242119"/>
                  </a:lnTo>
                  <a:lnTo>
                    <a:pt x="1382204" y="205369"/>
                  </a:lnTo>
                  <a:lnTo>
                    <a:pt x="1383470" y="205369"/>
                  </a:lnTo>
                  <a:lnTo>
                    <a:pt x="1392337" y="205369"/>
                  </a:lnTo>
                  <a:lnTo>
                    <a:pt x="1392337" y="226986"/>
                  </a:lnTo>
                  <a:cubicBezTo>
                    <a:pt x="1394364" y="226986"/>
                    <a:pt x="1394364" y="226986"/>
                    <a:pt x="1394364" y="194560"/>
                  </a:cubicBezTo>
                  <a:lnTo>
                    <a:pt x="1416657" y="194560"/>
                  </a:lnTo>
                  <a:lnTo>
                    <a:pt x="1416657" y="192938"/>
                  </a:lnTo>
                  <a:lnTo>
                    <a:pt x="1416657" y="181589"/>
                  </a:lnTo>
                  <a:lnTo>
                    <a:pt x="1417417" y="181589"/>
                  </a:lnTo>
                  <a:lnTo>
                    <a:pt x="1422737" y="181589"/>
                  </a:lnTo>
                  <a:lnTo>
                    <a:pt x="1422737" y="179698"/>
                  </a:lnTo>
                  <a:lnTo>
                    <a:pt x="1422737" y="166457"/>
                  </a:lnTo>
                  <a:lnTo>
                    <a:pt x="1426791" y="172942"/>
                  </a:lnTo>
                  <a:lnTo>
                    <a:pt x="1429071" y="172942"/>
                  </a:lnTo>
                  <a:lnTo>
                    <a:pt x="1445031" y="172942"/>
                  </a:lnTo>
                  <a:lnTo>
                    <a:pt x="1445031" y="172131"/>
                  </a:lnTo>
                  <a:lnTo>
                    <a:pt x="1445031" y="166457"/>
                  </a:lnTo>
                  <a:lnTo>
                    <a:pt x="1445791" y="166457"/>
                  </a:lnTo>
                  <a:lnTo>
                    <a:pt x="1451111" y="166457"/>
                  </a:lnTo>
                  <a:lnTo>
                    <a:pt x="1451111" y="167808"/>
                  </a:lnTo>
                  <a:lnTo>
                    <a:pt x="1451111" y="177266"/>
                  </a:lnTo>
                  <a:lnTo>
                    <a:pt x="1489618" y="177266"/>
                  </a:lnTo>
                  <a:lnTo>
                    <a:pt x="1489618" y="315619"/>
                  </a:lnTo>
                  <a:lnTo>
                    <a:pt x="1491138" y="315619"/>
                  </a:lnTo>
                  <a:lnTo>
                    <a:pt x="1501778" y="315619"/>
                  </a:lnTo>
                  <a:lnTo>
                    <a:pt x="1501778" y="302649"/>
                  </a:lnTo>
                  <a:lnTo>
                    <a:pt x="1505832" y="302649"/>
                  </a:lnTo>
                  <a:lnTo>
                    <a:pt x="1505832" y="315619"/>
                  </a:lnTo>
                  <a:lnTo>
                    <a:pt x="1536232" y="315619"/>
                  </a:lnTo>
                  <a:lnTo>
                    <a:pt x="1536232" y="285354"/>
                  </a:lnTo>
                  <a:lnTo>
                    <a:pt x="1548392" y="285354"/>
                  </a:lnTo>
                  <a:lnTo>
                    <a:pt x="1560552" y="283193"/>
                  </a:lnTo>
                  <a:cubicBezTo>
                    <a:pt x="1562579" y="283193"/>
                    <a:pt x="1562579" y="285354"/>
                    <a:pt x="1564606" y="285354"/>
                  </a:cubicBezTo>
                  <a:lnTo>
                    <a:pt x="1574739" y="285354"/>
                  </a:lnTo>
                  <a:lnTo>
                    <a:pt x="1574739" y="315619"/>
                  </a:lnTo>
                  <a:lnTo>
                    <a:pt x="1582846" y="315619"/>
                  </a:lnTo>
                  <a:lnTo>
                    <a:pt x="1582846" y="332914"/>
                  </a:lnTo>
                  <a:lnTo>
                    <a:pt x="1592182" y="333819"/>
                  </a:lnTo>
                  <a:lnTo>
                    <a:pt x="1605140" y="333819"/>
                  </a:lnTo>
                  <a:lnTo>
                    <a:pt x="1605140" y="317781"/>
                  </a:lnTo>
                  <a:lnTo>
                    <a:pt x="1673096" y="317781"/>
                  </a:lnTo>
                  <a:lnTo>
                    <a:pt x="1673096" y="232528"/>
                  </a:lnTo>
                  <a:lnTo>
                    <a:pt x="1745104" y="232528"/>
                  </a:lnTo>
                  <a:lnTo>
                    <a:pt x="1745104" y="311296"/>
                  </a:lnTo>
                  <a:lnTo>
                    <a:pt x="1747008" y="311296"/>
                  </a:lnTo>
                  <a:lnTo>
                    <a:pt x="1748250" y="333819"/>
                  </a:lnTo>
                  <a:lnTo>
                    <a:pt x="1757926" y="333819"/>
                  </a:lnTo>
                  <a:cubicBezTo>
                    <a:pt x="1758462" y="326605"/>
                    <a:pt x="1759168" y="318951"/>
                    <a:pt x="1759168" y="311296"/>
                  </a:cubicBezTo>
                  <a:lnTo>
                    <a:pt x="1765248" y="311296"/>
                  </a:lnTo>
                  <a:lnTo>
                    <a:pt x="1766490" y="333819"/>
                  </a:lnTo>
                  <a:lnTo>
                    <a:pt x="1817112" y="333819"/>
                  </a:lnTo>
                  <a:lnTo>
                    <a:pt x="1817112" y="170791"/>
                  </a:lnTo>
                  <a:lnTo>
                    <a:pt x="2014439" y="170791"/>
                  </a:lnTo>
                  <a:lnTo>
                    <a:pt x="2014439" y="333819"/>
                  </a:lnTo>
                  <a:lnTo>
                    <a:pt x="2033136" y="333819"/>
                  </a:lnTo>
                  <a:lnTo>
                    <a:pt x="2033136" y="251126"/>
                  </a:lnTo>
                  <a:lnTo>
                    <a:pt x="2128256" y="251126"/>
                  </a:lnTo>
                  <a:cubicBezTo>
                    <a:pt x="2152853" y="240257"/>
                    <a:pt x="2161167" y="196782"/>
                    <a:pt x="2180720" y="185913"/>
                  </a:cubicBezTo>
                  <a:lnTo>
                    <a:pt x="2245574" y="185913"/>
                  </a:lnTo>
                  <a:lnTo>
                    <a:pt x="2245574" y="261575"/>
                  </a:lnTo>
                  <a:lnTo>
                    <a:pt x="2253681" y="261575"/>
                  </a:lnTo>
                  <a:cubicBezTo>
                    <a:pt x="2253681" y="259413"/>
                    <a:pt x="2255708" y="257251"/>
                    <a:pt x="2255708" y="255090"/>
                  </a:cubicBezTo>
                  <a:lnTo>
                    <a:pt x="2261788" y="255090"/>
                  </a:lnTo>
                  <a:cubicBezTo>
                    <a:pt x="2261788" y="257251"/>
                    <a:pt x="2261788" y="259413"/>
                    <a:pt x="2263815" y="263737"/>
                  </a:cubicBezTo>
                  <a:lnTo>
                    <a:pt x="2275975" y="263737"/>
                  </a:lnTo>
                  <a:lnTo>
                    <a:pt x="2275975" y="257251"/>
                  </a:lnTo>
                  <a:lnTo>
                    <a:pt x="2298268" y="257251"/>
                  </a:lnTo>
                  <a:lnTo>
                    <a:pt x="2298268" y="263737"/>
                  </a:lnTo>
                  <a:lnTo>
                    <a:pt x="2318535" y="263737"/>
                  </a:lnTo>
                  <a:lnTo>
                    <a:pt x="2318535" y="309134"/>
                  </a:lnTo>
                  <a:lnTo>
                    <a:pt x="2332722" y="309134"/>
                  </a:lnTo>
                  <a:lnTo>
                    <a:pt x="2332722" y="296163"/>
                  </a:lnTo>
                  <a:lnTo>
                    <a:pt x="2348936" y="296163"/>
                  </a:lnTo>
                  <a:lnTo>
                    <a:pt x="2348936" y="116736"/>
                  </a:lnTo>
                  <a:lnTo>
                    <a:pt x="2355016" y="110250"/>
                  </a:lnTo>
                  <a:lnTo>
                    <a:pt x="2427977" y="110250"/>
                  </a:lnTo>
                  <a:lnTo>
                    <a:pt x="2427977" y="118898"/>
                  </a:lnTo>
                  <a:lnTo>
                    <a:pt x="2438110" y="118898"/>
                  </a:lnTo>
                  <a:lnTo>
                    <a:pt x="2438110" y="233472"/>
                  </a:lnTo>
                  <a:lnTo>
                    <a:pt x="2460404" y="233472"/>
                  </a:lnTo>
                  <a:lnTo>
                    <a:pt x="2460404" y="166457"/>
                  </a:lnTo>
                  <a:lnTo>
                    <a:pt x="2486751" y="166457"/>
                  </a:lnTo>
                  <a:cubicBezTo>
                    <a:pt x="2488777" y="166457"/>
                    <a:pt x="2488777" y="164295"/>
                    <a:pt x="2490804" y="162133"/>
                  </a:cubicBezTo>
                  <a:lnTo>
                    <a:pt x="2498911" y="162133"/>
                  </a:lnTo>
                  <a:cubicBezTo>
                    <a:pt x="2500937" y="164295"/>
                    <a:pt x="2500937" y="166457"/>
                    <a:pt x="2502964" y="166457"/>
                  </a:cubicBezTo>
                  <a:lnTo>
                    <a:pt x="2525258" y="166457"/>
                  </a:lnTo>
                  <a:lnTo>
                    <a:pt x="2525258" y="49721"/>
                  </a:lnTo>
                  <a:cubicBezTo>
                    <a:pt x="2525272" y="49718"/>
                    <a:pt x="2526139" y="49554"/>
                    <a:pt x="2582005" y="38912"/>
                  </a:cubicBezTo>
                  <a:lnTo>
                    <a:pt x="2582005" y="39993"/>
                  </a:lnTo>
                  <a:lnTo>
                    <a:pt x="2582005" y="47559"/>
                  </a:lnTo>
                  <a:lnTo>
                    <a:pt x="2608352" y="47559"/>
                  </a:lnTo>
                  <a:lnTo>
                    <a:pt x="2608352" y="302649"/>
                  </a:lnTo>
                  <a:lnTo>
                    <a:pt x="2630646" y="302649"/>
                  </a:lnTo>
                  <a:lnTo>
                    <a:pt x="2630646" y="298325"/>
                  </a:lnTo>
                  <a:lnTo>
                    <a:pt x="2642806" y="298325"/>
                  </a:lnTo>
                  <a:lnTo>
                    <a:pt x="2642806" y="302649"/>
                  </a:lnTo>
                  <a:lnTo>
                    <a:pt x="2667126" y="302649"/>
                  </a:lnTo>
                  <a:lnTo>
                    <a:pt x="2667126" y="289678"/>
                  </a:lnTo>
                  <a:lnTo>
                    <a:pt x="2695500" y="289678"/>
                  </a:lnTo>
                  <a:cubicBezTo>
                    <a:pt x="2699553" y="285354"/>
                    <a:pt x="2703607" y="285354"/>
                    <a:pt x="2707660" y="285354"/>
                  </a:cubicBezTo>
                  <a:cubicBezTo>
                    <a:pt x="2713740" y="289678"/>
                    <a:pt x="2721847" y="289678"/>
                    <a:pt x="2727927" y="289678"/>
                  </a:cubicBezTo>
                  <a:lnTo>
                    <a:pt x="2727927" y="272384"/>
                  </a:lnTo>
                  <a:lnTo>
                    <a:pt x="2736034" y="272384"/>
                  </a:lnTo>
                  <a:lnTo>
                    <a:pt x="2736034" y="259413"/>
                  </a:lnTo>
                  <a:lnTo>
                    <a:pt x="2792781" y="259413"/>
                  </a:lnTo>
                  <a:lnTo>
                    <a:pt x="2792781" y="229148"/>
                  </a:lnTo>
                  <a:lnTo>
                    <a:pt x="2811021" y="229148"/>
                  </a:lnTo>
                  <a:lnTo>
                    <a:pt x="2811021" y="222663"/>
                  </a:lnTo>
                  <a:lnTo>
                    <a:pt x="2823181" y="222663"/>
                  </a:lnTo>
                  <a:lnTo>
                    <a:pt x="2823181" y="229148"/>
                  </a:lnTo>
                  <a:lnTo>
                    <a:pt x="2839395" y="229148"/>
                  </a:lnTo>
                  <a:lnTo>
                    <a:pt x="2839395" y="278869"/>
                  </a:lnTo>
                  <a:lnTo>
                    <a:pt x="2871822" y="278869"/>
                  </a:lnTo>
                  <a:lnTo>
                    <a:pt x="2871822" y="252928"/>
                  </a:lnTo>
                  <a:lnTo>
                    <a:pt x="2910329" y="252928"/>
                  </a:lnTo>
                  <a:lnTo>
                    <a:pt x="2910329" y="222663"/>
                  </a:lnTo>
                  <a:lnTo>
                    <a:pt x="2958970" y="222663"/>
                  </a:lnTo>
                  <a:lnTo>
                    <a:pt x="2958970" y="333819"/>
                  </a:lnTo>
                  <a:lnTo>
                    <a:pt x="2958970" y="347598"/>
                  </a:lnTo>
                  <a:lnTo>
                    <a:pt x="3024845" y="347598"/>
                  </a:lnTo>
                  <a:lnTo>
                    <a:pt x="3024845" y="689379"/>
                  </a:lnTo>
                  <a:lnTo>
                    <a:pt x="2054" y="687046"/>
                  </a:lnTo>
                  <a:cubicBezTo>
                    <a:pt x="1369" y="539482"/>
                    <a:pt x="685" y="400492"/>
                    <a:pt x="0" y="252928"/>
                  </a:cubicBezTo>
                  <a:lnTo>
                    <a:pt x="20267" y="252928"/>
                  </a:lnTo>
                  <a:cubicBezTo>
                    <a:pt x="20271" y="252922"/>
                    <a:pt x="20308" y="252840"/>
                    <a:pt x="20774" y="251847"/>
                  </a:cubicBezTo>
                  <a:lnTo>
                    <a:pt x="24320" y="244281"/>
                  </a:lnTo>
                  <a:cubicBezTo>
                    <a:pt x="24329" y="244282"/>
                    <a:pt x="24442" y="244300"/>
                    <a:pt x="26094" y="244551"/>
                  </a:cubicBezTo>
                  <a:lnTo>
                    <a:pt x="38507" y="246442"/>
                  </a:lnTo>
                  <a:cubicBezTo>
                    <a:pt x="38510" y="246452"/>
                    <a:pt x="38548" y="246553"/>
                    <a:pt x="39014" y="247794"/>
                  </a:cubicBezTo>
                  <a:lnTo>
                    <a:pt x="42560" y="257251"/>
                  </a:lnTo>
                  <a:cubicBezTo>
                    <a:pt x="42574" y="257252"/>
                    <a:pt x="43170" y="257302"/>
                    <a:pt x="68907" y="259413"/>
                  </a:cubicBezTo>
                  <a:lnTo>
                    <a:pt x="68907" y="136192"/>
                  </a:lnTo>
                  <a:lnTo>
                    <a:pt x="70934" y="136192"/>
                  </a:lnTo>
                  <a:lnTo>
                    <a:pt x="85121" y="136192"/>
                  </a:lnTo>
                  <a:lnTo>
                    <a:pt x="85121" y="0"/>
                  </a:lnTo>
                  <a:lnTo>
                    <a:pt x="86894" y="0"/>
                  </a:lnTo>
                  <a:lnTo>
                    <a:pt x="99308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 dirty="0">
                <a:latin typeface="Noto Sans CJK KR Black" panose="020B0A00000000000000" pitchFamily="34" charset="-127"/>
                <a:ea typeface="Noto Sans CJK KR Black" panose="020B0A00000000000000" pitchFamily="34" charset="-127"/>
              </a:endParaRPr>
            </a:p>
          </p:txBody>
        </p:sp>
        <p:sp>
          <p:nvSpPr>
            <p:cNvPr id="6" name="Rectangle 35">
              <a:extLst>
                <a:ext uri="{FF2B5EF4-FFF2-40B4-BE49-F238E27FC236}">
                  <a16:creationId xmlns:a16="http://schemas.microsoft.com/office/drawing/2014/main" xmlns="" id="{94685EEA-14FF-463D-B036-564F83FE7A00}"/>
                </a:ext>
              </a:extLst>
            </p:cNvPr>
            <p:cNvSpPr/>
            <p:nvPr/>
          </p:nvSpPr>
          <p:spPr>
            <a:xfrm>
              <a:off x="6047165" y="1883798"/>
              <a:ext cx="2961438" cy="689379"/>
            </a:xfrm>
            <a:custGeom>
              <a:avLst/>
              <a:gdLst>
                <a:gd name="connsiteX0" fmla="*/ 215205 w 3079941"/>
                <a:gd name="connsiteY0" fmla="*/ 0 h 1160647"/>
                <a:gd name="connsiteX1" fmla="*/ 217231 w 3079941"/>
                <a:gd name="connsiteY1" fmla="*/ 246443 h 1160647"/>
                <a:gd name="connsiteX2" fmla="*/ 255738 w 3079941"/>
                <a:gd name="connsiteY2" fmla="*/ 326429 h 1160647"/>
                <a:gd name="connsiteX3" fmla="*/ 257765 w 3079941"/>
                <a:gd name="connsiteY3" fmla="*/ 326429 h 1160647"/>
                <a:gd name="connsiteX4" fmla="*/ 271952 w 3079941"/>
                <a:gd name="connsiteY4" fmla="*/ 326429 h 1160647"/>
                <a:gd name="connsiteX5" fmla="*/ 271952 w 3079941"/>
                <a:gd name="connsiteY5" fmla="*/ 350208 h 1160647"/>
                <a:gd name="connsiteX6" fmla="*/ 272459 w 3079941"/>
                <a:gd name="connsiteY6" fmla="*/ 351019 h 1160647"/>
                <a:gd name="connsiteX7" fmla="*/ 276005 w 3079941"/>
                <a:gd name="connsiteY7" fmla="*/ 356694 h 1160647"/>
                <a:gd name="connsiteX8" fmla="*/ 276005 w 3079941"/>
                <a:gd name="connsiteY8" fmla="*/ 471268 h 1160647"/>
                <a:gd name="connsiteX9" fmla="*/ 278285 w 3079941"/>
                <a:gd name="connsiteY9" fmla="*/ 471268 h 1160647"/>
                <a:gd name="connsiteX10" fmla="*/ 294246 w 3079941"/>
                <a:gd name="connsiteY10" fmla="*/ 471268 h 1160647"/>
                <a:gd name="connsiteX11" fmla="*/ 294246 w 3079941"/>
                <a:gd name="connsiteY11" fmla="*/ 611783 h 1160647"/>
                <a:gd name="connsiteX12" fmla="*/ 295766 w 3079941"/>
                <a:gd name="connsiteY12" fmla="*/ 611513 h 1160647"/>
                <a:gd name="connsiteX13" fmla="*/ 306406 w 3079941"/>
                <a:gd name="connsiteY13" fmla="*/ 609622 h 1160647"/>
                <a:gd name="connsiteX14" fmla="*/ 304379 w 3079941"/>
                <a:gd name="connsiteY14" fmla="*/ 698254 h 1160647"/>
                <a:gd name="connsiteX15" fmla="*/ 305899 w 3079941"/>
                <a:gd name="connsiteY15" fmla="*/ 698525 h 1160647"/>
                <a:gd name="connsiteX16" fmla="*/ 316539 w 3079941"/>
                <a:gd name="connsiteY16" fmla="*/ 700416 h 1160647"/>
                <a:gd name="connsiteX17" fmla="*/ 316792 w 3079941"/>
                <a:gd name="connsiteY17" fmla="*/ 701227 h 1160647"/>
                <a:gd name="connsiteX18" fmla="*/ 318566 w 3079941"/>
                <a:gd name="connsiteY18" fmla="*/ 706902 h 1160647"/>
                <a:gd name="connsiteX19" fmla="*/ 319326 w 3079941"/>
                <a:gd name="connsiteY19" fmla="*/ 704470 h 1160647"/>
                <a:gd name="connsiteX20" fmla="*/ 324646 w 3079941"/>
                <a:gd name="connsiteY20" fmla="*/ 687446 h 1160647"/>
                <a:gd name="connsiteX21" fmla="*/ 326419 w 3079941"/>
                <a:gd name="connsiteY21" fmla="*/ 687446 h 1160647"/>
                <a:gd name="connsiteX22" fmla="*/ 338833 w 3079941"/>
                <a:gd name="connsiteY22" fmla="*/ 687446 h 1160647"/>
                <a:gd name="connsiteX23" fmla="*/ 338833 w 3079941"/>
                <a:gd name="connsiteY23" fmla="*/ 719872 h 1160647"/>
                <a:gd name="connsiteX24" fmla="*/ 339846 w 3079941"/>
                <a:gd name="connsiteY24" fmla="*/ 720413 h 1160647"/>
                <a:gd name="connsiteX25" fmla="*/ 346940 w 3079941"/>
                <a:gd name="connsiteY25" fmla="*/ 724196 h 1160647"/>
                <a:gd name="connsiteX26" fmla="*/ 346940 w 3079941"/>
                <a:gd name="connsiteY26" fmla="*/ 725547 h 1160647"/>
                <a:gd name="connsiteX27" fmla="*/ 346940 w 3079941"/>
                <a:gd name="connsiteY27" fmla="*/ 735005 h 1160647"/>
                <a:gd name="connsiteX28" fmla="*/ 391527 w 3079941"/>
                <a:gd name="connsiteY28" fmla="*/ 735005 h 1160647"/>
                <a:gd name="connsiteX29" fmla="*/ 391527 w 3079941"/>
                <a:gd name="connsiteY29" fmla="*/ 736086 h 1160647"/>
                <a:gd name="connsiteX30" fmla="*/ 391527 w 3079941"/>
                <a:gd name="connsiteY30" fmla="*/ 743652 h 1160647"/>
                <a:gd name="connsiteX31" fmla="*/ 393553 w 3079941"/>
                <a:gd name="connsiteY31" fmla="*/ 743652 h 1160647"/>
                <a:gd name="connsiteX32" fmla="*/ 407740 w 3079941"/>
                <a:gd name="connsiteY32" fmla="*/ 743652 h 1160647"/>
                <a:gd name="connsiteX33" fmla="*/ 407740 w 3079941"/>
                <a:gd name="connsiteY33" fmla="*/ 713387 h 1160647"/>
                <a:gd name="connsiteX34" fmla="*/ 452327 w 3079941"/>
                <a:gd name="connsiteY34" fmla="*/ 713387 h 1160647"/>
                <a:gd name="connsiteX35" fmla="*/ 452327 w 3079941"/>
                <a:gd name="connsiteY35" fmla="*/ 712036 h 1160647"/>
                <a:gd name="connsiteX36" fmla="*/ 452327 w 3079941"/>
                <a:gd name="connsiteY36" fmla="*/ 702578 h 1160647"/>
                <a:gd name="connsiteX37" fmla="*/ 453341 w 3079941"/>
                <a:gd name="connsiteY37" fmla="*/ 702578 h 1160647"/>
                <a:gd name="connsiteX38" fmla="*/ 460434 w 3079941"/>
                <a:gd name="connsiteY38" fmla="*/ 702578 h 1160647"/>
                <a:gd name="connsiteX39" fmla="*/ 460434 w 3079941"/>
                <a:gd name="connsiteY39" fmla="*/ 700687 h 1160647"/>
                <a:gd name="connsiteX40" fmla="*/ 460434 w 3079941"/>
                <a:gd name="connsiteY40" fmla="*/ 687446 h 1160647"/>
                <a:gd name="connsiteX41" fmla="*/ 461194 w 3079941"/>
                <a:gd name="connsiteY41" fmla="*/ 687446 h 1160647"/>
                <a:gd name="connsiteX42" fmla="*/ 466514 w 3079941"/>
                <a:gd name="connsiteY42" fmla="*/ 687446 h 1160647"/>
                <a:gd name="connsiteX43" fmla="*/ 466514 w 3079941"/>
                <a:gd name="connsiteY43" fmla="*/ 686365 h 1160647"/>
                <a:gd name="connsiteX44" fmla="*/ 466514 w 3079941"/>
                <a:gd name="connsiteY44" fmla="*/ 678798 h 1160647"/>
                <a:gd name="connsiteX45" fmla="*/ 468541 w 3079941"/>
                <a:gd name="connsiteY45" fmla="*/ 678798 h 1160647"/>
                <a:gd name="connsiteX46" fmla="*/ 482728 w 3079941"/>
                <a:gd name="connsiteY46" fmla="*/ 678798 h 1160647"/>
                <a:gd name="connsiteX47" fmla="*/ 482728 w 3079941"/>
                <a:gd name="connsiteY47" fmla="*/ 679879 h 1160647"/>
                <a:gd name="connsiteX48" fmla="*/ 482728 w 3079941"/>
                <a:gd name="connsiteY48" fmla="*/ 687446 h 1160647"/>
                <a:gd name="connsiteX49" fmla="*/ 505021 w 3079941"/>
                <a:gd name="connsiteY49" fmla="*/ 687446 h 1160647"/>
                <a:gd name="connsiteX50" fmla="*/ 505021 w 3079941"/>
                <a:gd name="connsiteY50" fmla="*/ 685554 h 1160647"/>
                <a:gd name="connsiteX51" fmla="*/ 505021 w 3079941"/>
                <a:gd name="connsiteY51" fmla="*/ 672313 h 1160647"/>
                <a:gd name="connsiteX52" fmla="*/ 506795 w 3079941"/>
                <a:gd name="connsiteY52" fmla="*/ 672313 h 1160647"/>
                <a:gd name="connsiteX53" fmla="*/ 519208 w 3079941"/>
                <a:gd name="connsiteY53" fmla="*/ 672313 h 1160647"/>
                <a:gd name="connsiteX54" fmla="*/ 519208 w 3079941"/>
                <a:gd name="connsiteY54" fmla="*/ 696093 h 1160647"/>
                <a:gd name="connsiteX55" fmla="*/ 520222 w 3079941"/>
                <a:gd name="connsiteY55" fmla="*/ 696093 h 1160647"/>
                <a:gd name="connsiteX56" fmla="*/ 527315 w 3079941"/>
                <a:gd name="connsiteY56" fmla="*/ 696093 h 1160647"/>
                <a:gd name="connsiteX57" fmla="*/ 527315 w 3079941"/>
                <a:gd name="connsiteY57" fmla="*/ 695012 h 1160647"/>
                <a:gd name="connsiteX58" fmla="*/ 527315 w 3079941"/>
                <a:gd name="connsiteY58" fmla="*/ 687446 h 1160647"/>
                <a:gd name="connsiteX59" fmla="*/ 529088 w 3079941"/>
                <a:gd name="connsiteY59" fmla="*/ 687446 h 1160647"/>
                <a:gd name="connsiteX60" fmla="*/ 541502 w 3079941"/>
                <a:gd name="connsiteY60" fmla="*/ 687446 h 1160647"/>
                <a:gd name="connsiteX61" fmla="*/ 541502 w 3079941"/>
                <a:gd name="connsiteY61" fmla="*/ 713387 h 1160647"/>
                <a:gd name="connsiteX62" fmla="*/ 543529 w 3079941"/>
                <a:gd name="connsiteY62" fmla="*/ 713387 h 1160647"/>
                <a:gd name="connsiteX63" fmla="*/ 557715 w 3079941"/>
                <a:gd name="connsiteY63" fmla="*/ 713387 h 1160647"/>
                <a:gd name="connsiteX64" fmla="*/ 557715 w 3079941"/>
                <a:gd name="connsiteY64" fmla="*/ 715008 h 1160647"/>
                <a:gd name="connsiteX65" fmla="*/ 557715 w 3079941"/>
                <a:gd name="connsiteY65" fmla="*/ 726358 h 1160647"/>
                <a:gd name="connsiteX66" fmla="*/ 558475 w 3079941"/>
                <a:gd name="connsiteY66" fmla="*/ 726358 h 1160647"/>
                <a:gd name="connsiteX67" fmla="*/ 563796 w 3079941"/>
                <a:gd name="connsiteY67" fmla="*/ 726358 h 1160647"/>
                <a:gd name="connsiteX68" fmla="*/ 563796 w 3079941"/>
                <a:gd name="connsiteY68" fmla="*/ 725547 h 1160647"/>
                <a:gd name="connsiteX69" fmla="*/ 563796 w 3079941"/>
                <a:gd name="connsiteY69" fmla="*/ 719872 h 1160647"/>
                <a:gd name="connsiteX70" fmla="*/ 594196 w 3079941"/>
                <a:gd name="connsiteY70" fmla="*/ 719872 h 1160647"/>
                <a:gd name="connsiteX71" fmla="*/ 594196 w 3079941"/>
                <a:gd name="connsiteY71" fmla="*/ 743652 h 1160647"/>
                <a:gd name="connsiteX72" fmla="*/ 595209 w 3079941"/>
                <a:gd name="connsiteY72" fmla="*/ 743652 h 1160647"/>
                <a:gd name="connsiteX73" fmla="*/ 602303 w 3079941"/>
                <a:gd name="connsiteY73" fmla="*/ 743652 h 1160647"/>
                <a:gd name="connsiteX74" fmla="*/ 602303 w 3079941"/>
                <a:gd name="connsiteY74" fmla="*/ 744733 h 1160647"/>
                <a:gd name="connsiteX75" fmla="*/ 602303 w 3079941"/>
                <a:gd name="connsiteY75" fmla="*/ 752299 h 1160647"/>
                <a:gd name="connsiteX76" fmla="*/ 603063 w 3079941"/>
                <a:gd name="connsiteY76" fmla="*/ 752299 h 1160647"/>
                <a:gd name="connsiteX77" fmla="*/ 608383 w 3079941"/>
                <a:gd name="connsiteY77" fmla="*/ 752299 h 1160647"/>
                <a:gd name="connsiteX78" fmla="*/ 608383 w 3079941"/>
                <a:gd name="connsiteY78" fmla="*/ 750137 h 1160647"/>
                <a:gd name="connsiteX79" fmla="*/ 608383 w 3079941"/>
                <a:gd name="connsiteY79" fmla="*/ 735005 h 1160647"/>
                <a:gd name="connsiteX80" fmla="*/ 609396 w 3079941"/>
                <a:gd name="connsiteY80" fmla="*/ 735005 h 1160647"/>
                <a:gd name="connsiteX81" fmla="*/ 616490 w 3079941"/>
                <a:gd name="connsiteY81" fmla="*/ 735005 h 1160647"/>
                <a:gd name="connsiteX82" fmla="*/ 616490 w 3079941"/>
                <a:gd name="connsiteY82" fmla="*/ 736086 h 1160647"/>
                <a:gd name="connsiteX83" fmla="*/ 616490 w 3079941"/>
                <a:gd name="connsiteY83" fmla="*/ 743652 h 1160647"/>
                <a:gd name="connsiteX84" fmla="*/ 621810 w 3079941"/>
                <a:gd name="connsiteY84" fmla="*/ 741659 h 1160647"/>
                <a:gd name="connsiteX85" fmla="*/ 622570 w 3079941"/>
                <a:gd name="connsiteY85" fmla="*/ 740679 h 1160647"/>
                <a:gd name="connsiteX86" fmla="*/ 622570 w 3079941"/>
                <a:gd name="connsiteY86" fmla="*/ 735005 h 1160647"/>
                <a:gd name="connsiteX87" fmla="*/ 661077 w 3079941"/>
                <a:gd name="connsiteY87" fmla="*/ 735005 h 1160647"/>
                <a:gd name="connsiteX88" fmla="*/ 661077 w 3079941"/>
                <a:gd name="connsiteY88" fmla="*/ 758784 h 1160647"/>
                <a:gd name="connsiteX89" fmla="*/ 663103 w 3079941"/>
                <a:gd name="connsiteY89" fmla="*/ 758784 h 1160647"/>
                <a:gd name="connsiteX90" fmla="*/ 677290 w 3079941"/>
                <a:gd name="connsiteY90" fmla="*/ 758784 h 1160647"/>
                <a:gd name="connsiteX91" fmla="*/ 677290 w 3079941"/>
                <a:gd name="connsiteY91" fmla="*/ 759865 h 1160647"/>
                <a:gd name="connsiteX92" fmla="*/ 677290 w 3079941"/>
                <a:gd name="connsiteY92" fmla="*/ 767431 h 1160647"/>
                <a:gd name="connsiteX93" fmla="*/ 679064 w 3079941"/>
                <a:gd name="connsiteY93" fmla="*/ 767431 h 1160647"/>
                <a:gd name="connsiteX94" fmla="*/ 691477 w 3079941"/>
                <a:gd name="connsiteY94" fmla="*/ 767431 h 1160647"/>
                <a:gd name="connsiteX95" fmla="*/ 691477 w 3079941"/>
                <a:gd name="connsiteY95" fmla="*/ 743652 h 1160647"/>
                <a:gd name="connsiteX96" fmla="*/ 692490 w 3079941"/>
                <a:gd name="connsiteY96" fmla="*/ 743652 h 1160647"/>
                <a:gd name="connsiteX97" fmla="*/ 699584 w 3079941"/>
                <a:gd name="connsiteY97" fmla="*/ 743652 h 1160647"/>
                <a:gd name="connsiteX98" fmla="*/ 699584 w 3079941"/>
                <a:gd name="connsiteY98" fmla="*/ 711225 h 1160647"/>
                <a:gd name="connsiteX99" fmla="*/ 700597 w 3079941"/>
                <a:gd name="connsiteY99" fmla="*/ 711225 h 1160647"/>
                <a:gd name="connsiteX100" fmla="*/ 707691 w 3079941"/>
                <a:gd name="connsiteY100" fmla="*/ 711225 h 1160647"/>
                <a:gd name="connsiteX101" fmla="*/ 707691 w 3079941"/>
                <a:gd name="connsiteY101" fmla="*/ 709334 h 1160647"/>
                <a:gd name="connsiteX102" fmla="*/ 707691 w 3079941"/>
                <a:gd name="connsiteY102" fmla="*/ 696093 h 1160647"/>
                <a:gd name="connsiteX103" fmla="*/ 706424 w 3079941"/>
                <a:gd name="connsiteY103" fmla="*/ 694471 h 1160647"/>
                <a:gd name="connsiteX104" fmla="*/ 711744 w 3079941"/>
                <a:gd name="connsiteY104" fmla="*/ 683122 h 1160647"/>
                <a:gd name="connsiteX105" fmla="*/ 719851 w 3079941"/>
                <a:gd name="connsiteY105" fmla="*/ 711225 h 1160647"/>
                <a:gd name="connsiteX106" fmla="*/ 720611 w 3079941"/>
                <a:gd name="connsiteY106" fmla="*/ 711225 h 1160647"/>
                <a:gd name="connsiteX107" fmla="*/ 725931 w 3079941"/>
                <a:gd name="connsiteY107" fmla="*/ 711225 h 1160647"/>
                <a:gd name="connsiteX108" fmla="*/ 725931 w 3079941"/>
                <a:gd name="connsiteY108" fmla="*/ 605298 h 1160647"/>
                <a:gd name="connsiteX109" fmla="*/ 727451 w 3079941"/>
                <a:gd name="connsiteY109" fmla="*/ 605298 h 1160647"/>
                <a:gd name="connsiteX110" fmla="*/ 738091 w 3079941"/>
                <a:gd name="connsiteY110" fmla="*/ 605298 h 1160647"/>
                <a:gd name="connsiteX111" fmla="*/ 738091 w 3079941"/>
                <a:gd name="connsiteY111" fmla="*/ 557739 h 1160647"/>
                <a:gd name="connsiteX112" fmla="*/ 764438 w 3079941"/>
                <a:gd name="connsiteY112" fmla="*/ 557739 h 1160647"/>
                <a:gd name="connsiteX113" fmla="*/ 764438 w 3079941"/>
                <a:gd name="connsiteY113" fmla="*/ 536121 h 1160647"/>
                <a:gd name="connsiteX114" fmla="*/ 798892 w 3079941"/>
                <a:gd name="connsiteY114" fmla="*/ 536121 h 1160647"/>
                <a:gd name="connsiteX115" fmla="*/ 798892 w 3079941"/>
                <a:gd name="connsiteY115" fmla="*/ 538553 h 1160647"/>
                <a:gd name="connsiteX116" fmla="*/ 798892 w 3079941"/>
                <a:gd name="connsiteY116" fmla="*/ 555577 h 1160647"/>
                <a:gd name="connsiteX117" fmla="*/ 801172 w 3079941"/>
                <a:gd name="connsiteY117" fmla="*/ 555577 h 1160647"/>
                <a:gd name="connsiteX118" fmla="*/ 817132 w 3079941"/>
                <a:gd name="connsiteY118" fmla="*/ 555577 h 1160647"/>
                <a:gd name="connsiteX119" fmla="*/ 817132 w 3079941"/>
                <a:gd name="connsiteY119" fmla="*/ 603136 h 1160647"/>
                <a:gd name="connsiteX120" fmla="*/ 818145 w 3079941"/>
                <a:gd name="connsiteY120" fmla="*/ 603136 h 1160647"/>
                <a:gd name="connsiteX121" fmla="*/ 825239 w 3079941"/>
                <a:gd name="connsiteY121" fmla="*/ 603136 h 1160647"/>
                <a:gd name="connsiteX122" fmla="*/ 839426 w 3079941"/>
                <a:gd name="connsiteY122" fmla="*/ 607460 h 1160647"/>
                <a:gd name="connsiteX123" fmla="*/ 839426 w 3079941"/>
                <a:gd name="connsiteY123" fmla="*/ 646372 h 1160647"/>
                <a:gd name="connsiteX124" fmla="*/ 840439 w 3079941"/>
                <a:gd name="connsiteY124" fmla="*/ 646372 h 1160647"/>
                <a:gd name="connsiteX125" fmla="*/ 847532 w 3079941"/>
                <a:gd name="connsiteY125" fmla="*/ 646372 h 1160647"/>
                <a:gd name="connsiteX126" fmla="*/ 847532 w 3079941"/>
                <a:gd name="connsiteY126" fmla="*/ 647993 h 1160647"/>
                <a:gd name="connsiteX127" fmla="*/ 847532 w 3079941"/>
                <a:gd name="connsiteY127" fmla="*/ 659342 h 1160647"/>
                <a:gd name="connsiteX128" fmla="*/ 849559 w 3079941"/>
                <a:gd name="connsiteY128" fmla="*/ 659342 h 1160647"/>
                <a:gd name="connsiteX129" fmla="*/ 863746 w 3079941"/>
                <a:gd name="connsiteY129" fmla="*/ 659342 h 1160647"/>
                <a:gd name="connsiteX130" fmla="*/ 869826 w 3079941"/>
                <a:gd name="connsiteY130" fmla="*/ 665828 h 1160647"/>
                <a:gd name="connsiteX131" fmla="*/ 869826 w 3079941"/>
                <a:gd name="connsiteY131" fmla="*/ 687446 h 1160647"/>
                <a:gd name="connsiteX132" fmla="*/ 872106 w 3079941"/>
                <a:gd name="connsiteY132" fmla="*/ 687446 h 1160647"/>
                <a:gd name="connsiteX133" fmla="*/ 888066 w 3079941"/>
                <a:gd name="connsiteY133" fmla="*/ 687446 h 1160647"/>
                <a:gd name="connsiteX134" fmla="*/ 888066 w 3079941"/>
                <a:gd name="connsiteY134" fmla="*/ 688526 h 1160647"/>
                <a:gd name="connsiteX135" fmla="*/ 888066 w 3079941"/>
                <a:gd name="connsiteY135" fmla="*/ 696093 h 1160647"/>
                <a:gd name="connsiteX136" fmla="*/ 889333 w 3079941"/>
                <a:gd name="connsiteY136" fmla="*/ 696093 h 1160647"/>
                <a:gd name="connsiteX137" fmla="*/ 898200 w 3079941"/>
                <a:gd name="connsiteY137" fmla="*/ 696093 h 1160647"/>
                <a:gd name="connsiteX138" fmla="*/ 898200 w 3079941"/>
                <a:gd name="connsiteY138" fmla="*/ 698254 h 1160647"/>
                <a:gd name="connsiteX139" fmla="*/ 898200 w 3079941"/>
                <a:gd name="connsiteY139" fmla="*/ 713387 h 1160647"/>
                <a:gd name="connsiteX140" fmla="*/ 902253 w 3079941"/>
                <a:gd name="connsiteY140" fmla="*/ 711495 h 1160647"/>
                <a:gd name="connsiteX141" fmla="*/ 902253 w 3079941"/>
                <a:gd name="connsiteY141" fmla="*/ 698254 h 1160647"/>
                <a:gd name="connsiteX142" fmla="*/ 903266 w 3079941"/>
                <a:gd name="connsiteY142" fmla="*/ 698254 h 1160647"/>
                <a:gd name="connsiteX143" fmla="*/ 910360 w 3079941"/>
                <a:gd name="connsiteY143" fmla="*/ 698254 h 1160647"/>
                <a:gd name="connsiteX144" fmla="*/ 910360 w 3079941"/>
                <a:gd name="connsiteY144" fmla="*/ 699876 h 1160647"/>
                <a:gd name="connsiteX145" fmla="*/ 910360 w 3079941"/>
                <a:gd name="connsiteY145" fmla="*/ 711225 h 1160647"/>
                <a:gd name="connsiteX146" fmla="*/ 911120 w 3079941"/>
                <a:gd name="connsiteY146" fmla="*/ 711225 h 1160647"/>
                <a:gd name="connsiteX147" fmla="*/ 916440 w 3079941"/>
                <a:gd name="connsiteY147" fmla="*/ 711225 h 1160647"/>
                <a:gd name="connsiteX148" fmla="*/ 965080 w 3079941"/>
                <a:gd name="connsiteY148" fmla="*/ 706902 h 1160647"/>
                <a:gd name="connsiteX149" fmla="*/ 965080 w 3079941"/>
                <a:gd name="connsiteY149" fmla="*/ 708253 h 1160647"/>
                <a:gd name="connsiteX150" fmla="*/ 965080 w 3079941"/>
                <a:gd name="connsiteY150" fmla="*/ 717710 h 1160647"/>
                <a:gd name="connsiteX151" fmla="*/ 965840 w 3079941"/>
                <a:gd name="connsiteY151" fmla="*/ 717710 h 1160647"/>
                <a:gd name="connsiteX152" fmla="*/ 971161 w 3079941"/>
                <a:gd name="connsiteY152" fmla="*/ 717710 h 1160647"/>
                <a:gd name="connsiteX153" fmla="*/ 971161 w 3079941"/>
                <a:gd name="connsiteY153" fmla="*/ 719872 h 1160647"/>
                <a:gd name="connsiteX154" fmla="*/ 971161 w 3079941"/>
                <a:gd name="connsiteY154" fmla="*/ 735005 h 1160647"/>
                <a:gd name="connsiteX155" fmla="*/ 973187 w 3079941"/>
                <a:gd name="connsiteY155" fmla="*/ 733654 h 1160647"/>
                <a:gd name="connsiteX156" fmla="*/ 987374 w 3079941"/>
                <a:gd name="connsiteY156" fmla="*/ 724196 h 1160647"/>
                <a:gd name="connsiteX157" fmla="*/ 993454 w 3079941"/>
                <a:gd name="connsiteY157" fmla="*/ 683122 h 1160647"/>
                <a:gd name="connsiteX158" fmla="*/ 994214 w 3079941"/>
                <a:gd name="connsiteY158" fmla="*/ 682852 h 1160647"/>
                <a:gd name="connsiteX159" fmla="*/ 999534 w 3079941"/>
                <a:gd name="connsiteY159" fmla="*/ 680960 h 1160647"/>
                <a:gd name="connsiteX160" fmla="*/ 1001561 w 3079941"/>
                <a:gd name="connsiteY160" fmla="*/ 611783 h 1160647"/>
                <a:gd name="connsiteX161" fmla="*/ 1003588 w 3079941"/>
                <a:gd name="connsiteY161" fmla="*/ 680960 h 1160647"/>
                <a:gd name="connsiteX162" fmla="*/ 1004348 w 3079941"/>
                <a:gd name="connsiteY162" fmla="*/ 681230 h 1160647"/>
                <a:gd name="connsiteX163" fmla="*/ 1009668 w 3079941"/>
                <a:gd name="connsiteY163" fmla="*/ 683122 h 1160647"/>
                <a:gd name="connsiteX164" fmla="*/ 1009668 w 3079941"/>
                <a:gd name="connsiteY164" fmla="*/ 596651 h 1160647"/>
                <a:gd name="connsiteX165" fmla="*/ 1013721 w 3079941"/>
                <a:gd name="connsiteY165" fmla="*/ 564224 h 1160647"/>
                <a:gd name="connsiteX166" fmla="*/ 1052228 w 3079941"/>
                <a:gd name="connsiteY166" fmla="*/ 564224 h 1160647"/>
                <a:gd name="connsiteX167" fmla="*/ 1052228 w 3079941"/>
                <a:gd name="connsiteY167" fmla="*/ 596651 h 1160647"/>
                <a:gd name="connsiteX168" fmla="*/ 1052988 w 3079941"/>
                <a:gd name="connsiteY168" fmla="*/ 596651 h 1160647"/>
                <a:gd name="connsiteX169" fmla="*/ 1058308 w 3079941"/>
                <a:gd name="connsiteY169" fmla="*/ 596651 h 1160647"/>
                <a:gd name="connsiteX170" fmla="*/ 1058308 w 3079941"/>
                <a:gd name="connsiteY170" fmla="*/ 514503 h 1160647"/>
                <a:gd name="connsiteX171" fmla="*/ 1060082 w 3079941"/>
                <a:gd name="connsiteY171" fmla="*/ 514503 h 1160647"/>
                <a:gd name="connsiteX172" fmla="*/ 1072495 w 3079941"/>
                <a:gd name="connsiteY172" fmla="*/ 514503 h 1160647"/>
                <a:gd name="connsiteX173" fmla="*/ 1072495 w 3079941"/>
                <a:gd name="connsiteY173" fmla="*/ 512612 h 1160647"/>
                <a:gd name="connsiteX174" fmla="*/ 1072495 w 3079941"/>
                <a:gd name="connsiteY174" fmla="*/ 499371 h 1160647"/>
                <a:gd name="connsiteX175" fmla="*/ 1094789 w 3079941"/>
                <a:gd name="connsiteY175" fmla="*/ 499371 h 1160647"/>
                <a:gd name="connsiteX176" fmla="*/ 1094789 w 3079941"/>
                <a:gd name="connsiteY176" fmla="*/ 498290 h 1160647"/>
                <a:gd name="connsiteX177" fmla="*/ 1094789 w 3079941"/>
                <a:gd name="connsiteY177" fmla="*/ 490724 h 1160647"/>
                <a:gd name="connsiteX178" fmla="*/ 1096562 w 3079941"/>
                <a:gd name="connsiteY178" fmla="*/ 490724 h 1160647"/>
                <a:gd name="connsiteX179" fmla="*/ 1108976 w 3079941"/>
                <a:gd name="connsiteY179" fmla="*/ 490724 h 1160647"/>
                <a:gd name="connsiteX180" fmla="*/ 1108976 w 3079941"/>
                <a:gd name="connsiteY180" fmla="*/ 491805 h 1160647"/>
                <a:gd name="connsiteX181" fmla="*/ 1108976 w 3079941"/>
                <a:gd name="connsiteY181" fmla="*/ 499371 h 1160647"/>
                <a:gd name="connsiteX182" fmla="*/ 1109736 w 3079941"/>
                <a:gd name="connsiteY182" fmla="*/ 499371 h 1160647"/>
                <a:gd name="connsiteX183" fmla="*/ 1115056 w 3079941"/>
                <a:gd name="connsiteY183" fmla="*/ 499371 h 1160647"/>
                <a:gd name="connsiteX184" fmla="*/ 1125189 w 3079941"/>
                <a:gd name="connsiteY184" fmla="*/ 495047 h 1160647"/>
                <a:gd name="connsiteX185" fmla="*/ 1129242 w 3079941"/>
                <a:gd name="connsiteY185" fmla="*/ 498290 h 1160647"/>
                <a:gd name="connsiteX186" fmla="*/ 1129242 w 3079941"/>
                <a:gd name="connsiteY186" fmla="*/ 490724 h 1160647"/>
                <a:gd name="connsiteX187" fmla="*/ 1131522 w 3079941"/>
                <a:gd name="connsiteY187" fmla="*/ 490724 h 1160647"/>
                <a:gd name="connsiteX188" fmla="*/ 1147483 w 3079941"/>
                <a:gd name="connsiteY188" fmla="*/ 490724 h 1160647"/>
                <a:gd name="connsiteX189" fmla="*/ 1147483 w 3079941"/>
                <a:gd name="connsiteY189" fmla="*/ 491805 h 1160647"/>
                <a:gd name="connsiteX190" fmla="*/ 1147483 w 3079941"/>
                <a:gd name="connsiteY190" fmla="*/ 499371 h 1160647"/>
                <a:gd name="connsiteX191" fmla="*/ 1177883 w 3079941"/>
                <a:gd name="connsiteY191" fmla="*/ 499371 h 1160647"/>
                <a:gd name="connsiteX192" fmla="*/ 1177883 w 3079941"/>
                <a:gd name="connsiteY192" fmla="*/ 500992 h 1160647"/>
                <a:gd name="connsiteX193" fmla="*/ 1177883 w 3079941"/>
                <a:gd name="connsiteY193" fmla="*/ 512342 h 1160647"/>
                <a:gd name="connsiteX194" fmla="*/ 1204230 w 3079941"/>
                <a:gd name="connsiteY194" fmla="*/ 512342 h 1160647"/>
                <a:gd name="connsiteX195" fmla="*/ 1204230 w 3079941"/>
                <a:gd name="connsiteY195" fmla="*/ 542606 h 1160647"/>
                <a:gd name="connsiteX196" fmla="*/ 1204990 w 3079941"/>
                <a:gd name="connsiteY196" fmla="*/ 542606 h 1160647"/>
                <a:gd name="connsiteX197" fmla="*/ 1210310 w 3079941"/>
                <a:gd name="connsiteY197" fmla="*/ 542606 h 1160647"/>
                <a:gd name="connsiteX198" fmla="*/ 1210310 w 3079941"/>
                <a:gd name="connsiteY198" fmla="*/ 543687 h 1160647"/>
                <a:gd name="connsiteX199" fmla="*/ 1210310 w 3079941"/>
                <a:gd name="connsiteY199" fmla="*/ 551254 h 1160647"/>
                <a:gd name="connsiteX200" fmla="*/ 1214364 w 3079941"/>
                <a:gd name="connsiteY200" fmla="*/ 581518 h 1160647"/>
                <a:gd name="connsiteX201" fmla="*/ 1215124 w 3079941"/>
                <a:gd name="connsiteY201" fmla="*/ 581518 h 1160647"/>
                <a:gd name="connsiteX202" fmla="*/ 1220444 w 3079941"/>
                <a:gd name="connsiteY202" fmla="*/ 581518 h 1160647"/>
                <a:gd name="connsiteX203" fmla="*/ 1220444 w 3079941"/>
                <a:gd name="connsiteY203" fmla="*/ 582329 h 1160647"/>
                <a:gd name="connsiteX204" fmla="*/ 1220444 w 3079941"/>
                <a:gd name="connsiteY204" fmla="*/ 588004 h 1160647"/>
                <a:gd name="connsiteX205" fmla="*/ 1221457 w 3079941"/>
                <a:gd name="connsiteY205" fmla="*/ 588004 h 1160647"/>
                <a:gd name="connsiteX206" fmla="*/ 1228550 w 3079941"/>
                <a:gd name="connsiteY206" fmla="*/ 588004 h 1160647"/>
                <a:gd name="connsiteX207" fmla="*/ 1228550 w 3079941"/>
                <a:gd name="connsiteY207" fmla="*/ 618269 h 1160647"/>
                <a:gd name="connsiteX208" fmla="*/ 1230577 w 3079941"/>
                <a:gd name="connsiteY208" fmla="*/ 618269 h 1160647"/>
                <a:gd name="connsiteX209" fmla="*/ 1244764 w 3079941"/>
                <a:gd name="connsiteY209" fmla="*/ 618269 h 1160647"/>
                <a:gd name="connsiteX210" fmla="*/ 1244764 w 3079941"/>
                <a:gd name="connsiteY210" fmla="*/ 642048 h 1160647"/>
                <a:gd name="connsiteX211" fmla="*/ 1246791 w 3079941"/>
                <a:gd name="connsiteY211" fmla="*/ 643669 h 1160647"/>
                <a:gd name="connsiteX212" fmla="*/ 1246791 w 3079941"/>
                <a:gd name="connsiteY212" fmla="*/ 655019 h 1160647"/>
                <a:gd name="connsiteX213" fmla="*/ 1247551 w 3079941"/>
                <a:gd name="connsiteY213" fmla="*/ 655019 h 1160647"/>
                <a:gd name="connsiteX214" fmla="*/ 1252871 w 3079941"/>
                <a:gd name="connsiteY214" fmla="*/ 655019 h 1160647"/>
                <a:gd name="connsiteX215" fmla="*/ 1252871 w 3079941"/>
                <a:gd name="connsiteY215" fmla="*/ 678798 h 1160647"/>
                <a:gd name="connsiteX216" fmla="*/ 1254137 w 3079941"/>
                <a:gd name="connsiteY216" fmla="*/ 678798 h 1160647"/>
                <a:gd name="connsiteX217" fmla="*/ 1263004 w 3079941"/>
                <a:gd name="connsiteY217" fmla="*/ 678798 h 1160647"/>
                <a:gd name="connsiteX218" fmla="*/ 1265031 w 3079941"/>
                <a:gd name="connsiteY218" fmla="*/ 682852 h 1160647"/>
                <a:gd name="connsiteX219" fmla="*/ 1265031 w 3079941"/>
                <a:gd name="connsiteY219" fmla="*/ 696093 h 1160647"/>
                <a:gd name="connsiteX220" fmla="*/ 1266551 w 3079941"/>
                <a:gd name="connsiteY220" fmla="*/ 694201 h 1160647"/>
                <a:gd name="connsiteX221" fmla="*/ 1277191 w 3079941"/>
                <a:gd name="connsiteY221" fmla="*/ 680960 h 1160647"/>
                <a:gd name="connsiteX222" fmla="*/ 1305565 w 3079941"/>
                <a:gd name="connsiteY222" fmla="*/ 680960 h 1160647"/>
                <a:gd name="connsiteX223" fmla="*/ 1305565 w 3079941"/>
                <a:gd name="connsiteY223" fmla="*/ 767431 h 1160647"/>
                <a:gd name="connsiteX224" fmla="*/ 1306325 w 3079941"/>
                <a:gd name="connsiteY224" fmla="*/ 767431 h 1160647"/>
                <a:gd name="connsiteX225" fmla="*/ 1311645 w 3079941"/>
                <a:gd name="connsiteY225" fmla="*/ 767431 h 1160647"/>
                <a:gd name="connsiteX226" fmla="*/ 1312405 w 3079941"/>
                <a:gd name="connsiteY226" fmla="*/ 766080 h 1160647"/>
                <a:gd name="connsiteX227" fmla="*/ 1317725 w 3079941"/>
                <a:gd name="connsiteY227" fmla="*/ 756622 h 1160647"/>
                <a:gd name="connsiteX228" fmla="*/ 1317725 w 3079941"/>
                <a:gd name="connsiteY228" fmla="*/ 758514 h 1160647"/>
                <a:gd name="connsiteX229" fmla="*/ 1317725 w 3079941"/>
                <a:gd name="connsiteY229" fmla="*/ 771755 h 1160647"/>
                <a:gd name="connsiteX230" fmla="*/ 1321778 w 3079941"/>
                <a:gd name="connsiteY230" fmla="*/ 726358 h 1160647"/>
                <a:gd name="connsiteX231" fmla="*/ 1322538 w 3079941"/>
                <a:gd name="connsiteY231" fmla="*/ 726358 h 1160647"/>
                <a:gd name="connsiteX232" fmla="*/ 1327858 w 3079941"/>
                <a:gd name="connsiteY232" fmla="*/ 726358 h 1160647"/>
                <a:gd name="connsiteX233" fmla="*/ 1327858 w 3079941"/>
                <a:gd name="connsiteY233" fmla="*/ 661504 h 1160647"/>
                <a:gd name="connsiteX234" fmla="*/ 1328872 w 3079941"/>
                <a:gd name="connsiteY234" fmla="*/ 661504 h 1160647"/>
                <a:gd name="connsiteX235" fmla="*/ 1335965 w 3079941"/>
                <a:gd name="connsiteY235" fmla="*/ 661504 h 1160647"/>
                <a:gd name="connsiteX236" fmla="*/ 1348125 w 3079941"/>
                <a:gd name="connsiteY236" fmla="*/ 618269 h 1160647"/>
                <a:gd name="connsiteX237" fmla="*/ 1349392 w 3079941"/>
                <a:gd name="connsiteY237" fmla="*/ 618269 h 1160647"/>
                <a:gd name="connsiteX238" fmla="*/ 1358259 w 3079941"/>
                <a:gd name="connsiteY238" fmla="*/ 618269 h 1160647"/>
                <a:gd name="connsiteX239" fmla="*/ 1368392 w 3079941"/>
                <a:gd name="connsiteY239" fmla="*/ 661504 h 1160647"/>
                <a:gd name="connsiteX240" fmla="*/ 1369405 w 3079941"/>
                <a:gd name="connsiteY240" fmla="*/ 661504 h 1160647"/>
                <a:gd name="connsiteX241" fmla="*/ 1376499 w 3079941"/>
                <a:gd name="connsiteY241" fmla="*/ 661504 h 1160647"/>
                <a:gd name="connsiteX242" fmla="*/ 1376499 w 3079941"/>
                <a:gd name="connsiteY242" fmla="*/ 700416 h 1160647"/>
                <a:gd name="connsiteX243" fmla="*/ 1378272 w 3079941"/>
                <a:gd name="connsiteY243" fmla="*/ 700416 h 1160647"/>
                <a:gd name="connsiteX244" fmla="*/ 1390686 w 3079941"/>
                <a:gd name="connsiteY244" fmla="*/ 700416 h 1160647"/>
                <a:gd name="connsiteX245" fmla="*/ 1390686 w 3079941"/>
                <a:gd name="connsiteY245" fmla="*/ 702578 h 1160647"/>
                <a:gd name="connsiteX246" fmla="*/ 1390686 w 3079941"/>
                <a:gd name="connsiteY246" fmla="*/ 717710 h 1160647"/>
                <a:gd name="connsiteX247" fmla="*/ 1394739 w 3079941"/>
                <a:gd name="connsiteY247" fmla="*/ 715549 h 1160647"/>
                <a:gd name="connsiteX248" fmla="*/ 1394739 w 3079941"/>
                <a:gd name="connsiteY248" fmla="*/ 700416 h 1160647"/>
                <a:gd name="connsiteX249" fmla="*/ 1396259 w 3079941"/>
                <a:gd name="connsiteY249" fmla="*/ 700416 h 1160647"/>
                <a:gd name="connsiteX250" fmla="*/ 1406899 w 3079941"/>
                <a:gd name="connsiteY250" fmla="*/ 700416 h 1160647"/>
                <a:gd name="connsiteX251" fmla="*/ 1406899 w 3079941"/>
                <a:gd name="connsiteY251" fmla="*/ 702037 h 1160647"/>
                <a:gd name="connsiteX252" fmla="*/ 1406899 w 3079941"/>
                <a:gd name="connsiteY252" fmla="*/ 713387 h 1160647"/>
                <a:gd name="connsiteX253" fmla="*/ 1437300 w 3079941"/>
                <a:gd name="connsiteY253" fmla="*/ 713387 h 1160647"/>
                <a:gd name="connsiteX254" fmla="*/ 1437300 w 3079941"/>
                <a:gd name="connsiteY254" fmla="*/ 676637 h 1160647"/>
                <a:gd name="connsiteX255" fmla="*/ 1438566 w 3079941"/>
                <a:gd name="connsiteY255" fmla="*/ 676637 h 1160647"/>
                <a:gd name="connsiteX256" fmla="*/ 1447433 w 3079941"/>
                <a:gd name="connsiteY256" fmla="*/ 676637 h 1160647"/>
                <a:gd name="connsiteX257" fmla="*/ 1447433 w 3079941"/>
                <a:gd name="connsiteY257" fmla="*/ 698254 h 1160647"/>
                <a:gd name="connsiteX258" fmla="*/ 1449460 w 3079941"/>
                <a:gd name="connsiteY258" fmla="*/ 665828 h 1160647"/>
                <a:gd name="connsiteX259" fmla="*/ 1471753 w 3079941"/>
                <a:gd name="connsiteY259" fmla="*/ 665828 h 1160647"/>
                <a:gd name="connsiteX260" fmla="*/ 1471753 w 3079941"/>
                <a:gd name="connsiteY260" fmla="*/ 664206 h 1160647"/>
                <a:gd name="connsiteX261" fmla="*/ 1471753 w 3079941"/>
                <a:gd name="connsiteY261" fmla="*/ 652857 h 1160647"/>
                <a:gd name="connsiteX262" fmla="*/ 1472513 w 3079941"/>
                <a:gd name="connsiteY262" fmla="*/ 652857 h 1160647"/>
                <a:gd name="connsiteX263" fmla="*/ 1477833 w 3079941"/>
                <a:gd name="connsiteY263" fmla="*/ 652857 h 1160647"/>
                <a:gd name="connsiteX264" fmla="*/ 1477833 w 3079941"/>
                <a:gd name="connsiteY264" fmla="*/ 650966 h 1160647"/>
                <a:gd name="connsiteX265" fmla="*/ 1477833 w 3079941"/>
                <a:gd name="connsiteY265" fmla="*/ 637725 h 1160647"/>
                <a:gd name="connsiteX266" fmla="*/ 1481887 w 3079941"/>
                <a:gd name="connsiteY266" fmla="*/ 644210 h 1160647"/>
                <a:gd name="connsiteX267" fmla="*/ 1484167 w 3079941"/>
                <a:gd name="connsiteY267" fmla="*/ 644210 h 1160647"/>
                <a:gd name="connsiteX268" fmla="*/ 1500127 w 3079941"/>
                <a:gd name="connsiteY268" fmla="*/ 644210 h 1160647"/>
                <a:gd name="connsiteX269" fmla="*/ 1500127 w 3079941"/>
                <a:gd name="connsiteY269" fmla="*/ 643399 h 1160647"/>
                <a:gd name="connsiteX270" fmla="*/ 1500127 w 3079941"/>
                <a:gd name="connsiteY270" fmla="*/ 637725 h 1160647"/>
                <a:gd name="connsiteX271" fmla="*/ 1500887 w 3079941"/>
                <a:gd name="connsiteY271" fmla="*/ 637725 h 1160647"/>
                <a:gd name="connsiteX272" fmla="*/ 1506207 w 3079941"/>
                <a:gd name="connsiteY272" fmla="*/ 637725 h 1160647"/>
                <a:gd name="connsiteX273" fmla="*/ 1506207 w 3079941"/>
                <a:gd name="connsiteY273" fmla="*/ 639076 h 1160647"/>
                <a:gd name="connsiteX274" fmla="*/ 1506207 w 3079941"/>
                <a:gd name="connsiteY274" fmla="*/ 648534 h 1160647"/>
                <a:gd name="connsiteX275" fmla="*/ 1544714 w 3079941"/>
                <a:gd name="connsiteY275" fmla="*/ 648534 h 1160647"/>
                <a:gd name="connsiteX276" fmla="*/ 1544714 w 3079941"/>
                <a:gd name="connsiteY276" fmla="*/ 786887 h 1160647"/>
                <a:gd name="connsiteX277" fmla="*/ 1546234 w 3079941"/>
                <a:gd name="connsiteY277" fmla="*/ 786887 h 1160647"/>
                <a:gd name="connsiteX278" fmla="*/ 1556874 w 3079941"/>
                <a:gd name="connsiteY278" fmla="*/ 786887 h 1160647"/>
                <a:gd name="connsiteX279" fmla="*/ 1556874 w 3079941"/>
                <a:gd name="connsiteY279" fmla="*/ 773917 h 1160647"/>
                <a:gd name="connsiteX280" fmla="*/ 1560928 w 3079941"/>
                <a:gd name="connsiteY280" fmla="*/ 773917 h 1160647"/>
                <a:gd name="connsiteX281" fmla="*/ 1560928 w 3079941"/>
                <a:gd name="connsiteY281" fmla="*/ 786887 h 1160647"/>
                <a:gd name="connsiteX282" fmla="*/ 1591328 w 3079941"/>
                <a:gd name="connsiteY282" fmla="*/ 786887 h 1160647"/>
                <a:gd name="connsiteX283" fmla="*/ 1591328 w 3079941"/>
                <a:gd name="connsiteY283" fmla="*/ 756622 h 1160647"/>
                <a:gd name="connsiteX284" fmla="*/ 1603488 w 3079941"/>
                <a:gd name="connsiteY284" fmla="*/ 756622 h 1160647"/>
                <a:gd name="connsiteX285" fmla="*/ 1615648 w 3079941"/>
                <a:gd name="connsiteY285" fmla="*/ 754461 h 1160647"/>
                <a:gd name="connsiteX286" fmla="*/ 1619702 w 3079941"/>
                <a:gd name="connsiteY286" fmla="*/ 756622 h 1160647"/>
                <a:gd name="connsiteX287" fmla="*/ 1629835 w 3079941"/>
                <a:gd name="connsiteY287" fmla="*/ 756622 h 1160647"/>
                <a:gd name="connsiteX288" fmla="*/ 1629835 w 3079941"/>
                <a:gd name="connsiteY288" fmla="*/ 786887 h 1160647"/>
                <a:gd name="connsiteX289" fmla="*/ 1637942 w 3079941"/>
                <a:gd name="connsiteY289" fmla="*/ 786887 h 1160647"/>
                <a:gd name="connsiteX290" fmla="*/ 1637942 w 3079941"/>
                <a:gd name="connsiteY290" fmla="*/ 804182 h 1160647"/>
                <a:gd name="connsiteX291" fmla="*/ 1647278 w 3079941"/>
                <a:gd name="connsiteY291" fmla="*/ 805087 h 1160647"/>
                <a:gd name="connsiteX292" fmla="*/ 1660236 w 3079941"/>
                <a:gd name="connsiteY292" fmla="*/ 805087 h 1160647"/>
                <a:gd name="connsiteX293" fmla="*/ 1660236 w 3079941"/>
                <a:gd name="connsiteY293" fmla="*/ 789049 h 1160647"/>
                <a:gd name="connsiteX294" fmla="*/ 1728192 w 3079941"/>
                <a:gd name="connsiteY294" fmla="*/ 789049 h 1160647"/>
                <a:gd name="connsiteX295" fmla="*/ 1728192 w 3079941"/>
                <a:gd name="connsiteY295" fmla="*/ 703796 h 1160647"/>
                <a:gd name="connsiteX296" fmla="*/ 1800200 w 3079941"/>
                <a:gd name="connsiteY296" fmla="*/ 703796 h 1160647"/>
                <a:gd name="connsiteX297" fmla="*/ 1800200 w 3079941"/>
                <a:gd name="connsiteY297" fmla="*/ 782564 h 1160647"/>
                <a:gd name="connsiteX298" fmla="*/ 1802104 w 3079941"/>
                <a:gd name="connsiteY298" fmla="*/ 782564 h 1160647"/>
                <a:gd name="connsiteX299" fmla="*/ 1803346 w 3079941"/>
                <a:gd name="connsiteY299" fmla="*/ 805087 h 1160647"/>
                <a:gd name="connsiteX300" fmla="*/ 1813022 w 3079941"/>
                <a:gd name="connsiteY300" fmla="*/ 805087 h 1160647"/>
                <a:gd name="connsiteX301" fmla="*/ 1814264 w 3079941"/>
                <a:gd name="connsiteY301" fmla="*/ 782564 h 1160647"/>
                <a:gd name="connsiteX302" fmla="*/ 1820344 w 3079941"/>
                <a:gd name="connsiteY302" fmla="*/ 782564 h 1160647"/>
                <a:gd name="connsiteX303" fmla="*/ 1821586 w 3079941"/>
                <a:gd name="connsiteY303" fmla="*/ 805087 h 1160647"/>
                <a:gd name="connsiteX304" fmla="*/ 1872208 w 3079941"/>
                <a:gd name="connsiteY304" fmla="*/ 805087 h 1160647"/>
                <a:gd name="connsiteX305" fmla="*/ 1872208 w 3079941"/>
                <a:gd name="connsiteY305" fmla="*/ 642059 h 1160647"/>
                <a:gd name="connsiteX306" fmla="*/ 2069535 w 3079941"/>
                <a:gd name="connsiteY306" fmla="*/ 642059 h 1160647"/>
                <a:gd name="connsiteX307" fmla="*/ 2069535 w 3079941"/>
                <a:gd name="connsiteY307" fmla="*/ 805087 h 1160647"/>
                <a:gd name="connsiteX308" fmla="*/ 2088232 w 3079941"/>
                <a:gd name="connsiteY308" fmla="*/ 805087 h 1160647"/>
                <a:gd name="connsiteX309" fmla="*/ 2088232 w 3079941"/>
                <a:gd name="connsiteY309" fmla="*/ 722394 h 1160647"/>
                <a:gd name="connsiteX310" fmla="*/ 2183352 w 3079941"/>
                <a:gd name="connsiteY310" fmla="*/ 722394 h 1160647"/>
                <a:gd name="connsiteX311" fmla="*/ 2195282 w 3079941"/>
                <a:gd name="connsiteY311" fmla="*/ 404253 h 1160647"/>
                <a:gd name="connsiteX312" fmla="*/ 2183122 w 3079941"/>
                <a:gd name="connsiteY312" fmla="*/ 382635 h 1160647"/>
                <a:gd name="connsiteX313" fmla="*/ 2177042 w 3079941"/>
                <a:gd name="connsiteY313" fmla="*/ 378311 h 1160647"/>
                <a:gd name="connsiteX314" fmla="*/ 2185149 w 3079941"/>
                <a:gd name="connsiteY314" fmla="*/ 354532 h 1160647"/>
                <a:gd name="connsiteX315" fmla="*/ 2185149 w 3079941"/>
                <a:gd name="connsiteY315" fmla="*/ 337238 h 1160647"/>
                <a:gd name="connsiteX316" fmla="*/ 2199336 w 3079941"/>
                <a:gd name="connsiteY316" fmla="*/ 337238 h 1160647"/>
                <a:gd name="connsiteX317" fmla="*/ 2199336 w 3079941"/>
                <a:gd name="connsiteY317" fmla="*/ 315620 h 1160647"/>
                <a:gd name="connsiteX318" fmla="*/ 2201362 w 3079941"/>
                <a:gd name="connsiteY318" fmla="*/ 311296 h 1160647"/>
                <a:gd name="connsiteX319" fmla="*/ 2201362 w 3079941"/>
                <a:gd name="connsiteY319" fmla="*/ 233472 h 1160647"/>
                <a:gd name="connsiteX320" fmla="*/ 2199336 w 3079941"/>
                <a:gd name="connsiteY320" fmla="*/ 226987 h 1160647"/>
                <a:gd name="connsiteX321" fmla="*/ 2205416 w 3079941"/>
                <a:gd name="connsiteY321" fmla="*/ 220501 h 1160647"/>
                <a:gd name="connsiteX322" fmla="*/ 2205416 w 3079941"/>
                <a:gd name="connsiteY322" fmla="*/ 162133 h 1160647"/>
                <a:gd name="connsiteX323" fmla="*/ 2207442 w 3079941"/>
                <a:gd name="connsiteY323" fmla="*/ 157810 h 1160647"/>
                <a:gd name="connsiteX324" fmla="*/ 2207442 w 3079941"/>
                <a:gd name="connsiteY324" fmla="*/ 101604 h 1160647"/>
                <a:gd name="connsiteX325" fmla="*/ 2209469 w 3079941"/>
                <a:gd name="connsiteY325" fmla="*/ 82148 h 1160647"/>
                <a:gd name="connsiteX326" fmla="*/ 2213523 w 3079941"/>
                <a:gd name="connsiteY326" fmla="*/ 99442 h 1160647"/>
                <a:gd name="connsiteX327" fmla="*/ 2215549 w 3079941"/>
                <a:gd name="connsiteY327" fmla="*/ 157810 h 1160647"/>
                <a:gd name="connsiteX328" fmla="*/ 2217576 w 3079941"/>
                <a:gd name="connsiteY328" fmla="*/ 220501 h 1160647"/>
                <a:gd name="connsiteX329" fmla="*/ 2223656 w 3079941"/>
                <a:gd name="connsiteY329" fmla="*/ 226987 h 1160647"/>
                <a:gd name="connsiteX330" fmla="*/ 2221629 w 3079941"/>
                <a:gd name="connsiteY330" fmla="*/ 233472 h 1160647"/>
                <a:gd name="connsiteX331" fmla="*/ 2221629 w 3079941"/>
                <a:gd name="connsiteY331" fmla="*/ 311296 h 1160647"/>
                <a:gd name="connsiteX332" fmla="*/ 2223656 w 3079941"/>
                <a:gd name="connsiteY332" fmla="*/ 315620 h 1160647"/>
                <a:gd name="connsiteX333" fmla="*/ 2223656 w 3079941"/>
                <a:gd name="connsiteY333" fmla="*/ 337238 h 1160647"/>
                <a:gd name="connsiteX334" fmla="*/ 2237843 w 3079941"/>
                <a:gd name="connsiteY334" fmla="*/ 337238 h 1160647"/>
                <a:gd name="connsiteX335" fmla="*/ 2237843 w 3079941"/>
                <a:gd name="connsiteY335" fmla="*/ 354532 h 1160647"/>
                <a:gd name="connsiteX336" fmla="*/ 2245950 w 3079941"/>
                <a:gd name="connsiteY336" fmla="*/ 378311 h 1160647"/>
                <a:gd name="connsiteX337" fmla="*/ 2239870 w 3079941"/>
                <a:gd name="connsiteY337" fmla="*/ 382635 h 1160647"/>
                <a:gd name="connsiteX338" fmla="*/ 2227709 w 3079941"/>
                <a:gd name="connsiteY338" fmla="*/ 404253 h 1160647"/>
                <a:gd name="connsiteX339" fmla="*/ 2235816 w 3079941"/>
                <a:gd name="connsiteY339" fmla="*/ 657181 h 1160647"/>
                <a:gd name="connsiteX340" fmla="*/ 2300670 w 3079941"/>
                <a:gd name="connsiteY340" fmla="*/ 657181 h 1160647"/>
                <a:gd name="connsiteX341" fmla="*/ 2300670 w 3079941"/>
                <a:gd name="connsiteY341" fmla="*/ 732843 h 1160647"/>
                <a:gd name="connsiteX342" fmla="*/ 2308777 w 3079941"/>
                <a:gd name="connsiteY342" fmla="*/ 732843 h 1160647"/>
                <a:gd name="connsiteX343" fmla="*/ 2310804 w 3079941"/>
                <a:gd name="connsiteY343" fmla="*/ 726358 h 1160647"/>
                <a:gd name="connsiteX344" fmla="*/ 2316884 w 3079941"/>
                <a:gd name="connsiteY344" fmla="*/ 726358 h 1160647"/>
                <a:gd name="connsiteX345" fmla="*/ 2318911 w 3079941"/>
                <a:gd name="connsiteY345" fmla="*/ 735005 h 1160647"/>
                <a:gd name="connsiteX346" fmla="*/ 2331071 w 3079941"/>
                <a:gd name="connsiteY346" fmla="*/ 735005 h 1160647"/>
                <a:gd name="connsiteX347" fmla="*/ 2331071 w 3079941"/>
                <a:gd name="connsiteY347" fmla="*/ 728519 h 1160647"/>
                <a:gd name="connsiteX348" fmla="*/ 2353364 w 3079941"/>
                <a:gd name="connsiteY348" fmla="*/ 728519 h 1160647"/>
                <a:gd name="connsiteX349" fmla="*/ 2353364 w 3079941"/>
                <a:gd name="connsiteY349" fmla="*/ 735005 h 1160647"/>
                <a:gd name="connsiteX350" fmla="*/ 2373631 w 3079941"/>
                <a:gd name="connsiteY350" fmla="*/ 735005 h 1160647"/>
                <a:gd name="connsiteX351" fmla="*/ 2373631 w 3079941"/>
                <a:gd name="connsiteY351" fmla="*/ 780402 h 1160647"/>
                <a:gd name="connsiteX352" fmla="*/ 2387818 w 3079941"/>
                <a:gd name="connsiteY352" fmla="*/ 780402 h 1160647"/>
                <a:gd name="connsiteX353" fmla="*/ 2387818 w 3079941"/>
                <a:gd name="connsiteY353" fmla="*/ 767431 h 1160647"/>
                <a:gd name="connsiteX354" fmla="*/ 2404032 w 3079941"/>
                <a:gd name="connsiteY354" fmla="*/ 767431 h 1160647"/>
                <a:gd name="connsiteX355" fmla="*/ 2404032 w 3079941"/>
                <a:gd name="connsiteY355" fmla="*/ 588004 h 1160647"/>
                <a:gd name="connsiteX356" fmla="*/ 2410112 w 3079941"/>
                <a:gd name="connsiteY356" fmla="*/ 581518 h 1160647"/>
                <a:gd name="connsiteX357" fmla="*/ 2483073 w 3079941"/>
                <a:gd name="connsiteY357" fmla="*/ 581518 h 1160647"/>
                <a:gd name="connsiteX358" fmla="*/ 2483073 w 3079941"/>
                <a:gd name="connsiteY358" fmla="*/ 590166 h 1160647"/>
                <a:gd name="connsiteX359" fmla="*/ 2493206 w 3079941"/>
                <a:gd name="connsiteY359" fmla="*/ 590166 h 1160647"/>
                <a:gd name="connsiteX360" fmla="*/ 2493206 w 3079941"/>
                <a:gd name="connsiteY360" fmla="*/ 704740 h 1160647"/>
                <a:gd name="connsiteX361" fmla="*/ 2515500 w 3079941"/>
                <a:gd name="connsiteY361" fmla="*/ 704740 h 1160647"/>
                <a:gd name="connsiteX362" fmla="*/ 2515500 w 3079941"/>
                <a:gd name="connsiteY362" fmla="*/ 637725 h 1160647"/>
                <a:gd name="connsiteX363" fmla="*/ 2541847 w 3079941"/>
                <a:gd name="connsiteY363" fmla="*/ 637725 h 1160647"/>
                <a:gd name="connsiteX364" fmla="*/ 2545900 w 3079941"/>
                <a:gd name="connsiteY364" fmla="*/ 633401 h 1160647"/>
                <a:gd name="connsiteX365" fmla="*/ 2554007 w 3079941"/>
                <a:gd name="connsiteY365" fmla="*/ 633401 h 1160647"/>
                <a:gd name="connsiteX366" fmla="*/ 2558060 w 3079941"/>
                <a:gd name="connsiteY366" fmla="*/ 637725 h 1160647"/>
                <a:gd name="connsiteX367" fmla="*/ 2580354 w 3079941"/>
                <a:gd name="connsiteY367" fmla="*/ 637725 h 1160647"/>
                <a:gd name="connsiteX368" fmla="*/ 2580354 w 3079941"/>
                <a:gd name="connsiteY368" fmla="*/ 520989 h 1160647"/>
                <a:gd name="connsiteX369" fmla="*/ 2637101 w 3079941"/>
                <a:gd name="connsiteY369" fmla="*/ 510180 h 1160647"/>
                <a:gd name="connsiteX370" fmla="*/ 2637101 w 3079941"/>
                <a:gd name="connsiteY370" fmla="*/ 511261 h 1160647"/>
                <a:gd name="connsiteX371" fmla="*/ 2637101 w 3079941"/>
                <a:gd name="connsiteY371" fmla="*/ 518827 h 1160647"/>
                <a:gd name="connsiteX372" fmla="*/ 2663448 w 3079941"/>
                <a:gd name="connsiteY372" fmla="*/ 518827 h 1160647"/>
                <a:gd name="connsiteX373" fmla="*/ 2663448 w 3079941"/>
                <a:gd name="connsiteY373" fmla="*/ 773917 h 1160647"/>
                <a:gd name="connsiteX374" fmla="*/ 2685742 w 3079941"/>
                <a:gd name="connsiteY374" fmla="*/ 773917 h 1160647"/>
                <a:gd name="connsiteX375" fmla="*/ 2685742 w 3079941"/>
                <a:gd name="connsiteY375" fmla="*/ 769593 h 1160647"/>
                <a:gd name="connsiteX376" fmla="*/ 2697902 w 3079941"/>
                <a:gd name="connsiteY376" fmla="*/ 769593 h 1160647"/>
                <a:gd name="connsiteX377" fmla="*/ 2697902 w 3079941"/>
                <a:gd name="connsiteY377" fmla="*/ 773917 h 1160647"/>
                <a:gd name="connsiteX378" fmla="*/ 2722222 w 3079941"/>
                <a:gd name="connsiteY378" fmla="*/ 773917 h 1160647"/>
                <a:gd name="connsiteX379" fmla="*/ 2722222 w 3079941"/>
                <a:gd name="connsiteY379" fmla="*/ 760946 h 1160647"/>
                <a:gd name="connsiteX380" fmla="*/ 2750596 w 3079941"/>
                <a:gd name="connsiteY380" fmla="*/ 760946 h 1160647"/>
                <a:gd name="connsiteX381" fmla="*/ 2762756 w 3079941"/>
                <a:gd name="connsiteY381" fmla="*/ 756622 h 1160647"/>
                <a:gd name="connsiteX382" fmla="*/ 2783023 w 3079941"/>
                <a:gd name="connsiteY382" fmla="*/ 760946 h 1160647"/>
                <a:gd name="connsiteX383" fmla="*/ 2783023 w 3079941"/>
                <a:gd name="connsiteY383" fmla="*/ 743652 h 1160647"/>
                <a:gd name="connsiteX384" fmla="*/ 2791130 w 3079941"/>
                <a:gd name="connsiteY384" fmla="*/ 743652 h 1160647"/>
                <a:gd name="connsiteX385" fmla="*/ 2791130 w 3079941"/>
                <a:gd name="connsiteY385" fmla="*/ 730681 h 1160647"/>
                <a:gd name="connsiteX386" fmla="*/ 2847877 w 3079941"/>
                <a:gd name="connsiteY386" fmla="*/ 730681 h 1160647"/>
                <a:gd name="connsiteX387" fmla="*/ 2847877 w 3079941"/>
                <a:gd name="connsiteY387" fmla="*/ 700416 h 1160647"/>
                <a:gd name="connsiteX388" fmla="*/ 2866117 w 3079941"/>
                <a:gd name="connsiteY388" fmla="*/ 700416 h 1160647"/>
                <a:gd name="connsiteX389" fmla="*/ 2866117 w 3079941"/>
                <a:gd name="connsiteY389" fmla="*/ 693931 h 1160647"/>
                <a:gd name="connsiteX390" fmla="*/ 2878277 w 3079941"/>
                <a:gd name="connsiteY390" fmla="*/ 693931 h 1160647"/>
                <a:gd name="connsiteX391" fmla="*/ 2878277 w 3079941"/>
                <a:gd name="connsiteY391" fmla="*/ 700416 h 1160647"/>
                <a:gd name="connsiteX392" fmla="*/ 2894491 w 3079941"/>
                <a:gd name="connsiteY392" fmla="*/ 700416 h 1160647"/>
                <a:gd name="connsiteX393" fmla="*/ 2894491 w 3079941"/>
                <a:gd name="connsiteY393" fmla="*/ 750137 h 1160647"/>
                <a:gd name="connsiteX394" fmla="*/ 2926918 w 3079941"/>
                <a:gd name="connsiteY394" fmla="*/ 750137 h 1160647"/>
                <a:gd name="connsiteX395" fmla="*/ 2926918 w 3079941"/>
                <a:gd name="connsiteY395" fmla="*/ 724196 h 1160647"/>
                <a:gd name="connsiteX396" fmla="*/ 2965425 w 3079941"/>
                <a:gd name="connsiteY396" fmla="*/ 724196 h 1160647"/>
                <a:gd name="connsiteX397" fmla="*/ 2965425 w 3079941"/>
                <a:gd name="connsiteY397" fmla="*/ 693931 h 1160647"/>
                <a:gd name="connsiteX398" fmla="*/ 3014066 w 3079941"/>
                <a:gd name="connsiteY398" fmla="*/ 693931 h 1160647"/>
                <a:gd name="connsiteX399" fmla="*/ 3014066 w 3079941"/>
                <a:gd name="connsiteY399" fmla="*/ 805087 h 1160647"/>
                <a:gd name="connsiteX400" fmla="*/ 3014066 w 3079941"/>
                <a:gd name="connsiteY400" fmla="*/ 818866 h 1160647"/>
                <a:gd name="connsiteX401" fmla="*/ 3079941 w 3079941"/>
                <a:gd name="connsiteY401" fmla="*/ 818866 h 1160647"/>
                <a:gd name="connsiteX402" fmla="*/ 3079941 w 3079941"/>
                <a:gd name="connsiteY402" fmla="*/ 924638 h 1160647"/>
                <a:gd name="connsiteX403" fmla="*/ 3079941 w 3079941"/>
                <a:gd name="connsiteY403" fmla="*/ 1030409 h 1160647"/>
                <a:gd name="connsiteX404" fmla="*/ 3079941 w 3079941"/>
                <a:gd name="connsiteY404" fmla="*/ 1160647 h 1160647"/>
                <a:gd name="connsiteX405" fmla="*/ 2842946 w 3079941"/>
                <a:gd name="connsiteY405" fmla="*/ 1160647 h 1160647"/>
                <a:gd name="connsiteX406" fmla="*/ 200958 w 3079941"/>
                <a:gd name="connsiteY406" fmla="*/ 1160647 h 1160647"/>
                <a:gd name="connsiteX407" fmla="*/ 200958 w 3079941"/>
                <a:gd name="connsiteY407" fmla="*/ 1126882 h 1160647"/>
                <a:gd name="connsiteX408" fmla="*/ 0 w 3079941"/>
                <a:gd name="connsiteY408" fmla="*/ 1126882 h 1160647"/>
                <a:gd name="connsiteX409" fmla="*/ 0 w 3079941"/>
                <a:gd name="connsiteY409" fmla="*/ 915339 h 1160647"/>
                <a:gd name="connsiteX410" fmla="*/ 103377 w 3079941"/>
                <a:gd name="connsiteY410" fmla="*/ 915339 h 1160647"/>
                <a:gd name="connsiteX411" fmla="*/ 103377 w 3079941"/>
                <a:gd name="connsiteY411" fmla="*/ 886329 h 1160647"/>
                <a:gd name="connsiteX412" fmla="*/ 55096 w 3079941"/>
                <a:gd name="connsiteY412" fmla="*/ 886329 h 1160647"/>
                <a:gd name="connsiteX413" fmla="*/ 55096 w 3079941"/>
                <a:gd name="connsiteY413" fmla="*/ 724196 h 1160647"/>
                <a:gd name="connsiteX414" fmla="*/ 75363 w 3079941"/>
                <a:gd name="connsiteY414" fmla="*/ 724196 h 1160647"/>
                <a:gd name="connsiteX415" fmla="*/ 75870 w 3079941"/>
                <a:gd name="connsiteY415" fmla="*/ 723115 h 1160647"/>
                <a:gd name="connsiteX416" fmla="*/ 79416 w 3079941"/>
                <a:gd name="connsiteY416" fmla="*/ 715549 h 1160647"/>
                <a:gd name="connsiteX417" fmla="*/ 81190 w 3079941"/>
                <a:gd name="connsiteY417" fmla="*/ 715819 h 1160647"/>
                <a:gd name="connsiteX418" fmla="*/ 93603 w 3079941"/>
                <a:gd name="connsiteY418" fmla="*/ 717710 h 1160647"/>
                <a:gd name="connsiteX419" fmla="*/ 94110 w 3079941"/>
                <a:gd name="connsiteY419" fmla="*/ 719062 h 1160647"/>
                <a:gd name="connsiteX420" fmla="*/ 97656 w 3079941"/>
                <a:gd name="connsiteY420" fmla="*/ 728519 h 1160647"/>
                <a:gd name="connsiteX421" fmla="*/ 124003 w 3079941"/>
                <a:gd name="connsiteY421" fmla="*/ 730681 h 1160647"/>
                <a:gd name="connsiteX422" fmla="*/ 124003 w 3079941"/>
                <a:gd name="connsiteY422" fmla="*/ 607460 h 1160647"/>
                <a:gd name="connsiteX423" fmla="*/ 126030 w 3079941"/>
                <a:gd name="connsiteY423" fmla="*/ 607460 h 1160647"/>
                <a:gd name="connsiteX424" fmla="*/ 140217 w 3079941"/>
                <a:gd name="connsiteY424" fmla="*/ 607460 h 1160647"/>
                <a:gd name="connsiteX425" fmla="*/ 140217 w 3079941"/>
                <a:gd name="connsiteY425" fmla="*/ 471268 h 1160647"/>
                <a:gd name="connsiteX426" fmla="*/ 141990 w 3079941"/>
                <a:gd name="connsiteY426" fmla="*/ 471268 h 1160647"/>
                <a:gd name="connsiteX427" fmla="*/ 154404 w 3079941"/>
                <a:gd name="connsiteY427" fmla="*/ 471268 h 1160647"/>
                <a:gd name="connsiteX428" fmla="*/ 154404 w 3079941"/>
                <a:gd name="connsiteY428" fmla="*/ 356694 h 1160647"/>
                <a:gd name="connsiteX429" fmla="*/ 158457 w 3079941"/>
                <a:gd name="connsiteY429" fmla="*/ 328590 h 1160647"/>
                <a:gd name="connsiteX430" fmla="*/ 160484 w 3079941"/>
                <a:gd name="connsiteY430" fmla="*/ 328590 h 1160647"/>
                <a:gd name="connsiteX431" fmla="*/ 174671 w 3079941"/>
                <a:gd name="connsiteY431" fmla="*/ 328590 h 1160647"/>
                <a:gd name="connsiteX432" fmla="*/ 211151 w 3079941"/>
                <a:gd name="connsiteY432" fmla="*/ 246443 h 1160647"/>
                <a:gd name="connsiteX433" fmla="*/ 215205 w 3079941"/>
                <a:gd name="connsiteY433" fmla="*/ 0 h 1160647"/>
                <a:gd name="connsiteX0" fmla="*/ 215205 w 3079941"/>
                <a:gd name="connsiteY0" fmla="*/ 0 h 1160647"/>
                <a:gd name="connsiteX1" fmla="*/ 217231 w 3079941"/>
                <a:gd name="connsiteY1" fmla="*/ 246443 h 1160647"/>
                <a:gd name="connsiteX2" fmla="*/ 255738 w 3079941"/>
                <a:gd name="connsiteY2" fmla="*/ 326429 h 1160647"/>
                <a:gd name="connsiteX3" fmla="*/ 257765 w 3079941"/>
                <a:gd name="connsiteY3" fmla="*/ 326429 h 1160647"/>
                <a:gd name="connsiteX4" fmla="*/ 271952 w 3079941"/>
                <a:gd name="connsiteY4" fmla="*/ 326429 h 1160647"/>
                <a:gd name="connsiteX5" fmla="*/ 271952 w 3079941"/>
                <a:gd name="connsiteY5" fmla="*/ 350208 h 1160647"/>
                <a:gd name="connsiteX6" fmla="*/ 272459 w 3079941"/>
                <a:gd name="connsiteY6" fmla="*/ 351019 h 1160647"/>
                <a:gd name="connsiteX7" fmla="*/ 276005 w 3079941"/>
                <a:gd name="connsiteY7" fmla="*/ 356694 h 1160647"/>
                <a:gd name="connsiteX8" fmla="*/ 276005 w 3079941"/>
                <a:gd name="connsiteY8" fmla="*/ 471268 h 1160647"/>
                <a:gd name="connsiteX9" fmla="*/ 278285 w 3079941"/>
                <a:gd name="connsiteY9" fmla="*/ 471268 h 1160647"/>
                <a:gd name="connsiteX10" fmla="*/ 294246 w 3079941"/>
                <a:gd name="connsiteY10" fmla="*/ 471268 h 1160647"/>
                <a:gd name="connsiteX11" fmla="*/ 294246 w 3079941"/>
                <a:gd name="connsiteY11" fmla="*/ 611783 h 1160647"/>
                <a:gd name="connsiteX12" fmla="*/ 295766 w 3079941"/>
                <a:gd name="connsiteY12" fmla="*/ 611513 h 1160647"/>
                <a:gd name="connsiteX13" fmla="*/ 306406 w 3079941"/>
                <a:gd name="connsiteY13" fmla="*/ 609622 h 1160647"/>
                <a:gd name="connsiteX14" fmla="*/ 304379 w 3079941"/>
                <a:gd name="connsiteY14" fmla="*/ 698254 h 1160647"/>
                <a:gd name="connsiteX15" fmla="*/ 305899 w 3079941"/>
                <a:gd name="connsiteY15" fmla="*/ 698525 h 1160647"/>
                <a:gd name="connsiteX16" fmla="*/ 316539 w 3079941"/>
                <a:gd name="connsiteY16" fmla="*/ 700416 h 1160647"/>
                <a:gd name="connsiteX17" fmla="*/ 316792 w 3079941"/>
                <a:gd name="connsiteY17" fmla="*/ 701227 h 1160647"/>
                <a:gd name="connsiteX18" fmla="*/ 318566 w 3079941"/>
                <a:gd name="connsiteY18" fmla="*/ 706902 h 1160647"/>
                <a:gd name="connsiteX19" fmla="*/ 319326 w 3079941"/>
                <a:gd name="connsiteY19" fmla="*/ 704470 h 1160647"/>
                <a:gd name="connsiteX20" fmla="*/ 324646 w 3079941"/>
                <a:gd name="connsiteY20" fmla="*/ 687446 h 1160647"/>
                <a:gd name="connsiteX21" fmla="*/ 326419 w 3079941"/>
                <a:gd name="connsiteY21" fmla="*/ 687446 h 1160647"/>
                <a:gd name="connsiteX22" fmla="*/ 338833 w 3079941"/>
                <a:gd name="connsiteY22" fmla="*/ 687446 h 1160647"/>
                <a:gd name="connsiteX23" fmla="*/ 338833 w 3079941"/>
                <a:gd name="connsiteY23" fmla="*/ 719872 h 1160647"/>
                <a:gd name="connsiteX24" fmla="*/ 339846 w 3079941"/>
                <a:gd name="connsiteY24" fmla="*/ 720413 h 1160647"/>
                <a:gd name="connsiteX25" fmla="*/ 346940 w 3079941"/>
                <a:gd name="connsiteY25" fmla="*/ 724196 h 1160647"/>
                <a:gd name="connsiteX26" fmla="*/ 346940 w 3079941"/>
                <a:gd name="connsiteY26" fmla="*/ 725547 h 1160647"/>
                <a:gd name="connsiteX27" fmla="*/ 346940 w 3079941"/>
                <a:gd name="connsiteY27" fmla="*/ 735005 h 1160647"/>
                <a:gd name="connsiteX28" fmla="*/ 391527 w 3079941"/>
                <a:gd name="connsiteY28" fmla="*/ 735005 h 1160647"/>
                <a:gd name="connsiteX29" fmla="*/ 391527 w 3079941"/>
                <a:gd name="connsiteY29" fmla="*/ 736086 h 1160647"/>
                <a:gd name="connsiteX30" fmla="*/ 391527 w 3079941"/>
                <a:gd name="connsiteY30" fmla="*/ 743652 h 1160647"/>
                <a:gd name="connsiteX31" fmla="*/ 393553 w 3079941"/>
                <a:gd name="connsiteY31" fmla="*/ 743652 h 1160647"/>
                <a:gd name="connsiteX32" fmla="*/ 407740 w 3079941"/>
                <a:gd name="connsiteY32" fmla="*/ 743652 h 1160647"/>
                <a:gd name="connsiteX33" fmla="*/ 407740 w 3079941"/>
                <a:gd name="connsiteY33" fmla="*/ 713387 h 1160647"/>
                <a:gd name="connsiteX34" fmla="*/ 452327 w 3079941"/>
                <a:gd name="connsiteY34" fmla="*/ 713387 h 1160647"/>
                <a:gd name="connsiteX35" fmla="*/ 452327 w 3079941"/>
                <a:gd name="connsiteY35" fmla="*/ 712036 h 1160647"/>
                <a:gd name="connsiteX36" fmla="*/ 452327 w 3079941"/>
                <a:gd name="connsiteY36" fmla="*/ 702578 h 1160647"/>
                <a:gd name="connsiteX37" fmla="*/ 453341 w 3079941"/>
                <a:gd name="connsiteY37" fmla="*/ 702578 h 1160647"/>
                <a:gd name="connsiteX38" fmla="*/ 460434 w 3079941"/>
                <a:gd name="connsiteY38" fmla="*/ 702578 h 1160647"/>
                <a:gd name="connsiteX39" fmla="*/ 460434 w 3079941"/>
                <a:gd name="connsiteY39" fmla="*/ 700687 h 1160647"/>
                <a:gd name="connsiteX40" fmla="*/ 460434 w 3079941"/>
                <a:gd name="connsiteY40" fmla="*/ 687446 h 1160647"/>
                <a:gd name="connsiteX41" fmla="*/ 461194 w 3079941"/>
                <a:gd name="connsiteY41" fmla="*/ 687446 h 1160647"/>
                <a:gd name="connsiteX42" fmla="*/ 466514 w 3079941"/>
                <a:gd name="connsiteY42" fmla="*/ 687446 h 1160647"/>
                <a:gd name="connsiteX43" fmla="*/ 466514 w 3079941"/>
                <a:gd name="connsiteY43" fmla="*/ 686365 h 1160647"/>
                <a:gd name="connsiteX44" fmla="*/ 466514 w 3079941"/>
                <a:gd name="connsiteY44" fmla="*/ 678798 h 1160647"/>
                <a:gd name="connsiteX45" fmla="*/ 468541 w 3079941"/>
                <a:gd name="connsiteY45" fmla="*/ 678798 h 1160647"/>
                <a:gd name="connsiteX46" fmla="*/ 482728 w 3079941"/>
                <a:gd name="connsiteY46" fmla="*/ 678798 h 1160647"/>
                <a:gd name="connsiteX47" fmla="*/ 482728 w 3079941"/>
                <a:gd name="connsiteY47" fmla="*/ 679879 h 1160647"/>
                <a:gd name="connsiteX48" fmla="*/ 482728 w 3079941"/>
                <a:gd name="connsiteY48" fmla="*/ 687446 h 1160647"/>
                <a:gd name="connsiteX49" fmla="*/ 505021 w 3079941"/>
                <a:gd name="connsiteY49" fmla="*/ 687446 h 1160647"/>
                <a:gd name="connsiteX50" fmla="*/ 505021 w 3079941"/>
                <a:gd name="connsiteY50" fmla="*/ 685554 h 1160647"/>
                <a:gd name="connsiteX51" fmla="*/ 505021 w 3079941"/>
                <a:gd name="connsiteY51" fmla="*/ 672313 h 1160647"/>
                <a:gd name="connsiteX52" fmla="*/ 506795 w 3079941"/>
                <a:gd name="connsiteY52" fmla="*/ 672313 h 1160647"/>
                <a:gd name="connsiteX53" fmla="*/ 519208 w 3079941"/>
                <a:gd name="connsiteY53" fmla="*/ 672313 h 1160647"/>
                <a:gd name="connsiteX54" fmla="*/ 519208 w 3079941"/>
                <a:gd name="connsiteY54" fmla="*/ 696093 h 1160647"/>
                <a:gd name="connsiteX55" fmla="*/ 520222 w 3079941"/>
                <a:gd name="connsiteY55" fmla="*/ 696093 h 1160647"/>
                <a:gd name="connsiteX56" fmla="*/ 527315 w 3079941"/>
                <a:gd name="connsiteY56" fmla="*/ 696093 h 1160647"/>
                <a:gd name="connsiteX57" fmla="*/ 527315 w 3079941"/>
                <a:gd name="connsiteY57" fmla="*/ 695012 h 1160647"/>
                <a:gd name="connsiteX58" fmla="*/ 527315 w 3079941"/>
                <a:gd name="connsiteY58" fmla="*/ 687446 h 1160647"/>
                <a:gd name="connsiteX59" fmla="*/ 529088 w 3079941"/>
                <a:gd name="connsiteY59" fmla="*/ 687446 h 1160647"/>
                <a:gd name="connsiteX60" fmla="*/ 541502 w 3079941"/>
                <a:gd name="connsiteY60" fmla="*/ 687446 h 1160647"/>
                <a:gd name="connsiteX61" fmla="*/ 541502 w 3079941"/>
                <a:gd name="connsiteY61" fmla="*/ 713387 h 1160647"/>
                <a:gd name="connsiteX62" fmla="*/ 543529 w 3079941"/>
                <a:gd name="connsiteY62" fmla="*/ 713387 h 1160647"/>
                <a:gd name="connsiteX63" fmla="*/ 557715 w 3079941"/>
                <a:gd name="connsiteY63" fmla="*/ 713387 h 1160647"/>
                <a:gd name="connsiteX64" fmla="*/ 557715 w 3079941"/>
                <a:gd name="connsiteY64" fmla="*/ 715008 h 1160647"/>
                <a:gd name="connsiteX65" fmla="*/ 557715 w 3079941"/>
                <a:gd name="connsiteY65" fmla="*/ 726358 h 1160647"/>
                <a:gd name="connsiteX66" fmla="*/ 558475 w 3079941"/>
                <a:gd name="connsiteY66" fmla="*/ 726358 h 1160647"/>
                <a:gd name="connsiteX67" fmla="*/ 563796 w 3079941"/>
                <a:gd name="connsiteY67" fmla="*/ 726358 h 1160647"/>
                <a:gd name="connsiteX68" fmla="*/ 563796 w 3079941"/>
                <a:gd name="connsiteY68" fmla="*/ 725547 h 1160647"/>
                <a:gd name="connsiteX69" fmla="*/ 563796 w 3079941"/>
                <a:gd name="connsiteY69" fmla="*/ 719872 h 1160647"/>
                <a:gd name="connsiteX70" fmla="*/ 594196 w 3079941"/>
                <a:gd name="connsiteY70" fmla="*/ 719872 h 1160647"/>
                <a:gd name="connsiteX71" fmla="*/ 594196 w 3079941"/>
                <a:gd name="connsiteY71" fmla="*/ 743652 h 1160647"/>
                <a:gd name="connsiteX72" fmla="*/ 595209 w 3079941"/>
                <a:gd name="connsiteY72" fmla="*/ 743652 h 1160647"/>
                <a:gd name="connsiteX73" fmla="*/ 602303 w 3079941"/>
                <a:gd name="connsiteY73" fmla="*/ 743652 h 1160647"/>
                <a:gd name="connsiteX74" fmla="*/ 602303 w 3079941"/>
                <a:gd name="connsiteY74" fmla="*/ 744733 h 1160647"/>
                <a:gd name="connsiteX75" fmla="*/ 602303 w 3079941"/>
                <a:gd name="connsiteY75" fmla="*/ 752299 h 1160647"/>
                <a:gd name="connsiteX76" fmla="*/ 603063 w 3079941"/>
                <a:gd name="connsiteY76" fmla="*/ 752299 h 1160647"/>
                <a:gd name="connsiteX77" fmla="*/ 608383 w 3079941"/>
                <a:gd name="connsiteY77" fmla="*/ 752299 h 1160647"/>
                <a:gd name="connsiteX78" fmla="*/ 608383 w 3079941"/>
                <a:gd name="connsiteY78" fmla="*/ 750137 h 1160647"/>
                <a:gd name="connsiteX79" fmla="*/ 608383 w 3079941"/>
                <a:gd name="connsiteY79" fmla="*/ 735005 h 1160647"/>
                <a:gd name="connsiteX80" fmla="*/ 609396 w 3079941"/>
                <a:gd name="connsiteY80" fmla="*/ 735005 h 1160647"/>
                <a:gd name="connsiteX81" fmla="*/ 616490 w 3079941"/>
                <a:gd name="connsiteY81" fmla="*/ 735005 h 1160647"/>
                <a:gd name="connsiteX82" fmla="*/ 616490 w 3079941"/>
                <a:gd name="connsiteY82" fmla="*/ 736086 h 1160647"/>
                <a:gd name="connsiteX83" fmla="*/ 616490 w 3079941"/>
                <a:gd name="connsiteY83" fmla="*/ 743652 h 1160647"/>
                <a:gd name="connsiteX84" fmla="*/ 621810 w 3079941"/>
                <a:gd name="connsiteY84" fmla="*/ 741659 h 1160647"/>
                <a:gd name="connsiteX85" fmla="*/ 622570 w 3079941"/>
                <a:gd name="connsiteY85" fmla="*/ 740679 h 1160647"/>
                <a:gd name="connsiteX86" fmla="*/ 622570 w 3079941"/>
                <a:gd name="connsiteY86" fmla="*/ 735005 h 1160647"/>
                <a:gd name="connsiteX87" fmla="*/ 661077 w 3079941"/>
                <a:gd name="connsiteY87" fmla="*/ 735005 h 1160647"/>
                <a:gd name="connsiteX88" fmla="*/ 661077 w 3079941"/>
                <a:gd name="connsiteY88" fmla="*/ 758784 h 1160647"/>
                <a:gd name="connsiteX89" fmla="*/ 663103 w 3079941"/>
                <a:gd name="connsiteY89" fmla="*/ 758784 h 1160647"/>
                <a:gd name="connsiteX90" fmla="*/ 677290 w 3079941"/>
                <a:gd name="connsiteY90" fmla="*/ 758784 h 1160647"/>
                <a:gd name="connsiteX91" fmla="*/ 677290 w 3079941"/>
                <a:gd name="connsiteY91" fmla="*/ 759865 h 1160647"/>
                <a:gd name="connsiteX92" fmla="*/ 677290 w 3079941"/>
                <a:gd name="connsiteY92" fmla="*/ 767431 h 1160647"/>
                <a:gd name="connsiteX93" fmla="*/ 679064 w 3079941"/>
                <a:gd name="connsiteY93" fmla="*/ 767431 h 1160647"/>
                <a:gd name="connsiteX94" fmla="*/ 691477 w 3079941"/>
                <a:gd name="connsiteY94" fmla="*/ 767431 h 1160647"/>
                <a:gd name="connsiteX95" fmla="*/ 691477 w 3079941"/>
                <a:gd name="connsiteY95" fmla="*/ 743652 h 1160647"/>
                <a:gd name="connsiteX96" fmla="*/ 692490 w 3079941"/>
                <a:gd name="connsiteY96" fmla="*/ 743652 h 1160647"/>
                <a:gd name="connsiteX97" fmla="*/ 699584 w 3079941"/>
                <a:gd name="connsiteY97" fmla="*/ 743652 h 1160647"/>
                <a:gd name="connsiteX98" fmla="*/ 699584 w 3079941"/>
                <a:gd name="connsiteY98" fmla="*/ 711225 h 1160647"/>
                <a:gd name="connsiteX99" fmla="*/ 700597 w 3079941"/>
                <a:gd name="connsiteY99" fmla="*/ 711225 h 1160647"/>
                <a:gd name="connsiteX100" fmla="*/ 707691 w 3079941"/>
                <a:gd name="connsiteY100" fmla="*/ 711225 h 1160647"/>
                <a:gd name="connsiteX101" fmla="*/ 707691 w 3079941"/>
                <a:gd name="connsiteY101" fmla="*/ 709334 h 1160647"/>
                <a:gd name="connsiteX102" fmla="*/ 707691 w 3079941"/>
                <a:gd name="connsiteY102" fmla="*/ 696093 h 1160647"/>
                <a:gd name="connsiteX103" fmla="*/ 706424 w 3079941"/>
                <a:gd name="connsiteY103" fmla="*/ 694471 h 1160647"/>
                <a:gd name="connsiteX104" fmla="*/ 711744 w 3079941"/>
                <a:gd name="connsiteY104" fmla="*/ 683122 h 1160647"/>
                <a:gd name="connsiteX105" fmla="*/ 719851 w 3079941"/>
                <a:gd name="connsiteY105" fmla="*/ 711225 h 1160647"/>
                <a:gd name="connsiteX106" fmla="*/ 720611 w 3079941"/>
                <a:gd name="connsiteY106" fmla="*/ 711225 h 1160647"/>
                <a:gd name="connsiteX107" fmla="*/ 725931 w 3079941"/>
                <a:gd name="connsiteY107" fmla="*/ 711225 h 1160647"/>
                <a:gd name="connsiteX108" fmla="*/ 725931 w 3079941"/>
                <a:gd name="connsiteY108" fmla="*/ 605298 h 1160647"/>
                <a:gd name="connsiteX109" fmla="*/ 727451 w 3079941"/>
                <a:gd name="connsiteY109" fmla="*/ 605298 h 1160647"/>
                <a:gd name="connsiteX110" fmla="*/ 738091 w 3079941"/>
                <a:gd name="connsiteY110" fmla="*/ 605298 h 1160647"/>
                <a:gd name="connsiteX111" fmla="*/ 738091 w 3079941"/>
                <a:gd name="connsiteY111" fmla="*/ 557739 h 1160647"/>
                <a:gd name="connsiteX112" fmla="*/ 764438 w 3079941"/>
                <a:gd name="connsiteY112" fmla="*/ 557739 h 1160647"/>
                <a:gd name="connsiteX113" fmla="*/ 764438 w 3079941"/>
                <a:gd name="connsiteY113" fmla="*/ 536121 h 1160647"/>
                <a:gd name="connsiteX114" fmla="*/ 798892 w 3079941"/>
                <a:gd name="connsiteY114" fmla="*/ 536121 h 1160647"/>
                <a:gd name="connsiteX115" fmla="*/ 798892 w 3079941"/>
                <a:gd name="connsiteY115" fmla="*/ 538553 h 1160647"/>
                <a:gd name="connsiteX116" fmla="*/ 798892 w 3079941"/>
                <a:gd name="connsiteY116" fmla="*/ 555577 h 1160647"/>
                <a:gd name="connsiteX117" fmla="*/ 801172 w 3079941"/>
                <a:gd name="connsiteY117" fmla="*/ 555577 h 1160647"/>
                <a:gd name="connsiteX118" fmla="*/ 817132 w 3079941"/>
                <a:gd name="connsiteY118" fmla="*/ 555577 h 1160647"/>
                <a:gd name="connsiteX119" fmla="*/ 817132 w 3079941"/>
                <a:gd name="connsiteY119" fmla="*/ 603136 h 1160647"/>
                <a:gd name="connsiteX120" fmla="*/ 818145 w 3079941"/>
                <a:gd name="connsiteY120" fmla="*/ 603136 h 1160647"/>
                <a:gd name="connsiteX121" fmla="*/ 825239 w 3079941"/>
                <a:gd name="connsiteY121" fmla="*/ 603136 h 1160647"/>
                <a:gd name="connsiteX122" fmla="*/ 839426 w 3079941"/>
                <a:gd name="connsiteY122" fmla="*/ 607460 h 1160647"/>
                <a:gd name="connsiteX123" fmla="*/ 839426 w 3079941"/>
                <a:gd name="connsiteY123" fmla="*/ 646372 h 1160647"/>
                <a:gd name="connsiteX124" fmla="*/ 840439 w 3079941"/>
                <a:gd name="connsiteY124" fmla="*/ 646372 h 1160647"/>
                <a:gd name="connsiteX125" fmla="*/ 847532 w 3079941"/>
                <a:gd name="connsiteY125" fmla="*/ 646372 h 1160647"/>
                <a:gd name="connsiteX126" fmla="*/ 847532 w 3079941"/>
                <a:gd name="connsiteY126" fmla="*/ 647993 h 1160647"/>
                <a:gd name="connsiteX127" fmla="*/ 847532 w 3079941"/>
                <a:gd name="connsiteY127" fmla="*/ 659342 h 1160647"/>
                <a:gd name="connsiteX128" fmla="*/ 849559 w 3079941"/>
                <a:gd name="connsiteY128" fmla="*/ 659342 h 1160647"/>
                <a:gd name="connsiteX129" fmla="*/ 863746 w 3079941"/>
                <a:gd name="connsiteY129" fmla="*/ 659342 h 1160647"/>
                <a:gd name="connsiteX130" fmla="*/ 869826 w 3079941"/>
                <a:gd name="connsiteY130" fmla="*/ 665828 h 1160647"/>
                <a:gd name="connsiteX131" fmla="*/ 869826 w 3079941"/>
                <a:gd name="connsiteY131" fmla="*/ 687446 h 1160647"/>
                <a:gd name="connsiteX132" fmla="*/ 872106 w 3079941"/>
                <a:gd name="connsiteY132" fmla="*/ 687446 h 1160647"/>
                <a:gd name="connsiteX133" fmla="*/ 888066 w 3079941"/>
                <a:gd name="connsiteY133" fmla="*/ 687446 h 1160647"/>
                <a:gd name="connsiteX134" fmla="*/ 888066 w 3079941"/>
                <a:gd name="connsiteY134" fmla="*/ 688526 h 1160647"/>
                <a:gd name="connsiteX135" fmla="*/ 888066 w 3079941"/>
                <a:gd name="connsiteY135" fmla="*/ 696093 h 1160647"/>
                <a:gd name="connsiteX136" fmla="*/ 889333 w 3079941"/>
                <a:gd name="connsiteY136" fmla="*/ 696093 h 1160647"/>
                <a:gd name="connsiteX137" fmla="*/ 898200 w 3079941"/>
                <a:gd name="connsiteY137" fmla="*/ 696093 h 1160647"/>
                <a:gd name="connsiteX138" fmla="*/ 898200 w 3079941"/>
                <a:gd name="connsiteY138" fmla="*/ 698254 h 1160647"/>
                <a:gd name="connsiteX139" fmla="*/ 898200 w 3079941"/>
                <a:gd name="connsiteY139" fmla="*/ 713387 h 1160647"/>
                <a:gd name="connsiteX140" fmla="*/ 902253 w 3079941"/>
                <a:gd name="connsiteY140" fmla="*/ 711495 h 1160647"/>
                <a:gd name="connsiteX141" fmla="*/ 902253 w 3079941"/>
                <a:gd name="connsiteY141" fmla="*/ 698254 h 1160647"/>
                <a:gd name="connsiteX142" fmla="*/ 903266 w 3079941"/>
                <a:gd name="connsiteY142" fmla="*/ 698254 h 1160647"/>
                <a:gd name="connsiteX143" fmla="*/ 910360 w 3079941"/>
                <a:gd name="connsiteY143" fmla="*/ 698254 h 1160647"/>
                <a:gd name="connsiteX144" fmla="*/ 910360 w 3079941"/>
                <a:gd name="connsiteY144" fmla="*/ 699876 h 1160647"/>
                <a:gd name="connsiteX145" fmla="*/ 910360 w 3079941"/>
                <a:gd name="connsiteY145" fmla="*/ 711225 h 1160647"/>
                <a:gd name="connsiteX146" fmla="*/ 911120 w 3079941"/>
                <a:gd name="connsiteY146" fmla="*/ 711225 h 1160647"/>
                <a:gd name="connsiteX147" fmla="*/ 916440 w 3079941"/>
                <a:gd name="connsiteY147" fmla="*/ 711225 h 1160647"/>
                <a:gd name="connsiteX148" fmla="*/ 965080 w 3079941"/>
                <a:gd name="connsiteY148" fmla="*/ 706902 h 1160647"/>
                <a:gd name="connsiteX149" fmla="*/ 965080 w 3079941"/>
                <a:gd name="connsiteY149" fmla="*/ 708253 h 1160647"/>
                <a:gd name="connsiteX150" fmla="*/ 965080 w 3079941"/>
                <a:gd name="connsiteY150" fmla="*/ 717710 h 1160647"/>
                <a:gd name="connsiteX151" fmla="*/ 965840 w 3079941"/>
                <a:gd name="connsiteY151" fmla="*/ 717710 h 1160647"/>
                <a:gd name="connsiteX152" fmla="*/ 971161 w 3079941"/>
                <a:gd name="connsiteY152" fmla="*/ 717710 h 1160647"/>
                <a:gd name="connsiteX153" fmla="*/ 971161 w 3079941"/>
                <a:gd name="connsiteY153" fmla="*/ 719872 h 1160647"/>
                <a:gd name="connsiteX154" fmla="*/ 971161 w 3079941"/>
                <a:gd name="connsiteY154" fmla="*/ 735005 h 1160647"/>
                <a:gd name="connsiteX155" fmla="*/ 973187 w 3079941"/>
                <a:gd name="connsiteY155" fmla="*/ 733654 h 1160647"/>
                <a:gd name="connsiteX156" fmla="*/ 987374 w 3079941"/>
                <a:gd name="connsiteY156" fmla="*/ 724196 h 1160647"/>
                <a:gd name="connsiteX157" fmla="*/ 993454 w 3079941"/>
                <a:gd name="connsiteY157" fmla="*/ 683122 h 1160647"/>
                <a:gd name="connsiteX158" fmla="*/ 994214 w 3079941"/>
                <a:gd name="connsiteY158" fmla="*/ 682852 h 1160647"/>
                <a:gd name="connsiteX159" fmla="*/ 999534 w 3079941"/>
                <a:gd name="connsiteY159" fmla="*/ 680960 h 1160647"/>
                <a:gd name="connsiteX160" fmla="*/ 1001561 w 3079941"/>
                <a:gd name="connsiteY160" fmla="*/ 611783 h 1160647"/>
                <a:gd name="connsiteX161" fmla="*/ 1003588 w 3079941"/>
                <a:gd name="connsiteY161" fmla="*/ 680960 h 1160647"/>
                <a:gd name="connsiteX162" fmla="*/ 1004348 w 3079941"/>
                <a:gd name="connsiteY162" fmla="*/ 681230 h 1160647"/>
                <a:gd name="connsiteX163" fmla="*/ 1009668 w 3079941"/>
                <a:gd name="connsiteY163" fmla="*/ 683122 h 1160647"/>
                <a:gd name="connsiteX164" fmla="*/ 1009668 w 3079941"/>
                <a:gd name="connsiteY164" fmla="*/ 596651 h 1160647"/>
                <a:gd name="connsiteX165" fmla="*/ 1013721 w 3079941"/>
                <a:gd name="connsiteY165" fmla="*/ 564224 h 1160647"/>
                <a:gd name="connsiteX166" fmla="*/ 1052228 w 3079941"/>
                <a:gd name="connsiteY166" fmla="*/ 564224 h 1160647"/>
                <a:gd name="connsiteX167" fmla="*/ 1052228 w 3079941"/>
                <a:gd name="connsiteY167" fmla="*/ 596651 h 1160647"/>
                <a:gd name="connsiteX168" fmla="*/ 1052988 w 3079941"/>
                <a:gd name="connsiteY168" fmla="*/ 596651 h 1160647"/>
                <a:gd name="connsiteX169" fmla="*/ 1058308 w 3079941"/>
                <a:gd name="connsiteY169" fmla="*/ 596651 h 1160647"/>
                <a:gd name="connsiteX170" fmla="*/ 1058308 w 3079941"/>
                <a:gd name="connsiteY170" fmla="*/ 514503 h 1160647"/>
                <a:gd name="connsiteX171" fmla="*/ 1060082 w 3079941"/>
                <a:gd name="connsiteY171" fmla="*/ 514503 h 1160647"/>
                <a:gd name="connsiteX172" fmla="*/ 1072495 w 3079941"/>
                <a:gd name="connsiteY172" fmla="*/ 514503 h 1160647"/>
                <a:gd name="connsiteX173" fmla="*/ 1072495 w 3079941"/>
                <a:gd name="connsiteY173" fmla="*/ 512612 h 1160647"/>
                <a:gd name="connsiteX174" fmla="*/ 1072495 w 3079941"/>
                <a:gd name="connsiteY174" fmla="*/ 499371 h 1160647"/>
                <a:gd name="connsiteX175" fmla="*/ 1094789 w 3079941"/>
                <a:gd name="connsiteY175" fmla="*/ 499371 h 1160647"/>
                <a:gd name="connsiteX176" fmla="*/ 1094789 w 3079941"/>
                <a:gd name="connsiteY176" fmla="*/ 498290 h 1160647"/>
                <a:gd name="connsiteX177" fmla="*/ 1094789 w 3079941"/>
                <a:gd name="connsiteY177" fmla="*/ 490724 h 1160647"/>
                <a:gd name="connsiteX178" fmla="*/ 1096562 w 3079941"/>
                <a:gd name="connsiteY178" fmla="*/ 490724 h 1160647"/>
                <a:gd name="connsiteX179" fmla="*/ 1108976 w 3079941"/>
                <a:gd name="connsiteY179" fmla="*/ 490724 h 1160647"/>
                <a:gd name="connsiteX180" fmla="*/ 1108976 w 3079941"/>
                <a:gd name="connsiteY180" fmla="*/ 491805 h 1160647"/>
                <a:gd name="connsiteX181" fmla="*/ 1108976 w 3079941"/>
                <a:gd name="connsiteY181" fmla="*/ 499371 h 1160647"/>
                <a:gd name="connsiteX182" fmla="*/ 1109736 w 3079941"/>
                <a:gd name="connsiteY182" fmla="*/ 499371 h 1160647"/>
                <a:gd name="connsiteX183" fmla="*/ 1115056 w 3079941"/>
                <a:gd name="connsiteY183" fmla="*/ 499371 h 1160647"/>
                <a:gd name="connsiteX184" fmla="*/ 1125189 w 3079941"/>
                <a:gd name="connsiteY184" fmla="*/ 495047 h 1160647"/>
                <a:gd name="connsiteX185" fmla="*/ 1129242 w 3079941"/>
                <a:gd name="connsiteY185" fmla="*/ 498290 h 1160647"/>
                <a:gd name="connsiteX186" fmla="*/ 1129242 w 3079941"/>
                <a:gd name="connsiteY186" fmla="*/ 490724 h 1160647"/>
                <a:gd name="connsiteX187" fmla="*/ 1131522 w 3079941"/>
                <a:gd name="connsiteY187" fmla="*/ 490724 h 1160647"/>
                <a:gd name="connsiteX188" fmla="*/ 1147483 w 3079941"/>
                <a:gd name="connsiteY188" fmla="*/ 490724 h 1160647"/>
                <a:gd name="connsiteX189" fmla="*/ 1147483 w 3079941"/>
                <a:gd name="connsiteY189" fmla="*/ 491805 h 1160647"/>
                <a:gd name="connsiteX190" fmla="*/ 1147483 w 3079941"/>
                <a:gd name="connsiteY190" fmla="*/ 499371 h 1160647"/>
                <a:gd name="connsiteX191" fmla="*/ 1177883 w 3079941"/>
                <a:gd name="connsiteY191" fmla="*/ 499371 h 1160647"/>
                <a:gd name="connsiteX192" fmla="*/ 1177883 w 3079941"/>
                <a:gd name="connsiteY192" fmla="*/ 500992 h 1160647"/>
                <a:gd name="connsiteX193" fmla="*/ 1177883 w 3079941"/>
                <a:gd name="connsiteY193" fmla="*/ 512342 h 1160647"/>
                <a:gd name="connsiteX194" fmla="*/ 1204230 w 3079941"/>
                <a:gd name="connsiteY194" fmla="*/ 512342 h 1160647"/>
                <a:gd name="connsiteX195" fmla="*/ 1204230 w 3079941"/>
                <a:gd name="connsiteY195" fmla="*/ 542606 h 1160647"/>
                <a:gd name="connsiteX196" fmla="*/ 1204990 w 3079941"/>
                <a:gd name="connsiteY196" fmla="*/ 542606 h 1160647"/>
                <a:gd name="connsiteX197" fmla="*/ 1210310 w 3079941"/>
                <a:gd name="connsiteY197" fmla="*/ 542606 h 1160647"/>
                <a:gd name="connsiteX198" fmla="*/ 1210310 w 3079941"/>
                <a:gd name="connsiteY198" fmla="*/ 543687 h 1160647"/>
                <a:gd name="connsiteX199" fmla="*/ 1210310 w 3079941"/>
                <a:gd name="connsiteY199" fmla="*/ 551254 h 1160647"/>
                <a:gd name="connsiteX200" fmla="*/ 1214364 w 3079941"/>
                <a:gd name="connsiteY200" fmla="*/ 581518 h 1160647"/>
                <a:gd name="connsiteX201" fmla="*/ 1215124 w 3079941"/>
                <a:gd name="connsiteY201" fmla="*/ 581518 h 1160647"/>
                <a:gd name="connsiteX202" fmla="*/ 1220444 w 3079941"/>
                <a:gd name="connsiteY202" fmla="*/ 581518 h 1160647"/>
                <a:gd name="connsiteX203" fmla="*/ 1220444 w 3079941"/>
                <a:gd name="connsiteY203" fmla="*/ 582329 h 1160647"/>
                <a:gd name="connsiteX204" fmla="*/ 1220444 w 3079941"/>
                <a:gd name="connsiteY204" fmla="*/ 588004 h 1160647"/>
                <a:gd name="connsiteX205" fmla="*/ 1221457 w 3079941"/>
                <a:gd name="connsiteY205" fmla="*/ 588004 h 1160647"/>
                <a:gd name="connsiteX206" fmla="*/ 1228550 w 3079941"/>
                <a:gd name="connsiteY206" fmla="*/ 588004 h 1160647"/>
                <a:gd name="connsiteX207" fmla="*/ 1228550 w 3079941"/>
                <a:gd name="connsiteY207" fmla="*/ 618269 h 1160647"/>
                <a:gd name="connsiteX208" fmla="*/ 1230577 w 3079941"/>
                <a:gd name="connsiteY208" fmla="*/ 618269 h 1160647"/>
                <a:gd name="connsiteX209" fmla="*/ 1244764 w 3079941"/>
                <a:gd name="connsiteY209" fmla="*/ 618269 h 1160647"/>
                <a:gd name="connsiteX210" fmla="*/ 1244764 w 3079941"/>
                <a:gd name="connsiteY210" fmla="*/ 642048 h 1160647"/>
                <a:gd name="connsiteX211" fmla="*/ 1246791 w 3079941"/>
                <a:gd name="connsiteY211" fmla="*/ 643669 h 1160647"/>
                <a:gd name="connsiteX212" fmla="*/ 1246791 w 3079941"/>
                <a:gd name="connsiteY212" fmla="*/ 655019 h 1160647"/>
                <a:gd name="connsiteX213" fmla="*/ 1247551 w 3079941"/>
                <a:gd name="connsiteY213" fmla="*/ 655019 h 1160647"/>
                <a:gd name="connsiteX214" fmla="*/ 1252871 w 3079941"/>
                <a:gd name="connsiteY214" fmla="*/ 655019 h 1160647"/>
                <a:gd name="connsiteX215" fmla="*/ 1252871 w 3079941"/>
                <a:gd name="connsiteY215" fmla="*/ 678798 h 1160647"/>
                <a:gd name="connsiteX216" fmla="*/ 1254137 w 3079941"/>
                <a:gd name="connsiteY216" fmla="*/ 678798 h 1160647"/>
                <a:gd name="connsiteX217" fmla="*/ 1263004 w 3079941"/>
                <a:gd name="connsiteY217" fmla="*/ 678798 h 1160647"/>
                <a:gd name="connsiteX218" fmla="*/ 1265031 w 3079941"/>
                <a:gd name="connsiteY218" fmla="*/ 682852 h 1160647"/>
                <a:gd name="connsiteX219" fmla="*/ 1265031 w 3079941"/>
                <a:gd name="connsiteY219" fmla="*/ 696093 h 1160647"/>
                <a:gd name="connsiteX220" fmla="*/ 1266551 w 3079941"/>
                <a:gd name="connsiteY220" fmla="*/ 694201 h 1160647"/>
                <a:gd name="connsiteX221" fmla="*/ 1277191 w 3079941"/>
                <a:gd name="connsiteY221" fmla="*/ 680960 h 1160647"/>
                <a:gd name="connsiteX222" fmla="*/ 1305565 w 3079941"/>
                <a:gd name="connsiteY222" fmla="*/ 680960 h 1160647"/>
                <a:gd name="connsiteX223" fmla="*/ 1305565 w 3079941"/>
                <a:gd name="connsiteY223" fmla="*/ 767431 h 1160647"/>
                <a:gd name="connsiteX224" fmla="*/ 1306325 w 3079941"/>
                <a:gd name="connsiteY224" fmla="*/ 767431 h 1160647"/>
                <a:gd name="connsiteX225" fmla="*/ 1311645 w 3079941"/>
                <a:gd name="connsiteY225" fmla="*/ 767431 h 1160647"/>
                <a:gd name="connsiteX226" fmla="*/ 1312405 w 3079941"/>
                <a:gd name="connsiteY226" fmla="*/ 766080 h 1160647"/>
                <a:gd name="connsiteX227" fmla="*/ 1317725 w 3079941"/>
                <a:gd name="connsiteY227" fmla="*/ 756622 h 1160647"/>
                <a:gd name="connsiteX228" fmla="*/ 1317725 w 3079941"/>
                <a:gd name="connsiteY228" fmla="*/ 758514 h 1160647"/>
                <a:gd name="connsiteX229" fmla="*/ 1317725 w 3079941"/>
                <a:gd name="connsiteY229" fmla="*/ 771755 h 1160647"/>
                <a:gd name="connsiteX230" fmla="*/ 1321778 w 3079941"/>
                <a:gd name="connsiteY230" fmla="*/ 726358 h 1160647"/>
                <a:gd name="connsiteX231" fmla="*/ 1322538 w 3079941"/>
                <a:gd name="connsiteY231" fmla="*/ 726358 h 1160647"/>
                <a:gd name="connsiteX232" fmla="*/ 1327858 w 3079941"/>
                <a:gd name="connsiteY232" fmla="*/ 726358 h 1160647"/>
                <a:gd name="connsiteX233" fmla="*/ 1327858 w 3079941"/>
                <a:gd name="connsiteY233" fmla="*/ 661504 h 1160647"/>
                <a:gd name="connsiteX234" fmla="*/ 1328872 w 3079941"/>
                <a:gd name="connsiteY234" fmla="*/ 661504 h 1160647"/>
                <a:gd name="connsiteX235" fmla="*/ 1335965 w 3079941"/>
                <a:gd name="connsiteY235" fmla="*/ 661504 h 1160647"/>
                <a:gd name="connsiteX236" fmla="*/ 1348125 w 3079941"/>
                <a:gd name="connsiteY236" fmla="*/ 618269 h 1160647"/>
                <a:gd name="connsiteX237" fmla="*/ 1349392 w 3079941"/>
                <a:gd name="connsiteY237" fmla="*/ 618269 h 1160647"/>
                <a:gd name="connsiteX238" fmla="*/ 1358259 w 3079941"/>
                <a:gd name="connsiteY238" fmla="*/ 618269 h 1160647"/>
                <a:gd name="connsiteX239" fmla="*/ 1368392 w 3079941"/>
                <a:gd name="connsiteY239" fmla="*/ 661504 h 1160647"/>
                <a:gd name="connsiteX240" fmla="*/ 1369405 w 3079941"/>
                <a:gd name="connsiteY240" fmla="*/ 661504 h 1160647"/>
                <a:gd name="connsiteX241" fmla="*/ 1376499 w 3079941"/>
                <a:gd name="connsiteY241" fmla="*/ 661504 h 1160647"/>
                <a:gd name="connsiteX242" fmla="*/ 1376499 w 3079941"/>
                <a:gd name="connsiteY242" fmla="*/ 700416 h 1160647"/>
                <a:gd name="connsiteX243" fmla="*/ 1378272 w 3079941"/>
                <a:gd name="connsiteY243" fmla="*/ 700416 h 1160647"/>
                <a:gd name="connsiteX244" fmla="*/ 1390686 w 3079941"/>
                <a:gd name="connsiteY244" fmla="*/ 700416 h 1160647"/>
                <a:gd name="connsiteX245" fmla="*/ 1390686 w 3079941"/>
                <a:gd name="connsiteY245" fmla="*/ 702578 h 1160647"/>
                <a:gd name="connsiteX246" fmla="*/ 1390686 w 3079941"/>
                <a:gd name="connsiteY246" fmla="*/ 717710 h 1160647"/>
                <a:gd name="connsiteX247" fmla="*/ 1394739 w 3079941"/>
                <a:gd name="connsiteY247" fmla="*/ 715549 h 1160647"/>
                <a:gd name="connsiteX248" fmla="*/ 1394739 w 3079941"/>
                <a:gd name="connsiteY248" fmla="*/ 700416 h 1160647"/>
                <a:gd name="connsiteX249" fmla="*/ 1396259 w 3079941"/>
                <a:gd name="connsiteY249" fmla="*/ 700416 h 1160647"/>
                <a:gd name="connsiteX250" fmla="*/ 1406899 w 3079941"/>
                <a:gd name="connsiteY250" fmla="*/ 700416 h 1160647"/>
                <a:gd name="connsiteX251" fmla="*/ 1406899 w 3079941"/>
                <a:gd name="connsiteY251" fmla="*/ 702037 h 1160647"/>
                <a:gd name="connsiteX252" fmla="*/ 1406899 w 3079941"/>
                <a:gd name="connsiteY252" fmla="*/ 713387 h 1160647"/>
                <a:gd name="connsiteX253" fmla="*/ 1437300 w 3079941"/>
                <a:gd name="connsiteY253" fmla="*/ 713387 h 1160647"/>
                <a:gd name="connsiteX254" fmla="*/ 1437300 w 3079941"/>
                <a:gd name="connsiteY254" fmla="*/ 676637 h 1160647"/>
                <a:gd name="connsiteX255" fmla="*/ 1438566 w 3079941"/>
                <a:gd name="connsiteY255" fmla="*/ 676637 h 1160647"/>
                <a:gd name="connsiteX256" fmla="*/ 1447433 w 3079941"/>
                <a:gd name="connsiteY256" fmla="*/ 676637 h 1160647"/>
                <a:gd name="connsiteX257" fmla="*/ 1447433 w 3079941"/>
                <a:gd name="connsiteY257" fmla="*/ 698254 h 1160647"/>
                <a:gd name="connsiteX258" fmla="*/ 1449460 w 3079941"/>
                <a:gd name="connsiteY258" fmla="*/ 665828 h 1160647"/>
                <a:gd name="connsiteX259" fmla="*/ 1471753 w 3079941"/>
                <a:gd name="connsiteY259" fmla="*/ 665828 h 1160647"/>
                <a:gd name="connsiteX260" fmla="*/ 1471753 w 3079941"/>
                <a:gd name="connsiteY260" fmla="*/ 664206 h 1160647"/>
                <a:gd name="connsiteX261" fmla="*/ 1471753 w 3079941"/>
                <a:gd name="connsiteY261" fmla="*/ 652857 h 1160647"/>
                <a:gd name="connsiteX262" fmla="*/ 1472513 w 3079941"/>
                <a:gd name="connsiteY262" fmla="*/ 652857 h 1160647"/>
                <a:gd name="connsiteX263" fmla="*/ 1477833 w 3079941"/>
                <a:gd name="connsiteY263" fmla="*/ 652857 h 1160647"/>
                <a:gd name="connsiteX264" fmla="*/ 1477833 w 3079941"/>
                <a:gd name="connsiteY264" fmla="*/ 650966 h 1160647"/>
                <a:gd name="connsiteX265" fmla="*/ 1477833 w 3079941"/>
                <a:gd name="connsiteY265" fmla="*/ 637725 h 1160647"/>
                <a:gd name="connsiteX266" fmla="*/ 1481887 w 3079941"/>
                <a:gd name="connsiteY266" fmla="*/ 644210 h 1160647"/>
                <a:gd name="connsiteX267" fmla="*/ 1484167 w 3079941"/>
                <a:gd name="connsiteY267" fmla="*/ 644210 h 1160647"/>
                <a:gd name="connsiteX268" fmla="*/ 1500127 w 3079941"/>
                <a:gd name="connsiteY268" fmla="*/ 644210 h 1160647"/>
                <a:gd name="connsiteX269" fmla="*/ 1500127 w 3079941"/>
                <a:gd name="connsiteY269" fmla="*/ 643399 h 1160647"/>
                <a:gd name="connsiteX270" fmla="*/ 1500127 w 3079941"/>
                <a:gd name="connsiteY270" fmla="*/ 637725 h 1160647"/>
                <a:gd name="connsiteX271" fmla="*/ 1500887 w 3079941"/>
                <a:gd name="connsiteY271" fmla="*/ 637725 h 1160647"/>
                <a:gd name="connsiteX272" fmla="*/ 1506207 w 3079941"/>
                <a:gd name="connsiteY272" fmla="*/ 637725 h 1160647"/>
                <a:gd name="connsiteX273" fmla="*/ 1506207 w 3079941"/>
                <a:gd name="connsiteY273" fmla="*/ 639076 h 1160647"/>
                <a:gd name="connsiteX274" fmla="*/ 1506207 w 3079941"/>
                <a:gd name="connsiteY274" fmla="*/ 648534 h 1160647"/>
                <a:gd name="connsiteX275" fmla="*/ 1544714 w 3079941"/>
                <a:gd name="connsiteY275" fmla="*/ 648534 h 1160647"/>
                <a:gd name="connsiteX276" fmla="*/ 1544714 w 3079941"/>
                <a:gd name="connsiteY276" fmla="*/ 786887 h 1160647"/>
                <a:gd name="connsiteX277" fmla="*/ 1546234 w 3079941"/>
                <a:gd name="connsiteY277" fmla="*/ 786887 h 1160647"/>
                <a:gd name="connsiteX278" fmla="*/ 1556874 w 3079941"/>
                <a:gd name="connsiteY278" fmla="*/ 786887 h 1160647"/>
                <a:gd name="connsiteX279" fmla="*/ 1556874 w 3079941"/>
                <a:gd name="connsiteY279" fmla="*/ 773917 h 1160647"/>
                <a:gd name="connsiteX280" fmla="*/ 1560928 w 3079941"/>
                <a:gd name="connsiteY280" fmla="*/ 773917 h 1160647"/>
                <a:gd name="connsiteX281" fmla="*/ 1560928 w 3079941"/>
                <a:gd name="connsiteY281" fmla="*/ 786887 h 1160647"/>
                <a:gd name="connsiteX282" fmla="*/ 1591328 w 3079941"/>
                <a:gd name="connsiteY282" fmla="*/ 786887 h 1160647"/>
                <a:gd name="connsiteX283" fmla="*/ 1591328 w 3079941"/>
                <a:gd name="connsiteY283" fmla="*/ 756622 h 1160647"/>
                <a:gd name="connsiteX284" fmla="*/ 1603488 w 3079941"/>
                <a:gd name="connsiteY284" fmla="*/ 756622 h 1160647"/>
                <a:gd name="connsiteX285" fmla="*/ 1615648 w 3079941"/>
                <a:gd name="connsiteY285" fmla="*/ 754461 h 1160647"/>
                <a:gd name="connsiteX286" fmla="*/ 1619702 w 3079941"/>
                <a:gd name="connsiteY286" fmla="*/ 756622 h 1160647"/>
                <a:gd name="connsiteX287" fmla="*/ 1629835 w 3079941"/>
                <a:gd name="connsiteY287" fmla="*/ 756622 h 1160647"/>
                <a:gd name="connsiteX288" fmla="*/ 1629835 w 3079941"/>
                <a:gd name="connsiteY288" fmla="*/ 786887 h 1160647"/>
                <a:gd name="connsiteX289" fmla="*/ 1637942 w 3079941"/>
                <a:gd name="connsiteY289" fmla="*/ 786887 h 1160647"/>
                <a:gd name="connsiteX290" fmla="*/ 1637942 w 3079941"/>
                <a:gd name="connsiteY290" fmla="*/ 804182 h 1160647"/>
                <a:gd name="connsiteX291" fmla="*/ 1647278 w 3079941"/>
                <a:gd name="connsiteY291" fmla="*/ 805087 h 1160647"/>
                <a:gd name="connsiteX292" fmla="*/ 1660236 w 3079941"/>
                <a:gd name="connsiteY292" fmla="*/ 805087 h 1160647"/>
                <a:gd name="connsiteX293" fmla="*/ 1660236 w 3079941"/>
                <a:gd name="connsiteY293" fmla="*/ 789049 h 1160647"/>
                <a:gd name="connsiteX294" fmla="*/ 1728192 w 3079941"/>
                <a:gd name="connsiteY294" fmla="*/ 789049 h 1160647"/>
                <a:gd name="connsiteX295" fmla="*/ 1728192 w 3079941"/>
                <a:gd name="connsiteY295" fmla="*/ 703796 h 1160647"/>
                <a:gd name="connsiteX296" fmla="*/ 1800200 w 3079941"/>
                <a:gd name="connsiteY296" fmla="*/ 703796 h 1160647"/>
                <a:gd name="connsiteX297" fmla="*/ 1800200 w 3079941"/>
                <a:gd name="connsiteY297" fmla="*/ 782564 h 1160647"/>
                <a:gd name="connsiteX298" fmla="*/ 1802104 w 3079941"/>
                <a:gd name="connsiteY298" fmla="*/ 782564 h 1160647"/>
                <a:gd name="connsiteX299" fmla="*/ 1803346 w 3079941"/>
                <a:gd name="connsiteY299" fmla="*/ 805087 h 1160647"/>
                <a:gd name="connsiteX300" fmla="*/ 1813022 w 3079941"/>
                <a:gd name="connsiteY300" fmla="*/ 805087 h 1160647"/>
                <a:gd name="connsiteX301" fmla="*/ 1814264 w 3079941"/>
                <a:gd name="connsiteY301" fmla="*/ 782564 h 1160647"/>
                <a:gd name="connsiteX302" fmla="*/ 1820344 w 3079941"/>
                <a:gd name="connsiteY302" fmla="*/ 782564 h 1160647"/>
                <a:gd name="connsiteX303" fmla="*/ 1821586 w 3079941"/>
                <a:gd name="connsiteY303" fmla="*/ 805087 h 1160647"/>
                <a:gd name="connsiteX304" fmla="*/ 1872208 w 3079941"/>
                <a:gd name="connsiteY304" fmla="*/ 805087 h 1160647"/>
                <a:gd name="connsiteX305" fmla="*/ 1872208 w 3079941"/>
                <a:gd name="connsiteY305" fmla="*/ 642059 h 1160647"/>
                <a:gd name="connsiteX306" fmla="*/ 2069535 w 3079941"/>
                <a:gd name="connsiteY306" fmla="*/ 642059 h 1160647"/>
                <a:gd name="connsiteX307" fmla="*/ 2069535 w 3079941"/>
                <a:gd name="connsiteY307" fmla="*/ 805087 h 1160647"/>
                <a:gd name="connsiteX308" fmla="*/ 2088232 w 3079941"/>
                <a:gd name="connsiteY308" fmla="*/ 805087 h 1160647"/>
                <a:gd name="connsiteX309" fmla="*/ 2088232 w 3079941"/>
                <a:gd name="connsiteY309" fmla="*/ 722394 h 1160647"/>
                <a:gd name="connsiteX310" fmla="*/ 2183352 w 3079941"/>
                <a:gd name="connsiteY310" fmla="*/ 722394 h 1160647"/>
                <a:gd name="connsiteX311" fmla="*/ 2195282 w 3079941"/>
                <a:gd name="connsiteY311" fmla="*/ 404253 h 1160647"/>
                <a:gd name="connsiteX312" fmla="*/ 2183122 w 3079941"/>
                <a:gd name="connsiteY312" fmla="*/ 382635 h 1160647"/>
                <a:gd name="connsiteX313" fmla="*/ 2177042 w 3079941"/>
                <a:gd name="connsiteY313" fmla="*/ 378311 h 1160647"/>
                <a:gd name="connsiteX314" fmla="*/ 2185149 w 3079941"/>
                <a:gd name="connsiteY314" fmla="*/ 354532 h 1160647"/>
                <a:gd name="connsiteX315" fmla="*/ 2185149 w 3079941"/>
                <a:gd name="connsiteY315" fmla="*/ 337238 h 1160647"/>
                <a:gd name="connsiteX316" fmla="*/ 2199336 w 3079941"/>
                <a:gd name="connsiteY316" fmla="*/ 337238 h 1160647"/>
                <a:gd name="connsiteX317" fmla="*/ 2199336 w 3079941"/>
                <a:gd name="connsiteY317" fmla="*/ 315620 h 1160647"/>
                <a:gd name="connsiteX318" fmla="*/ 2201362 w 3079941"/>
                <a:gd name="connsiteY318" fmla="*/ 311296 h 1160647"/>
                <a:gd name="connsiteX319" fmla="*/ 2201362 w 3079941"/>
                <a:gd name="connsiteY319" fmla="*/ 233472 h 1160647"/>
                <a:gd name="connsiteX320" fmla="*/ 2199336 w 3079941"/>
                <a:gd name="connsiteY320" fmla="*/ 226987 h 1160647"/>
                <a:gd name="connsiteX321" fmla="*/ 2205416 w 3079941"/>
                <a:gd name="connsiteY321" fmla="*/ 220501 h 1160647"/>
                <a:gd name="connsiteX322" fmla="*/ 2205416 w 3079941"/>
                <a:gd name="connsiteY322" fmla="*/ 162133 h 1160647"/>
                <a:gd name="connsiteX323" fmla="*/ 2207442 w 3079941"/>
                <a:gd name="connsiteY323" fmla="*/ 157810 h 1160647"/>
                <a:gd name="connsiteX324" fmla="*/ 2207442 w 3079941"/>
                <a:gd name="connsiteY324" fmla="*/ 101604 h 1160647"/>
                <a:gd name="connsiteX325" fmla="*/ 2209469 w 3079941"/>
                <a:gd name="connsiteY325" fmla="*/ 82148 h 1160647"/>
                <a:gd name="connsiteX326" fmla="*/ 2213523 w 3079941"/>
                <a:gd name="connsiteY326" fmla="*/ 99442 h 1160647"/>
                <a:gd name="connsiteX327" fmla="*/ 2215549 w 3079941"/>
                <a:gd name="connsiteY327" fmla="*/ 157810 h 1160647"/>
                <a:gd name="connsiteX328" fmla="*/ 2217576 w 3079941"/>
                <a:gd name="connsiteY328" fmla="*/ 220501 h 1160647"/>
                <a:gd name="connsiteX329" fmla="*/ 2223656 w 3079941"/>
                <a:gd name="connsiteY329" fmla="*/ 226987 h 1160647"/>
                <a:gd name="connsiteX330" fmla="*/ 2221629 w 3079941"/>
                <a:gd name="connsiteY330" fmla="*/ 233472 h 1160647"/>
                <a:gd name="connsiteX331" fmla="*/ 2221629 w 3079941"/>
                <a:gd name="connsiteY331" fmla="*/ 311296 h 1160647"/>
                <a:gd name="connsiteX332" fmla="*/ 2223656 w 3079941"/>
                <a:gd name="connsiteY332" fmla="*/ 315620 h 1160647"/>
                <a:gd name="connsiteX333" fmla="*/ 2223656 w 3079941"/>
                <a:gd name="connsiteY333" fmla="*/ 337238 h 1160647"/>
                <a:gd name="connsiteX334" fmla="*/ 2237843 w 3079941"/>
                <a:gd name="connsiteY334" fmla="*/ 337238 h 1160647"/>
                <a:gd name="connsiteX335" fmla="*/ 2237843 w 3079941"/>
                <a:gd name="connsiteY335" fmla="*/ 354532 h 1160647"/>
                <a:gd name="connsiteX336" fmla="*/ 2245950 w 3079941"/>
                <a:gd name="connsiteY336" fmla="*/ 378311 h 1160647"/>
                <a:gd name="connsiteX337" fmla="*/ 2239870 w 3079941"/>
                <a:gd name="connsiteY337" fmla="*/ 382635 h 1160647"/>
                <a:gd name="connsiteX338" fmla="*/ 2227709 w 3079941"/>
                <a:gd name="connsiteY338" fmla="*/ 404253 h 1160647"/>
                <a:gd name="connsiteX339" fmla="*/ 2235816 w 3079941"/>
                <a:gd name="connsiteY339" fmla="*/ 657181 h 1160647"/>
                <a:gd name="connsiteX340" fmla="*/ 2300670 w 3079941"/>
                <a:gd name="connsiteY340" fmla="*/ 657181 h 1160647"/>
                <a:gd name="connsiteX341" fmla="*/ 2300670 w 3079941"/>
                <a:gd name="connsiteY341" fmla="*/ 732843 h 1160647"/>
                <a:gd name="connsiteX342" fmla="*/ 2308777 w 3079941"/>
                <a:gd name="connsiteY342" fmla="*/ 732843 h 1160647"/>
                <a:gd name="connsiteX343" fmla="*/ 2310804 w 3079941"/>
                <a:gd name="connsiteY343" fmla="*/ 726358 h 1160647"/>
                <a:gd name="connsiteX344" fmla="*/ 2316884 w 3079941"/>
                <a:gd name="connsiteY344" fmla="*/ 726358 h 1160647"/>
                <a:gd name="connsiteX345" fmla="*/ 2318911 w 3079941"/>
                <a:gd name="connsiteY345" fmla="*/ 735005 h 1160647"/>
                <a:gd name="connsiteX346" fmla="*/ 2331071 w 3079941"/>
                <a:gd name="connsiteY346" fmla="*/ 735005 h 1160647"/>
                <a:gd name="connsiteX347" fmla="*/ 2331071 w 3079941"/>
                <a:gd name="connsiteY347" fmla="*/ 728519 h 1160647"/>
                <a:gd name="connsiteX348" fmla="*/ 2353364 w 3079941"/>
                <a:gd name="connsiteY348" fmla="*/ 728519 h 1160647"/>
                <a:gd name="connsiteX349" fmla="*/ 2353364 w 3079941"/>
                <a:gd name="connsiteY349" fmla="*/ 735005 h 1160647"/>
                <a:gd name="connsiteX350" fmla="*/ 2373631 w 3079941"/>
                <a:gd name="connsiteY350" fmla="*/ 735005 h 1160647"/>
                <a:gd name="connsiteX351" fmla="*/ 2373631 w 3079941"/>
                <a:gd name="connsiteY351" fmla="*/ 780402 h 1160647"/>
                <a:gd name="connsiteX352" fmla="*/ 2387818 w 3079941"/>
                <a:gd name="connsiteY352" fmla="*/ 780402 h 1160647"/>
                <a:gd name="connsiteX353" fmla="*/ 2387818 w 3079941"/>
                <a:gd name="connsiteY353" fmla="*/ 767431 h 1160647"/>
                <a:gd name="connsiteX354" fmla="*/ 2404032 w 3079941"/>
                <a:gd name="connsiteY354" fmla="*/ 767431 h 1160647"/>
                <a:gd name="connsiteX355" fmla="*/ 2404032 w 3079941"/>
                <a:gd name="connsiteY355" fmla="*/ 588004 h 1160647"/>
                <a:gd name="connsiteX356" fmla="*/ 2410112 w 3079941"/>
                <a:gd name="connsiteY356" fmla="*/ 581518 h 1160647"/>
                <a:gd name="connsiteX357" fmla="*/ 2483073 w 3079941"/>
                <a:gd name="connsiteY357" fmla="*/ 581518 h 1160647"/>
                <a:gd name="connsiteX358" fmla="*/ 2483073 w 3079941"/>
                <a:gd name="connsiteY358" fmla="*/ 590166 h 1160647"/>
                <a:gd name="connsiteX359" fmla="*/ 2493206 w 3079941"/>
                <a:gd name="connsiteY359" fmla="*/ 590166 h 1160647"/>
                <a:gd name="connsiteX360" fmla="*/ 2493206 w 3079941"/>
                <a:gd name="connsiteY360" fmla="*/ 704740 h 1160647"/>
                <a:gd name="connsiteX361" fmla="*/ 2515500 w 3079941"/>
                <a:gd name="connsiteY361" fmla="*/ 704740 h 1160647"/>
                <a:gd name="connsiteX362" fmla="*/ 2515500 w 3079941"/>
                <a:gd name="connsiteY362" fmla="*/ 637725 h 1160647"/>
                <a:gd name="connsiteX363" fmla="*/ 2541847 w 3079941"/>
                <a:gd name="connsiteY363" fmla="*/ 637725 h 1160647"/>
                <a:gd name="connsiteX364" fmla="*/ 2545900 w 3079941"/>
                <a:gd name="connsiteY364" fmla="*/ 633401 h 1160647"/>
                <a:gd name="connsiteX365" fmla="*/ 2554007 w 3079941"/>
                <a:gd name="connsiteY365" fmla="*/ 633401 h 1160647"/>
                <a:gd name="connsiteX366" fmla="*/ 2558060 w 3079941"/>
                <a:gd name="connsiteY366" fmla="*/ 637725 h 1160647"/>
                <a:gd name="connsiteX367" fmla="*/ 2580354 w 3079941"/>
                <a:gd name="connsiteY367" fmla="*/ 637725 h 1160647"/>
                <a:gd name="connsiteX368" fmla="*/ 2580354 w 3079941"/>
                <a:gd name="connsiteY368" fmla="*/ 520989 h 1160647"/>
                <a:gd name="connsiteX369" fmla="*/ 2637101 w 3079941"/>
                <a:gd name="connsiteY369" fmla="*/ 510180 h 1160647"/>
                <a:gd name="connsiteX370" fmla="*/ 2637101 w 3079941"/>
                <a:gd name="connsiteY370" fmla="*/ 511261 h 1160647"/>
                <a:gd name="connsiteX371" fmla="*/ 2637101 w 3079941"/>
                <a:gd name="connsiteY371" fmla="*/ 518827 h 1160647"/>
                <a:gd name="connsiteX372" fmla="*/ 2663448 w 3079941"/>
                <a:gd name="connsiteY372" fmla="*/ 518827 h 1160647"/>
                <a:gd name="connsiteX373" fmla="*/ 2663448 w 3079941"/>
                <a:gd name="connsiteY373" fmla="*/ 773917 h 1160647"/>
                <a:gd name="connsiteX374" fmla="*/ 2685742 w 3079941"/>
                <a:gd name="connsiteY374" fmla="*/ 773917 h 1160647"/>
                <a:gd name="connsiteX375" fmla="*/ 2685742 w 3079941"/>
                <a:gd name="connsiteY375" fmla="*/ 769593 h 1160647"/>
                <a:gd name="connsiteX376" fmla="*/ 2697902 w 3079941"/>
                <a:gd name="connsiteY376" fmla="*/ 769593 h 1160647"/>
                <a:gd name="connsiteX377" fmla="*/ 2697902 w 3079941"/>
                <a:gd name="connsiteY377" fmla="*/ 773917 h 1160647"/>
                <a:gd name="connsiteX378" fmla="*/ 2722222 w 3079941"/>
                <a:gd name="connsiteY378" fmla="*/ 773917 h 1160647"/>
                <a:gd name="connsiteX379" fmla="*/ 2722222 w 3079941"/>
                <a:gd name="connsiteY379" fmla="*/ 760946 h 1160647"/>
                <a:gd name="connsiteX380" fmla="*/ 2750596 w 3079941"/>
                <a:gd name="connsiteY380" fmla="*/ 760946 h 1160647"/>
                <a:gd name="connsiteX381" fmla="*/ 2762756 w 3079941"/>
                <a:gd name="connsiteY381" fmla="*/ 756622 h 1160647"/>
                <a:gd name="connsiteX382" fmla="*/ 2783023 w 3079941"/>
                <a:gd name="connsiteY382" fmla="*/ 760946 h 1160647"/>
                <a:gd name="connsiteX383" fmla="*/ 2783023 w 3079941"/>
                <a:gd name="connsiteY383" fmla="*/ 743652 h 1160647"/>
                <a:gd name="connsiteX384" fmla="*/ 2791130 w 3079941"/>
                <a:gd name="connsiteY384" fmla="*/ 743652 h 1160647"/>
                <a:gd name="connsiteX385" fmla="*/ 2791130 w 3079941"/>
                <a:gd name="connsiteY385" fmla="*/ 730681 h 1160647"/>
                <a:gd name="connsiteX386" fmla="*/ 2847877 w 3079941"/>
                <a:gd name="connsiteY386" fmla="*/ 730681 h 1160647"/>
                <a:gd name="connsiteX387" fmla="*/ 2847877 w 3079941"/>
                <a:gd name="connsiteY387" fmla="*/ 700416 h 1160647"/>
                <a:gd name="connsiteX388" fmla="*/ 2866117 w 3079941"/>
                <a:gd name="connsiteY388" fmla="*/ 700416 h 1160647"/>
                <a:gd name="connsiteX389" fmla="*/ 2866117 w 3079941"/>
                <a:gd name="connsiteY389" fmla="*/ 693931 h 1160647"/>
                <a:gd name="connsiteX390" fmla="*/ 2878277 w 3079941"/>
                <a:gd name="connsiteY390" fmla="*/ 693931 h 1160647"/>
                <a:gd name="connsiteX391" fmla="*/ 2878277 w 3079941"/>
                <a:gd name="connsiteY391" fmla="*/ 700416 h 1160647"/>
                <a:gd name="connsiteX392" fmla="*/ 2894491 w 3079941"/>
                <a:gd name="connsiteY392" fmla="*/ 700416 h 1160647"/>
                <a:gd name="connsiteX393" fmla="*/ 2894491 w 3079941"/>
                <a:gd name="connsiteY393" fmla="*/ 750137 h 1160647"/>
                <a:gd name="connsiteX394" fmla="*/ 2926918 w 3079941"/>
                <a:gd name="connsiteY394" fmla="*/ 750137 h 1160647"/>
                <a:gd name="connsiteX395" fmla="*/ 2926918 w 3079941"/>
                <a:gd name="connsiteY395" fmla="*/ 724196 h 1160647"/>
                <a:gd name="connsiteX396" fmla="*/ 2965425 w 3079941"/>
                <a:gd name="connsiteY396" fmla="*/ 724196 h 1160647"/>
                <a:gd name="connsiteX397" fmla="*/ 2965425 w 3079941"/>
                <a:gd name="connsiteY397" fmla="*/ 693931 h 1160647"/>
                <a:gd name="connsiteX398" fmla="*/ 3014066 w 3079941"/>
                <a:gd name="connsiteY398" fmla="*/ 693931 h 1160647"/>
                <a:gd name="connsiteX399" fmla="*/ 3014066 w 3079941"/>
                <a:gd name="connsiteY399" fmla="*/ 805087 h 1160647"/>
                <a:gd name="connsiteX400" fmla="*/ 3014066 w 3079941"/>
                <a:gd name="connsiteY400" fmla="*/ 818866 h 1160647"/>
                <a:gd name="connsiteX401" fmla="*/ 3079941 w 3079941"/>
                <a:gd name="connsiteY401" fmla="*/ 818866 h 1160647"/>
                <a:gd name="connsiteX402" fmla="*/ 3079941 w 3079941"/>
                <a:gd name="connsiteY402" fmla="*/ 924638 h 1160647"/>
                <a:gd name="connsiteX403" fmla="*/ 3079941 w 3079941"/>
                <a:gd name="connsiteY403" fmla="*/ 1030409 h 1160647"/>
                <a:gd name="connsiteX404" fmla="*/ 3079941 w 3079941"/>
                <a:gd name="connsiteY404" fmla="*/ 1160647 h 1160647"/>
                <a:gd name="connsiteX405" fmla="*/ 200958 w 3079941"/>
                <a:gd name="connsiteY405" fmla="*/ 1160647 h 1160647"/>
                <a:gd name="connsiteX406" fmla="*/ 200958 w 3079941"/>
                <a:gd name="connsiteY406" fmla="*/ 1126882 h 1160647"/>
                <a:gd name="connsiteX407" fmla="*/ 0 w 3079941"/>
                <a:gd name="connsiteY407" fmla="*/ 1126882 h 1160647"/>
                <a:gd name="connsiteX408" fmla="*/ 0 w 3079941"/>
                <a:gd name="connsiteY408" fmla="*/ 915339 h 1160647"/>
                <a:gd name="connsiteX409" fmla="*/ 103377 w 3079941"/>
                <a:gd name="connsiteY409" fmla="*/ 915339 h 1160647"/>
                <a:gd name="connsiteX410" fmla="*/ 103377 w 3079941"/>
                <a:gd name="connsiteY410" fmla="*/ 886329 h 1160647"/>
                <a:gd name="connsiteX411" fmla="*/ 55096 w 3079941"/>
                <a:gd name="connsiteY411" fmla="*/ 886329 h 1160647"/>
                <a:gd name="connsiteX412" fmla="*/ 55096 w 3079941"/>
                <a:gd name="connsiteY412" fmla="*/ 724196 h 1160647"/>
                <a:gd name="connsiteX413" fmla="*/ 75363 w 3079941"/>
                <a:gd name="connsiteY413" fmla="*/ 724196 h 1160647"/>
                <a:gd name="connsiteX414" fmla="*/ 75870 w 3079941"/>
                <a:gd name="connsiteY414" fmla="*/ 723115 h 1160647"/>
                <a:gd name="connsiteX415" fmla="*/ 79416 w 3079941"/>
                <a:gd name="connsiteY415" fmla="*/ 715549 h 1160647"/>
                <a:gd name="connsiteX416" fmla="*/ 81190 w 3079941"/>
                <a:gd name="connsiteY416" fmla="*/ 715819 h 1160647"/>
                <a:gd name="connsiteX417" fmla="*/ 93603 w 3079941"/>
                <a:gd name="connsiteY417" fmla="*/ 717710 h 1160647"/>
                <a:gd name="connsiteX418" fmla="*/ 94110 w 3079941"/>
                <a:gd name="connsiteY418" fmla="*/ 719062 h 1160647"/>
                <a:gd name="connsiteX419" fmla="*/ 97656 w 3079941"/>
                <a:gd name="connsiteY419" fmla="*/ 728519 h 1160647"/>
                <a:gd name="connsiteX420" fmla="*/ 124003 w 3079941"/>
                <a:gd name="connsiteY420" fmla="*/ 730681 h 1160647"/>
                <a:gd name="connsiteX421" fmla="*/ 124003 w 3079941"/>
                <a:gd name="connsiteY421" fmla="*/ 607460 h 1160647"/>
                <a:gd name="connsiteX422" fmla="*/ 126030 w 3079941"/>
                <a:gd name="connsiteY422" fmla="*/ 607460 h 1160647"/>
                <a:gd name="connsiteX423" fmla="*/ 140217 w 3079941"/>
                <a:gd name="connsiteY423" fmla="*/ 607460 h 1160647"/>
                <a:gd name="connsiteX424" fmla="*/ 140217 w 3079941"/>
                <a:gd name="connsiteY424" fmla="*/ 471268 h 1160647"/>
                <a:gd name="connsiteX425" fmla="*/ 141990 w 3079941"/>
                <a:gd name="connsiteY425" fmla="*/ 471268 h 1160647"/>
                <a:gd name="connsiteX426" fmla="*/ 154404 w 3079941"/>
                <a:gd name="connsiteY426" fmla="*/ 471268 h 1160647"/>
                <a:gd name="connsiteX427" fmla="*/ 154404 w 3079941"/>
                <a:gd name="connsiteY427" fmla="*/ 356694 h 1160647"/>
                <a:gd name="connsiteX428" fmla="*/ 158457 w 3079941"/>
                <a:gd name="connsiteY428" fmla="*/ 328590 h 1160647"/>
                <a:gd name="connsiteX429" fmla="*/ 160484 w 3079941"/>
                <a:gd name="connsiteY429" fmla="*/ 328590 h 1160647"/>
                <a:gd name="connsiteX430" fmla="*/ 174671 w 3079941"/>
                <a:gd name="connsiteY430" fmla="*/ 328590 h 1160647"/>
                <a:gd name="connsiteX431" fmla="*/ 211151 w 3079941"/>
                <a:gd name="connsiteY431" fmla="*/ 246443 h 1160647"/>
                <a:gd name="connsiteX432" fmla="*/ 215205 w 3079941"/>
                <a:gd name="connsiteY432" fmla="*/ 0 h 1160647"/>
                <a:gd name="connsiteX0" fmla="*/ 215205 w 3079941"/>
                <a:gd name="connsiteY0" fmla="*/ 0 h 1160647"/>
                <a:gd name="connsiteX1" fmla="*/ 217231 w 3079941"/>
                <a:gd name="connsiteY1" fmla="*/ 246443 h 1160647"/>
                <a:gd name="connsiteX2" fmla="*/ 255738 w 3079941"/>
                <a:gd name="connsiteY2" fmla="*/ 326429 h 1160647"/>
                <a:gd name="connsiteX3" fmla="*/ 257765 w 3079941"/>
                <a:gd name="connsiteY3" fmla="*/ 326429 h 1160647"/>
                <a:gd name="connsiteX4" fmla="*/ 271952 w 3079941"/>
                <a:gd name="connsiteY4" fmla="*/ 326429 h 1160647"/>
                <a:gd name="connsiteX5" fmla="*/ 271952 w 3079941"/>
                <a:gd name="connsiteY5" fmla="*/ 350208 h 1160647"/>
                <a:gd name="connsiteX6" fmla="*/ 272459 w 3079941"/>
                <a:gd name="connsiteY6" fmla="*/ 351019 h 1160647"/>
                <a:gd name="connsiteX7" fmla="*/ 276005 w 3079941"/>
                <a:gd name="connsiteY7" fmla="*/ 356694 h 1160647"/>
                <a:gd name="connsiteX8" fmla="*/ 276005 w 3079941"/>
                <a:gd name="connsiteY8" fmla="*/ 471268 h 1160647"/>
                <a:gd name="connsiteX9" fmla="*/ 278285 w 3079941"/>
                <a:gd name="connsiteY9" fmla="*/ 471268 h 1160647"/>
                <a:gd name="connsiteX10" fmla="*/ 294246 w 3079941"/>
                <a:gd name="connsiteY10" fmla="*/ 471268 h 1160647"/>
                <a:gd name="connsiteX11" fmla="*/ 294246 w 3079941"/>
                <a:gd name="connsiteY11" fmla="*/ 611783 h 1160647"/>
                <a:gd name="connsiteX12" fmla="*/ 295766 w 3079941"/>
                <a:gd name="connsiteY12" fmla="*/ 611513 h 1160647"/>
                <a:gd name="connsiteX13" fmla="*/ 306406 w 3079941"/>
                <a:gd name="connsiteY13" fmla="*/ 609622 h 1160647"/>
                <a:gd name="connsiteX14" fmla="*/ 304379 w 3079941"/>
                <a:gd name="connsiteY14" fmla="*/ 698254 h 1160647"/>
                <a:gd name="connsiteX15" fmla="*/ 305899 w 3079941"/>
                <a:gd name="connsiteY15" fmla="*/ 698525 h 1160647"/>
                <a:gd name="connsiteX16" fmla="*/ 316539 w 3079941"/>
                <a:gd name="connsiteY16" fmla="*/ 700416 h 1160647"/>
                <a:gd name="connsiteX17" fmla="*/ 316792 w 3079941"/>
                <a:gd name="connsiteY17" fmla="*/ 701227 h 1160647"/>
                <a:gd name="connsiteX18" fmla="*/ 318566 w 3079941"/>
                <a:gd name="connsiteY18" fmla="*/ 706902 h 1160647"/>
                <a:gd name="connsiteX19" fmla="*/ 319326 w 3079941"/>
                <a:gd name="connsiteY19" fmla="*/ 704470 h 1160647"/>
                <a:gd name="connsiteX20" fmla="*/ 324646 w 3079941"/>
                <a:gd name="connsiteY20" fmla="*/ 687446 h 1160647"/>
                <a:gd name="connsiteX21" fmla="*/ 326419 w 3079941"/>
                <a:gd name="connsiteY21" fmla="*/ 687446 h 1160647"/>
                <a:gd name="connsiteX22" fmla="*/ 338833 w 3079941"/>
                <a:gd name="connsiteY22" fmla="*/ 687446 h 1160647"/>
                <a:gd name="connsiteX23" fmla="*/ 338833 w 3079941"/>
                <a:gd name="connsiteY23" fmla="*/ 719872 h 1160647"/>
                <a:gd name="connsiteX24" fmla="*/ 339846 w 3079941"/>
                <a:gd name="connsiteY24" fmla="*/ 720413 h 1160647"/>
                <a:gd name="connsiteX25" fmla="*/ 346940 w 3079941"/>
                <a:gd name="connsiteY25" fmla="*/ 724196 h 1160647"/>
                <a:gd name="connsiteX26" fmla="*/ 346940 w 3079941"/>
                <a:gd name="connsiteY26" fmla="*/ 725547 h 1160647"/>
                <a:gd name="connsiteX27" fmla="*/ 346940 w 3079941"/>
                <a:gd name="connsiteY27" fmla="*/ 735005 h 1160647"/>
                <a:gd name="connsiteX28" fmla="*/ 391527 w 3079941"/>
                <a:gd name="connsiteY28" fmla="*/ 735005 h 1160647"/>
                <a:gd name="connsiteX29" fmla="*/ 391527 w 3079941"/>
                <a:gd name="connsiteY29" fmla="*/ 736086 h 1160647"/>
                <a:gd name="connsiteX30" fmla="*/ 391527 w 3079941"/>
                <a:gd name="connsiteY30" fmla="*/ 743652 h 1160647"/>
                <a:gd name="connsiteX31" fmla="*/ 393553 w 3079941"/>
                <a:gd name="connsiteY31" fmla="*/ 743652 h 1160647"/>
                <a:gd name="connsiteX32" fmla="*/ 407740 w 3079941"/>
                <a:gd name="connsiteY32" fmla="*/ 743652 h 1160647"/>
                <a:gd name="connsiteX33" fmla="*/ 407740 w 3079941"/>
                <a:gd name="connsiteY33" fmla="*/ 713387 h 1160647"/>
                <a:gd name="connsiteX34" fmla="*/ 452327 w 3079941"/>
                <a:gd name="connsiteY34" fmla="*/ 713387 h 1160647"/>
                <a:gd name="connsiteX35" fmla="*/ 452327 w 3079941"/>
                <a:gd name="connsiteY35" fmla="*/ 712036 h 1160647"/>
                <a:gd name="connsiteX36" fmla="*/ 452327 w 3079941"/>
                <a:gd name="connsiteY36" fmla="*/ 702578 h 1160647"/>
                <a:gd name="connsiteX37" fmla="*/ 453341 w 3079941"/>
                <a:gd name="connsiteY37" fmla="*/ 702578 h 1160647"/>
                <a:gd name="connsiteX38" fmla="*/ 460434 w 3079941"/>
                <a:gd name="connsiteY38" fmla="*/ 702578 h 1160647"/>
                <a:gd name="connsiteX39" fmla="*/ 460434 w 3079941"/>
                <a:gd name="connsiteY39" fmla="*/ 700687 h 1160647"/>
                <a:gd name="connsiteX40" fmla="*/ 460434 w 3079941"/>
                <a:gd name="connsiteY40" fmla="*/ 687446 h 1160647"/>
                <a:gd name="connsiteX41" fmla="*/ 461194 w 3079941"/>
                <a:gd name="connsiteY41" fmla="*/ 687446 h 1160647"/>
                <a:gd name="connsiteX42" fmla="*/ 466514 w 3079941"/>
                <a:gd name="connsiteY42" fmla="*/ 687446 h 1160647"/>
                <a:gd name="connsiteX43" fmla="*/ 466514 w 3079941"/>
                <a:gd name="connsiteY43" fmla="*/ 686365 h 1160647"/>
                <a:gd name="connsiteX44" fmla="*/ 466514 w 3079941"/>
                <a:gd name="connsiteY44" fmla="*/ 678798 h 1160647"/>
                <a:gd name="connsiteX45" fmla="*/ 468541 w 3079941"/>
                <a:gd name="connsiteY45" fmla="*/ 678798 h 1160647"/>
                <a:gd name="connsiteX46" fmla="*/ 482728 w 3079941"/>
                <a:gd name="connsiteY46" fmla="*/ 678798 h 1160647"/>
                <a:gd name="connsiteX47" fmla="*/ 482728 w 3079941"/>
                <a:gd name="connsiteY47" fmla="*/ 679879 h 1160647"/>
                <a:gd name="connsiteX48" fmla="*/ 482728 w 3079941"/>
                <a:gd name="connsiteY48" fmla="*/ 687446 h 1160647"/>
                <a:gd name="connsiteX49" fmla="*/ 505021 w 3079941"/>
                <a:gd name="connsiteY49" fmla="*/ 687446 h 1160647"/>
                <a:gd name="connsiteX50" fmla="*/ 505021 w 3079941"/>
                <a:gd name="connsiteY50" fmla="*/ 685554 h 1160647"/>
                <a:gd name="connsiteX51" fmla="*/ 505021 w 3079941"/>
                <a:gd name="connsiteY51" fmla="*/ 672313 h 1160647"/>
                <a:gd name="connsiteX52" fmla="*/ 506795 w 3079941"/>
                <a:gd name="connsiteY52" fmla="*/ 672313 h 1160647"/>
                <a:gd name="connsiteX53" fmla="*/ 519208 w 3079941"/>
                <a:gd name="connsiteY53" fmla="*/ 672313 h 1160647"/>
                <a:gd name="connsiteX54" fmla="*/ 519208 w 3079941"/>
                <a:gd name="connsiteY54" fmla="*/ 696093 h 1160647"/>
                <a:gd name="connsiteX55" fmla="*/ 520222 w 3079941"/>
                <a:gd name="connsiteY55" fmla="*/ 696093 h 1160647"/>
                <a:gd name="connsiteX56" fmla="*/ 527315 w 3079941"/>
                <a:gd name="connsiteY56" fmla="*/ 696093 h 1160647"/>
                <a:gd name="connsiteX57" fmla="*/ 527315 w 3079941"/>
                <a:gd name="connsiteY57" fmla="*/ 695012 h 1160647"/>
                <a:gd name="connsiteX58" fmla="*/ 527315 w 3079941"/>
                <a:gd name="connsiteY58" fmla="*/ 687446 h 1160647"/>
                <a:gd name="connsiteX59" fmla="*/ 529088 w 3079941"/>
                <a:gd name="connsiteY59" fmla="*/ 687446 h 1160647"/>
                <a:gd name="connsiteX60" fmla="*/ 541502 w 3079941"/>
                <a:gd name="connsiteY60" fmla="*/ 687446 h 1160647"/>
                <a:gd name="connsiteX61" fmla="*/ 541502 w 3079941"/>
                <a:gd name="connsiteY61" fmla="*/ 713387 h 1160647"/>
                <a:gd name="connsiteX62" fmla="*/ 543529 w 3079941"/>
                <a:gd name="connsiteY62" fmla="*/ 713387 h 1160647"/>
                <a:gd name="connsiteX63" fmla="*/ 557715 w 3079941"/>
                <a:gd name="connsiteY63" fmla="*/ 713387 h 1160647"/>
                <a:gd name="connsiteX64" fmla="*/ 557715 w 3079941"/>
                <a:gd name="connsiteY64" fmla="*/ 715008 h 1160647"/>
                <a:gd name="connsiteX65" fmla="*/ 557715 w 3079941"/>
                <a:gd name="connsiteY65" fmla="*/ 726358 h 1160647"/>
                <a:gd name="connsiteX66" fmla="*/ 558475 w 3079941"/>
                <a:gd name="connsiteY66" fmla="*/ 726358 h 1160647"/>
                <a:gd name="connsiteX67" fmla="*/ 563796 w 3079941"/>
                <a:gd name="connsiteY67" fmla="*/ 726358 h 1160647"/>
                <a:gd name="connsiteX68" fmla="*/ 563796 w 3079941"/>
                <a:gd name="connsiteY68" fmla="*/ 725547 h 1160647"/>
                <a:gd name="connsiteX69" fmla="*/ 563796 w 3079941"/>
                <a:gd name="connsiteY69" fmla="*/ 719872 h 1160647"/>
                <a:gd name="connsiteX70" fmla="*/ 594196 w 3079941"/>
                <a:gd name="connsiteY70" fmla="*/ 719872 h 1160647"/>
                <a:gd name="connsiteX71" fmla="*/ 594196 w 3079941"/>
                <a:gd name="connsiteY71" fmla="*/ 743652 h 1160647"/>
                <a:gd name="connsiteX72" fmla="*/ 595209 w 3079941"/>
                <a:gd name="connsiteY72" fmla="*/ 743652 h 1160647"/>
                <a:gd name="connsiteX73" fmla="*/ 602303 w 3079941"/>
                <a:gd name="connsiteY73" fmla="*/ 743652 h 1160647"/>
                <a:gd name="connsiteX74" fmla="*/ 602303 w 3079941"/>
                <a:gd name="connsiteY74" fmla="*/ 744733 h 1160647"/>
                <a:gd name="connsiteX75" fmla="*/ 602303 w 3079941"/>
                <a:gd name="connsiteY75" fmla="*/ 752299 h 1160647"/>
                <a:gd name="connsiteX76" fmla="*/ 603063 w 3079941"/>
                <a:gd name="connsiteY76" fmla="*/ 752299 h 1160647"/>
                <a:gd name="connsiteX77" fmla="*/ 608383 w 3079941"/>
                <a:gd name="connsiteY77" fmla="*/ 752299 h 1160647"/>
                <a:gd name="connsiteX78" fmla="*/ 608383 w 3079941"/>
                <a:gd name="connsiteY78" fmla="*/ 750137 h 1160647"/>
                <a:gd name="connsiteX79" fmla="*/ 608383 w 3079941"/>
                <a:gd name="connsiteY79" fmla="*/ 735005 h 1160647"/>
                <a:gd name="connsiteX80" fmla="*/ 609396 w 3079941"/>
                <a:gd name="connsiteY80" fmla="*/ 735005 h 1160647"/>
                <a:gd name="connsiteX81" fmla="*/ 616490 w 3079941"/>
                <a:gd name="connsiteY81" fmla="*/ 735005 h 1160647"/>
                <a:gd name="connsiteX82" fmla="*/ 616490 w 3079941"/>
                <a:gd name="connsiteY82" fmla="*/ 736086 h 1160647"/>
                <a:gd name="connsiteX83" fmla="*/ 616490 w 3079941"/>
                <a:gd name="connsiteY83" fmla="*/ 743652 h 1160647"/>
                <a:gd name="connsiteX84" fmla="*/ 621810 w 3079941"/>
                <a:gd name="connsiteY84" fmla="*/ 741659 h 1160647"/>
                <a:gd name="connsiteX85" fmla="*/ 622570 w 3079941"/>
                <a:gd name="connsiteY85" fmla="*/ 740679 h 1160647"/>
                <a:gd name="connsiteX86" fmla="*/ 622570 w 3079941"/>
                <a:gd name="connsiteY86" fmla="*/ 735005 h 1160647"/>
                <a:gd name="connsiteX87" fmla="*/ 661077 w 3079941"/>
                <a:gd name="connsiteY87" fmla="*/ 735005 h 1160647"/>
                <a:gd name="connsiteX88" fmla="*/ 661077 w 3079941"/>
                <a:gd name="connsiteY88" fmla="*/ 758784 h 1160647"/>
                <a:gd name="connsiteX89" fmla="*/ 663103 w 3079941"/>
                <a:gd name="connsiteY89" fmla="*/ 758784 h 1160647"/>
                <a:gd name="connsiteX90" fmla="*/ 677290 w 3079941"/>
                <a:gd name="connsiteY90" fmla="*/ 758784 h 1160647"/>
                <a:gd name="connsiteX91" fmla="*/ 677290 w 3079941"/>
                <a:gd name="connsiteY91" fmla="*/ 759865 h 1160647"/>
                <a:gd name="connsiteX92" fmla="*/ 677290 w 3079941"/>
                <a:gd name="connsiteY92" fmla="*/ 767431 h 1160647"/>
                <a:gd name="connsiteX93" fmla="*/ 679064 w 3079941"/>
                <a:gd name="connsiteY93" fmla="*/ 767431 h 1160647"/>
                <a:gd name="connsiteX94" fmla="*/ 691477 w 3079941"/>
                <a:gd name="connsiteY94" fmla="*/ 767431 h 1160647"/>
                <a:gd name="connsiteX95" fmla="*/ 691477 w 3079941"/>
                <a:gd name="connsiteY95" fmla="*/ 743652 h 1160647"/>
                <a:gd name="connsiteX96" fmla="*/ 692490 w 3079941"/>
                <a:gd name="connsiteY96" fmla="*/ 743652 h 1160647"/>
                <a:gd name="connsiteX97" fmla="*/ 699584 w 3079941"/>
                <a:gd name="connsiteY97" fmla="*/ 743652 h 1160647"/>
                <a:gd name="connsiteX98" fmla="*/ 699584 w 3079941"/>
                <a:gd name="connsiteY98" fmla="*/ 711225 h 1160647"/>
                <a:gd name="connsiteX99" fmla="*/ 700597 w 3079941"/>
                <a:gd name="connsiteY99" fmla="*/ 711225 h 1160647"/>
                <a:gd name="connsiteX100" fmla="*/ 707691 w 3079941"/>
                <a:gd name="connsiteY100" fmla="*/ 711225 h 1160647"/>
                <a:gd name="connsiteX101" fmla="*/ 707691 w 3079941"/>
                <a:gd name="connsiteY101" fmla="*/ 709334 h 1160647"/>
                <a:gd name="connsiteX102" fmla="*/ 707691 w 3079941"/>
                <a:gd name="connsiteY102" fmla="*/ 696093 h 1160647"/>
                <a:gd name="connsiteX103" fmla="*/ 706424 w 3079941"/>
                <a:gd name="connsiteY103" fmla="*/ 694471 h 1160647"/>
                <a:gd name="connsiteX104" fmla="*/ 711744 w 3079941"/>
                <a:gd name="connsiteY104" fmla="*/ 683122 h 1160647"/>
                <a:gd name="connsiteX105" fmla="*/ 719851 w 3079941"/>
                <a:gd name="connsiteY105" fmla="*/ 711225 h 1160647"/>
                <a:gd name="connsiteX106" fmla="*/ 720611 w 3079941"/>
                <a:gd name="connsiteY106" fmla="*/ 711225 h 1160647"/>
                <a:gd name="connsiteX107" fmla="*/ 725931 w 3079941"/>
                <a:gd name="connsiteY107" fmla="*/ 711225 h 1160647"/>
                <a:gd name="connsiteX108" fmla="*/ 725931 w 3079941"/>
                <a:gd name="connsiteY108" fmla="*/ 605298 h 1160647"/>
                <a:gd name="connsiteX109" fmla="*/ 727451 w 3079941"/>
                <a:gd name="connsiteY109" fmla="*/ 605298 h 1160647"/>
                <a:gd name="connsiteX110" fmla="*/ 738091 w 3079941"/>
                <a:gd name="connsiteY110" fmla="*/ 605298 h 1160647"/>
                <a:gd name="connsiteX111" fmla="*/ 738091 w 3079941"/>
                <a:gd name="connsiteY111" fmla="*/ 557739 h 1160647"/>
                <a:gd name="connsiteX112" fmla="*/ 764438 w 3079941"/>
                <a:gd name="connsiteY112" fmla="*/ 557739 h 1160647"/>
                <a:gd name="connsiteX113" fmla="*/ 764438 w 3079941"/>
                <a:gd name="connsiteY113" fmla="*/ 536121 h 1160647"/>
                <a:gd name="connsiteX114" fmla="*/ 798892 w 3079941"/>
                <a:gd name="connsiteY114" fmla="*/ 536121 h 1160647"/>
                <a:gd name="connsiteX115" fmla="*/ 798892 w 3079941"/>
                <a:gd name="connsiteY115" fmla="*/ 538553 h 1160647"/>
                <a:gd name="connsiteX116" fmla="*/ 798892 w 3079941"/>
                <a:gd name="connsiteY116" fmla="*/ 555577 h 1160647"/>
                <a:gd name="connsiteX117" fmla="*/ 801172 w 3079941"/>
                <a:gd name="connsiteY117" fmla="*/ 555577 h 1160647"/>
                <a:gd name="connsiteX118" fmla="*/ 817132 w 3079941"/>
                <a:gd name="connsiteY118" fmla="*/ 555577 h 1160647"/>
                <a:gd name="connsiteX119" fmla="*/ 817132 w 3079941"/>
                <a:gd name="connsiteY119" fmla="*/ 603136 h 1160647"/>
                <a:gd name="connsiteX120" fmla="*/ 818145 w 3079941"/>
                <a:gd name="connsiteY120" fmla="*/ 603136 h 1160647"/>
                <a:gd name="connsiteX121" fmla="*/ 825239 w 3079941"/>
                <a:gd name="connsiteY121" fmla="*/ 603136 h 1160647"/>
                <a:gd name="connsiteX122" fmla="*/ 839426 w 3079941"/>
                <a:gd name="connsiteY122" fmla="*/ 607460 h 1160647"/>
                <a:gd name="connsiteX123" fmla="*/ 839426 w 3079941"/>
                <a:gd name="connsiteY123" fmla="*/ 646372 h 1160647"/>
                <a:gd name="connsiteX124" fmla="*/ 840439 w 3079941"/>
                <a:gd name="connsiteY124" fmla="*/ 646372 h 1160647"/>
                <a:gd name="connsiteX125" fmla="*/ 847532 w 3079941"/>
                <a:gd name="connsiteY125" fmla="*/ 646372 h 1160647"/>
                <a:gd name="connsiteX126" fmla="*/ 847532 w 3079941"/>
                <a:gd name="connsiteY126" fmla="*/ 647993 h 1160647"/>
                <a:gd name="connsiteX127" fmla="*/ 847532 w 3079941"/>
                <a:gd name="connsiteY127" fmla="*/ 659342 h 1160647"/>
                <a:gd name="connsiteX128" fmla="*/ 849559 w 3079941"/>
                <a:gd name="connsiteY128" fmla="*/ 659342 h 1160647"/>
                <a:gd name="connsiteX129" fmla="*/ 863746 w 3079941"/>
                <a:gd name="connsiteY129" fmla="*/ 659342 h 1160647"/>
                <a:gd name="connsiteX130" fmla="*/ 869826 w 3079941"/>
                <a:gd name="connsiteY130" fmla="*/ 665828 h 1160647"/>
                <a:gd name="connsiteX131" fmla="*/ 869826 w 3079941"/>
                <a:gd name="connsiteY131" fmla="*/ 687446 h 1160647"/>
                <a:gd name="connsiteX132" fmla="*/ 872106 w 3079941"/>
                <a:gd name="connsiteY132" fmla="*/ 687446 h 1160647"/>
                <a:gd name="connsiteX133" fmla="*/ 888066 w 3079941"/>
                <a:gd name="connsiteY133" fmla="*/ 687446 h 1160647"/>
                <a:gd name="connsiteX134" fmla="*/ 888066 w 3079941"/>
                <a:gd name="connsiteY134" fmla="*/ 688526 h 1160647"/>
                <a:gd name="connsiteX135" fmla="*/ 888066 w 3079941"/>
                <a:gd name="connsiteY135" fmla="*/ 696093 h 1160647"/>
                <a:gd name="connsiteX136" fmla="*/ 889333 w 3079941"/>
                <a:gd name="connsiteY136" fmla="*/ 696093 h 1160647"/>
                <a:gd name="connsiteX137" fmla="*/ 898200 w 3079941"/>
                <a:gd name="connsiteY137" fmla="*/ 696093 h 1160647"/>
                <a:gd name="connsiteX138" fmla="*/ 898200 w 3079941"/>
                <a:gd name="connsiteY138" fmla="*/ 698254 h 1160647"/>
                <a:gd name="connsiteX139" fmla="*/ 898200 w 3079941"/>
                <a:gd name="connsiteY139" fmla="*/ 713387 h 1160647"/>
                <a:gd name="connsiteX140" fmla="*/ 902253 w 3079941"/>
                <a:gd name="connsiteY140" fmla="*/ 711495 h 1160647"/>
                <a:gd name="connsiteX141" fmla="*/ 902253 w 3079941"/>
                <a:gd name="connsiteY141" fmla="*/ 698254 h 1160647"/>
                <a:gd name="connsiteX142" fmla="*/ 903266 w 3079941"/>
                <a:gd name="connsiteY142" fmla="*/ 698254 h 1160647"/>
                <a:gd name="connsiteX143" fmla="*/ 910360 w 3079941"/>
                <a:gd name="connsiteY143" fmla="*/ 698254 h 1160647"/>
                <a:gd name="connsiteX144" fmla="*/ 910360 w 3079941"/>
                <a:gd name="connsiteY144" fmla="*/ 699876 h 1160647"/>
                <a:gd name="connsiteX145" fmla="*/ 910360 w 3079941"/>
                <a:gd name="connsiteY145" fmla="*/ 711225 h 1160647"/>
                <a:gd name="connsiteX146" fmla="*/ 911120 w 3079941"/>
                <a:gd name="connsiteY146" fmla="*/ 711225 h 1160647"/>
                <a:gd name="connsiteX147" fmla="*/ 916440 w 3079941"/>
                <a:gd name="connsiteY147" fmla="*/ 711225 h 1160647"/>
                <a:gd name="connsiteX148" fmla="*/ 965080 w 3079941"/>
                <a:gd name="connsiteY148" fmla="*/ 706902 h 1160647"/>
                <a:gd name="connsiteX149" fmla="*/ 965080 w 3079941"/>
                <a:gd name="connsiteY149" fmla="*/ 708253 h 1160647"/>
                <a:gd name="connsiteX150" fmla="*/ 965080 w 3079941"/>
                <a:gd name="connsiteY150" fmla="*/ 717710 h 1160647"/>
                <a:gd name="connsiteX151" fmla="*/ 965840 w 3079941"/>
                <a:gd name="connsiteY151" fmla="*/ 717710 h 1160647"/>
                <a:gd name="connsiteX152" fmla="*/ 971161 w 3079941"/>
                <a:gd name="connsiteY152" fmla="*/ 717710 h 1160647"/>
                <a:gd name="connsiteX153" fmla="*/ 971161 w 3079941"/>
                <a:gd name="connsiteY153" fmla="*/ 719872 h 1160647"/>
                <a:gd name="connsiteX154" fmla="*/ 971161 w 3079941"/>
                <a:gd name="connsiteY154" fmla="*/ 735005 h 1160647"/>
                <a:gd name="connsiteX155" fmla="*/ 973187 w 3079941"/>
                <a:gd name="connsiteY155" fmla="*/ 733654 h 1160647"/>
                <a:gd name="connsiteX156" fmla="*/ 987374 w 3079941"/>
                <a:gd name="connsiteY156" fmla="*/ 724196 h 1160647"/>
                <a:gd name="connsiteX157" fmla="*/ 993454 w 3079941"/>
                <a:gd name="connsiteY157" fmla="*/ 683122 h 1160647"/>
                <a:gd name="connsiteX158" fmla="*/ 994214 w 3079941"/>
                <a:gd name="connsiteY158" fmla="*/ 682852 h 1160647"/>
                <a:gd name="connsiteX159" fmla="*/ 999534 w 3079941"/>
                <a:gd name="connsiteY159" fmla="*/ 680960 h 1160647"/>
                <a:gd name="connsiteX160" fmla="*/ 1001561 w 3079941"/>
                <a:gd name="connsiteY160" fmla="*/ 611783 h 1160647"/>
                <a:gd name="connsiteX161" fmla="*/ 1003588 w 3079941"/>
                <a:gd name="connsiteY161" fmla="*/ 680960 h 1160647"/>
                <a:gd name="connsiteX162" fmla="*/ 1004348 w 3079941"/>
                <a:gd name="connsiteY162" fmla="*/ 681230 h 1160647"/>
                <a:gd name="connsiteX163" fmla="*/ 1009668 w 3079941"/>
                <a:gd name="connsiteY163" fmla="*/ 683122 h 1160647"/>
                <a:gd name="connsiteX164" fmla="*/ 1009668 w 3079941"/>
                <a:gd name="connsiteY164" fmla="*/ 596651 h 1160647"/>
                <a:gd name="connsiteX165" fmla="*/ 1013721 w 3079941"/>
                <a:gd name="connsiteY165" fmla="*/ 564224 h 1160647"/>
                <a:gd name="connsiteX166" fmla="*/ 1052228 w 3079941"/>
                <a:gd name="connsiteY166" fmla="*/ 564224 h 1160647"/>
                <a:gd name="connsiteX167" fmla="*/ 1052228 w 3079941"/>
                <a:gd name="connsiteY167" fmla="*/ 596651 h 1160647"/>
                <a:gd name="connsiteX168" fmla="*/ 1052988 w 3079941"/>
                <a:gd name="connsiteY168" fmla="*/ 596651 h 1160647"/>
                <a:gd name="connsiteX169" fmla="*/ 1058308 w 3079941"/>
                <a:gd name="connsiteY169" fmla="*/ 596651 h 1160647"/>
                <a:gd name="connsiteX170" fmla="*/ 1058308 w 3079941"/>
                <a:gd name="connsiteY170" fmla="*/ 514503 h 1160647"/>
                <a:gd name="connsiteX171" fmla="*/ 1060082 w 3079941"/>
                <a:gd name="connsiteY171" fmla="*/ 514503 h 1160647"/>
                <a:gd name="connsiteX172" fmla="*/ 1072495 w 3079941"/>
                <a:gd name="connsiteY172" fmla="*/ 514503 h 1160647"/>
                <a:gd name="connsiteX173" fmla="*/ 1072495 w 3079941"/>
                <a:gd name="connsiteY173" fmla="*/ 512612 h 1160647"/>
                <a:gd name="connsiteX174" fmla="*/ 1072495 w 3079941"/>
                <a:gd name="connsiteY174" fmla="*/ 499371 h 1160647"/>
                <a:gd name="connsiteX175" fmla="*/ 1094789 w 3079941"/>
                <a:gd name="connsiteY175" fmla="*/ 499371 h 1160647"/>
                <a:gd name="connsiteX176" fmla="*/ 1094789 w 3079941"/>
                <a:gd name="connsiteY176" fmla="*/ 498290 h 1160647"/>
                <a:gd name="connsiteX177" fmla="*/ 1094789 w 3079941"/>
                <a:gd name="connsiteY177" fmla="*/ 490724 h 1160647"/>
                <a:gd name="connsiteX178" fmla="*/ 1096562 w 3079941"/>
                <a:gd name="connsiteY178" fmla="*/ 490724 h 1160647"/>
                <a:gd name="connsiteX179" fmla="*/ 1108976 w 3079941"/>
                <a:gd name="connsiteY179" fmla="*/ 490724 h 1160647"/>
                <a:gd name="connsiteX180" fmla="*/ 1108976 w 3079941"/>
                <a:gd name="connsiteY180" fmla="*/ 491805 h 1160647"/>
                <a:gd name="connsiteX181" fmla="*/ 1108976 w 3079941"/>
                <a:gd name="connsiteY181" fmla="*/ 499371 h 1160647"/>
                <a:gd name="connsiteX182" fmla="*/ 1109736 w 3079941"/>
                <a:gd name="connsiteY182" fmla="*/ 499371 h 1160647"/>
                <a:gd name="connsiteX183" fmla="*/ 1115056 w 3079941"/>
                <a:gd name="connsiteY183" fmla="*/ 499371 h 1160647"/>
                <a:gd name="connsiteX184" fmla="*/ 1125189 w 3079941"/>
                <a:gd name="connsiteY184" fmla="*/ 495047 h 1160647"/>
                <a:gd name="connsiteX185" fmla="*/ 1129242 w 3079941"/>
                <a:gd name="connsiteY185" fmla="*/ 498290 h 1160647"/>
                <a:gd name="connsiteX186" fmla="*/ 1129242 w 3079941"/>
                <a:gd name="connsiteY186" fmla="*/ 490724 h 1160647"/>
                <a:gd name="connsiteX187" fmla="*/ 1131522 w 3079941"/>
                <a:gd name="connsiteY187" fmla="*/ 490724 h 1160647"/>
                <a:gd name="connsiteX188" fmla="*/ 1147483 w 3079941"/>
                <a:gd name="connsiteY188" fmla="*/ 490724 h 1160647"/>
                <a:gd name="connsiteX189" fmla="*/ 1147483 w 3079941"/>
                <a:gd name="connsiteY189" fmla="*/ 491805 h 1160647"/>
                <a:gd name="connsiteX190" fmla="*/ 1147483 w 3079941"/>
                <a:gd name="connsiteY190" fmla="*/ 499371 h 1160647"/>
                <a:gd name="connsiteX191" fmla="*/ 1177883 w 3079941"/>
                <a:gd name="connsiteY191" fmla="*/ 499371 h 1160647"/>
                <a:gd name="connsiteX192" fmla="*/ 1177883 w 3079941"/>
                <a:gd name="connsiteY192" fmla="*/ 500992 h 1160647"/>
                <a:gd name="connsiteX193" fmla="*/ 1177883 w 3079941"/>
                <a:gd name="connsiteY193" fmla="*/ 512342 h 1160647"/>
                <a:gd name="connsiteX194" fmla="*/ 1204230 w 3079941"/>
                <a:gd name="connsiteY194" fmla="*/ 512342 h 1160647"/>
                <a:gd name="connsiteX195" fmla="*/ 1204230 w 3079941"/>
                <a:gd name="connsiteY195" fmla="*/ 542606 h 1160647"/>
                <a:gd name="connsiteX196" fmla="*/ 1204990 w 3079941"/>
                <a:gd name="connsiteY196" fmla="*/ 542606 h 1160647"/>
                <a:gd name="connsiteX197" fmla="*/ 1210310 w 3079941"/>
                <a:gd name="connsiteY197" fmla="*/ 542606 h 1160647"/>
                <a:gd name="connsiteX198" fmla="*/ 1210310 w 3079941"/>
                <a:gd name="connsiteY198" fmla="*/ 543687 h 1160647"/>
                <a:gd name="connsiteX199" fmla="*/ 1210310 w 3079941"/>
                <a:gd name="connsiteY199" fmla="*/ 551254 h 1160647"/>
                <a:gd name="connsiteX200" fmla="*/ 1214364 w 3079941"/>
                <a:gd name="connsiteY200" fmla="*/ 581518 h 1160647"/>
                <a:gd name="connsiteX201" fmla="*/ 1215124 w 3079941"/>
                <a:gd name="connsiteY201" fmla="*/ 581518 h 1160647"/>
                <a:gd name="connsiteX202" fmla="*/ 1220444 w 3079941"/>
                <a:gd name="connsiteY202" fmla="*/ 581518 h 1160647"/>
                <a:gd name="connsiteX203" fmla="*/ 1220444 w 3079941"/>
                <a:gd name="connsiteY203" fmla="*/ 582329 h 1160647"/>
                <a:gd name="connsiteX204" fmla="*/ 1220444 w 3079941"/>
                <a:gd name="connsiteY204" fmla="*/ 588004 h 1160647"/>
                <a:gd name="connsiteX205" fmla="*/ 1221457 w 3079941"/>
                <a:gd name="connsiteY205" fmla="*/ 588004 h 1160647"/>
                <a:gd name="connsiteX206" fmla="*/ 1228550 w 3079941"/>
                <a:gd name="connsiteY206" fmla="*/ 588004 h 1160647"/>
                <a:gd name="connsiteX207" fmla="*/ 1228550 w 3079941"/>
                <a:gd name="connsiteY207" fmla="*/ 618269 h 1160647"/>
                <a:gd name="connsiteX208" fmla="*/ 1230577 w 3079941"/>
                <a:gd name="connsiteY208" fmla="*/ 618269 h 1160647"/>
                <a:gd name="connsiteX209" fmla="*/ 1244764 w 3079941"/>
                <a:gd name="connsiteY209" fmla="*/ 618269 h 1160647"/>
                <a:gd name="connsiteX210" fmla="*/ 1244764 w 3079941"/>
                <a:gd name="connsiteY210" fmla="*/ 642048 h 1160647"/>
                <a:gd name="connsiteX211" fmla="*/ 1246791 w 3079941"/>
                <a:gd name="connsiteY211" fmla="*/ 643669 h 1160647"/>
                <a:gd name="connsiteX212" fmla="*/ 1246791 w 3079941"/>
                <a:gd name="connsiteY212" fmla="*/ 655019 h 1160647"/>
                <a:gd name="connsiteX213" fmla="*/ 1247551 w 3079941"/>
                <a:gd name="connsiteY213" fmla="*/ 655019 h 1160647"/>
                <a:gd name="connsiteX214" fmla="*/ 1252871 w 3079941"/>
                <a:gd name="connsiteY214" fmla="*/ 655019 h 1160647"/>
                <a:gd name="connsiteX215" fmla="*/ 1252871 w 3079941"/>
                <a:gd name="connsiteY215" fmla="*/ 678798 h 1160647"/>
                <a:gd name="connsiteX216" fmla="*/ 1254137 w 3079941"/>
                <a:gd name="connsiteY216" fmla="*/ 678798 h 1160647"/>
                <a:gd name="connsiteX217" fmla="*/ 1263004 w 3079941"/>
                <a:gd name="connsiteY217" fmla="*/ 678798 h 1160647"/>
                <a:gd name="connsiteX218" fmla="*/ 1265031 w 3079941"/>
                <a:gd name="connsiteY218" fmla="*/ 682852 h 1160647"/>
                <a:gd name="connsiteX219" fmla="*/ 1265031 w 3079941"/>
                <a:gd name="connsiteY219" fmla="*/ 696093 h 1160647"/>
                <a:gd name="connsiteX220" fmla="*/ 1266551 w 3079941"/>
                <a:gd name="connsiteY220" fmla="*/ 694201 h 1160647"/>
                <a:gd name="connsiteX221" fmla="*/ 1277191 w 3079941"/>
                <a:gd name="connsiteY221" fmla="*/ 680960 h 1160647"/>
                <a:gd name="connsiteX222" fmla="*/ 1305565 w 3079941"/>
                <a:gd name="connsiteY222" fmla="*/ 680960 h 1160647"/>
                <a:gd name="connsiteX223" fmla="*/ 1305565 w 3079941"/>
                <a:gd name="connsiteY223" fmla="*/ 767431 h 1160647"/>
                <a:gd name="connsiteX224" fmla="*/ 1306325 w 3079941"/>
                <a:gd name="connsiteY224" fmla="*/ 767431 h 1160647"/>
                <a:gd name="connsiteX225" fmla="*/ 1311645 w 3079941"/>
                <a:gd name="connsiteY225" fmla="*/ 767431 h 1160647"/>
                <a:gd name="connsiteX226" fmla="*/ 1312405 w 3079941"/>
                <a:gd name="connsiteY226" fmla="*/ 766080 h 1160647"/>
                <a:gd name="connsiteX227" fmla="*/ 1317725 w 3079941"/>
                <a:gd name="connsiteY227" fmla="*/ 756622 h 1160647"/>
                <a:gd name="connsiteX228" fmla="*/ 1317725 w 3079941"/>
                <a:gd name="connsiteY228" fmla="*/ 758514 h 1160647"/>
                <a:gd name="connsiteX229" fmla="*/ 1317725 w 3079941"/>
                <a:gd name="connsiteY229" fmla="*/ 771755 h 1160647"/>
                <a:gd name="connsiteX230" fmla="*/ 1321778 w 3079941"/>
                <a:gd name="connsiteY230" fmla="*/ 726358 h 1160647"/>
                <a:gd name="connsiteX231" fmla="*/ 1322538 w 3079941"/>
                <a:gd name="connsiteY231" fmla="*/ 726358 h 1160647"/>
                <a:gd name="connsiteX232" fmla="*/ 1327858 w 3079941"/>
                <a:gd name="connsiteY232" fmla="*/ 726358 h 1160647"/>
                <a:gd name="connsiteX233" fmla="*/ 1327858 w 3079941"/>
                <a:gd name="connsiteY233" fmla="*/ 661504 h 1160647"/>
                <a:gd name="connsiteX234" fmla="*/ 1328872 w 3079941"/>
                <a:gd name="connsiteY234" fmla="*/ 661504 h 1160647"/>
                <a:gd name="connsiteX235" fmla="*/ 1335965 w 3079941"/>
                <a:gd name="connsiteY235" fmla="*/ 661504 h 1160647"/>
                <a:gd name="connsiteX236" fmla="*/ 1348125 w 3079941"/>
                <a:gd name="connsiteY236" fmla="*/ 618269 h 1160647"/>
                <a:gd name="connsiteX237" fmla="*/ 1349392 w 3079941"/>
                <a:gd name="connsiteY237" fmla="*/ 618269 h 1160647"/>
                <a:gd name="connsiteX238" fmla="*/ 1358259 w 3079941"/>
                <a:gd name="connsiteY238" fmla="*/ 618269 h 1160647"/>
                <a:gd name="connsiteX239" fmla="*/ 1368392 w 3079941"/>
                <a:gd name="connsiteY239" fmla="*/ 661504 h 1160647"/>
                <a:gd name="connsiteX240" fmla="*/ 1369405 w 3079941"/>
                <a:gd name="connsiteY240" fmla="*/ 661504 h 1160647"/>
                <a:gd name="connsiteX241" fmla="*/ 1376499 w 3079941"/>
                <a:gd name="connsiteY241" fmla="*/ 661504 h 1160647"/>
                <a:gd name="connsiteX242" fmla="*/ 1376499 w 3079941"/>
                <a:gd name="connsiteY242" fmla="*/ 700416 h 1160647"/>
                <a:gd name="connsiteX243" fmla="*/ 1378272 w 3079941"/>
                <a:gd name="connsiteY243" fmla="*/ 700416 h 1160647"/>
                <a:gd name="connsiteX244" fmla="*/ 1390686 w 3079941"/>
                <a:gd name="connsiteY244" fmla="*/ 700416 h 1160647"/>
                <a:gd name="connsiteX245" fmla="*/ 1390686 w 3079941"/>
                <a:gd name="connsiteY245" fmla="*/ 702578 h 1160647"/>
                <a:gd name="connsiteX246" fmla="*/ 1390686 w 3079941"/>
                <a:gd name="connsiteY246" fmla="*/ 717710 h 1160647"/>
                <a:gd name="connsiteX247" fmla="*/ 1394739 w 3079941"/>
                <a:gd name="connsiteY247" fmla="*/ 715549 h 1160647"/>
                <a:gd name="connsiteX248" fmla="*/ 1394739 w 3079941"/>
                <a:gd name="connsiteY248" fmla="*/ 700416 h 1160647"/>
                <a:gd name="connsiteX249" fmla="*/ 1396259 w 3079941"/>
                <a:gd name="connsiteY249" fmla="*/ 700416 h 1160647"/>
                <a:gd name="connsiteX250" fmla="*/ 1406899 w 3079941"/>
                <a:gd name="connsiteY250" fmla="*/ 700416 h 1160647"/>
                <a:gd name="connsiteX251" fmla="*/ 1406899 w 3079941"/>
                <a:gd name="connsiteY251" fmla="*/ 702037 h 1160647"/>
                <a:gd name="connsiteX252" fmla="*/ 1406899 w 3079941"/>
                <a:gd name="connsiteY252" fmla="*/ 713387 h 1160647"/>
                <a:gd name="connsiteX253" fmla="*/ 1437300 w 3079941"/>
                <a:gd name="connsiteY253" fmla="*/ 713387 h 1160647"/>
                <a:gd name="connsiteX254" fmla="*/ 1437300 w 3079941"/>
                <a:gd name="connsiteY254" fmla="*/ 676637 h 1160647"/>
                <a:gd name="connsiteX255" fmla="*/ 1438566 w 3079941"/>
                <a:gd name="connsiteY255" fmla="*/ 676637 h 1160647"/>
                <a:gd name="connsiteX256" fmla="*/ 1447433 w 3079941"/>
                <a:gd name="connsiteY256" fmla="*/ 676637 h 1160647"/>
                <a:gd name="connsiteX257" fmla="*/ 1447433 w 3079941"/>
                <a:gd name="connsiteY257" fmla="*/ 698254 h 1160647"/>
                <a:gd name="connsiteX258" fmla="*/ 1449460 w 3079941"/>
                <a:gd name="connsiteY258" fmla="*/ 665828 h 1160647"/>
                <a:gd name="connsiteX259" fmla="*/ 1471753 w 3079941"/>
                <a:gd name="connsiteY259" fmla="*/ 665828 h 1160647"/>
                <a:gd name="connsiteX260" fmla="*/ 1471753 w 3079941"/>
                <a:gd name="connsiteY260" fmla="*/ 664206 h 1160647"/>
                <a:gd name="connsiteX261" fmla="*/ 1471753 w 3079941"/>
                <a:gd name="connsiteY261" fmla="*/ 652857 h 1160647"/>
                <a:gd name="connsiteX262" fmla="*/ 1472513 w 3079941"/>
                <a:gd name="connsiteY262" fmla="*/ 652857 h 1160647"/>
                <a:gd name="connsiteX263" fmla="*/ 1477833 w 3079941"/>
                <a:gd name="connsiteY263" fmla="*/ 652857 h 1160647"/>
                <a:gd name="connsiteX264" fmla="*/ 1477833 w 3079941"/>
                <a:gd name="connsiteY264" fmla="*/ 650966 h 1160647"/>
                <a:gd name="connsiteX265" fmla="*/ 1477833 w 3079941"/>
                <a:gd name="connsiteY265" fmla="*/ 637725 h 1160647"/>
                <a:gd name="connsiteX266" fmla="*/ 1481887 w 3079941"/>
                <a:gd name="connsiteY266" fmla="*/ 644210 h 1160647"/>
                <a:gd name="connsiteX267" fmla="*/ 1484167 w 3079941"/>
                <a:gd name="connsiteY267" fmla="*/ 644210 h 1160647"/>
                <a:gd name="connsiteX268" fmla="*/ 1500127 w 3079941"/>
                <a:gd name="connsiteY268" fmla="*/ 644210 h 1160647"/>
                <a:gd name="connsiteX269" fmla="*/ 1500127 w 3079941"/>
                <a:gd name="connsiteY269" fmla="*/ 643399 h 1160647"/>
                <a:gd name="connsiteX270" fmla="*/ 1500127 w 3079941"/>
                <a:gd name="connsiteY270" fmla="*/ 637725 h 1160647"/>
                <a:gd name="connsiteX271" fmla="*/ 1500887 w 3079941"/>
                <a:gd name="connsiteY271" fmla="*/ 637725 h 1160647"/>
                <a:gd name="connsiteX272" fmla="*/ 1506207 w 3079941"/>
                <a:gd name="connsiteY272" fmla="*/ 637725 h 1160647"/>
                <a:gd name="connsiteX273" fmla="*/ 1506207 w 3079941"/>
                <a:gd name="connsiteY273" fmla="*/ 639076 h 1160647"/>
                <a:gd name="connsiteX274" fmla="*/ 1506207 w 3079941"/>
                <a:gd name="connsiteY274" fmla="*/ 648534 h 1160647"/>
                <a:gd name="connsiteX275" fmla="*/ 1544714 w 3079941"/>
                <a:gd name="connsiteY275" fmla="*/ 648534 h 1160647"/>
                <a:gd name="connsiteX276" fmla="*/ 1544714 w 3079941"/>
                <a:gd name="connsiteY276" fmla="*/ 786887 h 1160647"/>
                <a:gd name="connsiteX277" fmla="*/ 1546234 w 3079941"/>
                <a:gd name="connsiteY277" fmla="*/ 786887 h 1160647"/>
                <a:gd name="connsiteX278" fmla="*/ 1556874 w 3079941"/>
                <a:gd name="connsiteY278" fmla="*/ 786887 h 1160647"/>
                <a:gd name="connsiteX279" fmla="*/ 1556874 w 3079941"/>
                <a:gd name="connsiteY279" fmla="*/ 773917 h 1160647"/>
                <a:gd name="connsiteX280" fmla="*/ 1560928 w 3079941"/>
                <a:gd name="connsiteY280" fmla="*/ 773917 h 1160647"/>
                <a:gd name="connsiteX281" fmla="*/ 1560928 w 3079941"/>
                <a:gd name="connsiteY281" fmla="*/ 786887 h 1160647"/>
                <a:gd name="connsiteX282" fmla="*/ 1591328 w 3079941"/>
                <a:gd name="connsiteY282" fmla="*/ 786887 h 1160647"/>
                <a:gd name="connsiteX283" fmla="*/ 1591328 w 3079941"/>
                <a:gd name="connsiteY283" fmla="*/ 756622 h 1160647"/>
                <a:gd name="connsiteX284" fmla="*/ 1603488 w 3079941"/>
                <a:gd name="connsiteY284" fmla="*/ 756622 h 1160647"/>
                <a:gd name="connsiteX285" fmla="*/ 1615648 w 3079941"/>
                <a:gd name="connsiteY285" fmla="*/ 754461 h 1160647"/>
                <a:gd name="connsiteX286" fmla="*/ 1619702 w 3079941"/>
                <a:gd name="connsiteY286" fmla="*/ 756622 h 1160647"/>
                <a:gd name="connsiteX287" fmla="*/ 1629835 w 3079941"/>
                <a:gd name="connsiteY287" fmla="*/ 756622 h 1160647"/>
                <a:gd name="connsiteX288" fmla="*/ 1629835 w 3079941"/>
                <a:gd name="connsiteY288" fmla="*/ 786887 h 1160647"/>
                <a:gd name="connsiteX289" fmla="*/ 1637942 w 3079941"/>
                <a:gd name="connsiteY289" fmla="*/ 786887 h 1160647"/>
                <a:gd name="connsiteX290" fmla="*/ 1637942 w 3079941"/>
                <a:gd name="connsiteY290" fmla="*/ 804182 h 1160647"/>
                <a:gd name="connsiteX291" fmla="*/ 1647278 w 3079941"/>
                <a:gd name="connsiteY291" fmla="*/ 805087 h 1160647"/>
                <a:gd name="connsiteX292" fmla="*/ 1660236 w 3079941"/>
                <a:gd name="connsiteY292" fmla="*/ 805087 h 1160647"/>
                <a:gd name="connsiteX293" fmla="*/ 1660236 w 3079941"/>
                <a:gd name="connsiteY293" fmla="*/ 789049 h 1160647"/>
                <a:gd name="connsiteX294" fmla="*/ 1728192 w 3079941"/>
                <a:gd name="connsiteY294" fmla="*/ 789049 h 1160647"/>
                <a:gd name="connsiteX295" fmla="*/ 1728192 w 3079941"/>
                <a:gd name="connsiteY295" fmla="*/ 703796 h 1160647"/>
                <a:gd name="connsiteX296" fmla="*/ 1800200 w 3079941"/>
                <a:gd name="connsiteY296" fmla="*/ 703796 h 1160647"/>
                <a:gd name="connsiteX297" fmla="*/ 1800200 w 3079941"/>
                <a:gd name="connsiteY297" fmla="*/ 782564 h 1160647"/>
                <a:gd name="connsiteX298" fmla="*/ 1802104 w 3079941"/>
                <a:gd name="connsiteY298" fmla="*/ 782564 h 1160647"/>
                <a:gd name="connsiteX299" fmla="*/ 1803346 w 3079941"/>
                <a:gd name="connsiteY299" fmla="*/ 805087 h 1160647"/>
                <a:gd name="connsiteX300" fmla="*/ 1813022 w 3079941"/>
                <a:gd name="connsiteY300" fmla="*/ 805087 h 1160647"/>
                <a:gd name="connsiteX301" fmla="*/ 1814264 w 3079941"/>
                <a:gd name="connsiteY301" fmla="*/ 782564 h 1160647"/>
                <a:gd name="connsiteX302" fmla="*/ 1820344 w 3079941"/>
                <a:gd name="connsiteY302" fmla="*/ 782564 h 1160647"/>
                <a:gd name="connsiteX303" fmla="*/ 1821586 w 3079941"/>
                <a:gd name="connsiteY303" fmla="*/ 805087 h 1160647"/>
                <a:gd name="connsiteX304" fmla="*/ 1872208 w 3079941"/>
                <a:gd name="connsiteY304" fmla="*/ 805087 h 1160647"/>
                <a:gd name="connsiteX305" fmla="*/ 1872208 w 3079941"/>
                <a:gd name="connsiteY305" fmla="*/ 642059 h 1160647"/>
                <a:gd name="connsiteX306" fmla="*/ 2069535 w 3079941"/>
                <a:gd name="connsiteY306" fmla="*/ 642059 h 1160647"/>
                <a:gd name="connsiteX307" fmla="*/ 2069535 w 3079941"/>
                <a:gd name="connsiteY307" fmla="*/ 805087 h 1160647"/>
                <a:gd name="connsiteX308" fmla="*/ 2088232 w 3079941"/>
                <a:gd name="connsiteY308" fmla="*/ 805087 h 1160647"/>
                <a:gd name="connsiteX309" fmla="*/ 2088232 w 3079941"/>
                <a:gd name="connsiteY309" fmla="*/ 722394 h 1160647"/>
                <a:gd name="connsiteX310" fmla="*/ 2183352 w 3079941"/>
                <a:gd name="connsiteY310" fmla="*/ 722394 h 1160647"/>
                <a:gd name="connsiteX311" fmla="*/ 2195282 w 3079941"/>
                <a:gd name="connsiteY311" fmla="*/ 404253 h 1160647"/>
                <a:gd name="connsiteX312" fmla="*/ 2183122 w 3079941"/>
                <a:gd name="connsiteY312" fmla="*/ 382635 h 1160647"/>
                <a:gd name="connsiteX313" fmla="*/ 2177042 w 3079941"/>
                <a:gd name="connsiteY313" fmla="*/ 378311 h 1160647"/>
                <a:gd name="connsiteX314" fmla="*/ 2185149 w 3079941"/>
                <a:gd name="connsiteY314" fmla="*/ 354532 h 1160647"/>
                <a:gd name="connsiteX315" fmla="*/ 2185149 w 3079941"/>
                <a:gd name="connsiteY315" fmla="*/ 337238 h 1160647"/>
                <a:gd name="connsiteX316" fmla="*/ 2199336 w 3079941"/>
                <a:gd name="connsiteY316" fmla="*/ 337238 h 1160647"/>
                <a:gd name="connsiteX317" fmla="*/ 2199336 w 3079941"/>
                <a:gd name="connsiteY317" fmla="*/ 315620 h 1160647"/>
                <a:gd name="connsiteX318" fmla="*/ 2201362 w 3079941"/>
                <a:gd name="connsiteY318" fmla="*/ 311296 h 1160647"/>
                <a:gd name="connsiteX319" fmla="*/ 2201362 w 3079941"/>
                <a:gd name="connsiteY319" fmla="*/ 233472 h 1160647"/>
                <a:gd name="connsiteX320" fmla="*/ 2199336 w 3079941"/>
                <a:gd name="connsiteY320" fmla="*/ 226987 h 1160647"/>
                <a:gd name="connsiteX321" fmla="*/ 2205416 w 3079941"/>
                <a:gd name="connsiteY321" fmla="*/ 220501 h 1160647"/>
                <a:gd name="connsiteX322" fmla="*/ 2205416 w 3079941"/>
                <a:gd name="connsiteY322" fmla="*/ 162133 h 1160647"/>
                <a:gd name="connsiteX323" fmla="*/ 2207442 w 3079941"/>
                <a:gd name="connsiteY323" fmla="*/ 157810 h 1160647"/>
                <a:gd name="connsiteX324" fmla="*/ 2207442 w 3079941"/>
                <a:gd name="connsiteY324" fmla="*/ 101604 h 1160647"/>
                <a:gd name="connsiteX325" fmla="*/ 2209469 w 3079941"/>
                <a:gd name="connsiteY325" fmla="*/ 82148 h 1160647"/>
                <a:gd name="connsiteX326" fmla="*/ 2213523 w 3079941"/>
                <a:gd name="connsiteY326" fmla="*/ 99442 h 1160647"/>
                <a:gd name="connsiteX327" fmla="*/ 2215549 w 3079941"/>
                <a:gd name="connsiteY327" fmla="*/ 157810 h 1160647"/>
                <a:gd name="connsiteX328" fmla="*/ 2217576 w 3079941"/>
                <a:gd name="connsiteY328" fmla="*/ 220501 h 1160647"/>
                <a:gd name="connsiteX329" fmla="*/ 2223656 w 3079941"/>
                <a:gd name="connsiteY329" fmla="*/ 226987 h 1160647"/>
                <a:gd name="connsiteX330" fmla="*/ 2221629 w 3079941"/>
                <a:gd name="connsiteY330" fmla="*/ 233472 h 1160647"/>
                <a:gd name="connsiteX331" fmla="*/ 2221629 w 3079941"/>
                <a:gd name="connsiteY331" fmla="*/ 311296 h 1160647"/>
                <a:gd name="connsiteX332" fmla="*/ 2223656 w 3079941"/>
                <a:gd name="connsiteY332" fmla="*/ 315620 h 1160647"/>
                <a:gd name="connsiteX333" fmla="*/ 2223656 w 3079941"/>
                <a:gd name="connsiteY333" fmla="*/ 337238 h 1160647"/>
                <a:gd name="connsiteX334" fmla="*/ 2237843 w 3079941"/>
                <a:gd name="connsiteY334" fmla="*/ 337238 h 1160647"/>
                <a:gd name="connsiteX335" fmla="*/ 2237843 w 3079941"/>
                <a:gd name="connsiteY335" fmla="*/ 354532 h 1160647"/>
                <a:gd name="connsiteX336" fmla="*/ 2245950 w 3079941"/>
                <a:gd name="connsiteY336" fmla="*/ 378311 h 1160647"/>
                <a:gd name="connsiteX337" fmla="*/ 2239870 w 3079941"/>
                <a:gd name="connsiteY337" fmla="*/ 382635 h 1160647"/>
                <a:gd name="connsiteX338" fmla="*/ 2227709 w 3079941"/>
                <a:gd name="connsiteY338" fmla="*/ 404253 h 1160647"/>
                <a:gd name="connsiteX339" fmla="*/ 2235816 w 3079941"/>
                <a:gd name="connsiteY339" fmla="*/ 657181 h 1160647"/>
                <a:gd name="connsiteX340" fmla="*/ 2300670 w 3079941"/>
                <a:gd name="connsiteY340" fmla="*/ 657181 h 1160647"/>
                <a:gd name="connsiteX341" fmla="*/ 2300670 w 3079941"/>
                <a:gd name="connsiteY341" fmla="*/ 732843 h 1160647"/>
                <a:gd name="connsiteX342" fmla="*/ 2308777 w 3079941"/>
                <a:gd name="connsiteY342" fmla="*/ 732843 h 1160647"/>
                <a:gd name="connsiteX343" fmla="*/ 2310804 w 3079941"/>
                <a:gd name="connsiteY343" fmla="*/ 726358 h 1160647"/>
                <a:gd name="connsiteX344" fmla="*/ 2316884 w 3079941"/>
                <a:gd name="connsiteY344" fmla="*/ 726358 h 1160647"/>
                <a:gd name="connsiteX345" fmla="*/ 2318911 w 3079941"/>
                <a:gd name="connsiteY345" fmla="*/ 735005 h 1160647"/>
                <a:gd name="connsiteX346" fmla="*/ 2331071 w 3079941"/>
                <a:gd name="connsiteY346" fmla="*/ 735005 h 1160647"/>
                <a:gd name="connsiteX347" fmla="*/ 2331071 w 3079941"/>
                <a:gd name="connsiteY347" fmla="*/ 728519 h 1160647"/>
                <a:gd name="connsiteX348" fmla="*/ 2353364 w 3079941"/>
                <a:gd name="connsiteY348" fmla="*/ 728519 h 1160647"/>
                <a:gd name="connsiteX349" fmla="*/ 2353364 w 3079941"/>
                <a:gd name="connsiteY349" fmla="*/ 735005 h 1160647"/>
                <a:gd name="connsiteX350" fmla="*/ 2373631 w 3079941"/>
                <a:gd name="connsiteY350" fmla="*/ 735005 h 1160647"/>
                <a:gd name="connsiteX351" fmla="*/ 2373631 w 3079941"/>
                <a:gd name="connsiteY351" fmla="*/ 780402 h 1160647"/>
                <a:gd name="connsiteX352" fmla="*/ 2387818 w 3079941"/>
                <a:gd name="connsiteY352" fmla="*/ 780402 h 1160647"/>
                <a:gd name="connsiteX353" fmla="*/ 2387818 w 3079941"/>
                <a:gd name="connsiteY353" fmla="*/ 767431 h 1160647"/>
                <a:gd name="connsiteX354" fmla="*/ 2404032 w 3079941"/>
                <a:gd name="connsiteY354" fmla="*/ 767431 h 1160647"/>
                <a:gd name="connsiteX355" fmla="*/ 2404032 w 3079941"/>
                <a:gd name="connsiteY355" fmla="*/ 588004 h 1160647"/>
                <a:gd name="connsiteX356" fmla="*/ 2410112 w 3079941"/>
                <a:gd name="connsiteY356" fmla="*/ 581518 h 1160647"/>
                <a:gd name="connsiteX357" fmla="*/ 2483073 w 3079941"/>
                <a:gd name="connsiteY357" fmla="*/ 581518 h 1160647"/>
                <a:gd name="connsiteX358" fmla="*/ 2483073 w 3079941"/>
                <a:gd name="connsiteY358" fmla="*/ 590166 h 1160647"/>
                <a:gd name="connsiteX359" fmla="*/ 2493206 w 3079941"/>
                <a:gd name="connsiteY359" fmla="*/ 590166 h 1160647"/>
                <a:gd name="connsiteX360" fmla="*/ 2493206 w 3079941"/>
                <a:gd name="connsiteY360" fmla="*/ 704740 h 1160647"/>
                <a:gd name="connsiteX361" fmla="*/ 2515500 w 3079941"/>
                <a:gd name="connsiteY361" fmla="*/ 704740 h 1160647"/>
                <a:gd name="connsiteX362" fmla="*/ 2515500 w 3079941"/>
                <a:gd name="connsiteY362" fmla="*/ 637725 h 1160647"/>
                <a:gd name="connsiteX363" fmla="*/ 2541847 w 3079941"/>
                <a:gd name="connsiteY363" fmla="*/ 637725 h 1160647"/>
                <a:gd name="connsiteX364" fmla="*/ 2545900 w 3079941"/>
                <a:gd name="connsiteY364" fmla="*/ 633401 h 1160647"/>
                <a:gd name="connsiteX365" fmla="*/ 2554007 w 3079941"/>
                <a:gd name="connsiteY365" fmla="*/ 633401 h 1160647"/>
                <a:gd name="connsiteX366" fmla="*/ 2558060 w 3079941"/>
                <a:gd name="connsiteY366" fmla="*/ 637725 h 1160647"/>
                <a:gd name="connsiteX367" fmla="*/ 2580354 w 3079941"/>
                <a:gd name="connsiteY367" fmla="*/ 637725 h 1160647"/>
                <a:gd name="connsiteX368" fmla="*/ 2580354 w 3079941"/>
                <a:gd name="connsiteY368" fmla="*/ 520989 h 1160647"/>
                <a:gd name="connsiteX369" fmla="*/ 2637101 w 3079941"/>
                <a:gd name="connsiteY369" fmla="*/ 510180 h 1160647"/>
                <a:gd name="connsiteX370" fmla="*/ 2637101 w 3079941"/>
                <a:gd name="connsiteY370" fmla="*/ 511261 h 1160647"/>
                <a:gd name="connsiteX371" fmla="*/ 2637101 w 3079941"/>
                <a:gd name="connsiteY371" fmla="*/ 518827 h 1160647"/>
                <a:gd name="connsiteX372" fmla="*/ 2663448 w 3079941"/>
                <a:gd name="connsiteY372" fmla="*/ 518827 h 1160647"/>
                <a:gd name="connsiteX373" fmla="*/ 2663448 w 3079941"/>
                <a:gd name="connsiteY373" fmla="*/ 773917 h 1160647"/>
                <a:gd name="connsiteX374" fmla="*/ 2685742 w 3079941"/>
                <a:gd name="connsiteY374" fmla="*/ 773917 h 1160647"/>
                <a:gd name="connsiteX375" fmla="*/ 2685742 w 3079941"/>
                <a:gd name="connsiteY375" fmla="*/ 769593 h 1160647"/>
                <a:gd name="connsiteX376" fmla="*/ 2697902 w 3079941"/>
                <a:gd name="connsiteY376" fmla="*/ 769593 h 1160647"/>
                <a:gd name="connsiteX377" fmla="*/ 2697902 w 3079941"/>
                <a:gd name="connsiteY377" fmla="*/ 773917 h 1160647"/>
                <a:gd name="connsiteX378" fmla="*/ 2722222 w 3079941"/>
                <a:gd name="connsiteY378" fmla="*/ 773917 h 1160647"/>
                <a:gd name="connsiteX379" fmla="*/ 2722222 w 3079941"/>
                <a:gd name="connsiteY379" fmla="*/ 760946 h 1160647"/>
                <a:gd name="connsiteX380" fmla="*/ 2750596 w 3079941"/>
                <a:gd name="connsiteY380" fmla="*/ 760946 h 1160647"/>
                <a:gd name="connsiteX381" fmla="*/ 2762756 w 3079941"/>
                <a:gd name="connsiteY381" fmla="*/ 756622 h 1160647"/>
                <a:gd name="connsiteX382" fmla="*/ 2783023 w 3079941"/>
                <a:gd name="connsiteY382" fmla="*/ 760946 h 1160647"/>
                <a:gd name="connsiteX383" fmla="*/ 2783023 w 3079941"/>
                <a:gd name="connsiteY383" fmla="*/ 743652 h 1160647"/>
                <a:gd name="connsiteX384" fmla="*/ 2791130 w 3079941"/>
                <a:gd name="connsiteY384" fmla="*/ 743652 h 1160647"/>
                <a:gd name="connsiteX385" fmla="*/ 2791130 w 3079941"/>
                <a:gd name="connsiteY385" fmla="*/ 730681 h 1160647"/>
                <a:gd name="connsiteX386" fmla="*/ 2847877 w 3079941"/>
                <a:gd name="connsiteY386" fmla="*/ 730681 h 1160647"/>
                <a:gd name="connsiteX387" fmla="*/ 2847877 w 3079941"/>
                <a:gd name="connsiteY387" fmla="*/ 700416 h 1160647"/>
                <a:gd name="connsiteX388" fmla="*/ 2866117 w 3079941"/>
                <a:gd name="connsiteY388" fmla="*/ 700416 h 1160647"/>
                <a:gd name="connsiteX389" fmla="*/ 2866117 w 3079941"/>
                <a:gd name="connsiteY389" fmla="*/ 693931 h 1160647"/>
                <a:gd name="connsiteX390" fmla="*/ 2878277 w 3079941"/>
                <a:gd name="connsiteY390" fmla="*/ 693931 h 1160647"/>
                <a:gd name="connsiteX391" fmla="*/ 2878277 w 3079941"/>
                <a:gd name="connsiteY391" fmla="*/ 700416 h 1160647"/>
                <a:gd name="connsiteX392" fmla="*/ 2894491 w 3079941"/>
                <a:gd name="connsiteY392" fmla="*/ 700416 h 1160647"/>
                <a:gd name="connsiteX393" fmla="*/ 2894491 w 3079941"/>
                <a:gd name="connsiteY393" fmla="*/ 750137 h 1160647"/>
                <a:gd name="connsiteX394" fmla="*/ 2926918 w 3079941"/>
                <a:gd name="connsiteY394" fmla="*/ 750137 h 1160647"/>
                <a:gd name="connsiteX395" fmla="*/ 2926918 w 3079941"/>
                <a:gd name="connsiteY395" fmla="*/ 724196 h 1160647"/>
                <a:gd name="connsiteX396" fmla="*/ 2965425 w 3079941"/>
                <a:gd name="connsiteY396" fmla="*/ 724196 h 1160647"/>
                <a:gd name="connsiteX397" fmla="*/ 2965425 w 3079941"/>
                <a:gd name="connsiteY397" fmla="*/ 693931 h 1160647"/>
                <a:gd name="connsiteX398" fmla="*/ 3014066 w 3079941"/>
                <a:gd name="connsiteY398" fmla="*/ 693931 h 1160647"/>
                <a:gd name="connsiteX399" fmla="*/ 3014066 w 3079941"/>
                <a:gd name="connsiteY399" fmla="*/ 805087 h 1160647"/>
                <a:gd name="connsiteX400" fmla="*/ 3014066 w 3079941"/>
                <a:gd name="connsiteY400" fmla="*/ 818866 h 1160647"/>
                <a:gd name="connsiteX401" fmla="*/ 3079941 w 3079941"/>
                <a:gd name="connsiteY401" fmla="*/ 818866 h 1160647"/>
                <a:gd name="connsiteX402" fmla="*/ 3079941 w 3079941"/>
                <a:gd name="connsiteY402" fmla="*/ 1030409 h 1160647"/>
                <a:gd name="connsiteX403" fmla="*/ 3079941 w 3079941"/>
                <a:gd name="connsiteY403" fmla="*/ 1160647 h 1160647"/>
                <a:gd name="connsiteX404" fmla="*/ 200958 w 3079941"/>
                <a:gd name="connsiteY404" fmla="*/ 1160647 h 1160647"/>
                <a:gd name="connsiteX405" fmla="*/ 200958 w 3079941"/>
                <a:gd name="connsiteY405" fmla="*/ 1126882 h 1160647"/>
                <a:gd name="connsiteX406" fmla="*/ 0 w 3079941"/>
                <a:gd name="connsiteY406" fmla="*/ 1126882 h 1160647"/>
                <a:gd name="connsiteX407" fmla="*/ 0 w 3079941"/>
                <a:gd name="connsiteY407" fmla="*/ 915339 h 1160647"/>
                <a:gd name="connsiteX408" fmla="*/ 103377 w 3079941"/>
                <a:gd name="connsiteY408" fmla="*/ 915339 h 1160647"/>
                <a:gd name="connsiteX409" fmla="*/ 103377 w 3079941"/>
                <a:gd name="connsiteY409" fmla="*/ 886329 h 1160647"/>
                <a:gd name="connsiteX410" fmla="*/ 55096 w 3079941"/>
                <a:gd name="connsiteY410" fmla="*/ 886329 h 1160647"/>
                <a:gd name="connsiteX411" fmla="*/ 55096 w 3079941"/>
                <a:gd name="connsiteY411" fmla="*/ 724196 h 1160647"/>
                <a:gd name="connsiteX412" fmla="*/ 75363 w 3079941"/>
                <a:gd name="connsiteY412" fmla="*/ 724196 h 1160647"/>
                <a:gd name="connsiteX413" fmla="*/ 75870 w 3079941"/>
                <a:gd name="connsiteY413" fmla="*/ 723115 h 1160647"/>
                <a:gd name="connsiteX414" fmla="*/ 79416 w 3079941"/>
                <a:gd name="connsiteY414" fmla="*/ 715549 h 1160647"/>
                <a:gd name="connsiteX415" fmla="*/ 81190 w 3079941"/>
                <a:gd name="connsiteY415" fmla="*/ 715819 h 1160647"/>
                <a:gd name="connsiteX416" fmla="*/ 93603 w 3079941"/>
                <a:gd name="connsiteY416" fmla="*/ 717710 h 1160647"/>
                <a:gd name="connsiteX417" fmla="*/ 94110 w 3079941"/>
                <a:gd name="connsiteY417" fmla="*/ 719062 h 1160647"/>
                <a:gd name="connsiteX418" fmla="*/ 97656 w 3079941"/>
                <a:gd name="connsiteY418" fmla="*/ 728519 h 1160647"/>
                <a:gd name="connsiteX419" fmla="*/ 124003 w 3079941"/>
                <a:gd name="connsiteY419" fmla="*/ 730681 h 1160647"/>
                <a:gd name="connsiteX420" fmla="*/ 124003 w 3079941"/>
                <a:gd name="connsiteY420" fmla="*/ 607460 h 1160647"/>
                <a:gd name="connsiteX421" fmla="*/ 126030 w 3079941"/>
                <a:gd name="connsiteY421" fmla="*/ 607460 h 1160647"/>
                <a:gd name="connsiteX422" fmla="*/ 140217 w 3079941"/>
                <a:gd name="connsiteY422" fmla="*/ 607460 h 1160647"/>
                <a:gd name="connsiteX423" fmla="*/ 140217 w 3079941"/>
                <a:gd name="connsiteY423" fmla="*/ 471268 h 1160647"/>
                <a:gd name="connsiteX424" fmla="*/ 141990 w 3079941"/>
                <a:gd name="connsiteY424" fmla="*/ 471268 h 1160647"/>
                <a:gd name="connsiteX425" fmla="*/ 154404 w 3079941"/>
                <a:gd name="connsiteY425" fmla="*/ 471268 h 1160647"/>
                <a:gd name="connsiteX426" fmla="*/ 154404 w 3079941"/>
                <a:gd name="connsiteY426" fmla="*/ 356694 h 1160647"/>
                <a:gd name="connsiteX427" fmla="*/ 158457 w 3079941"/>
                <a:gd name="connsiteY427" fmla="*/ 328590 h 1160647"/>
                <a:gd name="connsiteX428" fmla="*/ 160484 w 3079941"/>
                <a:gd name="connsiteY428" fmla="*/ 328590 h 1160647"/>
                <a:gd name="connsiteX429" fmla="*/ 174671 w 3079941"/>
                <a:gd name="connsiteY429" fmla="*/ 328590 h 1160647"/>
                <a:gd name="connsiteX430" fmla="*/ 211151 w 3079941"/>
                <a:gd name="connsiteY430" fmla="*/ 246443 h 1160647"/>
                <a:gd name="connsiteX431" fmla="*/ 215205 w 3079941"/>
                <a:gd name="connsiteY431" fmla="*/ 0 h 1160647"/>
                <a:gd name="connsiteX0" fmla="*/ 215205 w 3079941"/>
                <a:gd name="connsiteY0" fmla="*/ 0 h 1160647"/>
                <a:gd name="connsiteX1" fmla="*/ 217231 w 3079941"/>
                <a:gd name="connsiteY1" fmla="*/ 246443 h 1160647"/>
                <a:gd name="connsiteX2" fmla="*/ 255738 w 3079941"/>
                <a:gd name="connsiteY2" fmla="*/ 326429 h 1160647"/>
                <a:gd name="connsiteX3" fmla="*/ 257765 w 3079941"/>
                <a:gd name="connsiteY3" fmla="*/ 326429 h 1160647"/>
                <a:gd name="connsiteX4" fmla="*/ 271952 w 3079941"/>
                <a:gd name="connsiteY4" fmla="*/ 326429 h 1160647"/>
                <a:gd name="connsiteX5" fmla="*/ 271952 w 3079941"/>
                <a:gd name="connsiteY5" fmla="*/ 350208 h 1160647"/>
                <a:gd name="connsiteX6" fmla="*/ 272459 w 3079941"/>
                <a:gd name="connsiteY6" fmla="*/ 351019 h 1160647"/>
                <a:gd name="connsiteX7" fmla="*/ 276005 w 3079941"/>
                <a:gd name="connsiteY7" fmla="*/ 356694 h 1160647"/>
                <a:gd name="connsiteX8" fmla="*/ 276005 w 3079941"/>
                <a:gd name="connsiteY8" fmla="*/ 471268 h 1160647"/>
                <a:gd name="connsiteX9" fmla="*/ 278285 w 3079941"/>
                <a:gd name="connsiteY9" fmla="*/ 471268 h 1160647"/>
                <a:gd name="connsiteX10" fmla="*/ 294246 w 3079941"/>
                <a:gd name="connsiteY10" fmla="*/ 471268 h 1160647"/>
                <a:gd name="connsiteX11" fmla="*/ 294246 w 3079941"/>
                <a:gd name="connsiteY11" fmla="*/ 611783 h 1160647"/>
                <a:gd name="connsiteX12" fmla="*/ 295766 w 3079941"/>
                <a:gd name="connsiteY12" fmla="*/ 611513 h 1160647"/>
                <a:gd name="connsiteX13" fmla="*/ 306406 w 3079941"/>
                <a:gd name="connsiteY13" fmla="*/ 609622 h 1160647"/>
                <a:gd name="connsiteX14" fmla="*/ 304379 w 3079941"/>
                <a:gd name="connsiteY14" fmla="*/ 698254 h 1160647"/>
                <a:gd name="connsiteX15" fmla="*/ 305899 w 3079941"/>
                <a:gd name="connsiteY15" fmla="*/ 698525 h 1160647"/>
                <a:gd name="connsiteX16" fmla="*/ 316539 w 3079941"/>
                <a:gd name="connsiteY16" fmla="*/ 700416 h 1160647"/>
                <a:gd name="connsiteX17" fmla="*/ 316792 w 3079941"/>
                <a:gd name="connsiteY17" fmla="*/ 701227 h 1160647"/>
                <a:gd name="connsiteX18" fmla="*/ 318566 w 3079941"/>
                <a:gd name="connsiteY18" fmla="*/ 706902 h 1160647"/>
                <a:gd name="connsiteX19" fmla="*/ 319326 w 3079941"/>
                <a:gd name="connsiteY19" fmla="*/ 704470 h 1160647"/>
                <a:gd name="connsiteX20" fmla="*/ 324646 w 3079941"/>
                <a:gd name="connsiteY20" fmla="*/ 687446 h 1160647"/>
                <a:gd name="connsiteX21" fmla="*/ 326419 w 3079941"/>
                <a:gd name="connsiteY21" fmla="*/ 687446 h 1160647"/>
                <a:gd name="connsiteX22" fmla="*/ 338833 w 3079941"/>
                <a:gd name="connsiteY22" fmla="*/ 687446 h 1160647"/>
                <a:gd name="connsiteX23" fmla="*/ 338833 w 3079941"/>
                <a:gd name="connsiteY23" fmla="*/ 719872 h 1160647"/>
                <a:gd name="connsiteX24" fmla="*/ 339846 w 3079941"/>
                <a:gd name="connsiteY24" fmla="*/ 720413 h 1160647"/>
                <a:gd name="connsiteX25" fmla="*/ 346940 w 3079941"/>
                <a:gd name="connsiteY25" fmla="*/ 724196 h 1160647"/>
                <a:gd name="connsiteX26" fmla="*/ 346940 w 3079941"/>
                <a:gd name="connsiteY26" fmla="*/ 725547 h 1160647"/>
                <a:gd name="connsiteX27" fmla="*/ 346940 w 3079941"/>
                <a:gd name="connsiteY27" fmla="*/ 735005 h 1160647"/>
                <a:gd name="connsiteX28" fmla="*/ 391527 w 3079941"/>
                <a:gd name="connsiteY28" fmla="*/ 735005 h 1160647"/>
                <a:gd name="connsiteX29" fmla="*/ 391527 w 3079941"/>
                <a:gd name="connsiteY29" fmla="*/ 736086 h 1160647"/>
                <a:gd name="connsiteX30" fmla="*/ 391527 w 3079941"/>
                <a:gd name="connsiteY30" fmla="*/ 743652 h 1160647"/>
                <a:gd name="connsiteX31" fmla="*/ 393553 w 3079941"/>
                <a:gd name="connsiteY31" fmla="*/ 743652 h 1160647"/>
                <a:gd name="connsiteX32" fmla="*/ 407740 w 3079941"/>
                <a:gd name="connsiteY32" fmla="*/ 743652 h 1160647"/>
                <a:gd name="connsiteX33" fmla="*/ 407740 w 3079941"/>
                <a:gd name="connsiteY33" fmla="*/ 713387 h 1160647"/>
                <a:gd name="connsiteX34" fmla="*/ 452327 w 3079941"/>
                <a:gd name="connsiteY34" fmla="*/ 713387 h 1160647"/>
                <a:gd name="connsiteX35" fmla="*/ 452327 w 3079941"/>
                <a:gd name="connsiteY35" fmla="*/ 712036 h 1160647"/>
                <a:gd name="connsiteX36" fmla="*/ 452327 w 3079941"/>
                <a:gd name="connsiteY36" fmla="*/ 702578 h 1160647"/>
                <a:gd name="connsiteX37" fmla="*/ 453341 w 3079941"/>
                <a:gd name="connsiteY37" fmla="*/ 702578 h 1160647"/>
                <a:gd name="connsiteX38" fmla="*/ 460434 w 3079941"/>
                <a:gd name="connsiteY38" fmla="*/ 702578 h 1160647"/>
                <a:gd name="connsiteX39" fmla="*/ 460434 w 3079941"/>
                <a:gd name="connsiteY39" fmla="*/ 700687 h 1160647"/>
                <a:gd name="connsiteX40" fmla="*/ 460434 w 3079941"/>
                <a:gd name="connsiteY40" fmla="*/ 687446 h 1160647"/>
                <a:gd name="connsiteX41" fmla="*/ 461194 w 3079941"/>
                <a:gd name="connsiteY41" fmla="*/ 687446 h 1160647"/>
                <a:gd name="connsiteX42" fmla="*/ 466514 w 3079941"/>
                <a:gd name="connsiteY42" fmla="*/ 687446 h 1160647"/>
                <a:gd name="connsiteX43" fmla="*/ 466514 w 3079941"/>
                <a:gd name="connsiteY43" fmla="*/ 686365 h 1160647"/>
                <a:gd name="connsiteX44" fmla="*/ 466514 w 3079941"/>
                <a:gd name="connsiteY44" fmla="*/ 678798 h 1160647"/>
                <a:gd name="connsiteX45" fmla="*/ 468541 w 3079941"/>
                <a:gd name="connsiteY45" fmla="*/ 678798 h 1160647"/>
                <a:gd name="connsiteX46" fmla="*/ 482728 w 3079941"/>
                <a:gd name="connsiteY46" fmla="*/ 678798 h 1160647"/>
                <a:gd name="connsiteX47" fmla="*/ 482728 w 3079941"/>
                <a:gd name="connsiteY47" fmla="*/ 679879 h 1160647"/>
                <a:gd name="connsiteX48" fmla="*/ 482728 w 3079941"/>
                <a:gd name="connsiteY48" fmla="*/ 687446 h 1160647"/>
                <a:gd name="connsiteX49" fmla="*/ 505021 w 3079941"/>
                <a:gd name="connsiteY49" fmla="*/ 687446 h 1160647"/>
                <a:gd name="connsiteX50" fmla="*/ 505021 w 3079941"/>
                <a:gd name="connsiteY50" fmla="*/ 685554 h 1160647"/>
                <a:gd name="connsiteX51" fmla="*/ 505021 w 3079941"/>
                <a:gd name="connsiteY51" fmla="*/ 672313 h 1160647"/>
                <a:gd name="connsiteX52" fmla="*/ 506795 w 3079941"/>
                <a:gd name="connsiteY52" fmla="*/ 672313 h 1160647"/>
                <a:gd name="connsiteX53" fmla="*/ 519208 w 3079941"/>
                <a:gd name="connsiteY53" fmla="*/ 672313 h 1160647"/>
                <a:gd name="connsiteX54" fmla="*/ 519208 w 3079941"/>
                <a:gd name="connsiteY54" fmla="*/ 696093 h 1160647"/>
                <a:gd name="connsiteX55" fmla="*/ 520222 w 3079941"/>
                <a:gd name="connsiteY55" fmla="*/ 696093 h 1160647"/>
                <a:gd name="connsiteX56" fmla="*/ 527315 w 3079941"/>
                <a:gd name="connsiteY56" fmla="*/ 696093 h 1160647"/>
                <a:gd name="connsiteX57" fmla="*/ 527315 w 3079941"/>
                <a:gd name="connsiteY57" fmla="*/ 695012 h 1160647"/>
                <a:gd name="connsiteX58" fmla="*/ 527315 w 3079941"/>
                <a:gd name="connsiteY58" fmla="*/ 687446 h 1160647"/>
                <a:gd name="connsiteX59" fmla="*/ 529088 w 3079941"/>
                <a:gd name="connsiteY59" fmla="*/ 687446 h 1160647"/>
                <a:gd name="connsiteX60" fmla="*/ 541502 w 3079941"/>
                <a:gd name="connsiteY60" fmla="*/ 687446 h 1160647"/>
                <a:gd name="connsiteX61" fmla="*/ 541502 w 3079941"/>
                <a:gd name="connsiteY61" fmla="*/ 713387 h 1160647"/>
                <a:gd name="connsiteX62" fmla="*/ 543529 w 3079941"/>
                <a:gd name="connsiteY62" fmla="*/ 713387 h 1160647"/>
                <a:gd name="connsiteX63" fmla="*/ 557715 w 3079941"/>
                <a:gd name="connsiteY63" fmla="*/ 713387 h 1160647"/>
                <a:gd name="connsiteX64" fmla="*/ 557715 w 3079941"/>
                <a:gd name="connsiteY64" fmla="*/ 715008 h 1160647"/>
                <a:gd name="connsiteX65" fmla="*/ 557715 w 3079941"/>
                <a:gd name="connsiteY65" fmla="*/ 726358 h 1160647"/>
                <a:gd name="connsiteX66" fmla="*/ 558475 w 3079941"/>
                <a:gd name="connsiteY66" fmla="*/ 726358 h 1160647"/>
                <a:gd name="connsiteX67" fmla="*/ 563796 w 3079941"/>
                <a:gd name="connsiteY67" fmla="*/ 726358 h 1160647"/>
                <a:gd name="connsiteX68" fmla="*/ 563796 w 3079941"/>
                <a:gd name="connsiteY68" fmla="*/ 725547 h 1160647"/>
                <a:gd name="connsiteX69" fmla="*/ 563796 w 3079941"/>
                <a:gd name="connsiteY69" fmla="*/ 719872 h 1160647"/>
                <a:gd name="connsiteX70" fmla="*/ 594196 w 3079941"/>
                <a:gd name="connsiteY70" fmla="*/ 719872 h 1160647"/>
                <a:gd name="connsiteX71" fmla="*/ 594196 w 3079941"/>
                <a:gd name="connsiteY71" fmla="*/ 743652 h 1160647"/>
                <a:gd name="connsiteX72" fmla="*/ 595209 w 3079941"/>
                <a:gd name="connsiteY72" fmla="*/ 743652 h 1160647"/>
                <a:gd name="connsiteX73" fmla="*/ 602303 w 3079941"/>
                <a:gd name="connsiteY73" fmla="*/ 743652 h 1160647"/>
                <a:gd name="connsiteX74" fmla="*/ 602303 w 3079941"/>
                <a:gd name="connsiteY74" fmla="*/ 744733 h 1160647"/>
                <a:gd name="connsiteX75" fmla="*/ 602303 w 3079941"/>
                <a:gd name="connsiteY75" fmla="*/ 752299 h 1160647"/>
                <a:gd name="connsiteX76" fmla="*/ 603063 w 3079941"/>
                <a:gd name="connsiteY76" fmla="*/ 752299 h 1160647"/>
                <a:gd name="connsiteX77" fmla="*/ 608383 w 3079941"/>
                <a:gd name="connsiteY77" fmla="*/ 752299 h 1160647"/>
                <a:gd name="connsiteX78" fmla="*/ 608383 w 3079941"/>
                <a:gd name="connsiteY78" fmla="*/ 750137 h 1160647"/>
                <a:gd name="connsiteX79" fmla="*/ 608383 w 3079941"/>
                <a:gd name="connsiteY79" fmla="*/ 735005 h 1160647"/>
                <a:gd name="connsiteX80" fmla="*/ 609396 w 3079941"/>
                <a:gd name="connsiteY80" fmla="*/ 735005 h 1160647"/>
                <a:gd name="connsiteX81" fmla="*/ 616490 w 3079941"/>
                <a:gd name="connsiteY81" fmla="*/ 735005 h 1160647"/>
                <a:gd name="connsiteX82" fmla="*/ 616490 w 3079941"/>
                <a:gd name="connsiteY82" fmla="*/ 736086 h 1160647"/>
                <a:gd name="connsiteX83" fmla="*/ 616490 w 3079941"/>
                <a:gd name="connsiteY83" fmla="*/ 743652 h 1160647"/>
                <a:gd name="connsiteX84" fmla="*/ 621810 w 3079941"/>
                <a:gd name="connsiteY84" fmla="*/ 741659 h 1160647"/>
                <a:gd name="connsiteX85" fmla="*/ 622570 w 3079941"/>
                <a:gd name="connsiteY85" fmla="*/ 740679 h 1160647"/>
                <a:gd name="connsiteX86" fmla="*/ 622570 w 3079941"/>
                <a:gd name="connsiteY86" fmla="*/ 735005 h 1160647"/>
                <a:gd name="connsiteX87" fmla="*/ 661077 w 3079941"/>
                <a:gd name="connsiteY87" fmla="*/ 735005 h 1160647"/>
                <a:gd name="connsiteX88" fmla="*/ 661077 w 3079941"/>
                <a:gd name="connsiteY88" fmla="*/ 758784 h 1160647"/>
                <a:gd name="connsiteX89" fmla="*/ 663103 w 3079941"/>
                <a:gd name="connsiteY89" fmla="*/ 758784 h 1160647"/>
                <a:gd name="connsiteX90" fmla="*/ 677290 w 3079941"/>
                <a:gd name="connsiteY90" fmla="*/ 758784 h 1160647"/>
                <a:gd name="connsiteX91" fmla="*/ 677290 w 3079941"/>
                <a:gd name="connsiteY91" fmla="*/ 759865 h 1160647"/>
                <a:gd name="connsiteX92" fmla="*/ 677290 w 3079941"/>
                <a:gd name="connsiteY92" fmla="*/ 767431 h 1160647"/>
                <a:gd name="connsiteX93" fmla="*/ 679064 w 3079941"/>
                <a:gd name="connsiteY93" fmla="*/ 767431 h 1160647"/>
                <a:gd name="connsiteX94" fmla="*/ 691477 w 3079941"/>
                <a:gd name="connsiteY94" fmla="*/ 767431 h 1160647"/>
                <a:gd name="connsiteX95" fmla="*/ 691477 w 3079941"/>
                <a:gd name="connsiteY95" fmla="*/ 743652 h 1160647"/>
                <a:gd name="connsiteX96" fmla="*/ 692490 w 3079941"/>
                <a:gd name="connsiteY96" fmla="*/ 743652 h 1160647"/>
                <a:gd name="connsiteX97" fmla="*/ 699584 w 3079941"/>
                <a:gd name="connsiteY97" fmla="*/ 743652 h 1160647"/>
                <a:gd name="connsiteX98" fmla="*/ 699584 w 3079941"/>
                <a:gd name="connsiteY98" fmla="*/ 711225 h 1160647"/>
                <a:gd name="connsiteX99" fmla="*/ 700597 w 3079941"/>
                <a:gd name="connsiteY99" fmla="*/ 711225 h 1160647"/>
                <a:gd name="connsiteX100" fmla="*/ 707691 w 3079941"/>
                <a:gd name="connsiteY100" fmla="*/ 711225 h 1160647"/>
                <a:gd name="connsiteX101" fmla="*/ 707691 w 3079941"/>
                <a:gd name="connsiteY101" fmla="*/ 709334 h 1160647"/>
                <a:gd name="connsiteX102" fmla="*/ 707691 w 3079941"/>
                <a:gd name="connsiteY102" fmla="*/ 696093 h 1160647"/>
                <a:gd name="connsiteX103" fmla="*/ 706424 w 3079941"/>
                <a:gd name="connsiteY103" fmla="*/ 694471 h 1160647"/>
                <a:gd name="connsiteX104" fmla="*/ 711744 w 3079941"/>
                <a:gd name="connsiteY104" fmla="*/ 683122 h 1160647"/>
                <a:gd name="connsiteX105" fmla="*/ 719851 w 3079941"/>
                <a:gd name="connsiteY105" fmla="*/ 711225 h 1160647"/>
                <a:gd name="connsiteX106" fmla="*/ 720611 w 3079941"/>
                <a:gd name="connsiteY106" fmla="*/ 711225 h 1160647"/>
                <a:gd name="connsiteX107" fmla="*/ 725931 w 3079941"/>
                <a:gd name="connsiteY107" fmla="*/ 711225 h 1160647"/>
                <a:gd name="connsiteX108" fmla="*/ 725931 w 3079941"/>
                <a:gd name="connsiteY108" fmla="*/ 605298 h 1160647"/>
                <a:gd name="connsiteX109" fmla="*/ 727451 w 3079941"/>
                <a:gd name="connsiteY109" fmla="*/ 605298 h 1160647"/>
                <a:gd name="connsiteX110" fmla="*/ 738091 w 3079941"/>
                <a:gd name="connsiteY110" fmla="*/ 605298 h 1160647"/>
                <a:gd name="connsiteX111" fmla="*/ 738091 w 3079941"/>
                <a:gd name="connsiteY111" fmla="*/ 557739 h 1160647"/>
                <a:gd name="connsiteX112" fmla="*/ 764438 w 3079941"/>
                <a:gd name="connsiteY112" fmla="*/ 557739 h 1160647"/>
                <a:gd name="connsiteX113" fmla="*/ 764438 w 3079941"/>
                <a:gd name="connsiteY113" fmla="*/ 536121 h 1160647"/>
                <a:gd name="connsiteX114" fmla="*/ 798892 w 3079941"/>
                <a:gd name="connsiteY114" fmla="*/ 536121 h 1160647"/>
                <a:gd name="connsiteX115" fmla="*/ 798892 w 3079941"/>
                <a:gd name="connsiteY115" fmla="*/ 538553 h 1160647"/>
                <a:gd name="connsiteX116" fmla="*/ 798892 w 3079941"/>
                <a:gd name="connsiteY116" fmla="*/ 555577 h 1160647"/>
                <a:gd name="connsiteX117" fmla="*/ 801172 w 3079941"/>
                <a:gd name="connsiteY117" fmla="*/ 555577 h 1160647"/>
                <a:gd name="connsiteX118" fmla="*/ 817132 w 3079941"/>
                <a:gd name="connsiteY118" fmla="*/ 555577 h 1160647"/>
                <a:gd name="connsiteX119" fmla="*/ 817132 w 3079941"/>
                <a:gd name="connsiteY119" fmla="*/ 603136 h 1160647"/>
                <a:gd name="connsiteX120" fmla="*/ 818145 w 3079941"/>
                <a:gd name="connsiteY120" fmla="*/ 603136 h 1160647"/>
                <a:gd name="connsiteX121" fmla="*/ 825239 w 3079941"/>
                <a:gd name="connsiteY121" fmla="*/ 603136 h 1160647"/>
                <a:gd name="connsiteX122" fmla="*/ 839426 w 3079941"/>
                <a:gd name="connsiteY122" fmla="*/ 607460 h 1160647"/>
                <a:gd name="connsiteX123" fmla="*/ 839426 w 3079941"/>
                <a:gd name="connsiteY123" fmla="*/ 646372 h 1160647"/>
                <a:gd name="connsiteX124" fmla="*/ 840439 w 3079941"/>
                <a:gd name="connsiteY124" fmla="*/ 646372 h 1160647"/>
                <a:gd name="connsiteX125" fmla="*/ 847532 w 3079941"/>
                <a:gd name="connsiteY125" fmla="*/ 646372 h 1160647"/>
                <a:gd name="connsiteX126" fmla="*/ 847532 w 3079941"/>
                <a:gd name="connsiteY126" fmla="*/ 647993 h 1160647"/>
                <a:gd name="connsiteX127" fmla="*/ 847532 w 3079941"/>
                <a:gd name="connsiteY127" fmla="*/ 659342 h 1160647"/>
                <a:gd name="connsiteX128" fmla="*/ 849559 w 3079941"/>
                <a:gd name="connsiteY128" fmla="*/ 659342 h 1160647"/>
                <a:gd name="connsiteX129" fmla="*/ 863746 w 3079941"/>
                <a:gd name="connsiteY129" fmla="*/ 659342 h 1160647"/>
                <a:gd name="connsiteX130" fmla="*/ 869826 w 3079941"/>
                <a:gd name="connsiteY130" fmla="*/ 665828 h 1160647"/>
                <a:gd name="connsiteX131" fmla="*/ 869826 w 3079941"/>
                <a:gd name="connsiteY131" fmla="*/ 687446 h 1160647"/>
                <a:gd name="connsiteX132" fmla="*/ 872106 w 3079941"/>
                <a:gd name="connsiteY132" fmla="*/ 687446 h 1160647"/>
                <a:gd name="connsiteX133" fmla="*/ 888066 w 3079941"/>
                <a:gd name="connsiteY133" fmla="*/ 687446 h 1160647"/>
                <a:gd name="connsiteX134" fmla="*/ 888066 w 3079941"/>
                <a:gd name="connsiteY134" fmla="*/ 688526 h 1160647"/>
                <a:gd name="connsiteX135" fmla="*/ 888066 w 3079941"/>
                <a:gd name="connsiteY135" fmla="*/ 696093 h 1160647"/>
                <a:gd name="connsiteX136" fmla="*/ 889333 w 3079941"/>
                <a:gd name="connsiteY136" fmla="*/ 696093 h 1160647"/>
                <a:gd name="connsiteX137" fmla="*/ 898200 w 3079941"/>
                <a:gd name="connsiteY137" fmla="*/ 696093 h 1160647"/>
                <a:gd name="connsiteX138" fmla="*/ 898200 w 3079941"/>
                <a:gd name="connsiteY138" fmla="*/ 698254 h 1160647"/>
                <a:gd name="connsiteX139" fmla="*/ 898200 w 3079941"/>
                <a:gd name="connsiteY139" fmla="*/ 713387 h 1160647"/>
                <a:gd name="connsiteX140" fmla="*/ 902253 w 3079941"/>
                <a:gd name="connsiteY140" fmla="*/ 711495 h 1160647"/>
                <a:gd name="connsiteX141" fmla="*/ 902253 w 3079941"/>
                <a:gd name="connsiteY141" fmla="*/ 698254 h 1160647"/>
                <a:gd name="connsiteX142" fmla="*/ 903266 w 3079941"/>
                <a:gd name="connsiteY142" fmla="*/ 698254 h 1160647"/>
                <a:gd name="connsiteX143" fmla="*/ 910360 w 3079941"/>
                <a:gd name="connsiteY143" fmla="*/ 698254 h 1160647"/>
                <a:gd name="connsiteX144" fmla="*/ 910360 w 3079941"/>
                <a:gd name="connsiteY144" fmla="*/ 699876 h 1160647"/>
                <a:gd name="connsiteX145" fmla="*/ 910360 w 3079941"/>
                <a:gd name="connsiteY145" fmla="*/ 711225 h 1160647"/>
                <a:gd name="connsiteX146" fmla="*/ 911120 w 3079941"/>
                <a:gd name="connsiteY146" fmla="*/ 711225 h 1160647"/>
                <a:gd name="connsiteX147" fmla="*/ 916440 w 3079941"/>
                <a:gd name="connsiteY147" fmla="*/ 711225 h 1160647"/>
                <a:gd name="connsiteX148" fmla="*/ 965080 w 3079941"/>
                <a:gd name="connsiteY148" fmla="*/ 706902 h 1160647"/>
                <a:gd name="connsiteX149" fmla="*/ 965080 w 3079941"/>
                <a:gd name="connsiteY149" fmla="*/ 708253 h 1160647"/>
                <a:gd name="connsiteX150" fmla="*/ 965080 w 3079941"/>
                <a:gd name="connsiteY150" fmla="*/ 717710 h 1160647"/>
                <a:gd name="connsiteX151" fmla="*/ 965840 w 3079941"/>
                <a:gd name="connsiteY151" fmla="*/ 717710 h 1160647"/>
                <a:gd name="connsiteX152" fmla="*/ 971161 w 3079941"/>
                <a:gd name="connsiteY152" fmla="*/ 717710 h 1160647"/>
                <a:gd name="connsiteX153" fmla="*/ 971161 w 3079941"/>
                <a:gd name="connsiteY153" fmla="*/ 719872 h 1160647"/>
                <a:gd name="connsiteX154" fmla="*/ 971161 w 3079941"/>
                <a:gd name="connsiteY154" fmla="*/ 735005 h 1160647"/>
                <a:gd name="connsiteX155" fmla="*/ 973187 w 3079941"/>
                <a:gd name="connsiteY155" fmla="*/ 733654 h 1160647"/>
                <a:gd name="connsiteX156" fmla="*/ 987374 w 3079941"/>
                <a:gd name="connsiteY156" fmla="*/ 724196 h 1160647"/>
                <a:gd name="connsiteX157" fmla="*/ 993454 w 3079941"/>
                <a:gd name="connsiteY157" fmla="*/ 683122 h 1160647"/>
                <a:gd name="connsiteX158" fmla="*/ 994214 w 3079941"/>
                <a:gd name="connsiteY158" fmla="*/ 682852 h 1160647"/>
                <a:gd name="connsiteX159" fmla="*/ 999534 w 3079941"/>
                <a:gd name="connsiteY159" fmla="*/ 680960 h 1160647"/>
                <a:gd name="connsiteX160" fmla="*/ 1001561 w 3079941"/>
                <a:gd name="connsiteY160" fmla="*/ 611783 h 1160647"/>
                <a:gd name="connsiteX161" fmla="*/ 1003588 w 3079941"/>
                <a:gd name="connsiteY161" fmla="*/ 680960 h 1160647"/>
                <a:gd name="connsiteX162" fmla="*/ 1004348 w 3079941"/>
                <a:gd name="connsiteY162" fmla="*/ 681230 h 1160647"/>
                <a:gd name="connsiteX163" fmla="*/ 1009668 w 3079941"/>
                <a:gd name="connsiteY163" fmla="*/ 683122 h 1160647"/>
                <a:gd name="connsiteX164" fmla="*/ 1009668 w 3079941"/>
                <a:gd name="connsiteY164" fmla="*/ 596651 h 1160647"/>
                <a:gd name="connsiteX165" fmla="*/ 1013721 w 3079941"/>
                <a:gd name="connsiteY165" fmla="*/ 564224 h 1160647"/>
                <a:gd name="connsiteX166" fmla="*/ 1052228 w 3079941"/>
                <a:gd name="connsiteY166" fmla="*/ 564224 h 1160647"/>
                <a:gd name="connsiteX167" fmla="*/ 1052228 w 3079941"/>
                <a:gd name="connsiteY167" fmla="*/ 596651 h 1160647"/>
                <a:gd name="connsiteX168" fmla="*/ 1052988 w 3079941"/>
                <a:gd name="connsiteY168" fmla="*/ 596651 h 1160647"/>
                <a:gd name="connsiteX169" fmla="*/ 1058308 w 3079941"/>
                <a:gd name="connsiteY169" fmla="*/ 596651 h 1160647"/>
                <a:gd name="connsiteX170" fmla="*/ 1058308 w 3079941"/>
                <a:gd name="connsiteY170" fmla="*/ 514503 h 1160647"/>
                <a:gd name="connsiteX171" fmla="*/ 1060082 w 3079941"/>
                <a:gd name="connsiteY171" fmla="*/ 514503 h 1160647"/>
                <a:gd name="connsiteX172" fmla="*/ 1072495 w 3079941"/>
                <a:gd name="connsiteY172" fmla="*/ 514503 h 1160647"/>
                <a:gd name="connsiteX173" fmla="*/ 1072495 w 3079941"/>
                <a:gd name="connsiteY173" fmla="*/ 512612 h 1160647"/>
                <a:gd name="connsiteX174" fmla="*/ 1072495 w 3079941"/>
                <a:gd name="connsiteY174" fmla="*/ 499371 h 1160647"/>
                <a:gd name="connsiteX175" fmla="*/ 1094789 w 3079941"/>
                <a:gd name="connsiteY175" fmla="*/ 499371 h 1160647"/>
                <a:gd name="connsiteX176" fmla="*/ 1094789 w 3079941"/>
                <a:gd name="connsiteY176" fmla="*/ 498290 h 1160647"/>
                <a:gd name="connsiteX177" fmla="*/ 1094789 w 3079941"/>
                <a:gd name="connsiteY177" fmla="*/ 490724 h 1160647"/>
                <a:gd name="connsiteX178" fmla="*/ 1096562 w 3079941"/>
                <a:gd name="connsiteY178" fmla="*/ 490724 h 1160647"/>
                <a:gd name="connsiteX179" fmla="*/ 1108976 w 3079941"/>
                <a:gd name="connsiteY179" fmla="*/ 490724 h 1160647"/>
                <a:gd name="connsiteX180" fmla="*/ 1108976 w 3079941"/>
                <a:gd name="connsiteY180" fmla="*/ 491805 h 1160647"/>
                <a:gd name="connsiteX181" fmla="*/ 1108976 w 3079941"/>
                <a:gd name="connsiteY181" fmla="*/ 499371 h 1160647"/>
                <a:gd name="connsiteX182" fmla="*/ 1109736 w 3079941"/>
                <a:gd name="connsiteY182" fmla="*/ 499371 h 1160647"/>
                <a:gd name="connsiteX183" fmla="*/ 1115056 w 3079941"/>
                <a:gd name="connsiteY183" fmla="*/ 499371 h 1160647"/>
                <a:gd name="connsiteX184" fmla="*/ 1125189 w 3079941"/>
                <a:gd name="connsiteY184" fmla="*/ 495047 h 1160647"/>
                <a:gd name="connsiteX185" fmla="*/ 1129242 w 3079941"/>
                <a:gd name="connsiteY185" fmla="*/ 498290 h 1160647"/>
                <a:gd name="connsiteX186" fmla="*/ 1129242 w 3079941"/>
                <a:gd name="connsiteY186" fmla="*/ 490724 h 1160647"/>
                <a:gd name="connsiteX187" fmla="*/ 1131522 w 3079941"/>
                <a:gd name="connsiteY187" fmla="*/ 490724 h 1160647"/>
                <a:gd name="connsiteX188" fmla="*/ 1147483 w 3079941"/>
                <a:gd name="connsiteY188" fmla="*/ 490724 h 1160647"/>
                <a:gd name="connsiteX189" fmla="*/ 1147483 w 3079941"/>
                <a:gd name="connsiteY189" fmla="*/ 491805 h 1160647"/>
                <a:gd name="connsiteX190" fmla="*/ 1147483 w 3079941"/>
                <a:gd name="connsiteY190" fmla="*/ 499371 h 1160647"/>
                <a:gd name="connsiteX191" fmla="*/ 1177883 w 3079941"/>
                <a:gd name="connsiteY191" fmla="*/ 499371 h 1160647"/>
                <a:gd name="connsiteX192" fmla="*/ 1177883 w 3079941"/>
                <a:gd name="connsiteY192" fmla="*/ 500992 h 1160647"/>
                <a:gd name="connsiteX193" fmla="*/ 1177883 w 3079941"/>
                <a:gd name="connsiteY193" fmla="*/ 512342 h 1160647"/>
                <a:gd name="connsiteX194" fmla="*/ 1204230 w 3079941"/>
                <a:gd name="connsiteY194" fmla="*/ 512342 h 1160647"/>
                <a:gd name="connsiteX195" fmla="*/ 1204230 w 3079941"/>
                <a:gd name="connsiteY195" fmla="*/ 542606 h 1160647"/>
                <a:gd name="connsiteX196" fmla="*/ 1204990 w 3079941"/>
                <a:gd name="connsiteY196" fmla="*/ 542606 h 1160647"/>
                <a:gd name="connsiteX197" fmla="*/ 1210310 w 3079941"/>
                <a:gd name="connsiteY197" fmla="*/ 542606 h 1160647"/>
                <a:gd name="connsiteX198" fmla="*/ 1210310 w 3079941"/>
                <a:gd name="connsiteY198" fmla="*/ 543687 h 1160647"/>
                <a:gd name="connsiteX199" fmla="*/ 1210310 w 3079941"/>
                <a:gd name="connsiteY199" fmla="*/ 551254 h 1160647"/>
                <a:gd name="connsiteX200" fmla="*/ 1214364 w 3079941"/>
                <a:gd name="connsiteY200" fmla="*/ 581518 h 1160647"/>
                <a:gd name="connsiteX201" fmla="*/ 1215124 w 3079941"/>
                <a:gd name="connsiteY201" fmla="*/ 581518 h 1160647"/>
                <a:gd name="connsiteX202" fmla="*/ 1220444 w 3079941"/>
                <a:gd name="connsiteY202" fmla="*/ 581518 h 1160647"/>
                <a:gd name="connsiteX203" fmla="*/ 1220444 w 3079941"/>
                <a:gd name="connsiteY203" fmla="*/ 582329 h 1160647"/>
                <a:gd name="connsiteX204" fmla="*/ 1220444 w 3079941"/>
                <a:gd name="connsiteY204" fmla="*/ 588004 h 1160647"/>
                <a:gd name="connsiteX205" fmla="*/ 1221457 w 3079941"/>
                <a:gd name="connsiteY205" fmla="*/ 588004 h 1160647"/>
                <a:gd name="connsiteX206" fmla="*/ 1228550 w 3079941"/>
                <a:gd name="connsiteY206" fmla="*/ 588004 h 1160647"/>
                <a:gd name="connsiteX207" fmla="*/ 1228550 w 3079941"/>
                <a:gd name="connsiteY207" fmla="*/ 618269 h 1160647"/>
                <a:gd name="connsiteX208" fmla="*/ 1230577 w 3079941"/>
                <a:gd name="connsiteY208" fmla="*/ 618269 h 1160647"/>
                <a:gd name="connsiteX209" fmla="*/ 1244764 w 3079941"/>
                <a:gd name="connsiteY209" fmla="*/ 618269 h 1160647"/>
                <a:gd name="connsiteX210" fmla="*/ 1244764 w 3079941"/>
                <a:gd name="connsiteY210" fmla="*/ 642048 h 1160647"/>
                <a:gd name="connsiteX211" fmla="*/ 1246791 w 3079941"/>
                <a:gd name="connsiteY211" fmla="*/ 643669 h 1160647"/>
                <a:gd name="connsiteX212" fmla="*/ 1246791 w 3079941"/>
                <a:gd name="connsiteY212" fmla="*/ 655019 h 1160647"/>
                <a:gd name="connsiteX213" fmla="*/ 1247551 w 3079941"/>
                <a:gd name="connsiteY213" fmla="*/ 655019 h 1160647"/>
                <a:gd name="connsiteX214" fmla="*/ 1252871 w 3079941"/>
                <a:gd name="connsiteY214" fmla="*/ 655019 h 1160647"/>
                <a:gd name="connsiteX215" fmla="*/ 1252871 w 3079941"/>
                <a:gd name="connsiteY215" fmla="*/ 678798 h 1160647"/>
                <a:gd name="connsiteX216" fmla="*/ 1254137 w 3079941"/>
                <a:gd name="connsiteY216" fmla="*/ 678798 h 1160647"/>
                <a:gd name="connsiteX217" fmla="*/ 1263004 w 3079941"/>
                <a:gd name="connsiteY217" fmla="*/ 678798 h 1160647"/>
                <a:gd name="connsiteX218" fmla="*/ 1265031 w 3079941"/>
                <a:gd name="connsiteY218" fmla="*/ 682852 h 1160647"/>
                <a:gd name="connsiteX219" fmla="*/ 1265031 w 3079941"/>
                <a:gd name="connsiteY219" fmla="*/ 696093 h 1160647"/>
                <a:gd name="connsiteX220" fmla="*/ 1266551 w 3079941"/>
                <a:gd name="connsiteY220" fmla="*/ 694201 h 1160647"/>
                <a:gd name="connsiteX221" fmla="*/ 1277191 w 3079941"/>
                <a:gd name="connsiteY221" fmla="*/ 680960 h 1160647"/>
                <a:gd name="connsiteX222" fmla="*/ 1305565 w 3079941"/>
                <a:gd name="connsiteY222" fmla="*/ 680960 h 1160647"/>
                <a:gd name="connsiteX223" fmla="*/ 1305565 w 3079941"/>
                <a:gd name="connsiteY223" fmla="*/ 767431 h 1160647"/>
                <a:gd name="connsiteX224" fmla="*/ 1306325 w 3079941"/>
                <a:gd name="connsiteY224" fmla="*/ 767431 h 1160647"/>
                <a:gd name="connsiteX225" fmla="*/ 1311645 w 3079941"/>
                <a:gd name="connsiteY225" fmla="*/ 767431 h 1160647"/>
                <a:gd name="connsiteX226" fmla="*/ 1312405 w 3079941"/>
                <a:gd name="connsiteY226" fmla="*/ 766080 h 1160647"/>
                <a:gd name="connsiteX227" fmla="*/ 1317725 w 3079941"/>
                <a:gd name="connsiteY227" fmla="*/ 756622 h 1160647"/>
                <a:gd name="connsiteX228" fmla="*/ 1317725 w 3079941"/>
                <a:gd name="connsiteY228" fmla="*/ 758514 h 1160647"/>
                <a:gd name="connsiteX229" fmla="*/ 1317725 w 3079941"/>
                <a:gd name="connsiteY229" fmla="*/ 771755 h 1160647"/>
                <a:gd name="connsiteX230" fmla="*/ 1321778 w 3079941"/>
                <a:gd name="connsiteY230" fmla="*/ 726358 h 1160647"/>
                <a:gd name="connsiteX231" fmla="*/ 1322538 w 3079941"/>
                <a:gd name="connsiteY231" fmla="*/ 726358 h 1160647"/>
                <a:gd name="connsiteX232" fmla="*/ 1327858 w 3079941"/>
                <a:gd name="connsiteY232" fmla="*/ 726358 h 1160647"/>
                <a:gd name="connsiteX233" fmla="*/ 1327858 w 3079941"/>
                <a:gd name="connsiteY233" fmla="*/ 661504 h 1160647"/>
                <a:gd name="connsiteX234" fmla="*/ 1328872 w 3079941"/>
                <a:gd name="connsiteY234" fmla="*/ 661504 h 1160647"/>
                <a:gd name="connsiteX235" fmla="*/ 1335965 w 3079941"/>
                <a:gd name="connsiteY235" fmla="*/ 661504 h 1160647"/>
                <a:gd name="connsiteX236" fmla="*/ 1348125 w 3079941"/>
                <a:gd name="connsiteY236" fmla="*/ 618269 h 1160647"/>
                <a:gd name="connsiteX237" fmla="*/ 1349392 w 3079941"/>
                <a:gd name="connsiteY237" fmla="*/ 618269 h 1160647"/>
                <a:gd name="connsiteX238" fmla="*/ 1358259 w 3079941"/>
                <a:gd name="connsiteY238" fmla="*/ 618269 h 1160647"/>
                <a:gd name="connsiteX239" fmla="*/ 1368392 w 3079941"/>
                <a:gd name="connsiteY239" fmla="*/ 661504 h 1160647"/>
                <a:gd name="connsiteX240" fmla="*/ 1369405 w 3079941"/>
                <a:gd name="connsiteY240" fmla="*/ 661504 h 1160647"/>
                <a:gd name="connsiteX241" fmla="*/ 1376499 w 3079941"/>
                <a:gd name="connsiteY241" fmla="*/ 661504 h 1160647"/>
                <a:gd name="connsiteX242" fmla="*/ 1376499 w 3079941"/>
                <a:gd name="connsiteY242" fmla="*/ 700416 h 1160647"/>
                <a:gd name="connsiteX243" fmla="*/ 1378272 w 3079941"/>
                <a:gd name="connsiteY243" fmla="*/ 700416 h 1160647"/>
                <a:gd name="connsiteX244" fmla="*/ 1390686 w 3079941"/>
                <a:gd name="connsiteY244" fmla="*/ 700416 h 1160647"/>
                <a:gd name="connsiteX245" fmla="*/ 1390686 w 3079941"/>
                <a:gd name="connsiteY245" fmla="*/ 702578 h 1160647"/>
                <a:gd name="connsiteX246" fmla="*/ 1390686 w 3079941"/>
                <a:gd name="connsiteY246" fmla="*/ 717710 h 1160647"/>
                <a:gd name="connsiteX247" fmla="*/ 1394739 w 3079941"/>
                <a:gd name="connsiteY247" fmla="*/ 715549 h 1160647"/>
                <a:gd name="connsiteX248" fmla="*/ 1394739 w 3079941"/>
                <a:gd name="connsiteY248" fmla="*/ 700416 h 1160647"/>
                <a:gd name="connsiteX249" fmla="*/ 1396259 w 3079941"/>
                <a:gd name="connsiteY249" fmla="*/ 700416 h 1160647"/>
                <a:gd name="connsiteX250" fmla="*/ 1406899 w 3079941"/>
                <a:gd name="connsiteY250" fmla="*/ 700416 h 1160647"/>
                <a:gd name="connsiteX251" fmla="*/ 1406899 w 3079941"/>
                <a:gd name="connsiteY251" fmla="*/ 702037 h 1160647"/>
                <a:gd name="connsiteX252" fmla="*/ 1406899 w 3079941"/>
                <a:gd name="connsiteY252" fmla="*/ 713387 h 1160647"/>
                <a:gd name="connsiteX253" fmla="*/ 1437300 w 3079941"/>
                <a:gd name="connsiteY253" fmla="*/ 713387 h 1160647"/>
                <a:gd name="connsiteX254" fmla="*/ 1437300 w 3079941"/>
                <a:gd name="connsiteY254" fmla="*/ 676637 h 1160647"/>
                <a:gd name="connsiteX255" fmla="*/ 1438566 w 3079941"/>
                <a:gd name="connsiteY255" fmla="*/ 676637 h 1160647"/>
                <a:gd name="connsiteX256" fmla="*/ 1447433 w 3079941"/>
                <a:gd name="connsiteY256" fmla="*/ 676637 h 1160647"/>
                <a:gd name="connsiteX257" fmla="*/ 1447433 w 3079941"/>
                <a:gd name="connsiteY257" fmla="*/ 698254 h 1160647"/>
                <a:gd name="connsiteX258" fmla="*/ 1449460 w 3079941"/>
                <a:gd name="connsiteY258" fmla="*/ 665828 h 1160647"/>
                <a:gd name="connsiteX259" fmla="*/ 1471753 w 3079941"/>
                <a:gd name="connsiteY259" fmla="*/ 665828 h 1160647"/>
                <a:gd name="connsiteX260" fmla="*/ 1471753 w 3079941"/>
                <a:gd name="connsiteY260" fmla="*/ 664206 h 1160647"/>
                <a:gd name="connsiteX261" fmla="*/ 1471753 w 3079941"/>
                <a:gd name="connsiteY261" fmla="*/ 652857 h 1160647"/>
                <a:gd name="connsiteX262" fmla="*/ 1472513 w 3079941"/>
                <a:gd name="connsiteY262" fmla="*/ 652857 h 1160647"/>
                <a:gd name="connsiteX263" fmla="*/ 1477833 w 3079941"/>
                <a:gd name="connsiteY263" fmla="*/ 652857 h 1160647"/>
                <a:gd name="connsiteX264" fmla="*/ 1477833 w 3079941"/>
                <a:gd name="connsiteY264" fmla="*/ 650966 h 1160647"/>
                <a:gd name="connsiteX265" fmla="*/ 1477833 w 3079941"/>
                <a:gd name="connsiteY265" fmla="*/ 637725 h 1160647"/>
                <a:gd name="connsiteX266" fmla="*/ 1481887 w 3079941"/>
                <a:gd name="connsiteY266" fmla="*/ 644210 h 1160647"/>
                <a:gd name="connsiteX267" fmla="*/ 1484167 w 3079941"/>
                <a:gd name="connsiteY267" fmla="*/ 644210 h 1160647"/>
                <a:gd name="connsiteX268" fmla="*/ 1500127 w 3079941"/>
                <a:gd name="connsiteY268" fmla="*/ 644210 h 1160647"/>
                <a:gd name="connsiteX269" fmla="*/ 1500127 w 3079941"/>
                <a:gd name="connsiteY269" fmla="*/ 643399 h 1160647"/>
                <a:gd name="connsiteX270" fmla="*/ 1500127 w 3079941"/>
                <a:gd name="connsiteY270" fmla="*/ 637725 h 1160647"/>
                <a:gd name="connsiteX271" fmla="*/ 1500887 w 3079941"/>
                <a:gd name="connsiteY271" fmla="*/ 637725 h 1160647"/>
                <a:gd name="connsiteX272" fmla="*/ 1506207 w 3079941"/>
                <a:gd name="connsiteY272" fmla="*/ 637725 h 1160647"/>
                <a:gd name="connsiteX273" fmla="*/ 1506207 w 3079941"/>
                <a:gd name="connsiteY273" fmla="*/ 639076 h 1160647"/>
                <a:gd name="connsiteX274" fmla="*/ 1506207 w 3079941"/>
                <a:gd name="connsiteY274" fmla="*/ 648534 h 1160647"/>
                <a:gd name="connsiteX275" fmla="*/ 1544714 w 3079941"/>
                <a:gd name="connsiteY275" fmla="*/ 648534 h 1160647"/>
                <a:gd name="connsiteX276" fmla="*/ 1544714 w 3079941"/>
                <a:gd name="connsiteY276" fmla="*/ 786887 h 1160647"/>
                <a:gd name="connsiteX277" fmla="*/ 1546234 w 3079941"/>
                <a:gd name="connsiteY277" fmla="*/ 786887 h 1160647"/>
                <a:gd name="connsiteX278" fmla="*/ 1556874 w 3079941"/>
                <a:gd name="connsiteY278" fmla="*/ 786887 h 1160647"/>
                <a:gd name="connsiteX279" fmla="*/ 1556874 w 3079941"/>
                <a:gd name="connsiteY279" fmla="*/ 773917 h 1160647"/>
                <a:gd name="connsiteX280" fmla="*/ 1560928 w 3079941"/>
                <a:gd name="connsiteY280" fmla="*/ 773917 h 1160647"/>
                <a:gd name="connsiteX281" fmla="*/ 1560928 w 3079941"/>
                <a:gd name="connsiteY281" fmla="*/ 786887 h 1160647"/>
                <a:gd name="connsiteX282" fmla="*/ 1591328 w 3079941"/>
                <a:gd name="connsiteY282" fmla="*/ 786887 h 1160647"/>
                <a:gd name="connsiteX283" fmla="*/ 1591328 w 3079941"/>
                <a:gd name="connsiteY283" fmla="*/ 756622 h 1160647"/>
                <a:gd name="connsiteX284" fmla="*/ 1603488 w 3079941"/>
                <a:gd name="connsiteY284" fmla="*/ 756622 h 1160647"/>
                <a:gd name="connsiteX285" fmla="*/ 1615648 w 3079941"/>
                <a:gd name="connsiteY285" fmla="*/ 754461 h 1160647"/>
                <a:gd name="connsiteX286" fmla="*/ 1619702 w 3079941"/>
                <a:gd name="connsiteY286" fmla="*/ 756622 h 1160647"/>
                <a:gd name="connsiteX287" fmla="*/ 1629835 w 3079941"/>
                <a:gd name="connsiteY287" fmla="*/ 756622 h 1160647"/>
                <a:gd name="connsiteX288" fmla="*/ 1629835 w 3079941"/>
                <a:gd name="connsiteY288" fmla="*/ 786887 h 1160647"/>
                <a:gd name="connsiteX289" fmla="*/ 1637942 w 3079941"/>
                <a:gd name="connsiteY289" fmla="*/ 786887 h 1160647"/>
                <a:gd name="connsiteX290" fmla="*/ 1637942 w 3079941"/>
                <a:gd name="connsiteY290" fmla="*/ 804182 h 1160647"/>
                <a:gd name="connsiteX291" fmla="*/ 1647278 w 3079941"/>
                <a:gd name="connsiteY291" fmla="*/ 805087 h 1160647"/>
                <a:gd name="connsiteX292" fmla="*/ 1660236 w 3079941"/>
                <a:gd name="connsiteY292" fmla="*/ 805087 h 1160647"/>
                <a:gd name="connsiteX293" fmla="*/ 1660236 w 3079941"/>
                <a:gd name="connsiteY293" fmla="*/ 789049 h 1160647"/>
                <a:gd name="connsiteX294" fmla="*/ 1728192 w 3079941"/>
                <a:gd name="connsiteY294" fmla="*/ 789049 h 1160647"/>
                <a:gd name="connsiteX295" fmla="*/ 1728192 w 3079941"/>
                <a:gd name="connsiteY295" fmla="*/ 703796 h 1160647"/>
                <a:gd name="connsiteX296" fmla="*/ 1800200 w 3079941"/>
                <a:gd name="connsiteY296" fmla="*/ 703796 h 1160647"/>
                <a:gd name="connsiteX297" fmla="*/ 1800200 w 3079941"/>
                <a:gd name="connsiteY297" fmla="*/ 782564 h 1160647"/>
                <a:gd name="connsiteX298" fmla="*/ 1802104 w 3079941"/>
                <a:gd name="connsiteY298" fmla="*/ 782564 h 1160647"/>
                <a:gd name="connsiteX299" fmla="*/ 1803346 w 3079941"/>
                <a:gd name="connsiteY299" fmla="*/ 805087 h 1160647"/>
                <a:gd name="connsiteX300" fmla="*/ 1813022 w 3079941"/>
                <a:gd name="connsiteY300" fmla="*/ 805087 h 1160647"/>
                <a:gd name="connsiteX301" fmla="*/ 1814264 w 3079941"/>
                <a:gd name="connsiteY301" fmla="*/ 782564 h 1160647"/>
                <a:gd name="connsiteX302" fmla="*/ 1820344 w 3079941"/>
                <a:gd name="connsiteY302" fmla="*/ 782564 h 1160647"/>
                <a:gd name="connsiteX303" fmla="*/ 1821586 w 3079941"/>
                <a:gd name="connsiteY303" fmla="*/ 805087 h 1160647"/>
                <a:gd name="connsiteX304" fmla="*/ 1872208 w 3079941"/>
                <a:gd name="connsiteY304" fmla="*/ 805087 h 1160647"/>
                <a:gd name="connsiteX305" fmla="*/ 1872208 w 3079941"/>
                <a:gd name="connsiteY305" fmla="*/ 642059 h 1160647"/>
                <a:gd name="connsiteX306" fmla="*/ 2069535 w 3079941"/>
                <a:gd name="connsiteY306" fmla="*/ 642059 h 1160647"/>
                <a:gd name="connsiteX307" fmla="*/ 2069535 w 3079941"/>
                <a:gd name="connsiteY307" fmla="*/ 805087 h 1160647"/>
                <a:gd name="connsiteX308" fmla="*/ 2088232 w 3079941"/>
                <a:gd name="connsiteY308" fmla="*/ 805087 h 1160647"/>
                <a:gd name="connsiteX309" fmla="*/ 2088232 w 3079941"/>
                <a:gd name="connsiteY309" fmla="*/ 722394 h 1160647"/>
                <a:gd name="connsiteX310" fmla="*/ 2183352 w 3079941"/>
                <a:gd name="connsiteY310" fmla="*/ 722394 h 1160647"/>
                <a:gd name="connsiteX311" fmla="*/ 2195282 w 3079941"/>
                <a:gd name="connsiteY311" fmla="*/ 404253 h 1160647"/>
                <a:gd name="connsiteX312" fmla="*/ 2183122 w 3079941"/>
                <a:gd name="connsiteY312" fmla="*/ 382635 h 1160647"/>
                <a:gd name="connsiteX313" fmla="*/ 2177042 w 3079941"/>
                <a:gd name="connsiteY313" fmla="*/ 378311 h 1160647"/>
                <a:gd name="connsiteX314" fmla="*/ 2185149 w 3079941"/>
                <a:gd name="connsiteY314" fmla="*/ 354532 h 1160647"/>
                <a:gd name="connsiteX315" fmla="*/ 2185149 w 3079941"/>
                <a:gd name="connsiteY315" fmla="*/ 337238 h 1160647"/>
                <a:gd name="connsiteX316" fmla="*/ 2199336 w 3079941"/>
                <a:gd name="connsiteY316" fmla="*/ 337238 h 1160647"/>
                <a:gd name="connsiteX317" fmla="*/ 2199336 w 3079941"/>
                <a:gd name="connsiteY317" fmla="*/ 315620 h 1160647"/>
                <a:gd name="connsiteX318" fmla="*/ 2201362 w 3079941"/>
                <a:gd name="connsiteY318" fmla="*/ 311296 h 1160647"/>
                <a:gd name="connsiteX319" fmla="*/ 2201362 w 3079941"/>
                <a:gd name="connsiteY319" fmla="*/ 233472 h 1160647"/>
                <a:gd name="connsiteX320" fmla="*/ 2199336 w 3079941"/>
                <a:gd name="connsiteY320" fmla="*/ 226987 h 1160647"/>
                <a:gd name="connsiteX321" fmla="*/ 2205416 w 3079941"/>
                <a:gd name="connsiteY321" fmla="*/ 220501 h 1160647"/>
                <a:gd name="connsiteX322" fmla="*/ 2205416 w 3079941"/>
                <a:gd name="connsiteY322" fmla="*/ 162133 h 1160647"/>
                <a:gd name="connsiteX323" fmla="*/ 2207442 w 3079941"/>
                <a:gd name="connsiteY323" fmla="*/ 157810 h 1160647"/>
                <a:gd name="connsiteX324" fmla="*/ 2207442 w 3079941"/>
                <a:gd name="connsiteY324" fmla="*/ 101604 h 1160647"/>
                <a:gd name="connsiteX325" fmla="*/ 2209469 w 3079941"/>
                <a:gd name="connsiteY325" fmla="*/ 82148 h 1160647"/>
                <a:gd name="connsiteX326" fmla="*/ 2213523 w 3079941"/>
                <a:gd name="connsiteY326" fmla="*/ 99442 h 1160647"/>
                <a:gd name="connsiteX327" fmla="*/ 2215549 w 3079941"/>
                <a:gd name="connsiteY327" fmla="*/ 157810 h 1160647"/>
                <a:gd name="connsiteX328" fmla="*/ 2217576 w 3079941"/>
                <a:gd name="connsiteY328" fmla="*/ 220501 h 1160647"/>
                <a:gd name="connsiteX329" fmla="*/ 2223656 w 3079941"/>
                <a:gd name="connsiteY329" fmla="*/ 226987 h 1160647"/>
                <a:gd name="connsiteX330" fmla="*/ 2221629 w 3079941"/>
                <a:gd name="connsiteY330" fmla="*/ 233472 h 1160647"/>
                <a:gd name="connsiteX331" fmla="*/ 2221629 w 3079941"/>
                <a:gd name="connsiteY331" fmla="*/ 311296 h 1160647"/>
                <a:gd name="connsiteX332" fmla="*/ 2223656 w 3079941"/>
                <a:gd name="connsiteY332" fmla="*/ 315620 h 1160647"/>
                <a:gd name="connsiteX333" fmla="*/ 2223656 w 3079941"/>
                <a:gd name="connsiteY333" fmla="*/ 337238 h 1160647"/>
                <a:gd name="connsiteX334" fmla="*/ 2237843 w 3079941"/>
                <a:gd name="connsiteY334" fmla="*/ 337238 h 1160647"/>
                <a:gd name="connsiteX335" fmla="*/ 2237843 w 3079941"/>
                <a:gd name="connsiteY335" fmla="*/ 354532 h 1160647"/>
                <a:gd name="connsiteX336" fmla="*/ 2245950 w 3079941"/>
                <a:gd name="connsiteY336" fmla="*/ 378311 h 1160647"/>
                <a:gd name="connsiteX337" fmla="*/ 2239870 w 3079941"/>
                <a:gd name="connsiteY337" fmla="*/ 382635 h 1160647"/>
                <a:gd name="connsiteX338" fmla="*/ 2227709 w 3079941"/>
                <a:gd name="connsiteY338" fmla="*/ 404253 h 1160647"/>
                <a:gd name="connsiteX339" fmla="*/ 2235816 w 3079941"/>
                <a:gd name="connsiteY339" fmla="*/ 657181 h 1160647"/>
                <a:gd name="connsiteX340" fmla="*/ 2300670 w 3079941"/>
                <a:gd name="connsiteY340" fmla="*/ 657181 h 1160647"/>
                <a:gd name="connsiteX341" fmla="*/ 2300670 w 3079941"/>
                <a:gd name="connsiteY341" fmla="*/ 732843 h 1160647"/>
                <a:gd name="connsiteX342" fmla="*/ 2308777 w 3079941"/>
                <a:gd name="connsiteY342" fmla="*/ 732843 h 1160647"/>
                <a:gd name="connsiteX343" fmla="*/ 2310804 w 3079941"/>
                <a:gd name="connsiteY343" fmla="*/ 726358 h 1160647"/>
                <a:gd name="connsiteX344" fmla="*/ 2316884 w 3079941"/>
                <a:gd name="connsiteY344" fmla="*/ 726358 h 1160647"/>
                <a:gd name="connsiteX345" fmla="*/ 2318911 w 3079941"/>
                <a:gd name="connsiteY345" fmla="*/ 735005 h 1160647"/>
                <a:gd name="connsiteX346" fmla="*/ 2331071 w 3079941"/>
                <a:gd name="connsiteY346" fmla="*/ 735005 h 1160647"/>
                <a:gd name="connsiteX347" fmla="*/ 2331071 w 3079941"/>
                <a:gd name="connsiteY347" fmla="*/ 728519 h 1160647"/>
                <a:gd name="connsiteX348" fmla="*/ 2353364 w 3079941"/>
                <a:gd name="connsiteY348" fmla="*/ 728519 h 1160647"/>
                <a:gd name="connsiteX349" fmla="*/ 2353364 w 3079941"/>
                <a:gd name="connsiteY349" fmla="*/ 735005 h 1160647"/>
                <a:gd name="connsiteX350" fmla="*/ 2373631 w 3079941"/>
                <a:gd name="connsiteY350" fmla="*/ 735005 h 1160647"/>
                <a:gd name="connsiteX351" fmla="*/ 2373631 w 3079941"/>
                <a:gd name="connsiteY351" fmla="*/ 780402 h 1160647"/>
                <a:gd name="connsiteX352" fmla="*/ 2387818 w 3079941"/>
                <a:gd name="connsiteY352" fmla="*/ 780402 h 1160647"/>
                <a:gd name="connsiteX353" fmla="*/ 2387818 w 3079941"/>
                <a:gd name="connsiteY353" fmla="*/ 767431 h 1160647"/>
                <a:gd name="connsiteX354" fmla="*/ 2404032 w 3079941"/>
                <a:gd name="connsiteY354" fmla="*/ 767431 h 1160647"/>
                <a:gd name="connsiteX355" fmla="*/ 2404032 w 3079941"/>
                <a:gd name="connsiteY355" fmla="*/ 588004 h 1160647"/>
                <a:gd name="connsiteX356" fmla="*/ 2410112 w 3079941"/>
                <a:gd name="connsiteY356" fmla="*/ 581518 h 1160647"/>
                <a:gd name="connsiteX357" fmla="*/ 2483073 w 3079941"/>
                <a:gd name="connsiteY357" fmla="*/ 581518 h 1160647"/>
                <a:gd name="connsiteX358" fmla="*/ 2483073 w 3079941"/>
                <a:gd name="connsiteY358" fmla="*/ 590166 h 1160647"/>
                <a:gd name="connsiteX359" fmla="*/ 2493206 w 3079941"/>
                <a:gd name="connsiteY359" fmla="*/ 590166 h 1160647"/>
                <a:gd name="connsiteX360" fmla="*/ 2493206 w 3079941"/>
                <a:gd name="connsiteY360" fmla="*/ 704740 h 1160647"/>
                <a:gd name="connsiteX361" fmla="*/ 2515500 w 3079941"/>
                <a:gd name="connsiteY361" fmla="*/ 704740 h 1160647"/>
                <a:gd name="connsiteX362" fmla="*/ 2515500 w 3079941"/>
                <a:gd name="connsiteY362" fmla="*/ 637725 h 1160647"/>
                <a:gd name="connsiteX363" fmla="*/ 2541847 w 3079941"/>
                <a:gd name="connsiteY363" fmla="*/ 637725 h 1160647"/>
                <a:gd name="connsiteX364" fmla="*/ 2545900 w 3079941"/>
                <a:gd name="connsiteY364" fmla="*/ 633401 h 1160647"/>
                <a:gd name="connsiteX365" fmla="*/ 2554007 w 3079941"/>
                <a:gd name="connsiteY365" fmla="*/ 633401 h 1160647"/>
                <a:gd name="connsiteX366" fmla="*/ 2558060 w 3079941"/>
                <a:gd name="connsiteY366" fmla="*/ 637725 h 1160647"/>
                <a:gd name="connsiteX367" fmla="*/ 2580354 w 3079941"/>
                <a:gd name="connsiteY367" fmla="*/ 637725 h 1160647"/>
                <a:gd name="connsiteX368" fmla="*/ 2580354 w 3079941"/>
                <a:gd name="connsiteY368" fmla="*/ 520989 h 1160647"/>
                <a:gd name="connsiteX369" fmla="*/ 2637101 w 3079941"/>
                <a:gd name="connsiteY369" fmla="*/ 510180 h 1160647"/>
                <a:gd name="connsiteX370" fmla="*/ 2637101 w 3079941"/>
                <a:gd name="connsiteY370" fmla="*/ 511261 h 1160647"/>
                <a:gd name="connsiteX371" fmla="*/ 2637101 w 3079941"/>
                <a:gd name="connsiteY371" fmla="*/ 518827 h 1160647"/>
                <a:gd name="connsiteX372" fmla="*/ 2663448 w 3079941"/>
                <a:gd name="connsiteY372" fmla="*/ 518827 h 1160647"/>
                <a:gd name="connsiteX373" fmla="*/ 2663448 w 3079941"/>
                <a:gd name="connsiteY373" fmla="*/ 773917 h 1160647"/>
                <a:gd name="connsiteX374" fmla="*/ 2685742 w 3079941"/>
                <a:gd name="connsiteY374" fmla="*/ 773917 h 1160647"/>
                <a:gd name="connsiteX375" fmla="*/ 2685742 w 3079941"/>
                <a:gd name="connsiteY375" fmla="*/ 769593 h 1160647"/>
                <a:gd name="connsiteX376" fmla="*/ 2697902 w 3079941"/>
                <a:gd name="connsiteY376" fmla="*/ 769593 h 1160647"/>
                <a:gd name="connsiteX377" fmla="*/ 2697902 w 3079941"/>
                <a:gd name="connsiteY377" fmla="*/ 773917 h 1160647"/>
                <a:gd name="connsiteX378" fmla="*/ 2722222 w 3079941"/>
                <a:gd name="connsiteY378" fmla="*/ 773917 h 1160647"/>
                <a:gd name="connsiteX379" fmla="*/ 2722222 w 3079941"/>
                <a:gd name="connsiteY379" fmla="*/ 760946 h 1160647"/>
                <a:gd name="connsiteX380" fmla="*/ 2750596 w 3079941"/>
                <a:gd name="connsiteY380" fmla="*/ 760946 h 1160647"/>
                <a:gd name="connsiteX381" fmla="*/ 2762756 w 3079941"/>
                <a:gd name="connsiteY381" fmla="*/ 756622 h 1160647"/>
                <a:gd name="connsiteX382" fmla="*/ 2783023 w 3079941"/>
                <a:gd name="connsiteY382" fmla="*/ 760946 h 1160647"/>
                <a:gd name="connsiteX383" fmla="*/ 2783023 w 3079941"/>
                <a:gd name="connsiteY383" fmla="*/ 743652 h 1160647"/>
                <a:gd name="connsiteX384" fmla="*/ 2791130 w 3079941"/>
                <a:gd name="connsiteY384" fmla="*/ 743652 h 1160647"/>
                <a:gd name="connsiteX385" fmla="*/ 2791130 w 3079941"/>
                <a:gd name="connsiteY385" fmla="*/ 730681 h 1160647"/>
                <a:gd name="connsiteX386" fmla="*/ 2847877 w 3079941"/>
                <a:gd name="connsiteY386" fmla="*/ 730681 h 1160647"/>
                <a:gd name="connsiteX387" fmla="*/ 2847877 w 3079941"/>
                <a:gd name="connsiteY387" fmla="*/ 700416 h 1160647"/>
                <a:gd name="connsiteX388" fmla="*/ 2866117 w 3079941"/>
                <a:gd name="connsiteY388" fmla="*/ 700416 h 1160647"/>
                <a:gd name="connsiteX389" fmla="*/ 2866117 w 3079941"/>
                <a:gd name="connsiteY389" fmla="*/ 693931 h 1160647"/>
                <a:gd name="connsiteX390" fmla="*/ 2878277 w 3079941"/>
                <a:gd name="connsiteY390" fmla="*/ 693931 h 1160647"/>
                <a:gd name="connsiteX391" fmla="*/ 2878277 w 3079941"/>
                <a:gd name="connsiteY391" fmla="*/ 700416 h 1160647"/>
                <a:gd name="connsiteX392" fmla="*/ 2894491 w 3079941"/>
                <a:gd name="connsiteY392" fmla="*/ 700416 h 1160647"/>
                <a:gd name="connsiteX393" fmla="*/ 2894491 w 3079941"/>
                <a:gd name="connsiteY393" fmla="*/ 750137 h 1160647"/>
                <a:gd name="connsiteX394" fmla="*/ 2926918 w 3079941"/>
                <a:gd name="connsiteY394" fmla="*/ 750137 h 1160647"/>
                <a:gd name="connsiteX395" fmla="*/ 2926918 w 3079941"/>
                <a:gd name="connsiteY395" fmla="*/ 724196 h 1160647"/>
                <a:gd name="connsiteX396" fmla="*/ 2965425 w 3079941"/>
                <a:gd name="connsiteY396" fmla="*/ 724196 h 1160647"/>
                <a:gd name="connsiteX397" fmla="*/ 2965425 w 3079941"/>
                <a:gd name="connsiteY397" fmla="*/ 693931 h 1160647"/>
                <a:gd name="connsiteX398" fmla="*/ 3014066 w 3079941"/>
                <a:gd name="connsiteY398" fmla="*/ 693931 h 1160647"/>
                <a:gd name="connsiteX399" fmla="*/ 3014066 w 3079941"/>
                <a:gd name="connsiteY399" fmla="*/ 805087 h 1160647"/>
                <a:gd name="connsiteX400" fmla="*/ 3014066 w 3079941"/>
                <a:gd name="connsiteY400" fmla="*/ 818866 h 1160647"/>
                <a:gd name="connsiteX401" fmla="*/ 3079941 w 3079941"/>
                <a:gd name="connsiteY401" fmla="*/ 818866 h 1160647"/>
                <a:gd name="connsiteX402" fmla="*/ 3079941 w 3079941"/>
                <a:gd name="connsiteY402" fmla="*/ 1160647 h 1160647"/>
                <a:gd name="connsiteX403" fmla="*/ 200958 w 3079941"/>
                <a:gd name="connsiteY403" fmla="*/ 1160647 h 1160647"/>
                <a:gd name="connsiteX404" fmla="*/ 200958 w 3079941"/>
                <a:gd name="connsiteY404" fmla="*/ 1126882 h 1160647"/>
                <a:gd name="connsiteX405" fmla="*/ 0 w 3079941"/>
                <a:gd name="connsiteY405" fmla="*/ 1126882 h 1160647"/>
                <a:gd name="connsiteX406" fmla="*/ 0 w 3079941"/>
                <a:gd name="connsiteY406" fmla="*/ 915339 h 1160647"/>
                <a:gd name="connsiteX407" fmla="*/ 103377 w 3079941"/>
                <a:gd name="connsiteY407" fmla="*/ 915339 h 1160647"/>
                <a:gd name="connsiteX408" fmla="*/ 103377 w 3079941"/>
                <a:gd name="connsiteY408" fmla="*/ 886329 h 1160647"/>
                <a:gd name="connsiteX409" fmla="*/ 55096 w 3079941"/>
                <a:gd name="connsiteY409" fmla="*/ 886329 h 1160647"/>
                <a:gd name="connsiteX410" fmla="*/ 55096 w 3079941"/>
                <a:gd name="connsiteY410" fmla="*/ 724196 h 1160647"/>
                <a:gd name="connsiteX411" fmla="*/ 75363 w 3079941"/>
                <a:gd name="connsiteY411" fmla="*/ 724196 h 1160647"/>
                <a:gd name="connsiteX412" fmla="*/ 75870 w 3079941"/>
                <a:gd name="connsiteY412" fmla="*/ 723115 h 1160647"/>
                <a:gd name="connsiteX413" fmla="*/ 79416 w 3079941"/>
                <a:gd name="connsiteY413" fmla="*/ 715549 h 1160647"/>
                <a:gd name="connsiteX414" fmla="*/ 81190 w 3079941"/>
                <a:gd name="connsiteY414" fmla="*/ 715819 h 1160647"/>
                <a:gd name="connsiteX415" fmla="*/ 93603 w 3079941"/>
                <a:gd name="connsiteY415" fmla="*/ 717710 h 1160647"/>
                <a:gd name="connsiteX416" fmla="*/ 94110 w 3079941"/>
                <a:gd name="connsiteY416" fmla="*/ 719062 h 1160647"/>
                <a:gd name="connsiteX417" fmla="*/ 97656 w 3079941"/>
                <a:gd name="connsiteY417" fmla="*/ 728519 h 1160647"/>
                <a:gd name="connsiteX418" fmla="*/ 124003 w 3079941"/>
                <a:gd name="connsiteY418" fmla="*/ 730681 h 1160647"/>
                <a:gd name="connsiteX419" fmla="*/ 124003 w 3079941"/>
                <a:gd name="connsiteY419" fmla="*/ 607460 h 1160647"/>
                <a:gd name="connsiteX420" fmla="*/ 126030 w 3079941"/>
                <a:gd name="connsiteY420" fmla="*/ 607460 h 1160647"/>
                <a:gd name="connsiteX421" fmla="*/ 140217 w 3079941"/>
                <a:gd name="connsiteY421" fmla="*/ 607460 h 1160647"/>
                <a:gd name="connsiteX422" fmla="*/ 140217 w 3079941"/>
                <a:gd name="connsiteY422" fmla="*/ 471268 h 1160647"/>
                <a:gd name="connsiteX423" fmla="*/ 141990 w 3079941"/>
                <a:gd name="connsiteY423" fmla="*/ 471268 h 1160647"/>
                <a:gd name="connsiteX424" fmla="*/ 154404 w 3079941"/>
                <a:gd name="connsiteY424" fmla="*/ 471268 h 1160647"/>
                <a:gd name="connsiteX425" fmla="*/ 154404 w 3079941"/>
                <a:gd name="connsiteY425" fmla="*/ 356694 h 1160647"/>
                <a:gd name="connsiteX426" fmla="*/ 158457 w 3079941"/>
                <a:gd name="connsiteY426" fmla="*/ 328590 h 1160647"/>
                <a:gd name="connsiteX427" fmla="*/ 160484 w 3079941"/>
                <a:gd name="connsiteY427" fmla="*/ 328590 h 1160647"/>
                <a:gd name="connsiteX428" fmla="*/ 174671 w 3079941"/>
                <a:gd name="connsiteY428" fmla="*/ 328590 h 1160647"/>
                <a:gd name="connsiteX429" fmla="*/ 211151 w 3079941"/>
                <a:gd name="connsiteY429" fmla="*/ 246443 h 1160647"/>
                <a:gd name="connsiteX430" fmla="*/ 215205 w 3079941"/>
                <a:gd name="connsiteY430" fmla="*/ 0 h 1160647"/>
                <a:gd name="connsiteX0" fmla="*/ 215205 w 3079941"/>
                <a:gd name="connsiteY0" fmla="*/ 0 h 1160647"/>
                <a:gd name="connsiteX1" fmla="*/ 217231 w 3079941"/>
                <a:gd name="connsiteY1" fmla="*/ 246443 h 1160647"/>
                <a:gd name="connsiteX2" fmla="*/ 255738 w 3079941"/>
                <a:gd name="connsiteY2" fmla="*/ 326429 h 1160647"/>
                <a:gd name="connsiteX3" fmla="*/ 257765 w 3079941"/>
                <a:gd name="connsiteY3" fmla="*/ 326429 h 1160647"/>
                <a:gd name="connsiteX4" fmla="*/ 271952 w 3079941"/>
                <a:gd name="connsiteY4" fmla="*/ 326429 h 1160647"/>
                <a:gd name="connsiteX5" fmla="*/ 271952 w 3079941"/>
                <a:gd name="connsiteY5" fmla="*/ 350208 h 1160647"/>
                <a:gd name="connsiteX6" fmla="*/ 272459 w 3079941"/>
                <a:gd name="connsiteY6" fmla="*/ 351019 h 1160647"/>
                <a:gd name="connsiteX7" fmla="*/ 276005 w 3079941"/>
                <a:gd name="connsiteY7" fmla="*/ 356694 h 1160647"/>
                <a:gd name="connsiteX8" fmla="*/ 276005 w 3079941"/>
                <a:gd name="connsiteY8" fmla="*/ 471268 h 1160647"/>
                <a:gd name="connsiteX9" fmla="*/ 278285 w 3079941"/>
                <a:gd name="connsiteY9" fmla="*/ 471268 h 1160647"/>
                <a:gd name="connsiteX10" fmla="*/ 294246 w 3079941"/>
                <a:gd name="connsiteY10" fmla="*/ 471268 h 1160647"/>
                <a:gd name="connsiteX11" fmla="*/ 294246 w 3079941"/>
                <a:gd name="connsiteY11" fmla="*/ 611783 h 1160647"/>
                <a:gd name="connsiteX12" fmla="*/ 295766 w 3079941"/>
                <a:gd name="connsiteY12" fmla="*/ 611513 h 1160647"/>
                <a:gd name="connsiteX13" fmla="*/ 306406 w 3079941"/>
                <a:gd name="connsiteY13" fmla="*/ 609622 h 1160647"/>
                <a:gd name="connsiteX14" fmla="*/ 304379 w 3079941"/>
                <a:gd name="connsiteY14" fmla="*/ 698254 h 1160647"/>
                <a:gd name="connsiteX15" fmla="*/ 305899 w 3079941"/>
                <a:gd name="connsiteY15" fmla="*/ 698525 h 1160647"/>
                <a:gd name="connsiteX16" fmla="*/ 316539 w 3079941"/>
                <a:gd name="connsiteY16" fmla="*/ 700416 h 1160647"/>
                <a:gd name="connsiteX17" fmla="*/ 316792 w 3079941"/>
                <a:gd name="connsiteY17" fmla="*/ 701227 h 1160647"/>
                <a:gd name="connsiteX18" fmla="*/ 318566 w 3079941"/>
                <a:gd name="connsiteY18" fmla="*/ 706902 h 1160647"/>
                <a:gd name="connsiteX19" fmla="*/ 319326 w 3079941"/>
                <a:gd name="connsiteY19" fmla="*/ 704470 h 1160647"/>
                <a:gd name="connsiteX20" fmla="*/ 324646 w 3079941"/>
                <a:gd name="connsiteY20" fmla="*/ 687446 h 1160647"/>
                <a:gd name="connsiteX21" fmla="*/ 326419 w 3079941"/>
                <a:gd name="connsiteY21" fmla="*/ 687446 h 1160647"/>
                <a:gd name="connsiteX22" fmla="*/ 338833 w 3079941"/>
                <a:gd name="connsiteY22" fmla="*/ 687446 h 1160647"/>
                <a:gd name="connsiteX23" fmla="*/ 338833 w 3079941"/>
                <a:gd name="connsiteY23" fmla="*/ 719872 h 1160647"/>
                <a:gd name="connsiteX24" fmla="*/ 339846 w 3079941"/>
                <a:gd name="connsiteY24" fmla="*/ 720413 h 1160647"/>
                <a:gd name="connsiteX25" fmla="*/ 346940 w 3079941"/>
                <a:gd name="connsiteY25" fmla="*/ 724196 h 1160647"/>
                <a:gd name="connsiteX26" fmla="*/ 346940 w 3079941"/>
                <a:gd name="connsiteY26" fmla="*/ 725547 h 1160647"/>
                <a:gd name="connsiteX27" fmla="*/ 346940 w 3079941"/>
                <a:gd name="connsiteY27" fmla="*/ 735005 h 1160647"/>
                <a:gd name="connsiteX28" fmla="*/ 391527 w 3079941"/>
                <a:gd name="connsiteY28" fmla="*/ 735005 h 1160647"/>
                <a:gd name="connsiteX29" fmla="*/ 391527 w 3079941"/>
                <a:gd name="connsiteY29" fmla="*/ 736086 h 1160647"/>
                <a:gd name="connsiteX30" fmla="*/ 391527 w 3079941"/>
                <a:gd name="connsiteY30" fmla="*/ 743652 h 1160647"/>
                <a:gd name="connsiteX31" fmla="*/ 393553 w 3079941"/>
                <a:gd name="connsiteY31" fmla="*/ 743652 h 1160647"/>
                <a:gd name="connsiteX32" fmla="*/ 407740 w 3079941"/>
                <a:gd name="connsiteY32" fmla="*/ 743652 h 1160647"/>
                <a:gd name="connsiteX33" fmla="*/ 407740 w 3079941"/>
                <a:gd name="connsiteY33" fmla="*/ 713387 h 1160647"/>
                <a:gd name="connsiteX34" fmla="*/ 452327 w 3079941"/>
                <a:gd name="connsiteY34" fmla="*/ 713387 h 1160647"/>
                <a:gd name="connsiteX35" fmla="*/ 452327 w 3079941"/>
                <a:gd name="connsiteY35" fmla="*/ 712036 h 1160647"/>
                <a:gd name="connsiteX36" fmla="*/ 452327 w 3079941"/>
                <a:gd name="connsiteY36" fmla="*/ 702578 h 1160647"/>
                <a:gd name="connsiteX37" fmla="*/ 453341 w 3079941"/>
                <a:gd name="connsiteY37" fmla="*/ 702578 h 1160647"/>
                <a:gd name="connsiteX38" fmla="*/ 460434 w 3079941"/>
                <a:gd name="connsiteY38" fmla="*/ 702578 h 1160647"/>
                <a:gd name="connsiteX39" fmla="*/ 460434 w 3079941"/>
                <a:gd name="connsiteY39" fmla="*/ 700687 h 1160647"/>
                <a:gd name="connsiteX40" fmla="*/ 460434 w 3079941"/>
                <a:gd name="connsiteY40" fmla="*/ 687446 h 1160647"/>
                <a:gd name="connsiteX41" fmla="*/ 461194 w 3079941"/>
                <a:gd name="connsiteY41" fmla="*/ 687446 h 1160647"/>
                <a:gd name="connsiteX42" fmla="*/ 466514 w 3079941"/>
                <a:gd name="connsiteY42" fmla="*/ 687446 h 1160647"/>
                <a:gd name="connsiteX43" fmla="*/ 466514 w 3079941"/>
                <a:gd name="connsiteY43" fmla="*/ 686365 h 1160647"/>
                <a:gd name="connsiteX44" fmla="*/ 466514 w 3079941"/>
                <a:gd name="connsiteY44" fmla="*/ 678798 h 1160647"/>
                <a:gd name="connsiteX45" fmla="*/ 468541 w 3079941"/>
                <a:gd name="connsiteY45" fmla="*/ 678798 h 1160647"/>
                <a:gd name="connsiteX46" fmla="*/ 482728 w 3079941"/>
                <a:gd name="connsiteY46" fmla="*/ 678798 h 1160647"/>
                <a:gd name="connsiteX47" fmla="*/ 482728 w 3079941"/>
                <a:gd name="connsiteY47" fmla="*/ 679879 h 1160647"/>
                <a:gd name="connsiteX48" fmla="*/ 482728 w 3079941"/>
                <a:gd name="connsiteY48" fmla="*/ 687446 h 1160647"/>
                <a:gd name="connsiteX49" fmla="*/ 505021 w 3079941"/>
                <a:gd name="connsiteY49" fmla="*/ 687446 h 1160647"/>
                <a:gd name="connsiteX50" fmla="*/ 505021 w 3079941"/>
                <a:gd name="connsiteY50" fmla="*/ 685554 h 1160647"/>
                <a:gd name="connsiteX51" fmla="*/ 505021 w 3079941"/>
                <a:gd name="connsiteY51" fmla="*/ 672313 h 1160647"/>
                <a:gd name="connsiteX52" fmla="*/ 506795 w 3079941"/>
                <a:gd name="connsiteY52" fmla="*/ 672313 h 1160647"/>
                <a:gd name="connsiteX53" fmla="*/ 519208 w 3079941"/>
                <a:gd name="connsiteY53" fmla="*/ 672313 h 1160647"/>
                <a:gd name="connsiteX54" fmla="*/ 519208 w 3079941"/>
                <a:gd name="connsiteY54" fmla="*/ 696093 h 1160647"/>
                <a:gd name="connsiteX55" fmla="*/ 520222 w 3079941"/>
                <a:gd name="connsiteY55" fmla="*/ 696093 h 1160647"/>
                <a:gd name="connsiteX56" fmla="*/ 527315 w 3079941"/>
                <a:gd name="connsiteY56" fmla="*/ 696093 h 1160647"/>
                <a:gd name="connsiteX57" fmla="*/ 527315 w 3079941"/>
                <a:gd name="connsiteY57" fmla="*/ 695012 h 1160647"/>
                <a:gd name="connsiteX58" fmla="*/ 527315 w 3079941"/>
                <a:gd name="connsiteY58" fmla="*/ 687446 h 1160647"/>
                <a:gd name="connsiteX59" fmla="*/ 529088 w 3079941"/>
                <a:gd name="connsiteY59" fmla="*/ 687446 h 1160647"/>
                <a:gd name="connsiteX60" fmla="*/ 541502 w 3079941"/>
                <a:gd name="connsiteY60" fmla="*/ 687446 h 1160647"/>
                <a:gd name="connsiteX61" fmla="*/ 541502 w 3079941"/>
                <a:gd name="connsiteY61" fmla="*/ 713387 h 1160647"/>
                <a:gd name="connsiteX62" fmla="*/ 543529 w 3079941"/>
                <a:gd name="connsiteY62" fmla="*/ 713387 h 1160647"/>
                <a:gd name="connsiteX63" fmla="*/ 557715 w 3079941"/>
                <a:gd name="connsiteY63" fmla="*/ 713387 h 1160647"/>
                <a:gd name="connsiteX64" fmla="*/ 557715 w 3079941"/>
                <a:gd name="connsiteY64" fmla="*/ 715008 h 1160647"/>
                <a:gd name="connsiteX65" fmla="*/ 557715 w 3079941"/>
                <a:gd name="connsiteY65" fmla="*/ 726358 h 1160647"/>
                <a:gd name="connsiteX66" fmla="*/ 558475 w 3079941"/>
                <a:gd name="connsiteY66" fmla="*/ 726358 h 1160647"/>
                <a:gd name="connsiteX67" fmla="*/ 563796 w 3079941"/>
                <a:gd name="connsiteY67" fmla="*/ 726358 h 1160647"/>
                <a:gd name="connsiteX68" fmla="*/ 563796 w 3079941"/>
                <a:gd name="connsiteY68" fmla="*/ 725547 h 1160647"/>
                <a:gd name="connsiteX69" fmla="*/ 563796 w 3079941"/>
                <a:gd name="connsiteY69" fmla="*/ 719872 h 1160647"/>
                <a:gd name="connsiteX70" fmla="*/ 594196 w 3079941"/>
                <a:gd name="connsiteY70" fmla="*/ 719872 h 1160647"/>
                <a:gd name="connsiteX71" fmla="*/ 594196 w 3079941"/>
                <a:gd name="connsiteY71" fmla="*/ 743652 h 1160647"/>
                <a:gd name="connsiteX72" fmla="*/ 595209 w 3079941"/>
                <a:gd name="connsiteY72" fmla="*/ 743652 h 1160647"/>
                <a:gd name="connsiteX73" fmla="*/ 602303 w 3079941"/>
                <a:gd name="connsiteY73" fmla="*/ 743652 h 1160647"/>
                <a:gd name="connsiteX74" fmla="*/ 602303 w 3079941"/>
                <a:gd name="connsiteY74" fmla="*/ 744733 h 1160647"/>
                <a:gd name="connsiteX75" fmla="*/ 602303 w 3079941"/>
                <a:gd name="connsiteY75" fmla="*/ 752299 h 1160647"/>
                <a:gd name="connsiteX76" fmla="*/ 603063 w 3079941"/>
                <a:gd name="connsiteY76" fmla="*/ 752299 h 1160647"/>
                <a:gd name="connsiteX77" fmla="*/ 608383 w 3079941"/>
                <a:gd name="connsiteY77" fmla="*/ 752299 h 1160647"/>
                <a:gd name="connsiteX78" fmla="*/ 608383 w 3079941"/>
                <a:gd name="connsiteY78" fmla="*/ 750137 h 1160647"/>
                <a:gd name="connsiteX79" fmla="*/ 608383 w 3079941"/>
                <a:gd name="connsiteY79" fmla="*/ 735005 h 1160647"/>
                <a:gd name="connsiteX80" fmla="*/ 609396 w 3079941"/>
                <a:gd name="connsiteY80" fmla="*/ 735005 h 1160647"/>
                <a:gd name="connsiteX81" fmla="*/ 616490 w 3079941"/>
                <a:gd name="connsiteY81" fmla="*/ 735005 h 1160647"/>
                <a:gd name="connsiteX82" fmla="*/ 616490 w 3079941"/>
                <a:gd name="connsiteY82" fmla="*/ 736086 h 1160647"/>
                <a:gd name="connsiteX83" fmla="*/ 616490 w 3079941"/>
                <a:gd name="connsiteY83" fmla="*/ 743652 h 1160647"/>
                <a:gd name="connsiteX84" fmla="*/ 621810 w 3079941"/>
                <a:gd name="connsiteY84" fmla="*/ 741659 h 1160647"/>
                <a:gd name="connsiteX85" fmla="*/ 622570 w 3079941"/>
                <a:gd name="connsiteY85" fmla="*/ 740679 h 1160647"/>
                <a:gd name="connsiteX86" fmla="*/ 622570 w 3079941"/>
                <a:gd name="connsiteY86" fmla="*/ 735005 h 1160647"/>
                <a:gd name="connsiteX87" fmla="*/ 661077 w 3079941"/>
                <a:gd name="connsiteY87" fmla="*/ 735005 h 1160647"/>
                <a:gd name="connsiteX88" fmla="*/ 661077 w 3079941"/>
                <a:gd name="connsiteY88" fmla="*/ 758784 h 1160647"/>
                <a:gd name="connsiteX89" fmla="*/ 663103 w 3079941"/>
                <a:gd name="connsiteY89" fmla="*/ 758784 h 1160647"/>
                <a:gd name="connsiteX90" fmla="*/ 677290 w 3079941"/>
                <a:gd name="connsiteY90" fmla="*/ 758784 h 1160647"/>
                <a:gd name="connsiteX91" fmla="*/ 677290 w 3079941"/>
                <a:gd name="connsiteY91" fmla="*/ 759865 h 1160647"/>
                <a:gd name="connsiteX92" fmla="*/ 677290 w 3079941"/>
                <a:gd name="connsiteY92" fmla="*/ 767431 h 1160647"/>
                <a:gd name="connsiteX93" fmla="*/ 679064 w 3079941"/>
                <a:gd name="connsiteY93" fmla="*/ 767431 h 1160647"/>
                <a:gd name="connsiteX94" fmla="*/ 691477 w 3079941"/>
                <a:gd name="connsiteY94" fmla="*/ 767431 h 1160647"/>
                <a:gd name="connsiteX95" fmla="*/ 691477 w 3079941"/>
                <a:gd name="connsiteY95" fmla="*/ 743652 h 1160647"/>
                <a:gd name="connsiteX96" fmla="*/ 692490 w 3079941"/>
                <a:gd name="connsiteY96" fmla="*/ 743652 h 1160647"/>
                <a:gd name="connsiteX97" fmla="*/ 699584 w 3079941"/>
                <a:gd name="connsiteY97" fmla="*/ 743652 h 1160647"/>
                <a:gd name="connsiteX98" fmla="*/ 699584 w 3079941"/>
                <a:gd name="connsiteY98" fmla="*/ 711225 h 1160647"/>
                <a:gd name="connsiteX99" fmla="*/ 700597 w 3079941"/>
                <a:gd name="connsiteY99" fmla="*/ 711225 h 1160647"/>
                <a:gd name="connsiteX100" fmla="*/ 707691 w 3079941"/>
                <a:gd name="connsiteY100" fmla="*/ 711225 h 1160647"/>
                <a:gd name="connsiteX101" fmla="*/ 707691 w 3079941"/>
                <a:gd name="connsiteY101" fmla="*/ 709334 h 1160647"/>
                <a:gd name="connsiteX102" fmla="*/ 707691 w 3079941"/>
                <a:gd name="connsiteY102" fmla="*/ 696093 h 1160647"/>
                <a:gd name="connsiteX103" fmla="*/ 706424 w 3079941"/>
                <a:gd name="connsiteY103" fmla="*/ 694471 h 1160647"/>
                <a:gd name="connsiteX104" fmla="*/ 711744 w 3079941"/>
                <a:gd name="connsiteY104" fmla="*/ 683122 h 1160647"/>
                <a:gd name="connsiteX105" fmla="*/ 719851 w 3079941"/>
                <a:gd name="connsiteY105" fmla="*/ 711225 h 1160647"/>
                <a:gd name="connsiteX106" fmla="*/ 720611 w 3079941"/>
                <a:gd name="connsiteY106" fmla="*/ 711225 h 1160647"/>
                <a:gd name="connsiteX107" fmla="*/ 725931 w 3079941"/>
                <a:gd name="connsiteY107" fmla="*/ 711225 h 1160647"/>
                <a:gd name="connsiteX108" fmla="*/ 725931 w 3079941"/>
                <a:gd name="connsiteY108" fmla="*/ 605298 h 1160647"/>
                <a:gd name="connsiteX109" fmla="*/ 727451 w 3079941"/>
                <a:gd name="connsiteY109" fmla="*/ 605298 h 1160647"/>
                <a:gd name="connsiteX110" fmla="*/ 738091 w 3079941"/>
                <a:gd name="connsiteY110" fmla="*/ 605298 h 1160647"/>
                <a:gd name="connsiteX111" fmla="*/ 738091 w 3079941"/>
                <a:gd name="connsiteY111" fmla="*/ 557739 h 1160647"/>
                <a:gd name="connsiteX112" fmla="*/ 764438 w 3079941"/>
                <a:gd name="connsiteY112" fmla="*/ 557739 h 1160647"/>
                <a:gd name="connsiteX113" fmla="*/ 764438 w 3079941"/>
                <a:gd name="connsiteY113" fmla="*/ 536121 h 1160647"/>
                <a:gd name="connsiteX114" fmla="*/ 798892 w 3079941"/>
                <a:gd name="connsiteY114" fmla="*/ 536121 h 1160647"/>
                <a:gd name="connsiteX115" fmla="*/ 798892 w 3079941"/>
                <a:gd name="connsiteY115" fmla="*/ 538553 h 1160647"/>
                <a:gd name="connsiteX116" fmla="*/ 798892 w 3079941"/>
                <a:gd name="connsiteY116" fmla="*/ 555577 h 1160647"/>
                <a:gd name="connsiteX117" fmla="*/ 801172 w 3079941"/>
                <a:gd name="connsiteY117" fmla="*/ 555577 h 1160647"/>
                <a:gd name="connsiteX118" fmla="*/ 817132 w 3079941"/>
                <a:gd name="connsiteY118" fmla="*/ 555577 h 1160647"/>
                <a:gd name="connsiteX119" fmla="*/ 817132 w 3079941"/>
                <a:gd name="connsiteY119" fmla="*/ 603136 h 1160647"/>
                <a:gd name="connsiteX120" fmla="*/ 818145 w 3079941"/>
                <a:gd name="connsiteY120" fmla="*/ 603136 h 1160647"/>
                <a:gd name="connsiteX121" fmla="*/ 825239 w 3079941"/>
                <a:gd name="connsiteY121" fmla="*/ 603136 h 1160647"/>
                <a:gd name="connsiteX122" fmla="*/ 839426 w 3079941"/>
                <a:gd name="connsiteY122" fmla="*/ 607460 h 1160647"/>
                <a:gd name="connsiteX123" fmla="*/ 839426 w 3079941"/>
                <a:gd name="connsiteY123" fmla="*/ 646372 h 1160647"/>
                <a:gd name="connsiteX124" fmla="*/ 840439 w 3079941"/>
                <a:gd name="connsiteY124" fmla="*/ 646372 h 1160647"/>
                <a:gd name="connsiteX125" fmla="*/ 847532 w 3079941"/>
                <a:gd name="connsiteY125" fmla="*/ 646372 h 1160647"/>
                <a:gd name="connsiteX126" fmla="*/ 847532 w 3079941"/>
                <a:gd name="connsiteY126" fmla="*/ 647993 h 1160647"/>
                <a:gd name="connsiteX127" fmla="*/ 847532 w 3079941"/>
                <a:gd name="connsiteY127" fmla="*/ 659342 h 1160647"/>
                <a:gd name="connsiteX128" fmla="*/ 849559 w 3079941"/>
                <a:gd name="connsiteY128" fmla="*/ 659342 h 1160647"/>
                <a:gd name="connsiteX129" fmla="*/ 863746 w 3079941"/>
                <a:gd name="connsiteY129" fmla="*/ 659342 h 1160647"/>
                <a:gd name="connsiteX130" fmla="*/ 869826 w 3079941"/>
                <a:gd name="connsiteY130" fmla="*/ 665828 h 1160647"/>
                <a:gd name="connsiteX131" fmla="*/ 869826 w 3079941"/>
                <a:gd name="connsiteY131" fmla="*/ 687446 h 1160647"/>
                <a:gd name="connsiteX132" fmla="*/ 872106 w 3079941"/>
                <a:gd name="connsiteY132" fmla="*/ 687446 h 1160647"/>
                <a:gd name="connsiteX133" fmla="*/ 888066 w 3079941"/>
                <a:gd name="connsiteY133" fmla="*/ 687446 h 1160647"/>
                <a:gd name="connsiteX134" fmla="*/ 888066 w 3079941"/>
                <a:gd name="connsiteY134" fmla="*/ 688526 h 1160647"/>
                <a:gd name="connsiteX135" fmla="*/ 888066 w 3079941"/>
                <a:gd name="connsiteY135" fmla="*/ 696093 h 1160647"/>
                <a:gd name="connsiteX136" fmla="*/ 889333 w 3079941"/>
                <a:gd name="connsiteY136" fmla="*/ 696093 h 1160647"/>
                <a:gd name="connsiteX137" fmla="*/ 898200 w 3079941"/>
                <a:gd name="connsiteY137" fmla="*/ 696093 h 1160647"/>
                <a:gd name="connsiteX138" fmla="*/ 898200 w 3079941"/>
                <a:gd name="connsiteY138" fmla="*/ 698254 h 1160647"/>
                <a:gd name="connsiteX139" fmla="*/ 898200 w 3079941"/>
                <a:gd name="connsiteY139" fmla="*/ 713387 h 1160647"/>
                <a:gd name="connsiteX140" fmla="*/ 902253 w 3079941"/>
                <a:gd name="connsiteY140" fmla="*/ 711495 h 1160647"/>
                <a:gd name="connsiteX141" fmla="*/ 902253 w 3079941"/>
                <a:gd name="connsiteY141" fmla="*/ 698254 h 1160647"/>
                <a:gd name="connsiteX142" fmla="*/ 903266 w 3079941"/>
                <a:gd name="connsiteY142" fmla="*/ 698254 h 1160647"/>
                <a:gd name="connsiteX143" fmla="*/ 910360 w 3079941"/>
                <a:gd name="connsiteY143" fmla="*/ 698254 h 1160647"/>
                <a:gd name="connsiteX144" fmla="*/ 910360 w 3079941"/>
                <a:gd name="connsiteY144" fmla="*/ 699876 h 1160647"/>
                <a:gd name="connsiteX145" fmla="*/ 910360 w 3079941"/>
                <a:gd name="connsiteY145" fmla="*/ 711225 h 1160647"/>
                <a:gd name="connsiteX146" fmla="*/ 911120 w 3079941"/>
                <a:gd name="connsiteY146" fmla="*/ 711225 h 1160647"/>
                <a:gd name="connsiteX147" fmla="*/ 916440 w 3079941"/>
                <a:gd name="connsiteY147" fmla="*/ 711225 h 1160647"/>
                <a:gd name="connsiteX148" fmla="*/ 965080 w 3079941"/>
                <a:gd name="connsiteY148" fmla="*/ 706902 h 1160647"/>
                <a:gd name="connsiteX149" fmla="*/ 965080 w 3079941"/>
                <a:gd name="connsiteY149" fmla="*/ 708253 h 1160647"/>
                <a:gd name="connsiteX150" fmla="*/ 965080 w 3079941"/>
                <a:gd name="connsiteY150" fmla="*/ 717710 h 1160647"/>
                <a:gd name="connsiteX151" fmla="*/ 965840 w 3079941"/>
                <a:gd name="connsiteY151" fmla="*/ 717710 h 1160647"/>
                <a:gd name="connsiteX152" fmla="*/ 971161 w 3079941"/>
                <a:gd name="connsiteY152" fmla="*/ 717710 h 1160647"/>
                <a:gd name="connsiteX153" fmla="*/ 971161 w 3079941"/>
                <a:gd name="connsiteY153" fmla="*/ 719872 h 1160647"/>
                <a:gd name="connsiteX154" fmla="*/ 971161 w 3079941"/>
                <a:gd name="connsiteY154" fmla="*/ 735005 h 1160647"/>
                <a:gd name="connsiteX155" fmla="*/ 973187 w 3079941"/>
                <a:gd name="connsiteY155" fmla="*/ 733654 h 1160647"/>
                <a:gd name="connsiteX156" fmla="*/ 987374 w 3079941"/>
                <a:gd name="connsiteY156" fmla="*/ 724196 h 1160647"/>
                <a:gd name="connsiteX157" fmla="*/ 993454 w 3079941"/>
                <a:gd name="connsiteY157" fmla="*/ 683122 h 1160647"/>
                <a:gd name="connsiteX158" fmla="*/ 994214 w 3079941"/>
                <a:gd name="connsiteY158" fmla="*/ 682852 h 1160647"/>
                <a:gd name="connsiteX159" fmla="*/ 999534 w 3079941"/>
                <a:gd name="connsiteY159" fmla="*/ 680960 h 1160647"/>
                <a:gd name="connsiteX160" fmla="*/ 1001561 w 3079941"/>
                <a:gd name="connsiteY160" fmla="*/ 611783 h 1160647"/>
                <a:gd name="connsiteX161" fmla="*/ 1003588 w 3079941"/>
                <a:gd name="connsiteY161" fmla="*/ 680960 h 1160647"/>
                <a:gd name="connsiteX162" fmla="*/ 1004348 w 3079941"/>
                <a:gd name="connsiteY162" fmla="*/ 681230 h 1160647"/>
                <a:gd name="connsiteX163" fmla="*/ 1009668 w 3079941"/>
                <a:gd name="connsiteY163" fmla="*/ 683122 h 1160647"/>
                <a:gd name="connsiteX164" fmla="*/ 1009668 w 3079941"/>
                <a:gd name="connsiteY164" fmla="*/ 596651 h 1160647"/>
                <a:gd name="connsiteX165" fmla="*/ 1013721 w 3079941"/>
                <a:gd name="connsiteY165" fmla="*/ 564224 h 1160647"/>
                <a:gd name="connsiteX166" fmla="*/ 1052228 w 3079941"/>
                <a:gd name="connsiteY166" fmla="*/ 564224 h 1160647"/>
                <a:gd name="connsiteX167" fmla="*/ 1052228 w 3079941"/>
                <a:gd name="connsiteY167" fmla="*/ 596651 h 1160647"/>
                <a:gd name="connsiteX168" fmla="*/ 1052988 w 3079941"/>
                <a:gd name="connsiteY168" fmla="*/ 596651 h 1160647"/>
                <a:gd name="connsiteX169" fmla="*/ 1058308 w 3079941"/>
                <a:gd name="connsiteY169" fmla="*/ 596651 h 1160647"/>
                <a:gd name="connsiteX170" fmla="*/ 1058308 w 3079941"/>
                <a:gd name="connsiteY170" fmla="*/ 514503 h 1160647"/>
                <a:gd name="connsiteX171" fmla="*/ 1060082 w 3079941"/>
                <a:gd name="connsiteY171" fmla="*/ 514503 h 1160647"/>
                <a:gd name="connsiteX172" fmla="*/ 1072495 w 3079941"/>
                <a:gd name="connsiteY172" fmla="*/ 514503 h 1160647"/>
                <a:gd name="connsiteX173" fmla="*/ 1072495 w 3079941"/>
                <a:gd name="connsiteY173" fmla="*/ 512612 h 1160647"/>
                <a:gd name="connsiteX174" fmla="*/ 1072495 w 3079941"/>
                <a:gd name="connsiteY174" fmla="*/ 499371 h 1160647"/>
                <a:gd name="connsiteX175" fmla="*/ 1094789 w 3079941"/>
                <a:gd name="connsiteY175" fmla="*/ 499371 h 1160647"/>
                <a:gd name="connsiteX176" fmla="*/ 1094789 w 3079941"/>
                <a:gd name="connsiteY176" fmla="*/ 498290 h 1160647"/>
                <a:gd name="connsiteX177" fmla="*/ 1094789 w 3079941"/>
                <a:gd name="connsiteY177" fmla="*/ 490724 h 1160647"/>
                <a:gd name="connsiteX178" fmla="*/ 1096562 w 3079941"/>
                <a:gd name="connsiteY178" fmla="*/ 490724 h 1160647"/>
                <a:gd name="connsiteX179" fmla="*/ 1108976 w 3079941"/>
                <a:gd name="connsiteY179" fmla="*/ 490724 h 1160647"/>
                <a:gd name="connsiteX180" fmla="*/ 1108976 w 3079941"/>
                <a:gd name="connsiteY180" fmla="*/ 491805 h 1160647"/>
                <a:gd name="connsiteX181" fmla="*/ 1108976 w 3079941"/>
                <a:gd name="connsiteY181" fmla="*/ 499371 h 1160647"/>
                <a:gd name="connsiteX182" fmla="*/ 1109736 w 3079941"/>
                <a:gd name="connsiteY182" fmla="*/ 499371 h 1160647"/>
                <a:gd name="connsiteX183" fmla="*/ 1115056 w 3079941"/>
                <a:gd name="connsiteY183" fmla="*/ 499371 h 1160647"/>
                <a:gd name="connsiteX184" fmla="*/ 1125189 w 3079941"/>
                <a:gd name="connsiteY184" fmla="*/ 495047 h 1160647"/>
                <a:gd name="connsiteX185" fmla="*/ 1129242 w 3079941"/>
                <a:gd name="connsiteY185" fmla="*/ 498290 h 1160647"/>
                <a:gd name="connsiteX186" fmla="*/ 1129242 w 3079941"/>
                <a:gd name="connsiteY186" fmla="*/ 490724 h 1160647"/>
                <a:gd name="connsiteX187" fmla="*/ 1131522 w 3079941"/>
                <a:gd name="connsiteY187" fmla="*/ 490724 h 1160647"/>
                <a:gd name="connsiteX188" fmla="*/ 1147483 w 3079941"/>
                <a:gd name="connsiteY188" fmla="*/ 490724 h 1160647"/>
                <a:gd name="connsiteX189" fmla="*/ 1147483 w 3079941"/>
                <a:gd name="connsiteY189" fmla="*/ 491805 h 1160647"/>
                <a:gd name="connsiteX190" fmla="*/ 1147483 w 3079941"/>
                <a:gd name="connsiteY190" fmla="*/ 499371 h 1160647"/>
                <a:gd name="connsiteX191" fmla="*/ 1177883 w 3079941"/>
                <a:gd name="connsiteY191" fmla="*/ 499371 h 1160647"/>
                <a:gd name="connsiteX192" fmla="*/ 1177883 w 3079941"/>
                <a:gd name="connsiteY192" fmla="*/ 500992 h 1160647"/>
                <a:gd name="connsiteX193" fmla="*/ 1177883 w 3079941"/>
                <a:gd name="connsiteY193" fmla="*/ 512342 h 1160647"/>
                <a:gd name="connsiteX194" fmla="*/ 1204230 w 3079941"/>
                <a:gd name="connsiteY194" fmla="*/ 512342 h 1160647"/>
                <a:gd name="connsiteX195" fmla="*/ 1204230 w 3079941"/>
                <a:gd name="connsiteY195" fmla="*/ 542606 h 1160647"/>
                <a:gd name="connsiteX196" fmla="*/ 1204990 w 3079941"/>
                <a:gd name="connsiteY196" fmla="*/ 542606 h 1160647"/>
                <a:gd name="connsiteX197" fmla="*/ 1210310 w 3079941"/>
                <a:gd name="connsiteY197" fmla="*/ 542606 h 1160647"/>
                <a:gd name="connsiteX198" fmla="*/ 1210310 w 3079941"/>
                <a:gd name="connsiteY198" fmla="*/ 543687 h 1160647"/>
                <a:gd name="connsiteX199" fmla="*/ 1210310 w 3079941"/>
                <a:gd name="connsiteY199" fmla="*/ 551254 h 1160647"/>
                <a:gd name="connsiteX200" fmla="*/ 1214364 w 3079941"/>
                <a:gd name="connsiteY200" fmla="*/ 581518 h 1160647"/>
                <a:gd name="connsiteX201" fmla="*/ 1215124 w 3079941"/>
                <a:gd name="connsiteY201" fmla="*/ 581518 h 1160647"/>
                <a:gd name="connsiteX202" fmla="*/ 1220444 w 3079941"/>
                <a:gd name="connsiteY202" fmla="*/ 581518 h 1160647"/>
                <a:gd name="connsiteX203" fmla="*/ 1220444 w 3079941"/>
                <a:gd name="connsiteY203" fmla="*/ 582329 h 1160647"/>
                <a:gd name="connsiteX204" fmla="*/ 1220444 w 3079941"/>
                <a:gd name="connsiteY204" fmla="*/ 588004 h 1160647"/>
                <a:gd name="connsiteX205" fmla="*/ 1221457 w 3079941"/>
                <a:gd name="connsiteY205" fmla="*/ 588004 h 1160647"/>
                <a:gd name="connsiteX206" fmla="*/ 1228550 w 3079941"/>
                <a:gd name="connsiteY206" fmla="*/ 588004 h 1160647"/>
                <a:gd name="connsiteX207" fmla="*/ 1228550 w 3079941"/>
                <a:gd name="connsiteY207" fmla="*/ 618269 h 1160647"/>
                <a:gd name="connsiteX208" fmla="*/ 1230577 w 3079941"/>
                <a:gd name="connsiteY208" fmla="*/ 618269 h 1160647"/>
                <a:gd name="connsiteX209" fmla="*/ 1244764 w 3079941"/>
                <a:gd name="connsiteY209" fmla="*/ 618269 h 1160647"/>
                <a:gd name="connsiteX210" fmla="*/ 1244764 w 3079941"/>
                <a:gd name="connsiteY210" fmla="*/ 642048 h 1160647"/>
                <a:gd name="connsiteX211" fmla="*/ 1246791 w 3079941"/>
                <a:gd name="connsiteY211" fmla="*/ 643669 h 1160647"/>
                <a:gd name="connsiteX212" fmla="*/ 1246791 w 3079941"/>
                <a:gd name="connsiteY212" fmla="*/ 655019 h 1160647"/>
                <a:gd name="connsiteX213" fmla="*/ 1247551 w 3079941"/>
                <a:gd name="connsiteY213" fmla="*/ 655019 h 1160647"/>
                <a:gd name="connsiteX214" fmla="*/ 1252871 w 3079941"/>
                <a:gd name="connsiteY214" fmla="*/ 655019 h 1160647"/>
                <a:gd name="connsiteX215" fmla="*/ 1252871 w 3079941"/>
                <a:gd name="connsiteY215" fmla="*/ 678798 h 1160647"/>
                <a:gd name="connsiteX216" fmla="*/ 1254137 w 3079941"/>
                <a:gd name="connsiteY216" fmla="*/ 678798 h 1160647"/>
                <a:gd name="connsiteX217" fmla="*/ 1263004 w 3079941"/>
                <a:gd name="connsiteY217" fmla="*/ 678798 h 1160647"/>
                <a:gd name="connsiteX218" fmla="*/ 1265031 w 3079941"/>
                <a:gd name="connsiteY218" fmla="*/ 682852 h 1160647"/>
                <a:gd name="connsiteX219" fmla="*/ 1265031 w 3079941"/>
                <a:gd name="connsiteY219" fmla="*/ 696093 h 1160647"/>
                <a:gd name="connsiteX220" fmla="*/ 1266551 w 3079941"/>
                <a:gd name="connsiteY220" fmla="*/ 694201 h 1160647"/>
                <a:gd name="connsiteX221" fmla="*/ 1277191 w 3079941"/>
                <a:gd name="connsiteY221" fmla="*/ 680960 h 1160647"/>
                <a:gd name="connsiteX222" fmla="*/ 1305565 w 3079941"/>
                <a:gd name="connsiteY222" fmla="*/ 680960 h 1160647"/>
                <a:gd name="connsiteX223" fmla="*/ 1305565 w 3079941"/>
                <a:gd name="connsiteY223" fmla="*/ 767431 h 1160647"/>
                <a:gd name="connsiteX224" fmla="*/ 1306325 w 3079941"/>
                <a:gd name="connsiteY224" fmla="*/ 767431 h 1160647"/>
                <a:gd name="connsiteX225" fmla="*/ 1311645 w 3079941"/>
                <a:gd name="connsiteY225" fmla="*/ 767431 h 1160647"/>
                <a:gd name="connsiteX226" fmla="*/ 1312405 w 3079941"/>
                <a:gd name="connsiteY226" fmla="*/ 766080 h 1160647"/>
                <a:gd name="connsiteX227" fmla="*/ 1317725 w 3079941"/>
                <a:gd name="connsiteY227" fmla="*/ 756622 h 1160647"/>
                <a:gd name="connsiteX228" fmla="*/ 1317725 w 3079941"/>
                <a:gd name="connsiteY228" fmla="*/ 758514 h 1160647"/>
                <a:gd name="connsiteX229" fmla="*/ 1317725 w 3079941"/>
                <a:gd name="connsiteY229" fmla="*/ 771755 h 1160647"/>
                <a:gd name="connsiteX230" fmla="*/ 1321778 w 3079941"/>
                <a:gd name="connsiteY230" fmla="*/ 726358 h 1160647"/>
                <a:gd name="connsiteX231" fmla="*/ 1322538 w 3079941"/>
                <a:gd name="connsiteY231" fmla="*/ 726358 h 1160647"/>
                <a:gd name="connsiteX232" fmla="*/ 1327858 w 3079941"/>
                <a:gd name="connsiteY232" fmla="*/ 726358 h 1160647"/>
                <a:gd name="connsiteX233" fmla="*/ 1327858 w 3079941"/>
                <a:gd name="connsiteY233" fmla="*/ 661504 h 1160647"/>
                <a:gd name="connsiteX234" fmla="*/ 1328872 w 3079941"/>
                <a:gd name="connsiteY234" fmla="*/ 661504 h 1160647"/>
                <a:gd name="connsiteX235" fmla="*/ 1335965 w 3079941"/>
                <a:gd name="connsiteY235" fmla="*/ 661504 h 1160647"/>
                <a:gd name="connsiteX236" fmla="*/ 1348125 w 3079941"/>
                <a:gd name="connsiteY236" fmla="*/ 618269 h 1160647"/>
                <a:gd name="connsiteX237" fmla="*/ 1349392 w 3079941"/>
                <a:gd name="connsiteY237" fmla="*/ 618269 h 1160647"/>
                <a:gd name="connsiteX238" fmla="*/ 1358259 w 3079941"/>
                <a:gd name="connsiteY238" fmla="*/ 618269 h 1160647"/>
                <a:gd name="connsiteX239" fmla="*/ 1368392 w 3079941"/>
                <a:gd name="connsiteY239" fmla="*/ 661504 h 1160647"/>
                <a:gd name="connsiteX240" fmla="*/ 1369405 w 3079941"/>
                <a:gd name="connsiteY240" fmla="*/ 661504 h 1160647"/>
                <a:gd name="connsiteX241" fmla="*/ 1376499 w 3079941"/>
                <a:gd name="connsiteY241" fmla="*/ 661504 h 1160647"/>
                <a:gd name="connsiteX242" fmla="*/ 1376499 w 3079941"/>
                <a:gd name="connsiteY242" fmla="*/ 700416 h 1160647"/>
                <a:gd name="connsiteX243" fmla="*/ 1378272 w 3079941"/>
                <a:gd name="connsiteY243" fmla="*/ 700416 h 1160647"/>
                <a:gd name="connsiteX244" fmla="*/ 1390686 w 3079941"/>
                <a:gd name="connsiteY244" fmla="*/ 700416 h 1160647"/>
                <a:gd name="connsiteX245" fmla="*/ 1390686 w 3079941"/>
                <a:gd name="connsiteY245" fmla="*/ 702578 h 1160647"/>
                <a:gd name="connsiteX246" fmla="*/ 1390686 w 3079941"/>
                <a:gd name="connsiteY246" fmla="*/ 717710 h 1160647"/>
                <a:gd name="connsiteX247" fmla="*/ 1394739 w 3079941"/>
                <a:gd name="connsiteY247" fmla="*/ 715549 h 1160647"/>
                <a:gd name="connsiteX248" fmla="*/ 1394739 w 3079941"/>
                <a:gd name="connsiteY248" fmla="*/ 700416 h 1160647"/>
                <a:gd name="connsiteX249" fmla="*/ 1396259 w 3079941"/>
                <a:gd name="connsiteY249" fmla="*/ 700416 h 1160647"/>
                <a:gd name="connsiteX250" fmla="*/ 1406899 w 3079941"/>
                <a:gd name="connsiteY250" fmla="*/ 700416 h 1160647"/>
                <a:gd name="connsiteX251" fmla="*/ 1406899 w 3079941"/>
                <a:gd name="connsiteY251" fmla="*/ 702037 h 1160647"/>
                <a:gd name="connsiteX252" fmla="*/ 1406899 w 3079941"/>
                <a:gd name="connsiteY252" fmla="*/ 713387 h 1160647"/>
                <a:gd name="connsiteX253" fmla="*/ 1437300 w 3079941"/>
                <a:gd name="connsiteY253" fmla="*/ 713387 h 1160647"/>
                <a:gd name="connsiteX254" fmla="*/ 1437300 w 3079941"/>
                <a:gd name="connsiteY254" fmla="*/ 676637 h 1160647"/>
                <a:gd name="connsiteX255" fmla="*/ 1438566 w 3079941"/>
                <a:gd name="connsiteY255" fmla="*/ 676637 h 1160647"/>
                <a:gd name="connsiteX256" fmla="*/ 1447433 w 3079941"/>
                <a:gd name="connsiteY256" fmla="*/ 676637 h 1160647"/>
                <a:gd name="connsiteX257" fmla="*/ 1447433 w 3079941"/>
                <a:gd name="connsiteY257" fmla="*/ 698254 h 1160647"/>
                <a:gd name="connsiteX258" fmla="*/ 1449460 w 3079941"/>
                <a:gd name="connsiteY258" fmla="*/ 665828 h 1160647"/>
                <a:gd name="connsiteX259" fmla="*/ 1471753 w 3079941"/>
                <a:gd name="connsiteY259" fmla="*/ 665828 h 1160647"/>
                <a:gd name="connsiteX260" fmla="*/ 1471753 w 3079941"/>
                <a:gd name="connsiteY260" fmla="*/ 664206 h 1160647"/>
                <a:gd name="connsiteX261" fmla="*/ 1471753 w 3079941"/>
                <a:gd name="connsiteY261" fmla="*/ 652857 h 1160647"/>
                <a:gd name="connsiteX262" fmla="*/ 1472513 w 3079941"/>
                <a:gd name="connsiteY262" fmla="*/ 652857 h 1160647"/>
                <a:gd name="connsiteX263" fmla="*/ 1477833 w 3079941"/>
                <a:gd name="connsiteY263" fmla="*/ 652857 h 1160647"/>
                <a:gd name="connsiteX264" fmla="*/ 1477833 w 3079941"/>
                <a:gd name="connsiteY264" fmla="*/ 650966 h 1160647"/>
                <a:gd name="connsiteX265" fmla="*/ 1477833 w 3079941"/>
                <a:gd name="connsiteY265" fmla="*/ 637725 h 1160647"/>
                <a:gd name="connsiteX266" fmla="*/ 1481887 w 3079941"/>
                <a:gd name="connsiteY266" fmla="*/ 644210 h 1160647"/>
                <a:gd name="connsiteX267" fmla="*/ 1484167 w 3079941"/>
                <a:gd name="connsiteY267" fmla="*/ 644210 h 1160647"/>
                <a:gd name="connsiteX268" fmla="*/ 1500127 w 3079941"/>
                <a:gd name="connsiteY268" fmla="*/ 644210 h 1160647"/>
                <a:gd name="connsiteX269" fmla="*/ 1500127 w 3079941"/>
                <a:gd name="connsiteY269" fmla="*/ 643399 h 1160647"/>
                <a:gd name="connsiteX270" fmla="*/ 1500127 w 3079941"/>
                <a:gd name="connsiteY270" fmla="*/ 637725 h 1160647"/>
                <a:gd name="connsiteX271" fmla="*/ 1500887 w 3079941"/>
                <a:gd name="connsiteY271" fmla="*/ 637725 h 1160647"/>
                <a:gd name="connsiteX272" fmla="*/ 1506207 w 3079941"/>
                <a:gd name="connsiteY272" fmla="*/ 637725 h 1160647"/>
                <a:gd name="connsiteX273" fmla="*/ 1506207 w 3079941"/>
                <a:gd name="connsiteY273" fmla="*/ 639076 h 1160647"/>
                <a:gd name="connsiteX274" fmla="*/ 1506207 w 3079941"/>
                <a:gd name="connsiteY274" fmla="*/ 648534 h 1160647"/>
                <a:gd name="connsiteX275" fmla="*/ 1544714 w 3079941"/>
                <a:gd name="connsiteY275" fmla="*/ 648534 h 1160647"/>
                <a:gd name="connsiteX276" fmla="*/ 1544714 w 3079941"/>
                <a:gd name="connsiteY276" fmla="*/ 786887 h 1160647"/>
                <a:gd name="connsiteX277" fmla="*/ 1546234 w 3079941"/>
                <a:gd name="connsiteY277" fmla="*/ 786887 h 1160647"/>
                <a:gd name="connsiteX278" fmla="*/ 1556874 w 3079941"/>
                <a:gd name="connsiteY278" fmla="*/ 786887 h 1160647"/>
                <a:gd name="connsiteX279" fmla="*/ 1556874 w 3079941"/>
                <a:gd name="connsiteY279" fmla="*/ 773917 h 1160647"/>
                <a:gd name="connsiteX280" fmla="*/ 1560928 w 3079941"/>
                <a:gd name="connsiteY280" fmla="*/ 773917 h 1160647"/>
                <a:gd name="connsiteX281" fmla="*/ 1560928 w 3079941"/>
                <a:gd name="connsiteY281" fmla="*/ 786887 h 1160647"/>
                <a:gd name="connsiteX282" fmla="*/ 1591328 w 3079941"/>
                <a:gd name="connsiteY282" fmla="*/ 786887 h 1160647"/>
                <a:gd name="connsiteX283" fmla="*/ 1591328 w 3079941"/>
                <a:gd name="connsiteY283" fmla="*/ 756622 h 1160647"/>
                <a:gd name="connsiteX284" fmla="*/ 1603488 w 3079941"/>
                <a:gd name="connsiteY284" fmla="*/ 756622 h 1160647"/>
                <a:gd name="connsiteX285" fmla="*/ 1615648 w 3079941"/>
                <a:gd name="connsiteY285" fmla="*/ 754461 h 1160647"/>
                <a:gd name="connsiteX286" fmla="*/ 1619702 w 3079941"/>
                <a:gd name="connsiteY286" fmla="*/ 756622 h 1160647"/>
                <a:gd name="connsiteX287" fmla="*/ 1629835 w 3079941"/>
                <a:gd name="connsiteY287" fmla="*/ 756622 h 1160647"/>
                <a:gd name="connsiteX288" fmla="*/ 1629835 w 3079941"/>
                <a:gd name="connsiteY288" fmla="*/ 786887 h 1160647"/>
                <a:gd name="connsiteX289" fmla="*/ 1637942 w 3079941"/>
                <a:gd name="connsiteY289" fmla="*/ 786887 h 1160647"/>
                <a:gd name="connsiteX290" fmla="*/ 1637942 w 3079941"/>
                <a:gd name="connsiteY290" fmla="*/ 804182 h 1160647"/>
                <a:gd name="connsiteX291" fmla="*/ 1647278 w 3079941"/>
                <a:gd name="connsiteY291" fmla="*/ 805087 h 1160647"/>
                <a:gd name="connsiteX292" fmla="*/ 1660236 w 3079941"/>
                <a:gd name="connsiteY292" fmla="*/ 805087 h 1160647"/>
                <a:gd name="connsiteX293" fmla="*/ 1660236 w 3079941"/>
                <a:gd name="connsiteY293" fmla="*/ 789049 h 1160647"/>
                <a:gd name="connsiteX294" fmla="*/ 1728192 w 3079941"/>
                <a:gd name="connsiteY294" fmla="*/ 789049 h 1160647"/>
                <a:gd name="connsiteX295" fmla="*/ 1728192 w 3079941"/>
                <a:gd name="connsiteY295" fmla="*/ 703796 h 1160647"/>
                <a:gd name="connsiteX296" fmla="*/ 1800200 w 3079941"/>
                <a:gd name="connsiteY296" fmla="*/ 703796 h 1160647"/>
                <a:gd name="connsiteX297" fmla="*/ 1800200 w 3079941"/>
                <a:gd name="connsiteY297" fmla="*/ 782564 h 1160647"/>
                <a:gd name="connsiteX298" fmla="*/ 1802104 w 3079941"/>
                <a:gd name="connsiteY298" fmla="*/ 782564 h 1160647"/>
                <a:gd name="connsiteX299" fmla="*/ 1803346 w 3079941"/>
                <a:gd name="connsiteY299" fmla="*/ 805087 h 1160647"/>
                <a:gd name="connsiteX300" fmla="*/ 1813022 w 3079941"/>
                <a:gd name="connsiteY300" fmla="*/ 805087 h 1160647"/>
                <a:gd name="connsiteX301" fmla="*/ 1814264 w 3079941"/>
                <a:gd name="connsiteY301" fmla="*/ 782564 h 1160647"/>
                <a:gd name="connsiteX302" fmla="*/ 1820344 w 3079941"/>
                <a:gd name="connsiteY302" fmla="*/ 782564 h 1160647"/>
                <a:gd name="connsiteX303" fmla="*/ 1821586 w 3079941"/>
                <a:gd name="connsiteY303" fmla="*/ 805087 h 1160647"/>
                <a:gd name="connsiteX304" fmla="*/ 1872208 w 3079941"/>
                <a:gd name="connsiteY304" fmla="*/ 805087 h 1160647"/>
                <a:gd name="connsiteX305" fmla="*/ 1872208 w 3079941"/>
                <a:gd name="connsiteY305" fmla="*/ 642059 h 1160647"/>
                <a:gd name="connsiteX306" fmla="*/ 2069535 w 3079941"/>
                <a:gd name="connsiteY306" fmla="*/ 642059 h 1160647"/>
                <a:gd name="connsiteX307" fmla="*/ 2069535 w 3079941"/>
                <a:gd name="connsiteY307" fmla="*/ 805087 h 1160647"/>
                <a:gd name="connsiteX308" fmla="*/ 2088232 w 3079941"/>
                <a:gd name="connsiteY308" fmla="*/ 805087 h 1160647"/>
                <a:gd name="connsiteX309" fmla="*/ 2088232 w 3079941"/>
                <a:gd name="connsiteY309" fmla="*/ 722394 h 1160647"/>
                <a:gd name="connsiteX310" fmla="*/ 2183352 w 3079941"/>
                <a:gd name="connsiteY310" fmla="*/ 722394 h 1160647"/>
                <a:gd name="connsiteX311" fmla="*/ 2195282 w 3079941"/>
                <a:gd name="connsiteY311" fmla="*/ 404253 h 1160647"/>
                <a:gd name="connsiteX312" fmla="*/ 2183122 w 3079941"/>
                <a:gd name="connsiteY312" fmla="*/ 382635 h 1160647"/>
                <a:gd name="connsiteX313" fmla="*/ 2177042 w 3079941"/>
                <a:gd name="connsiteY313" fmla="*/ 378311 h 1160647"/>
                <a:gd name="connsiteX314" fmla="*/ 2185149 w 3079941"/>
                <a:gd name="connsiteY314" fmla="*/ 354532 h 1160647"/>
                <a:gd name="connsiteX315" fmla="*/ 2185149 w 3079941"/>
                <a:gd name="connsiteY315" fmla="*/ 337238 h 1160647"/>
                <a:gd name="connsiteX316" fmla="*/ 2199336 w 3079941"/>
                <a:gd name="connsiteY316" fmla="*/ 337238 h 1160647"/>
                <a:gd name="connsiteX317" fmla="*/ 2199336 w 3079941"/>
                <a:gd name="connsiteY317" fmla="*/ 315620 h 1160647"/>
                <a:gd name="connsiteX318" fmla="*/ 2201362 w 3079941"/>
                <a:gd name="connsiteY318" fmla="*/ 311296 h 1160647"/>
                <a:gd name="connsiteX319" fmla="*/ 2201362 w 3079941"/>
                <a:gd name="connsiteY319" fmla="*/ 233472 h 1160647"/>
                <a:gd name="connsiteX320" fmla="*/ 2199336 w 3079941"/>
                <a:gd name="connsiteY320" fmla="*/ 226987 h 1160647"/>
                <a:gd name="connsiteX321" fmla="*/ 2205416 w 3079941"/>
                <a:gd name="connsiteY321" fmla="*/ 220501 h 1160647"/>
                <a:gd name="connsiteX322" fmla="*/ 2205416 w 3079941"/>
                <a:gd name="connsiteY322" fmla="*/ 162133 h 1160647"/>
                <a:gd name="connsiteX323" fmla="*/ 2207442 w 3079941"/>
                <a:gd name="connsiteY323" fmla="*/ 157810 h 1160647"/>
                <a:gd name="connsiteX324" fmla="*/ 2207442 w 3079941"/>
                <a:gd name="connsiteY324" fmla="*/ 101604 h 1160647"/>
                <a:gd name="connsiteX325" fmla="*/ 2209469 w 3079941"/>
                <a:gd name="connsiteY325" fmla="*/ 82148 h 1160647"/>
                <a:gd name="connsiteX326" fmla="*/ 2213523 w 3079941"/>
                <a:gd name="connsiteY326" fmla="*/ 99442 h 1160647"/>
                <a:gd name="connsiteX327" fmla="*/ 2215549 w 3079941"/>
                <a:gd name="connsiteY327" fmla="*/ 157810 h 1160647"/>
                <a:gd name="connsiteX328" fmla="*/ 2217576 w 3079941"/>
                <a:gd name="connsiteY328" fmla="*/ 220501 h 1160647"/>
                <a:gd name="connsiteX329" fmla="*/ 2223656 w 3079941"/>
                <a:gd name="connsiteY329" fmla="*/ 226987 h 1160647"/>
                <a:gd name="connsiteX330" fmla="*/ 2221629 w 3079941"/>
                <a:gd name="connsiteY330" fmla="*/ 233472 h 1160647"/>
                <a:gd name="connsiteX331" fmla="*/ 2221629 w 3079941"/>
                <a:gd name="connsiteY331" fmla="*/ 311296 h 1160647"/>
                <a:gd name="connsiteX332" fmla="*/ 2223656 w 3079941"/>
                <a:gd name="connsiteY332" fmla="*/ 315620 h 1160647"/>
                <a:gd name="connsiteX333" fmla="*/ 2223656 w 3079941"/>
                <a:gd name="connsiteY333" fmla="*/ 337238 h 1160647"/>
                <a:gd name="connsiteX334" fmla="*/ 2237843 w 3079941"/>
                <a:gd name="connsiteY334" fmla="*/ 337238 h 1160647"/>
                <a:gd name="connsiteX335" fmla="*/ 2237843 w 3079941"/>
                <a:gd name="connsiteY335" fmla="*/ 354532 h 1160647"/>
                <a:gd name="connsiteX336" fmla="*/ 2245950 w 3079941"/>
                <a:gd name="connsiteY336" fmla="*/ 378311 h 1160647"/>
                <a:gd name="connsiteX337" fmla="*/ 2239870 w 3079941"/>
                <a:gd name="connsiteY337" fmla="*/ 382635 h 1160647"/>
                <a:gd name="connsiteX338" fmla="*/ 2227709 w 3079941"/>
                <a:gd name="connsiteY338" fmla="*/ 404253 h 1160647"/>
                <a:gd name="connsiteX339" fmla="*/ 2235816 w 3079941"/>
                <a:gd name="connsiteY339" fmla="*/ 657181 h 1160647"/>
                <a:gd name="connsiteX340" fmla="*/ 2300670 w 3079941"/>
                <a:gd name="connsiteY340" fmla="*/ 657181 h 1160647"/>
                <a:gd name="connsiteX341" fmla="*/ 2300670 w 3079941"/>
                <a:gd name="connsiteY341" fmla="*/ 732843 h 1160647"/>
                <a:gd name="connsiteX342" fmla="*/ 2308777 w 3079941"/>
                <a:gd name="connsiteY342" fmla="*/ 732843 h 1160647"/>
                <a:gd name="connsiteX343" fmla="*/ 2310804 w 3079941"/>
                <a:gd name="connsiteY343" fmla="*/ 726358 h 1160647"/>
                <a:gd name="connsiteX344" fmla="*/ 2316884 w 3079941"/>
                <a:gd name="connsiteY344" fmla="*/ 726358 h 1160647"/>
                <a:gd name="connsiteX345" fmla="*/ 2318911 w 3079941"/>
                <a:gd name="connsiteY345" fmla="*/ 735005 h 1160647"/>
                <a:gd name="connsiteX346" fmla="*/ 2331071 w 3079941"/>
                <a:gd name="connsiteY346" fmla="*/ 735005 h 1160647"/>
                <a:gd name="connsiteX347" fmla="*/ 2331071 w 3079941"/>
                <a:gd name="connsiteY347" fmla="*/ 728519 h 1160647"/>
                <a:gd name="connsiteX348" fmla="*/ 2353364 w 3079941"/>
                <a:gd name="connsiteY348" fmla="*/ 728519 h 1160647"/>
                <a:gd name="connsiteX349" fmla="*/ 2353364 w 3079941"/>
                <a:gd name="connsiteY349" fmla="*/ 735005 h 1160647"/>
                <a:gd name="connsiteX350" fmla="*/ 2373631 w 3079941"/>
                <a:gd name="connsiteY350" fmla="*/ 735005 h 1160647"/>
                <a:gd name="connsiteX351" fmla="*/ 2373631 w 3079941"/>
                <a:gd name="connsiteY351" fmla="*/ 780402 h 1160647"/>
                <a:gd name="connsiteX352" fmla="*/ 2387818 w 3079941"/>
                <a:gd name="connsiteY352" fmla="*/ 780402 h 1160647"/>
                <a:gd name="connsiteX353" fmla="*/ 2387818 w 3079941"/>
                <a:gd name="connsiteY353" fmla="*/ 767431 h 1160647"/>
                <a:gd name="connsiteX354" fmla="*/ 2404032 w 3079941"/>
                <a:gd name="connsiteY354" fmla="*/ 767431 h 1160647"/>
                <a:gd name="connsiteX355" fmla="*/ 2404032 w 3079941"/>
                <a:gd name="connsiteY355" fmla="*/ 588004 h 1160647"/>
                <a:gd name="connsiteX356" fmla="*/ 2410112 w 3079941"/>
                <a:gd name="connsiteY356" fmla="*/ 581518 h 1160647"/>
                <a:gd name="connsiteX357" fmla="*/ 2483073 w 3079941"/>
                <a:gd name="connsiteY357" fmla="*/ 581518 h 1160647"/>
                <a:gd name="connsiteX358" fmla="*/ 2483073 w 3079941"/>
                <a:gd name="connsiteY358" fmla="*/ 590166 h 1160647"/>
                <a:gd name="connsiteX359" fmla="*/ 2493206 w 3079941"/>
                <a:gd name="connsiteY359" fmla="*/ 590166 h 1160647"/>
                <a:gd name="connsiteX360" fmla="*/ 2493206 w 3079941"/>
                <a:gd name="connsiteY360" fmla="*/ 704740 h 1160647"/>
                <a:gd name="connsiteX361" fmla="*/ 2515500 w 3079941"/>
                <a:gd name="connsiteY361" fmla="*/ 704740 h 1160647"/>
                <a:gd name="connsiteX362" fmla="*/ 2515500 w 3079941"/>
                <a:gd name="connsiteY362" fmla="*/ 637725 h 1160647"/>
                <a:gd name="connsiteX363" fmla="*/ 2541847 w 3079941"/>
                <a:gd name="connsiteY363" fmla="*/ 637725 h 1160647"/>
                <a:gd name="connsiteX364" fmla="*/ 2545900 w 3079941"/>
                <a:gd name="connsiteY364" fmla="*/ 633401 h 1160647"/>
                <a:gd name="connsiteX365" fmla="*/ 2554007 w 3079941"/>
                <a:gd name="connsiteY365" fmla="*/ 633401 h 1160647"/>
                <a:gd name="connsiteX366" fmla="*/ 2558060 w 3079941"/>
                <a:gd name="connsiteY366" fmla="*/ 637725 h 1160647"/>
                <a:gd name="connsiteX367" fmla="*/ 2580354 w 3079941"/>
                <a:gd name="connsiteY367" fmla="*/ 637725 h 1160647"/>
                <a:gd name="connsiteX368" fmla="*/ 2580354 w 3079941"/>
                <a:gd name="connsiteY368" fmla="*/ 520989 h 1160647"/>
                <a:gd name="connsiteX369" fmla="*/ 2637101 w 3079941"/>
                <a:gd name="connsiteY369" fmla="*/ 510180 h 1160647"/>
                <a:gd name="connsiteX370" fmla="*/ 2637101 w 3079941"/>
                <a:gd name="connsiteY370" fmla="*/ 511261 h 1160647"/>
                <a:gd name="connsiteX371" fmla="*/ 2637101 w 3079941"/>
                <a:gd name="connsiteY371" fmla="*/ 518827 h 1160647"/>
                <a:gd name="connsiteX372" fmla="*/ 2663448 w 3079941"/>
                <a:gd name="connsiteY372" fmla="*/ 518827 h 1160647"/>
                <a:gd name="connsiteX373" fmla="*/ 2663448 w 3079941"/>
                <a:gd name="connsiteY373" fmla="*/ 773917 h 1160647"/>
                <a:gd name="connsiteX374" fmla="*/ 2685742 w 3079941"/>
                <a:gd name="connsiteY374" fmla="*/ 773917 h 1160647"/>
                <a:gd name="connsiteX375" fmla="*/ 2685742 w 3079941"/>
                <a:gd name="connsiteY375" fmla="*/ 769593 h 1160647"/>
                <a:gd name="connsiteX376" fmla="*/ 2697902 w 3079941"/>
                <a:gd name="connsiteY376" fmla="*/ 769593 h 1160647"/>
                <a:gd name="connsiteX377" fmla="*/ 2697902 w 3079941"/>
                <a:gd name="connsiteY377" fmla="*/ 773917 h 1160647"/>
                <a:gd name="connsiteX378" fmla="*/ 2722222 w 3079941"/>
                <a:gd name="connsiteY378" fmla="*/ 773917 h 1160647"/>
                <a:gd name="connsiteX379" fmla="*/ 2722222 w 3079941"/>
                <a:gd name="connsiteY379" fmla="*/ 760946 h 1160647"/>
                <a:gd name="connsiteX380" fmla="*/ 2750596 w 3079941"/>
                <a:gd name="connsiteY380" fmla="*/ 760946 h 1160647"/>
                <a:gd name="connsiteX381" fmla="*/ 2762756 w 3079941"/>
                <a:gd name="connsiteY381" fmla="*/ 756622 h 1160647"/>
                <a:gd name="connsiteX382" fmla="*/ 2783023 w 3079941"/>
                <a:gd name="connsiteY382" fmla="*/ 760946 h 1160647"/>
                <a:gd name="connsiteX383" fmla="*/ 2783023 w 3079941"/>
                <a:gd name="connsiteY383" fmla="*/ 743652 h 1160647"/>
                <a:gd name="connsiteX384" fmla="*/ 2791130 w 3079941"/>
                <a:gd name="connsiteY384" fmla="*/ 743652 h 1160647"/>
                <a:gd name="connsiteX385" fmla="*/ 2791130 w 3079941"/>
                <a:gd name="connsiteY385" fmla="*/ 730681 h 1160647"/>
                <a:gd name="connsiteX386" fmla="*/ 2847877 w 3079941"/>
                <a:gd name="connsiteY386" fmla="*/ 730681 h 1160647"/>
                <a:gd name="connsiteX387" fmla="*/ 2847877 w 3079941"/>
                <a:gd name="connsiteY387" fmla="*/ 700416 h 1160647"/>
                <a:gd name="connsiteX388" fmla="*/ 2866117 w 3079941"/>
                <a:gd name="connsiteY388" fmla="*/ 700416 h 1160647"/>
                <a:gd name="connsiteX389" fmla="*/ 2866117 w 3079941"/>
                <a:gd name="connsiteY389" fmla="*/ 693931 h 1160647"/>
                <a:gd name="connsiteX390" fmla="*/ 2878277 w 3079941"/>
                <a:gd name="connsiteY390" fmla="*/ 693931 h 1160647"/>
                <a:gd name="connsiteX391" fmla="*/ 2878277 w 3079941"/>
                <a:gd name="connsiteY391" fmla="*/ 700416 h 1160647"/>
                <a:gd name="connsiteX392" fmla="*/ 2894491 w 3079941"/>
                <a:gd name="connsiteY392" fmla="*/ 700416 h 1160647"/>
                <a:gd name="connsiteX393" fmla="*/ 2894491 w 3079941"/>
                <a:gd name="connsiteY393" fmla="*/ 750137 h 1160647"/>
                <a:gd name="connsiteX394" fmla="*/ 2926918 w 3079941"/>
                <a:gd name="connsiteY394" fmla="*/ 750137 h 1160647"/>
                <a:gd name="connsiteX395" fmla="*/ 2926918 w 3079941"/>
                <a:gd name="connsiteY395" fmla="*/ 724196 h 1160647"/>
                <a:gd name="connsiteX396" fmla="*/ 2965425 w 3079941"/>
                <a:gd name="connsiteY396" fmla="*/ 724196 h 1160647"/>
                <a:gd name="connsiteX397" fmla="*/ 2965425 w 3079941"/>
                <a:gd name="connsiteY397" fmla="*/ 693931 h 1160647"/>
                <a:gd name="connsiteX398" fmla="*/ 3014066 w 3079941"/>
                <a:gd name="connsiteY398" fmla="*/ 693931 h 1160647"/>
                <a:gd name="connsiteX399" fmla="*/ 3014066 w 3079941"/>
                <a:gd name="connsiteY399" fmla="*/ 805087 h 1160647"/>
                <a:gd name="connsiteX400" fmla="*/ 3014066 w 3079941"/>
                <a:gd name="connsiteY400" fmla="*/ 818866 h 1160647"/>
                <a:gd name="connsiteX401" fmla="*/ 3079941 w 3079941"/>
                <a:gd name="connsiteY401" fmla="*/ 818866 h 1160647"/>
                <a:gd name="connsiteX402" fmla="*/ 3079941 w 3079941"/>
                <a:gd name="connsiteY402" fmla="*/ 1160647 h 1160647"/>
                <a:gd name="connsiteX403" fmla="*/ 200958 w 3079941"/>
                <a:gd name="connsiteY403" fmla="*/ 1160647 h 1160647"/>
                <a:gd name="connsiteX404" fmla="*/ 0 w 3079941"/>
                <a:gd name="connsiteY404" fmla="*/ 1126882 h 1160647"/>
                <a:gd name="connsiteX405" fmla="*/ 0 w 3079941"/>
                <a:gd name="connsiteY405" fmla="*/ 915339 h 1160647"/>
                <a:gd name="connsiteX406" fmla="*/ 103377 w 3079941"/>
                <a:gd name="connsiteY406" fmla="*/ 915339 h 1160647"/>
                <a:gd name="connsiteX407" fmla="*/ 103377 w 3079941"/>
                <a:gd name="connsiteY407" fmla="*/ 886329 h 1160647"/>
                <a:gd name="connsiteX408" fmla="*/ 55096 w 3079941"/>
                <a:gd name="connsiteY408" fmla="*/ 886329 h 1160647"/>
                <a:gd name="connsiteX409" fmla="*/ 55096 w 3079941"/>
                <a:gd name="connsiteY409" fmla="*/ 724196 h 1160647"/>
                <a:gd name="connsiteX410" fmla="*/ 75363 w 3079941"/>
                <a:gd name="connsiteY410" fmla="*/ 724196 h 1160647"/>
                <a:gd name="connsiteX411" fmla="*/ 75870 w 3079941"/>
                <a:gd name="connsiteY411" fmla="*/ 723115 h 1160647"/>
                <a:gd name="connsiteX412" fmla="*/ 79416 w 3079941"/>
                <a:gd name="connsiteY412" fmla="*/ 715549 h 1160647"/>
                <a:gd name="connsiteX413" fmla="*/ 81190 w 3079941"/>
                <a:gd name="connsiteY413" fmla="*/ 715819 h 1160647"/>
                <a:gd name="connsiteX414" fmla="*/ 93603 w 3079941"/>
                <a:gd name="connsiteY414" fmla="*/ 717710 h 1160647"/>
                <a:gd name="connsiteX415" fmla="*/ 94110 w 3079941"/>
                <a:gd name="connsiteY415" fmla="*/ 719062 h 1160647"/>
                <a:gd name="connsiteX416" fmla="*/ 97656 w 3079941"/>
                <a:gd name="connsiteY416" fmla="*/ 728519 h 1160647"/>
                <a:gd name="connsiteX417" fmla="*/ 124003 w 3079941"/>
                <a:gd name="connsiteY417" fmla="*/ 730681 h 1160647"/>
                <a:gd name="connsiteX418" fmla="*/ 124003 w 3079941"/>
                <a:gd name="connsiteY418" fmla="*/ 607460 h 1160647"/>
                <a:gd name="connsiteX419" fmla="*/ 126030 w 3079941"/>
                <a:gd name="connsiteY419" fmla="*/ 607460 h 1160647"/>
                <a:gd name="connsiteX420" fmla="*/ 140217 w 3079941"/>
                <a:gd name="connsiteY420" fmla="*/ 607460 h 1160647"/>
                <a:gd name="connsiteX421" fmla="*/ 140217 w 3079941"/>
                <a:gd name="connsiteY421" fmla="*/ 471268 h 1160647"/>
                <a:gd name="connsiteX422" fmla="*/ 141990 w 3079941"/>
                <a:gd name="connsiteY422" fmla="*/ 471268 h 1160647"/>
                <a:gd name="connsiteX423" fmla="*/ 154404 w 3079941"/>
                <a:gd name="connsiteY423" fmla="*/ 471268 h 1160647"/>
                <a:gd name="connsiteX424" fmla="*/ 154404 w 3079941"/>
                <a:gd name="connsiteY424" fmla="*/ 356694 h 1160647"/>
                <a:gd name="connsiteX425" fmla="*/ 158457 w 3079941"/>
                <a:gd name="connsiteY425" fmla="*/ 328590 h 1160647"/>
                <a:gd name="connsiteX426" fmla="*/ 160484 w 3079941"/>
                <a:gd name="connsiteY426" fmla="*/ 328590 h 1160647"/>
                <a:gd name="connsiteX427" fmla="*/ 174671 w 3079941"/>
                <a:gd name="connsiteY427" fmla="*/ 328590 h 1160647"/>
                <a:gd name="connsiteX428" fmla="*/ 211151 w 3079941"/>
                <a:gd name="connsiteY428" fmla="*/ 246443 h 1160647"/>
                <a:gd name="connsiteX429" fmla="*/ 215205 w 3079941"/>
                <a:gd name="connsiteY429" fmla="*/ 0 h 1160647"/>
                <a:gd name="connsiteX0" fmla="*/ 215205 w 3079941"/>
                <a:gd name="connsiteY0" fmla="*/ 0 h 1160647"/>
                <a:gd name="connsiteX1" fmla="*/ 217231 w 3079941"/>
                <a:gd name="connsiteY1" fmla="*/ 246443 h 1160647"/>
                <a:gd name="connsiteX2" fmla="*/ 255738 w 3079941"/>
                <a:gd name="connsiteY2" fmla="*/ 326429 h 1160647"/>
                <a:gd name="connsiteX3" fmla="*/ 257765 w 3079941"/>
                <a:gd name="connsiteY3" fmla="*/ 326429 h 1160647"/>
                <a:gd name="connsiteX4" fmla="*/ 271952 w 3079941"/>
                <a:gd name="connsiteY4" fmla="*/ 326429 h 1160647"/>
                <a:gd name="connsiteX5" fmla="*/ 271952 w 3079941"/>
                <a:gd name="connsiteY5" fmla="*/ 350208 h 1160647"/>
                <a:gd name="connsiteX6" fmla="*/ 272459 w 3079941"/>
                <a:gd name="connsiteY6" fmla="*/ 351019 h 1160647"/>
                <a:gd name="connsiteX7" fmla="*/ 276005 w 3079941"/>
                <a:gd name="connsiteY7" fmla="*/ 356694 h 1160647"/>
                <a:gd name="connsiteX8" fmla="*/ 276005 w 3079941"/>
                <a:gd name="connsiteY8" fmla="*/ 471268 h 1160647"/>
                <a:gd name="connsiteX9" fmla="*/ 278285 w 3079941"/>
                <a:gd name="connsiteY9" fmla="*/ 471268 h 1160647"/>
                <a:gd name="connsiteX10" fmla="*/ 294246 w 3079941"/>
                <a:gd name="connsiteY10" fmla="*/ 471268 h 1160647"/>
                <a:gd name="connsiteX11" fmla="*/ 294246 w 3079941"/>
                <a:gd name="connsiteY11" fmla="*/ 611783 h 1160647"/>
                <a:gd name="connsiteX12" fmla="*/ 295766 w 3079941"/>
                <a:gd name="connsiteY12" fmla="*/ 611513 h 1160647"/>
                <a:gd name="connsiteX13" fmla="*/ 306406 w 3079941"/>
                <a:gd name="connsiteY13" fmla="*/ 609622 h 1160647"/>
                <a:gd name="connsiteX14" fmla="*/ 304379 w 3079941"/>
                <a:gd name="connsiteY14" fmla="*/ 698254 h 1160647"/>
                <a:gd name="connsiteX15" fmla="*/ 305899 w 3079941"/>
                <a:gd name="connsiteY15" fmla="*/ 698525 h 1160647"/>
                <a:gd name="connsiteX16" fmla="*/ 316539 w 3079941"/>
                <a:gd name="connsiteY16" fmla="*/ 700416 h 1160647"/>
                <a:gd name="connsiteX17" fmla="*/ 316792 w 3079941"/>
                <a:gd name="connsiteY17" fmla="*/ 701227 h 1160647"/>
                <a:gd name="connsiteX18" fmla="*/ 318566 w 3079941"/>
                <a:gd name="connsiteY18" fmla="*/ 706902 h 1160647"/>
                <a:gd name="connsiteX19" fmla="*/ 319326 w 3079941"/>
                <a:gd name="connsiteY19" fmla="*/ 704470 h 1160647"/>
                <a:gd name="connsiteX20" fmla="*/ 324646 w 3079941"/>
                <a:gd name="connsiteY20" fmla="*/ 687446 h 1160647"/>
                <a:gd name="connsiteX21" fmla="*/ 326419 w 3079941"/>
                <a:gd name="connsiteY21" fmla="*/ 687446 h 1160647"/>
                <a:gd name="connsiteX22" fmla="*/ 338833 w 3079941"/>
                <a:gd name="connsiteY22" fmla="*/ 687446 h 1160647"/>
                <a:gd name="connsiteX23" fmla="*/ 338833 w 3079941"/>
                <a:gd name="connsiteY23" fmla="*/ 719872 h 1160647"/>
                <a:gd name="connsiteX24" fmla="*/ 339846 w 3079941"/>
                <a:gd name="connsiteY24" fmla="*/ 720413 h 1160647"/>
                <a:gd name="connsiteX25" fmla="*/ 346940 w 3079941"/>
                <a:gd name="connsiteY25" fmla="*/ 724196 h 1160647"/>
                <a:gd name="connsiteX26" fmla="*/ 346940 w 3079941"/>
                <a:gd name="connsiteY26" fmla="*/ 725547 h 1160647"/>
                <a:gd name="connsiteX27" fmla="*/ 346940 w 3079941"/>
                <a:gd name="connsiteY27" fmla="*/ 735005 h 1160647"/>
                <a:gd name="connsiteX28" fmla="*/ 391527 w 3079941"/>
                <a:gd name="connsiteY28" fmla="*/ 735005 h 1160647"/>
                <a:gd name="connsiteX29" fmla="*/ 391527 w 3079941"/>
                <a:gd name="connsiteY29" fmla="*/ 736086 h 1160647"/>
                <a:gd name="connsiteX30" fmla="*/ 391527 w 3079941"/>
                <a:gd name="connsiteY30" fmla="*/ 743652 h 1160647"/>
                <a:gd name="connsiteX31" fmla="*/ 393553 w 3079941"/>
                <a:gd name="connsiteY31" fmla="*/ 743652 h 1160647"/>
                <a:gd name="connsiteX32" fmla="*/ 407740 w 3079941"/>
                <a:gd name="connsiteY32" fmla="*/ 743652 h 1160647"/>
                <a:gd name="connsiteX33" fmla="*/ 407740 w 3079941"/>
                <a:gd name="connsiteY33" fmla="*/ 713387 h 1160647"/>
                <a:gd name="connsiteX34" fmla="*/ 452327 w 3079941"/>
                <a:gd name="connsiteY34" fmla="*/ 713387 h 1160647"/>
                <a:gd name="connsiteX35" fmla="*/ 452327 w 3079941"/>
                <a:gd name="connsiteY35" fmla="*/ 712036 h 1160647"/>
                <a:gd name="connsiteX36" fmla="*/ 452327 w 3079941"/>
                <a:gd name="connsiteY36" fmla="*/ 702578 h 1160647"/>
                <a:gd name="connsiteX37" fmla="*/ 453341 w 3079941"/>
                <a:gd name="connsiteY37" fmla="*/ 702578 h 1160647"/>
                <a:gd name="connsiteX38" fmla="*/ 460434 w 3079941"/>
                <a:gd name="connsiteY38" fmla="*/ 702578 h 1160647"/>
                <a:gd name="connsiteX39" fmla="*/ 460434 w 3079941"/>
                <a:gd name="connsiteY39" fmla="*/ 700687 h 1160647"/>
                <a:gd name="connsiteX40" fmla="*/ 460434 w 3079941"/>
                <a:gd name="connsiteY40" fmla="*/ 687446 h 1160647"/>
                <a:gd name="connsiteX41" fmla="*/ 461194 w 3079941"/>
                <a:gd name="connsiteY41" fmla="*/ 687446 h 1160647"/>
                <a:gd name="connsiteX42" fmla="*/ 466514 w 3079941"/>
                <a:gd name="connsiteY42" fmla="*/ 687446 h 1160647"/>
                <a:gd name="connsiteX43" fmla="*/ 466514 w 3079941"/>
                <a:gd name="connsiteY43" fmla="*/ 686365 h 1160647"/>
                <a:gd name="connsiteX44" fmla="*/ 466514 w 3079941"/>
                <a:gd name="connsiteY44" fmla="*/ 678798 h 1160647"/>
                <a:gd name="connsiteX45" fmla="*/ 468541 w 3079941"/>
                <a:gd name="connsiteY45" fmla="*/ 678798 h 1160647"/>
                <a:gd name="connsiteX46" fmla="*/ 482728 w 3079941"/>
                <a:gd name="connsiteY46" fmla="*/ 678798 h 1160647"/>
                <a:gd name="connsiteX47" fmla="*/ 482728 w 3079941"/>
                <a:gd name="connsiteY47" fmla="*/ 679879 h 1160647"/>
                <a:gd name="connsiteX48" fmla="*/ 482728 w 3079941"/>
                <a:gd name="connsiteY48" fmla="*/ 687446 h 1160647"/>
                <a:gd name="connsiteX49" fmla="*/ 505021 w 3079941"/>
                <a:gd name="connsiteY49" fmla="*/ 687446 h 1160647"/>
                <a:gd name="connsiteX50" fmla="*/ 505021 w 3079941"/>
                <a:gd name="connsiteY50" fmla="*/ 685554 h 1160647"/>
                <a:gd name="connsiteX51" fmla="*/ 505021 w 3079941"/>
                <a:gd name="connsiteY51" fmla="*/ 672313 h 1160647"/>
                <a:gd name="connsiteX52" fmla="*/ 506795 w 3079941"/>
                <a:gd name="connsiteY52" fmla="*/ 672313 h 1160647"/>
                <a:gd name="connsiteX53" fmla="*/ 519208 w 3079941"/>
                <a:gd name="connsiteY53" fmla="*/ 672313 h 1160647"/>
                <a:gd name="connsiteX54" fmla="*/ 519208 w 3079941"/>
                <a:gd name="connsiteY54" fmla="*/ 696093 h 1160647"/>
                <a:gd name="connsiteX55" fmla="*/ 520222 w 3079941"/>
                <a:gd name="connsiteY55" fmla="*/ 696093 h 1160647"/>
                <a:gd name="connsiteX56" fmla="*/ 527315 w 3079941"/>
                <a:gd name="connsiteY56" fmla="*/ 696093 h 1160647"/>
                <a:gd name="connsiteX57" fmla="*/ 527315 w 3079941"/>
                <a:gd name="connsiteY57" fmla="*/ 695012 h 1160647"/>
                <a:gd name="connsiteX58" fmla="*/ 527315 w 3079941"/>
                <a:gd name="connsiteY58" fmla="*/ 687446 h 1160647"/>
                <a:gd name="connsiteX59" fmla="*/ 529088 w 3079941"/>
                <a:gd name="connsiteY59" fmla="*/ 687446 h 1160647"/>
                <a:gd name="connsiteX60" fmla="*/ 541502 w 3079941"/>
                <a:gd name="connsiteY60" fmla="*/ 687446 h 1160647"/>
                <a:gd name="connsiteX61" fmla="*/ 541502 w 3079941"/>
                <a:gd name="connsiteY61" fmla="*/ 713387 h 1160647"/>
                <a:gd name="connsiteX62" fmla="*/ 543529 w 3079941"/>
                <a:gd name="connsiteY62" fmla="*/ 713387 h 1160647"/>
                <a:gd name="connsiteX63" fmla="*/ 557715 w 3079941"/>
                <a:gd name="connsiteY63" fmla="*/ 713387 h 1160647"/>
                <a:gd name="connsiteX64" fmla="*/ 557715 w 3079941"/>
                <a:gd name="connsiteY64" fmla="*/ 715008 h 1160647"/>
                <a:gd name="connsiteX65" fmla="*/ 557715 w 3079941"/>
                <a:gd name="connsiteY65" fmla="*/ 726358 h 1160647"/>
                <a:gd name="connsiteX66" fmla="*/ 558475 w 3079941"/>
                <a:gd name="connsiteY66" fmla="*/ 726358 h 1160647"/>
                <a:gd name="connsiteX67" fmla="*/ 563796 w 3079941"/>
                <a:gd name="connsiteY67" fmla="*/ 726358 h 1160647"/>
                <a:gd name="connsiteX68" fmla="*/ 563796 w 3079941"/>
                <a:gd name="connsiteY68" fmla="*/ 725547 h 1160647"/>
                <a:gd name="connsiteX69" fmla="*/ 563796 w 3079941"/>
                <a:gd name="connsiteY69" fmla="*/ 719872 h 1160647"/>
                <a:gd name="connsiteX70" fmla="*/ 594196 w 3079941"/>
                <a:gd name="connsiteY70" fmla="*/ 719872 h 1160647"/>
                <a:gd name="connsiteX71" fmla="*/ 594196 w 3079941"/>
                <a:gd name="connsiteY71" fmla="*/ 743652 h 1160647"/>
                <a:gd name="connsiteX72" fmla="*/ 595209 w 3079941"/>
                <a:gd name="connsiteY72" fmla="*/ 743652 h 1160647"/>
                <a:gd name="connsiteX73" fmla="*/ 602303 w 3079941"/>
                <a:gd name="connsiteY73" fmla="*/ 743652 h 1160647"/>
                <a:gd name="connsiteX74" fmla="*/ 602303 w 3079941"/>
                <a:gd name="connsiteY74" fmla="*/ 744733 h 1160647"/>
                <a:gd name="connsiteX75" fmla="*/ 602303 w 3079941"/>
                <a:gd name="connsiteY75" fmla="*/ 752299 h 1160647"/>
                <a:gd name="connsiteX76" fmla="*/ 603063 w 3079941"/>
                <a:gd name="connsiteY76" fmla="*/ 752299 h 1160647"/>
                <a:gd name="connsiteX77" fmla="*/ 608383 w 3079941"/>
                <a:gd name="connsiteY77" fmla="*/ 752299 h 1160647"/>
                <a:gd name="connsiteX78" fmla="*/ 608383 w 3079941"/>
                <a:gd name="connsiteY78" fmla="*/ 750137 h 1160647"/>
                <a:gd name="connsiteX79" fmla="*/ 608383 w 3079941"/>
                <a:gd name="connsiteY79" fmla="*/ 735005 h 1160647"/>
                <a:gd name="connsiteX80" fmla="*/ 609396 w 3079941"/>
                <a:gd name="connsiteY80" fmla="*/ 735005 h 1160647"/>
                <a:gd name="connsiteX81" fmla="*/ 616490 w 3079941"/>
                <a:gd name="connsiteY81" fmla="*/ 735005 h 1160647"/>
                <a:gd name="connsiteX82" fmla="*/ 616490 w 3079941"/>
                <a:gd name="connsiteY82" fmla="*/ 736086 h 1160647"/>
                <a:gd name="connsiteX83" fmla="*/ 616490 w 3079941"/>
                <a:gd name="connsiteY83" fmla="*/ 743652 h 1160647"/>
                <a:gd name="connsiteX84" fmla="*/ 621810 w 3079941"/>
                <a:gd name="connsiteY84" fmla="*/ 741659 h 1160647"/>
                <a:gd name="connsiteX85" fmla="*/ 622570 w 3079941"/>
                <a:gd name="connsiteY85" fmla="*/ 740679 h 1160647"/>
                <a:gd name="connsiteX86" fmla="*/ 622570 w 3079941"/>
                <a:gd name="connsiteY86" fmla="*/ 735005 h 1160647"/>
                <a:gd name="connsiteX87" fmla="*/ 661077 w 3079941"/>
                <a:gd name="connsiteY87" fmla="*/ 735005 h 1160647"/>
                <a:gd name="connsiteX88" fmla="*/ 661077 w 3079941"/>
                <a:gd name="connsiteY88" fmla="*/ 758784 h 1160647"/>
                <a:gd name="connsiteX89" fmla="*/ 663103 w 3079941"/>
                <a:gd name="connsiteY89" fmla="*/ 758784 h 1160647"/>
                <a:gd name="connsiteX90" fmla="*/ 677290 w 3079941"/>
                <a:gd name="connsiteY90" fmla="*/ 758784 h 1160647"/>
                <a:gd name="connsiteX91" fmla="*/ 677290 w 3079941"/>
                <a:gd name="connsiteY91" fmla="*/ 759865 h 1160647"/>
                <a:gd name="connsiteX92" fmla="*/ 677290 w 3079941"/>
                <a:gd name="connsiteY92" fmla="*/ 767431 h 1160647"/>
                <a:gd name="connsiteX93" fmla="*/ 679064 w 3079941"/>
                <a:gd name="connsiteY93" fmla="*/ 767431 h 1160647"/>
                <a:gd name="connsiteX94" fmla="*/ 691477 w 3079941"/>
                <a:gd name="connsiteY94" fmla="*/ 767431 h 1160647"/>
                <a:gd name="connsiteX95" fmla="*/ 691477 w 3079941"/>
                <a:gd name="connsiteY95" fmla="*/ 743652 h 1160647"/>
                <a:gd name="connsiteX96" fmla="*/ 692490 w 3079941"/>
                <a:gd name="connsiteY96" fmla="*/ 743652 h 1160647"/>
                <a:gd name="connsiteX97" fmla="*/ 699584 w 3079941"/>
                <a:gd name="connsiteY97" fmla="*/ 743652 h 1160647"/>
                <a:gd name="connsiteX98" fmla="*/ 699584 w 3079941"/>
                <a:gd name="connsiteY98" fmla="*/ 711225 h 1160647"/>
                <a:gd name="connsiteX99" fmla="*/ 700597 w 3079941"/>
                <a:gd name="connsiteY99" fmla="*/ 711225 h 1160647"/>
                <a:gd name="connsiteX100" fmla="*/ 707691 w 3079941"/>
                <a:gd name="connsiteY100" fmla="*/ 711225 h 1160647"/>
                <a:gd name="connsiteX101" fmla="*/ 707691 w 3079941"/>
                <a:gd name="connsiteY101" fmla="*/ 709334 h 1160647"/>
                <a:gd name="connsiteX102" fmla="*/ 707691 w 3079941"/>
                <a:gd name="connsiteY102" fmla="*/ 696093 h 1160647"/>
                <a:gd name="connsiteX103" fmla="*/ 706424 w 3079941"/>
                <a:gd name="connsiteY103" fmla="*/ 694471 h 1160647"/>
                <a:gd name="connsiteX104" fmla="*/ 711744 w 3079941"/>
                <a:gd name="connsiteY104" fmla="*/ 683122 h 1160647"/>
                <a:gd name="connsiteX105" fmla="*/ 719851 w 3079941"/>
                <a:gd name="connsiteY105" fmla="*/ 711225 h 1160647"/>
                <a:gd name="connsiteX106" fmla="*/ 720611 w 3079941"/>
                <a:gd name="connsiteY106" fmla="*/ 711225 h 1160647"/>
                <a:gd name="connsiteX107" fmla="*/ 725931 w 3079941"/>
                <a:gd name="connsiteY107" fmla="*/ 711225 h 1160647"/>
                <a:gd name="connsiteX108" fmla="*/ 725931 w 3079941"/>
                <a:gd name="connsiteY108" fmla="*/ 605298 h 1160647"/>
                <a:gd name="connsiteX109" fmla="*/ 727451 w 3079941"/>
                <a:gd name="connsiteY109" fmla="*/ 605298 h 1160647"/>
                <a:gd name="connsiteX110" fmla="*/ 738091 w 3079941"/>
                <a:gd name="connsiteY110" fmla="*/ 605298 h 1160647"/>
                <a:gd name="connsiteX111" fmla="*/ 738091 w 3079941"/>
                <a:gd name="connsiteY111" fmla="*/ 557739 h 1160647"/>
                <a:gd name="connsiteX112" fmla="*/ 764438 w 3079941"/>
                <a:gd name="connsiteY112" fmla="*/ 557739 h 1160647"/>
                <a:gd name="connsiteX113" fmla="*/ 764438 w 3079941"/>
                <a:gd name="connsiteY113" fmla="*/ 536121 h 1160647"/>
                <a:gd name="connsiteX114" fmla="*/ 798892 w 3079941"/>
                <a:gd name="connsiteY114" fmla="*/ 536121 h 1160647"/>
                <a:gd name="connsiteX115" fmla="*/ 798892 w 3079941"/>
                <a:gd name="connsiteY115" fmla="*/ 538553 h 1160647"/>
                <a:gd name="connsiteX116" fmla="*/ 798892 w 3079941"/>
                <a:gd name="connsiteY116" fmla="*/ 555577 h 1160647"/>
                <a:gd name="connsiteX117" fmla="*/ 801172 w 3079941"/>
                <a:gd name="connsiteY117" fmla="*/ 555577 h 1160647"/>
                <a:gd name="connsiteX118" fmla="*/ 817132 w 3079941"/>
                <a:gd name="connsiteY118" fmla="*/ 555577 h 1160647"/>
                <a:gd name="connsiteX119" fmla="*/ 817132 w 3079941"/>
                <a:gd name="connsiteY119" fmla="*/ 603136 h 1160647"/>
                <a:gd name="connsiteX120" fmla="*/ 818145 w 3079941"/>
                <a:gd name="connsiteY120" fmla="*/ 603136 h 1160647"/>
                <a:gd name="connsiteX121" fmla="*/ 825239 w 3079941"/>
                <a:gd name="connsiteY121" fmla="*/ 603136 h 1160647"/>
                <a:gd name="connsiteX122" fmla="*/ 839426 w 3079941"/>
                <a:gd name="connsiteY122" fmla="*/ 607460 h 1160647"/>
                <a:gd name="connsiteX123" fmla="*/ 839426 w 3079941"/>
                <a:gd name="connsiteY123" fmla="*/ 646372 h 1160647"/>
                <a:gd name="connsiteX124" fmla="*/ 840439 w 3079941"/>
                <a:gd name="connsiteY124" fmla="*/ 646372 h 1160647"/>
                <a:gd name="connsiteX125" fmla="*/ 847532 w 3079941"/>
                <a:gd name="connsiteY125" fmla="*/ 646372 h 1160647"/>
                <a:gd name="connsiteX126" fmla="*/ 847532 w 3079941"/>
                <a:gd name="connsiteY126" fmla="*/ 647993 h 1160647"/>
                <a:gd name="connsiteX127" fmla="*/ 847532 w 3079941"/>
                <a:gd name="connsiteY127" fmla="*/ 659342 h 1160647"/>
                <a:gd name="connsiteX128" fmla="*/ 849559 w 3079941"/>
                <a:gd name="connsiteY128" fmla="*/ 659342 h 1160647"/>
                <a:gd name="connsiteX129" fmla="*/ 863746 w 3079941"/>
                <a:gd name="connsiteY129" fmla="*/ 659342 h 1160647"/>
                <a:gd name="connsiteX130" fmla="*/ 869826 w 3079941"/>
                <a:gd name="connsiteY130" fmla="*/ 665828 h 1160647"/>
                <a:gd name="connsiteX131" fmla="*/ 869826 w 3079941"/>
                <a:gd name="connsiteY131" fmla="*/ 687446 h 1160647"/>
                <a:gd name="connsiteX132" fmla="*/ 872106 w 3079941"/>
                <a:gd name="connsiteY132" fmla="*/ 687446 h 1160647"/>
                <a:gd name="connsiteX133" fmla="*/ 888066 w 3079941"/>
                <a:gd name="connsiteY133" fmla="*/ 687446 h 1160647"/>
                <a:gd name="connsiteX134" fmla="*/ 888066 w 3079941"/>
                <a:gd name="connsiteY134" fmla="*/ 688526 h 1160647"/>
                <a:gd name="connsiteX135" fmla="*/ 888066 w 3079941"/>
                <a:gd name="connsiteY135" fmla="*/ 696093 h 1160647"/>
                <a:gd name="connsiteX136" fmla="*/ 889333 w 3079941"/>
                <a:gd name="connsiteY136" fmla="*/ 696093 h 1160647"/>
                <a:gd name="connsiteX137" fmla="*/ 898200 w 3079941"/>
                <a:gd name="connsiteY137" fmla="*/ 696093 h 1160647"/>
                <a:gd name="connsiteX138" fmla="*/ 898200 w 3079941"/>
                <a:gd name="connsiteY138" fmla="*/ 698254 h 1160647"/>
                <a:gd name="connsiteX139" fmla="*/ 898200 w 3079941"/>
                <a:gd name="connsiteY139" fmla="*/ 713387 h 1160647"/>
                <a:gd name="connsiteX140" fmla="*/ 902253 w 3079941"/>
                <a:gd name="connsiteY140" fmla="*/ 711495 h 1160647"/>
                <a:gd name="connsiteX141" fmla="*/ 902253 w 3079941"/>
                <a:gd name="connsiteY141" fmla="*/ 698254 h 1160647"/>
                <a:gd name="connsiteX142" fmla="*/ 903266 w 3079941"/>
                <a:gd name="connsiteY142" fmla="*/ 698254 h 1160647"/>
                <a:gd name="connsiteX143" fmla="*/ 910360 w 3079941"/>
                <a:gd name="connsiteY143" fmla="*/ 698254 h 1160647"/>
                <a:gd name="connsiteX144" fmla="*/ 910360 w 3079941"/>
                <a:gd name="connsiteY144" fmla="*/ 699876 h 1160647"/>
                <a:gd name="connsiteX145" fmla="*/ 910360 w 3079941"/>
                <a:gd name="connsiteY145" fmla="*/ 711225 h 1160647"/>
                <a:gd name="connsiteX146" fmla="*/ 911120 w 3079941"/>
                <a:gd name="connsiteY146" fmla="*/ 711225 h 1160647"/>
                <a:gd name="connsiteX147" fmla="*/ 916440 w 3079941"/>
                <a:gd name="connsiteY147" fmla="*/ 711225 h 1160647"/>
                <a:gd name="connsiteX148" fmla="*/ 965080 w 3079941"/>
                <a:gd name="connsiteY148" fmla="*/ 706902 h 1160647"/>
                <a:gd name="connsiteX149" fmla="*/ 965080 w 3079941"/>
                <a:gd name="connsiteY149" fmla="*/ 708253 h 1160647"/>
                <a:gd name="connsiteX150" fmla="*/ 965080 w 3079941"/>
                <a:gd name="connsiteY150" fmla="*/ 717710 h 1160647"/>
                <a:gd name="connsiteX151" fmla="*/ 965840 w 3079941"/>
                <a:gd name="connsiteY151" fmla="*/ 717710 h 1160647"/>
                <a:gd name="connsiteX152" fmla="*/ 971161 w 3079941"/>
                <a:gd name="connsiteY152" fmla="*/ 717710 h 1160647"/>
                <a:gd name="connsiteX153" fmla="*/ 971161 w 3079941"/>
                <a:gd name="connsiteY153" fmla="*/ 719872 h 1160647"/>
                <a:gd name="connsiteX154" fmla="*/ 971161 w 3079941"/>
                <a:gd name="connsiteY154" fmla="*/ 735005 h 1160647"/>
                <a:gd name="connsiteX155" fmla="*/ 973187 w 3079941"/>
                <a:gd name="connsiteY155" fmla="*/ 733654 h 1160647"/>
                <a:gd name="connsiteX156" fmla="*/ 987374 w 3079941"/>
                <a:gd name="connsiteY156" fmla="*/ 724196 h 1160647"/>
                <a:gd name="connsiteX157" fmla="*/ 993454 w 3079941"/>
                <a:gd name="connsiteY157" fmla="*/ 683122 h 1160647"/>
                <a:gd name="connsiteX158" fmla="*/ 994214 w 3079941"/>
                <a:gd name="connsiteY158" fmla="*/ 682852 h 1160647"/>
                <a:gd name="connsiteX159" fmla="*/ 999534 w 3079941"/>
                <a:gd name="connsiteY159" fmla="*/ 680960 h 1160647"/>
                <a:gd name="connsiteX160" fmla="*/ 1001561 w 3079941"/>
                <a:gd name="connsiteY160" fmla="*/ 611783 h 1160647"/>
                <a:gd name="connsiteX161" fmla="*/ 1003588 w 3079941"/>
                <a:gd name="connsiteY161" fmla="*/ 680960 h 1160647"/>
                <a:gd name="connsiteX162" fmla="*/ 1004348 w 3079941"/>
                <a:gd name="connsiteY162" fmla="*/ 681230 h 1160647"/>
                <a:gd name="connsiteX163" fmla="*/ 1009668 w 3079941"/>
                <a:gd name="connsiteY163" fmla="*/ 683122 h 1160647"/>
                <a:gd name="connsiteX164" fmla="*/ 1009668 w 3079941"/>
                <a:gd name="connsiteY164" fmla="*/ 596651 h 1160647"/>
                <a:gd name="connsiteX165" fmla="*/ 1013721 w 3079941"/>
                <a:gd name="connsiteY165" fmla="*/ 564224 h 1160647"/>
                <a:gd name="connsiteX166" fmla="*/ 1052228 w 3079941"/>
                <a:gd name="connsiteY166" fmla="*/ 564224 h 1160647"/>
                <a:gd name="connsiteX167" fmla="*/ 1052228 w 3079941"/>
                <a:gd name="connsiteY167" fmla="*/ 596651 h 1160647"/>
                <a:gd name="connsiteX168" fmla="*/ 1052988 w 3079941"/>
                <a:gd name="connsiteY168" fmla="*/ 596651 h 1160647"/>
                <a:gd name="connsiteX169" fmla="*/ 1058308 w 3079941"/>
                <a:gd name="connsiteY169" fmla="*/ 596651 h 1160647"/>
                <a:gd name="connsiteX170" fmla="*/ 1058308 w 3079941"/>
                <a:gd name="connsiteY170" fmla="*/ 514503 h 1160647"/>
                <a:gd name="connsiteX171" fmla="*/ 1060082 w 3079941"/>
                <a:gd name="connsiteY171" fmla="*/ 514503 h 1160647"/>
                <a:gd name="connsiteX172" fmla="*/ 1072495 w 3079941"/>
                <a:gd name="connsiteY172" fmla="*/ 514503 h 1160647"/>
                <a:gd name="connsiteX173" fmla="*/ 1072495 w 3079941"/>
                <a:gd name="connsiteY173" fmla="*/ 512612 h 1160647"/>
                <a:gd name="connsiteX174" fmla="*/ 1072495 w 3079941"/>
                <a:gd name="connsiteY174" fmla="*/ 499371 h 1160647"/>
                <a:gd name="connsiteX175" fmla="*/ 1094789 w 3079941"/>
                <a:gd name="connsiteY175" fmla="*/ 499371 h 1160647"/>
                <a:gd name="connsiteX176" fmla="*/ 1094789 w 3079941"/>
                <a:gd name="connsiteY176" fmla="*/ 498290 h 1160647"/>
                <a:gd name="connsiteX177" fmla="*/ 1094789 w 3079941"/>
                <a:gd name="connsiteY177" fmla="*/ 490724 h 1160647"/>
                <a:gd name="connsiteX178" fmla="*/ 1096562 w 3079941"/>
                <a:gd name="connsiteY178" fmla="*/ 490724 h 1160647"/>
                <a:gd name="connsiteX179" fmla="*/ 1108976 w 3079941"/>
                <a:gd name="connsiteY179" fmla="*/ 490724 h 1160647"/>
                <a:gd name="connsiteX180" fmla="*/ 1108976 w 3079941"/>
                <a:gd name="connsiteY180" fmla="*/ 491805 h 1160647"/>
                <a:gd name="connsiteX181" fmla="*/ 1108976 w 3079941"/>
                <a:gd name="connsiteY181" fmla="*/ 499371 h 1160647"/>
                <a:gd name="connsiteX182" fmla="*/ 1109736 w 3079941"/>
                <a:gd name="connsiteY182" fmla="*/ 499371 h 1160647"/>
                <a:gd name="connsiteX183" fmla="*/ 1115056 w 3079941"/>
                <a:gd name="connsiteY183" fmla="*/ 499371 h 1160647"/>
                <a:gd name="connsiteX184" fmla="*/ 1125189 w 3079941"/>
                <a:gd name="connsiteY184" fmla="*/ 495047 h 1160647"/>
                <a:gd name="connsiteX185" fmla="*/ 1129242 w 3079941"/>
                <a:gd name="connsiteY185" fmla="*/ 498290 h 1160647"/>
                <a:gd name="connsiteX186" fmla="*/ 1129242 w 3079941"/>
                <a:gd name="connsiteY186" fmla="*/ 490724 h 1160647"/>
                <a:gd name="connsiteX187" fmla="*/ 1131522 w 3079941"/>
                <a:gd name="connsiteY187" fmla="*/ 490724 h 1160647"/>
                <a:gd name="connsiteX188" fmla="*/ 1147483 w 3079941"/>
                <a:gd name="connsiteY188" fmla="*/ 490724 h 1160647"/>
                <a:gd name="connsiteX189" fmla="*/ 1147483 w 3079941"/>
                <a:gd name="connsiteY189" fmla="*/ 491805 h 1160647"/>
                <a:gd name="connsiteX190" fmla="*/ 1147483 w 3079941"/>
                <a:gd name="connsiteY190" fmla="*/ 499371 h 1160647"/>
                <a:gd name="connsiteX191" fmla="*/ 1177883 w 3079941"/>
                <a:gd name="connsiteY191" fmla="*/ 499371 h 1160647"/>
                <a:gd name="connsiteX192" fmla="*/ 1177883 w 3079941"/>
                <a:gd name="connsiteY192" fmla="*/ 500992 h 1160647"/>
                <a:gd name="connsiteX193" fmla="*/ 1177883 w 3079941"/>
                <a:gd name="connsiteY193" fmla="*/ 512342 h 1160647"/>
                <a:gd name="connsiteX194" fmla="*/ 1204230 w 3079941"/>
                <a:gd name="connsiteY194" fmla="*/ 512342 h 1160647"/>
                <a:gd name="connsiteX195" fmla="*/ 1204230 w 3079941"/>
                <a:gd name="connsiteY195" fmla="*/ 542606 h 1160647"/>
                <a:gd name="connsiteX196" fmla="*/ 1204990 w 3079941"/>
                <a:gd name="connsiteY196" fmla="*/ 542606 h 1160647"/>
                <a:gd name="connsiteX197" fmla="*/ 1210310 w 3079941"/>
                <a:gd name="connsiteY197" fmla="*/ 542606 h 1160647"/>
                <a:gd name="connsiteX198" fmla="*/ 1210310 w 3079941"/>
                <a:gd name="connsiteY198" fmla="*/ 543687 h 1160647"/>
                <a:gd name="connsiteX199" fmla="*/ 1210310 w 3079941"/>
                <a:gd name="connsiteY199" fmla="*/ 551254 h 1160647"/>
                <a:gd name="connsiteX200" fmla="*/ 1214364 w 3079941"/>
                <a:gd name="connsiteY200" fmla="*/ 581518 h 1160647"/>
                <a:gd name="connsiteX201" fmla="*/ 1215124 w 3079941"/>
                <a:gd name="connsiteY201" fmla="*/ 581518 h 1160647"/>
                <a:gd name="connsiteX202" fmla="*/ 1220444 w 3079941"/>
                <a:gd name="connsiteY202" fmla="*/ 581518 h 1160647"/>
                <a:gd name="connsiteX203" fmla="*/ 1220444 w 3079941"/>
                <a:gd name="connsiteY203" fmla="*/ 582329 h 1160647"/>
                <a:gd name="connsiteX204" fmla="*/ 1220444 w 3079941"/>
                <a:gd name="connsiteY204" fmla="*/ 588004 h 1160647"/>
                <a:gd name="connsiteX205" fmla="*/ 1221457 w 3079941"/>
                <a:gd name="connsiteY205" fmla="*/ 588004 h 1160647"/>
                <a:gd name="connsiteX206" fmla="*/ 1228550 w 3079941"/>
                <a:gd name="connsiteY206" fmla="*/ 588004 h 1160647"/>
                <a:gd name="connsiteX207" fmla="*/ 1228550 w 3079941"/>
                <a:gd name="connsiteY207" fmla="*/ 618269 h 1160647"/>
                <a:gd name="connsiteX208" fmla="*/ 1230577 w 3079941"/>
                <a:gd name="connsiteY208" fmla="*/ 618269 h 1160647"/>
                <a:gd name="connsiteX209" fmla="*/ 1244764 w 3079941"/>
                <a:gd name="connsiteY209" fmla="*/ 618269 h 1160647"/>
                <a:gd name="connsiteX210" fmla="*/ 1244764 w 3079941"/>
                <a:gd name="connsiteY210" fmla="*/ 642048 h 1160647"/>
                <a:gd name="connsiteX211" fmla="*/ 1246791 w 3079941"/>
                <a:gd name="connsiteY211" fmla="*/ 643669 h 1160647"/>
                <a:gd name="connsiteX212" fmla="*/ 1246791 w 3079941"/>
                <a:gd name="connsiteY212" fmla="*/ 655019 h 1160647"/>
                <a:gd name="connsiteX213" fmla="*/ 1247551 w 3079941"/>
                <a:gd name="connsiteY213" fmla="*/ 655019 h 1160647"/>
                <a:gd name="connsiteX214" fmla="*/ 1252871 w 3079941"/>
                <a:gd name="connsiteY214" fmla="*/ 655019 h 1160647"/>
                <a:gd name="connsiteX215" fmla="*/ 1252871 w 3079941"/>
                <a:gd name="connsiteY215" fmla="*/ 678798 h 1160647"/>
                <a:gd name="connsiteX216" fmla="*/ 1254137 w 3079941"/>
                <a:gd name="connsiteY216" fmla="*/ 678798 h 1160647"/>
                <a:gd name="connsiteX217" fmla="*/ 1263004 w 3079941"/>
                <a:gd name="connsiteY217" fmla="*/ 678798 h 1160647"/>
                <a:gd name="connsiteX218" fmla="*/ 1265031 w 3079941"/>
                <a:gd name="connsiteY218" fmla="*/ 682852 h 1160647"/>
                <a:gd name="connsiteX219" fmla="*/ 1265031 w 3079941"/>
                <a:gd name="connsiteY219" fmla="*/ 696093 h 1160647"/>
                <a:gd name="connsiteX220" fmla="*/ 1266551 w 3079941"/>
                <a:gd name="connsiteY220" fmla="*/ 694201 h 1160647"/>
                <a:gd name="connsiteX221" fmla="*/ 1277191 w 3079941"/>
                <a:gd name="connsiteY221" fmla="*/ 680960 h 1160647"/>
                <a:gd name="connsiteX222" fmla="*/ 1305565 w 3079941"/>
                <a:gd name="connsiteY222" fmla="*/ 680960 h 1160647"/>
                <a:gd name="connsiteX223" fmla="*/ 1305565 w 3079941"/>
                <a:gd name="connsiteY223" fmla="*/ 767431 h 1160647"/>
                <a:gd name="connsiteX224" fmla="*/ 1306325 w 3079941"/>
                <a:gd name="connsiteY224" fmla="*/ 767431 h 1160647"/>
                <a:gd name="connsiteX225" fmla="*/ 1311645 w 3079941"/>
                <a:gd name="connsiteY225" fmla="*/ 767431 h 1160647"/>
                <a:gd name="connsiteX226" fmla="*/ 1312405 w 3079941"/>
                <a:gd name="connsiteY226" fmla="*/ 766080 h 1160647"/>
                <a:gd name="connsiteX227" fmla="*/ 1317725 w 3079941"/>
                <a:gd name="connsiteY227" fmla="*/ 756622 h 1160647"/>
                <a:gd name="connsiteX228" fmla="*/ 1317725 w 3079941"/>
                <a:gd name="connsiteY228" fmla="*/ 758514 h 1160647"/>
                <a:gd name="connsiteX229" fmla="*/ 1317725 w 3079941"/>
                <a:gd name="connsiteY229" fmla="*/ 771755 h 1160647"/>
                <a:gd name="connsiteX230" fmla="*/ 1321778 w 3079941"/>
                <a:gd name="connsiteY230" fmla="*/ 726358 h 1160647"/>
                <a:gd name="connsiteX231" fmla="*/ 1322538 w 3079941"/>
                <a:gd name="connsiteY231" fmla="*/ 726358 h 1160647"/>
                <a:gd name="connsiteX232" fmla="*/ 1327858 w 3079941"/>
                <a:gd name="connsiteY232" fmla="*/ 726358 h 1160647"/>
                <a:gd name="connsiteX233" fmla="*/ 1327858 w 3079941"/>
                <a:gd name="connsiteY233" fmla="*/ 661504 h 1160647"/>
                <a:gd name="connsiteX234" fmla="*/ 1328872 w 3079941"/>
                <a:gd name="connsiteY234" fmla="*/ 661504 h 1160647"/>
                <a:gd name="connsiteX235" fmla="*/ 1335965 w 3079941"/>
                <a:gd name="connsiteY235" fmla="*/ 661504 h 1160647"/>
                <a:gd name="connsiteX236" fmla="*/ 1348125 w 3079941"/>
                <a:gd name="connsiteY236" fmla="*/ 618269 h 1160647"/>
                <a:gd name="connsiteX237" fmla="*/ 1349392 w 3079941"/>
                <a:gd name="connsiteY237" fmla="*/ 618269 h 1160647"/>
                <a:gd name="connsiteX238" fmla="*/ 1358259 w 3079941"/>
                <a:gd name="connsiteY238" fmla="*/ 618269 h 1160647"/>
                <a:gd name="connsiteX239" fmla="*/ 1368392 w 3079941"/>
                <a:gd name="connsiteY239" fmla="*/ 661504 h 1160647"/>
                <a:gd name="connsiteX240" fmla="*/ 1369405 w 3079941"/>
                <a:gd name="connsiteY240" fmla="*/ 661504 h 1160647"/>
                <a:gd name="connsiteX241" fmla="*/ 1376499 w 3079941"/>
                <a:gd name="connsiteY241" fmla="*/ 661504 h 1160647"/>
                <a:gd name="connsiteX242" fmla="*/ 1376499 w 3079941"/>
                <a:gd name="connsiteY242" fmla="*/ 700416 h 1160647"/>
                <a:gd name="connsiteX243" fmla="*/ 1378272 w 3079941"/>
                <a:gd name="connsiteY243" fmla="*/ 700416 h 1160647"/>
                <a:gd name="connsiteX244" fmla="*/ 1390686 w 3079941"/>
                <a:gd name="connsiteY244" fmla="*/ 700416 h 1160647"/>
                <a:gd name="connsiteX245" fmla="*/ 1390686 w 3079941"/>
                <a:gd name="connsiteY245" fmla="*/ 702578 h 1160647"/>
                <a:gd name="connsiteX246" fmla="*/ 1390686 w 3079941"/>
                <a:gd name="connsiteY246" fmla="*/ 717710 h 1160647"/>
                <a:gd name="connsiteX247" fmla="*/ 1394739 w 3079941"/>
                <a:gd name="connsiteY247" fmla="*/ 715549 h 1160647"/>
                <a:gd name="connsiteX248" fmla="*/ 1394739 w 3079941"/>
                <a:gd name="connsiteY248" fmla="*/ 700416 h 1160647"/>
                <a:gd name="connsiteX249" fmla="*/ 1396259 w 3079941"/>
                <a:gd name="connsiteY249" fmla="*/ 700416 h 1160647"/>
                <a:gd name="connsiteX250" fmla="*/ 1406899 w 3079941"/>
                <a:gd name="connsiteY250" fmla="*/ 700416 h 1160647"/>
                <a:gd name="connsiteX251" fmla="*/ 1406899 w 3079941"/>
                <a:gd name="connsiteY251" fmla="*/ 702037 h 1160647"/>
                <a:gd name="connsiteX252" fmla="*/ 1406899 w 3079941"/>
                <a:gd name="connsiteY252" fmla="*/ 713387 h 1160647"/>
                <a:gd name="connsiteX253" fmla="*/ 1437300 w 3079941"/>
                <a:gd name="connsiteY253" fmla="*/ 713387 h 1160647"/>
                <a:gd name="connsiteX254" fmla="*/ 1437300 w 3079941"/>
                <a:gd name="connsiteY254" fmla="*/ 676637 h 1160647"/>
                <a:gd name="connsiteX255" fmla="*/ 1438566 w 3079941"/>
                <a:gd name="connsiteY255" fmla="*/ 676637 h 1160647"/>
                <a:gd name="connsiteX256" fmla="*/ 1447433 w 3079941"/>
                <a:gd name="connsiteY256" fmla="*/ 676637 h 1160647"/>
                <a:gd name="connsiteX257" fmla="*/ 1447433 w 3079941"/>
                <a:gd name="connsiteY257" fmla="*/ 698254 h 1160647"/>
                <a:gd name="connsiteX258" fmla="*/ 1449460 w 3079941"/>
                <a:gd name="connsiteY258" fmla="*/ 665828 h 1160647"/>
                <a:gd name="connsiteX259" fmla="*/ 1471753 w 3079941"/>
                <a:gd name="connsiteY259" fmla="*/ 665828 h 1160647"/>
                <a:gd name="connsiteX260" fmla="*/ 1471753 w 3079941"/>
                <a:gd name="connsiteY260" fmla="*/ 664206 h 1160647"/>
                <a:gd name="connsiteX261" fmla="*/ 1471753 w 3079941"/>
                <a:gd name="connsiteY261" fmla="*/ 652857 h 1160647"/>
                <a:gd name="connsiteX262" fmla="*/ 1472513 w 3079941"/>
                <a:gd name="connsiteY262" fmla="*/ 652857 h 1160647"/>
                <a:gd name="connsiteX263" fmla="*/ 1477833 w 3079941"/>
                <a:gd name="connsiteY263" fmla="*/ 652857 h 1160647"/>
                <a:gd name="connsiteX264" fmla="*/ 1477833 w 3079941"/>
                <a:gd name="connsiteY264" fmla="*/ 650966 h 1160647"/>
                <a:gd name="connsiteX265" fmla="*/ 1477833 w 3079941"/>
                <a:gd name="connsiteY265" fmla="*/ 637725 h 1160647"/>
                <a:gd name="connsiteX266" fmla="*/ 1481887 w 3079941"/>
                <a:gd name="connsiteY266" fmla="*/ 644210 h 1160647"/>
                <a:gd name="connsiteX267" fmla="*/ 1484167 w 3079941"/>
                <a:gd name="connsiteY267" fmla="*/ 644210 h 1160647"/>
                <a:gd name="connsiteX268" fmla="*/ 1500127 w 3079941"/>
                <a:gd name="connsiteY268" fmla="*/ 644210 h 1160647"/>
                <a:gd name="connsiteX269" fmla="*/ 1500127 w 3079941"/>
                <a:gd name="connsiteY269" fmla="*/ 643399 h 1160647"/>
                <a:gd name="connsiteX270" fmla="*/ 1500127 w 3079941"/>
                <a:gd name="connsiteY270" fmla="*/ 637725 h 1160647"/>
                <a:gd name="connsiteX271" fmla="*/ 1500887 w 3079941"/>
                <a:gd name="connsiteY271" fmla="*/ 637725 h 1160647"/>
                <a:gd name="connsiteX272" fmla="*/ 1506207 w 3079941"/>
                <a:gd name="connsiteY272" fmla="*/ 637725 h 1160647"/>
                <a:gd name="connsiteX273" fmla="*/ 1506207 w 3079941"/>
                <a:gd name="connsiteY273" fmla="*/ 639076 h 1160647"/>
                <a:gd name="connsiteX274" fmla="*/ 1506207 w 3079941"/>
                <a:gd name="connsiteY274" fmla="*/ 648534 h 1160647"/>
                <a:gd name="connsiteX275" fmla="*/ 1544714 w 3079941"/>
                <a:gd name="connsiteY275" fmla="*/ 648534 h 1160647"/>
                <a:gd name="connsiteX276" fmla="*/ 1544714 w 3079941"/>
                <a:gd name="connsiteY276" fmla="*/ 786887 h 1160647"/>
                <a:gd name="connsiteX277" fmla="*/ 1546234 w 3079941"/>
                <a:gd name="connsiteY277" fmla="*/ 786887 h 1160647"/>
                <a:gd name="connsiteX278" fmla="*/ 1556874 w 3079941"/>
                <a:gd name="connsiteY278" fmla="*/ 786887 h 1160647"/>
                <a:gd name="connsiteX279" fmla="*/ 1556874 w 3079941"/>
                <a:gd name="connsiteY279" fmla="*/ 773917 h 1160647"/>
                <a:gd name="connsiteX280" fmla="*/ 1560928 w 3079941"/>
                <a:gd name="connsiteY280" fmla="*/ 773917 h 1160647"/>
                <a:gd name="connsiteX281" fmla="*/ 1560928 w 3079941"/>
                <a:gd name="connsiteY281" fmla="*/ 786887 h 1160647"/>
                <a:gd name="connsiteX282" fmla="*/ 1591328 w 3079941"/>
                <a:gd name="connsiteY282" fmla="*/ 786887 h 1160647"/>
                <a:gd name="connsiteX283" fmla="*/ 1591328 w 3079941"/>
                <a:gd name="connsiteY283" fmla="*/ 756622 h 1160647"/>
                <a:gd name="connsiteX284" fmla="*/ 1603488 w 3079941"/>
                <a:gd name="connsiteY284" fmla="*/ 756622 h 1160647"/>
                <a:gd name="connsiteX285" fmla="*/ 1615648 w 3079941"/>
                <a:gd name="connsiteY285" fmla="*/ 754461 h 1160647"/>
                <a:gd name="connsiteX286" fmla="*/ 1619702 w 3079941"/>
                <a:gd name="connsiteY286" fmla="*/ 756622 h 1160647"/>
                <a:gd name="connsiteX287" fmla="*/ 1629835 w 3079941"/>
                <a:gd name="connsiteY287" fmla="*/ 756622 h 1160647"/>
                <a:gd name="connsiteX288" fmla="*/ 1629835 w 3079941"/>
                <a:gd name="connsiteY288" fmla="*/ 786887 h 1160647"/>
                <a:gd name="connsiteX289" fmla="*/ 1637942 w 3079941"/>
                <a:gd name="connsiteY289" fmla="*/ 786887 h 1160647"/>
                <a:gd name="connsiteX290" fmla="*/ 1637942 w 3079941"/>
                <a:gd name="connsiteY290" fmla="*/ 804182 h 1160647"/>
                <a:gd name="connsiteX291" fmla="*/ 1647278 w 3079941"/>
                <a:gd name="connsiteY291" fmla="*/ 805087 h 1160647"/>
                <a:gd name="connsiteX292" fmla="*/ 1660236 w 3079941"/>
                <a:gd name="connsiteY292" fmla="*/ 805087 h 1160647"/>
                <a:gd name="connsiteX293" fmla="*/ 1660236 w 3079941"/>
                <a:gd name="connsiteY293" fmla="*/ 789049 h 1160647"/>
                <a:gd name="connsiteX294" fmla="*/ 1728192 w 3079941"/>
                <a:gd name="connsiteY294" fmla="*/ 789049 h 1160647"/>
                <a:gd name="connsiteX295" fmla="*/ 1728192 w 3079941"/>
                <a:gd name="connsiteY295" fmla="*/ 703796 h 1160647"/>
                <a:gd name="connsiteX296" fmla="*/ 1800200 w 3079941"/>
                <a:gd name="connsiteY296" fmla="*/ 703796 h 1160647"/>
                <a:gd name="connsiteX297" fmla="*/ 1800200 w 3079941"/>
                <a:gd name="connsiteY297" fmla="*/ 782564 h 1160647"/>
                <a:gd name="connsiteX298" fmla="*/ 1802104 w 3079941"/>
                <a:gd name="connsiteY298" fmla="*/ 782564 h 1160647"/>
                <a:gd name="connsiteX299" fmla="*/ 1803346 w 3079941"/>
                <a:gd name="connsiteY299" fmla="*/ 805087 h 1160647"/>
                <a:gd name="connsiteX300" fmla="*/ 1813022 w 3079941"/>
                <a:gd name="connsiteY300" fmla="*/ 805087 h 1160647"/>
                <a:gd name="connsiteX301" fmla="*/ 1814264 w 3079941"/>
                <a:gd name="connsiteY301" fmla="*/ 782564 h 1160647"/>
                <a:gd name="connsiteX302" fmla="*/ 1820344 w 3079941"/>
                <a:gd name="connsiteY302" fmla="*/ 782564 h 1160647"/>
                <a:gd name="connsiteX303" fmla="*/ 1821586 w 3079941"/>
                <a:gd name="connsiteY303" fmla="*/ 805087 h 1160647"/>
                <a:gd name="connsiteX304" fmla="*/ 1872208 w 3079941"/>
                <a:gd name="connsiteY304" fmla="*/ 805087 h 1160647"/>
                <a:gd name="connsiteX305" fmla="*/ 1872208 w 3079941"/>
                <a:gd name="connsiteY305" fmla="*/ 642059 h 1160647"/>
                <a:gd name="connsiteX306" fmla="*/ 2069535 w 3079941"/>
                <a:gd name="connsiteY306" fmla="*/ 642059 h 1160647"/>
                <a:gd name="connsiteX307" fmla="*/ 2069535 w 3079941"/>
                <a:gd name="connsiteY307" fmla="*/ 805087 h 1160647"/>
                <a:gd name="connsiteX308" fmla="*/ 2088232 w 3079941"/>
                <a:gd name="connsiteY308" fmla="*/ 805087 h 1160647"/>
                <a:gd name="connsiteX309" fmla="*/ 2088232 w 3079941"/>
                <a:gd name="connsiteY309" fmla="*/ 722394 h 1160647"/>
                <a:gd name="connsiteX310" fmla="*/ 2183352 w 3079941"/>
                <a:gd name="connsiteY310" fmla="*/ 722394 h 1160647"/>
                <a:gd name="connsiteX311" fmla="*/ 2195282 w 3079941"/>
                <a:gd name="connsiteY311" fmla="*/ 404253 h 1160647"/>
                <a:gd name="connsiteX312" fmla="*/ 2183122 w 3079941"/>
                <a:gd name="connsiteY312" fmla="*/ 382635 h 1160647"/>
                <a:gd name="connsiteX313" fmla="*/ 2177042 w 3079941"/>
                <a:gd name="connsiteY313" fmla="*/ 378311 h 1160647"/>
                <a:gd name="connsiteX314" fmla="*/ 2185149 w 3079941"/>
                <a:gd name="connsiteY314" fmla="*/ 354532 h 1160647"/>
                <a:gd name="connsiteX315" fmla="*/ 2185149 w 3079941"/>
                <a:gd name="connsiteY315" fmla="*/ 337238 h 1160647"/>
                <a:gd name="connsiteX316" fmla="*/ 2199336 w 3079941"/>
                <a:gd name="connsiteY316" fmla="*/ 337238 h 1160647"/>
                <a:gd name="connsiteX317" fmla="*/ 2199336 w 3079941"/>
                <a:gd name="connsiteY317" fmla="*/ 315620 h 1160647"/>
                <a:gd name="connsiteX318" fmla="*/ 2201362 w 3079941"/>
                <a:gd name="connsiteY318" fmla="*/ 311296 h 1160647"/>
                <a:gd name="connsiteX319" fmla="*/ 2201362 w 3079941"/>
                <a:gd name="connsiteY319" fmla="*/ 233472 h 1160647"/>
                <a:gd name="connsiteX320" fmla="*/ 2199336 w 3079941"/>
                <a:gd name="connsiteY320" fmla="*/ 226987 h 1160647"/>
                <a:gd name="connsiteX321" fmla="*/ 2205416 w 3079941"/>
                <a:gd name="connsiteY321" fmla="*/ 220501 h 1160647"/>
                <a:gd name="connsiteX322" fmla="*/ 2205416 w 3079941"/>
                <a:gd name="connsiteY322" fmla="*/ 162133 h 1160647"/>
                <a:gd name="connsiteX323" fmla="*/ 2207442 w 3079941"/>
                <a:gd name="connsiteY323" fmla="*/ 157810 h 1160647"/>
                <a:gd name="connsiteX324" fmla="*/ 2207442 w 3079941"/>
                <a:gd name="connsiteY324" fmla="*/ 101604 h 1160647"/>
                <a:gd name="connsiteX325" fmla="*/ 2209469 w 3079941"/>
                <a:gd name="connsiteY325" fmla="*/ 82148 h 1160647"/>
                <a:gd name="connsiteX326" fmla="*/ 2213523 w 3079941"/>
                <a:gd name="connsiteY326" fmla="*/ 99442 h 1160647"/>
                <a:gd name="connsiteX327" fmla="*/ 2215549 w 3079941"/>
                <a:gd name="connsiteY327" fmla="*/ 157810 h 1160647"/>
                <a:gd name="connsiteX328" fmla="*/ 2217576 w 3079941"/>
                <a:gd name="connsiteY328" fmla="*/ 220501 h 1160647"/>
                <a:gd name="connsiteX329" fmla="*/ 2223656 w 3079941"/>
                <a:gd name="connsiteY329" fmla="*/ 226987 h 1160647"/>
                <a:gd name="connsiteX330" fmla="*/ 2221629 w 3079941"/>
                <a:gd name="connsiteY330" fmla="*/ 233472 h 1160647"/>
                <a:gd name="connsiteX331" fmla="*/ 2221629 w 3079941"/>
                <a:gd name="connsiteY331" fmla="*/ 311296 h 1160647"/>
                <a:gd name="connsiteX332" fmla="*/ 2223656 w 3079941"/>
                <a:gd name="connsiteY332" fmla="*/ 315620 h 1160647"/>
                <a:gd name="connsiteX333" fmla="*/ 2223656 w 3079941"/>
                <a:gd name="connsiteY333" fmla="*/ 337238 h 1160647"/>
                <a:gd name="connsiteX334" fmla="*/ 2237843 w 3079941"/>
                <a:gd name="connsiteY334" fmla="*/ 337238 h 1160647"/>
                <a:gd name="connsiteX335" fmla="*/ 2237843 w 3079941"/>
                <a:gd name="connsiteY335" fmla="*/ 354532 h 1160647"/>
                <a:gd name="connsiteX336" fmla="*/ 2245950 w 3079941"/>
                <a:gd name="connsiteY336" fmla="*/ 378311 h 1160647"/>
                <a:gd name="connsiteX337" fmla="*/ 2239870 w 3079941"/>
                <a:gd name="connsiteY337" fmla="*/ 382635 h 1160647"/>
                <a:gd name="connsiteX338" fmla="*/ 2227709 w 3079941"/>
                <a:gd name="connsiteY338" fmla="*/ 404253 h 1160647"/>
                <a:gd name="connsiteX339" fmla="*/ 2235816 w 3079941"/>
                <a:gd name="connsiteY339" fmla="*/ 657181 h 1160647"/>
                <a:gd name="connsiteX340" fmla="*/ 2300670 w 3079941"/>
                <a:gd name="connsiteY340" fmla="*/ 657181 h 1160647"/>
                <a:gd name="connsiteX341" fmla="*/ 2300670 w 3079941"/>
                <a:gd name="connsiteY341" fmla="*/ 732843 h 1160647"/>
                <a:gd name="connsiteX342" fmla="*/ 2308777 w 3079941"/>
                <a:gd name="connsiteY342" fmla="*/ 732843 h 1160647"/>
                <a:gd name="connsiteX343" fmla="*/ 2310804 w 3079941"/>
                <a:gd name="connsiteY343" fmla="*/ 726358 h 1160647"/>
                <a:gd name="connsiteX344" fmla="*/ 2316884 w 3079941"/>
                <a:gd name="connsiteY344" fmla="*/ 726358 h 1160647"/>
                <a:gd name="connsiteX345" fmla="*/ 2318911 w 3079941"/>
                <a:gd name="connsiteY345" fmla="*/ 735005 h 1160647"/>
                <a:gd name="connsiteX346" fmla="*/ 2331071 w 3079941"/>
                <a:gd name="connsiteY346" fmla="*/ 735005 h 1160647"/>
                <a:gd name="connsiteX347" fmla="*/ 2331071 w 3079941"/>
                <a:gd name="connsiteY347" fmla="*/ 728519 h 1160647"/>
                <a:gd name="connsiteX348" fmla="*/ 2353364 w 3079941"/>
                <a:gd name="connsiteY348" fmla="*/ 728519 h 1160647"/>
                <a:gd name="connsiteX349" fmla="*/ 2353364 w 3079941"/>
                <a:gd name="connsiteY349" fmla="*/ 735005 h 1160647"/>
                <a:gd name="connsiteX350" fmla="*/ 2373631 w 3079941"/>
                <a:gd name="connsiteY350" fmla="*/ 735005 h 1160647"/>
                <a:gd name="connsiteX351" fmla="*/ 2373631 w 3079941"/>
                <a:gd name="connsiteY351" fmla="*/ 780402 h 1160647"/>
                <a:gd name="connsiteX352" fmla="*/ 2387818 w 3079941"/>
                <a:gd name="connsiteY352" fmla="*/ 780402 h 1160647"/>
                <a:gd name="connsiteX353" fmla="*/ 2387818 w 3079941"/>
                <a:gd name="connsiteY353" fmla="*/ 767431 h 1160647"/>
                <a:gd name="connsiteX354" fmla="*/ 2404032 w 3079941"/>
                <a:gd name="connsiteY354" fmla="*/ 767431 h 1160647"/>
                <a:gd name="connsiteX355" fmla="*/ 2404032 w 3079941"/>
                <a:gd name="connsiteY355" fmla="*/ 588004 h 1160647"/>
                <a:gd name="connsiteX356" fmla="*/ 2410112 w 3079941"/>
                <a:gd name="connsiteY356" fmla="*/ 581518 h 1160647"/>
                <a:gd name="connsiteX357" fmla="*/ 2483073 w 3079941"/>
                <a:gd name="connsiteY357" fmla="*/ 581518 h 1160647"/>
                <a:gd name="connsiteX358" fmla="*/ 2483073 w 3079941"/>
                <a:gd name="connsiteY358" fmla="*/ 590166 h 1160647"/>
                <a:gd name="connsiteX359" fmla="*/ 2493206 w 3079941"/>
                <a:gd name="connsiteY359" fmla="*/ 590166 h 1160647"/>
                <a:gd name="connsiteX360" fmla="*/ 2493206 w 3079941"/>
                <a:gd name="connsiteY360" fmla="*/ 704740 h 1160647"/>
                <a:gd name="connsiteX361" fmla="*/ 2515500 w 3079941"/>
                <a:gd name="connsiteY361" fmla="*/ 704740 h 1160647"/>
                <a:gd name="connsiteX362" fmla="*/ 2515500 w 3079941"/>
                <a:gd name="connsiteY362" fmla="*/ 637725 h 1160647"/>
                <a:gd name="connsiteX363" fmla="*/ 2541847 w 3079941"/>
                <a:gd name="connsiteY363" fmla="*/ 637725 h 1160647"/>
                <a:gd name="connsiteX364" fmla="*/ 2545900 w 3079941"/>
                <a:gd name="connsiteY364" fmla="*/ 633401 h 1160647"/>
                <a:gd name="connsiteX365" fmla="*/ 2554007 w 3079941"/>
                <a:gd name="connsiteY365" fmla="*/ 633401 h 1160647"/>
                <a:gd name="connsiteX366" fmla="*/ 2558060 w 3079941"/>
                <a:gd name="connsiteY366" fmla="*/ 637725 h 1160647"/>
                <a:gd name="connsiteX367" fmla="*/ 2580354 w 3079941"/>
                <a:gd name="connsiteY367" fmla="*/ 637725 h 1160647"/>
                <a:gd name="connsiteX368" fmla="*/ 2580354 w 3079941"/>
                <a:gd name="connsiteY368" fmla="*/ 520989 h 1160647"/>
                <a:gd name="connsiteX369" fmla="*/ 2637101 w 3079941"/>
                <a:gd name="connsiteY369" fmla="*/ 510180 h 1160647"/>
                <a:gd name="connsiteX370" fmla="*/ 2637101 w 3079941"/>
                <a:gd name="connsiteY370" fmla="*/ 511261 h 1160647"/>
                <a:gd name="connsiteX371" fmla="*/ 2637101 w 3079941"/>
                <a:gd name="connsiteY371" fmla="*/ 518827 h 1160647"/>
                <a:gd name="connsiteX372" fmla="*/ 2663448 w 3079941"/>
                <a:gd name="connsiteY372" fmla="*/ 518827 h 1160647"/>
                <a:gd name="connsiteX373" fmla="*/ 2663448 w 3079941"/>
                <a:gd name="connsiteY373" fmla="*/ 773917 h 1160647"/>
                <a:gd name="connsiteX374" fmla="*/ 2685742 w 3079941"/>
                <a:gd name="connsiteY374" fmla="*/ 773917 h 1160647"/>
                <a:gd name="connsiteX375" fmla="*/ 2685742 w 3079941"/>
                <a:gd name="connsiteY375" fmla="*/ 769593 h 1160647"/>
                <a:gd name="connsiteX376" fmla="*/ 2697902 w 3079941"/>
                <a:gd name="connsiteY376" fmla="*/ 769593 h 1160647"/>
                <a:gd name="connsiteX377" fmla="*/ 2697902 w 3079941"/>
                <a:gd name="connsiteY377" fmla="*/ 773917 h 1160647"/>
                <a:gd name="connsiteX378" fmla="*/ 2722222 w 3079941"/>
                <a:gd name="connsiteY378" fmla="*/ 773917 h 1160647"/>
                <a:gd name="connsiteX379" fmla="*/ 2722222 w 3079941"/>
                <a:gd name="connsiteY379" fmla="*/ 760946 h 1160647"/>
                <a:gd name="connsiteX380" fmla="*/ 2750596 w 3079941"/>
                <a:gd name="connsiteY380" fmla="*/ 760946 h 1160647"/>
                <a:gd name="connsiteX381" fmla="*/ 2762756 w 3079941"/>
                <a:gd name="connsiteY381" fmla="*/ 756622 h 1160647"/>
                <a:gd name="connsiteX382" fmla="*/ 2783023 w 3079941"/>
                <a:gd name="connsiteY382" fmla="*/ 760946 h 1160647"/>
                <a:gd name="connsiteX383" fmla="*/ 2783023 w 3079941"/>
                <a:gd name="connsiteY383" fmla="*/ 743652 h 1160647"/>
                <a:gd name="connsiteX384" fmla="*/ 2791130 w 3079941"/>
                <a:gd name="connsiteY384" fmla="*/ 743652 h 1160647"/>
                <a:gd name="connsiteX385" fmla="*/ 2791130 w 3079941"/>
                <a:gd name="connsiteY385" fmla="*/ 730681 h 1160647"/>
                <a:gd name="connsiteX386" fmla="*/ 2847877 w 3079941"/>
                <a:gd name="connsiteY386" fmla="*/ 730681 h 1160647"/>
                <a:gd name="connsiteX387" fmla="*/ 2847877 w 3079941"/>
                <a:gd name="connsiteY387" fmla="*/ 700416 h 1160647"/>
                <a:gd name="connsiteX388" fmla="*/ 2866117 w 3079941"/>
                <a:gd name="connsiteY388" fmla="*/ 700416 h 1160647"/>
                <a:gd name="connsiteX389" fmla="*/ 2866117 w 3079941"/>
                <a:gd name="connsiteY389" fmla="*/ 693931 h 1160647"/>
                <a:gd name="connsiteX390" fmla="*/ 2878277 w 3079941"/>
                <a:gd name="connsiteY390" fmla="*/ 693931 h 1160647"/>
                <a:gd name="connsiteX391" fmla="*/ 2878277 w 3079941"/>
                <a:gd name="connsiteY391" fmla="*/ 700416 h 1160647"/>
                <a:gd name="connsiteX392" fmla="*/ 2894491 w 3079941"/>
                <a:gd name="connsiteY392" fmla="*/ 700416 h 1160647"/>
                <a:gd name="connsiteX393" fmla="*/ 2894491 w 3079941"/>
                <a:gd name="connsiteY393" fmla="*/ 750137 h 1160647"/>
                <a:gd name="connsiteX394" fmla="*/ 2926918 w 3079941"/>
                <a:gd name="connsiteY394" fmla="*/ 750137 h 1160647"/>
                <a:gd name="connsiteX395" fmla="*/ 2926918 w 3079941"/>
                <a:gd name="connsiteY395" fmla="*/ 724196 h 1160647"/>
                <a:gd name="connsiteX396" fmla="*/ 2965425 w 3079941"/>
                <a:gd name="connsiteY396" fmla="*/ 724196 h 1160647"/>
                <a:gd name="connsiteX397" fmla="*/ 2965425 w 3079941"/>
                <a:gd name="connsiteY397" fmla="*/ 693931 h 1160647"/>
                <a:gd name="connsiteX398" fmla="*/ 3014066 w 3079941"/>
                <a:gd name="connsiteY398" fmla="*/ 693931 h 1160647"/>
                <a:gd name="connsiteX399" fmla="*/ 3014066 w 3079941"/>
                <a:gd name="connsiteY399" fmla="*/ 805087 h 1160647"/>
                <a:gd name="connsiteX400" fmla="*/ 3014066 w 3079941"/>
                <a:gd name="connsiteY400" fmla="*/ 818866 h 1160647"/>
                <a:gd name="connsiteX401" fmla="*/ 3079941 w 3079941"/>
                <a:gd name="connsiteY401" fmla="*/ 818866 h 1160647"/>
                <a:gd name="connsiteX402" fmla="*/ 3079941 w 3079941"/>
                <a:gd name="connsiteY402" fmla="*/ 1160647 h 1160647"/>
                <a:gd name="connsiteX403" fmla="*/ 200958 w 3079941"/>
                <a:gd name="connsiteY403" fmla="*/ 1160647 h 1160647"/>
                <a:gd name="connsiteX404" fmla="*/ 0 w 3079941"/>
                <a:gd name="connsiteY404" fmla="*/ 1126882 h 1160647"/>
                <a:gd name="connsiteX405" fmla="*/ 0 w 3079941"/>
                <a:gd name="connsiteY405" fmla="*/ 915339 h 1160647"/>
                <a:gd name="connsiteX406" fmla="*/ 103377 w 3079941"/>
                <a:gd name="connsiteY406" fmla="*/ 915339 h 1160647"/>
                <a:gd name="connsiteX407" fmla="*/ 55096 w 3079941"/>
                <a:gd name="connsiteY407" fmla="*/ 886329 h 1160647"/>
                <a:gd name="connsiteX408" fmla="*/ 55096 w 3079941"/>
                <a:gd name="connsiteY408" fmla="*/ 724196 h 1160647"/>
                <a:gd name="connsiteX409" fmla="*/ 75363 w 3079941"/>
                <a:gd name="connsiteY409" fmla="*/ 724196 h 1160647"/>
                <a:gd name="connsiteX410" fmla="*/ 75870 w 3079941"/>
                <a:gd name="connsiteY410" fmla="*/ 723115 h 1160647"/>
                <a:gd name="connsiteX411" fmla="*/ 79416 w 3079941"/>
                <a:gd name="connsiteY411" fmla="*/ 715549 h 1160647"/>
                <a:gd name="connsiteX412" fmla="*/ 81190 w 3079941"/>
                <a:gd name="connsiteY412" fmla="*/ 715819 h 1160647"/>
                <a:gd name="connsiteX413" fmla="*/ 93603 w 3079941"/>
                <a:gd name="connsiteY413" fmla="*/ 717710 h 1160647"/>
                <a:gd name="connsiteX414" fmla="*/ 94110 w 3079941"/>
                <a:gd name="connsiteY414" fmla="*/ 719062 h 1160647"/>
                <a:gd name="connsiteX415" fmla="*/ 97656 w 3079941"/>
                <a:gd name="connsiteY415" fmla="*/ 728519 h 1160647"/>
                <a:gd name="connsiteX416" fmla="*/ 124003 w 3079941"/>
                <a:gd name="connsiteY416" fmla="*/ 730681 h 1160647"/>
                <a:gd name="connsiteX417" fmla="*/ 124003 w 3079941"/>
                <a:gd name="connsiteY417" fmla="*/ 607460 h 1160647"/>
                <a:gd name="connsiteX418" fmla="*/ 126030 w 3079941"/>
                <a:gd name="connsiteY418" fmla="*/ 607460 h 1160647"/>
                <a:gd name="connsiteX419" fmla="*/ 140217 w 3079941"/>
                <a:gd name="connsiteY419" fmla="*/ 607460 h 1160647"/>
                <a:gd name="connsiteX420" fmla="*/ 140217 w 3079941"/>
                <a:gd name="connsiteY420" fmla="*/ 471268 h 1160647"/>
                <a:gd name="connsiteX421" fmla="*/ 141990 w 3079941"/>
                <a:gd name="connsiteY421" fmla="*/ 471268 h 1160647"/>
                <a:gd name="connsiteX422" fmla="*/ 154404 w 3079941"/>
                <a:gd name="connsiteY422" fmla="*/ 471268 h 1160647"/>
                <a:gd name="connsiteX423" fmla="*/ 154404 w 3079941"/>
                <a:gd name="connsiteY423" fmla="*/ 356694 h 1160647"/>
                <a:gd name="connsiteX424" fmla="*/ 158457 w 3079941"/>
                <a:gd name="connsiteY424" fmla="*/ 328590 h 1160647"/>
                <a:gd name="connsiteX425" fmla="*/ 160484 w 3079941"/>
                <a:gd name="connsiteY425" fmla="*/ 328590 h 1160647"/>
                <a:gd name="connsiteX426" fmla="*/ 174671 w 3079941"/>
                <a:gd name="connsiteY426" fmla="*/ 328590 h 1160647"/>
                <a:gd name="connsiteX427" fmla="*/ 211151 w 3079941"/>
                <a:gd name="connsiteY427" fmla="*/ 246443 h 1160647"/>
                <a:gd name="connsiteX428" fmla="*/ 215205 w 3079941"/>
                <a:gd name="connsiteY428" fmla="*/ 0 h 1160647"/>
                <a:gd name="connsiteX0" fmla="*/ 215205 w 3079941"/>
                <a:gd name="connsiteY0" fmla="*/ 0 h 1160647"/>
                <a:gd name="connsiteX1" fmla="*/ 217231 w 3079941"/>
                <a:gd name="connsiteY1" fmla="*/ 246443 h 1160647"/>
                <a:gd name="connsiteX2" fmla="*/ 255738 w 3079941"/>
                <a:gd name="connsiteY2" fmla="*/ 326429 h 1160647"/>
                <a:gd name="connsiteX3" fmla="*/ 257765 w 3079941"/>
                <a:gd name="connsiteY3" fmla="*/ 326429 h 1160647"/>
                <a:gd name="connsiteX4" fmla="*/ 271952 w 3079941"/>
                <a:gd name="connsiteY4" fmla="*/ 326429 h 1160647"/>
                <a:gd name="connsiteX5" fmla="*/ 271952 w 3079941"/>
                <a:gd name="connsiteY5" fmla="*/ 350208 h 1160647"/>
                <a:gd name="connsiteX6" fmla="*/ 272459 w 3079941"/>
                <a:gd name="connsiteY6" fmla="*/ 351019 h 1160647"/>
                <a:gd name="connsiteX7" fmla="*/ 276005 w 3079941"/>
                <a:gd name="connsiteY7" fmla="*/ 356694 h 1160647"/>
                <a:gd name="connsiteX8" fmla="*/ 276005 w 3079941"/>
                <a:gd name="connsiteY8" fmla="*/ 471268 h 1160647"/>
                <a:gd name="connsiteX9" fmla="*/ 278285 w 3079941"/>
                <a:gd name="connsiteY9" fmla="*/ 471268 h 1160647"/>
                <a:gd name="connsiteX10" fmla="*/ 294246 w 3079941"/>
                <a:gd name="connsiteY10" fmla="*/ 471268 h 1160647"/>
                <a:gd name="connsiteX11" fmla="*/ 294246 w 3079941"/>
                <a:gd name="connsiteY11" fmla="*/ 611783 h 1160647"/>
                <a:gd name="connsiteX12" fmla="*/ 295766 w 3079941"/>
                <a:gd name="connsiteY12" fmla="*/ 611513 h 1160647"/>
                <a:gd name="connsiteX13" fmla="*/ 306406 w 3079941"/>
                <a:gd name="connsiteY13" fmla="*/ 609622 h 1160647"/>
                <a:gd name="connsiteX14" fmla="*/ 304379 w 3079941"/>
                <a:gd name="connsiteY14" fmla="*/ 698254 h 1160647"/>
                <a:gd name="connsiteX15" fmla="*/ 305899 w 3079941"/>
                <a:gd name="connsiteY15" fmla="*/ 698525 h 1160647"/>
                <a:gd name="connsiteX16" fmla="*/ 316539 w 3079941"/>
                <a:gd name="connsiteY16" fmla="*/ 700416 h 1160647"/>
                <a:gd name="connsiteX17" fmla="*/ 316792 w 3079941"/>
                <a:gd name="connsiteY17" fmla="*/ 701227 h 1160647"/>
                <a:gd name="connsiteX18" fmla="*/ 318566 w 3079941"/>
                <a:gd name="connsiteY18" fmla="*/ 706902 h 1160647"/>
                <a:gd name="connsiteX19" fmla="*/ 319326 w 3079941"/>
                <a:gd name="connsiteY19" fmla="*/ 704470 h 1160647"/>
                <a:gd name="connsiteX20" fmla="*/ 324646 w 3079941"/>
                <a:gd name="connsiteY20" fmla="*/ 687446 h 1160647"/>
                <a:gd name="connsiteX21" fmla="*/ 326419 w 3079941"/>
                <a:gd name="connsiteY21" fmla="*/ 687446 h 1160647"/>
                <a:gd name="connsiteX22" fmla="*/ 338833 w 3079941"/>
                <a:gd name="connsiteY22" fmla="*/ 687446 h 1160647"/>
                <a:gd name="connsiteX23" fmla="*/ 338833 w 3079941"/>
                <a:gd name="connsiteY23" fmla="*/ 719872 h 1160647"/>
                <a:gd name="connsiteX24" fmla="*/ 339846 w 3079941"/>
                <a:gd name="connsiteY24" fmla="*/ 720413 h 1160647"/>
                <a:gd name="connsiteX25" fmla="*/ 346940 w 3079941"/>
                <a:gd name="connsiteY25" fmla="*/ 724196 h 1160647"/>
                <a:gd name="connsiteX26" fmla="*/ 346940 w 3079941"/>
                <a:gd name="connsiteY26" fmla="*/ 725547 h 1160647"/>
                <a:gd name="connsiteX27" fmla="*/ 346940 w 3079941"/>
                <a:gd name="connsiteY27" fmla="*/ 735005 h 1160647"/>
                <a:gd name="connsiteX28" fmla="*/ 391527 w 3079941"/>
                <a:gd name="connsiteY28" fmla="*/ 735005 h 1160647"/>
                <a:gd name="connsiteX29" fmla="*/ 391527 w 3079941"/>
                <a:gd name="connsiteY29" fmla="*/ 736086 h 1160647"/>
                <a:gd name="connsiteX30" fmla="*/ 391527 w 3079941"/>
                <a:gd name="connsiteY30" fmla="*/ 743652 h 1160647"/>
                <a:gd name="connsiteX31" fmla="*/ 393553 w 3079941"/>
                <a:gd name="connsiteY31" fmla="*/ 743652 h 1160647"/>
                <a:gd name="connsiteX32" fmla="*/ 407740 w 3079941"/>
                <a:gd name="connsiteY32" fmla="*/ 743652 h 1160647"/>
                <a:gd name="connsiteX33" fmla="*/ 407740 w 3079941"/>
                <a:gd name="connsiteY33" fmla="*/ 713387 h 1160647"/>
                <a:gd name="connsiteX34" fmla="*/ 452327 w 3079941"/>
                <a:gd name="connsiteY34" fmla="*/ 713387 h 1160647"/>
                <a:gd name="connsiteX35" fmla="*/ 452327 w 3079941"/>
                <a:gd name="connsiteY35" fmla="*/ 712036 h 1160647"/>
                <a:gd name="connsiteX36" fmla="*/ 452327 w 3079941"/>
                <a:gd name="connsiteY36" fmla="*/ 702578 h 1160647"/>
                <a:gd name="connsiteX37" fmla="*/ 453341 w 3079941"/>
                <a:gd name="connsiteY37" fmla="*/ 702578 h 1160647"/>
                <a:gd name="connsiteX38" fmla="*/ 460434 w 3079941"/>
                <a:gd name="connsiteY38" fmla="*/ 702578 h 1160647"/>
                <a:gd name="connsiteX39" fmla="*/ 460434 w 3079941"/>
                <a:gd name="connsiteY39" fmla="*/ 700687 h 1160647"/>
                <a:gd name="connsiteX40" fmla="*/ 460434 w 3079941"/>
                <a:gd name="connsiteY40" fmla="*/ 687446 h 1160647"/>
                <a:gd name="connsiteX41" fmla="*/ 461194 w 3079941"/>
                <a:gd name="connsiteY41" fmla="*/ 687446 h 1160647"/>
                <a:gd name="connsiteX42" fmla="*/ 466514 w 3079941"/>
                <a:gd name="connsiteY42" fmla="*/ 687446 h 1160647"/>
                <a:gd name="connsiteX43" fmla="*/ 466514 w 3079941"/>
                <a:gd name="connsiteY43" fmla="*/ 686365 h 1160647"/>
                <a:gd name="connsiteX44" fmla="*/ 466514 w 3079941"/>
                <a:gd name="connsiteY44" fmla="*/ 678798 h 1160647"/>
                <a:gd name="connsiteX45" fmla="*/ 468541 w 3079941"/>
                <a:gd name="connsiteY45" fmla="*/ 678798 h 1160647"/>
                <a:gd name="connsiteX46" fmla="*/ 482728 w 3079941"/>
                <a:gd name="connsiteY46" fmla="*/ 678798 h 1160647"/>
                <a:gd name="connsiteX47" fmla="*/ 482728 w 3079941"/>
                <a:gd name="connsiteY47" fmla="*/ 679879 h 1160647"/>
                <a:gd name="connsiteX48" fmla="*/ 482728 w 3079941"/>
                <a:gd name="connsiteY48" fmla="*/ 687446 h 1160647"/>
                <a:gd name="connsiteX49" fmla="*/ 505021 w 3079941"/>
                <a:gd name="connsiteY49" fmla="*/ 687446 h 1160647"/>
                <a:gd name="connsiteX50" fmla="*/ 505021 w 3079941"/>
                <a:gd name="connsiteY50" fmla="*/ 685554 h 1160647"/>
                <a:gd name="connsiteX51" fmla="*/ 505021 w 3079941"/>
                <a:gd name="connsiteY51" fmla="*/ 672313 h 1160647"/>
                <a:gd name="connsiteX52" fmla="*/ 506795 w 3079941"/>
                <a:gd name="connsiteY52" fmla="*/ 672313 h 1160647"/>
                <a:gd name="connsiteX53" fmla="*/ 519208 w 3079941"/>
                <a:gd name="connsiteY53" fmla="*/ 672313 h 1160647"/>
                <a:gd name="connsiteX54" fmla="*/ 519208 w 3079941"/>
                <a:gd name="connsiteY54" fmla="*/ 696093 h 1160647"/>
                <a:gd name="connsiteX55" fmla="*/ 520222 w 3079941"/>
                <a:gd name="connsiteY55" fmla="*/ 696093 h 1160647"/>
                <a:gd name="connsiteX56" fmla="*/ 527315 w 3079941"/>
                <a:gd name="connsiteY56" fmla="*/ 696093 h 1160647"/>
                <a:gd name="connsiteX57" fmla="*/ 527315 w 3079941"/>
                <a:gd name="connsiteY57" fmla="*/ 695012 h 1160647"/>
                <a:gd name="connsiteX58" fmla="*/ 527315 w 3079941"/>
                <a:gd name="connsiteY58" fmla="*/ 687446 h 1160647"/>
                <a:gd name="connsiteX59" fmla="*/ 529088 w 3079941"/>
                <a:gd name="connsiteY59" fmla="*/ 687446 h 1160647"/>
                <a:gd name="connsiteX60" fmla="*/ 541502 w 3079941"/>
                <a:gd name="connsiteY60" fmla="*/ 687446 h 1160647"/>
                <a:gd name="connsiteX61" fmla="*/ 541502 w 3079941"/>
                <a:gd name="connsiteY61" fmla="*/ 713387 h 1160647"/>
                <a:gd name="connsiteX62" fmla="*/ 543529 w 3079941"/>
                <a:gd name="connsiteY62" fmla="*/ 713387 h 1160647"/>
                <a:gd name="connsiteX63" fmla="*/ 557715 w 3079941"/>
                <a:gd name="connsiteY63" fmla="*/ 713387 h 1160647"/>
                <a:gd name="connsiteX64" fmla="*/ 557715 w 3079941"/>
                <a:gd name="connsiteY64" fmla="*/ 715008 h 1160647"/>
                <a:gd name="connsiteX65" fmla="*/ 557715 w 3079941"/>
                <a:gd name="connsiteY65" fmla="*/ 726358 h 1160647"/>
                <a:gd name="connsiteX66" fmla="*/ 558475 w 3079941"/>
                <a:gd name="connsiteY66" fmla="*/ 726358 h 1160647"/>
                <a:gd name="connsiteX67" fmla="*/ 563796 w 3079941"/>
                <a:gd name="connsiteY67" fmla="*/ 726358 h 1160647"/>
                <a:gd name="connsiteX68" fmla="*/ 563796 w 3079941"/>
                <a:gd name="connsiteY68" fmla="*/ 725547 h 1160647"/>
                <a:gd name="connsiteX69" fmla="*/ 563796 w 3079941"/>
                <a:gd name="connsiteY69" fmla="*/ 719872 h 1160647"/>
                <a:gd name="connsiteX70" fmla="*/ 594196 w 3079941"/>
                <a:gd name="connsiteY70" fmla="*/ 719872 h 1160647"/>
                <a:gd name="connsiteX71" fmla="*/ 594196 w 3079941"/>
                <a:gd name="connsiteY71" fmla="*/ 743652 h 1160647"/>
                <a:gd name="connsiteX72" fmla="*/ 595209 w 3079941"/>
                <a:gd name="connsiteY72" fmla="*/ 743652 h 1160647"/>
                <a:gd name="connsiteX73" fmla="*/ 602303 w 3079941"/>
                <a:gd name="connsiteY73" fmla="*/ 743652 h 1160647"/>
                <a:gd name="connsiteX74" fmla="*/ 602303 w 3079941"/>
                <a:gd name="connsiteY74" fmla="*/ 744733 h 1160647"/>
                <a:gd name="connsiteX75" fmla="*/ 602303 w 3079941"/>
                <a:gd name="connsiteY75" fmla="*/ 752299 h 1160647"/>
                <a:gd name="connsiteX76" fmla="*/ 603063 w 3079941"/>
                <a:gd name="connsiteY76" fmla="*/ 752299 h 1160647"/>
                <a:gd name="connsiteX77" fmla="*/ 608383 w 3079941"/>
                <a:gd name="connsiteY77" fmla="*/ 752299 h 1160647"/>
                <a:gd name="connsiteX78" fmla="*/ 608383 w 3079941"/>
                <a:gd name="connsiteY78" fmla="*/ 750137 h 1160647"/>
                <a:gd name="connsiteX79" fmla="*/ 608383 w 3079941"/>
                <a:gd name="connsiteY79" fmla="*/ 735005 h 1160647"/>
                <a:gd name="connsiteX80" fmla="*/ 609396 w 3079941"/>
                <a:gd name="connsiteY80" fmla="*/ 735005 h 1160647"/>
                <a:gd name="connsiteX81" fmla="*/ 616490 w 3079941"/>
                <a:gd name="connsiteY81" fmla="*/ 735005 h 1160647"/>
                <a:gd name="connsiteX82" fmla="*/ 616490 w 3079941"/>
                <a:gd name="connsiteY82" fmla="*/ 736086 h 1160647"/>
                <a:gd name="connsiteX83" fmla="*/ 616490 w 3079941"/>
                <a:gd name="connsiteY83" fmla="*/ 743652 h 1160647"/>
                <a:gd name="connsiteX84" fmla="*/ 621810 w 3079941"/>
                <a:gd name="connsiteY84" fmla="*/ 741659 h 1160647"/>
                <a:gd name="connsiteX85" fmla="*/ 622570 w 3079941"/>
                <a:gd name="connsiteY85" fmla="*/ 740679 h 1160647"/>
                <a:gd name="connsiteX86" fmla="*/ 622570 w 3079941"/>
                <a:gd name="connsiteY86" fmla="*/ 735005 h 1160647"/>
                <a:gd name="connsiteX87" fmla="*/ 661077 w 3079941"/>
                <a:gd name="connsiteY87" fmla="*/ 735005 h 1160647"/>
                <a:gd name="connsiteX88" fmla="*/ 661077 w 3079941"/>
                <a:gd name="connsiteY88" fmla="*/ 758784 h 1160647"/>
                <a:gd name="connsiteX89" fmla="*/ 663103 w 3079941"/>
                <a:gd name="connsiteY89" fmla="*/ 758784 h 1160647"/>
                <a:gd name="connsiteX90" fmla="*/ 677290 w 3079941"/>
                <a:gd name="connsiteY90" fmla="*/ 758784 h 1160647"/>
                <a:gd name="connsiteX91" fmla="*/ 677290 w 3079941"/>
                <a:gd name="connsiteY91" fmla="*/ 759865 h 1160647"/>
                <a:gd name="connsiteX92" fmla="*/ 677290 w 3079941"/>
                <a:gd name="connsiteY92" fmla="*/ 767431 h 1160647"/>
                <a:gd name="connsiteX93" fmla="*/ 679064 w 3079941"/>
                <a:gd name="connsiteY93" fmla="*/ 767431 h 1160647"/>
                <a:gd name="connsiteX94" fmla="*/ 691477 w 3079941"/>
                <a:gd name="connsiteY94" fmla="*/ 767431 h 1160647"/>
                <a:gd name="connsiteX95" fmla="*/ 691477 w 3079941"/>
                <a:gd name="connsiteY95" fmla="*/ 743652 h 1160647"/>
                <a:gd name="connsiteX96" fmla="*/ 692490 w 3079941"/>
                <a:gd name="connsiteY96" fmla="*/ 743652 h 1160647"/>
                <a:gd name="connsiteX97" fmla="*/ 699584 w 3079941"/>
                <a:gd name="connsiteY97" fmla="*/ 743652 h 1160647"/>
                <a:gd name="connsiteX98" fmla="*/ 699584 w 3079941"/>
                <a:gd name="connsiteY98" fmla="*/ 711225 h 1160647"/>
                <a:gd name="connsiteX99" fmla="*/ 700597 w 3079941"/>
                <a:gd name="connsiteY99" fmla="*/ 711225 h 1160647"/>
                <a:gd name="connsiteX100" fmla="*/ 707691 w 3079941"/>
                <a:gd name="connsiteY100" fmla="*/ 711225 h 1160647"/>
                <a:gd name="connsiteX101" fmla="*/ 707691 w 3079941"/>
                <a:gd name="connsiteY101" fmla="*/ 709334 h 1160647"/>
                <a:gd name="connsiteX102" fmla="*/ 707691 w 3079941"/>
                <a:gd name="connsiteY102" fmla="*/ 696093 h 1160647"/>
                <a:gd name="connsiteX103" fmla="*/ 706424 w 3079941"/>
                <a:gd name="connsiteY103" fmla="*/ 694471 h 1160647"/>
                <a:gd name="connsiteX104" fmla="*/ 711744 w 3079941"/>
                <a:gd name="connsiteY104" fmla="*/ 683122 h 1160647"/>
                <a:gd name="connsiteX105" fmla="*/ 719851 w 3079941"/>
                <a:gd name="connsiteY105" fmla="*/ 711225 h 1160647"/>
                <a:gd name="connsiteX106" fmla="*/ 720611 w 3079941"/>
                <a:gd name="connsiteY106" fmla="*/ 711225 h 1160647"/>
                <a:gd name="connsiteX107" fmla="*/ 725931 w 3079941"/>
                <a:gd name="connsiteY107" fmla="*/ 711225 h 1160647"/>
                <a:gd name="connsiteX108" fmla="*/ 725931 w 3079941"/>
                <a:gd name="connsiteY108" fmla="*/ 605298 h 1160647"/>
                <a:gd name="connsiteX109" fmla="*/ 727451 w 3079941"/>
                <a:gd name="connsiteY109" fmla="*/ 605298 h 1160647"/>
                <a:gd name="connsiteX110" fmla="*/ 738091 w 3079941"/>
                <a:gd name="connsiteY110" fmla="*/ 605298 h 1160647"/>
                <a:gd name="connsiteX111" fmla="*/ 738091 w 3079941"/>
                <a:gd name="connsiteY111" fmla="*/ 557739 h 1160647"/>
                <a:gd name="connsiteX112" fmla="*/ 764438 w 3079941"/>
                <a:gd name="connsiteY112" fmla="*/ 557739 h 1160647"/>
                <a:gd name="connsiteX113" fmla="*/ 764438 w 3079941"/>
                <a:gd name="connsiteY113" fmla="*/ 536121 h 1160647"/>
                <a:gd name="connsiteX114" fmla="*/ 798892 w 3079941"/>
                <a:gd name="connsiteY114" fmla="*/ 536121 h 1160647"/>
                <a:gd name="connsiteX115" fmla="*/ 798892 w 3079941"/>
                <a:gd name="connsiteY115" fmla="*/ 538553 h 1160647"/>
                <a:gd name="connsiteX116" fmla="*/ 798892 w 3079941"/>
                <a:gd name="connsiteY116" fmla="*/ 555577 h 1160647"/>
                <a:gd name="connsiteX117" fmla="*/ 801172 w 3079941"/>
                <a:gd name="connsiteY117" fmla="*/ 555577 h 1160647"/>
                <a:gd name="connsiteX118" fmla="*/ 817132 w 3079941"/>
                <a:gd name="connsiteY118" fmla="*/ 555577 h 1160647"/>
                <a:gd name="connsiteX119" fmla="*/ 817132 w 3079941"/>
                <a:gd name="connsiteY119" fmla="*/ 603136 h 1160647"/>
                <a:gd name="connsiteX120" fmla="*/ 818145 w 3079941"/>
                <a:gd name="connsiteY120" fmla="*/ 603136 h 1160647"/>
                <a:gd name="connsiteX121" fmla="*/ 825239 w 3079941"/>
                <a:gd name="connsiteY121" fmla="*/ 603136 h 1160647"/>
                <a:gd name="connsiteX122" fmla="*/ 839426 w 3079941"/>
                <a:gd name="connsiteY122" fmla="*/ 607460 h 1160647"/>
                <a:gd name="connsiteX123" fmla="*/ 839426 w 3079941"/>
                <a:gd name="connsiteY123" fmla="*/ 646372 h 1160647"/>
                <a:gd name="connsiteX124" fmla="*/ 840439 w 3079941"/>
                <a:gd name="connsiteY124" fmla="*/ 646372 h 1160647"/>
                <a:gd name="connsiteX125" fmla="*/ 847532 w 3079941"/>
                <a:gd name="connsiteY125" fmla="*/ 646372 h 1160647"/>
                <a:gd name="connsiteX126" fmla="*/ 847532 w 3079941"/>
                <a:gd name="connsiteY126" fmla="*/ 647993 h 1160647"/>
                <a:gd name="connsiteX127" fmla="*/ 847532 w 3079941"/>
                <a:gd name="connsiteY127" fmla="*/ 659342 h 1160647"/>
                <a:gd name="connsiteX128" fmla="*/ 849559 w 3079941"/>
                <a:gd name="connsiteY128" fmla="*/ 659342 h 1160647"/>
                <a:gd name="connsiteX129" fmla="*/ 863746 w 3079941"/>
                <a:gd name="connsiteY129" fmla="*/ 659342 h 1160647"/>
                <a:gd name="connsiteX130" fmla="*/ 869826 w 3079941"/>
                <a:gd name="connsiteY130" fmla="*/ 665828 h 1160647"/>
                <a:gd name="connsiteX131" fmla="*/ 869826 w 3079941"/>
                <a:gd name="connsiteY131" fmla="*/ 687446 h 1160647"/>
                <a:gd name="connsiteX132" fmla="*/ 872106 w 3079941"/>
                <a:gd name="connsiteY132" fmla="*/ 687446 h 1160647"/>
                <a:gd name="connsiteX133" fmla="*/ 888066 w 3079941"/>
                <a:gd name="connsiteY133" fmla="*/ 687446 h 1160647"/>
                <a:gd name="connsiteX134" fmla="*/ 888066 w 3079941"/>
                <a:gd name="connsiteY134" fmla="*/ 688526 h 1160647"/>
                <a:gd name="connsiteX135" fmla="*/ 888066 w 3079941"/>
                <a:gd name="connsiteY135" fmla="*/ 696093 h 1160647"/>
                <a:gd name="connsiteX136" fmla="*/ 889333 w 3079941"/>
                <a:gd name="connsiteY136" fmla="*/ 696093 h 1160647"/>
                <a:gd name="connsiteX137" fmla="*/ 898200 w 3079941"/>
                <a:gd name="connsiteY137" fmla="*/ 696093 h 1160647"/>
                <a:gd name="connsiteX138" fmla="*/ 898200 w 3079941"/>
                <a:gd name="connsiteY138" fmla="*/ 698254 h 1160647"/>
                <a:gd name="connsiteX139" fmla="*/ 898200 w 3079941"/>
                <a:gd name="connsiteY139" fmla="*/ 713387 h 1160647"/>
                <a:gd name="connsiteX140" fmla="*/ 902253 w 3079941"/>
                <a:gd name="connsiteY140" fmla="*/ 711495 h 1160647"/>
                <a:gd name="connsiteX141" fmla="*/ 902253 w 3079941"/>
                <a:gd name="connsiteY141" fmla="*/ 698254 h 1160647"/>
                <a:gd name="connsiteX142" fmla="*/ 903266 w 3079941"/>
                <a:gd name="connsiteY142" fmla="*/ 698254 h 1160647"/>
                <a:gd name="connsiteX143" fmla="*/ 910360 w 3079941"/>
                <a:gd name="connsiteY143" fmla="*/ 698254 h 1160647"/>
                <a:gd name="connsiteX144" fmla="*/ 910360 w 3079941"/>
                <a:gd name="connsiteY144" fmla="*/ 699876 h 1160647"/>
                <a:gd name="connsiteX145" fmla="*/ 910360 w 3079941"/>
                <a:gd name="connsiteY145" fmla="*/ 711225 h 1160647"/>
                <a:gd name="connsiteX146" fmla="*/ 911120 w 3079941"/>
                <a:gd name="connsiteY146" fmla="*/ 711225 h 1160647"/>
                <a:gd name="connsiteX147" fmla="*/ 916440 w 3079941"/>
                <a:gd name="connsiteY147" fmla="*/ 711225 h 1160647"/>
                <a:gd name="connsiteX148" fmla="*/ 965080 w 3079941"/>
                <a:gd name="connsiteY148" fmla="*/ 706902 h 1160647"/>
                <a:gd name="connsiteX149" fmla="*/ 965080 w 3079941"/>
                <a:gd name="connsiteY149" fmla="*/ 708253 h 1160647"/>
                <a:gd name="connsiteX150" fmla="*/ 965080 w 3079941"/>
                <a:gd name="connsiteY150" fmla="*/ 717710 h 1160647"/>
                <a:gd name="connsiteX151" fmla="*/ 965840 w 3079941"/>
                <a:gd name="connsiteY151" fmla="*/ 717710 h 1160647"/>
                <a:gd name="connsiteX152" fmla="*/ 971161 w 3079941"/>
                <a:gd name="connsiteY152" fmla="*/ 717710 h 1160647"/>
                <a:gd name="connsiteX153" fmla="*/ 971161 w 3079941"/>
                <a:gd name="connsiteY153" fmla="*/ 719872 h 1160647"/>
                <a:gd name="connsiteX154" fmla="*/ 971161 w 3079941"/>
                <a:gd name="connsiteY154" fmla="*/ 735005 h 1160647"/>
                <a:gd name="connsiteX155" fmla="*/ 973187 w 3079941"/>
                <a:gd name="connsiteY155" fmla="*/ 733654 h 1160647"/>
                <a:gd name="connsiteX156" fmla="*/ 987374 w 3079941"/>
                <a:gd name="connsiteY156" fmla="*/ 724196 h 1160647"/>
                <a:gd name="connsiteX157" fmla="*/ 993454 w 3079941"/>
                <a:gd name="connsiteY157" fmla="*/ 683122 h 1160647"/>
                <a:gd name="connsiteX158" fmla="*/ 994214 w 3079941"/>
                <a:gd name="connsiteY158" fmla="*/ 682852 h 1160647"/>
                <a:gd name="connsiteX159" fmla="*/ 999534 w 3079941"/>
                <a:gd name="connsiteY159" fmla="*/ 680960 h 1160647"/>
                <a:gd name="connsiteX160" fmla="*/ 1001561 w 3079941"/>
                <a:gd name="connsiteY160" fmla="*/ 611783 h 1160647"/>
                <a:gd name="connsiteX161" fmla="*/ 1003588 w 3079941"/>
                <a:gd name="connsiteY161" fmla="*/ 680960 h 1160647"/>
                <a:gd name="connsiteX162" fmla="*/ 1004348 w 3079941"/>
                <a:gd name="connsiteY162" fmla="*/ 681230 h 1160647"/>
                <a:gd name="connsiteX163" fmla="*/ 1009668 w 3079941"/>
                <a:gd name="connsiteY163" fmla="*/ 683122 h 1160647"/>
                <a:gd name="connsiteX164" fmla="*/ 1009668 w 3079941"/>
                <a:gd name="connsiteY164" fmla="*/ 596651 h 1160647"/>
                <a:gd name="connsiteX165" fmla="*/ 1013721 w 3079941"/>
                <a:gd name="connsiteY165" fmla="*/ 564224 h 1160647"/>
                <a:gd name="connsiteX166" fmla="*/ 1052228 w 3079941"/>
                <a:gd name="connsiteY166" fmla="*/ 564224 h 1160647"/>
                <a:gd name="connsiteX167" fmla="*/ 1052228 w 3079941"/>
                <a:gd name="connsiteY167" fmla="*/ 596651 h 1160647"/>
                <a:gd name="connsiteX168" fmla="*/ 1052988 w 3079941"/>
                <a:gd name="connsiteY168" fmla="*/ 596651 h 1160647"/>
                <a:gd name="connsiteX169" fmla="*/ 1058308 w 3079941"/>
                <a:gd name="connsiteY169" fmla="*/ 596651 h 1160647"/>
                <a:gd name="connsiteX170" fmla="*/ 1058308 w 3079941"/>
                <a:gd name="connsiteY170" fmla="*/ 514503 h 1160647"/>
                <a:gd name="connsiteX171" fmla="*/ 1060082 w 3079941"/>
                <a:gd name="connsiteY171" fmla="*/ 514503 h 1160647"/>
                <a:gd name="connsiteX172" fmla="*/ 1072495 w 3079941"/>
                <a:gd name="connsiteY172" fmla="*/ 514503 h 1160647"/>
                <a:gd name="connsiteX173" fmla="*/ 1072495 w 3079941"/>
                <a:gd name="connsiteY173" fmla="*/ 512612 h 1160647"/>
                <a:gd name="connsiteX174" fmla="*/ 1072495 w 3079941"/>
                <a:gd name="connsiteY174" fmla="*/ 499371 h 1160647"/>
                <a:gd name="connsiteX175" fmla="*/ 1094789 w 3079941"/>
                <a:gd name="connsiteY175" fmla="*/ 499371 h 1160647"/>
                <a:gd name="connsiteX176" fmla="*/ 1094789 w 3079941"/>
                <a:gd name="connsiteY176" fmla="*/ 498290 h 1160647"/>
                <a:gd name="connsiteX177" fmla="*/ 1094789 w 3079941"/>
                <a:gd name="connsiteY177" fmla="*/ 490724 h 1160647"/>
                <a:gd name="connsiteX178" fmla="*/ 1096562 w 3079941"/>
                <a:gd name="connsiteY178" fmla="*/ 490724 h 1160647"/>
                <a:gd name="connsiteX179" fmla="*/ 1108976 w 3079941"/>
                <a:gd name="connsiteY179" fmla="*/ 490724 h 1160647"/>
                <a:gd name="connsiteX180" fmla="*/ 1108976 w 3079941"/>
                <a:gd name="connsiteY180" fmla="*/ 491805 h 1160647"/>
                <a:gd name="connsiteX181" fmla="*/ 1108976 w 3079941"/>
                <a:gd name="connsiteY181" fmla="*/ 499371 h 1160647"/>
                <a:gd name="connsiteX182" fmla="*/ 1109736 w 3079941"/>
                <a:gd name="connsiteY182" fmla="*/ 499371 h 1160647"/>
                <a:gd name="connsiteX183" fmla="*/ 1115056 w 3079941"/>
                <a:gd name="connsiteY183" fmla="*/ 499371 h 1160647"/>
                <a:gd name="connsiteX184" fmla="*/ 1125189 w 3079941"/>
                <a:gd name="connsiteY184" fmla="*/ 495047 h 1160647"/>
                <a:gd name="connsiteX185" fmla="*/ 1129242 w 3079941"/>
                <a:gd name="connsiteY185" fmla="*/ 498290 h 1160647"/>
                <a:gd name="connsiteX186" fmla="*/ 1129242 w 3079941"/>
                <a:gd name="connsiteY186" fmla="*/ 490724 h 1160647"/>
                <a:gd name="connsiteX187" fmla="*/ 1131522 w 3079941"/>
                <a:gd name="connsiteY187" fmla="*/ 490724 h 1160647"/>
                <a:gd name="connsiteX188" fmla="*/ 1147483 w 3079941"/>
                <a:gd name="connsiteY188" fmla="*/ 490724 h 1160647"/>
                <a:gd name="connsiteX189" fmla="*/ 1147483 w 3079941"/>
                <a:gd name="connsiteY189" fmla="*/ 491805 h 1160647"/>
                <a:gd name="connsiteX190" fmla="*/ 1147483 w 3079941"/>
                <a:gd name="connsiteY190" fmla="*/ 499371 h 1160647"/>
                <a:gd name="connsiteX191" fmla="*/ 1177883 w 3079941"/>
                <a:gd name="connsiteY191" fmla="*/ 499371 h 1160647"/>
                <a:gd name="connsiteX192" fmla="*/ 1177883 w 3079941"/>
                <a:gd name="connsiteY192" fmla="*/ 500992 h 1160647"/>
                <a:gd name="connsiteX193" fmla="*/ 1177883 w 3079941"/>
                <a:gd name="connsiteY193" fmla="*/ 512342 h 1160647"/>
                <a:gd name="connsiteX194" fmla="*/ 1204230 w 3079941"/>
                <a:gd name="connsiteY194" fmla="*/ 512342 h 1160647"/>
                <a:gd name="connsiteX195" fmla="*/ 1204230 w 3079941"/>
                <a:gd name="connsiteY195" fmla="*/ 542606 h 1160647"/>
                <a:gd name="connsiteX196" fmla="*/ 1204990 w 3079941"/>
                <a:gd name="connsiteY196" fmla="*/ 542606 h 1160647"/>
                <a:gd name="connsiteX197" fmla="*/ 1210310 w 3079941"/>
                <a:gd name="connsiteY197" fmla="*/ 542606 h 1160647"/>
                <a:gd name="connsiteX198" fmla="*/ 1210310 w 3079941"/>
                <a:gd name="connsiteY198" fmla="*/ 543687 h 1160647"/>
                <a:gd name="connsiteX199" fmla="*/ 1210310 w 3079941"/>
                <a:gd name="connsiteY199" fmla="*/ 551254 h 1160647"/>
                <a:gd name="connsiteX200" fmla="*/ 1214364 w 3079941"/>
                <a:gd name="connsiteY200" fmla="*/ 581518 h 1160647"/>
                <a:gd name="connsiteX201" fmla="*/ 1215124 w 3079941"/>
                <a:gd name="connsiteY201" fmla="*/ 581518 h 1160647"/>
                <a:gd name="connsiteX202" fmla="*/ 1220444 w 3079941"/>
                <a:gd name="connsiteY202" fmla="*/ 581518 h 1160647"/>
                <a:gd name="connsiteX203" fmla="*/ 1220444 w 3079941"/>
                <a:gd name="connsiteY203" fmla="*/ 582329 h 1160647"/>
                <a:gd name="connsiteX204" fmla="*/ 1220444 w 3079941"/>
                <a:gd name="connsiteY204" fmla="*/ 588004 h 1160647"/>
                <a:gd name="connsiteX205" fmla="*/ 1221457 w 3079941"/>
                <a:gd name="connsiteY205" fmla="*/ 588004 h 1160647"/>
                <a:gd name="connsiteX206" fmla="*/ 1228550 w 3079941"/>
                <a:gd name="connsiteY206" fmla="*/ 588004 h 1160647"/>
                <a:gd name="connsiteX207" fmla="*/ 1228550 w 3079941"/>
                <a:gd name="connsiteY207" fmla="*/ 618269 h 1160647"/>
                <a:gd name="connsiteX208" fmla="*/ 1230577 w 3079941"/>
                <a:gd name="connsiteY208" fmla="*/ 618269 h 1160647"/>
                <a:gd name="connsiteX209" fmla="*/ 1244764 w 3079941"/>
                <a:gd name="connsiteY209" fmla="*/ 618269 h 1160647"/>
                <a:gd name="connsiteX210" fmla="*/ 1244764 w 3079941"/>
                <a:gd name="connsiteY210" fmla="*/ 642048 h 1160647"/>
                <a:gd name="connsiteX211" fmla="*/ 1246791 w 3079941"/>
                <a:gd name="connsiteY211" fmla="*/ 643669 h 1160647"/>
                <a:gd name="connsiteX212" fmla="*/ 1246791 w 3079941"/>
                <a:gd name="connsiteY212" fmla="*/ 655019 h 1160647"/>
                <a:gd name="connsiteX213" fmla="*/ 1247551 w 3079941"/>
                <a:gd name="connsiteY213" fmla="*/ 655019 h 1160647"/>
                <a:gd name="connsiteX214" fmla="*/ 1252871 w 3079941"/>
                <a:gd name="connsiteY214" fmla="*/ 655019 h 1160647"/>
                <a:gd name="connsiteX215" fmla="*/ 1252871 w 3079941"/>
                <a:gd name="connsiteY215" fmla="*/ 678798 h 1160647"/>
                <a:gd name="connsiteX216" fmla="*/ 1254137 w 3079941"/>
                <a:gd name="connsiteY216" fmla="*/ 678798 h 1160647"/>
                <a:gd name="connsiteX217" fmla="*/ 1263004 w 3079941"/>
                <a:gd name="connsiteY217" fmla="*/ 678798 h 1160647"/>
                <a:gd name="connsiteX218" fmla="*/ 1265031 w 3079941"/>
                <a:gd name="connsiteY218" fmla="*/ 682852 h 1160647"/>
                <a:gd name="connsiteX219" fmla="*/ 1265031 w 3079941"/>
                <a:gd name="connsiteY219" fmla="*/ 696093 h 1160647"/>
                <a:gd name="connsiteX220" fmla="*/ 1266551 w 3079941"/>
                <a:gd name="connsiteY220" fmla="*/ 694201 h 1160647"/>
                <a:gd name="connsiteX221" fmla="*/ 1277191 w 3079941"/>
                <a:gd name="connsiteY221" fmla="*/ 680960 h 1160647"/>
                <a:gd name="connsiteX222" fmla="*/ 1305565 w 3079941"/>
                <a:gd name="connsiteY222" fmla="*/ 680960 h 1160647"/>
                <a:gd name="connsiteX223" fmla="*/ 1305565 w 3079941"/>
                <a:gd name="connsiteY223" fmla="*/ 767431 h 1160647"/>
                <a:gd name="connsiteX224" fmla="*/ 1306325 w 3079941"/>
                <a:gd name="connsiteY224" fmla="*/ 767431 h 1160647"/>
                <a:gd name="connsiteX225" fmla="*/ 1311645 w 3079941"/>
                <a:gd name="connsiteY225" fmla="*/ 767431 h 1160647"/>
                <a:gd name="connsiteX226" fmla="*/ 1312405 w 3079941"/>
                <a:gd name="connsiteY226" fmla="*/ 766080 h 1160647"/>
                <a:gd name="connsiteX227" fmla="*/ 1317725 w 3079941"/>
                <a:gd name="connsiteY227" fmla="*/ 756622 h 1160647"/>
                <a:gd name="connsiteX228" fmla="*/ 1317725 w 3079941"/>
                <a:gd name="connsiteY228" fmla="*/ 758514 h 1160647"/>
                <a:gd name="connsiteX229" fmla="*/ 1317725 w 3079941"/>
                <a:gd name="connsiteY229" fmla="*/ 771755 h 1160647"/>
                <a:gd name="connsiteX230" fmla="*/ 1321778 w 3079941"/>
                <a:gd name="connsiteY230" fmla="*/ 726358 h 1160647"/>
                <a:gd name="connsiteX231" fmla="*/ 1322538 w 3079941"/>
                <a:gd name="connsiteY231" fmla="*/ 726358 h 1160647"/>
                <a:gd name="connsiteX232" fmla="*/ 1327858 w 3079941"/>
                <a:gd name="connsiteY232" fmla="*/ 726358 h 1160647"/>
                <a:gd name="connsiteX233" fmla="*/ 1327858 w 3079941"/>
                <a:gd name="connsiteY233" fmla="*/ 661504 h 1160647"/>
                <a:gd name="connsiteX234" fmla="*/ 1328872 w 3079941"/>
                <a:gd name="connsiteY234" fmla="*/ 661504 h 1160647"/>
                <a:gd name="connsiteX235" fmla="*/ 1335965 w 3079941"/>
                <a:gd name="connsiteY235" fmla="*/ 661504 h 1160647"/>
                <a:gd name="connsiteX236" fmla="*/ 1348125 w 3079941"/>
                <a:gd name="connsiteY236" fmla="*/ 618269 h 1160647"/>
                <a:gd name="connsiteX237" fmla="*/ 1349392 w 3079941"/>
                <a:gd name="connsiteY237" fmla="*/ 618269 h 1160647"/>
                <a:gd name="connsiteX238" fmla="*/ 1358259 w 3079941"/>
                <a:gd name="connsiteY238" fmla="*/ 618269 h 1160647"/>
                <a:gd name="connsiteX239" fmla="*/ 1368392 w 3079941"/>
                <a:gd name="connsiteY239" fmla="*/ 661504 h 1160647"/>
                <a:gd name="connsiteX240" fmla="*/ 1369405 w 3079941"/>
                <a:gd name="connsiteY240" fmla="*/ 661504 h 1160647"/>
                <a:gd name="connsiteX241" fmla="*/ 1376499 w 3079941"/>
                <a:gd name="connsiteY241" fmla="*/ 661504 h 1160647"/>
                <a:gd name="connsiteX242" fmla="*/ 1376499 w 3079941"/>
                <a:gd name="connsiteY242" fmla="*/ 700416 h 1160647"/>
                <a:gd name="connsiteX243" fmla="*/ 1378272 w 3079941"/>
                <a:gd name="connsiteY243" fmla="*/ 700416 h 1160647"/>
                <a:gd name="connsiteX244" fmla="*/ 1390686 w 3079941"/>
                <a:gd name="connsiteY244" fmla="*/ 700416 h 1160647"/>
                <a:gd name="connsiteX245" fmla="*/ 1390686 w 3079941"/>
                <a:gd name="connsiteY245" fmla="*/ 702578 h 1160647"/>
                <a:gd name="connsiteX246" fmla="*/ 1390686 w 3079941"/>
                <a:gd name="connsiteY246" fmla="*/ 717710 h 1160647"/>
                <a:gd name="connsiteX247" fmla="*/ 1394739 w 3079941"/>
                <a:gd name="connsiteY247" fmla="*/ 715549 h 1160647"/>
                <a:gd name="connsiteX248" fmla="*/ 1394739 w 3079941"/>
                <a:gd name="connsiteY248" fmla="*/ 700416 h 1160647"/>
                <a:gd name="connsiteX249" fmla="*/ 1396259 w 3079941"/>
                <a:gd name="connsiteY249" fmla="*/ 700416 h 1160647"/>
                <a:gd name="connsiteX250" fmla="*/ 1406899 w 3079941"/>
                <a:gd name="connsiteY250" fmla="*/ 700416 h 1160647"/>
                <a:gd name="connsiteX251" fmla="*/ 1406899 w 3079941"/>
                <a:gd name="connsiteY251" fmla="*/ 702037 h 1160647"/>
                <a:gd name="connsiteX252" fmla="*/ 1406899 w 3079941"/>
                <a:gd name="connsiteY252" fmla="*/ 713387 h 1160647"/>
                <a:gd name="connsiteX253" fmla="*/ 1437300 w 3079941"/>
                <a:gd name="connsiteY253" fmla="*/ 713387 h 1160647"/>
                <a:gd name="connsiteX254" fmla="*/ 1437300 w 3079941"/>
                <a:gd name="connsiteY254" fmla="*/ 676637 h 1160647"/>
                <a:gd name="connsiteX255" fmla="*/ 1438566 w 3079941"/>
                <a:gd name="connsiteY255" fmla="*/ 676637 h 1160647"/>
                <a:gd name="connsiteX256" fmla="*/ 1447433 w 3079941"/>
                <a:gd name="connsiteY256" fmla="*/ 676637 h 1160647"/>
                <a:gd name="connsiteX257" fmla="*/ 1447433 w 3079941"/>
                <a:gd name="connsiteY257" fmla="*/ 698254 h 1160647"/>
                <a:gd name="connsiteX258" fmla="*/ 1449460 w 3079941"/>
                <a:gd name="connsiteY258" fmla="*/ 665828 h 1160647"/>
                <a:gd name="connsiteX259" fmla="*/ 1471753 w 3079941"/>
                <a:gd name="connsiteY259" fmla="*/ 665828 h 1160647"/>
                <a:gd name="connsiteX260" fmla="*/ 1471753 w 3079941"/>
                <a:gd name="connsiteY260" fmla="*/ 664206 h 1160647"/>
                <a:gd name="connsiteX261" fmla="*/ 1471753 w 3079941"/>
                <a:gd name="connsiteY261" fmla="*/ 652857 h 1160647"/>
                <a:gd name="connsiteX262" fmla="*/ 1472513 w 3079941"/>
                <a:gd name="connsiteY262" fmla="*/ 652857 h 1160647"/>
                <a:gd name="connsiteX263" fmla="*/ 1477833 w 3079941"/>
                <a:gd name="connsiteY263" fmla="*/ 652857 h 1160647"/>
                <a:gd name="connsiteX264" fmla="*/ 1477833 w 3079941"/>
                <a:gd name="connsiteY264" fmla="*/ 650966 h 1160647"/>
                <a:gd name="connsiteX265" fmla="*/ 1477833 w 3079941"/>
                <a:gd name="connsiteY265" fmla="*/ 637725 h 1160647"/>
                <a:gd name="connsiteX266" fmla="*/ 1481887 w 3079941"/>
                <a:gd name="connsiteY266" fmla="*/ 644210 h 1160647"/>
                <a:gd name="connsiteX267" fmla="*/ 1484167 w 3079941"/>
                <a:gd name="connsiteY267" fmla="*/ 644210 h 1160647"/>
                <a:gd name="connsiteX268" fmla="*/ 1500127 w 3079941"/>
                <a:gd name="connsiteY268" fmla="*/ 644210 h 1160647"/>
                <a:gd name="connsiteX269" fmla="*/ 1500127 w 3079941"/>
                <a:gd name="connsiteY269" fmla="*/ 643399 h 1160647"/>
                <a:gd name="connsiteX270" fmla="*/ 1500127 w 3079941"/>
                <a:gd name="connsiteY270" fmla="*/ 637725 h 1160647"/>
                <a:gd name="connsiteX271" fmla="*/ 1500887 w 3079941"/>
                <a:gd name="connsiteY271" fmla="*/ 637725 h 1160647"/>
                <a:gd name="connsiteX272" fmla="*/ 1506207 w 3079941"/>
                <a:gd name="connsiteY272" fmla="*/ 637725 h 1160647"/>
                <a:gd name="connsiteX273" fmla="*/ 1506207 w 3079941"/>
                <a:gd name="connsiteY273" fmla="*/ 639076 h 1160647"/>
                <a:gd name="connsiteX274" fmla="*/ 1506207 w 3079941"/>
                <a:gd name="connsiteY274" fmla="*/ 648534 h 1160647"/>
                <a:gd name="connsiteX275" fmla="*/ 1544714 w 3079941"/>
                <a:gd name="connsiteY275" fmla="*/ 648534 h 1160647"/>
                <a:gd name="connsiteX276" fmla="*/ 1544714 w 3079941"/>
                <a:gd name="connsiteY276" fmla="*/ 786887 h 1160647"/>
                <a:gd name="connsiteX277" fmla="*/ 1546234 w 3079941"/>
                <a:gd name="connsiteY277" fmla="*/ 786887 h 1160647"/>
                <a:gd name="connsiteX278" fmla="*/ 1556874 w 3079941"/>
                <a:gd name="connsiteY278" fmla="*/ 786887 h 1160647"/>
                <a:gd name="connsiteX279" fmla="*/ 1556874 w 3079941"/>
                <a:gd name="connsiteY279" fmla="*/ 773917 h 1160647"/>
                <a:gd name="connsiteX280" fmla="*/ 1560928 w 3079941"/>
                <a:gd name="connsiteY280" fmla="*/ 773917 h 1160647"/>
                <a:gd name="connsiteX281" fmla="*/ 1560928 w 3079941"/>
                <a:gd name="connsiteY281" fmla="*/ 786887 h 1160647"/>
                <a:gd name="connsiteX282" fmla="*/ 1591328 w 3079941"/>
                <a:gd name="connsiteY282" fmla="*/ 786887 h 1160647"/>
                <a:gd name="connsiteX283" fmla="*/ 1591328 w 3079941"/>
                <a:gd name="connsiteY283" fmla="*/ 756622 h 1160647"/>
                <a:gd name="connsiteX284" fmla="*/ 1603488 w 3079941"/>
                <a:gd name="connsiteY284" fmla="*/ 756622 h 1160647"/>
                <a:gd name="connsiteX285" fmla="*/ 1615648 w 3079941"/>
                <a:gd name="connsiteY285" fmla="*/ 754461 h 1160647"/>
                <a:gd name="connsiteX286" fmla="*/ 1619702 w 3079941"/>
                <a:gd name="connsiteY286" fmla="*/ 756622 h 1160647"/>
                <a:gd name="connsiteX287" fmla="*/ 1629835 w 3079941"/>
                <a:gd name="connsiteY287" fmla="*/ 756622 h 1160647"/>
                <a:gd name="connsiteX288" fmla="*/ 1629835 w 3079941"/>
                <a:gd name="connsiteY288" fmla="*/ 786887 h 1160647"/>
                <a:gd name="connsiteX289" fmla="*/ 1637942 w 3079941"/>
                <a:gd name="connsiteY289" fmla="*/ 786887 h 1160647"/>
                <a:gd name="connsiteX290" fmla="*/ 1637942 w 3079941"/>
                <a:gd name="connsiteY290" fmla="*/ 804182 h 1160647"/>
                <a:gd name="connsiteX291" fmla="*/ 1647278 w 3079941"/>
                <a:gd name="connsiteY291" fmla="*/ 805087 h 1160647"/>
                <a:gd name="connsiteX292" fmla="*/ 1660236 w 3079941"/>
                <a:gd name="connsiteY292" fmla="*/ 805087 h 1160647"/>
                <a:gd name="connsiteX293" fmla="*/ 1660236 w 3079941"/>
                <a:gd name="connsiteY293" fmla="*/ 789049 h 1160647"/>
                <a:gd name="connsiteX294" fmla="*/ 1728192 w 3079941"/>
                <a:gd name="connsiteY294" fmla="*/ 789049 h 1160647"/>
                <a:gd name="connsiteX295" fmla="*/ 1728192 w 3079941"/>
                <a:gd name="connsiteY295" fmla="*/ 703796 h 1160647"/>
                <a:gd name="connsiteX296" fmla="*/ 1800200 w 3079941"/>
                <a:gd name="connsiteY296" fmla="*/ 703796 h 1160647"/>
                <a:gd name="connsiteX297" fmla="*/ 1800200 w 3079941"/>
                <a:gd name="connsiteY297" fmla="*/ 782564 h 1160647"/>
                <a:gd name="connsiteX298" fmla="*/ 1802104 w 3079941"/>
                <a:gd name="connsiteY298" fmla="*/ 782564 h 1160647"/>
                <a:gd name="connsiteX299" fmla="*/ 1803346 w 3079941"/>
                <a:gd name="connsiteY299" fmla="*/ 805087 h 1160647"/>
                <a:gd name="connsiteX300" fmla="*/ 1813022 w 3079941"/>
                <a:gd name="connsiteY300" fmla="*/ 805087 h 1160647"/>
                <a:gd name="connsiteX301" fmla="*/ 1814264 w 3079941"/>
                <a:gd name="connsiteY301" fmla="*/ 782564 h 1160647"/>
                <a:gd name="connsiteX302" fmla="*/ 1820344 w 3079941"/>
                <a:gd name="connsiteY302" fmla="*/ 782564 h 1160647"/>
                <a:gd name="connsiteX303" fmla="*/ 1821586 w 3079941"/>
                <a:gd name="connsiteY303" fmla="*/ 805087 h 1160647"/>
                <a:gd name="connsiteX304" fmla="*/ 1872208 w 3079941"/>
                <a:gd name="connsiteY304" fmla="*/ 805087 h 1160647"/>
                <a:gd name="connsiteX305" fmla="*/ 1872208 w 3079941"/>
                <a:gd name="connsiteY305" fmla="*/ 642059 h 1160647"/>
                <a:gd name="connsiteX306" fmla="*/ 2069535 w 3079941"/>
                <a:gd name="connsiteY306" fmla="*/ 642059 h 1160647"/>
                <a:gd name="connsiteX307" fmla="*/ 2069535 w 3079941"/>
                <a:gd name="connsiteY307" fmla="*/ 805087 h 1160647"/>
                <a:gd name="connsiteX308" fmla="*/ 2088232 w 3079941"/>
                <a:gd name="connsiteY308" fmla="*/ 805087 h 1160647"/>
                <a:gd name="connsiteX309" fmla="*/ 2088232 w 3079941"/>
                <a:gd name="connsiteY309" fmla="*/ 722394 h 1160647"/>
                <a:gd name="connsiteX310" fmla="*/ 2183352 w 3079941"/>
                <a:gd name="connsiteY310" fmla="*/ 722394 h 1160647"/>
                <a:gd name="connsiteX311" fmla="*/ 2195282 w 3079941"/>
                <a:gd name="connsiteY311" fmla="*/ 404253 h 1160647"/>
                <a:gd name="connsiteX312" fmla="*/ 2183122 w 3079941"/>
                <a:gd name="connsiteY312" fmla="*/ 382635 h 1160647"/>
                <a:gd name="connsiteX313" fmla="*/ 2177042 w 3079941"/>
                <a:gd name="connsiteY313" fmla="*/ 378311 h 1160647"/>
                <a:gd name="connsiteX314" fmla="*/ 2185149 w 3079941"/>
                <a:gd name="connsiteY314" fmla="*/ 354532 h 1160647"/>
                <a:gd name="connsiteX315" fmla="*/ 2185149 w 3079941"/>
                <a:gd name="connsiteY315" fmla="*/ 337238 h 1160647"/>
                <a:gd name="connsiteX316" fmla="*/ 2199336 w 3079941"/>
                <a:gd name="connsiteY316" fmla="*/ 337238 h 1160647"/>
                <a:gd name="connsiteX317" fmla="*/ 2199336 w 3079941"/>
                <a:gd name="connsiteY317" fmla="*/ 315620 h 1160647"/>
                <a:gd name="connsiteX318" fmla="*/ 2201362 w 3079941"/>
                <a:gd name="connsiteY318" fmla="*/ 311296 h 1160647"/>
                <a:gd name="connsiteX319" fmla="*/ 2201362 w 3079941"/>
                <a:gd name="connsiteY319" fmla="*/ 233472 h 1160647"/>
                <a:gd name="connsiteX320" fmla="*/ 2199336 w 3079941"/>
                <a:gd name="connsiteY320" fmla="*/ 226987 h 1160647"/>
                <a:gd name="connsiteX321" fmla="*/ 2205416 w 3079941"/>
                <a:gd name="connsiteY321" fmla="*/ 220501 h 1160647"/>
                <a:gd name="connsiteX322" fmla="*/ 2205416 w 3079941"/>
                <a:gd name="connsiteY322" fmla="*/ 162133 h 1160647"/>
                <a:gd name="connsiteX323" fmla="*/ 2207442 w 3079941"/>
                <a:gd name="connsiteY323" fmla="*/ 157810 h 1160647"/>
                <a:gd name="connsiteX324" fmla="*/ 2207442 w 3079941"/>
                <a:gd name="connsiteY324" fmla="*/ 101604 h 1160647"/>
                <a:gd name="connsiteX325" fmla="*/ 2209469 w 3079941"/>
                <a:gd name="connsiteY325" fmla="*/ 82148 h 1160647"/>
                <a:gd name="connsiteX326" fmla="*/ 2213523 w 3079941"/>
                <a:gd name="connsiteY326" fmla="*/ 99442 h 1160647"/>
                <a:gd name="connsiteX327" fmla="*/ 2215549 w 3079941"/>
                <a:gd name="connsiteY327" fmla="*/ 157810 h 1160647"/>
                <a:gd name="connsiteX328" fmla="*/ 2217576 w 3079941"/>
                <a:gd name="connsiteY328" fmla="*/ 220501 h 1160647"/>
                <a:gd name="connsiteX329" fmla="*/ 2223656 w 3079941"/>
                <a:gd name="connsiteY329" fmla="*/ 226987 h 1160647"/>
                <a:gd name="connsiteX330" fmla="*/ 2221629 w 3079941"/>
                <a:gd name="connsiteY330" fmla="*/ 233472 h 1160647"/>
                <a:gd name="connsiteX331" fmla="*/ 2221629 w 3079941"/>
                <a:gd name="connsiteY331" fmla="*/ 311296 h 1160647"/>
                <a:gd name="connsiteX332" fmla="*/ 2223656 w 3079941"/>
                <a:gd name="connsiteY332" fmla="*/ 315620 h 1160647"/>
                <a:gd name="connsiteX333" fmla="*/ 2223656 w 3079941"/>
                <a:gd name="connsiteY333" fmla="*/ 337238 h 1160647"/>
                <a:gd name="connsiteX334" fmla="*/ 2237843 w 3079941"/>
                <a:gd name="connsiteY334" fmla="*/ 337238 h 1160647"/>
                <a:gd name="connsiteX335" fmla="*/ 2237843 w 3079941"/>
                <a:gd name="connsiteY335" fmla="*/ 354532 h 1160647"/>
                <a:gd name="connsiteX336" fmla="*/ 2245950 w 3079941"/>
                <a:gd name="connsiteY336" fmla="*/ 378311 h 1160647"/>
                <a:gd name="connsiteX337" fmla="*/ 2239870 w 3079941"/>
                <a:gd name="connsiteY337" fmla="*/ 382635 h 1160647"/>
                <a:gd name="connsiteX338" fmla="*/ 2227709 w 3079941"/>
                <a:gd name="connsiteY338" fmla="*/ 404253 h 1160647"/>
                <a:gd name="connsiteX339" fmla="*/ 2235816 w 3079941"/>
                <a:gd name="connsiteY339" fmla="*/ 657181 h 1160647"/>
                <a:gd name="connsiteX340" fmla="*/ 2300670 w 3079941"/>
                <a:gd name="connsiteY340" fmla="*/ 657181 h 1160647"/>
                <a:gd name="connsiteX341" fmla="*/ 2300670 w 3079941"/>
                <a:gd name="connsiteY341" fmla="*/ 732843 h 1160647"/>
                <a:gd name="connsiteX342" fmla="*/ 2308777 w 3079941"/>
                <a:gd name="connsiteY342" fmla="*/ 732843 h 1160647"/>
                <a:gd name="connsiteX343" fmla="*/ 2310804 w 3079941"/>
                <a:gd name="connsiteY343" fmla="*/ 726358 h 1160647"/>
                <a:gd name="connsiteX344" fmla="*/ 2316884 w 3079941"/>
                <a:gd name="connsiteY344" fmla="*/ 726358 h 1160647"/>
                <a:gd name="connsiteX345" fmla="*/ 2318911 w 3079941"/>
                <a:gd name="connsiteY345" fmla="*/ 735005 h 1160647"/>
                <a:gd name="connsiteX346" fmla="*/ 2331071 w 3079941"/>
                <a:gd name="connsiteY346" fmla="*/ 735005 h 1160647"/>
                <a:gd name="connsiteX347" fmla="*/ 2331071 w 3079941"/>
                <a:gd name="connsiteY347" fmla="*/ 728519 h 1160647"/>
                <a:gd name="connsiteX348" fmla="*/ 2353364 w 3079941"/>
                <a:gd name="connsiteY348" fmla="*/ 728519 h 1160647"/>
                <a:gd name="connsiteX349" fmla="*/ 2353364 w 3079941"/>
                <a:gd name="connsiteY349" fmla="*/ 735005 h 1160647"/>
                <a:gd name="connsiteX350" fmla="*/ 2373631 w 3079941"/>
                <a:gd name="connsiteY350" fmla="*/ 735005 h 1160647"/>
                <a:gd name="connsiteX351" fmla="*/ 2373631 w 3079941"/>
                <a:gd name="connsiteY351" fmla="*/ 780402 h 1160647"/>
                <a:gd name="connsiteX352" fmla="*/ 2387818 w 3079941"/>
                <a:gd name="connsiteY352" fmla="*/ 780402 h 1160647"/>
                <a:gd name="connsiteX353" fmla="*/ 2387818 w 3079941"/>
                <a:gd name="connsiteY353" fmla="*/ 767431 h 1160647"/>
                <a:gd name="connsiteX354" fmla="*/ 2404032 w 3079941"/>
                <a:gd name="connsiteY354" fmla="*/ 767431 h 1160647"/>
                <a:gd name="connsiteX355" fmla="*/ 2404032 w 3079941"/>
                <a:gd name="connsiteY355" fmla="*/ 588004 h 1160647"/>
                <a:gd name="connsiteX356" fmla="*/ 2410112 w 3079941"/>
                <a:gd name="connsiteY356" fmla="*/ 581518 h 1160647"/>
                <a:gd name="connsiteX357" fmla="*/ 2483073 w 3079941"/>
                <a:gd name="connsiteY357" fmla="*/ 581518 h 1160647"/>
                <a:gd name="connsiteX358" fmla="*/ 2483073 w 3079941"/>
                <a:gd name="connsiteY358" fmla="*/ 590166 h 1160647"/>
                <a:gd name="connsiteX359" fmla="*/ 2493206 w 3079941"/>
                <a:gd name="connsiteY359" fmla="*/ 590166 h 1160647"/>
                <a:gd name="connsiteX360" fmla="*/ 2493206 w 3079941"/>
                <a:gd name="connsiteY360" fmla="*/ 704740 h 1160647"/>
                <a:gd name="connsiteX361" fmla="*/ 2515500 w 3079941"/>
                <a:gd name="connsiteY361" fmla="*/ 704740 h 1160647"/>
                <a:gd name="connsiteX362" fmla="*/ 2515500 w 3079941"/>
                <a:gd name="connsiteY362" fmla="*/ 637725 h 1160647"/>
                <a:gd name="connsiteX363" fmla="*/ 2541847 w 3079941"/>
                <a:gd name="connsiteY363" fmla="*/ 637725 h 1160647"/>
                <a:gd name="connsiteX364" fmla="*/ 2545900 w 3079941"/>
                <a:gd name="connsiteY364" fmla="*/ 633401 h 1160647"/>
                <a:gd name="connsiteX365" fmla="*/ 2554007 w 3079941"/>
                <a:gd name="connsiteY365" fmla="*/ 633401 h 1160647"/>
                <a:gd name="connsiteX366" fmla="*/ 2558060 w 3079941"/>
                <a:gd name="connsiteY366" fmla="*/ 637725 h 1160647"/>
                <a:gd name="connsiteX367" fmla="*/ 2580354 w 3079941"/>
                <a:gd name="connsiteY367" fmla="*/ 637725 h 1160647"/>
                <a:gd name="connsiteX368" fmla="*/ 2580354 w 3079941"/>
                <a:gd name="connsiteY368" fmla="*/ 520989 h 1160647"/>
                <a:gd name="connsiteX369" fmla="*/ 2637101 w 3079941"/>
                <a:gd name="connsiteY369" fmla="*/ 510180 h 1160647"/>
                <a:gd name="connsiteX370" fmla="*/ 2637101 w 3079941"/>
                <a:gd name="connsiteY370" fmla="*/ 511261 h 1160647"/>
                <a:gd name="connsiteX371" fmla="*/ 2637101 w 3079941"/>
                <a:gd name="connsiteY371" fmla="*/ 518827 h 1160647"/>
                <a:gd name="connsiteX372" fmla="*/ 2663448 w 3079941"/>
                <a:gd name="connsiteY372" fmla="*/ 518827 h 1160647"/>
                <a:gd name="connsiteX373" fmla="*/ 2663448 w 3079941"/>
                <a:gd name="connsiteY373" fmla="*/ 773917 h 1160647"/>
                <a:gd name="connsiteX374" fmla="*/ 2685742 w 3079941"/>
                <a:gd name="connsiteY374" fmla="*/ 773917 h 1160647"/>
                <a:gd name="connsiteX375" fmla="*/ 2685742 w 3079941"/>
                <a:gd name="connsiteY375" fmla="*/ 769593 h 1160647"/>
                <a:gd name="connsiteX376" fmla="*/ 2697902 w 3079941"/>
                <a:gd name="connsiteY376" fmla="*/ 769593 h 1160647"/>
                <a:gd name="connsiteX377" fmla="*/ 2697902 w 3079941"/>
                <a:gd name="connsiteY377" fmla="*/ 773917 h 1160647"/>
                <a:gd name="connsiteX378" fmla="*/ 2722222 w 3079941"/>
                <a:gd name="connsiteY378" fmla="*/ 773917 h 1160647"/>
                <a:gd name="connsiteX379" fmla="*/ 2722222 w 3079941"/>
                <a:gd name="connsiteY379" fmla="*/ 760946 h 1160647"/>
                <a:gd name="connsiteX380" fmla="*/ 2750596 w 3079941"/>
                <a:gd name="connsiteY380" fmla="*/ 760946 h 1160647"/>
                <a:gd name="connsiteX381" fmla="*/ 2762756 w 3079941"/>
                <a:gd name="connsiteY381" fmla="*/ 756622 h 1160647"/>
                <a:gd name="connsiteX382" fmla="*/ 2783023 w 3079941"/>
                <a:gd name="connsiteY382" fmla="*/ 760946 h 1160647"/>
                <a:gd name="connsiteX383" fmla="*/ 2783023 w 3079941"/>
                <a:gd name="connsiteY383" fmla="*/ 743652 h 1160647"/>
                <a:gd name="connsiteX384" fmla="*/ 2791130 w 3079941"/>
                <a:gd name="connsiteY384" fmla="*/ 743652 h 1160647"/>
                <a:gd name="connsiteX385" fmla="*/ 2791130 w 3079941"/>
                <a:gd name="connsiteY385" fmla="*/ 730681 h 1160647"/>
                <a:gd name="connsiteX386" fmla="*/ 2847877 w 3079941"/>
                <a:gd name="connsiteY386" fmla="*/ 730681 h 1160647"/>
                <a:gd name="connsiteX387" fmla="*/ 2847877 w 3079941"/>
                <a:gd name="connsiteY387" fmla="*/ 700416 h 1160647"/>
                <a:gd name="connsiteX388" fmla="*/ 2866117 w 3079941"/>
                <a:gd name="connsiteY388" fmla="*/ 700416 h 1160647"/>
                <a:gd name="connsiteX389" fmla="*/ 2866117 w 3079941"/>
                <a:gd name="connsiteY389" fmla="*/ 693931 h 1160647"/>
                <a:gd name="connsiteX390" fmla="*/ 2878277 w 3079941"/>
                <a:gd name="connsiteY390" fmla="*/ 693931 h 1160647"/>
                <a:gd name="connsiteX391" fmla="*/ 2878277 w 3079941"/>
                <a:gd name="connsiteY391" fmla="*/ 700416 h 1160647"/>
                <a:gd name="connsiteX392" fmla="*/ 2894491 w 3079941"/>
                <a:gd name="connsiteY392" fmla="*/ 700416 h 1160647"/>
                <a:gd name="connsiteX393" fmla="*/ 2894491 w 3079941"/>
                <a:gd name="connsiteY393" fmla="*/ 750137 h 1160647"/>
                <a:gd name="connsiteX394" fmla="*/ 2926918 w 3079941"/>
                <a:gd name="connsiteY394" fmla="*/ 750137 h 1160647"/>
                <a:gd name="connsiteX395" fmla="*/ 2926918 w 3079941"/>
                <a:gd name="connsiteY395" fmla="*/ 724196 h 1160647"/>
                <a:gd name="connsiteX396" fmla="*/ 2965425 w 3079941"/>
                <a:gd name="connsiteY396" fmla="*/ 724196 h 1160647"/>
                <a:gd name="connsiteX397" fmla="*/ 2965425 w 3079941"/>
                <a:gd name="connsiteY397" fmla="*/ 693931 h 1160647"/>
                <a:gd name="connsiteX398" fmla="*/ 3014066 w 3079941"/>
                <a:gd name="connsiteY398" fmla="*/ 693931 h 1160647"/>
                <a:gd name="connsiteX399" fmla="*/ 3014066 w 3079941"/>
                <a:gd name="connsiteY399" fmla="*/ 805087 h 1160647"/>
                <a:gd name="connsiteX400" fmla="*/ 3014066 w 3079941"/>
                <a:gd name="connsiteY400" fmla="*/ 818866 h 1160647"/>
                <a:gd name="connsiteX401" fmla="*/ 3079941 w 3079941"/>
                <a:gd name="connsiteY401" fmla="*/ 818866 h 1160647"/>
                <a:gd name="connsiteX402" fmla="*/ 3079941 w 3079941"/>
                <a:gd name="connsiteY402" fmla="*/ 1160647 h 1160647"/>
                <a:gd name="connsiteX403" fmla="*/ 200958 w 3079941"/>
                <a:gd name="connsiteY403" fmla="*/ 1160647 h 1160647"/>
                <a:gd name="connsiteX404" fmla="*/ 0 w 3079941"/>
                <a:gd name="connsiteY404" fmla="*/ 1126882 h 1160647"/>
                <a:gd name="connsiteX405" fmla="*/ 0 w 3079941"/>
                <a:gd name="connsiteY405" fmla="*/ 915339 h 1160647"/>
                <a:gd name="connsiteX406" fmla="*/ 55096 w 3079941"/>
                <a:gd name="connsiteY406" fmla="*/ 886329 h 1160647"/>
                <a:gd name="connsiteX407" fmla="*/ 55096 w 3079941"/>
                <a:gd name="connsiteY407" fmla="*/ 724196 h 1160647"/>
                <a:gd name="connsiteX408" fmla="*/ 75363 w 3079941"/>
                <a:gd name="connsiteY408" fmla="*/ 724196 h 1160647"/>
                <a:gd name="connsiteX409" fmla="*/ 75870 w 3079941"/>
                <a:gd name="connsiteY409" fmla="*/ 723115 h 1160647"/>
                <a:gd name="connsiteX410" fmla="*/ 79416 w 3079941"/>
                <a:gd name="connsiteY410" fmla="*/ 715549 h 1160647"/>
                <a:gd name="connsiteX411" fmla="*/ 81190 w 3079941"/>
                <a:gd name="connsiteY411" fmla="*/ 715819 h 1160647"/>
                <a:gd name="connsiteX412" fmla="*/ 93603 w 3079941"/>
                <a:gd name="connsiteY412" fmla="*/ 717710 h 1160647"/>
                <a:gd name="connsiteX413" fmla="*/ 94110 w 3079941"/>
                <a:gd name="connsiteY413" fmla="*/ 719062 h 1160647"/>
                <a:gd name="connsiteX414" fmla="*/ 97656 w 3079941"/>
                <a:gd name="connsiteY414" fmla="*/ 728519 h 1160647"/>
                <a:gd name="connsiteX415" fmla="*/ 124003 w 3079941"/>
                <a:gd name="connsiteY415" fmla="*/ 730681 h 1160647"/>
                <a:gd name="connsiteX416" fmla="*/ 124003 w 3079941"/>
                <a:gd name="connsiteY416" fmla="*/ 607460 h 1160647"/>
                <a:gd name="connsiteX417" fmla="*/ 126030 w 3079941"/>
                <a:gd name="connsiteY417" fmla="*/ 607460 h 1160647"/>
                <a:gd name="connsiteX418" fmla="*/ 140217 w 3079941"/>
                <a:gd name="connsiteY418" fmla="*/ 607460 h 1160647"/>
                <a:gd name="connsiteX419" fmla="*/ 140217 w 3079941"/>
                <a:gd name="connsiteY419" fmla="*/ 471268 h 1160647"/>
                <a:gd name="connsiteX420" fmla="*/ 141990 w 3079941"/>
                <a:gd name="connsiteY420" fmla="*/ 471268 h 1160647"/>
                <a:gd name="connsiteX421" fmla="*/ 154404 w 3079941"/>
                <a:gd name="connsiteY421" fmla="*/ 471268 h 1160647"/>
                <a:gd name="connsiteX422" fmla="*/ 154404 w 3079941"/>
                <a:gd name="connsiteY422" fmla="*/ 356694 h 1160647"/>
                <a:gd name="connsiteX423" fmla="*/ 158457 w 3079941"/>
                <a:gd name="connsiteY423" fmla="*/ 328590 h 1160647"/>
                <a:gd name="connsiteX424" fmla="*/ 160484 w 3079941"/>
                <a:gd name="connsiteY424" fmla="*/ 328590 h 1160647"/>
                <a:gd name="connsiteX425" fmla="*/ 174671 w 3079941"/>
                <a:gd name="connsiteY425" fmla="*/ 328590 h 1160647"/>
                <a:gd name="connsiteX426" fmla="*/ 211151 w 3079941"/>
                <a:gd name="connsiteY426" fmla="*/ 246443 h 1160647"/>
                <a:gd name="connsiteX427" fmla="*/ 215205 w 3079941"/>
                <a:gd name="connsiteY427" fmla="*/ 0 h 1160647"/>
                <a:gd name="connsiteX0" fmla="*/ 215205 w 3079941"/>
                <a:gd name="connsiteY0" fmla="*/ 0 h 1160647"/>
                <a:gd name="connsiteX1" fmla="*/ 217231 w 3079941"/>
                <a:gd name="connsiteY1" fmla="*/ 246443 h 1160647"/>
                <a:gd name="connsiteX2" fmla="*/ 255738 w 3079941"/>
                <a:gd name="connsiteY2" fmla="*/ 326429 h 1160647"/>
                <a:gd name="connsiteX3" fmla="*/ 257765 w 3079941"/>
                <a:gd name="connsiteY3" fmla="*/ 326429 h 1160647"/>
                <a:gd name="connsiteX4" fmla="*/ 271952 w 3079941"/>
                <a:gd name="connsiteY4" fmla="*/ 326429 h 1160647"/>
                <a:gd name="connsiteX5" fmla="*/ 271952 w 3079941"/>
                <a:gd name="connsiteY5" fmla="*/ 350208 h 1160647"/>
                <a:gd name="connsiteX6" fmla="*/ 272459 w 3079941"/>
                <a:gd name="connsiteY6" fmla="*/ 351019 h 1160647"/>
                <a:gd name="connsiteX7" fmla="*/ 276005 w 3079941"/>
                <a:gd name="connsiteY7" fmla="*/ 356694 h 1160647"/>
                <a:gd name="connsiteX8" fmla="*/ 276005 w 3079941"/>
                <a:gd name="connsiteY8" fmla="*/ 471268 h 1160647"/>
                <a:gd name="connsiteX9" fmla="*/ 278285 w 3079941"/>
                <a:gd name="connsiteY9" fmla="*/ 471268 h 1160647"/>
                <a:gd name="connsiteX10" fmla="*/ 294246 w 3079941"/>
                <a:gd name="connsiteY10" fmla="*/ 471268 h 1160647"/>
                <a:gd name="connsiteX11" fmla="*/ 294246 w 3079941"/>
                <a:gd name="connsiteY11" fmla="*/ 611783 h 1160647"/>
                <a:gd name="connsiteX12" fmla="*/ 295766 w 3079941"/>
                <a:gd name="connsiteY12" fmla="*/ 611513 h 1160647"/>
                <a:gd name="connsiteX13" fmla="*/ 306406 w 3079941"/>
                <a:gd name="connsiteY13" fmla="*/ 609622 h 1160647"/>
                <a:gd name="connsiteX14" fmla="*/ 304379 w 3079941"/>
                <a:gd name="connsiteY14" fmla="*/ 698254 h 1160647"/>
                <a:gd name="connsiteX15" fmla="*/ 305899 w 3079941"/>
                <a:gd name="connsiteY15" fmla="*/ 698525 h 1160647"/>
                <a:gd name="connsiteX16" fmla="*/ 316539 w 3079941"/>
                <a:gd name="connsiteY16" fmla="*/ 700416 h 1160647"/>
                <a:gd name="connsiteX17" fmla="*/ 316792 w 3079941"/>
                <a:gd name="connsiteY17" fmla="*/ 701227 h 1160647"/>
                <a:gd name="connsiteX18" fmla="*/ 318566 w 3079941"/>
                <a:gd name="connsiteY18" fmla="*/ 706902 h 1160647"/>
                <a:gd name="connsiteX19" fmla="*/ 319326 w 3079941"/>
                <a:gd name="connsiteY19" fmla="*/ 704470 h 1160647"/>
                <a:gd name="connsiteX20" fmla="*/ 324646 w 3079941"/>
                <a:gd name="connsiteY20" fmla="*/ 687446 h 1160647"/>
                <a:gd name="connsiteX21" fmla="*/ 326419 w 3079941"/>
                <a:gd name="connsiteY21" fmla="*/ 687446 h 1160647"/>
                <a:gd name="connsiteX22" fmla="*/ 338833 w 3079941"/>
                <a:gd name="connsiteY22" fmla="*/ 687446 h 1160647"/>
                <a:gd name="connsiteX23" fmla="*/ 338833 w 3079941"/>
                <a:gd name="connsiteY23" fmla="*/ 719872 h 1160647"/>
                <a:gd name="connsiteX24" fmla="*/ 339846 w 3079941"/>
                <a:gd name="connsiteY24" fmla="*/ 720413 h 1160647"/>
                <a:gd name="connsiteX25" fmla="*/ 346940 w 3079941"/>
                <a:gd name="connsiteY25" fmla="*/ 724196 h 1160647"/>
                <a:gd name="connsiteX26" fmla="*/ 346940 w 3079941"/>
                <a:gd name="connsiteY26" fmla="*/ 725547 h 1160647"/>
                <a:gd name="connsiteX27" fmla="*/ 346940 w 3079941"/>
                <a:gd name="connsiteY27" fmla="*/ 735005 h 1160647"/>
                <a:gd name="connsiteX28" fmla="*/ 391527 w 3079941"/>
                <a:gd name="connsiteY28" fmla="*/ 735005 h 1160647"/>
                <a:gd name="connsiteX29" fmla="*/ 391527 w 3079941"/>
                <a:gd name="connsiteY29" fmla="*/ 736086 h 1160647"/>
                <a:gd name="connsiteX30" fmla="*/ 391527 w 3079941"/>
                <a:gd name="connsiteY30" fmla="*/ 743652 h 1160647"/>
                <a:gd name="connsiteX31" fmla="*/ 393553 w 3079941"/>
                <a:gd name="connsiteY31" fmla="*/ 743652 h 1160647"/>
                <a:gd name="connsiteX32" fmla="*/ 407740 w 3079941"/>
                <a:gd name="connsiteY32" fmla="*/ 743652 h 1160647"/>
                <a:gd name="connsiteX33" fmla="*/ 407740 w 3079941"/>
                <a:gd name="connsiteY33" fmla="*/ 713387 h 1160647"/>
                <a:gd name="connsiteX34" fmla="*/ 452327 w 3079941"/>
                <a:gd name="connsiteY34" fmla="*/ 713387 h 1160647"/>
                <a:gd name="connsiteX35" fmla="*/ 452327 w 3079941"/>
                <a:gd name="connsiteY35" fmla="*/ 712036 h 1160647"/>
                <a:gd name="connsiteX36" fmla="*/ 452327 w 3079941"/>
                <a:gd name="connsiteY36" fmla="*/ 702578 h 1160647"/>
                <a:gd name="connsiteX37" fmla="*/ 453341 w 3079941"/>
                <a:gd name="connsiteY37" fmla="*/ 702578 h 1160647"/>
                <a:gd name="connsiteX38" fmla="*/ 460434 w 3079941"/>
                <a:gd name="connsiteY38" fmla="*/ 702578 h 1160647"/>
                <a:gd name="connsiteX39" fmla="*/ 460434 w 3079941"/>
                <a:gd name="connsiteY39" fmla="*/ 700687 h 1160647"/>
                <a:gd name="connsiteX40" fmla="*/ 460434 w 3079941"/>
                <a:gd name="connsiteY40" fmla="*/ 687446 h 1160647"/>
                <a:gd name="connsiteX41" fmla="*/ 461194 w 3079941"/>
                <a:gd name="connsiteY41" fmla="*/ 687446 h 1160647"/>
                <a:gd name="connsiteX42" fmla="*/ 466514 w 3079941"/>
                <a:gd name="connsiteY42" fmla="*/ 687446 h 1160647"/>
                <a:gd name="connsiteX43" fmla="*/ 466514 w 3079941"/>
                <a:gd name="connsiteY43" fmla="*/ 686365 h 1160647"/>
                <a:gd name="connsiteX44" fmla="*/ 466514 w 3079941"/>
                <a:gd name="connsiteY44" fmla="*/ 678798 h 1160647"/>
                <a:gd name="connsiteX45" fmla="*/ 468541 w 3079941"/>
                <a:gd name="connsiteY45" fmla="*/ 678798 h 1160647"/>
                <a:gd name="connsiteX46" fmla="*/ 482728 w 3079941"/>
                <a:gd name="connsiteY46" fmla="*/ 678798 h 1160647"/>
                <a:gd name="connsiteX47" fmla="*/ 482728 w 3079941"/>
                <a:gd name="connsiteY47" fmla="*/ 679879 h 1160647"/>
                <a:gd name="connsiteX48" fmla="*/ 482728 w 3079941"/>
                <a:gd name="connsiteY48" fmla="*/ 687446 h 1160647"/>
                <a:gd name="connsiteX49" fmla="*/ 505021 w 3079941"/>
                <a:gd name="connsiteY49" fmla="*/ 687446 h 1160647"/>
                <a:gd name="connsiteX50" fmla="*/ 505021 w 3079941"/>
                <a:gd name="connsiteY50" fmla="*/ 685554 h 1160647"/>
                <a:gd name="connsiteX51" fmla="*/ 505021 w 3079941"/>
                <a:gd name="connsiteY51" fmla="*/ 672313 h 1160647"/>
                <a:gd name="connsiteX52" fmla="*/ 506795 w 3079941"/>
                <a:gd name="connsiteY52" fmla="*/ 672313 h 1160647"/>
                <a:gd name="connsiteX53" fmla="*/ 519208 w 3079941"/>
                <a:gd name="connsiteY53" fmla="*/ 672313 h 1160647"/>
                <a:gd name="connsiteX54" fmla="*/ 519208 w 3079941"/>
                <a:gd name="connsiteY54" fmla="*/ 696093 h 1160647"/>
                <a:gd name="connsiteX55" fmla="*/ 520222 w 3079941"/>
                <a:gd name="connsiteY55" fmla="*/ 696093 h 1160647"/>
                <a:gd name="connsiteX56" fmla="*/ 527315 w 3079941"/>
                <a:gd name="connsiteY56" fmla="*/ 696093 h 1160647"/>
                <a:gd name="connsiteX57" fmla="*/ 527315 w 3079941"/>
                <a:gd name="connsiteY57" fmla="*/ 695012 h 1160647"/>
                <a:gd name="connsiteX58" fmla="*/ 527315 w 3079941"/>
                <a:gd name="connsiteY58" fmla="*/ 687446 h 1160647"/>
                <a:gd name="connsiteX59" fmla="*/ 529088 w 3079941"/>
                <a:gd name="connsiteY59" fmla="*/ 687446 h 1160647"/>
                <a:gd name="connsiteX60" fmla="*/ 541502 w 3079941"/>
                <a:gd name="connsiteY60" fmla="*/ 687446 h 1160647"/>
                <a:gd name="connsiteX61" fmla="*/ 541502 w 3079941"/>
                <a:gd name="connsiteY61" fmla="*/ 713387 h 1160647"/>
                <a:gd name="connsiteX62" fmla="*/ 543529 w 3079941"/>
                <a:gd name="connsiteY62" fmla="*/ 713387 h 1160647"/>
                <a:gd name="connsiteX63" fmla="*/ 557715 w 3079941"/>
                <a:gd name="connsiteY63" fmla="*/ 713387 h 1160647"/>
                <a:gd name="connsiteX64" fmla="*/ 557715 w 3079941"/>
                <a:gd name="connsiteY64" fmla="*/ 715008 h 1160647"/>
                <a:gd name="connsiteX65" fmla="*/ 557715 w 3079941"/>
                <a:gd name="connsiteY65" fmla="*/ 726358 h 1160647"/>
                <a:gd name="connsiteX66" fmla="*/ 558475 w 3079941"/>
                <a:gd name="connsiteY66" fmla="*/ 726358 h 1160647"/>
                <a:gd name="connsiteX67" fmla="*/ 563796 w 3079941"/>
                <a:gd name="connsiteY67" fmla="*/ 726358 h 1160647"/>
                <a:gd name="connsiteX68" fmla="*/ 563796 w 3079941"/>
                <a:gd name="connsiteY68" fmla="*/ 725547 h 1160647"/>
                <a:gd name="connsiteX69" fmla="*/ 563796 w 3079941"/>
                <a:gd name="connsiteY69" fmla="*/ 719872 h 1160647"/>
                <a:gd name="connsiteX70" fmla="*/ 594196 w 3079941"/>
                <a:gd name="connsiteY70" fmla="*/ 719872 h 1160647"/>
                <a:gd name="connsiteX71" fmla="*/ 594196 w 3079941"/>
                <a:gd name="connsiteY71" fmla="*/ 743652 h 1160647"/>
                <a:gd name="connsiteX72" fmla="*/ 595209 w 3079941"/>
                <a:gd name="connsiteY72" fmla="*/ 743652 h 1160647"/>
                <a:gd name="connsiteX73" fmla="*/ 602303 w 3079941"/>
                <a:gd name="connsiteY73" fmla="*/ 743652 h 1160647"/>
                <a:gd name="connsiteX74" fmla="*/ 602303 w 3079941"/>
                <a:gd name="connsiteY74" fmla="*/ 744733 h 1160647"/>
                <a:gd name="connsiteX75" fmla="*/ 602303 w 3079941"/>
                <a:gd name="connsiteY75" fmla="*/ 752299 h 1160647"/>
                <a:gd name="connsiteX76" fmla="*/ 603063 w 3079941"/>
                <a:gd name="connsiteY76" fmla="*/ 752299 h 1160647"/>
                <a:gd name="connsiteX77" fmla="*/ 608383 w 3079941"/>
                <a:gd name="connsiteY77" fmla="*/ 752299 h 1160647"/>
                <a:gd name="connsiteX78" fmla="*/ 608383 w 3079941"/>
                <a:gd name="connsiteY78" fmla="*/ 750137 h 1160647"/>
                <a:gd name="connsiteX79" fmla="*/ 608383 w 3079941"/>
                <a:gd name="connsiteY79" fmla="*/ 735005 h 1160647"/>
                <a:gd name="connsiteX80" fmla="*/ 609396 w 3079941"/>
                <a:gd name="connsiteY80" fmla="*/ 735005 h 1160647"/>
                <a:gd name="connsiteX81" fmla="*/ 616490 w 3079941"/>
                <a:gd name="connsiteY81" fmla="*/ 735005 h 1160647"/>
                <a:gd name="connsiteX82" fmla="*/ 616490 w 3079941"/>
                <a:gd name="connsiteY82" fmla="*/ 736086 h 1160647"/>
                <a:gd name="connsiteX83" fmla="*/ 616490 w 3079941"/>
                <a:gd name="connsiteY83" fmla="*/ 743652 h 1160647"/>
                <a:gd name="connsiteX84" fmla="*/ 621810 w 3079941"/>
                <a:gd name="connsiteY84" fmla="*/ 741659 h 1160647"/>
                <a:gd name="connsiteX85" fmla="*/ 622570 w 3079941"/>
                <a:gd name="connsiteY85" fmla="*/ 740679 h 1160647"/>
                <a:gd name="connsiteX86" fmla="*/ 622570 w 3079941"/>
                <a:gd name="connsiteY86" fmla="*/ 735005 h 1160647"/>
                <a:gd name="connsiteX87" fmla="*/ 661077 w 3079941"/>
                <a:gd name="connsiteY87" fmla="*/ 735005 h 1160647"/>
                <a:gd name="connsiteX88" fmla="*/ 661077 w 3079941"/>
                <a:gd name="connsiteY88" fmla="*/ 758784 h 1160647"/>
                <a:gd name="connsiteX89" fmla="*/ 663103 w 3079941"/>
                <a:gd name="connsiteY89" fmla="*/ 758784 h 1160647"/>
                <a:gd name="connsiteX90" fmla="*/ 677290 w 3079941"/>
                <a:gd name="connsiteY90" fmla="*/ 758784 h 1160647"/>
                <a:gd name="connsiteX91" fmla="*/ 677290 w 3079941"/>
                <a:gd name="connsiteY91" fmla="*/ 759865 h 1160647"/>
                <a:gd name="connsiteX92" fmla="*/ 677290 w 3079941"/>
                <a:gd name="connsiteY92" fmla="*/ 767431 h 1160647"/>
                <a:gd name="connsiteX93" fmla="*/ 679064 w 3079941"/>
                <a:gd name="connsiteY93" fmla="*/ 767431 h 1160647"/>
                <a:gd name="connsiteX94" fmla="*/ 691477 w 3079941"/>
                <a:gd name="connsiteY94" fmla="*/ 767431 h 1160647"/>
                <a:gd name="connsiteX95" fmla="*/ 691477 w 3079941"/>
                <a:gd name="connsiteY95" fmla="*/ 743652 h 1160647"/>
                <a:gd name="connsiteX96" fmla="*/ 692490 w 3079941"/>
                <a:gd name="connsiteY96" fmla="*/ 743652 h 1160647"/>
                <a:gd name="connsiteX97" fmla="*/ 699584 w 3079941"/>
                <a:gd name="connsiteY97" fmla="*/ 743652 h 1160647"/>
                <a:gd name="connsiteX98" fmla="*/ 699584 w 3079941"/>
                <a:gd name="connsiteY98" fmla="*/ 711225 h 1160647"/>
                <a:gd name="connsiteX99" fmla="*/ 700597 w 3079941"/>
                <a:gd name="connsiteY99" fmla="*/ 711225 h 1160647"/>
                <a:gd name="connsiteX100" fmla="*/ 707691 w 3079941"/>
                <a:gd name="connsiteY100" fmla="*/ 711225 h 1160647"/>
                <a:gd name="connsiteX101" fmla="*/ 707691 w 3079941"/>
                <a:gd name="connsiteY101" fmla="*/ 709334 h 1160647"/>
                <a:gd name="connsiteX102" fmla="*/ 707691 w 3079941"/>
                <a:gd name="connsiteY102" fmla="*/ 696093 h 1160647"/>
                <a:gd name="connsiteX103" fmla="*/ 706424 w 3079941"/>
                <a:gd name="connsiteY103" fmla="*/ 694471 h 1160647"/>
                <a:gd name="connsiteX104" fmla="*/ 711744 w 3079941"/>
                <a:gd name="connsiteY104" fmla="*/ 683122 h 1160647"/>
                <a:gd name="connsiteX105" fmla="*/ 719851 w 3079941"/>
                <a:gd name="connsiteY105" fmla="*/ 711225 h 1160647"/>
                <a:gd name="connsiteX106" fmla="*/ 720611 w 3079941"/>
                <a:gd name="connsiteY106" fmla="*/ 711225 h 1160647"/>
                <a:gd name="connsiteX107" fmla="*/ 725931 w 3079941"/>
                <a:gd name="connsiteY107" fmla="*/ 711225 h 1160647"/>
                <a:gd name="connsiteX108" fmla="*/ 725931 w 3079941"/>
                <a:gd name="connsiteY108" fmla="*/ 605298 h 1160647"/>
                <a:gd name="connsiteX109" fmla="*/ 727451 w 3079941"/>
                <a:gd name="connsiteY109" fmla="*/ 605298 h 1160647"/>
                <a:gd name="connsiteX110" fmla="*/ 738091 w 3079941"/>
                <a:gd name="connsiteY110" fmla="*/ 605298 h 1160647"/>
                <a:gd name="connsiteX111" fmla="*/ 738091 w 3079941"/>
                <a:gd name="connsiteY111" fmla="*/ 557739 h 1160647"/>
                <a:gd name="connsiteX112" fmla="*/ 764438 w 3079941"/>
                <a:gd name="connsiteY112" fmla="*/ 557739 h 1160647"/>
                <a:gd name="connsiteX113" fmla="*/ 764438 w 3079941"/>
                <a:gd name="connsiteY113" fmla="*/ 536121 h 1160647"/>
                <a:gd name="connsiteX114" fmla="*/ 798892 w 3079941"/>
                <a:gd name="connsiteY114" fmla="*/ 536121 h 1160647"/>
                <a:gd name="connsiteX115" fmla="*/ 798892 w 3079941"/>
                <a:gd name="connsiteY115" fmla="*/ 538553 h 1160647"/>
                <a:gd name="connsiteX116" fmla="*/ 798892 w 3079941"/>
                <a:gd name="connsiteY116" fmla="*/ 555577 h 1160647"/>
                <a:gd name="connsiteX117" fmla="*/ 801172 w 3079941"/>
                <a:gd name="connsiteY117" fmla="*/ 555577 h 1160647"/>
                <a:gd name="connsiteX118" fmla="*/ 817132 w 3079941"/>
                <a:gd name="connsiteY118" fmla="*/ 555577 h 1160647"/>
                <a:gd name="connsiteX119" fmla="*/ 817132 w 3079941"/>
                <a:gd name="connsiteY119" fmla="*/ 603136 h 1160647"/>
                <a:gd name="connsiteX120" fmla="*/ 818145 w 3079941"/>
                <a:gd name="connsiteY120" fmla="*/ 603136 h 1160647"/>
                <a:gd name="connsiteX121" fmla="*/ 825239 w 3079941"/>
                <a:gd name="connsiteY121" fmla="*/ 603136 h 1160647"/>
                <a:gd name="connsiteX122" fmla="*/ 839426 w 3079941"/>
                <a:gd name="connsiteY122" fmla="*/ 607460 h 1160647"/>
                <a:gd name="connsiteX123" fmla="*/ 839426 w 3079941"/>
                <a:gd name="connsiteY123" fmla="*/ 646372 h 1160647"/>
                <a:gd name="connsiteX124" fmla="*/ 840439 w 3079941"/>
                <a:gd name="connsiteY124" fmla="*/ 646372 h 1160647"/>
                <a:gd name="connsiteX125" fmla="*/ 847532 w 3079941"/>
                <a:gd name="connsiteY125" fmla="*/ 646372 h 1160647"/>
                <a:gd name="connsiteX126" fmla="*/ 847532 w 3079941"/>
                <a:gd name="connsiteY126" fmla="*/ 647993 h 1160647"/>
                <a:gd name="connsiteX127" fmla="*/ 847532 w 3079941"/>
                <a:gd name="connsiteY127" fmla="*/ 659342 h 1160647"/>
                <a:gd name="connsiteX128" fmla="*/ 849559 w 3079941"/>
                <a:gd name="connsiteY128" fmla="*/ 659342 h 1160647"/>
                <a:gd name="connsiteX129" fmla="*/ 863746 w 3079941"/>
                <a:gd name="connsiteY129" fmla="*/ 659342 h 1160647"/>
                <a:gd name="connsiteX130" fmla="*/ 869826 w 3079941"/>
                <a:gd name="connsiteY130" fmla="*/ 665828 h 1160647"/>
                <a:gd name="connsiteX131" fmla="*/ 869826 w 3079941"/>
                <a:gd name="connsiteY131" fmla="*/ 687446 h 1160647"/>
                <a:gd name="connsiteX132" fmla="*/ 872106 w 3079941"/>
                <a:gd name="connsiteY132" fmla="*/ 687446 h 1160647"/>
                <a:gd name="connsiteX133" fmla="*/ 888066 w 3079941"/>
                <a:gd name="connsiteY133" fmla="*/ 687446 h 1160647"/>
                <a:gd name="connsiteX134" fmla="*/ 888066 w 3079941"/>
                <a:gd name="connsiteY134" fmla="*/ 688526 h 1160647"/>
                <a:gd name="connsiteX135" fmla="*/ 888066 w 3079941"/>
                <a:gd name="connsiteY135" fmla="*/ 696093 h 1160647"/>
                <a:gd name="connsiteX136" fmla="*/ 889333 w 3079941"/>
                <a:gd name="connsiteY136" fmla="*/ 696093 h 1160647"/>
                <a:gd name="connsiteX137" fmla="*/ 898200 w 3079941"/>
                <a:gd name="connsiteY137" fmla="*/ 696093 h 1160647"/>
                <a:gd name="connsiteX138" fmla="*/ 898200 w 3079941"/>
                <a:gd name="connsiteY138" fmla="*/ 698254 h 1160647"/>
                <a:gd name="connsiteX139" fmla="*/ 898200 w 3079941"/>
                <a:gd name="connsiteY139" fmla="*/ 713387 h 1160647"/>
                <a:gd name="connsiteX140" fmla="*/ 902253 w 3079941"/>
                <a:gd name="connsiteY140" fmla="*/ 711495 h 1160647"/>
                <a:gd name="connsiteX141" fmla="*/ 902253 w 3079941"/>
                <a:gd name="connsiteY141" fmla="*/ 698254 h 1160647"/>
                <a:gd name="connsiteX142" fmla="*/ 903266 w 3079941"/>
                <a:gd name="connsiteY142" fmla="*/ 698254 h 1160647"/>
                <a:gd name="connsiteX143" fmla="*/ 910360 w 3079941"/>
                <a:gd name="connsiteY143" fmla="*/ 698254 h 1160647"/>
                <a:gd name="connsiteX144" fmla="*/ 910360 w 3079941"/>
                <a:gd name="connsiteY144" fmla="*/ 699876 h 1160647"/>
                <a:gd name="connsiteX145" fmla="*/ 910360 w 3079941"/>
                <a:gd name="connsiteY145" fmla="*/ 711225 h 1160647"/>
                <a:gd name="connsiteX146" fmla="*/ 911120 w 3079941"/>
                <a:gd name="connsiteY146" fmla="*/ 711225 h 1160647"/>
                <a:gd name="connsiteX147" fmla="*/ 916440 w 3079941"/>
                <a:gd name="connsiteY147" fmla="*/ 711225 h 1160647"/>
                <a:gd name="connsiteX148" fmla="*/ 965080 w 3079941"/>
                <a:gd name="connsiteY148" fmla="*/ 706902 h 1160647"/>
                <a:gd name="connsiteX149" fmla="*/ 965080 w 3079941"/>
                <a:gd name="connsiteY149" fmla="*/ 708253 h 1160647"/>
                <a:gd name="connsiteX150" fmla="*/ 965080 w 3079941"/>
                <a:gd name="connsiteY150" fmla="*/ 717710 h 1160647"/>
                <a:gd name="connsiteX151" fmla="*/ 965840 w 3079941"/>
                <a:gd name="connsiteY151" fmla="*/ 717710 h 1160647"/>
                <a:gd name="connsiteX152" fmla="*/ 971161 w 3079941"/>
                <a:gd name="connsiteY152" fmla="*/ 717710 h 1160647"/>
                <a:gd name="connsiteX153" fmla="*/ 971161 w 3079941"/>
                <a:gd name="connsiteY153" fmla="*/ 719872 h 1160647"/>
                <a:gd name="connsiteX154" fmla="*/ 971161 w 3079941"/>
                <a:gd name="connsiteY154" fmla="*/ 735005 h 1160647"/>
                <a:gd name="connsiteX155" fmla="*/ 973187 w 3079941"/>
                <a:gd name="connsiteY155" fmla="*/ 733654 h 1160647"/>
                <a:gd name="connsiteX156" fmla="*/ 987374 w 3079941"/>
                <a:gd name="connsiteY156" fmla="*/ 724196 h 1160647"/>
                <a:gd name="connsiteX157" fmla="*/ 993454 w 3079941"/>
                <a:gd name="connsiteY157" fmla="*/ 683122 h 1160647"/>
                <a:gd name="connsiteX158" fmla="*/ 994214 w 3079941"/>
                <a:gd name="connsiteY158" fmla="*/ 682852 h 1160647"/>
                <a:gd name="connsiteX159" fmla="*/ 999534 w 3079941"/>
                <a:gd name="connsiteY159" fmla="*/ 680960 h 1160647"/>
                <a:gd name="connsiteX160" fmla="*/ 1001561 w 3079941"/>
                <a:gd name="connsiteY160" fmla="*/ 611783 h 1160647"/>
                <a:gd name="connsiteX161" fmla="*/ 1003588 w 3079941"/>
                <a:gd name="connsiteY161" fmla="*/ 680960 h 1160647"/>
                <a:gd name="connsiteX162" fmla="*/ 1004348 w 3079941"/>
                <a:gd name="connsiteY162" fmla="*/ 681230 h 1160647"/>
                <a:gd name="connsiteX163" fmla="*/ 1009668 w 3079941"/>
                <a:gd name="connsiteY163" fmla="*/ 683122 h 1160647"/>
                <a:gd name="connsiteX164" fmla="*/ 1009668 w 3079941"/>
                <a:gd name="connsiteY164" fmla="*/ 596651 h 1160647"/>
                <a:gd name="connsiteX165" fmla="*/ 1013721 w 3079941"/>
                <a:gd name="connsiteY165" fmla="*/ 564224 h 1160647"/>
                <a:gd name="connsiteX166" fmla="*/ 1052228 w 3079941"/>
                <a:gd name="connsiteY166" fmla="*/ 564224 h 1160647"/>
                <a:gd name="connsiteX167" fmla="*/ 1052228 w 3079941"/>
                <a:gd name="connsiteY167" fmla="*/ 596651 h 1160647"/>
                <a:gd name="connsiteX168" fmla="*/ 1052988 w 3079941"/>
                <a:gd name="connsiteY168" fmla="*/ 596651 h 1160647"/>
                <a:gd name="connsiteX169" fmla="*/ 1058308 w 3079941"/>
                <a:gd name="connsiteY169" fmla="*/ 596651 h 1160647"/>
                <a:gd name="connsiteX170" fmla="*/ 1058308 w 3079941"/>
                <a:gd name="connsiteY170" fmla="*/ 514503 h 1160647"/>
                <a:gd name="connsiteX171" fmla="*/ 1060082 w 3079941"/>
                <a:gd name="connsiteY171" fmla="*/ 514503 h 1160647"/>
                <a:gd name="connsiteX172" fmla="*/ 1072495 w 3079941"/>
                <a:gd name="connsiteY172" fmla="*/ 514503 h 1160647"/>
                <a:gd name="connsiteX173" fmla="*/ 1072495 w 3079941"/>
                <a:gd name="connsiteY173" fmla="*/ 512612 h 1160647"/>
                <a:gd name="connsiteX174" fmla="*/ 1072495 w 3079941"/>
                <a:gd name="connsiteY174" fmla="*/ 499371 h 1160647"/>
                <a:gd name="connsiteX175" fmla="*/ 1094789 w 3079941"/>
                <a:gd name="connsiteY175" fmla="*/ 499371 h 1160647"/>
                <a:gd name="connsiteX176" fmla="*/ 1094789 w 3079941"/>
                <a:gd name="connsiteY176" fmla="*/ 498290 h 1160647"/>
                <a:gd name="connsiteX177" fmla="*/ 1094789 w 3079941"/>
                <a:gd name="connsiteY177" fmla="*/ 490724 h 1160647"/>
                <a:gd name="connsiteX178" fmla="*/ 1096562 w 3079941"/>
                <a:gd name="connsiteY178" fmla="*/ 490724 h 1160647"/>
                <a:gd name="connsiteX179" fmla="*/ 1108976 w 3079941"/>
                <a:gd name="connsiteY179" fmla="*/ 490724 h 1160647"/>
                <a:gd name="connsiteX180" fmla="*/ 1108976 w 3079941"/>
                <a:gd name="connsiteY180" fmla="*/ 491805 h 1160647"/>
                <a:gd name="connsiteX181" fmla="*/ 1108976 w 3079941"/>
                <a:gd name="connsiteY181" fmla="*/ 499371 h 1160647"/>
                <a:gd name="connsiteX182" fmla="*/ 1109736 w 3079941"/>
                <a:gd name="connsiteY182" fmla="*/ 499371 h 1160647"/>
                <a:gd name="connsiteX183" fmla="*/ 1115056 w 3079941"/>
                <a:gd name="connsiteY183" fmla="*/ 499371 h 1160647"/>
                <a:gd name="connsiteX184" fmla="*/ 1125189 w 3079941"/>
                <a:gd name="connsiteY184" fmla="*/ 495047 h 1160647"/>
                <a:gd name="connsiteX185" fmla="*/ 1129242 w 3079941"/>
                <a:gd name="connsiteY185" fmla="*/ 498290 h 1160647"/>
                <a:gd name="connsiteX186" fmla="*/ 1129242 w 3079941"/>
                <a:gd name="connsiteY186" fmla="*/ 490724 h 1160647"/>
                <a:gd name="connsiteX187" fmla="*/ 1131522 w 3079941"/>
                <a:gd name="connsiteY187" fmla="*/ 490724 h 1160647"/>
                <a:gd name="connsiteX188" fmla="*/ 1147483 w 3079941"/>
                <a:gd name="connsiteY188" fmla="*/ 490724 h 1160647"/>
                <a:gd name="connsiteX189" fmla="*/ 1147483 w 3079941"/>
                <a:gd name="connsiteY189" fmla="*/ 491805 h 1160647"/>
                <a:gd name="connsiteX190" fmla="*/ 1147483 w 3079941"/>
                <a:gd name="connsiteY190" fmla="*/ 499371 h 1160647"/>
                <a:gd name="connsiteX191" fmla="*/ 1177883 w 3079941"/>
                <a:gd name="connsiteY191" fmla="*/ 499371 h 1160647"/>
                <a:gd name="connsiteX192" fmla="*/ 1177883 w 3079941"/>
                <a:gd name="connsiteY192" fmla="*/ 500992 h 1160647"/>
                <a:gd name="connsiteX193" fmla="*/ 1177883 w 3079941"/>
                <a:gd name="connsiteY193" fmla="*/ 512342 h 1160647"/>
                <a:gd name="connsiteX194" fmla="*/ 1204230 w 3079941"/>
                <a:gd name="connsiteY194" fmla="*/ 512342 h 1160647"/>
                <a:gd name="connsiteX195" fmla="*/ 1204230 w 3079941"/>
                <a:gd name="connsiteY195" fmla="*/ 542606 h 1160647"/>
                <a:gd name="connsiteX196" fmla="*/ 1204990 w 3079941"/>
                <a:gd name="connsiteY196" fmla="*/ 542606 h 1160647"/>
                <a:gd name="connsiteX197" fmla="*/ 1210310 w 3079941"/>
                <a:gd name="connsiteY197" fmla="*/ 542606 h 1160647"/>
                <a:gd name="connsiteX198" fmla="*/ 1210310 w 3079941"/>
                <a:gd name="connsiteY198" fmla="*/ 543687 h 1160647"/>
                <a:gd name="connsiteX199" fmla="*/ 1210310 w 3079941"/>
                <a:gd name="connsiteY199" fmla="*/ 551254 h 1160647"/>
                <a:gd name="connsiteX200" fmla="*/ 1214364 w 3079941"/>
                <a:gd name="connsiteY200" fmla="*/ 581518 h 1160647"/>
                <a:gd name="connsiteX201" fmla="*/ 1215124 w 3079941"/>
                <a:gd name="connsiteY201" fmla="*/ 581518 h 1160647"/>
                <a:gd name="connsiteX202" fmla="*/ 1220444 w 3079941"/>
                <a:gd name="connsiteY202" fmla="*/ 581518 h 1160647"/>
                <a:gd name="connsiteX203" fmla="*/ 1220444 w 3079941"/>
                <a:gd name="connsiteY203" fmla="*/ 582329 h 1160647"/>
                <a:gd name="connsiteX204" fmla="*/ 1220444 w 3079941"/>
                <a:gd name="connsiteY204" fmla="*/ 588004 h 1160647"/>
                <a:gd name="connsiteX205" fmla="*/ 1221457 w 3079941"/>
                <a:gd name="connsiteY205" fmla="*/ 588004 h 1160647"/>
                <a:gd name="connsiteX206" fmla="*/ 1228550 w 3079941"/>
                <a:gd name="connsiteY206" fmla="*/ 588004 h 1160647"/>
                <a:gd name="connsiteX207" fmla="*/ 1228550 w 3079941"/>
                <a:gd name="connsiteY207" fmla="*/ 618269 h 1160647"/>
                <a:gd name="connsiteX208" fmla="*/ 1230577 w 3079941"/>
                <a:gd name="connsiteY208" fmla="*/ 618269 h 1160647"/>
                <a:gd name="connsiteX209" fmla="*/ 1244764 w 3079941"/>
                <a:gd name="connsiteY209" fmla="*/ 618269 h 1160647"/>
                <a:gd name="connsiteX210" fmla="*/ 1244764 w 3079941"/>
                <a:gd name="connsiteY210" fmla="*/ 642048 h 1160647"/>
                <a:gd name="connsiteX211" fmla="*/ 1246791 w 3079941"/>
                <a:gd name="connsiteY211" fmla="*/ 643669 h 1160647"/>
                <a:gd name="connsiteX212" fmla="*/ 1246791 w 3079941"/>
                <a:gd name="connsiteY212" fmla="*/ 655019 h 1160647"/>
                <a:gd name="connsiteX213" fmla="*/ 1247551 w 3079941"/>
                <a:gd name="connsiteY213" fmla="*/ 655019 h 1160647"/>
                <a:gd name="connsiteX214" fmla="*/ 1252871 w 3079941"/>
                <a:gd name="connsiteY214" fmla="*/ 655019 h 1160647"/>
                <a:gd name="connsiteX215" fmla="*/ 1252871 w 3079941"/>
                <a:gd name="connsiteY215" fmla="*/ 678798 h 1160647"/>
                <a:gd name="connsiteX216" fmla="*/ 1254137 w 3079941"/>
                <a:gd name="connsiteY216" fmla="*/ 678798 h 1160647"/>
                <a:gd name="connsiteX217" fmla="*/ 1263004 w 3079941"/>
                <a:gd name="connsiteY217" fmla="*/ 678798 h 1160647"/>
                <a:gd name="connsiteX218" fmla="*/ 1265031 w 3079941"/>
                <a:gd name="connsiteY218" fmla="*/ 682852 h 1160647"/>
                <a:gd name="connsiteX219" fmla="*/ 1265031 w 3079941"/>
                <a:gd name="connsiteY219" fmla="*/ 696093 h 1160647"/>
                <a:gd name="connsiteX220" fmla="*/ 1266551 w 3079941"/>
                <a:gd name="connsiteY220" fmla="*/ 694201 h 1160647"/>
                <a:gd name="connsiteX221" fmla="*/ 1277191 w 3079941"/>
                <a:gd name="connsiteY221" fmla="*/ 680960 h 1160647"/>
                <a:gd name="connsiteX222" fmla="*/ 1305565 w 3079941"/>
                <a:gd name="connsiteY222" fmla="*/ 680960 h 1160647"/>
                <a:gd name="connsiteX223" fmla="*/ 1305565 w 3079941"/>
                <a:gd name="connsiteY223" fmla="*/ 767431 h 1160647"/>
                <a:gd name="connsiteX224" fmla="*/ 1306325 w 3079941"/>
                <a:gd name="connsiteY224" fmla="*/ 767431 h 1160647"/>
                <a:gd name="connsiteX225" fmla="*/ 1311645 w 3079941"/>
                <a:gd name="connsiteY225" fmla="*/ 767431 h 1160647"/>
                <a:gd name="connsiteX226" fmla="*/ 1312405 w 3079941"/>
                <a:gd name="connsiteY226" fmla="*/ 766080 h 1160647"/>
                <a:gd name="connsiteX227" fmla="*/ 1317725 w 3079941"/>
                <a:gd name="connsiteY227" fmla="*/ 756622 h 1160647"/>
                <a:gd name="connsiteX228" fmla="*/ 1317725 w 3079941"/>
                <a:gd name="connsiteY228" fmla="*/ 758514 h 1160647"/>
                <a:gd name="connsiteX229" fmla="*/ 1317725 w 3079941"/>
                <a:gd name="connsiteY229" fmla="*/ 771755 h 1160647"/>
                <a:gd name="connsiteX230" fmla="*/ 1321778 w 3079941"/>
                <a:gd name="connsiteY230" fmla="*/ 726358 h 1160647"/>
                <a:gd name="connsiteX231" fmla="*/ 1322538 w 3079941"/>
                <a:gd name="connsiteY231" fmla="*/ 726358 h 1160647"/>
                <a:gd name="connsiteX232" fmla="*/ 1327858 w 3079941"/>
                <a:gd name="connsiteY232" fmla="*/ 726358 h 1160647"/>
                <a:gd name="connsiteX233" fmla="*/ 1327858 w 3079941"/>
                <a:gd name="connsiteY233" fmla="*/ 661504 h 1160647"/>
                <a:gd name="connsiteX234" fmla="*/ 1328872 w 3079941"/>
                <a:gd name="connsiteY234" fmla="*/ 661504 h 1160647"/>
                <a:gd name="connsiteX235" fmla="*/ 1335965 w 3079941"/>
                <a:gd name="connsiteY235" fmla="*/ 661504 h 1160647"/>
                <a:gd name="connsiteX236" fmla="*/ 1348125 w 3079941"/>
                <a:gd name="connsiteY236" fmla="*/ 618269 h 1160647"/>
                <a:gd name="connsiteX237" fmla="*/ 1349392 w 3079941"/>
                <a:gd name="connsiteY237" fmla="*/ 618269 h 1160647"/>
                <a:gd name="connsiteX238" fmla="*/ 1358259 w 3079941"/>
                <a:gd name="connsiteY238" fmla="*/ 618269 h 1160647"/>
                <a:gd name="connsiteX239" fmla="*/ 1368392 w 3079941"/>
                <a:gd name="connsiteY239" fmla="*/ 661504 h 1160647"/>
                <a:gd name="connsiteX240" fmla="*/ 1369405 w 3079941"/>
                <a:gd name="connsiteY240" fmla="*/ 661504 h 1160647"/>
                <a:gd name="connsiteX241" fmla="*/ 1376499 w 3079941"/>
                <a:gd name="connsiteY241" fmla="*/ 661504 h 1160647"/>
                <a:gd name="connsiteX242" fmla="*/ 1376499 w 3079941"/>
                <a:gd name="connsiteY242" fmla="*/ 700416 h 1160647"/>
                <a:gd name="connsiteX243" fmla="*/ 1378272 w 3079941"/>
                <a:gd name="connsiteY243" fmla="*/ 700416 h 1160647"/>
                <a:gd name="connsiteX244" fmla="*/ 1390686 w 3079941"/>
                <a:gd name="connsiteY244" fmla="*/ 700416 h 1160647"/>
                <a:gd name="connsiteX245" fmla="*/ 1390686 w 3079941"/>
                <a:gd name="connsiteY245" fmla="*/ 702578 h 1160647"/>
                <a:gd name="connsiteX246" fmla="*/ 1390686 w 3079941"/>
                <a:gd name="connsiteY246" fmla="*/ 717710 h 1160647"/>
                <a:gd name="connsiteX247" fmla="*/ 1394739 w 3079941"/>
                <a:gd name="connsiteY247" fmla="*/ 715549 h 1160647"/>
                <a:gd name="connsiteX248" fmla="*/ 1394739 w 3079941"/>
                <a:gd name="connsiteY248" fmla="*/ 700416 h 1160647"/>
                <a:gd name="connsiteX249" fmla="*/ 1396259 w 3079941"/>
                <a:gd name="connsiteY249" fmla="*/ 700416 h 1160647"/>
                <a:gd name="connsiteX250" fmla="*/ 1406899 w 3079941"/>
                <a:gd name="connsiteY250" fmla="*/ 700416 h 1160647"/>
                <a:gd name="connsiteX251" fmla="*/ 1406899 w 3079941"/>
                <a:gd name="connsiteY251" fmla="*/ 702037 h 1160647"/>
                <a:gd name="connsiteX252" fmla="*/ 1406899 w 3079941"/>
                <a:gd name="connsiteY252" fmla="*/ 713387 h 1160647"/>
                <a:gd name="connsiteX253" fmla="*/ 1437300 w 3079941"/>
                <a:gd name="connsiteY253" fmla="*/ 713387 h 1160647"/>
                <a:gd name="connsiteX254" fmla="*/ 1437300 w 3079941"/>
                <a:gd name="connsiteY254" fmla="*/ 676637 h 1160647"/>
                <a:gd name="connsiteX255" fmla="*/ 1438566 w 3079941"/>
                <a:gd name="connsiteY255" fmla="*/ 676637 h 1160647"/>
                <a:gd name="connsiteX256" fmla="*/ 1447433 w 3079941"/>
                <a:gd name="connsiteY256" fmla="*/ 676637 h 1160647"/>
                <a:gd name="connsiteX257" fmla="*/ 1447433 w 3079941"/>
                <a:gd name="connsiteY257" fmla="*/ 698254 h 1160647"/>
                <a:gd name="connsiteX258" fmla="*/ 1449460 w 3079941"/>
                <a:gd name="connsiteY258" fmla="*/ 665828 h 1160647"/>
                <a:gd name="connsiteX259" fmla="*/ 1471753 w 3079941"/>
                <a:gd name="connsiteY259" fmla="*/ 665828 h 1160647"/>
                <a:gd name="connsiteX260" fmla="*/ 1471753 w 3079941"/>
                <a:gd name="connsiteY260" fmla="*/ 664206 h 1160647"/>
                <a:gd name="connsiteX261" fmla="*/ 1471753 w 3079941"/>
                <a:gd name="connsiteY261" fmla="*/ 652857 h 1160647"/>
                <a:gd name="connsiteX262" fmla="*/ 1472513 w 3079941"/>
                <a:gd name="connsiteY262" fmla="*/ 652857 h 1160647"/>
                <a:gd name="connsiteX263" fmla="*/ 1477833 w 3079941"/>
                <a:gd name="connsiteY263" fmla="*/ 652857 h 1160647"/>
                <a:gd name="connsiteX264" fmla="*/ 1477833 w 3079941"/>
                <a:gd name="connsiteY264" fmla="*/ 650966 h 1160647"/>
                <a:gd name="connsiteX265" fmla="*/ 1477833 w 3079941"/>
                <a:gd name="connsiteY265" fmla="*/ 637725 h 1160647"/>
                <a:gd name="connsiteX266" fmla="*/ 1481887 w 3079941"/>
                <a:gd name="connsiteY266" fmla="*/ 644210 h 1160647"/>
                <a:gd name="connsiteX267" fmla="*/ 1484167 w 3079941"/>
                <a:gd name="connsiteY267" fmla="*/ 644210 h 1160647"/>
                <a:gd name="connsiteX268" fmla="*/ 1500127 w 3079941"/>
                <a:gd name="connsiteY268" fmla="*/ 644210 h 1160647"/>
                <a:gd name="connsiteX269" fmla="*/ 1500127 w 3079941"/>
                <a:gd name="connsiteY269" fmla="*/ 643399 h 1160647"/>
                <a:gd name="connsiteX270" fmla="*/ 1500127 w 3079941"/>
                <a:gd name="connsiteY270" fmla="*/ 637725 h 1160647"/>
                <a:gd name="connsiteX271" fmla="*/ 1500887 w 3079941"/>
                <a:gd name="connsiteY271" fmla="*/ 637725 h 1160647"/>
                <a:gd name="connsiteX272" fmla="*/ 1506207 w 3079941"/>
                <a:gd name="connsiteY272" fmla="*/ 637725 h 1160647"/>
                <a:gd name="connsiteX273" fmla="*/ 1506207 w 3079941"/>
                <a:gd name="connsiteY273" fmla="*/ 639076 h 1160647"/>
                <a:gd name="connsiteX274" fmla="*/ 1506207 w 3079941"/>
                <a:gd name="connsiteY274" fmla="*/ 648534 h 1160647"/>
                <a:gd name="connsiteX275" fmla="*/ 1544714 w 3079941"/>
                <a:gd name="connsiteY275" fmla="*/ 648534 h 1160647"/>
                <a:gd name="connsiteX276" fmla="*/ 1544714 w 3079941"/>
                <a:gd name="connsiteY276" fmla="*/ 786887 h 1160647"/>
                <a:gd name="connsiteX277" fmla="*/ 1546234 w 3079941"/>
                <a:gd name="connsiteY277" fmla="*/ 786887 h 1160647"/>
                <a:gd name="connsiteX278" fmla="*/ 1556874 w 3079941"/>
                <a:gd name="connsiteY278" fmla="*/ 786887 h 1160647"/>
                <a:gd name="connsiteX279" fmla="*/ 1556874 w 3079941"/>
                <a:gd name="connsiteY279" fmla="*/ 773917 h 1160647"/>
                <a:gd name="connsiteX280" fmla="*/ 1560928 w 3079941"/>
                <a:gd name="connsiteY280" fmla="*/ 773917 h 1160647"/>
                <a:gd name="connsiteX281" fmla="*/ 1560928 w 3079941"/>
                <a:gd name="connsiteY281" fmla="*/ 786887 h 1160647"/>
                <a:gd name="connsiteX282" fmla="*/ 1591328 w 3079941"/>
                <a:gd name="connsiteY282" fmla="*/ 786887 h 1160647"/>
                <a:gd name="connsiteX283" fmla="*/ 1591328 w 3079941"/>
                <a:gd name="connsiteY283" fmla="*/ 756622 h 1160647"/>
                <a:gd name="connsiteX284" fmla="*/ 1603488 w 3079941"/>
                <a:gd name="connsiteY284" fmla="*/ 756622 h 1160647"/>
                <a:gd name="connsiteX285" fmla="*/ 1615648 w 3079941"/>
                <a:gd name="connsiteY285" fmla="*/ 754461 h 1160647"/>
                <a:gd name="connsiteX286" fmla="*/ 1619702 w 3079941"/>
                <a:gd name="connsiteY286" fmla="*/ 756622 h 1160647"/>
                <a:gd name="connsiteX287" fmla="*/ 1629835 w 3079941"/>
                <a:gd name="connsiteY287" fmla="*/ 756622 h 1160647"/>
                <a:gd name="connsiteX288" fmla="*/ 1629835 w 3079941"/>
                <a:gd name="connsiteY288" fmla="*/ 786887 h 1160647"/>
                <a:gd name="connsiteX289" fmla="*/ 1637942 w 3079941"/>
                <a:gd name="connsiteY289" fmla="*/ 786887 h 1160647"/>
                <a:gd name="connsiteX290" fmla="*/ 1637942 w 3079941"/>
                <a:gd name="connsiteY290" fmla="*/ 804182 h 1160647"/>
                <a:gd name="connsiteX291" fmla="*/ 1647278 w 3079941"/>
                <a:gd name="connsiteY291" fmla="*/ 805087 h 1160647"/>
                <a:gd name="connsiteX292" fmla="*/ 1660236 w 3079941"/>
                <a:gd name="connsiteY292" fmla="*/ 805087 h 1160647"/>
                <a:gd name="connsiteX293" fmla="*/ 1660236 w 3079941"/>
                <a:gd name="connsiteY293" fmla="*/ 789049 h 1160647"/>
                <a:gd name="connsiteX294" fmla="*/ 1728192 w 3079941"/>
                <a:gd name="connsiteY294" fmla="*/ 789049 h 1160647"/>
                <a:gd name="connsiteX295" fmla="*/ 1728192 w 3079941"/>
                <a:gd name="connsiteY295" fmla="*/ 703796 h 1160647"/>
                <a:gd name="connsiteX296" fmla="*/ 1800200 w 3079941"/>
                <a:gd name="connsiteY296" fmla="*/ 703796 h 1160647"/>
                <a:gd name="connsiteX297" fmla="*/ 1800200 w 3079941"/>
                <a:gd name="connsiteY297" fmla="*/ 782564 h 1160647"/>
                <a:gd name="connsiteX298" fmla="*/ 1802104 w 3079941"/>
                <a:gd name="connsiteY298" fmla="*/ 782564 h 1160647"/>
                <a:gd name="connsiteX299" fmla="*/ 1803346 w 3079941"/>
                <a:gd name="connsiteY299" fmla="*/ 805087 h 1160647"/>
                <a:gd name="connsiteX300" fmla="*/ 1813022 w 3079941"/>
                <a:gd name="connsiteY300" fmla="*/ 805087 h 1160647"/>
                <a:gd name="connsiteX301" fmla="*/ 1814264 w 3079941"/>
                <a:gd name="connsiteY301" fmla="*/ 782564 h 1160647"/>
                <a:gd name="connsiteX302" fmla="*/ 1820344 w 3079941"/>
                <a:gd name="connsiteY302" fmla="*/ 782564 h 1160647"/>
                <a:gd name="connsiteX303" fmla="*/ 1821586 w 3079941"/>
                <a:gd name="connsiteY303" fmla="*/ 805087 h 1160647"/>
                <a:gd name="connsiteX304" fmla="*/ 1872208 w 3079941"/>
                <a:gd name="connsiteY304" fmla="*/ 805087 h 1160647"/>
                <a:gd name="connsiteX305" fmla="*/ 1872208 w 3079941"/>
                <a:gd name="connsiteY305" fmla="*/ 642059 h 1160647"/>
                <a:gd name="connsiteX306" fmla="*/ 2069535 w 3079941"/>
                <a:gd name="connsiteY306" fmla="*/ 642059 h 1160647"/>
                <a:gd name="connsiteX307" fmla="*/ 2069535 w 3079941"/>
                <a:gd name="connsiteY307" fmla="*/ 805087 h 1160647"/>
                <a:gd name="connsiteX308" fmla="*/ 2088232 w 3079941"/>
                <a:gd name="connsiteY308" fmla="*/ 805087 h 1160647"/>
                <a:gd name="connsiteX309" fmla="*/ 2088232 w 3079941"/>
                <a:gd name="connsiteY309" fmla="*/ 722394 h 1160647"/>
                <a:gd name="connsiteX310" fmla="*/ 2183352 w 3079941"/>
                <a:gd name="connsiteY310" fmla="*/ 722394 h 1160647"/>
                <a:gd name="connsiteX311" fmla="*/ 2195282 w 3079941"/>
                <a:gd name="connsiteY311" fmla="*/ 404253 h 1160647"/>
                <a:gd name="connsiteX312" fmla="*/ 2183122 w 3079941"/>
                <a:gd name="connsiteY312" fmla="*/ 382635 h 1160647"/>
                <a:gd name="connsiteX313" fmla="*/ 2177042 w 3079941"/>
                <a:gd name="connsiteY313" fmla="*/ 378311 h 1160647"/>
                <a:gd name="connsiteX314" fmla="*/ 2185149 w 3079941"/>
                <a:gd name="connsiteY314" fmla="*/ 354532 h 1160647"/>
                <a:gd name="connsiteX315" fmla="*/ 2185149 w 3079941"/>
                <a:gd name="connsiteY315" fmla="*/ 337238 h 1160647"/>
                <a:gd name="connsiteX316" fmla="*/ 2199336 w 3079941"/>
                <a:gd name="connsiteY316" fmla="*/ 337238 h 1160647"/>
                <a:gd name="connsiteX317" fmla="*/ 2199336 w 3079941"/>
                <a:gd name="connsiteY317" fmla="*/ 315620 h 1160647"/>
                <a:gd name="connsiteX318" fmla="*/ 2201362 w 3079941"/>
                <a:gd name="connsiteY318" fmla="*/ 311296 h 1160647"/>
                <a:gd name="connsiteX319" fmla="*/ 2201362 w 3079941"/>
                <a:gd name="connsiteY319" fmla="*/ 233472 h 1160647"/>
                <a:gd name="connsiteX320" fmla="*/ 2199336 w 3079941"/>
                <a:gd name="connsiteY320" fmla="*/ 226987 h 1160647"/>
                <a:gd name="connsiteX321" fmla="*/ 2205416 w 3079941"/>
                <a:gd name="connsiteY321" fmla="*/ 220501 h 1160647"/>
                <a:gd name="connsiteX322" fmla="*/ 2205416 w 3079941"/>
                <a:gd name="connsiteY322" fmla="*/ 162133 h 1160647"/>
                <a:gd name="connsiteX323" fmla="*/ 2207442 w 3079941"/>
                <a:gd name="connsiteY323" fmla="*/ 157810 h 1160647"/>
                <a:gd name="connsiteX324" fmla="*/ 2207442 w 3079941"/>
                <a:gd name="connsiteY324" fmla="*/ 101604 h 1160647"/>
                <a:gd name="connsiteX325" fmla="*/ 2209469 w 3079941"/>
                <a:gd name="connsiteY325" fmla="*/ 82148 h 1160647"/>
                <a:gd name="connsiteX326" fmla="*/ 2213523 w 3079941"/>
                <a:gd name="connsiteY326" fmla="*/ 99442 h 1160647"/>
                <a:gd name="connsiteX327" fmla="*/ 2215549 w 3079941"/>
                <a:gd name="connsiteY327" fmla="*/ 157810 h 1160647"/>
                <a:gd name="connsiteX328" fmla="*/ 2217576 w 3079941"/>
                <a:gd name="connsiteY328" fmla="*/ 220501 h 1160647"/>
                <a:gd name="connsiteX329" fmla="*/ 2223656 w 3079941"/>
                <a:gd name="connsiteY329" fmla="*/ 226987 h 1160647"/>
                <a:gd name="connsiteX330" fmla="*/ 2221629 w 3079941"/>
                <a:gd name="connsiteY330" fmla="*/ 233472 h 1160647"/>
                <a:gd name="connsiteX331" fmla="*/ 2221629 w 3079941"/>
                <a:gd name="connsiteY331" fmla="*/ 311296 h 1160647"/>
                <a:gd name="connsiteX332" fmla="*/ 2223656 w 3079941"/>
                <a:gd name="connsiteY332" fmla="*/ 315620 h 1160647"/>
                <a:gd name="connsiteX333" fmla="*/ 2223656 w 3079941"/>
                <a:gd name="connsiteY333" fmla="*/ 337238 h 1160647"/>
                <a:gd name="connsiteX334" fmla="*/ 2237843 w 3079941"/>
                <a:gd name="connsiteY334" fmla="*/ 337238 h 1160647"/>
                <a:gd name="connsiteX335" fmla="*/ 2237843 w 3079941"/>
                <a:gd name="connsiteY335" fmla="*/ 354532 h 1160647"/>
                <a:gd name="connsiteX336" fmla="*/ 2245950 w 3079941"/>
                <a:gd name="connsiteY336" fmla="*/ 378311 h 1160647"/>
                <a:gd name="connsiteX337" fmla="*/ 2239870 w 3079941"/>
                <a:gd name="connsiteY337" fmla="*/ 382635 h 1160647"/>
                <a:gd name="connsiteX338" fmla="*/ 2227709 w 3079941"/>
                <a:gd name="connsiteY338" fmla="*/ 404253 h 1160647"/>
                <a:gd name="connsiteX339" fmla="*/ 2235816 w 3079941"/>
                <a:gd name="connsiteY339" fmla="*/ 657181 h 1160647"/>
                <a:gd name="connsiteX340" fmla="*/ 2300670 w 3079941"/>
                <a:gd name="connsiteY340" fmla="*/ 657181 h 1160647"/>
                <a:gd name="connsiteX341" fmla="*/ 2300670 w 3079941"/>
                <a:gd name="connsiteY341" fmla="*/ 732843 h 1160647"/>
                <a:gd name="connsiteX342" fmla="*/ 2308777 w 3079941"/>
                <a:gd name="connsiteY342" fmla="*/ 732843 h 1160647"/>
                <a:gd name="connsiteX343" fmla="*/ 2310804 w 3079941"/>
                <a:gd name="connsiteY343" fmla="*/ 726358 h 1160647"/>
                <a:gd name="connsiteX344" fmla="*/ 2316884 w 3079941"/>
                <a:gd name="connsiteY344" fmla="*/ 726358 h 1160647"/>
                <a:gd name="connsiteX345" fmla="*/ 2318911 w 3079941"/>
                <a:gd name="connsiteY345" fmla="*/ 735005 h 1160647"/>
                <a:gd name="connsiteX346" fmla="*/ 2331071 w 3079941"/>
                <a:gd name="connsiteY346" fmla="*/ 735005 h 1160647"/>
                <a:gd name="connsiteX347" fmla="*/ 2331071 w 3079941"/>
                <a:gd name="connsiteY347" fmla="*/ 728519 h 1160647"/>
                <a:gd name="connsiteX348" fmla="*/ 2353364 w 3079941"/>
                <a:gd name="connsiteY348" fmla="*/ 728519 h 1160647"/>
                <a:gd name="connsiteX349" fmla="*/ 2353364 w 3079941"/>
                <a:gd name="connsiteY349" fmla="*/ 735005 h 1160647"/>
                <a:gd name="connsiteX350" fmla="*/ 2373631 w 3079941"/>
                <a:gd name="connsiteY350" fmla="*/ 735005 h 1160647"/>
                <a:gd name="connsiteX351" fmla="*/ 2373631 w 3079941"/>
                <a:gd name="connsiteY351" fmla="*/ 780402 h 1160647"/>
                <a:gd name="connsiteX352" fmla="*/ 2387818 w 3079941"/>
                <a:gd name="connsiteY352" fmla="*/ 780402 h 1160647"/>
                <a:gd name="connsiteX353" fmla="*/ 2387818 w 3079941"/>
                <a:gd name="connsiteY353" fmla="*/ 767431 h 1160647"/>
                <a:gd name="connsiteX354" fmla="*/ 2404032 w 3079941"/>
                <a:gd name="connsiteY354" fmla="*/ 767431 h 1160647"/>
                <a:gd name="connsiteX355" fmla="*/ 2404032 w 3079941"/>
                <a:gd name="connsiteY355" fmla="*/ 588004 h 1160647"/>
                <a:gd name="connsiteX356" fmla="*/ 2410112 w 3079941"/>
                <a:gd name="connsiteY356" fmla="*/ 581518 h 1160647"/>
                <a:gd name="connsiteX357" fmla="*/ 2483073 w 3079941"/>
                <a:gd name="connsiteY357" fmla="*/ 581518 h 1160647"/>
                <a:gd name="connsiteX358" fmla="*/ 2483073 w 3079941"/>
                <a:gd name="connsiteY358" fmla="*/ 590166 h 1160647"/>
                <a:gd name="connsiteX359" fmla="*/ 2493206 w 3079941"/>
                <a:gd name="connsiteY359" fmla="*/ 590166 h 1160647"/>
                <a:gd name="connsiteX360" fmla="*/ 2493206 w 3079941"/>
                <a:gd name="connsiteY360" fmla="*/ 704740 h 1160647"/>
                <a:gd name="connsiteX361" fmla="*/ 2515500 w 3079941"/>
                <a:gd name="connsiteY361" fmla="*/ 704740 h 1160647"/>
                <a:gd name="connsiteX362" fmla="*/ 2515500 w 3079941"/>
                <a:gd name="connsiteY362" fmla="*/ 637725 h 1160647"/>
                <a:gd name="connsiteX363" fmla="*/ 2541847 w 3079941"/>
                <a:gd name="connsiteY363" fmla="*/ 637725 h 1160647"/>
                <a:gd name="connsiteX364" fmla="*/ 2545900 w 3079941"/>
                <a:gd name="connsiteY364" fmla="*/ 633401 h 1160647"/>
                <a:gd name="connsiteX365" fmla="*/ 2554007 w 3079941"/>
                <a:gd name="connsiteY365" fmla="*/ 633401 h 1160647"/>
                <a:gd name="connsiteX366" fmla="*/ 2558060 w 3079941"/>
                <a:gd name="connsiteY366" fmla="*/ 637725 h 1160647"/>
                <a:gd name="connsiteX367" fmla="*/ 2580354 w 3079941"/>
                <a:gd name="connsiteY367" fmla="*/ 637725 h 1160647"/>
                <a:gd name="connsiteX368" fmla="*/ 2580354 w 3079941"/>
                <a:gd name="connsiteY368" fmla="*/ 520989 h 1160647"/>
                <a:gd name="connsiteX369" fmla="*/ 2637101 w 3079941"/>
                <a:gd name="connsiteY369" fmla="*/ 510180 h 1160647"/>
                <a:gd name="connsiteX370" fmla="*/ 2637101 w 3079941"/>
                <a:gd name="connsiteY370" fmla="*/ 511261 h 1160647"/>
                <a:gd name="connsiteX371" fmla="*/ 2637101 w 3079941"/>
                <a:gd name="connsiteY371" fmla="*/ 518827 h 1160647"/>
                <a:gd name="connsiteX372" fmla="*/ 2663448 w 3079941"/>
                <a:gd name="connsiteY372" fmla="*/ 518827 h 1160647"/>
                <a:gd name="connsiteX373" fmla="*/ 2663448 w 3079941"/>
                <a:gd name="connsiteY373" fmla="*/ 773917 h 1160647"/>
                <a:gd name="connsiteX374" fmla="*/ 2685742 w 3079941"/>
                <a:gd name="connsiteY374" fmla="*/ 773917 h 1160647"/>
                <a:gd name="connsiteX375" fmla="*/ 2685742 w 3079941"/>
                <a:gd name="connsiteY375" fmla="*/ 769593 h 1160647"/>
                <a:gd name="connsiteX376" fmla="*/ 2697902 w 3079941"/>
                <a:gd name="connsiteY376" fmla="*/ 769593 h 1160647"/>
                <a:gd name="connsiteX377" fmla="*/ 2697902 w 3079941"/>
                <a:gd name="connsiteY377" fmla="*/ 773917 h 1160647"/>
                <a:gd name="connsiteX378" fmla="*/ 2722222 w 3079941"/>
                <a:gd name="connsiteY378" fmla="*/ 773917 h 1160647"/>
                <a:gd name="connsiteX379" fmla="*/ 2722222 w 3079941"/>
                <a:gd name="connsiteY379" fmla="*/ 760946 h 1160647"/>
                <a:gd name="connsiteX380" fmla="*/ 2750596 w 3079941"/>
                <a:gd name="connsiteY380" fmla="*/ 760946 h 1160647"/>
                <a:gd name="connsiteX381" fmla="*/ 2762756 w 3079941"/>
                <a:gd name="connsiteY381" fmla="*/ 756622 h 1160647"/>
                <a:gd name="connsiteX382" fmla="*/ 2783023 w 3079941"/>
                <a:gd name="connsiteY382" fmla="*/ 760946 h 1160647"/>
                <a:gd name="connsiteX383" fmla="*/ 2783023 w 3079941"/>
                <a:gd name="connsiteY383" fmla="*/ 743652 h 1160647"/>
                <a:gd name="connsiteX384" fmla="*/ 2791130 w 3079941"/>
                <a:gd name="connsiteY384" fmla="*/ 743652 h 1160647"/>
                <a:gd name="connsiteX385" fmla="*/ 2791130 w 3079941"/>
                <a:gd name="connsiteY385" fmla="*/ 730681 h 1160647"/>
                <a:gd name="connsiteX386" fmla="*/ 2847877 w 3079941"/>
                <a:gd name="connsiteY386" fmla="*/ 730681 h 1160647"/>
                <a:gd name="connsiteX387" fmla="*/ 2847877 w 3079941"/>
                <a:gd name="connsiteY387" fmla="*/ 700416 h 1160647"/>
                <a:gd name="connsiteX388" fmla="*/ 2866117 w 3079941"/>
                <a:gd name="connsiteY388" fmla="*/ 700416 h 1160647"/>
                <a:gd name="connsiteX389" fmla="*/ 2866117 w 3079941"/>
                <a:gd name="connsiteY389" fmla="*/ 693931 h 1160647"/>
                <a:gd name="connsiteX390" fmla="*/ 2878277 w 3079941"/>
                <a:gd name="connsiteY390" fmla="*/ 693931 h 1160647"/>
                <a:gd name="connsiteX391" fmla="*/ 2878277 w 3079941"/>
                <a:gd name="connsiteY391" fmla="*/ 700416 h 1160647"/>
                <a:gd name="connsiteX392" fmla="*/ 2894491 w 3079941"/>
                <a:gd name="connsiteY392" fmla="*/ 700416 h 1160647"/>
                <a:gd name="connsiteX393" fmla="*/ 2894491 w 3079941"/>
                <a:gd name="connsiteY393" fmla="*/ 750137 h 1160647"/>
                <a:gd name="connsiteX394" fmla="*/ 2926918 w 3079941"/>
                <a:gd name="connsiteY394" fmla="*/ 750137 h 1160647"/>
                <a:gd name="connsiteX395" fmla="*/ 2926918 w 3079941"/>
                <a:gd name="connsiteY395" fmla="*/ 724196 h 1160647"/>
                <a:gd name="connsiteX396" fmla="*/ 2965425 w 3079941"/>
                <a:gd name="connsiteY396" fmla="*/ 724196 h 1160647"/>
                <a:gd name="connsiteX397" fmla="*/ 2965425 w 3079941"/>
                <a:gd name="connsiteY397" fmla="*/ 693931 h 1160647"/>
                <a:gd name="connsiteX398" fmla="*/ 3014066 w 3079941"/>
                <a:gd name="connsiteY398" fmla="*/ 693931 h 1160647"/>
                <a:gd name="connsiteX399" fmla="*/ 3014066 w 3079941"/>
                <a:gd name="connsiteY399" fmla="*/ 805087 h 1160647"/>
                <a:gd name="connsiteX400" fmla="*/ 3014066 w 3079941"/>
                <a:gd name="connsiteY400" fmla="*/ 818866 h 1160647"/>
                <a:gd name="connsiteX401" fmla="*/ 3079941 w 3079941"/>
                <a:gd name="connsiteY401" fmla="*/ 818866 h 1160647"/>
                <a:gd name="connsiteX402" fmla="*/ 3079941 w 3079941"/>
                <a:gd name="connsiteY402" fmla="*/ 1160647 h 1160647"/>
                <a:gd name="connsiteX403" fmla="*/ 200958 w 3079941"/>
                <a:gd name="connsiteY403" fmla="*/ 1160647 h 1160647"/>
                <a:gd name="connsiteX404" fmla="*/ 0 w 3079941"/>
                <a:gd name="connsiteY404" fmla="*/ 1126882 h 1160647"/>
                <a:gd name="connsiteX405" fmla="*/ 55096 w 3079941"/>
                <a:gd name="connsiteY405" fmla="*/ 886329 h 1160647"/>
                <a:gd name="connsiteX406" fmla="*/ 55096 w 3079941"/>
                <a:gd name="connsiteY406" fmla="*/ 724196 h 1160647"/>
                <a:gd name="connsiteX407" fmla="*/ 75363 w 3079941"/>
                <a:gd name="connsiteY407" fmla="*/ 724196 h 1160647"/>
                <a:gd name="connsiteX408" fmla="*/ 75870 w 3079941"/>
                <a:gd name="connsiteY408" fmla="*/ 723115 h 1160647"/>
                <a:gd name="connsiteX409" fmla="*/ 79416 w 3079941"/>
                <a:gd name="connsiteY409" fmla="*/ 715549 h 1160647"/>
                <a:gd name="connsiteX410" fmla="*/ 81190 w 3079941"/>
                <a:gd name="connsiteY410" fmla="*/ 715819 h 1160647"/>
                <a:gd name="connsiteX411" fmla="*/ 93603 w 3079941"/>
                <a:gd name="connsiteY411" fmla="*/ 717710 h 1160647"/>
                <a:gd name="connsiteX412" fmla="*/ 94110 w 3079941"/>
                <a:gd name="connsiteY412" fmla="*/ 719062 h 1160647"/>
                <a:gd name="connsiteX413" fmla="*/ 97656 w 3079941"/>
                <a:gd name="connsiteY413" fmla="*/ 728519 h 1160647"/>
                <a:gd name="connsiteX414" fmla="*/ 124003 w 3079941"/>
                <a:gd name="connsiteY414" fmla="*/ 730681 h 1160647"/>
                <a:gd name="connsiteX415" fmla="*/ 124003 w 3079941"/>
                <a:gd name="connsiteY415" fmla="*/ 607460 h 1160647"/>
                <a:gd name="connsiteX416" fmla="*/ 126030 w 3079941"/>
                <a:gd name="connsiteY416" fmla="*/ 607460 h 1160647"/>
                <a:gd name="connsiteX417" fmla="*/ 140217 w 3079941"/>
                <a:gd name="connsiteY417" fmla="*/ 607460 h 1160647"/>
                <a:gd name="connsiteX418" fmla="*/ 140217 w 3079941"/>
                <a:gd name="connsiteY418" fmla="*/ 471268 h 1160647"/>
                <a:gd name="connsiteX419" fmla="*/ 141990 w 3079941"/>
                <a:gd name="connsiteY419" fmla="*/ 471268 h 1160647"/>
                <a:gd name="connsiteX420" fmla="*/ 154404 w 3079941"/>
                <a:gd name="connsiteY420" fmla="*/ 471268 h 1160647"/>
                <a:gd name="connsiteX421" fmla="*/ 154404 w 3079941"/>
                <a:gd name="connsiteY421" fmla="*/ 356694 h 1160647"/>
                <a:gd name="connsiteX422" fmla="*/ 158457 w 3079941"/>
                <a:gd name="connsiteY422" fmla="*/ 328590 h 1160647"/>
                <a:gd name="connsiteX423" fmla="*/ 160484 w 3079941"/>
                <a:gd name="connsiteY423" fmla="*/ 328590 h 1160647"/>
                <a:gd name="connsiteX424" fmla="*/ 174671 w 3079941"/>
                <a:gd name="connsiteY424" fmla="*/ 328590 h 1160647"/>
                <a:gd name="connsiteX425" fmla="*/ 211151 w 3079941"/>
                <a:gd name="connsiteY425" fmla="*/ 246443 h 1160647"/>
                <a:gd name="connsiteX426" fmla="*/ 215205 w 3079941"/>
                <a:gd name="connsiteY426" fmla="*/ 0 h 1160647"/>
                <a:gd name="connsiteX0" fmla="*/ 215205 w 3079941"/>
                <a:gd name="connsiteY0" fmla="*/ 0 h 1160647"/>
                <a:gd name="connsiteX1" fmla="*/ 217231 w 3079941"/>
                <a:gd name="connsiteY1" fmla="*/ 246443 h 1160647"/>
                <a:gd name="connsiteX2" fmla="*/ 255738 w 3079941"/>
                <a:gd name="connsiteY2" fmla="*/ 326429 h 1160647"/>
                <a:gd name="connsiteX3" fmla="*/ 257765 w 3079941"/>
                <a:gd name="connsiteY3" fmla="*/ 326429 h 1160647"/>
                <a:gd name="connsiteX4" fmla="*/ 271952 w 3079941"/>
                <a:gd name="connsiteY4" fmla="*/ 326429 h 1160647"/>
                <a:gd name="connsiteX5" fmla="*/ 271952 w 3079941"/>
                <a:gd name="connsiteY5" fmla="*/ 350208 h 1160647"/>
                <a:gd name="connsiteX6" fmla="*/ 272459 w 3079941"/>
                <a:gd name="connsiteY6" fmla="*/ 351019 h 1160647"/>
                <a:gd name="connsiteX7" fmla="*/ 276005 w 3079941"/>
                <a:gd name="connsiteY7" fmla="*/ 356694 h 1160647"/>
                <a:gd name="connsiteX8" fmla="*/ 276005 w 3079941"/>
                <a:gd name="connsiteY8" fmla="*/ 471268 h 1160647"/>
                <a:gd name="connsiteX9" fmla="*/ 278285 w 3079941"/>
                <a:gd name="connsiteY9" fmla="*/ 471268 h 1160647"/>
                <a:gd name="connsiteX10" fmla="*/ 294246 w 3079941"/>
                <a:gd name="connsiteY10" fmla="*/ 471268 h 1160647"/>
                <a:gd name="connsiteX11" fmla="*/ 294246 w 3079941"/>
                <a:gd name="connsiteY11" fmla="*/ 611783 h 1160647"/>
                <a:gd name="connsiteX12" fmla="*/ 295766 w 3079941"/>
                <a:gd name="connsiteY12" fmla="*/ 611513 h 1160647"/>
                <a:gd name="connsiteX13" fmla="*/ 306406 w 3079941"/>
                <a:gd name="connsiteY13" fmla="*/ 609622 h 1160647"/>
                <a:gd name="connsiteX14" fmla="*/ 304379 w 3079941"/>
                <a:gd name="connsiteY14" fmla="*/ 698254 h 1160647"/>
                <a:gd name="connsiteX15" fmla="*/ 305899 w 3079941"/>
                <a:gd name="connsiteY15" fmla="*/ 698525 h 1160647"/>
                <a:gd name="connsiteX16" fmla="*/ 316539 w 3079941"/>
                <a:gd name="connsiteY16" fmla="*/ 700416 h 1160647"/>
                <a:gd name="connsiteX17" fmla="*/ 316792 w 3079941"/>
                <a:gd name="connsiteY17" fmla="*/ 701227 h 1160647"/>
                <a:gd name="connsiteX18" fmla="*/ 318566 w 3079941"/>
                <a:gd name="connsiteY18" fmla="*/ 706902 h 1160647"/>
                <a:gd name="connsiteX19" fmla="*/ 319326 w 3079941"/>
                <a:gd name="connsiteY19" fmla="*/ 704470 h 1160647"/>
                <a:gd name="connsiteX20" fmla="*/ 324646 w 3079941"/>
                <a:gd name="connsiteY20" fmla="*/ 687446 h 1160647"/>
                <a:gd name="connsiteX21" fmla="*/ 326419 w 3079941"/>
                <a:gd name="connsiteY21" fmla="*/ 687446 h 1160647"/>
                <a:gd name="connsiteX22" fmla="*/ 338833 w 3079941"/>
                <a:gd name="connsiteY22" fmla="*/ 687446 h 1160647"/>
                <a:gd name="connsiteX23" fmla="*/ 338833 w 3079941"/>
                <a:gd name="connsiteY23" fmla="*/ 719872 h 1160647"/>
                <a:gd name="connsiteX24" fmla="*/ 339846 w 3079941"/>
                <a:gd name="connsiteY24" fmla="*/ 720413 h 1160647"/>
                <a:gd name="connsiteX25" fmla="*/ 346940 w 3079941"/>
                <a:gd name="connsiteY25" fmla="*/ 724196 h 1160647"/>
                <a:gd name="connsiteX26" fmla="*/ 346940 w 3079941"/>
                <a:gd name="connsiteY26" fmla="*/ 725547 h 1160647"/>
                <a:gd name="connsiteX27" fmla="*/ 346940 w 3079941"/>
                <a:gd name="connsiteY27" fmla="*/ 735005 h 1160647"/>
                <a:gd name="connsiteX28" fmla="*/ 391527 w 3079941"/>
                <a:gd name="connsiteY28" fmla="*/ 735005 h 1160647"/>
                <a:gd name="connsiteX29" fmla="*/ 391527 w 3079941"/>
                <a:gd name="connsiteY29" fmla="*/ 736086 h 1160647"/>
                <a:gd name="connsiteX30" fmla="*/ 391527 w 3079941"/>
                <a:gd name="connsiteY30" fmla="*/ 743652 h 1160647"/>
                <a:gd name="connsiteX31" fmla="*/ 393553 w 3079941"/>
                <a:gd name="connsiteY31" fmla="*/ 743652 h 1160647"/>
                <a:gd name="connsiteX32" fmla="*/ 407740 w 3079941"/>
                <a:gd name="connsiteY32" fmla="*/ 743652 h 1160647"/>
                <a:gd name="connsiteX33" fmla="*/ 407740 w 3079941"/>
                <a:gd name="connsiteY33" fmla="*/ 713387 h 1160647"/>
                <a:gd name="connsiteX34" fmla="*/ 452327 w 3079941"/>
                <a:gd name="connsiteY34" fmla="*/ 713387 h 1160647"/>
                <a:gd name="connsiteX35" fmla="*/ 452327 w 3079941"/>
                <a:gd name="connsiteY35" fmla="*/ 712036 h 1160647"/>
                <a:gd name="connsiteX36" fmla="*/ 452327 w 3079941"/>
                <a:gd name="connsiteY36" fmla="*/ 702578 h 1160647"/>
                <a:gd name="connsiteX37" fmla="*/ 453341 w 3079941"/>
                <a:gd name="connsiteY37" fmla="*/ 702578 h 1160647"/>
                <a:gd name="connsiteX38" fmla="*/ 460434 w 3079941"/>
                <a:gd name="connsiteY38" fmla="*/ 702578 h 1160647"/>
                <a:gd name="connsiteX39" fmla="*/ 460434 w 3079941"/>
                <a:gd name="connsiteY39" fmla="*/ 700687 h 1160647"/>
                <a:gd name="connsiteX40" fmla="*/ 460434 w 3079941"/>
                <a:gd name="connsiteY40" fmla="*/ 687446 h 1160647"/>
                <a:gd name="connsiteX41" fmla="*/ 461194 w 3079941"/>
                <a:gd name="connsiteY41" fmla="*/ 687446 h 1160647"/>
                <a:gd name="connsiteX42" fmla="*/ 466514 w 3079941"/>
                <a:gd name="connsiteY42" fmla="*/ 687446 h 1160647"/>
                <a:gd name="connsiteX43" fmla="*/ 466514 w 3079941"/>
                <a:gd name="connsiteY43" fmla="*/ 686365 h 1160647"/>
                <a:gd name="connsiteX44" fmla="*/ 466514 w 3079941"/>
                <a:gd name="connsiteY44" fmla="*/ 678798 h 1160647"/>
                <a:gd name="connsiteX45" fmla="*/ 468541 w 3079941"/>
                <a:gd name="connsiteY45" fmla="*/ 678798 h 1160647"/>
                <a:gd name="connsiteX46" fmla="*/ 482728 w 3079941"/>
                <a:gd name="connsiteY46" fmla="*/ 678798 h 1160647"/>
                <a:gd name="connsiteX47" fmla="*/ 482728 w 3079941"/>
                <a:gd name="connsiteY47" fmla="*/ 679879 h 1160647"/>
                <a:gd name="connsiteX48" fmla="*/ 482728 w 3079941"/>
                <a:gd name="connsiteY48" fmla="*/ 687446 h 1160647"/>
                <a:gd name="connsiteX49" fmla="*/ 505021 w 3079941"/>
                <a:gd name="connsiteY49" fmla="*/ 687446 h 1160647"/>
                <a:gd name="connsiteX50" fmla="*/ 505021 w 3079941"/>
                <a:gd name="connsiteY50" fmla="*/ 685554 h 1160647"/>
                <a:gd name="connsiteX51" fmla="*/ 505021 w 3079941"/>
                <a:gd name="connsiteY51" fmla="*/ 672313 h 1160647"/>
                <a:gd name="connsiteX52" fmla="*/ 506795 w 3079941"/>
                <a:gd name="connsiteY52" fmla="*/ 672313 h 1160647"/>
                <a:gd name="connsiteX53" fmla="*/ 519208 w 3079941"/>
                <a:gd name="connsiteY53" fmla="*/ 672313 h 1160647"/>
                <a:gd name="connsiteX54" fmla="*/ 519208 w 3079941"/>
                <a:gd name="connsiteY54" fmla="*/ 696093 h 1160647"/>
                <a:gd name="connsiteX55" fmla="*/ 520222 w 3079941"/>
                <a:gd name="connsiteY55" fmla="*/ 696093 h 1160647"/>
                <a:gd name="connsiteX56" fmla="*/ 527315 w 3079941"/>
                <a:gd name="connsiteY56" fmla="*/ 696093 h 1160647"/>
                <a:gd name="connsiteX57" fmla="*/ 527315 w 3079941"/>
                <a:gd name="connsiteY57" fmla="*/ 695012 h 1160647"/>
                <a:gd name="connsiteX58" fmla="*/ 527315 w 3079941"/>
                <a:gd name="connsiteY58" fmla="*/ 687446 h 1160647"/>
                <a:gd name="connsiteX59" fmla="*/ 529088 w 3079941"/>
                <a:gd name="connsiteY59" fmla="*/ 687446 h 1160647"/>
                <a:gd name="connsiteX60" fmla="*/ 541502 w 3079941"/>
                <a:gd name="connsiteY60" fmla="*/ 687446 h 1160647"/>
                <a:gd name="connsiteX61" fmla="*/ 541502 w 3079941"/>
                <a:gd name="connsiteY61" fmla="*/ 713387 h 1160647"/>
                <a:gd name="connsiteX62" fmla="*/ 543529 w 3079941"/>
                <a:gd name="connsiteY62" fmla="*/ 713387 h 1160647"/>
                <a:gd name="connsiteX63" fmla="*/ 557715 w 3079941"/>
                <a:gd name="connsiteY63" fmla="*/ 713387 h 1160647"/>
                <a:gd name="connsiteX64" fmla="*/ 557715 w 3079941"/>
                <a:gd name="connsiteY64" fmla="*/ 715008 h 1160647"/>
                <a:gd name="connsiteX65" fmla="*/ 557715 w 3079941"/>
                <a:gd name="connsiteY65" fmla="*/ 726358 h 1160647"/>
                <a:gd name="connsiteX66" fmla="*/ 558475 w 3079941"/>
                <a:gd name="connsiteY66" fmla="*/ 726358 h 1160647"/>
                <a:gd name="connsiteX67" fmla="*/ 563796 w 3079941"/>
                <a:gd name="connsiteY67" fmla="*/ 726358 h 1160647"/>
                <a:gd name="connsiteX68" fmla="*/ 563796 w 3079941"/>
                <a:gd name="connsiteY68" fmla="*/ 725547 h 1160647"/>
                <a:gd name="connsiteX69" fmla="*/ 563796 w 3079941"/>
                <a:gd name="connsiteY69" fmla="*/ 719872 h 1160647"/>
                <a:gd name="connsiteX70" fmla="*/ 594196 w 3079941"/>
                <a:gd name="connsiteY70" fmla="*/ 719872 h 1160647"/>
                <a:gd name="connsiteX71" fmla="*/ 594196 w 3079941"/>
                <a:gd name="connsiteY71" fmla="*/ 743652 h 1160647"/>
                <a:gd name="connsiteX72" fmla="*/ 595209 w 3079941"/>
                <a:gd name="connsiteY72" fmla="*/ 743652 h 1160647"/>
                <a:gd name="connsiteX73" fmla="*/ 602303 w 3079941"/>
                <a:gd name="connsiteY73" fmla="*/ 743652 h 1160647"/>
                <a:gd name="connsiteX74" fmla="*/ 602303 w 3079941"/>
                <a:gd name="connsiteY74" fmla="*/ 744733 h 1160647"/>
                <a:gd name="connsiteX75" fmla="*/ 602303 w 3079941"/>
                <a:gd name="connsiteY75" fmla="*/ 752299 h 1160647"/>
                <a:gd name="connsiteX76" fmla="*/ 603063 w 3079941"/>
                <a:gd name="connsiteY76" fmla="*/ 752299 h 1160647"/>
                <a:gd name="connsiteX77" fmla="*/ 608383 w 3079941"/>
                <a:gd name="connsiteY77" fmla="*/ 752299 h 1160647"/>
                <a:gd name="connsiteX78" fmla="*/ 608383 w 3079941"/>
                <a:gd name="connsiteY78" fmla="*/ 750137 h 1160647"/>
                <a:gd name="connsiteX79" fmla="*/ 608383 w 3079941"/>
                <a:gd name="connsiteY79" fmla="*/ 735005 h 1160647"/>
                <a:gd name="connsiteX80" fmla="*/ 609396 w 3079941"/>
                <a:gd name="connsiteY80" fmla="*/ 735005 h 1160647"/>
                <a:gd name="connsiteX81" fmla="*/ 616490 w 3079941"/>
                <a:gd name="connsiteY81" fmla="*/ 735005 h 1160647"/>
                <a:gd name="connsiteX82" fmla="*/ 616490 w 3079941"/>
                <a:gd name="connsiteY82" fmla="*/ 736086 h 1160647"/>
                <a:gd name="connsiteX83" fmla="*/ 616490 w 3079941"/>
                <a:gd name="connsiteY83" fmla="*/ 743652 h 1160647"/>
                <a:gd name="connsiteX84" fmla="*/ 621810 w 3079941"/>
                <a:gd name="connsiteY84" fmla="*/ 741659 h 1160647"/>
                <a:gd name="connsiteX85" fmla="*/ 622570 w 3079941"/>
                <a:gd name="connsiteY85" fmla="*/ 740679 h 1160647"/>
                <a:gd name="connsiteX86" fmla="*/ 622570 w 3079941"/>
                <a:gd name="connsiteY86" fmla="*/ 735005 h 1160647"/>
                <a:gd name="connsiteX87" fmla="*/ 661077 w 3079941"/>
                <a:gd name="connsiteY87" fmla="*/ 735005 h 1160647"/>
                <a:gd name="connsiteX88" fmla="*/ 661077 w 3079941"/>
                <a:gd name="connsiteY88" fmla="*/ 758784 h 1160647"/>
                <a:gd name="connsiteX89" fmla="*/ 663103 w 3079941"/>
                <a:gd name="connsiteY89" fmla="*/ 758784 h 1160647"/>
                <a:gd name="connsiteX90" fmla="*/ 677290 w 3079941"/>
                <a:gd name="connsiteY90" fmla="*/ 758784 h 1160647"/>
                <a:gd name="connsiteX91" fmla="*/ 677290 w 3079941"/>
                <a:gd name="connsiteY91" fmla="*/ 759865 h 1160647"/>
                <a:gd name="connsiteX92" fmla="*/ 677290 w 3079941"/>
                <a:gd name="connsiteY92" fmla="*/ 767431 h 1160647"/>
                <a:gd name="connsiteX93" fmla="*/ 679064 w 3079941"/>
                <a:gd name="connsiteY93" fmla="*/ 767431 h 1160647"/>
                <a:gd name="connsiteX94" fmla="*/ 691477 w 3079941"/>
                <a:gd name="connsiteY94" fmla="*/ 767431 h 1160647"/>
                <a:gd name="connsiteX95" fmla="*/ 691477 w 3079941"/>
                <a:gd name="connsiteY95" fmla="*/ 743652 h 1160647"/>
                <a:gd name="connsiteX96" fmla="*/ 692490 w 3079941"/>
                <a:gd name="connsiteY96" fmla="*/ 743652 h 1160647"/>
                <a:gd name="connsiteX97" fmla="*/ 699584 w 3079941"/>
                <a:gd name="connsiteY97" fmla="*/ 743652 h 1160647"/>
                <a:gd name="connsiteX98" fmla="*/ 699584 w 3079941"/>
                <a:gd name="connsiteY98" fmla="*/ 711225 h 1160647"/>
                <a:gd name="connsiteX99" fmla="*/ 700597 w 3079941"/>
                <a:gd name="connsiteY99" fmla="*/ 711225 h 1160647"/>
                <a:gd name="connsiteX100" fmla="*/ 707691 w 3079941"/>
                <a:gd name="connsiteY100" fmla="*/ 711225 h 1160647"/>
                <a:gd name="connsiteX101" fmla="*/ 707691 w 3079941"/>
                <a:gd name="connsiteY101" fmla="*/ 709334 h 1160647"/>
                <a:gd name="connsiteX102" fmla="*/ 707691 w 3079941"/>
                <a:gd name="connsiteY102" fmla="*/ 696093 h 1160647"/>
                <a:gd name="connsiteX103" fmla="*/ 706424 w 3079941"/>
                <a:gd name="connsiteY103" fmla="*/ 694471 h 1160647"/>
                <a:gd name="connsiteX104" fmla="*/ 711744 w 3079941"/>
                <a:gd name="connsiteY104" fmla="*/ 683122 h 1160647"/>
                <a:gd name="connsiteX105" fmla="*/ 719851 w 3079941"/>
                <a:gd name="connsiteY105" fmla="*/ 711225 h 1160647"/>
                <a:gd name="connsiteX106" fmla="*/ 720611 w 3079941"/>
                <a:gd name="connsiteY106" fmla="*/ 711225 h 1160647"/>
                <a:gd name="connsiteX107" fmla="*/ 725931 w 3079941"/>
                <a:gd name="connsiteY107" fmla="*/ 711225 h 1160647"/>
                <a:gd name="connsiteX108" fmla="*/ 725931 w 3079941"/>
                <a:gd name="connsiteY108" fmla="*/ 605298 h 1160647"/>
                <a:gd name="connsiteX109" fmla="*/ 727451 w 3079941"/>
                <a:gd name="connsiteY109" fmla="*/ 605298 h 1160647"/>
                <a:gd name="connsiteX110" fmla="*/ 738091 w 3079941"/>
                <a:gd name="connsiteY110" fmla="*/ 605298 h 1160647"/>
                <a:gd name="connsiteX111" fmla="*/ 738091 w 3079941"/>
                <a:gd name="connsiteY111" fmla="*/ 557739 h 1160647"/>
                <a:gd name="connsiteX112" fmla="*/ 764438 w 3079941"/>
                <a:gd name="connsiteY112" fmla="*/ 557739 h 1160647"/>
                <a:gd name="connsiteX113" fmla="*/ 764438 w 3079941"/>
                <a:gd name="connsiteY113" fmla="*/ 536121 h 1160647"/>
                <a:gd name="connsiteX114" fmla="*/ 798892 w 3079941"/>
                <a:gd name="connsiteY114" fmla="*/ 536121 h 1160647"/>
                <a:gd name="connsiteX115" fmla="*/ 798892 w 3079941"/>
                <a:gd name="connsiteY115" fmla="*/ 538553 h 1160647"/>
                <a:gd name="connsiteX116" fmla="*/ 798892 w 3079941"/>
                <a:gd name="connsiteY116" fmla="*/ 555577 h 1160647"/>
                <a:gd name="connsiteX117" fmla="*/ 801172 w 3079941"/>
                <a:gd name="connsiteY117" fmla="*/ 555577 h 1160647"/>
                <a:gd name="connsiteX118" fmla="*/ 817132 w 3079941"/>
                <a:gd name="connsiteY118" fmla="*/ 555577 h 1160647"/>
                <a:gd name="connsiteX119" fmla="*/ 817132 w 3079941"/>
                <a:gd name="connsiteY119" fmla="*/ 603136 h 1160647"/>
                <a:gd name="connsiteX120" fmla="*/ 818145 w 3079941"/>
                <a:gd name="connsiteY120" fmla="*/ 603136 h 1160647"/>
                <a:gd name="connsiteX121" fmla="*/ 825239 w 3079941"/>
                <a:gd name="connsiteY121" fmla="*/ 603136 h 1160647"/>
                <a:gd name="connsiteX122" fmla="*/ 839426 w 3079941"/>
                <a:gd name="connsiteY122" fmla="*/ 607460 h 1160647"/>
                <a:gd name="connsiteX123" fmla="*/ 839426 w 3079941"/>
                <a:gd name="connsiteY123" fmla="*/ 646372 h 1160647"/>
                <a:gd name="connsiteX124" fmla="*/ 840439 w 3079941"/>
                <a:gd name="connsiteY124" fmla="*/ 646372 h 1160647"/>
                <a:gd name="connsiteX125" fmla="*/ 847532 w 3079941"/>
                <a:gd name="connsiteY125" fmla="*/ 646372 h 1160647"/>
                <a:gd name="connsiteX126" fmla="*/ 847532 w 3079941"/>
                <a:gd name="connsiteY126" fmla="*/ 647993 h 1160647"/>
                <a:gd name="connsiteX127" fmla="*/ 847532 w 3079941"/>
                <a:gd name="connsiteY127" fmla="*/ 659342 h 1160647"/>
                <a:gd name="connsiteX128" fmla="*/ 849559 w 3079941"/>
                <a:gd name="connsiteY128" fmla="*/ 659342 h 1160647"/>
                <a:gd name="connsiteX129" fmla="*/ 863746 w 3079941"/>
                <a:gd name="connsiteY129" fmla="*/ 659342 h 1160647"/>
                <a:gd name="connsiteX130" fmla="*/ 869826 w 3079941"/>
                <a:gd name="connsiteY130" fmla="*/ 665828 h 1160647"/>
                <a:gd name="connsiteX131" fmla="*/ 869826 w 3079941"/>
                <a:gd name="connsiteY131" fmla="*/ 687446 h 1160647"/>
                <a:gd name="connsiteX132" fmla="*/ 872106 w 3079941"/>
                <a:gd name="connsiteY132" fmla="*/ 687446 h 1160647"/>
                <a:gd name="connsiteX133" fmla="*/ 888066 w 3079941"/>
                <a:gd name="connsiteY133" fmla="*/ 687446 h 1160647"/>
                <a:gd name="connsiteX134" fmla="*/ 888066 w 3079941"/>
                <a:gd name="connsiteY134" fmla="*/ 688526 h 1160647"/>
                <a:gd name="connsiteX135" fmla="*/ 888066 w 3079941"/>
                <a:gd name="connsiteY135" fmla="*/ 696093 h 1160647"/>
                <a:gd name="connsiteX136" fmla="*/ 889333 w 3079941"/>
                <a:gd name="connsiteY136" fmla="*/ 696093 h 1160647"/>
                <a:gd name="connsiteX137" fmla="*/ 898200 w 3079941"/>
                <a:gd name="connsiteY137" fmla="*/ 696093 h 1160647"/>
                <a:gd name="connsiteX138" fmla="*/ 898200 w 3079941"/>
                <a:gd name="connsiteY138" fmla="*/ 698254 h 1160647"/>
                <a:gd name="connsiteX139" fmla="*/ 898200 w 3079941"/>
                <a:gd name="connsiteY139" fmla="*/ 713387 h 1160647"/>
                <a:gd name="connsiteX140" fmla="*/ 902253 w 3079941"/>
                <a:gd name="connsiteY140" fmla="*/ 711495 h 1160647"/>
                <a:gd name="connsiteX141" fmla="*/ 902253 w 3079941"/>
                <a:gd name="connsiteY141" fmla="*/ 698254 h 1160647"/>
                <a:gd name="connsiteX142" fmla="*/ 903266 w 3079941"/>
                <a:gd name="connsiteY142" fmla="*/ 698254 h 1160647"/>
                <a:gd name="connsiteX143" fmla="*/ 910360 w 3079941"/>
                <a:gd name="connsiteY143" fmla="*/ 698254 h 1160647"/>
                <a:gd name="connsiteX144" fmla="*/ 910360 w 3079941"/>
                <a:gd name="connsiteY144" fmla="*/ 699876 h 1160647"/>
                <a:gd name="connsiteX145" fmla="*/ 910360 w 3079941"/>
                <a:gd name="connsiteY145" fmla="*/ 711225 h 1160647"/>
                <a:gd name="connsiteX146" fmla="*/ 911120 w 3079941"/>
                <a:gd name="connsiteY146" fmla="*/ 711225 h 1160647"/>
                <a:gd name="connsiteX147" fmla="*/ 916440 w 3079941"/>
                <a:gd name="connsiteY147" fmla="*/ 711225 h 1160647"/>
                <a:gd name="connsiteX148" fmla="*/ 965080 w 3079941"/>
                <a:gd name="connsiteY148" fmla="*/ 706902 h 1160647"/>
                <a:gd name="connsiteX149" fmla="*/ 965080 w 3079941"/>
                <a:gd name="connsiteY149" fmla="*/ 708253 h 1160647"/>
                <a:gd name="connsiteX150" fmla="*/ 965080 w 3079941"/>
                <a:gd name="connsiteY150" fmla="*/ 717710 h 1160647"/>
                <a:gd name="connsiteX151" fmla="*/ 965840 w 3079941"/>
                <a:gd name="connsiteY151" fmla="*/ 717710 h 1160647"/>
                <a:gd name="connsiteX152" fmla="*/ 971161 w 3079941"/>
                <a:gd name="connsiteY152" fmla="*/ 717710 h 1160647"/>
                <a:gd name="connsiteX153" fmla="*/ 971161 w 3079941"/>
                <a:gd name="connsiteY153" fmla="*/ 719872 h 1160647"/>
                <a:gd name="connsiteX154" fmla="*/ 971161 w 3079941"/>
                <a:gd name="connsiteY154" fmla="*/ 735005 h 1160647"/>
                <a:gd name="connsiteX155" fmla="*/ 973187 w 3079941"/>
                <a:gd name="connsiteY155" fmla="*/ 733654 h 1160647"/>
                <a:gd name="connsiteX156" fmla="*/ 987374 w 3079941"/>
                <a:gd name="connsiteY156" fmla="*/ 724196 h 1160647"/>
                <a:gd name="connsiteX157" fmla="*/ 993454 w 3079941"/>
                <a:gd name="connsiteY157" fmla="*/ 683122 h 1160647"/>
                <a:gd name="connsiteX158" fmla="*/ 994214 w 3079941"/>
                <a:gd name="connsiteY158" fmla="*/ 682852 h 1160647"/>
                <a:gd name="connsiteX159" fmla="*/ 999534 w 3079941"/>
                <a:gd name="connsiteY159" fmla="*/ 680960 h 1160647"/>
                <a:gd name="connsiteX160" fmla="*/ 1001561 w 3079941"/>
                <a:gd name="connsiteY160" fmla="*/ 611783 h 1160647"/>
                <a:gd name="connsiteX161" fmla="*/ 1003588 w 3079941"/>
                <a:gd name="connsiteY161" fmla="*/ 680960 h 1160647"/>
                <a:gd name="connsiteX162" fmla="*/ 1004348 w 3079941"/>
                <a:gd name="connsiteY162" fmla="*/ 681230 h 1160647"/>
                <a:gd name="connsiteX163" fmla="*/ 1009668 w 3079941"/>
                <a:gd name="connsiteY163" fmla="*/ 683122 h 1160647"/>
                <a:gd name="connsiteX164" fmla="*/ 1009668 w 3079941"/>
                <a:gd name="connsiteY164" fmla="*/ 596651 h 1160647"/>
                <a:gd name="connsiteX165" fmla="*/ 1013721 w 3079941"/>
                <a:gd name="connsiteY165" fmla="*/ 564224 h 1160647"/>
                <a:gd name="connsiteX166" fmla="*/ 1052228 w 3079941"/>
                <a:gd name="connsiteY166" fmla="*/ 564224 h 1160647"/>
                <a:gd name="connsiteX167" fmla="*/ 1052228 w 3079941"/>
                <a:gd name="connsiteY167" fmla="*/ 596651 h 1160647"/>
                <a:gd name="connsiteX168" fmla="*/ 1052988 w 3079941"/>
                <a:gd name="connsiteY168" fmla="*/ 596651 h 1160647"/>
                <a:gd name="connsiteX169" fmla="*/ 1058308 w 3079941"/>
                <a:gd name="connsiteY169" fmla="*/ 596651 h 1160647"/>
                <a:gd name="connsiteX170" fmla="*/ 1058308 w 3079941"/>
                <a:gd name="connsiteY170" fmla="*/ 514503 h 1160647"/>
                <a:gd name="connsiteX171" fmla="*/ 1060082 w 3079941"/>
                <a:gd name="connsiteY171" fmla="*/ 514503 h 1160647"/>
                <a:gd name="connsiteX172" fmla="*/ 1072495 w 3079941"/>
                <a:gd name="connsiteY172" fmla="*/ 514503 h 1160647"/>
                <a:gd name="connsiteX173" fmla="*/ 1072495 w 3079941"/>
                <a:gd name="connsiteY173" fmla="*/ 512612 h 1160647"/>
                <a:gd name="connsiteX174" fmla="*/ 1072495 w 3079941"/>
                <a:gd name="connsiteY174" fmla="*/ 499371 h 1160647"/>
                <a:gd name="connsiteX175" fmla="*/ 1094789 w 3079941"/>
                <a:gd name="connsiteY175" fmla="*/ 499371 h 1160647"/>
                <a:gd name="connsiteX176" fmla="*/ 1094789 w 3079941"/>
                <a:gd name="connsiteY176" fmla="*/ 498290 h 1160647"/>
                <a:gd name="connsiteX177" fmla="*/ 1094789 w 3079941"/>
                <a:gd name="connsiteY177" fmla="*/ 490724 h 1160647"/>
                <a:gd name="connsiteX178" fmla="*/ 1096562 w 3079941"/>
                <a:gd name="connsiteY178" fmla="*/ 490724 h 1160647"/>
                <a:gd name="connsiteX179" fmla="*/ 1108976 w 3079941"/>
                <a:gd name="connsiteY179" fmla="*/ 490724 h 1160647"/>
                <a:gd name="connsiteX180" fmla="*/ 1108976 w 3079941"/>
                <a:gd name="connsiteY180" fmla="*/ 491805 h 1160647"/>
                <a:gd name="connsiteX181" fmla="*/ 1108976 w 3079941"/>
                <a:gd name="connsiteY181" fmla="*/ 499371 h 1160647"/>
                <a:gd name="connsiteX182" fmla="*/ 1109736 w 3079941"/>
                <a:gd name="connsiteY182" fmla="*/ 499371 h 1160647"/>
                <a:gd name="connsiteX183" fmla="*/ 1115056 w 3079941"/>
                <a:gd name="connsiteY183" fmla="*/ 499371 h 1160647"/>
                <a:gd name="connsiteX184" fmla="*/ 1125189 w 3079941"/>
                <a:gd name="connsiteY184" fmla="*/ 495047 h 1160647"/>
                <a:gd name="connsiteX185" fmla="*/ 1129242 w 3079941"/>
                <a:gd name="connsiteY185" fmla="*/ 498290 h 1160647"/>
                <a:gd name="connsiteX186" fmla="*/ 1129242 w 3079941"/>
                <a:gd name="connsiteY186" fmla="*/ 490724 h 1160647"/>
                <a:gd name="connsiteX187" fmla="*/ 1131522 w 3079941"/>
                <a:gd name="connsiteY187" fmla="*/ 490724 h 1160647"/>
                <a:gd name="connsiteX188" fmla="*/ 1147483 w 3079941"/>
                <a:gd name="connsiteY188" fmla="*/ 490724 h 1160647"/>
                <a:gd name="connsiteX189" fmla="*/ 1147483 w 3079941"/>
                <a:gd name="connsiteY189" fmla="*/ 491805 h 1160647"/>
                <a:gd name="connsiteX190" fmla="*/ 1147483 w 3079941"/>
                <a:gd name="connsiteY190" fmla="*/ 499371 h 1160647"/>
                <a:gd name="connsiteX191" fmla="*/ 1177883 w 3079941"/>
                <a:gd name="connsiteY191" fmla="*/ 499371 h 1160647"/>
                <a:gd name="connsiteX192" fmla="*/ 1177883 w 3079941"/>
                <a:gd name="connsiteY192" fmla="*/ 500992 h 1160647"/>
                <a:gd name="connsiteX193" fmla="*/ 1177883 w 3079941"/>
                <a:gd name="connsiteY193" fmla="*/ 512342 h 1160647"/>
                <a:gd name="connsiteX194" fmla="*/ 1204230 w 3079941"/>
                <a:gd name="connsiteY194" fmla="*/ 512342 h 1160647"/>
                <a:gd name="connsiteX195" fmla="*/ 1204230 w 3079941"/>
                <a:gd name="connsiteY195" fmla="*/ 542606 h 1160647"/>
                <a:gd name="connsiteX196" fmla="*/ 1204990 w 3079941"/>
                <a:gd name="connsiteY196" fmla="*/ 542606 h 1160647"/>
                <a:gd name="connsiteX197" fmla="*/ 1210310 w 3079941"/>
                <a:gd name="connsiteY197" fmla="*/ 542606 h 1160647"/>
                <a:gd name="connsiteX198" fmla="*/ 1210310 w 3079941"/>
                <a:gd name="connsiteY198" fmla="*/ 543687 h 1160647"/>
                <a:gd name="connsiteX199" fmla="*/ 1210310 w 3079941"/>
                <a:gd name="connsiteY199" fmla="*/ 551254 h 1160647"/>
                <a:gd name="connsiteX200" fmla="*/ 1214364 w 3079941"/>
                <a:gd name="connsiteY200" fmla="*/ 581518 h 1160647"/>
                <a:gd name="connsiteX201" fmla="*/ 1215124 w 3079941"/>
                <a:gd name="connsiteY201" fmla="*/ 581518 h 1160647"/>
                <a:gd name="connsiteX202" fmla="*/ 1220444 w 3079941"/>
                <a:gd name="connsiteY202" fmla="*/ 581518 h 1160647"/>
                <a:gd name="connsiteX203" fmla="*/ 1220444 w 3079941"/>
                <a:gd name="connsiteY203" fmla="*/ 582329 h 1160647"/>
                <a:gd name="connsiteX204" fmla="*/ 1220444 w 3079941"/>
                <a:gd name="connsiteY204" fmla="*/ 588004 h 1160647"/>
                <a:gd name="connsiteX205" fmla="*/ 1221457 w 3079941"/>
                <a:gd name="connsiteY205" fmla="*/ 588004 h 1160647"/>
                <a:gd name="connsiteX206" fmla="*/ 1228550 w 3079941"/>
                <a:gd name="connsiteY206" fmla="*/ 588004 h 1160647"/>
                <a:gd name="connsiteX207" fmla="*/ 1228550 w 3079941"/>
                <a:gd name="connsiteY207" fmla="*/ 618269 h 1160647"/>
                <a:gd name="connsiteX208" fmla="*/ 1230577 w 3079941"/>
                <a:gd name="connsiteY208" fmla="*/ 618269 h 1160647"/>
                <a:gd name="connsiteX209" fmla="*/ 1244764 w 3079941"/>
                <a:gd name="connsiteY209" fmla="*/ 618269 h 1160647"/>
                <a:gd name="connsiteX210" fmla="*/ 1244764 w 3079941"/>
                <a:gd name="connsiteY210" fmla="*/ 642048 h 1160647"/>
                <a:gd name="connsiteX211" fmla="*/ 1246791 w 3079941"/>
                <a:gd name="connsiteY211" fmla="*/ 643669 h 1160647"/>
                <a:gd name="connsiteX212" fmla="*/ 1246791 w 3079941"/>
                <a:gd name="connsiteY212" fmla="*/ 655019 h 1160647"/>
                <a:gd name="connsiteX213" fmla="*/ 1247551 w 3079941"/>
                <a:gd name="connsiteY213" fmla="*/ 655019 h 1160647"/>
                <a:gd name="connsiteX214" fmla="*/ 1252871 w 3079941"/>
                <a:gd name="connsiteY214" fmla="*/ 655019 h 1160647"/>
                <a:gd name="connsiteX215" fmla="*/ 1252871 w 3079941"/>
                <a:gd name="connsiteY215" fmla="*/ 678798 h 1160647"/>
                <a:gd name="connsiteX216" fmla="*/ 1254137 w 3079941"/>
                <a:gd name="connsiteY216" fmla="*/ 678798 h 1160647"/>
                <a:gd name="connsiteX217" fmla="*/ 1263004 w 3079941"/>
                <a:gd name="connsiteY217" fmla="*/ 678798 h 1160647"/>
                <a:gd name="connsiteX218" fmla="*/ 1265031 w 3079941"/>
                <a:gd name="connsiteY218" fmla="*/ 682852 h 1160647"/>
                <a:gd name="connsiteX219" fmla="*/ 1265031 w 3079941"/>
                <a:gd name="connsiteY219" fmla="*/ 696093 h 1160647"/>
                <a:gd name="connsiteX220" fmla="*/ 1266551 w 3079941"/>
                <a:gd name="connsiteY220" fmla="*/ 694201 h 1160647"/>
                <a:gd name="connsiteX221" fmla="*/ 1277191 w 3079941"/>
                <a:gd name="connsiteY221" fmla="*/ 680960 h 1160647"/>
                <a:gd name="connsiteX222" fmla="*/ 1305565 w 3079941"/>
                <a:gd name="connsiteY222" fmla="*/ 680960 h 1160647"/>
                <a:gd name="connsiteX223" fmla="*/ 1305565 w 3079941"/>
                <a:gd name="connsiteY223" fmla="*/ 767431 h 1160647"/>
                <a:gd name="connsiteX224" fmla="*/ 1306325 w 3079941"/>
                <a:gd name="connsiteY224" fmla="*/ 767431 h 1160647"/>
                <a:gd name="connsiteX225" fmla="*/ 1311645 w 3079941"/>
                <a:gd name="connsiteY225" fmla="*/ 767431 h 1160647"/>
                <a:gd name="connsiteX226" fmla="*/ 1312405 w 3079941"/>
                <a:gd name="connsiteY226" fmla="*/ 766080 h 1160647"/>
                <a:gd name="connsiteX227" fmla="*/ 1317725 w 3079941"/>
                <a:gd name="connsiteY227" fmla="*/ 756622 h 1160647"/>
                <a:gd name="connsiteX228" fmla="*/ 1317725 w 3079941"/>
                <a:gd name="connsiteY228" fmla="*/ 758514 h 1160647"/>
                <a:gd name="connsiteX229" fmla="*/ 1317725 w 3079941"/>
                <a:gd name="connsiteY229" fmla="*/ 771755 h 1160647"/>
                <a:gd name="connsiteX230" fmla="*/ 1321778 w 3079941"/>
                <a:gd name="connsiteY230" fmla="*/ 726358 h 1160647"/>
                <a:gd name="connsiteX231" fmla="*/ 1322538 w 3079941"/>
                <a:gd name="connsiteY231" fmla="*/ 726358 h 1160647"/>
                <a:gd name="connsiteX232" fmla="*/ 1327858 w 3079941"/>
                <a:gd name="connsiteY232" fmla="*/ 726358 h 1160647"/>
                <a:gd name="connsiteX233" fmla="*/ 1327858 w 3079941"/>
                <a:gd name="connsiteY233" fmla="*/ 661504 h 1160647"/>
                <a:gd name="connsiteX234" fmla="*/ 1328872 w 3079941"/>
                <a:gd name="connsiteY234" fmla="*/ 661504 h 1160647"/>
                <a:gd name="connsiteX235" fmla="*/ 1335965 w 3079941"/>
                <a:gd name="connsiteY235" fmla="*/ 661504 h 1160647"/>
                <a:gd name="connsiteX236" fmla="*/ 1348125 w 3079941"/>
                <a:gd name="connsiteY236" fmla="*/ 618269 h 1160647"/>
                <a:gd name="connsiteX237" fmla="*/ 1349392 w 3079941"/>
                <a:gd name="connsiteY237" fmla="*/ 618269 h 1160647"/>
                <a:gd name="connsiteX238" fmla="*/ 1358259 w 3079941"/>
                <a:gd name="connsiteY238" fmla="*/ 618269 h 1160647"/>
                <a:gd name="connsiteX239" fmla="*/ 1368392 w 3079941"/>
                <a:gd name="connsiteY239" fmla="*/ 661504 h 1160647"/>
                <a:gd name="connsiteX240" fmla="*/ 1369405 w 3079941"/>
                <a:gd name="connsiteY240" fmla="*/ 661504 h 1160647"/>
                <a:gd name="connsiteX241" fmla="*/ 1376499 w 3079941"/>
                <a:gd name="connsiteY241" fmla="*/ 661504 h 1160647"/>
                <a:gd name="connsiteX242" fmla="*/ 1376499 w 3079941"/>
                <a:gd name="connsiteY242" fmla="*/ 700416 h 1160647"/>
                <a:gd name="connsiteX243" fmla="*/ 1378272 w 3079941"/>
                <a:gd name="connsiteY243" fmla="*/ 700416 h 1160647"/>
                <a:gd name="connsiteX244" fmla="*/ 1390686 w 3079941"/>
                <a:gd name="connsiteY244" fmla="*/ 700416 h 1160647"/>
                <a:gd name="connsiteX245" fmla="*/ 1390686 w 3079941"/>
                <a:gd name="connsiteY245" fmla="*/ 702578 h 1160647"/>
                <a:gd name="connsiteX246" fmla="*/ 1390686 w 3079941"/>
                <a:gd name="connsiteY246" fmla="*/ 717710 h 1160647"/>
                <a:gd name="connsiteX247" fmla="*/ 1394739 w 3079941"/>
                <a:gd name="connsiteY247" fmla="*/ 715549 h 1160647"/>
                <a:gd name="connsiteX248" fmla="*/ 1394739 w 3079941"/>
                <a:gd name="connsiteY248" fmla="*/ 700416 h 1160647"/>
                <a:gd name="connsiteX249" fmla="*/ 1396259 w 3079941"/>
                <a:gd name="connsiteY249" fmla="*/ 700416 h 1160647"/>
                <a:gd name="connsiteX250" fmla="*/ 1406899 w 3079941"/>
                <a:gd name="connsiteY250" fmla="*/ 700416 h 1160647"/>
                <a:gd name="connsiteX251" fmla="*/ 1406899 w 3079941"/>
                <a:gd name="connsiteY251" fmla="*/ 702037 h 1160647"/>
                <a:gd name="connsiteX252" fmla="*/ 1406899 w 3079941"/>
                <a:gd name="connsiteY252" fmla="*/ 713387 h 1160647"/>
                <a:gd name="connsiteX253" fmla="*/ 1437300 w 3079941"/>
                <a:gd name="connsiteY253" fmla="*/ 713387 h 1160647"/>
                <a:gd name="connsiteX254" fmla="*/ 1437300 w 3079941"/>
                <a:gd name="connsiteY254" fmla="*/ 676637 h 1160647"/>
                <a:gd name="connsiteX255" fmla="*/ 1438566 w 3079941"/>
                <a:gd name="connsiteY255" fmla="*/ 676637 h 1160647"/>
                <a:gd name="connsiteX256" fmla="*/ 1447433 w 3079941"/>
                <a:gd name="connsiteY256" fmla="*/ 676637 h 1160647"/>
                <a:gd name="connsiteX257" fmla="*/ 1447433 w 3079941"/>
                <a:gd name="connsiteY257" fmla="*/ 698254 h 1160647"/>
                <a:gd name="connsiteX258" fmla="*/ 1449460 w 3079941"/>
                <a:gd name="connsiteY258" fmla="*/ 665828 h 1160647"/>
                <a:gd name="connsiteX259" fmla="*/ 1471753 w 3079941"/>
                <a:gd name="connsiteY259" fmla="*/ 665828 h 1160647"/>
                <a:gd name="connsiteX260" fmla="*/ 1471753 w 3079941"/>
                <a:gd name="connsiteY260" fmla="*/ 664206 h 1160647"/>
                <a:gd name="connsiteX261" fmla="*/ 1471753 w 3079941"/>
                <a:gd name="connsiteY261" fmla="*/ 652857 h 1160647"/>
                <a:gd name="connsiteX262" fmla="*/ 1472513 w 3079941"/>
                <a:gd name="connsiteY262" fmla="*/ 652857 h 1160647"/>
                <a:gd name="connsiteX263" fmla="*/ 1477833 w 3079941"/>
                <a:gd name="connsiteY263" fmla="*/ 652857 h 1160647"/>
                <a:gd name="connsiteX264" fmla="*/ 1477833 w 3079941"/>
                <a:gd name="connsiteY264" fmla="*/ 650966 h 1160647"/>
                <a:gd name="connsiteX265" fmla="*/ 1477833 w 3079941"/>
                <a:gd name="connsiteY265" fmla="*/ 637725 h 1160647"/>
                <a:gd name="connsiteX266" fmla="*/ 1481887 w 3079941"/>
                <a:gd name="connsiteY266" fmla="*/ 644210 h 1160647"/>
                <a:gd name="connsiteX267" fmla="*/ 1484167 w 3079941"/>
                <a:gd name="connsiteY267" fmla="*/ 644210 h 1160647"/>
                <a:gd name="connsiteX268" fmla="*/ 1500127 w 3079941"/>
                <a:gd name="connsiteY268" fmla="*/ 644210 h 1160647"/>
                <a:gd name="connsiteX269" fmla="*/ 1500127 w 3079941"/>
                <a:gd name="connsiteY269" fmla="*/ 643399 h 1160647"/>
                <a:gd name="connsiteX270" fmla="*/ 1500127 w 3079941"/>
                <a:gd name="connsiteY270" fmla="*/ 637725 h 1160647"/>
                <a:gd name="connsiteX271" fmla="*/ 1500887 w 3079941"/>
                <a:gd name="connsiteY271" fmla="*/ 637725 h 1160647"/>
                <a:gd name="connsiteX272" fmla="*/ 1506207 w 3079941"/>
                <a:gd name="connsiteY272" fmla="*/ 637725 h 1160647"/>
                <a:gd name="connsiteX273" fmla="*/ 1506207 w 3079941"/>
                <a:gd name="connsiteY273" fmla="*/ 639076 h 1160647"/>
                <a:gd name="connsiteX274" fmla="*/ 1506207 w 3079941"/>
                <a:gd name="connsiteY274" fmla="*/ 648534 h 1160647"/>
                <a:gd name="connsiteX275" fmla="*/ 1544714 w 3079941"/>
                <a:gd name="connsiteY275" fmla="*/ 648534 h 1160647"/>
                <a:gd name="connsiteX276" fmla="*/ 1544714 w 3079941"/>
                <a:gd name="connsiteY276" fmla="*/ 786887 h 1160647"/>
                <a:gd name="connsiteX277" fmla="*/ 1546234 w 3079941"/>
                <a:gd name="connsiteY277" fmla="*/ 786887 h 1160647"/>
                <a:gd name="connsiteX278" fmla="*/ 1556874 w 3079941"/>
                <a:gd name="connsiteY278" fmla="*/ 786887 h 1160647"/>
                <a:gd name="connsiteX279" fmla="*/ 1556874 w 3079941"/>
                <a:gd name="connsiteY279" fmla="*/ 773917 h 1160647"/>
                <a:gd name="connsiteX280" fmla="*/ 1560928 w 3079941"/>
                <a:gd name="connsiteY280" fmla="*/ 773917 h 1160647"/>
                <a:gd name="connsiteX281" fmla="*/ 1560928 w 3079941"/>
                <a:gd name="connsiteY281" fmla="*/ 786887 h 1160647"/>
                <a:gd name="connsiteX282" fmla="*/ 1591328 w 3079941"/>
                <a:gd name="connsiteY282" fmla="*/ 786887 h 1160647"/>
                <a:gd name="connsiteX283" fmla="*/ 1591328 w 3079941"/>
                <a:gd name="connsiteY283" fmla="*/ 756622 h 1160647"/>
                <a:gd name="connsiteX284" fmla="*/ 1603488 w 3079941"/>
                <a:gd name="connsiteY284" fmla="*/ 756622 h 1160647"/>
                <a:gd name="connsiteX285" fmla="*/ 1615648 w 3079941"/>
                <a:gd name="connsiteY285" fmla="*/ 754461 h 1160647"/>
                <a:gd name="connsiteX286" fmla="*/ 1619702 w 3079941"/>
                <a:gd name="connsiteY286" fmla="*/ 756622 h 1160647"/>
                <a:gd name="connsiteX287" fmla="*/ 1629835 w 3079941"/>
                <a:gd name="connsiteY287" fmla="*/ 756622 h 1160647"/>
                <a:gd name="connsiteX288" fmla="*/ 1629835 w 3079941"/>
                <a:gd name="connsiteY288" fmla="*/ 786887 h 1160647"/>
                <a:gd name="connsiteX289" fmla="*/ 1637942 w 3079941"/>
                <a:gd name="connsiteY289" fmla="*/ 786887 h 1160647"/>
                <a:gd name="connsiteX290" fmla="*/ 1637942 w 3079941"/>
                <a:gd name="connsiteY290" fmla="*/ 804182 h 1160647"/>
                <a:gd name="connsiteX291" fmla="*/ 1647278 w 3079941"/>
                <a:gd name="connsiteY291" fmla="*/ 805087 h 1160647"/>
                <a:gd name="connsiteX292" fmla="*/ 1660236 w 3079941"/>
                <a:gd name="connsiteY292" fmla="*/ 805087 h 1160647"/>
                <a:gd name="connsiteX293" fmla="*/ 1660236 w 3079941"/>
                <a:gd name="connsiteY293" fmla="*/ 789049 h 1160647"/>
                <a:gd name="connsiteX294" fmla="*/ 1728192 w 3079941"/>
                <a:gd name="connsiteY294" fmla="*/ 789049 h 1160647"/>
                <a:gd name="connsiteX295" fmla="*/ 1728192 w 3079941"/>
                <a:gd name="connsiteY295" fmla="*/ 703796 h 1160647"/>
                <a:gd name="connsiteX296" fmla="*/ 1800200 w 3079941"/>
                <a:gd name="connsiteY296" fmla="*/ 703796 h 1160647"/>
                <a:gd name="connsiteX297" fmla="*/ 1800200 w 3079941"/>
                <a:gd name="connsiteY297" fmla="*/ 782564 h 1160647"/>
                <a:gd name="connsiteX298" fmla="*/ 1802104 w 3079941"/>
                <a:gd name="connsiteY298" fmla="*/ 782564 h 1160647"/>
                <a:gd name="connsiteX299" fmla="*/ 1803346 w 3079941"/>
                <a:gd name="connsiteY299" fmla="*/ 805087 h 1160647"/>
                <a:gd name="connsiteX300" fmla="*/ 1813022 w 3079941"/>
                <a:gd name="connsiteY300" fmla="*/ 805087 h 1160647"/>
                <a:gd name="connsiteX301" fmla="*/ 1814264 w 3079941"/>
                <a:gd name="connsiteY301" fmla="*/ 782564 h 1160647"/>
                <a:gd name="connsiteX302" fmla="*/ 1820344 w 3079941"/>
                <a:gd name="connsiteY302" fmla="*/ 782564 h 1160647"/>
                <a:gd name="connsiteX303" fmla="*/ 1821586 w 3079941"/>
                <a:gd name="connsiteY303" fmla="*/ 805087 h 1160647"/>
                <a:gd name="connsiteX304" fmla="*/ 1872208 w 3079941"/>
                <a:gd name="connsiteY304" fmla="*/ 805087 h 1160647"/>
                <a:gd name="connsiteX305" fmla="*/ 1872208 w 3079941"/>
                <a:gd name="connsiteY305" fmla="*/ 642059 h 1160647"/>
                <a:gd name="connsiteX306" fmla="*/ 2069535 w 3079941"/>
                <a:gd name="connsiteY306" fmla="*/ 642059 h 1160647"/>
                <a:gd name="connsiteX307" fmla="*/ 2069535 w 3079941"/>
                <a:gd name="connsiteY307" fmla="*/ 805087 h 1160647"/>
                <a:gd name="connsiteX308" fmla="*/ 2088232 w 3079941"/>
                <a:gd name="connsiteY308" fmla="*/ 805087 h 1160647"/>
                <a:gd name="connsiteX309" fmla="*/ 2088232 w 3079941"/>
                <a:gd name="connsiteY309" fmla="*/ 722394 h 1160647"/>
                <a:gd name="connsiteX310" fmla="*/ 2183352 w 3079941"/>
                <a:gd name="connsiteY310" fmla="*/ 722394 h 1160647"/>
                <a:gd name="connsiteX311" fmla="*/ 2195282 w 3079941"/>
                <a:gd name="connsiteY311" fmla="*/ 404253 h 1160647"/>
                <a:gd name="connsiteX312" fmla="*/ 2183122 w 3079941"/>
                <a:gd name="connsiteY312" fmla="*/ 382635 h 1160647"/>
                <a:gd name="connsiteX313" fmla="*/ 2177042 w 3079941"/>
                <a:gd name="connsiteY313" fmla="*/ 378311 h 1160647"/>
                <a:gd name="connsiteX314" fmla="*/ 2185149 w 3079941"/>
                <a:gd name="connsiteY314" fmla="*/ 354532 h 1160647"/>
                <a:gd name="connsiteX315" fmla="*/ 2185149 w 3079941"/>
                <a:gd name="connsiteY315" fmla="*/ 337238 h 1160647"/>
                <a:gd name="connsiteX316" fmla="*/ 2199336 w 3079941"/>
                <a:gd name="connsiteY316" fmla="*/ 337238 h 1160647"/>
                <a:gd name="connsiteX317" fmla="*/ 2199336 w 3079941"/>
                <a:gd name="connsiteY317" fmla="*/ 315620 h 1160647"/>
                <a:gd name="connsiteX318" fmla="*/ 2201362 w 3079941"/>
                <a:gd name="connsiteY318" fmla="*/ 311296 h 1160647"/>
                <a:gd name="connsiteX319" fmla="*/ 2201362 w 3079941"/>
                <a:gd name="connsiteY319" fmla="*/ 233472 h 1160647"/>
                <a:gd name="connsiteX320" fmla="*/ 2199336 w 3079941"/>
                <a:gd name="connsiteY320" fmla="*/ 226987 h 1160647"/>
                <a:gd name="connsiteX321" fmla="*/ 2205416 w 3079941"/>
                <a:gd name="connsiteY321" fmla="*/ 220501 h 1160647"/>
                <a:gd name="connsiteX322" fmla="*/ 2205416 w 3079941"/>
                <a:gd name="connsiteY322" fmla="*/ 162133 h 1160647"/>
                <a:gd name="connsiteX323" fmla="*/ 2207442 w 3079941"/>
                <a:gd name="connsiteY323" fmla="*/ 157810 h 1160647"/>
                <a:gd name="connsiteX324" fmla="*/ 2207442 w 3079941"/>
                <a:gd name="connsiteY324" fmla="*/ 101604 h 1160647"/>
                <a:gd name="connsiteX325" fmla="*/ 2209469 w 3079941"/>
                <a:gd name="connsiteY325" fmla="*/ 82148 h 1160647"/>
                <a:gd name="connsiteX326" fmla="*/ 2213523 w 3079941"/>
                <a:gd name="connsiteY326" fmla="*/ 99442 h 1160647"/>
                <a:gd name="connsiteX327" fmla="*/ 2215549 w 3079941"/>
                <a:gd name="connsiteY327" fmla="*/ 157810 h 1160647"/>
                <a:gd name="connsiteX328" fmla="*/ 2217576 w 3079941"/>
                <a:gd name="connsiteY328" fmla="*/ 220501 h 1160647"/>
                <a:gd name="connsiteX329" fmla="*/ 2223656 w 3079941"/>
                <a:gd name="connsiteY329" fmla="*/ 226987 h 1160647"/>
                <a:gd name="connsiteX330" fmla="*/ 2221629 w 3079941"/>
                <a:gd name="connsiteY330" fmla="*/ 233472 h 1160647"/>
                <a:gd name="connsiteX331" fmla="*/ 2221629 w 3079941"/>
                <a:gd name="connsiteY331" fmla="*/ 311296 h 1160647"/>
                <a:gd name="connsiteX332" fmla="*/ 2223656 w 3079941"/>
                <a:gd name="connsiteY332" fmla="*/ 315620 h 1160647"/>
                <a:gd name="connsiteX333" fmla="*/ 2223656 w 3079941"/>
                <a:gd name="connsiteY333" fmla="*/ 337238 h 1160647"/>
                <a:gd name="connsiteX334" fmla="*/ 2237843 w 3079941"/>
                <a:gd name="connsiteY334" fmla="*/ 337238 h 1160647"/>
                <a:gd name="connsiteX335" fmla="*/ 2237843 w 3079941"/>
                <a:gd name="connsiteY335" fmla="*/ 354532 h 1160647"/>
                <a:gd name="connsiteX336" fmla="*/ 2245950 w 3079941"/>
                <a:gd name="connsiteY336" fmla="*/ 378311 h 1160647"/>
                <a:gd name="connsiteX337" fmla="*/ 2239870 w 3079941"/>
                <a:gd name="connsiteY337" fmla="*/ 382635 h 1160647"/>
                <a:gd name="connsiteX338" fmla="*/ 2227709 w 3079941"/>
                <a:gd name="connsiteY338" fmla="*/ 404253 h 1160647"/>
                <a:gd name="connsiteX339" fmla="*/ 2235816 w 3079941"/>
                <a:gd name="connsiteY339" fmla="*/ 657181 h 1160647"/>
                <a:gd name="connsiteX340" fmla="*/ 2300670 w 3079941"/>
                <a:gd name="connsiteY340" fmla="*/ 657181 h 1160647"/>
                <a:gd name="connsiteX341" fmla="*/ 2300670 w 3079941"/>
                <a:gd name="connsiteY341" fmla="*/ 732843 h 1160647"/>
                <a:gd name="connsiteX342" fmla="*/ 2308777 w 3079941"/>
                <a:gd name="connsiteY342" fmla="*/ 732843 h 1160647"/>
                <a:gd name="connsiteX343" fmla="*/ 2310804 w 3079941"/>
                <a:gd name="connsiteY343" fmla="*/ 726358 h 1160647"/>
                <a:gd name="connsiteX344" fmla="*/ 2316884 w 3079941"/>
                <a:gd name="connsiteY344" fmla="*/ 726358 h 1160647"/>
                <a:gd name="connsiteX345" fmla="*/ 2318911 w 3079941"/>
                <a:gd name="connsiteY345" fmla="*/ 735005 h 1160647"/>
                <a:gd name="connsiteX346" fmla="*/ 2331071 w 3079941"/>
                <a:gd name="connsiteY346" fmla="*/ 735005 h 1160647"/>
                <a:gd name="connsiteX347" fmla="*/ 2331071 w 3079941"/>
                <a:gd name="connsiteY347" fmla="*/ 728519 h 1160647"/>
                <a:gd name="connsiteX348" fmla="*/ 2353364 w 3079941"/>
                <a:gd name="connsiteY348" fmla="*/ 728519 h 1160647"/>
                <a:gd name="connsiteX349" fmla="*/ 2353364 w 3079941"/>
                <a:gd name="connsiteY349" fmla="*/ 735005 h 1160647"/>
                <a:gd name="connsiteX350" fmla="*/ 2373631 w 3079941"/>
                <a:gd name="connsiteY350" fmla="*/ 735005 h 1160647"/>
                <a:gd name="connsiteX351" fmla="*/ 2373631 w 3079941"/>
                <a:gd name="connsiteY351" fmla="*/ 780402 h 1160647"/>
                <a:gd name="connsiteX352" fmla="*/ 2387818 w 3079941"/>
                <a:gd name="connsiteY352" fmla="*/ 780402 h 1160647"/>
                <a:gd name="connsiteX353" fmla="*/ 2387818 w 3079941"/>
                <a:gd name="connsiteY353" fmla="*/ 767431 h 1160647"/>
                <a:gd name="connsiteX354" fmla="*/ 2404032 w 3079941"/>
                <a:gd name="connsiteY354" fmla="*/ 767431 h 1160647"/>
                <a:gd name="connsiteX355" fmla="*/ 2404032 w 3079941"/>
                <a:gd name="connsiteY355" fmla="*/ 588004 h 1160647"/>
                <a:gd name="connsiteX356" fmla="*/ 2410112 w 3079941"/>
                <a:gd name="connsiteY356" fmla="*/ 581518 h 1160647"/>
                <a:gd name="connsiteX357" fmla="*/ 2483073 w 3079941"/>
                <a:gd name="connsiteY357" fmla="*/ 581518 h 1160647"/>
                <a:gd name="connsiteX358" fmla="*/ 2483073 w 3079941"/>
                <a:gd name="connsiteY358" fmla="*/ 590166 h 1160647"/>
                <a:gd name="connsiteX359" fmla="*/ 2493206 w 3079941"/>
                <a:gd name="connsiteY359" fmla="*/ 590166 h 1160647"/>
                <a:gd name="connsiteX360" fmla="*/ 2493206 w 3079941"/>
                <a:gd name="connsiteY360" fmla="*/ 704740 h 1160647"/>
                <a:gd name="connsiteX361" fmla="*/ 2515500 w 3079941"/>
                <a:gd name="connsiteY361" fmla="*/ 704740 h 1160647"/>
                <a:gd name="connsiteX362" fmla="*/ 2515500 w 3079941"/>
                <a:gd name="connsiteY362" fmla="*/ 637725 h 1160647"/>
                <a:gd name="connsiteX363" fmla="*/ 2541847 w 3079941"/>
                <a:gd name="connsiteY363" fmla="*/ 637725 h 1160647"/>
                <a:gd name="connsiteX364" fmla="*/ 2545900 w 3079941"/>
                <a:gd name="connsiteY364" fmla="*/ 633401 h 1160647"/>
                <a:gd name="connsiteX365" fmla="*/ 2554007 w 3079941"/>
                <a:gd name="connsiteY365" fmla="*/ 633401 h 1160647"/>
                <a:gd name="connsiteX366" fmla="*/ 2558060 w 3079941"/>
                <a:gd name="connsiteY366" fmla="*/ 637725 h 1160647"/>
                <a:gd name="connsiteX367" fmla="*/ 2580354 w 3079941"/>
                <a:gd name="connsiteY367" fmla="*/ 637725 h 1160647"/>
                <a:gd name="connsiteX368" fmla="*/ 2580354 w 3079941"/>
                <a:gd name="connsiteY368" fmla="*/ 520989 h 1160647"/>
                <a:gd name="connsiteX369" fmla="*/ 2637101 w 3079941"/>
                <a:gd name="connsiteY369" fmla="*/ 510180 h 1160647"/>
                <a:gd name="connsiteX370" fmla="*/ 2637101 w 3079941"/>
                <a:gd name="connsiteY370" fmla="*/ 511261 h 1160647"/>
                <a:gd name="connsiteX371" fmla="*/ 2637101 w 3079941"/>
                <a:gd name="connsiteY371" fmla="*/ 518827 h 1160647"/>
                <a:gd name="connsiteX372" fmla="*/ 2663448 w 3079941"/>
                <a:gd name="connsiteY372" fmla="*/ 518827 h 1160647"/>
                <a:gd name="connsiteX373" fmla="*/ 2663448 w 3079941"/>
                <a:gd name="connsiteY373" fmla="*/ 773917 h 1160647"/>
                <a:gd name="connsiteX374" fmla="*/ 2685742 w 3079941"/>
                <a:gd name="connsiteY374" fmla="*/ 773917 h 1160647"/>
                <a:gd name="connsiteX375" fmla="*/ 2685742 w 3079941"/>
                <a:gd name="connsiteY375" fmla="*/ 769593 h 1160647"/>
                <a:gd name="connsiteX376" fmla="*/ 2697902 w 3079941"/>
                <a:gd name="connsiteY376" fmla="*/ 769593 h 1160647"/>
                <a:gd name="connsiteX377" fmla="*/ 2697902 w 3079941"/>
                <a:gd name="connsiteY377" fmla="*/ 773917 h 1160647"/>
                <a:gd name="connsiteX378" fmla="*/ 2722222 w 3079941"/>
                <a:gd name="connsiteY378" fmla="*/ 773917 h 1160647"/>
                <a:gd name="connsiteX379" fmla="*/ 2722222 w 3079941"/>
                <a:gd name="connsiteY379" fmla="*/ 760946 h 1160647"/>
                <a:gd name="connsiteX380" fmla="*/ 2750596 w 3079941"/>
                <a:gd name="connsiteY380" fmla="*/ 760946 h 1160647"/>
                <a:gd name="connsiteX381" fmla="*/ 2762756 w 3079941"/>
                <a:gd name="connsiteY381" fmla="*/ 756622 h 1160647"/>
                <a:gd name="connsiteX382" fmla="*/ 2783023 w 3079941"/>
                <a:gd name="connsiteY382" fmla="*/ 760946 h 1160647"/>
                <a:gd name="connsiteX383" fmla="*/ 2783023 w 3079941"/>
                <a:gd name="connsiteY383" fmla="*/ 743652 h 1160647"/>
                <a:gd name="connsiteX384" fmla="*/ 2791130 w 3079941"/>
                <a:gd name="connsiteY384" fmla="*/ 743652 h 1160647"/>
                <a:gd name="connsiteX385" fmla="*/ 2791130 w 3079941"/>
                <a:gd name="connsiteY385" fmla="*/ 730681 h 1160647"/>
                <a:gd name="connsiteX386" fmla="*/ 2847877 w 3079941"/>
                <a:gd name="connsiteY386" fmla="*/ 730681 h 1160647"/>
                <a:gd name="connsiteX387" fmla="*/ 2847877 w 3079941"/>
                <a:gd name="connsiteY387" fmla="*/ 700416 h 1160647"/>
                <a:gd name="connsiteX388" fmla="*/ 2866117 w 3079941"/>
                <a:gd name="connsiteY388" fmla="*/ 700416 h 1160647"/>
                <a:gd name="connsiteX389" fmla="*/ 2866117 w 3079941"/>
                <a:gd name="connsiteY389" fmla="*/ 693931 h 1160647"/>
                <a:gd name="connsiteX390" fmla="*/ 2878277 w 3079941"/>
                <a:gd name="connsiteY390" fmla="*/ 693931 h 1160647"/>
                <a:gd name="connsiteX391" fmla="*/ 2878277 w 3079941"/>
                <a:gd name="connsiteY391" fmla="*/ 700416 h 1160647"/>
                <a:gd name="connsiteX392" fmla="*/ 2894491 w 3079941"/>
                <a:gd name="connsiteY392" fmla="*/ 700416 h 1160647"/>
                <a:gd name="connsiteX393" fmla="*/ 2894491 w 3079941"/>
                <a:gd name="connsiteY393" fmla="*/ 750137 h 1160647"/>
                <a:gd name="connsiteX394" fmla="*/ 2926918 w 3079941"/>
                <a:gd name="connsiteY394" fmla="*/ 750137 h 1160647"/>
                <a:gd name="connsiteX395" fmla="*/ 2926918 w 3079941"/>
                <a:gd name="connsiteY395" fmla="*/ 724196 h 1160647"/>
                <a:gd name="connsiteX396" fmla="*/ 2965425 w 3079941"/>
                <a:gd name="connsiteY396" fmla="*/ 724196 h 1160647"/>
                <a:gd name="connsiteX397" fmla="*/ 2965425 w 3079941"/>
                <a:gd name="connsiteY397" fmla="*/ 693931 h 1160647"/>
                <a:gd name="connsiteX398" fmla="*/ 3014066 w 3079941"/>
                <a:gd name="connsiteY398" fmla="*/ 693931 h 1160647"/>
                <a:gd name="connsiteX399" fmla="*/ 3014066 w 3079941"/>
                <a:gd name="connsiteY399" fmla="*/ 805087 h 1160647"/>
                <a:gd name="connsiteX400" fmla="*/ 3014066 w 3079941"/>
                <a:gd name="connsiteY400" fmla="*/ 818866 h 1160647"/>
                <a:gd name="connsiteX401" fmla="*/ 3079941 w 3079941"/>
                <a:gd name="connsiteY401" fmla="*/ 818866 h 1160647"/>
                <a:gd name="connsiteX402" fmla="*/ 3079941 w 3079941"/>
                <a:gd name="connsiteY402" fmla="*/ 1160647 h 1160647"/>
                <a:gd name="connsiteX403" fmla="*/ 200958 w 3079941"/>
                <a:gd name="connsiteY403" fmla="*/ 1160647 h 1160647"/>
                <a:gd name="connsiteX404" fmla="*/ 0 w 3079941"/>
                <a:gd name="connsiteY404" fmla="*/ 1126882 h 1160647"/>
                <a:gd name="connsiteX405" fmla="*/ 55096 w 3079941"/>
                <a:gd name="connsiteY405" fmla="*/ 724196 h 1160647"/>
                <a:gd name="connsiteX406" fmla="*/ 75363 w 3079941"/>
                <a:gd name="connsiteY406" fmla="*/ 724196 h 1160647"/>
                <a:gd name="connsiteX407" fmla="*/ 75870 w 3079941"/>
                <a:gd name="connsiteY407" fmla="*/ 723115 h 1160647"/>
                <a:gd name="connsiteX408" fmla="*/ 79416 w 3079941"/>
                <a:gd name="connsiteY408" fmla="*/ 715549 h 1160647"/>
                <a:gd name="connsiteX409" fmla="*/ 81190 w 3079941"/>
                <a:gd name="connsiteY409" fmla="*/ 715819 h 1160647"/>
                <a:gd name="connsiteX410" fmla="*/ 93603 w 3079941"/>
                <a:gd name="connsiteY410" fmla="*/ 717710 h 1160647"/>
                <a:gd name="connsiteX411" fmla="*/ 94110 w 3079941"/>
                <a:gd name="connsiteY411" fmla="*/ 719062 h 1160647"/>
                <a:gd name="connsiteX412" fmla="*/ 97656 w 3079941"/>
                <a:gd name="connsiteY412" fmla="*/ 728519 h 1160647"/>
                <a:gd name="connsiteX413" fmla="*/ 124003 w 3079941"/>
                <a:gd name="connsiteY413" fmla="*/ 730681 h 1160647"/>
                <a:gd name="connsiteX414" fmla="*/ 124003 w 3079941"/>
                <a:gd name="connsiteY414" fmla="*/ 607460 h 1160647"/>
                <a:gd name="connsiteX415" fmla="*/ 126030 w 3079941"/>
                <a:gd name="connsiteY415" fmla="*/ 607460 h 1160647"/>
                <a:gd name="connsiteX416" fmla="*/ 140217 w 3079941"/>
                <a:gd name="connsiteY416" fmla="*/ 607460 h 1160647"/>
                <a:gd name="connsiteX417" fmla="*/ 140217 w 3079941"/>
                <a:gd name="connsiteY417" fmla="*/ 471268 h 1160647"/>
                <a:gd name="connsiteX418" fmla="*/ 141990 w 3079941"/>
                <a:gd name="connsiteY418" fmla="*/ 471268 h 1160647"/>
                <a:gd name="connsiteX419" fmla="*/ 154404 w 3079941"/>
                <a:gd name="connsiteY419" fmla="*/ 471268 h 1160647"/>
                <a:gd name="connsiteX420" fmla="*/ 154404 w 3079941"/>
                <a:gd name="connsiteY420" fmla="*/ 356694 h 1160647"/>
                <a:gd name="connsiteX421" fmla="*/ 158457 w 3079941"/>
                <a:gd name="connsiteY421" fmla="*/ 328590 h 1160647"/>
                <a:gd name="connsiteX422" fmla="*/ 160484 w 3079941"/>
                <a:gd name="connsiteY422" fmla="*/ 328590 h 1160647"/>
                <a:gd name="connsiteX423" fmla="*/ 174671 w 3079941"/>
                <a:gd name="connsiteY423" fmla="*/ 328590 h 1160647"/>
                <a:gd name="connsiteX424" fmla="*/ 211151 w 3079941"/>
                <a:gd name="connsiteY424" fmla="*/ 246443 h 1160647"/>
                <a:gd name="connsiteX425" fmla="*/ 215205 w 3079941"/>
                <a:gd name="connsiteY425" fmla="*/ 0 h 1160647"/>
                <a:gd name="connsiteX0" fmla="*/ 160109 w 3024845"/>
                <a:gd name="connsiteY0" fmla="*/ 0 h 1166887"/>
                <a:gd name="connsiteX1" fmla="*/ 162135 w 3024845"/>
                <a:gd name="connsiteY1" fmla="*/ 246443 h 1166887"/>
                <a:gd name="connsiteX2" fmla="*/ 200642 w 3024845"/>
                <a:gd name="connsiteY2" fmla="*/ 326429 h 1166887"/>
                <a:gd name="connsiteX3" fmla="*/ 202669 w 3024845"/>
                <a:gd name="connsiteY3" fmla="*/ 326429 h 1166887"/>
                <a:gd name="connsiteX4" fmla="*/ 216856 w 3024845"/>
                <a:gd name="connsiteY4" fmla="*/ 326429 h 1166887"/>
                <a:gd name="connsiteX5" fmla="*/ 216856 w 3024845"/>
                <a:gd name="connsiteY5" fmla="*/ 350208 h 1166887"/>
                <a:gd name="connsiteX6" fmla="*/ 217363 w 3024845"/>
                <a:gd name="connsiteY6" fmla="*/ 351019 h 1166887"/>
                <a:gd name="connsiteX7" fmla="*/ 220909 w 3024845"/>
                <a:gd name="connsiteY7" fmla="*/ 356694 h 1166887"/>
                <a:gd name="connsiteX8" fmla="*/ 220909 w 3024845"/>
                <a:gd name="connsiteY8" fmla="*/ 471268 h 1166887"/>
                <a:gd name="connsiteX9" fmla="*/ 223189 w 3024845"/>
                <a:gd name="connsiteY9" fmla="*/ 471268 h 1166887"/>
                <a:gd name="connsiteX10" fmla="*/ 239150 w 3024845"/>
                <a:gd name="connsiteY10" fmla="*/ 471268 h 1166887"/>
                <a:gd name="connsiteX11" fmla="*/ 239150 w 3024845"/>
                <a:gd name="connsiteY11" fmla="*/ 611783 h 1166887"/>
                <a:gd name="connsiteX12" fmla="*/ 240670 w 3024845"/>
                <a:gd name="connsiteY12" fmla="*/ 611513 h 1166887"/>
                <a:gd name="connsiteX13" fmla="*/ 251310 w 3024845"/>
                <a:gd name="connsiteY13" fmla="*/ 609622 h 1166887"/>
                <a:gd name="connsiteX14" fmla="*/ 249283 w 3024845"/>
                <a:gd name="connsiteY14" fmla="*/ 698254 h 1166887"/>
                <a:gd name="connsiteX15" fmla="*/ 250803 w 3024845"/>
                <a:gd name="connsiteY15" fmla="*/ 698525 h 1166887"/>
                <a:gd name="connsiteX16" fmla="*/ 261443 w 3024845"/>
                <a:gd name="connsiteY16" fmla="*/ 700416 h 1166887"/>
                <a:gd name="connsiteX17" fmla="*/ 261696 w 3024845"/>
                <a:gd name="connsiteY17" fmla="*/ 701227 h 1166887"/>
                <a:gd name="connsiteX18" fmla="*/ 263470 w 3024845"/>
                <a:gd name="connsiteY18" fmla="*/ 706902 h 1166887"/>
                <a:gd name="connsiteX19" fmla="*/ 264230 w 3024845"/>
                <a:gd name="connsiteY19" fmla="*/ 704470 h 1166887"/>
                <a:gd name="connsiteX20" fmla="*/ 269550 w 3024845"/>
                <a:gd name="connsiteY20" fmla="*/ 687446 h 1166887"/>
                <a:gd name="connsiteX21" fmla="*/ 271323 w 3024845"/>
                <a:gd name="connsiteY21" fmla="*/ 687446 h 1166887"/>
                <a:gd name="connsiteX22" fmla="*/ 283737 w 3024845"/>
                <a:gd name="connsiteY22" fmla="*/ 687446 h 1166887"/>
                <a:gd name="connsiteX23" fmla="*/ 283737 w 3024845"/>
                <a:gd name="connsiteY23" fmla="*/ 719872 h 1166887"/>
                <a:gd name="connsiteX24" fmla="*/ 284750 w 3024845"/>
                <a:gd name="connsiteY24" fmla="*/ 720413 h 1166887"/>
                <a:gd name="connsiteX25" fmla="*/ 291844 w 3024845"/>
                <a:gd name="connsiteY25" fmla="*/ 724196 h 1166887"/>
                <a:gd name="connsiteX26" fmla="*/ 291844 w 3024845"/>
                <a:gd name="connsiteY26" fmla="*/ 725547 h 1166887"/>
                <a:gd name="connsiteX27" fmla="*/ 291844 w 3024845"/>
                <a:gd name="connsiteY27" fmla="*/ 735005 h 1166887"/>
                <a:gd name="connsiteX28" fmla="*/ 336431 w 3024845"/>
                <a:gd name="connsiteY28" fmla="*/ 735005 h 1166887"/>
                <a:gd name="connsiteX29" fmla="*/ 336431 w 3024845"/>
                <a:gd name="connsiteY29" fmla="*/ 736086 h 1166887"/>
                <a:gd name="connsiteX30" fmla="*/ 336431 w 3024845"/>
                <a:gd name="connsiteY30" fmla="*/ 743652 h 1166887"/>
                <a:gd name="connsiteX31" fmla="*/ 338457 w 3024845"/>
                <a:gd name="connsiteY31" fmla="*/ 743652 h 1166887"/>
                <a:gd name="connsiteX32" fmla="*/ 352644 w 3024845"/>
                <a:gd name="connsiteY32" fmla="*/ 743652 h 1166887"/>
                <a:gd name="connsiteX33" fmla="*/ 352644 w 3024845"/>
                <a:gd name="connsiteY33" fmla="*/ 713387 h 1166887"/>
                <a:gd name="connsiteX34" fmla="*/ 397231 w 3024845"/>
                <a:gd name="connsiteY34" fmla="*/ 713387 h 1166887"/>
                <a:gd name="connsiteX35" fmla="*/ 397231 w 3024845"/>
                <a:gd name="connsiteY35" fmla="*/ 712036 h 1166887"/>
                <a:gd name="connsiteX36" fmla="*/ 397231 w 3024845"/>
                <a:gd name="connsiteY36" fmla="*/ 702578 h 1166887"/>
                <a:gd name="connsiteX37" fmla="*/ 398245 w 3024845"/>
                <a:gd name="connsiteY37" fmla="*/ 702578 h 1166887"/>
                <a:gd name="connsiteX38" fmla="*/ 405338 w 3024845"/>
                <a:gd name="connsiteY38" fmla="*/ 702578 h 1166887"/>
                <a:gd name="connsiteX39" fmla="*/ 405338 w 3024845"/>
                <a:gd name="connsiteY39" fmla="*/ 700687 h 1166887"/>
                <a:gd name="connsiteX40" fmla="*/ 405338 w 3024845"/>
                <a:gd name="connsiteY40" fmla="*/ 687446 h 1166887"/>
                <a:gd name="connsiteX41" fmla="*/ 406098 w 3024845"/>
                <a:gd name="connsiteY41" fmla="*/ 687446 h 1166887"/>
                <a:gd name="connsiteX42" fmla="*/ 411418 w 3024845"/>
                <a:gd name="connsiteY42" fmla="*/ 687446 h 1166887"/>
                <a:gd name="connsiteX43" fmla="*/ 411418 w 3024845"/>
                <a:gd name="connsiteY43" fmla="*/ 686365 h 1166887"/>
                <a:gd name="connsiteX44" fmla="*/ 411418 w 3024845"/>
                <a:gd name="connsiteY44" fmla="*/ 678798 h 1166887"/>
                <a:gd name="connsiteX45" fmla="*/ 413445 w 3024845"/>
                <a:gd name="connsiteY45" fmla="*/ 678798 h 1166887"/>
                <a:gd name="connsiteX46" fmla="*/ 427632 w 3024845"/>
                <a:gd name="connsiteY46" fmla="*/ 678798 h 1166887"/>
                <a:gd name="connsiteX47" fmla="*/ 427632 w 3024845"/>
                <a:gd name="connsiteY47" fmla="*/ 679879 h 1166887"/>
                <a:gd name="connsiteX48" fmla="*/ 427632 w 3024845"/>
                <a:gd name="connsiteY48" fmla="*/ 687446 h 1166887"/>
                <a:gd name="connsiteX49" fmla="*/ 449925 w 3024845"/>
                <a:gd name="connsiteY49" fmla="*/ 687446 h 1166887"/>
                <a:gd name="connsiteX50" fmla="*/ 449925 w 3024845"/>
                <a:gd name="connsiteY50" fmla="*/ 685554 h 1166887"/>
                <a:gd name="connsiteX51" fmla="*/ 449925 w 3024845"/>
                <a:gd name="connsiteY51" fmla="*/ 672313 h 1166887"/>
                <a:gd name="connsiteX52" fmla="*/ 451699 w 3024845"/>
                <a:gd name="connsiteY52" fmla="*/ 672313 h 1166887"/>
                <a:gd name="connsiteX53" fmla="*/ 464112 w 3024845"/>
                <a:gd name="connsiteY53" fmla="*/ 672313 h 1166887"/>
                <a:gd name="connsiteX54" fmla="*/ 464112 w 3024845"/>
                <a:gd name="connsiteY54" fmla="*/ 696093 h 1166887"/>
                <a:gd name="connsiteX55" fmla="*/ 465126 w 3024845"/>
                <a:gd name="connsiteY55" fmla="*/ 696093 h 1166887"/>
                <a:gd name="connsiteX56" fmla="*/ 472219 w 3024845"/>
                <a:gd name="connsiteY56" fmla="*/ 696093 h 1166887"/>
                <a:gd name="connsiteX57" fmla="*/ 472219 w 3024845"/>
                <a:gd name="connsiteY57" fmla="*/ 695012 h 1166887"/>
                <a:gd name="connsiteX58" fmla="*/ 472219 w 3024845"/>
                <a:gd name="connsiteY58" fmla="*/ 687446 h 1166887"/>
                <a:gd name="connsiteX59" fmla="*/ 473992 w 3024845"/>
                <a:gd name="connsiteY59" fmla="*/ 687446 h 1166887"/>
                <a:gd name="connsiteX60" fmla="*/ 486406 w 3024845"/>
                <a:gd name="connsiteY60" fmla="*/ 687446 h 1166887"/>
                <a:gd name="connsiteX61" fmla="*/ 486406 w 3024845"/>
                <a:gd name="connsiteY61" fmla="*/ 713387 h 1166887"/>
                <a:gd name="connsiteX62" fmla="*/ 488433 w 3024845"/>
                <a:gd name="connsiteY62" fmla="*/ 713387 h 1166887"/>
                <a:gd name="connsiteX63" fmla="*/ 502619 w 3024845"/>
                <a:gd name="connsiteY63" fmla="*/ 713387 h 1166887"/>
                <a:gd name="connsiteX64" fmla="*/ 502619 w 3024845"/>
                <a:gd name="connsiteY64" fmla="*/ 715008 h 1166887"/>
                <a:gd name="connsiteX65" fmla="*/ 502619 w 3024845"/>
                <a:gd name="connsiteY65" fmla="*/ 726358 h 1166887"/>
                <a:gd name="connsiteX66" fmla="*/ 503379 w 3024845"/>
                <a:gd name="connsiteY66" fmla="*/ 726358 h 1166887"/>
                <a:gd name="connsiteX67" fmla="*/ 508700 w 3024845"/>
                <a:gd name="connsiteY67" fmla="*/ 726358 h 1166887"/>
                <a:gd name="connsiteX68" fmla="*/ 508700 w 3024845"/>
                <a:gd name="connsiteY68" fmla="*/ 725547 h 1166887"/>
                <a:gd name="connsiteX69" fmla="*/ 508700 w 3024845"/>
                <a:gd name="connsiteY69" fmla="*/ 719872 h 1166887"/>
                <a:gd name="connsiteX70" fmla="*/ 539100 w 3024845"/>
                <a:gd name="connsiteY70" fmla="*/ 719872 h 1166887"/>
                <a:gd name="connsiteX71" fmla="*/ 539100 w 3024845"/>
                <a:gd name="connsiteY71" fmla="*/ 743652 h 1166887"/>
                <a:gd name="connsiteX72" fmla="*/ 540113 w 3024845"/>
                <a:gd name="connsiteY72" fmla="*/ 743652 h 1166887"/>
                <a:gd name="connsiteX73" fmla="*/ 547207 w 3024845"/>
                <a:gd name="connsiteY73" fmla="*/ 743652 h 1166887"/>
                <a:gd name="connsiteX74" fmla="*/ 547207 w 3024845"/>
                <a:gd name="connsiteY74" fmla="*/ 744733 h 1166887"/>
                <a:gd name="connsiteX75" fmla="*/ 547207 w 3024845"/>
                <a:gd name="connsiteY75" fmla="*/ 752299 h 1166887"/>
                <a:gd name="connsiteX76" fmla="*/ 547967 w 3024845"/>
                <a:gd name="connsiteY76" fmla="*/ 752299 h 1166887"/>
                <a:gd name="connsiteX77" fmla="*/ 553287 w 3024845"/>
                <a:gd name="connsiteY77" fmla="*/ 752299 h 1166887"/>
                <a:gd name="connsiteX78" fmla="*/ 553287 w 3024845"/>
                <a:gd name="connsiteY78" fmla="*/ 750137 h 1166887"/>
                <a:gd name="connsiteX79" fmla="*/ 553287 w 3024845"/>
                <a:gd name="connsiteY79" fmla="*/ 735005 h 1166887"/>
                <a:gd name="connsiteX80" fmla="*/ 554300 w 3024845"/>
                <a:gd name="connsiteY80" fmla="*/ 735005 h 1166887"/>
                <a:gd name="connsiteX81" fmla="*/ 561394 w 3024845"/>
                <a:gd name="connsiteY81" fmla="*/ 735005 h 1166887"/>
                <a:gd name="connsiteX82" fmla="*/ 561394 w 3024845"/>
                <a:gd name="connsiteY82" fmla="*/ 736086 h 1166887"/>
                <a:gd name="connsiteX83" fmla="*/ 561394 w 3024845"/>
                <a:gd name="connsiteY83" fmla="*/ 743652 h 1166887"/>
                <a:gd name="connsiteX84" fmla="*/ 566714 w 3024845"/>
                <a:gd name="connsiteY84" fmla="*/ 741659 h 1166887"/>
                <a:gd name="connsiteX85" fmla="*/ 567474 w 3024845"/>
                <a:gd name="connsiteY85" fmla="*/ 740679 h 1166887"/>
                <a:gd name="connsiteX86" fmla="*/ 567474 w 3024845"/>
                <a:gd name="connsiteY86" fmla="*/ 735005 h 1166887"/>
                <a:gd name="connsiteX87" fmla="*/ 605981 w 3024845"/>
                <a:gd name="connsiteY87" fmla="*/ 735005 h 1166887"/>
                <a:gd name="connsiteX88" fmla="*/ 605981 w 3024845"/>
                <a:gd name="connsiteY88" fmla="*/ 758784 h 1166887"/>
                <a:gd name="connsiteX89" fmla="*/ 608007 w 3024845"/>
                <a:gd name="connsiteY89" fmla="*/ 758784 h 1166887"/>
                <a:gd name="connsiteX90" fmla="*/ 622194 w 3024845"/>
                <a:gd name="connsiteY90" fmla="*/ 758784 h 1166887"/>
                <a:gd name="connsiteX91" fmla="*/ 622194 w 3024845"/>
                <a:gd name="connsiteY91" fmla="*/ 759865 h 1166887"/>
                <a:gd name="connsiteX92" fmla="*/ 622194 w 3024845"/>
                <a:gd name="connsiteY92" fmla="*/ 767431 h 1166887"/>
                <a:gd name="connsiteX93" fmla="*/ 623968 w 3024845"/>
                <a:gd name="connsiteY93" fmla="*/ 767431 h 1166887"/>
                <a:gd name="connsiteX94" fmla="*/ 636381 w 3024845"/>
                <a:gd name="connsiteY94" fmla="*/ 767431 h 1166887"/>
                <a:gd name="connsiteX95" fmla="*/ 636381 w 3024845"/>
                <a:gd name="connsiteY95" fmla="*/ 743652 h 1166887"/>
                <a:gd name="connsiteX96" fmla="*/ 637394 w 3024845"/>
                <a:gd name="connsiteY96" fmla="*/ 743652 h 1166887"/>
                <a:gd name="connsiteX97" fmla="*/ 644488 w 3024845"/>
                <a:gd name="connsiteY97" fmla="*/ 743652 h 1166887"/>
                <a:gd name="connsiteX98" fmla="*/ 644488 w 3024845"/>
                <a:gd name="connsiteY98" fmla="*/ 711225 h 1166887"/>
                <a:gd name="connsiteX99" fmla="*/ 645501 w 3024845"/>
                <a:gd name="connsiteY99" fmla="*/ 711225 h 1166887"/>
                <a:gd name="connsiteX100" fmla="*/ 652595 w 3024845"/>
                <a:gd name="connsiteY100" fmla="*/ 711225 h 1166887"/>
                <a:gd name="connsiteX101" fmla="*/ 652595 w 3024845"/>
                <a:gd name="connsiteY101" fmla="*/ 709334 h 1166887"/>
                <a:gd name="connsiteX102" fmla="*/ 652595 w 3024845"/>
                <a:gd name="connsiteY102" fmla="*/ 696093 h 1166887"/>
                <a:gd name="connsiteX103" fmla="*/ 651328 w 3024845"/>
                <a:gd name="connsiteY103" fmla="*/ 694471 h 1166887"/>
                <a:gd name="connsiteX104" fmla="*/ 656648 w 3024845"/>
                <a:gd name="connsiteY104" fmla="*/ 683122 h 1166887"/>
                <a:gd name="connsiteX105" fmla="*/ 664755 w 3024845"/>
                <a:gd name="connsiteY105" fmla="*/ 711225 h 1166887"/>
                <a:gd name="connsiteX106" fmla="*/ 665515 w 3024845"/>
                <a:gd name="connsiteY106" fmla="*/ 711225 h 1166887"/>
                <a:gd name="connsiteX107" fmla="*/ 670835 w 3024845"/>
                <a:gd name="connsiteY107" fmla="*/ 711225 h 1166887"/>
                <a:gd name="connsiteX108" fmla="*/ 670835 w 3024845"/>
                <a:gd name="connsiteY108" fmla="*/ 605298 h 1166887"/>
                <a:gd name="connsiteX109" fmla="*/ 672355 w 3024845"/>
                <a:gd name="connsiteY109" fmla="*/ 605298 h 1166887"/>
                <a:gd name="connsiteX110" fmla="*/ 682995 w 3024845"/>
                <a:gd name="connsiteY110" fmla="*/ 605298 h 1166887"/>
                <a:gd name="connsiteX111" fmla="*/ 682995 w 3024845"/>
                <a:gd name="connsiteY111" fmla="*/ 557739 h 1166887"/>
                <a:gd name="connsiteX112" fmla="*/ 709342 w 3024845"/>
                <a:gd name="connsiteY112" fmla="*/ 557739 h 1166887"/>
                <a:gd name="connsiteX113" fmla="*/ 709342 w 3024845"/>
                <a:gd name="connsiteY113" fmla="*/ 536121 h 1166887"/>
                <a:gd name="connsiteX114" fmla="*/ 743796 w 3024845"/>
                <a:gd name="connsiteY114" fmla="*/ 536121 h 1166887"/>
                <a:gd name="connsiteX115" fmla="*/ 743796 w 3024845"/>
                <a:gd name="connsiteY115" fmla="*/ 538553 h 1166887"/>
                <a:gd name="connsiteX116" fmla="*/ 743796 w 3024845"/>
                <a:gd name="connsiteY116" fmla="*/ 555577 h 1166887"/>
                <a:gd name="connsiteX117" fmla="*/ 746076 w 3024845"/>
                <a:gd name="connsiteY117" fmla="*/ 555577 h 1166887"/>
                <a:gd name="connsiteX118" fmla="*/ 762036 w 3024845"/>
                <a:gd name="connsiteY118" fmla="*/ 555577 h 1166887"/>
                <a:gd name="connsiteX119" fmla="*/ 762036 w 3024845"/>
                <a:gd name="connsiteY119" fmla="*/ 603136 h 1166887"/>
                <a:gd name="connsiteX120" fmla="*/ 763049 w 3024845"/>
                <a:gd name="connsiteY120" fmla="*/ 603136 h 1166887"/>
                <a:gd name="connsiteX121" fmla="*/ 770143 w 3024845"/>
                <a:gd name="connsiteY121" fmla="*/ 603136 h 1166887"/>
                <a:gd name="connsiteX122" fmla="*/ 784330 w 3024845"/>
                <a:gd name="connsiteY122" fmla="*/ 607460 h 1166887"/>
                <a:gd name="connsiteX123" fmla="*/ 784330 w 3024845"/>
                <a:gd name="connsiteY123" fmla="*/ 646372 h 1166887"/>
                <a:gd name="connsiteX124" fmla="*/ 785343 w 3024845"/>
                <a:gd name="connsiteY124" fmla="*/ 646372 h 1166887"/>
                <a:gd name="connsiteX125" fmla="*/ 792436 w 3024845"/>
                <a:gd name="connsiteY125" fmla="*/ 646372 h 1166887"/>
                <a:gd name="connsiteX126" fmla="*/ 792436 w 3024845"/>
                <a:gd name="connsiteY126" fmla="*/ 647993 h 1166887"/>
                <a:gd name="connsiteX127" fmla="*/ 792436 w 3024845"/>
                <a:gd name="connsiteY127" fmla="*/ 659342 h 1166887"/>
                <a:gd name="connsiteX128" fmla="*/ 794463 w 3024845"/>
                <a:gd name="connsiteY128" fmla="*/ 659342 h 1166887"/>
                <a:gd name="connsiteX129" fmla="*/ 808650 w 3024845"/>
                <a:gd name="connsiteY129" fmla="*/ 659342 h 1166887"/>
                <a:gd name="connsiteX130" fmla="*/ 814730 w 3024845"/>
                <a:gd name="connsiteY130" fmla="*/ 665828 h 1166887"/>
                <a:gd name="connsiteX131" fmla="*/ 814730 w 3024845"/>
                <a:gd name="connsiteY131" fmla="*/ 687446 h 1166887"/>
                <a:gd name="connsiteX132" fmla="*/ 817010 w 3024845"/>
                <a:gd name="connsiteY132" fmla="*/ 687446 h 1166887"/>
                <a:gd name="connsiteX133" fmla="*/ 832970 w 3024845"/>
                <a:gd name="connsiteY133" fmla="*/ 687446 h 1166887"/>
                <a:gd name="connsiteX134" fmla="*/ 832970 w 3024845"/>
                <a:gd name="connsiteY134" fmla="*/ 688526 h 1166887"/>
                <a:gd name="connsiteX135" fmla="*/ 832970 w 3024845"/>
                <a:gd name="connsiteY135" fmla="*/ 696093 h 1166887"/>
                <a:gd name="connsiteX136" fmla="*/ 834237 w 3024845"/>
                <a:gd name="connsiteY136" fmla="*/ 696093 h 1166887"/>
                <a:gd name="connsiteX137" fmla="*/ 843104 w 3024845"/>
                <a:gd name="connsiteY137" fmla="*/ 696093 h 1166887"/>
                <a:gd name="connsiteX138" fmla="*/ 843104 w 3024845"/>
                <a:gd name="connsiteY138" fmla="*/ 698254 h 1166887"/>
                <a:gd name="connsiteX139" fmla="*/ 843104 w 3024845"/>
                <a:gd name="connsiteY139" fmla="*/ 713387 h 1166887"/>
                <a:gd name="connsiteX140" fmla="*/ 847157 w 3024845"/>
                <a:gd name="connsiteY140" fmla="*/ 711495 h 1166887"/>
                <a:gd name="connsiteX141" fmla="*/ 847157 w 3024845"/>
                <a:gd name="connsiteY141" fmla="*/ 698254 h 1166887"/>
                <a:gd name="connsiteX142" fmla="*/ 848170 w 3024845"/>
                <a:gd name="connsiteY142" fmla="*/ 698254 h 1166887"/>
                <a:gd name="connsiteX143" fmla="*/ 855264 w 3024845"/>
                <a:gd name="connsiteY143" fmla="*/ 698254 h 1166887"/>
                <a:gd name="connsiteX144" fmla="*/ 855264 w 3024845"/>
                <a:gd name="connsiteY144" fmla="*/ 699876 h 1166887"/>
                <a:gd name="connsiteX145" fmla="*/ 855264 w 3024845"/>
                <a:gd name="connsiteY145" fmla="*/ 711225 h 1166887"/>
                <a:gd name="connsiteX146" fmla="*/ 856024 w 3024845"/>
                <a:gd name="connsiteY146" fmla="*/ 711225 h 1166887"/>
                <a:gd name="connsiteX147" fmla="*/ 861344 w 3024845"/>
                <a:gd name="connsiteY147" fmla="*/ 711225 h 1166887"/>
                <a:gd name="connsiteX148" fmla="*/ 909984 w 3024845"/>
                <a:gd name="connsiteY148" fmla="*/ 706902 h 1166887"/>
                <a:gd name="connsiteX149" fmla="*/ 909984 w 3024845"/>
                <a:gd name="connsiteY149" fmla="*/ 708253 h 1166887"/>
                <a:gd name="connsiteX150" fmla="*/ 909984 w 3024845"/>
                <a:gd name="connsiteY150" fmla="*/ 717710 h 1166887"/>
                <a:gd name="connsiteX151" fmla="*/ 910744 w 3024845"/>
                <a:gd name="connsiteY151" fmla="*/ 717710 h 1166887"/>
                <a:gd name="connsiteX152" fmla="*/ 916065 w 3024845"/>
                <a:gd name="connsiteY152" fmla="*/ 717710 h 1166887"/>
                <a:gd name="connsiteX153" fmla="*/ 916065 w 3024845"/>
                <a:gd name="connsiteY153" fmla="*/ 719872 h 1166887"/>
                <a:gd name="connsiteX154" fmla="*/ 916065 w 3024845"/>
                <a:gd name="connsiteY154" fmla="*/ 735005 h 1166887"/>
                <a:gd name="connsiteX155" fmla="*/ 918091 w 3024845"/>
                <a:gd name="connsiteY155" fmla="*/ 733654 h 1166887"/>
                <a:gd name="connsiteX156" fmla="*/ 932278 w 3024845"/>
                <a:gd name="connsiteY156" fmla="*/ 724196 h 1166887"/>
                <a:gd name="connsiteX157" fmla="*/ 938358 w 3024845"/>
                <a:gd name="connsiteY157" fmla="*/ 683122 h 1166887"/>
                <a:gd name="connsiteX158" fmla="*/ 939118 w 3024845"/>
                <a:gd name="connsiteY158" fmla="*/ 682852 h 1166887"/>
                <a:gd name="connsiteX159" fmla="*/ 944438 w 3024845"/>
                <a:gd name="connsiteY159" fmla="*/ 680960 h 1166887"/>
                <a:gd name="connsiteX160" fmla="*/ 946465 w 3024845"/>
                <a:gd name="connsiteY160" fmla="*/ 611783 h 1166887"/>
                <a:gd name="connsiteX161" fmla="*/ 948492 w 3024845"/>
                <a:gd name="connsiteY161" fmla="*/ 680960 h 1166887"/>
                <a:gd name="connsiteX162" fmla="*/ 949252 w 3024845"/>
                <a:gd name="connsiteY162" fmla="*/ 681230 h 1166887"/>
                <a:gd name="connsiteX163" fmla="*/ 954572 w 3024845"/>
                <a:gd name="connsiteY163" fmla="*/ 683122 h 1166887"/>
                <a:gd name="connsiteX164" fmla="*/ 954572 w 3024845"/>
                <a:gd name="connsiteY164" fmla="*/ 596651 h 1166887"/>
                <a:gd name="connsiteX165" fmla="*/ 958625 w 3024845"/>
                <a:gd name="connsiteY165" fmla="*/ 564224 h 1166887"/>
                <a:gd name="connsiteX166" fmla="*/ 997132 w 3024845"/>
                <a:gd name="connsiteY166" fmla="*/ 564224 h 1166887"/>
                <a:gd name="connsiteX167" fmla="*/ 997132 w 3024845"/>
                <a:gd name="connsiteY167" fmla="*/ 596651 h 1166887"/>
                <a:gd name="connsiteX168" fmla="*/ 997892 w 3024845"/>
                <a:gd name="connsiteY168" fmla="*/ 596651 h 1166887"/>
                <a:gd name="connsiteX169" fmla="*/ 1003212 w 3024845"/>
                <a:gd name="connsiteY169" fmla="*/ 596651 h 1166887"/>
                <a:gd name="connsiteX170" fmla="*/ 1003212 w 3024845"/>
                <a:gd name="connsiteY170" fmla="*/ 514503 h 1166887"/>
                <a:gd name="connsiteX171" fmla="*/ 1004986 w 3024845"/>
                <a:gd name="connsiteY171" fmla="*/ 514503 h 1166887"/>
                <a:gd name="connsiteX172" fmla="*/ 1017399 w 3024845"/>
                <a:gd name="connsiteY172" fmla="*/ 514503 h 1166887"/>
                <a:gd name="connsiteX173" fmla="*/ 1017399 w 3024845"/>
                <a:gd name="connsiteY173" fmla="*/ 512612 h 1166887"/>
                <a:gd name="connsiteX174" fmla="*/ 1017399 w 3024845"/>
                <a:gd name="connsiteY174" fmla="*/ 499371 h 1166887"/>
                <a:gd name="connsiteX175" fmla="*/ 1039693 w 3024845"/>
                <a:gd name="connsiteY175" fmla="*/ 499371 h 1166887"/>
                <a:gd name="connsiteX176" fmla="*/ 1039693 w 3024845"/>
                <a:gd name="connsiteY176" fmla="*/ 498290 h 1166887"/>
                <a:gd name="connsiteX177" fmla="*/ 1039693 w 3024845"/>
                <a:gd name="connsiteY177" fmla="*/ 490724 h 1166887"/>
                <a:gd name="connsiteX178" fmla="*/ 1041466 w 3024845"/>
                <a:gd name="connsiteY178" fmla="*/ 490724 h 1166887"/>
                <a:gd name="connsiteX179" fmla="*/ 1053880 w 3024845"/>
                <a:gd name="connsiteY179" fmla="*/ 490724 h 1166887"/>
                <a:gd name="connsiteX180" fmla="*/ 1053880 w 3024845"/>
                <a:gd name="connsiteY180" fmla="*/ 491805 h 1166887"/>
                <a:gd name="connsiteX181" fmla="*/ 1053880 w 3024845"/>
                <a:gd name="connsiteY181" fmla="*/ 499371 h 1166887"/>
                <a:gd name="connsiteX182" fmla="*/ 1054640 w 3024845"/>
                <a:gd name="connsiteY182" fmla="*/ 499371 h 1166887"/>
                <a:gd name="connsiteX183" fmla="*/ 1059960 w 3024845"/>
                <a:gd name="connsiteY183" fmla="*/ 499371 h 1166887"/>
                <a:gd name="connsiteX184" fmla="*/ 1070093 w 3024845"/>
                <a:gd name="connsiteY184" fmla="*/ 495047 h 1166887"/>
                <a:gd name="connsiteX185" fmla="*/ 1074146 w 3024845"/>
                <a:gd name="connsiteY185" fmla="*/ 498290 h 1166887"/>
                <a:gd name="connsiteX186" fmla="*/ 1074146 w 3024845"/>
                <a:gd name="connsiteY186" fmla="*/ 490724 h 1166887"/>
                <a:gd name="connsiteX187" fmla="*/ 1076426 w 3024845"/>
                <a:gd name="connsiteY187" fmla="*/ 490724 h 1166887"/>
                <a:gd name="connsiteX188" fmla="*/ 1092387 w 3024845"/>
                <a:gd name="connsiteY188" fmla="*/ 490724 h 1166887"/>
                <a:gd name="connsiteX189" fmla="*/ 1092387 w 3024845"/>
                <a:gd name="connsiteY189" fmla="*/ 491805 h 1166887"/>
                <a:gd name="connsiteX190" fmla="*/ 1092387 w 3024845"/>
                <a:gd name="connsiteY190" fmla="*/ 499371 h 1166887"/>
                <a:gd name="connsiteX191" fmla="*/ 1122787 w 3024845"/>
                <a:gd name="connsiteY191" fmla="*/ 499371 h 1166887"/>
                <a:gd name="connsiteX192" fmla="*/ 1122787 w 3024845"/>
                <a:gd name="connsiteY192" fmla="*/ 500992 h 1166887"/>
                <a:gd name="connsiteX193" fmla="*/ 1122787 w 3024845"/>
                <a:gd name="connsiteY193" fmla="*/ 512342 h 1166887"/>
                <a:gd name="connsiteX194" fmla="*/ 1149134 w 3024845"/>
                <a:gd name="connsiteY194" fmla="*/ 512342 h 1166887"/>
                <a:gd name="connsiteX195" fmla="*/ 1149134 w 3024845"/>
                <a:gd name="connsiteY195" fmla="*/ 542606 h 1166887"/>
                <a:gd name="connsiteX196" fmla="*/ 1149894 w 3024845"/>
                <a:gd name="connsiteY196" fmla="*/ 542606 h 1166887"/>
                <a:gd name="connsiteX197" fmla="*/ 1155214 w 3024845"/>
                <a:gd name="connsiteY197" fmla="*/ 542606 h 1166887"/>
                <a:gd name="connsiteX198" fmla="*/ 1155214 w 3024845"/>
                <a:gd name="connsiteY198" fmla="*/ 543687 h 1166887"/>
                <a:gd name="connsiteX199" fmla="*/ 1155214 w 3024845"/>
                <a:gd name="connsiteY199" fmla="*/ 551254 h 1166887"/>
                <a:gd name="connsiteX200" fmla="*/ 1159268 w 3024845"/>
                <a:gd name="connsiteY200" fmla="*/ 581518 h 1166887"/>
                <a:gd name="connsiteX201" fmla="*/ 1160028 w 3024845"/>
                <a:gd name="connsiteY201" fmla="*/ 581518 h 1166887"/>
                <a:gd name="connsiteX202" fmla="*/ 1165348 w 3024845"/>
                <a:gd name="connsiteY202" fmla="*/ 581518 h 1166887"/>
                <a:gd name="connsiteX203" fmla="*/ 1165348 w 3024845"/>
                <a:gd name="connsiteY203" fmla="*/ 582329 h 1166887"/>
                <a:gd name="connsiteX204" fmla="*/ 1165348 w 3024845"/>
                <a:gd name="connsiteY204" fmla="*/ 588004 h 1166887"/>
                <a:gd name="connsiteX205" fmla="*/ 1166361 w 3024845"/>
                <a:gd name="connsiteY205" fmla="*/ 588004 h 1166887"/>
                <a:gd name="connsiteX206" fmla="*/ 1173454 w 3024845"/>
                <a:gd name="connsiteY206" fmla="*/ 588004 h 1166887"/>
                <a:gd name="connsiteX207" fmla="*/ 1173454 w 3024845"/>
                <a:gd name="connsiteY207" fmla="*/ 618269 h 1166887"/>
                <a:gd name="connsiteX208" fmla="*/ 1175481 w 3024845"/>
                <a:gd name="connsiteY208" fmla="*/ 618269 h 1166887"/>
                <a:gd name="connsiteX209" fmla="*/ 1189668 w 3024845"/>
                <a:gd name="connsiteY209" fmla="*/ 618269 h 1166887"/>
                <a:gd name="connsiteX210" fmla="*/ 1189668 w 3024845"/>
                <a:gd name="connsiteY210" fmla="*/ 642048 h 1166887"/>
                <a:gd name="connsiteX211" fmla="*/ 1191695 w 3024845"/>
                <a:gd name="connsiteY211" fmla="*/ 643669 h 1166887"/>
                <a:gd name="connsiteX212" fmla="*/ 1191695 w 3024845"/>
                <a:gd name="connsiteY212" fmla="*/ 655019 h 1166887"/>
                <a:gd name="connsiteX213" fmla="*/ 1192455 w 3024845"/>
                <a:gd name="connsiteY213" fmla="*/ 655019 h 1166887"/>
                <a:gd name="connsiteX214" fmla="*/ 1197775 w 3024845"/>
                <a:gd name="connsiteY214" fmla="*/ 655019 h 1166887"/>
                <a:gd name="connsiteX215" fmla="*/ 1197775 w 3024845"/>
                <a:gd name="connsiteY215" fmla="*/ 678798 h 1166887"/>
                <a:gd name="connsiteX216" fmla="*/ 1199041 w 3024845"/>
                <a:gd name="connsiteY216" fmla="*/ 678798 h 1166887"/>
                <a:gd name="connsiteX217" fmla="*/ 1207908 w 3024845"/>
                <a:gd name="connsiteY217" fmla="*/ 678798 h 1166887"/>
                <a:gd name="connsiteX218" fmla="*/ 1209935 w 3024845"/>
                <a:gd name="connsiteY218" fmla="*/ 682852 h 1166887"/>
                <a:gd name="connsiteX219" fmla="*/ 1209935 w 3024845"/>
                <a:gd name="connsiteY219" fmla="*/ 696093 h 1166887"/>
                <a:gd name="connsiteX220" fmla="*/ 1211455 w 3024845"/>
                <a:gd name="connsiteY220" fmla="*/ 694201 h 1166887"/>
                <a:gd name="connsiteX221" fmla="*/ 1222095 w 3024845"/>
                <a:gd name="connsiteY221" fmla="*/ 680960 h 1166887"/>
                <a:gd name="connsiteX222" fmla="*/ 1250469 w 3024845"/>
                <a:gd name="connsiteY222" fmla="*/ 680960 h 1166887"/>
                <a:gd name="connsiteX223" fmla="*/ 1250469 w 3024845"/>
                <a:gd name="connsiteY223" fmla="*/ 767431 h 1166887"/>
                <a:gd name="connsiteX224" fmla="*/ 1251229 w 3024845"/>
                <a:gd name="connsiteY224" fmla="*/ 767431 h 1166887"/>
                <a:gd name="connsiteX225" fmla="*/ 1256549 w 3024845"/>
                <a:gd name="connsiteY225" fmla="*/ 767431 h 1166887"/>
                <a:gd name="connsiteX226" fmla="*/ 1257309 w 3024845"/>
                <a:gd name="connsiteY226" fmla="*/ 766080 h 1166887"/>
                <a:gd name="connsiteX227" fmla="*/ 1262629 w 3024845"/>
                <a:gd name="connsiteY227" fmla="*/ 756622 h 1166887"/>
                <a:gd name="connsiteX228" fmla="*/ 1262629 w 3024845"/>
                <a:gd name="connsiteY228" fmla="*/ 758514 h 1166887"/>
                <a:gd name="connsiteX229" fmla="*/ 1262629 w 3024845"/>
                <a:gd name="connsiteY229" fmla="*/ 771755 h 1166887"/>
                <a:gd name="connsiteX230" fmla="*/ 1266682 w 3024845"/>
                <a:gd name="connsiteY230" fmla="*/ 726358 h 1166887"/>
                <a:gd name="connsiteX231" fmla="*/ 1267442 w 3024845"/>
                <a:gd name="connsiteY231" fmla="*/ 726358 h 1166887"/>
                <a:gd name="connsiteX232" fmla="*/ 1272762 w 3024845"/>
                <a:gd name="connsiteY232" fmla="*/ 726358 h 1166887"/>
                <a:gd name="connsiteX233" fmla="*/ 1272762 w 3024845"/>
                <a:gd name="connsiteY233" fmla="*/ 661504 h 1166887"/>
                <a:gd name="connsiteX234" fmla="*/ 1273776 w 3024845"/>
                <a:gd name="connsiteY234" fmla="*/ 661504 h 1166887"/>
                <a:gd name="connsiteX235" fmla="*/ 1280869 w 3024845"/>
                <a:gd name="connsiteY235" fmla="*/ 661504 h 1166887"/>
                <a:gd name="connsiteX236" fmla="*/ 1293029 w 3024845"/>
                <a:gd name="connsiteY236" fmla="*/ 618269 h 1166887"/>
                <a:gd name="connsiteX237" fmla="*/ 1294296 w 3024845"/>
                <a:gd name="connsiteY237" fmla="*/ 618269 h 1166887"/>
                <a:gd name="connsiteX238" fmla="*/ 1303163 w 3024845"/>
                <a:gd name="connsiteY238" fmla="*/ 618269 h 1166887"/>
                <a:gd name="connsiteX239" fmla="*/ 1313296 w 3024845"/>
                <a:gd name="connsiteY239" fmla="*/ 661504 h 1166887"/>
                <a:gd name="connsiteX240" fmla="*/ 1314309 w 3024845"/>
                <a:gd name="connsiteY240" fmla="*/ 661504 h 1166887"/>
                <a:gd name="connsiteX241" fmla="*/ 1321403 w 3024845"/>
                <a:gd name="connsiteY241" fmla="*/ 661504 h 1166887"/>
                <a:gd name="connsiteX242" fmla="*/ 1321403 w 3024845"/>
                <a:gd name="connsiteY242" fmla="*/ 700416 h 1166887"/>
                <a:gd name="connsiteX243" fmla="*/ 1323176 w 3024845"/>
                <a:gd name="connsiteY243" fmla="*/ 700416 h 1166887"/>
                <a:gd name="connsiteX244" fmla="*/ 1335590 w 3024845"/>
                <a:gd name="connsiteY244" fmla="*/ 700416 h 1166887"/>
                <a:gd name="connsiteX245" fmla="*/ 1335590 w 3024845"/>
                <a:gd name="connsiteY245" fmla="*/ 702578 h 1166887"/>
                <a:gd name="connsiteX246" fmla="*/ 1335590 w 3024845"/>
                <a:gd name="connsiteY246" fmla="*/ 717710 h 1166887"/>
                <a:gd name="connsiteX247" fmla="*/ 1339643 w 3024845"/>
                <a:gd name="connsiteY247" fmla="*/ 715549 h 1166887"/>
                <a:gd name="connsiteX248" fmla="*/ 1339643 w 3024845"/>
                <a:gd name="connsiteY248" fmla="*/ 700416 h 1166887"/>
                <a:gd name="connsiteX249" fmla="*/ 1341163 w 3024845"/>
                <a:gd name="connsiteY249" fmla="*/ 700416 h 1166887"/>
                <a:gd name="connsiteX250" fmla="*/ 1351803 w 3024845"/>
                <a:gd name="connsiteY250" fmla="*/ 700416 h 1166887"/>
                <a:gd name="connsiteX251" fmla="*/ 1351803 w 3024845"/>
                <a:gd name="connsiteY251" fmla="*/ 702037 h 1166887"/>
                <a:gd name="connsiteX252" fmla="*/ 1351803 w 3024845"/>
                <a:gd name="connsiteY252" fmla="*/ 713387 h 1166887"/>
                <a:gd name="connsiteX253" fmla="*/ 1382204 w 3024845"/>
                <a:gd name="connsiteY253" fmla="*/ 713387 h 1166887"/>
                <a:gd name="connsiteX254" fmla="*/ 1382204 w 3024845"/>
                <a:gd name="connsiteY254" fmla="*/ 676637 h 1166887"/>
                <a:gd name="connsiteX255" fmla="*/ 1383470 w 3024845"/>
                <a:gd name="connsiteY255" fmla="*/ 676637 h 1166887"/>
                <a:gd name="connsiteX256" fmla="*/ 1392337 w 3024845"/>
                <a:gd name="connsiteY256" fmla="*/ 676637 h 1166887"/>
                <a:gd name="connsiteX257" fmla="*/ 1392337 w 3024845"/>
                <a:gd name="connsiteY257" fmla="*/ 698254 h 1166887"/>
                <a:gd name="connsiteX258" fmla="*/ 1394364 w 3024845"/>
                <a:gd name="connsiteY258" fmla="*/ 665828 h 1166887"/>
                <a:gd name="connsiteX259" fmla="*/ 1416657 w 3024845"/>
                <a:gd name="connsiteY259" fmla="*/ 665828 h 1166887"/>
                <a:gd name="connsiteX260" fmla="*/ 1416657 w 3024845"/>
                <a:gd name="connsiteY260" fmla="*/ 664206 h 1166887"/>
                <a:gd name="connsiteX261" fmla="*/ 1416657 w 3024845"/>
                <a:gd name="connsiteY261" fmla="*/ 652857 h 1166887"/>
                <a:gd name="connsiteX262" fmla="*/ 1417417 w 3024845"/>
                <a:gd name="connsiteY262" fmla="*/ 652857 h 1166887"/>
                <a:gd name="connsiteX263" fmla="*/ 1422737 w 3024845"/>
                <a:gd name="connsiteY263" fmla="*/ 652857 h 1166887"/>
                <a:gd name="connsiteX264" fmla="*/ 1422737 w 3024845"/>
                <a:gd name="connsiteY264" fmla="*/ 650966 h 1166887"/>
                <a:gd name="connsiteX265" fmla="*/ 1422737 w 3024845"/>
                <a:gd name="connsiteY265" fmla="*/ 637725 h 1166887"/>
                <a:gd name="connsiteX266" fmla="*/ 1426791 w 3024845"/>
                <a:gd name="connsiteY266" fmla="*/ 644210 h 1166887"/>
                <a:gd name="connsiteX267" fmla="*/ 1429071 w 3024845"/>
                <a:gd name="connsiteY267" fmla="*/ 644210 h 1166887"/>
                <a:gd name="connsiteX268" fmla="*/ 1445031 w 3024845"/>
                <a:gd name="connsiteY268" fmla="*/ 644210 h 1166887"/>
                <a:gd name="connsiteX269" fmla="*/ 1445031 w 3024845"/>
                <a:gd name="connsiteY269" fmla="*/ 643399 h 1166887"/>
                <a:gd name="connsiteX270" fmla="*/ 1445031 w 3024845"/>
                <a:gd name="connsiteY270" fmla="*/ 637725 h 1166887"/>
                <a:gd name="connsiteX271" fmla="*/ 1445791 w 3024845"/>
                <a:gd name="connsiteY271" fmla="*/ 637725 h 1166887"/>
                <a:gd name="connsiteX272" fmla="*/ 1451111 w 3024845"/>
                <a:gd name="connsiteY272" fmla="*/ 637725 h 1166887"/>
                <a:gd name="connsiteX273" fmla="*/ 1451111 w 3024845"/>
                <a:gd name="connsiteY273" fmla="*/ 639076 h 1166887"/>
                <a:gd name="connsiteX274" fmla="*/ 1451111 w 3024845"/>
                <a:gd name="connsiteY274" fmla="*/ 648534 h 1166887"/>
                <a:gd name="connsiteX275" fmla="*/ 1489618 w 3024845"/>
                <a:gd name="connsiteY275" fmla="*/ 648534 h 1166887"/>
                <a:gd name="connsiteX276" fmla="*/ 1489618 w 3024845"/>
                <a:gd name="connsiteY276" fmla="*/ 786887 h 1166887"/>
                <a:gd name="connsiteX277" fmla="*/ 1491138 w 3024845"/>
                <a:gd name="connsiteY277" fmla="*/ 786887 h 1166887"/>
                <a:gd name="connsiteX278" fmla="*/ 1501778 w 3024845"/>
                <a:gd name="connsiteY278" fmla="*/ 786887 h 1166887"/>
                <a:gd name="connsiteX279" fmla="*/ 1501778 w 3024845"/>
                <a:gd name="connsiteY279" fmla="*/ 773917 h 1166887"/>
                <a:gd name="connsiteX280" fmla="*/ 1505832 w 3024845"/>
                <a:gd name="connsiteY280" fmla="*/ 773917 h 1166887"/>
                <a:gd name="connsiteX281" fmla="*/ 1505832 w 3024845"/>
                <a:gd name="connsiteY281" fmla="*/ 786887 h 1166887"/>
                <a:gd name="connsiteX282" fmla="*/ 1536232 w 3024845"/>
                <a:gd name="connsiteY282" fmla="*/ 786887 h 1166887"/>
                <a:gd name="connsiteX283" fmla="*/ 1536232 w 3024845"/>
                <a:gd name="connsiteY283" fmla="*/ 756622 h 1166887"/>
                <a:gd name="connsiteX284" fmla="*/ 1548392 w 3024845"/>
                <a:gd name="connsiteY284" fmla="*/ 756622 h 1166887"/>
                <a:gd name="connsiteX285" fmla="*/ 1560552 w 3024845"/>
                <a:gd name="connsiteY285" fmla="*/ 754461 h 1166887"/>
                <a:gd name="connsiteX286" fmla="*/ 1564606 w 3024845"/>
                <a:gd name="connsiteY286" fmla="*/ 756622 h 1166887"/>
                <a:gd name="connsiteX287" fmla="*/ 1574739 w 3024845"/>
                <a:gd name="connsiteY287" fmla="*/ 756622 h 1166887"/>
                <a:gd name="connsiteX288" fmla="*/ 1574739 w 3024845"/>
                <a:gd name="connsiteY288" fmla="*/ 786887 h 1166887"/>
                <a:gd name="connsiteX289" fmla="*/ 1582846 w 3024845"/>
                <a:gd name="connsiteY289" fmla="*/ 786887 h 1166887"/>
                <a:gd name="connsiteX290" fmla="*/ 1582846 w 3024845"/>
                <a:gd name="connsiteY290" fmla="*/ 804182 h 1166887"/>
                <a:gd name="connsiteX291" fmla="*/ 1592182 w 3024845"/>
                <a:gd name="connsiteY291" fmla="*/ 805087 h 1166887"/>
                <a:gd name="connsiteX292" fmla="*/ 1605140 w 3024845"/>
                <a:gd name="connsiteY292" fmla="*/ 805087 h 1166887"/>
                <a:gd name="connsiteX293" fmla="*/ 1605140 w 3024845"/>
                <a:gd name="connsiteY293" fmla="*/ 789049 h 1166887"/>
                <a:gd name="connsiteX294" fmla="*/ 1673096 w 3024845"/>
                <a:gd name="connsiteY294" fmla="*/ 789049 h 1166887"/>
                <a:gd name="connsiteX295" fmla="*/ 1673096 w 3024845"/>
                <a:gd name="connsiteY295" fmla="*/ 703796 h 1166887"/>
                <a:gd name="connsiteX296" fmla="*/ 1745104 w 3024845"/>
                <a:gd name="connsiteY296" fmla="*/ 703796 h 1166887"/>
                <a:gd name="connsiteX297" fmla="*/ 1745104 w 3024845"/>
                <a:gd name="connsiteY297" fmla="*/ 782564 h 1166887"/>
                <a:gd name="connsiteX298" fmla="*/ 1747008 w 3024845"/>
                <a:gd name="connsiteY298" fmla="*/ 782564 h 1166887"/>
                <a:gd name="connsiteX299" fmla="*/ 1748250 w 3024845"/>
                <a:gd name="connsiteY299" fmla="*/ 805087 h 1166887"/>
                <a:gd name="connsiteX300" fmla="*/ 1757926 w 3024845"/>
                <a:gd name="connsiteY300" fmla="*/ 805087 h 1166887"/>
                <a:gd name="connsiteX301" fmla="*/ 1759168 w 3024845"/>
                <a:gd name="connsiteY301" fmla="*/ 782564 h 1166887"/>
                <a:gd name="connsiteX302" fmla="*/ 1765248 w 3024845"/>
                <a:gd name="connsiteY302" fmla="*/ 782564 h 1166887"/>
                <a:gd name="connsiteX303" fmla="*/ 1766490 w 3024845"/>
                <a:gd name="connsiteY303" fmla="*/ 805087 h 1166887"/>
                <a:gd name="connsiteX304" fmla="*/ 1817112 w 3024845"/>
                <a:gd name="connsiteY304" fmla="*/ 805087 h 1166887"/>
                <a:gd name="connsiteX305" fmla="*/ 1817112 w 3024845"/>
                <a:gd name="connsiteY305" fmla="*/ 642059 h 1166887"/>
                <a:gd name="connsiteX306" fmla="*/ 2014439 w 3024845"/>
                <a:gd name="connsiteY306" fmla="*/ 642059 h 1166887"/>
                <a:gd name="connsiteX307" fmla="*/ 2014439 w 3024845"/>
                <a:gd name="connsiteY307" fmla="*/ 805087 h 1166887"/>
                <a:gd name="connsiteX308" fmla="*/ 2033136 w 3024845"/>
                <a:gd name="connsiteY308" fmla="*/ 805087 h 1166887"/>
                <a:gd name="connsiteX309" fmla="*/ 2033136 w 3024845"/>
                <a:gd name="connsiteY309" fmla="*/ 722394 h 1166887"/>
                <a:gd name="connsiteX310" fmla="*/ 2128256 w 3024845"/>
                <a:gd name="connsiteY310" fmla="*/ 722394 h 1166887"/>
                <a:gd name="connsiteX311" fmla="*/ 2140186 w 3024845"/>
                <a:gd name="connsiteY311" fmla="*/ 404253 h 1166887"/>
                <a:gd name="connsiteX312" fmla="*/ 2128026 w 3024845"/>
                <a:gd name="connsiteY312" fmla="*/ 382635 h 1166887"/>
                <a:gd name="connsiteX313" fmla="*/ 2121946 w 3024845"/>
                <a:gd name="connsiteY313" fmla="*/ 378311 h 1166887"/>
                <a:gd name="connsiteX314" fmla="*/ 2130053 w 3024845"/>
                <a:gd name="connsiteY314" fmla="*/ 354532 h 1166887"/>
                <a:gd name="connsiteX315" fmla="*/ 2130053 w 3024845"/>
                <a:gd name="connsiteY315" fmla="*/ 337238 h 1166887"/>
                <a:gd name="connsiteX316" fmla="*/ 2144240 w 3024845"/>
                <a:gd name="connsiteY316" fmla="*/ 337238 h 1166887"/>
                <a:gd name="connsiteX317" fmla="*/ 2144240 w 3024845"/>
                <a:gd name="connsiteY317" fmla="*/ 315620 h 1166887"/>
                <a:gd name="connsiteX318" fmla="*/ 2146266 w 3024845"/>
                <a:gd name="connsiteY318" fmla="*/ 311296 h 1166887"/>
                <a:gd name="connsiteX319" fmla="*/ 2146266 w 3024845"/>
                <a:gd name="connsiteY319" fmla="*/ 233472 h 1166887"/>
                <a:gd name="connsiteX320" fmla="*/ 2144240 w 3024845"/>
                <a:gd name="connsiteY320" fmla="*/ 226987 h 1166887"/>
                <a:gd name="connsiteX321" fmla="*/ 2150320 w 3024845"/>
                <a:gd name="connsiteY321" fmla="*/ 220501 h 1166887"/>
                <a:gd name="connsiteX322" fmla="*/ 2150320 w 3024845"/>
                <a:gd name="connsiteY322" fmla="*/ 162133 h 1166887"/>
                <a:gd name="connsiteX323" fmla="*/ 2152346 w 3024845"/>
                <a:gd name="connsiteY323" fmla="*/ 157810 h 1166887"/>
                <a:gd name="connsiteX324" fmla="*/ 2152346 w 3024845"/>
                <a:gd name="connsiteY324" fmla="*/ 101604 h 1166887"/>
                <a:gd name="connsiteX325" fmla="*/ 2154373 w 3024845"/>
                <a:gd name="connsiteY325" fmla="*/ 82148 h 1166887"/>
                <a:gd name="connsiteX326" fmla="*/ 2158427 w 3024845"/>
                <a:gd name="connsiteY326" fmla="*/ 99442 h 1166887"/>
                <a:gd name="connsiteX327" fmla="*/ 2160453 w 3024845"/>
                <a:gd name="connsiteY327" fmla="*/ 157810 h 1166887"/>
                <a:gd name="connsiteX328" fmla="*/ 2162480 w 3024845"/>
                <a:gd name="connsiteY328" fmla="*/ 220501 h 1166887"/>
                <a:gd name="connsiteX329" fmla="*/ 2168560 w 3024845"/>
                <a:gd name="connsiteY329" fmla="*/ 226987 h 1166887"/>
                <a:gd name="connsiteX330" fmla="*/ 2166533 w 3024845"/>
                <a:gd name="connsiteY330" fmla="*/ 233472 h 1166887"/>
                <a:gd name="connsiteX331" fmla="*/ 2166533 w 3024845"/>
                <a:gd name="connsiteY331" fmla="*/ 311296 h 1166887"/>
                <a:gd name="connsiteX332" fmla="*/ 2168560 w 3024845"/>
                <a:gd name="connsiteY332" fmla="*/ 315620 h 1166887"/>
                <a:gd name="connsiteX333" fmla="*/ 2168560 w 3024845"/>
                <a:gd name="connsiteY333" fmla="*/ 337238 h 1166887"/>
                <a:gd name="connsiteX334" fmla="*/ 2182747 w 3024845"/>
                <a:gd name="connsiteY334" fmla="*/ 337238 h 1166887"/>
                <a:gd name="connsiteX335" fmla="*/ 2182747 w 3024845"/>
                <a:gd name="connsiteY335" fmla="*/ 354532 h 1166887"/>
                <a:gd name="connsiteX336" fmla="*/ 2190854 w 3024845"/>
                <a:gd name="connsiteY336" fmla="*/ 378311 h 1166887"/>
                <a:gd name="connsiteX337" fmla="*/ 2184774 w 3024845"/>
                <a:gd name="connsiteY337" fmla="*/ 382635 h 1166887"/>
                <a:gd name="connsiteX338" fmla="*/ 2172613 w 3024845"/>
                <a:gd name="connsiteY338" fmla="*/ 404253 h 1166887"/>
                <a:gd name="connsiteX339" fmla="*/ 2180720 w 3024845"/>
                <a:gd name="connsiteY339" fmla="*/ 657181 h 1166887"/>
                <a:gd name="connsiteX340" fmla="*/ 2245574 w 3024845"/>
                <a:gd name="connsiteY340" fmla="*/ 657181 h 1166887"/>
                <a:gd name="connsiteX341" fmla="*/ 2245574 w 3024845"/>
                <a:gd name="connsiteY341" fmla="*/ 732843 h 1166887"/>
                <a:gd name="connsiteX342" fmla="*/ 2253681 w 3024845"/>
                <a:gd name="connsiteY342" fmla="*/ 732843 h 1166887"/>
                <a:gd name="connsiteX343" fmla="*/ 2255708 w 3024845"/>
                <a:gd name="connsiteY343" fmla="*/ 726358 h 1166887"/>
                <a:gd name="connsiteX344" fmla="*/ 2261788 w 3024845"/>
                <a:gd name="connsiteY344" fmla="*/ 726358 h 1166887"/>
                <a:gd name="connsiteX345" fmla="*/ 2263815 w 3024845"/>
                <a:gd name="connsiteY345" fmla="*/ 735005 h 1166887"/>
                <a:gd name="connsiteX346" fmla="*/ 2275975 w 3024845"/>
                <a:gd name="connsiteY346" fmla="*/ 735005 h 1166887"/>
                <a:gd name="connsiteX347" fmla="*/ 2275975 w 3024845"/>
                <a:gd name="connsiteY347" fmla="*/ 728519 h 1166887"/>
                <a:gd name="connsiteX348" fmla="*/ 2298268 w 3024845"/>
                <a:gd name="connsiteY348" fmla="*/ 728519 h 1166887"/>
                <a:gd name="connsiteX349" fmla="*/ 2298268 w 3024845"/>
                <a:gd name="connsiteY349" fmla="*/ 735005 h 1166887"/>
                <a:gd name="connsiteX350" fmla="*/ 2318535 w 3024845"/>
                <a:gd name="connsiteY350" fmla="*/ 735005 h 1166887"/>
                <a:gd name="connsiteX351" fmla="*/ 2318535 w 3024845"/>
                <a:gd name="connsiteY351" fmla="*/ 780402 h 1166887"/>
                <a:gd name="connsiteX352" fmla="*/ 2332722 w 3024845"/>
                <a:gd name="connsiteY352" fmla="*/ 780402 h 1166887"/>
                <a:gd name="connsiteX353" fmla="*/ 2332722 w 3024845"/>
                <a:gd name="connsiteY353" fmla="*/ 767431 h 1166887"/>
                <a:gd name="connsiteX354" fmla="*/ 2348936 w 3024845"/>
                <a:gd name="connsiteY354" fmla="*/ 767431 h 1166887"/>
                <a:gd name="connsiteX355" fmla="*/ 2348936 w 3024845"/>
                <a:gd name="connsiteY355" fmla="*/ 588004 h 1166887"/>
                <a:gd name="connsiteX356" fmla="*/ 2355016 w 3024845"/>
                <a:gd name="connsiteY356" fmla="*/ 581518 h 1166887"/>
                <a:gd name="connsiteX357" fmla="*/ 2427977 w 3024845"/>
                <a:gd name="connsiteY357" fmla="*/ 581518 h 1166887"/>
                <a:gd name="connsiteX358" fmla="*/ 2427977 w 3024845"/>
                <a:gd name="connsiteY358" fmla="*/ 590166 h 1166887"/>
                <a:gd name="connsiteX359" fmla="*/ 2438110 w 3024845"/>
                <a:gd name="connsiteY359" fmla="*/ 590166 h 1166887"/>
                <a:gd name="connsiteX360" fmla="*/ 2438110 w 3024845"/>
                <a:gd name="connsiteY360" fmla="*/ 704740 h 1166887"/>
                <a:gd name="connsiteX361" fmla="*/ 2460404 w 3024845"/>
                <a:gd name="connsiteY361" fmla="*/ 704740 h 1166887"/>
                <a:gd name="connsiteX362" fmla="*/ 2460404 w 3024845"/>
                <a:gd name="connsiteY362" fmla="*/ 637725 h 1166887"/>
                <a:gd name="connsiteX363" fmla="*/ 2486751 w 3024845"/>
                <a:gd name="connsiteY363" fmla="*/ 637725 h 1166887"/>
                <a:gd name="connsiteX364" fmla="*/ 2490804 w 3024845"/>
                <a:gd name="connsiteY364" fmla="*/ 633401 h 1166887"/>
                <a:gd name="connsiteX365" fmla="*/ 2498911 w 3024845"/>
                <a:gd name="connsiteY365" fmla="*/ 633401 h 1166887"/>
                <a:gd name="connsiteX366" fmla="*/ 2502964 w 3024845"/>
                <a:gd name="connsiteY366" fmla="*/ 637725 h 1166887"/>
                <a:gd name="connsiteX367" fmla="*/ 2525258 w 3024845"/>
                <a:gd name="connsiteY367" fmla="*/ 637725 h 1166887"/>
                <a:gd name="connsiteX368" fmla="*/ 2525258 w 3024845"/>
                <a:gd name="connsiteY368" fmla="*/ 520989 h 1166887"/>
                <a:gd name="connsiteX369" fmla="*/ 2582005 w 3024845"/>
                <a:gd name="connsiteY369" fmla="*/ 510180 h 1166887"/>
                <a:gd name="connsiteX370" fmla="*/ 2582005 w 3024845"/>
                <a:gd name="connsiteY370" fmla="*/ 511261 h 1166887"/>
                <a:gd name="connsiteX371" fmla="*/ 2582005 w 3024845"/>
                <a:gd name="connsiteY371" fmla="*/ 518827 h 1166887"/>
                <a:gd name="connsiteX372" fmla="*/ 2608352 w 3024845"/>
                <a:gd name="connsiteY372" fmla="*/ 518827 h 1166887"/>
                <a:gd name="connsiteX373" fmla="*/ 2608352 w 3024845"/>
                <a:gd name="connsiteY373" fmla="*/ 773917 h 1166887"/>
                <a:gd name="connsiteX374" fmla="*/ 2630646 w 3024845"/>
                <a:gd name="connsiteY374" fmla="*/ 773917 h 1166887"/>
                <a:gd name="connsiteX375" fmla="*/ 2630646 w 3024845"/>
                <a:gd name="connsiteY375" fmla="*/ 769593 h 1166887"/>
                <a:gd name="connsiteX376" fmla="*/ 2642806 w 3024845"/>
                <a:gd name="connsiteY376" fmla="*/ 769593 h 1166887"/>
                <a:gd name="connsiteX377" fmla="*/ 2642806 w 3024845"/>
                <a:gd name="connsiteY377" fmla="*/ 773917 h 1166887"/>
                <a:gd name="connsiteX378" fmla="*/ 2667126 w 3024845"/>
                <a:gd name="connsiteY378" fmla="*/ 773917 h 1166887"/>
                <a:gd name="connsiteX379" fmla="*/ 2667126 w 3024845"/>
                <a:gd name="connsiteY379" fmla="*/ 760946 h 1166887"/>
                <a:gd name="connsiteX380" fmla="*/ 2695500 w 3024845"/>
                <a:gd name="connsiteY380" fmla="*/ 760946 h 1166887"/>
                <a:gd name="connsiteX381" fmla="*/ 2707660 w 3024845"/>
                <a:gd name="connsiteY381" fmla="*/ 756622 h 1166887"/>
                <a:gd name="connsiteX382" fmla="*/ 2727927 w 3024845"/>
                <a:gd name="connsiteY382" fmla="*/ 760946 h 1166887"/>
                <a:gd name="connsiteX383" fmla="*/ 2727927 w 3024845"/>
                <a:gd name="connsiteY383" fmla="*/ 743652 h 1166887"/>
                <a:gd name="connsiteX384" fmla="*/ 2736034 w 3024845"/>
                <a:gd name="connsiteY384" fmla="*/ 743652 h 1166887"/>
                <a:gd name="connsiteX385" fmla="*/ 2736034 w 3024845"/>
                <a:gd name="connsiteY385" fmla="*/ 730681 h 1166887"/>
                <a:gd name="connsiteX386" fmla="*/ 2792781 w 3024845"/>
                <a:gd name="connsiteY386" fmla="*/ 730681 h 1166887"/>
                <a:gd name="connsiteX387" fmla="*/ 2792781 w 3024845"/>
                <a:gd name="connsiteY387" fmla="*/ 700416 h 1166887"/>
                <a:gd name="connsiteX388" fmla="*/ 2811021 w 3024845"/>
                <a:gd name="connsiteY388" fmla="*/ 700416 h 1166887"/>
                <a:gd name="connsiteX389" fmla="*/ 2811021 w 3024845"/>
                <a:gd name="connsiteY389" fmla="*/ 693931 h 1166887"/>
                <a:gd name="connsiteX390" fmla="*/ 2823181 w 3024845"/>
                <a:gd name="connsiteY390" fmla="*/ 693931 h 1166887"/>
                <a:gd name="connsiteX391" fmla="*/ 2823181 w 3024845"/>
                <a:gd name="connsiteY391" fmla="*/ 700416 h 1166887"/>
                <a:gd name="connsiteX392" fmla="*/ 2839395 w 3024845"/>
                <a:gd name="connsiteY392" fmla="*/ 700416 h 1166887"/>
                <a:gd name="connsiteX393" fmla="*/ 2839395 w 3024845"/>
                <a:gd name="connsiteY393" fmla="*/ 750137 h 1166887"/>
                <a:gd name="connsiteX394" fmla="*/ 2871822 w 3024845"/>
                <a:gd name="connsiteY394" fmla="*/ 750137 h 1166887"/>
                <a:gd name="connsiteX395" fmla="*/ 2871822 w 3024845"/>
                <a:gd name="connsiteY395" fmla="*/ 724196 h 1166887"/>
                <a:gd name="connsiteX396" fmla="*/ 2910329 w 3024845"/>
                <a:gd name="connsiteY396" fmla="*/ 724196 h 1166887"/>
                <a:gd name="connsiteX397" fmla="*/ 2910329 w 3024845"/>
                <a:gd name="connsiteY397" fmla="*/ 693931 h 1166887"/>
                <a:gd name="connsiteX398" fmla="*/ 2958970 w 3024845"/>
                <a:gd name="connsiteY398" fmla="*/ 693931 h 1166887"/>
                <a:gd name="connsiteX399" fmla="*/ 2958970 w 3024845"/>
                <a:gd name="connsiteY399" fmla="*/ 805087 h 1166887"/>
                <a:gd name="connsiteX400" fmla="*/ 2958970 w 3024845"/>
                <a:gd name="connsiteY400" fmla="*/ 818866 h 1166887"/>
                <a:gd name="connsiteX401" fmla="*/ 3024845 w 3024845"/>
                <a:gd name="connsiteY401" fmla="*/ 818866 h 1166887"/>
                <a:gd name="connsiteX402" fmla="*/ 3024845 w 3024845"/>
                <a:gd name="connsiteY402" fmla="*/ 1160647 h 1166887"/>
                <a:gd name="connsiteX403" fmla="*/ 145862 w 3024845"/>
                <a:gd name="connsiteY403" fmla="*/ 1160647 h 1166887"/>
                <a:gd name="connsiteX404" fmla="*/ 2054 w 3024845"/>
                <a:gd name="connsiteY404" fmla="*/ 1166887 h 1166887"/>
                <a:gd name="connsiteX405" fmla="*/ 0 w 3024845"/>
                <a:gd name="connsiteY405" fmla="*/ 724196 h 1166887"/>
                <a:gd name="connsiteX406" fmla="*/ 20267 w 3024845"/>
                <a:gd name="connsiteY406" fmla="*/ 724196 h 1166887"/>
                <a:gd name="connsiteX407" fmla="*/ 20774 w 3024845"/>
                <a:gd name="connsiteY407" fmla="*/ 723115 h 1166887"/>
                <a:gd name="connsiteX408" fmla="*/ 24320 w 3024845"/>
                <a:gd name="connsiteY408" fmla="*/ 715549 h 1166887"/>
                <a:gd name="connsiteX409" fmla="*/ 26094 w 3024845"/>
                <a:gd name="connsiteY409" fmla="*/ 715819 h 1166887"/>
                <a:gd name="connsiteX410" fmla="*/ 38507 w 3024845"/>
                <a:gd name="connsiteY410" fmla="*/ 717710 h 1166887"/>
                <a:gd name="connsiteX411" fmla="*/ 39014 w 3024845"/>
                <a:gd name="connsiteY411" fmla="*/ 719062 h 1166887"/>
                <a:gd name="connsiteX412" fmla="*/ 42560 w 3024845"/>
                <a:gd name="connsiteY412" fmla="*/ 728519 h 1166887"/>
                <a:gd name="connsiteX413" fmla="*/ 68907 w 3024845"/>
                <a:gd name="connsiteY413" fmla="*/ 730681 h 1166887"/>
                <a:gd name="connsiteX414" fmla="*/ 68907 w 3024845"/>
                <a:gd name="connsiteY414" fmla="*/ 607460 h 1166887"/>
                <a:gd name="connsiteX415" fmla="*/ 70934 w 3024845"/>
                <a:gd name="connsiteY415" fmla="*/ 607460 h 1166887"/>
                <a:gd name="connsiteX416" fmla="*/ 85121 w 3024845"/>
                <a:gd name="connsiteY416" fmla="*/ 607460 h 1166887"/>
                <a:gd name="connsiteX417" fmla="*/ 85121 w 3024845"/>
                <a:gd name="connsiteY417" fmla="*/ 471268 h 1166887"/>
                <a:gd name="connsiteX418" fmla="*/ 86894 w 3024845"/>
                <a:gd name="connsiteY418" fmla="*/ 471268 h 1166887"/>
                <a:gd name="connsiteX419" fmla="*/ 99308 w 3024845"/>
                <a:gd name="connsiteY419" fmla="*/ 471268 h 1166887"/>
                <a:gd name="connsiteX420" fmla="*/ 99308 w 3024845"/>
                <a:gd name="connsiteY420" fmla="*/ 356694 h 1166887"/>
                <a:gd name="connsiteX421" fmla="*/ 103361 w 3024845"/>
                <a:gd name="connsiteY421" fmla="*/ 328590 h 1166887"/>
                <a:gd name="connsiteX422" fmla="*/ 105388 w 3024845"/>
                <a:gd name="connsiteY422" fmla="*/ 328590 h 1166887"/>
                <a:gd name="connsiteX423" fmla="*/ 119575 w 3024845"/>
                <a:gd name="connsiteY423" fmla="*/ 328590 h 1166887"/>
                <a:gd name="connsiteX424" fmla="*/ 156055 w 3024845"/>
                <a:gd name="connsiteY424" fmla="*/ 246443 h 1166887"/>
                <a:gd name="connsiteX425" fmla="*/ 160109 w 3024845"/>
                <a:gd name="connsiteY425" fmla="*/ 0 h 1166887"/>
                <a:gd name="connsiteX0" fmla="*/ 160109 w 3024845"/>
                <a:gd name="connsiteY0" fmla="*/ 0 h 1160647"/>
                <a:gd name="connsiteX1" fmla="*/ 162135 w 3024845"/>
                <a:gd name="connsiteY1" fmla="*/ 246443 h 1160647"/>
                <a:gd name="connsiteX2" fmla="*/ 200642 w 3024845"/>
                <a:gd name="connsiteY2" fmla="*/ 326429 h 1160647"/>
                <a:gd name="connsiteX3" fmla="*/ 202669 w 3024845"/>
                <a:gd name="connsiteY3" fmla="*/ 326429 h 1160647"/>
                <a:gd name="connsiteX4" fmla="*/ 216856 w 3024845"/>
                <a:gd name="connsiteY4" fmla="*/ 326429 h 1160647"/>
                <a:gd name="connsiteX5" fmla="*/ 216856 w 3024845"/>
                <a:gd name="connsiteY5" fmla="*/ 350208 h 1160647"/>
                <a:gd name="connsiteX6" fmla="*/ 217363 w 3024845"/>
                <a:gd name="connsiteY6" fmla="*/ 351019 h 1160647"/>
                <a:gd name="connsiteX7" fmla="*/ 220909 w 3024845"/>
                <a:gd name="connsiteY7" fmla="*/ 356694 h 1160647"/>
                <a:gd name="connsiteX8" fmla="*/ 220909 w 3024845"/>
                <a:gd name="connsiteY8" fmla="*/ 471268 h 1160647"/>
                <a:gd name="connsiteX9" fmla="*/ 223189 w 3024845"/>
                <a:gd name="connsiteY9" fmla="*/ 471268 h 1160647"/>
                <a:gd name="connsiteX10" fmla="*/ 239150 w 3024845"/>
                <a:gd name="connsiteY10" fmla="*/ 471268 h 1160647"/>
                <a:gd name="connsiteX11" fmla="*/ 239150 w 3024845"/>
                <a:gd name="connsiteY11" fmla="*/ 611783 h 1160647"/>
                <a:gd name="connsiteX12" fmla="*/ 240670 w 3024845"/>
                <a:gd name="connsiteY12" fmla="*/ 611513 h 1160647"/>
                <a:gd name="connsiteX13" fmla="*/ 251310 w 3024845"/>
                <a:gd name="connsiteY13" fmla="*/ 609622 h 1160647"/>
                <a:gd name="connsiteX14" fmla="*/ 249283 w 3024845"/>
                <a:gd name="connsiteY14" fmla="*/ 698254 h 1160647"/>
                <a:gd name="connsiteX15" fmla="*/ 250803 w 3024845"/>
                <a:gd name="connsiteY15" fmla="*/ 698525 h 1160647"/>
                <a:gd name="connsiteX16" fmla="*/ 261443 w 3024845"/>
                <a:gd name="connsiteY16" fmla="*/ 700416 h 1160647"/>
                <a:gd name="connsiteX17" fmla="*/ 261696 w 3024845"/>
                <a:gd name="connsiteY17" fmla="*/ 701227 h 1160647"/>
                <a:gd name="connsiteX18" fmla="*/ 263470 w 3024845"/>
                <a:gd name="connsiteY18" fmla="*/ 706902 h 1160647"/>
                <a:gd name="connsiteX19" fmla="*/ 264230 w 3024845"/>
                <a:gd name="connsiteY19" fmla="*/ 704470 h 1160647"/>
                <a:gd name="connsiteX20" fmla="*/ 269550 w 3024845"/>
                <a:gd name="connsiteY20" fmla="*/ 687446 h 1160647"/>
                <a:gd name="connsiteX21" fmla="*/ 271323 w 3024845"/>
                <a:gd name="connsiteY21" fmla="*/ 687446 h 1160647"/>
                <a:gd name="connsiteX22" fmla="*/ 283737 w 3024845"/>
                <a:gd name="connsiteY22" fmla="*/ 687446 h 1160647"/>
                <a:gd name="connsiteX23" fmla="*/ 283737 w 3024845"/>
                <a:gd name="connsiteY23" fmla="*/ 719872 h 1160647"/>
                <a:gd name="connsiteX24" fmla="*/ 284750 w 3024845"/>
                <a:gd name="connsiteY24" fmla="*/ 720413 h 1160647"/>
                <a:gd name="connsiteX25" fmla="*/ 291844 w 3024845"/>
                <a:gd name="connsiteY25" fmla="*/ 724196 h 1160647"/>
                <a:gd name="connsiteX26" fmla="*/ 291844 w 3024845"/>
                <a:gd name="connsiteY26" fmla="*/ 725547 h 1160647"/>
                <a:gd name="connsiteX27" fmla="*/ 291844 w 3024845"/>
                <a:gd name="connsiteY27" fmla="*/ 735005 h 1160647"/>
                <a:gd name="connsiteX28" fmla="*/ 336431 w 3024845"/>
                <a:gd name="connsiteY28" fmla="*/ 735005 h 1160647"/>
                <a:gd name="connsiteX29" fmla="*/ 336431 w 3024845"/>
                <a:gd name="connsiteY29" fmla="*/ 736086 h 1160647"/>
                <a:gd name="connsiteX30" fmla="*/ 336431 w 3024845"/>
                <a:gd name="connsiteY30" fmla="*/ 743652 h 1160647"/>
                <a:gd name="connsiteX31" fmla="*/ 338457 w 3024845"/>
                <a:gd name="connsiteY31" fmla="*/ 743652 h 1160647"/>
                <a:gd name="connsiteX32" fmla="*/ 352644 w 3024845"/>
                <a:gd name="connsiteY32" fmla="*/ 743652 h 1160647"/>
                <a:gd name="connsiteX33" fmla="*/ 352644 w 3024845"/>
                <a:gd name="connsiteY33" fmla="*/ 713387 h 1160647"/>
                <a:gd name="connsiteX34" fmla="*/ 397231 w 3024845"/>
                <a:gd name="connsiteY34" fmla="*/ 713387 h 1160647"/>
                <a:gd name="connsiteX35" fmla="*/ 397231 w 3024845"/>
                <a:gd name="connsiteY35" fmla="*/ 712036 h 1160647"/>
                <a:gd name="connsiteX36" fmla="*/ 397231 w 3024845"/>
                <a:gd name="connsiteY36" fmla="*/ 702578 h 1160647"/>
                <a:gd name="connsiteX37" fmla="*/ 398245 w 3024845"/>
                <a:gd name="connsiteY37" fmla="*/ 702578 h 1160647"/>
                <a:gd name="connsiteX38" fmla="*/ 405338 w 3024845"/>
                <a:gd name="connsiteY38" fmla="*/ 702578 h 1160647"/>
                <a:gd name="connsiteX39" fmla="*/ 405338 w 3024845"/>
                <a:gd name="connsiteY39" fmla="*/ 700687 h 1160647"/>
                <a:gd name="connsiteX40" fmla="*/ 405338 w 3024845"/>
                <a:gd name="connsiteY40" fmla="*/ 687446 h 1160647"/>
                <a:gd name="connsiteX41" fmla="*/ 406098 w 3024845"/>
                <a:gd name="connsiteY41" fmla="*/ 687446 h 1160647"/>
                <a:gd name="connsiteX42" fmla="*/ 411418 w 3024845"/>
                <a:gd name="connsiteY42" fmla="*/ 687446 h 1160647"/>
                <a:gd name="connsiteX43" fmla="*/ 411418 w 3024845"/>
                <a:gd name="connsiteY43" fmla="*/ 686365 h 1160647"/>
                <a:gd name="connsiteX44" fmla="*/ 411418 w 3024845"/>
                <a:gd name="connsiteY44" fmla="*/ 678798 h 1160647"/>
                <a:gd name="connsiteX45" fmla="*/ 413445 w 3024845"/>
                <a:gd name="connsiteY45" fmla="*/ 678798 h 1160647"/>
                <a:gd name="connsiteX46" fmla="*/ 427632 w 3024845"/>
                <a:gd name="connsiteY46" fmla="*/ 678798 h 1160647"/>
                <a:gd name="connsiteX47" fmla="*/ 427632 w 3024845"/>
                <a:gd name="connsiteY47" fmla="*/ 679879 h 1160647"/>
                <a:gd name="connsiteX48" fmla="*/ 427632 w 3024845"/>
                <a:gd name="connsiteY48" fmla="*/ 687446 h 1160647"/>
                <a:gd name="connsiteX49" fmla="*/ 449925 w 3024845"/>
                <a:gd name="connsiteY49" fmla="*/ 687446 h 1160647"/>
                <a:gd name="connsiteX50" fmla="*/ 449925 w 3024845"/>
                <a:gd name="connsiteY50" fmla="*/ 685554 h 1160647"/>
                <a:gd name="connsiteX51" fmla="*/ 449925 w 3024845"/>
                <a:gd name="connsiteY51" fmla="*/ 672313 h 1160647"/>
                <a:gd name="connsiteX52" fmla="*/ 451699 w 3024845"/>
                <a:gd name="connsiteY52" fmla="*/ 672313 h 1160647"/>
                <a:gd name="connsiteX53" fmla="*/ 464112 w 3024845"/>
                <a:gd name="connsiteY53" fmla="*/ 672313 h 1160647"/>
                <a:gd name="connsiteX54" fmla="*/ 464112 w 3024845"/>
                <a:gd name="connsiteY54" fmla="*/ 696093 h 1160647"/>
                <a:gd name="connsiteX55" fmla="*/ 465126 w 3024845"/>
                <a:gd name="connsiteY55" fmla="*/ 696093 h 1160647"/>
                <a:gd name="connsiteX56" fmla="*/ 472219 w 3024845"/>
                <a:gd name="connsiteY56" fmla="*/ 696093 h 1160647"/>
                <a:gd name="connsiteX57" fmla="*/ 472219 w 3024845"/>
                <a:gd name="connsiteY57" fmla="*/ 695012 h 1160647"/>
                <a:gd name="connsiteX58" fmla="*/ 472219 w 3024845"/>
                <a:gd name="connsiteY58" fmla="*/ 687446 h 1160647"/>
                <a:gd name="connsiteX59" fmla="*/ 473992 w 3024845"/>
                <a:gd name="connsiteY59" fmla="*/ 687446 h 1160647"/>
                <a:gd name="connsiteX60" fmla="*/ 486406 w 3024845"/>
                <a:gd name="connsiteY60" fmla="*/ 687446 h 1160647"/>
                <a:gd name="connsiteX61" fmla="*/ 486406 w 3024845"/>
                <a:gd name="connsiteY61" fmla="*/ 713387 h 1160647"/>
                <a:gd name="connsiteX62" fmla="*/ 488433 w 3024845"/>
                <a:gd name="connsiteY62" fmla="*/ 713387 h 1160647"/>
                <a:gd name="connsiteX63" fmla="*/ 502619 w 3024845"/>
                <a:gd name="connsiteY63" fmla="*/ 713387 h 1160647"/>
                <a:gd name="connsiteX64" fmla="*/ 502619 w 3024845"/>
                <a:gd name="connsiteY64" fmla="*/ 715008 h 1160647"/>
                <a:gd name="connsiteX65" fmla="*/ 502619 w 3024845"/>
                <a:gd name="connsiteY65" fmla="*/ 726358 h 1160647"/>
                <a:gd name="connsiteX66" fmla="*/ 503379 w 3024845"/>
                <a:gd name="connsiteY66" fmla="*/ 726358 h 1160647"/>
                <a:gd name="connsiteX67" fmla="*/ 508700 w 3024845"/>
                <a:gd name="connsiteY67" fmla="*/ 726358 h 1160647"/>
                <a:gd name="connsiteX68" fmla="*/ 508700 w 3024845"/>
                <a:gd name="connsiteY68" fmla="*/ 725547 h 1160647"/>
                <a:gd name="connsiteX69" fmla="*/ 508700 w 3024845"/>
                <a:gd name="connsiteY69" fmla="*/ 719872 h 1160647"/>
                <a:gd name="connsiteX70" fmla="*/ 539100 w 3024845"/>
                <a:gd name="connsiteY70" fmla="*/ 719872 h 1160647"/>
                <a:gd name="connsiteX71" fmla="*/ 539100 w 3024845"/>
                <a:gd name="connsiteY71" fmla="*/ 743652 h 1160647"/>
                <a:gd name="connsiteX72" fmla="*/ 540113 w 3024845"/>
                <a:gd name="connsiteY72" fmla="*/ 743652 h 1160647"/>
                <a:gd name="connsiteX73" fmla="*/ 547207 w 3024845"/>
                <a:gd name="connsiteY73" fmla="*/ 743652 h 1160647"/>
                <a:gd name="connsiteX74" fmla="*/ 547207 w 3024845"/>
                <a:gd name="connsiteY74" fmla="*/ 744733 h 1160647"/>
                <a:gd name="connsiteX75" fmla="*/ 547207 w 3024845"/>
                <a:gd name="connsiteY75" fmla="*/ 752299 h 1160647"/>
                <a:gd name="connsiteX76" fmla="*/ 547967 w 3024845"/>
                <a:gd name="connsiteY76" fmla="*/ 752299 h 1160647"/>
                <a:gd name="connsiteX77" fmla="*/ 553287 w 3024845"/>
                <a:gd name="connsiteY77" fmla="*/ 752299 h 1160647"/>
                <a:gd name="connsiteX78" fmla="*/ 553287 w 3024845"/>
                <a:gd name="connsiteY78" fmla="*/ 750137 h 1160647"/>
                <a:gd name="connsiteX79" fmla="*/ 553287 w 3024845"/>
                <a:gd name="connsiteY79" fmla="*/ 735005 h 1160647"/>
                <a:gd name="connsiteX80" fmla="*/ 554300 w 3024845"/>
                <a:gd name="connsiteY80" fmla="*/ 735005 h 1160647"/>
                <a:gd name="connsiteX81" fmla="*/ 561394 w 3024845"/>
                <a:gd name="connsiteY81" fmla="*/ 735005 h 1160647"/>
                <a:gd name="connsiteX82" fmla="*/ 561394 w 3024845"/>
                <a:gd name="connsiteY82" fmla="*/ 736086 h 1160647"/>
                <a:gd name="connsiteX83" fmla="*/ 561394 w 3024845"/>
                <a:gd name="connsiteY83" fmla="*/ 743652 h 1160647"/>
                <a:gd name="connsiteX84" fmla="*/ 566714 w 3024845"/>
                <a:gd name="connsiteY84" fmla="*/ 741659 h 1160647"/>
                <a:gd name="connsiteX85" fmla="*/ 567474 w 3024845"/>
                <a:gd name="connsiteY85" fmla="*/ 740679 h 1160647"/>
                <a:gd name="connsiteX86" fmla="*/ 567474 w 3024845"/>
                <a:gd name="connsiteY86" fmla="*/ 735005 h 1160647"/>
                <a:gd name="connsiteX87" fmla="*/ 605981 w 3024845"/>
                <a:gd name="connsiteY87" fmla="*/ 735005 h 1160647"/>
                <a:gd name="connsiteX88" fmla="*/ 605981 w 3024845"/>
                <a:gd name="connsiteY88" fmla="*/ 758784 h 1160647"/>
                <a:gd name="connsiteX89" fmla="*/ 608007 w 3024845"/>
                <a:gd name="connsiteY89" fmla="*/ 758784 h 1160647"/>
                <a:gd name="connsiteX90" fmla="*/ 622194 w 3024845"/>
                <a:gd name="connsiteY90" fmla="*/ 758784 h 1160647"/>
                <a:gd name="connsiteX91" fmla="*/ 622194 w 3024845"/>
                <a:gd name="connsiteY91" fmla="*/ 759865 h 1160647"/>
                <a:gd name="connsiteX92" fmla="*/ 622194 w 3024845"/>
                <a:gd name="connsiteY92" fmla="*/ 767431 h 1160647"/>
                <a:gd name="connsiteX93" fmla="*/ 623968 w 3024845"/>
                <a:gd name="connsiteY93" fmla="*/ 767431 h 1160647"/>
                <a:gd name="connsiteX94" fmla="*/ 636381 w 3024845"/>
                <a:gd name="connsiteY94" fmla="*/ 767431 h 1160647"/>
                <a:gd name="connsiteX95" fmla="*/ 636381 w 3024845"/>
                <a:gd name="connsiteY95" fmla="*/ 743652 h 1160647"/>
                <a:gd name="connsiteX96" fmla="*/ 637394 w 3024845"/>
                <a:gd name="connsiteY96" fmla="*/ 743652 h 1160647"/>
                <a:gd name="connsiteX97" fmla="*/ 644488 w 3024845"/>
                <a:gd name="connsiteY97" fmla="*/ 743652 h 1160647"/>
                <a:gd name="connsiteX98" fmla="*/ 644488 w 3024845"/>
                <a:gd name="connsiteY98" fmla="*/ 711225 h 1160647"/>
                <a:gd name="connsiteX99" fmla="*/ 645501 w 3024845"/>
                <a:gd name="connsiteY99" fmla="*/ 711225 h 1160647"/>
                <a:gd name="connsiteX100" fmla="*/ 652595 w 3024845"/>
                <a:gd name="connsiteY100" fmla="*/ 711225 h 1160647"/>
                <a:gd name="connsiteX101" fmla="*/ 652595 w 3024845"/>
                <a:gd name="connsiteY101" fmla="*/ 709334 h 1160647"/>
                <a:gd name="connsiteX102" fmla="*/ 652595 w 3024845"/>
                <a:gd name="connsiteY102" fmla="*/ 696093 h 1160647"/>
                <a:gd name="connsiteX103" fmla="*/ 651328 w 3024845"/>
                <a:gd name="connsiteY103" fmla="*/ 694471 h 1160647"/>
                <a:gd name="connsiteX104" fmla="*/ 656648 w 3024845"/>
                <a:gd name="connsiteY104" fmla="*/ 683122 h 1160647"/>
                <a:gd name="connsiteX105" fmla="*/ 664755 w 3024845"/>
                <a:gd name="connsiteY105" fmla="*/ 711225 h 1160647"/>
                <a:gd name="connsiteX106" fmla="*/ 665515 w 3024845"/>
                <a:gd name="connsiteY106" fmla="*/ 711225 h 1160647"/>
                <a:gd name="connsiteX107" fmla="*/ 670835 w 3024845"/>
                <a:gd name="connsiteY107" fmla="*/ 711225 h 1160647"/>
                <a:gd name="connsiteX108" fmla="*/ 670835 w 3024845"/>
                <a:gd name="connsiteY108" fmla="*/ 605298 h 1160647"/>
                <a:gd name="connsiteX109" fmla="*/ 672355 w 3024845"/>
                <a:gd name="connsiteY109" fmla="*/ 605298 h 1160647"/>
                <a:gd name="connsiteX110" fmla="*/ 682995 w 3024845"/>
                <a:gd name="connsiteY110" fmla="*/ 605298 h 1160647"/>
                <a:gd name="connsiteX111" fmla="*/ 682995 w 3024845"/>
                <a:gd name="connsiteY111" fmla="*/ 557739 h 1160647"/>
                <a:gd name="connsiteX112" fmla="*/ 709342 w 3024845"/>
                <a:gd name="connsiteY112" fmla="*/ 557739 h 1160647"/>
                <a:gd name="connsiteX113" fmla="*/ 709342 w 3024845"/>
                <a:gd name="connsiteY113" fmla="*/ 536121 h 1160647"/>
                <a:gd name="connsiteX114" fmla="*/ 743796 w 3024845"/>
                <a:gd name="connsiteY114" fmla="*/ 536121 h 1160647"/>
                <a:gd name="connsiteX115" fmla="*/ 743796 w 3024845"/>
                <a:gd name="connsiteY115" fmla="*/ 538553 h 1160647"/>
                <a:gd name="connsiteX116" fmla="*/ 743796 w 3024845"/>
                <a:gd name="connsiteY116" fmla="*/ 555577 h 1160647"/>
                <a:gd name="connsiteX117" fmla="*/ 746076 w 3024845"/>
                <a:gd name="connsiteY117" fmla="*/ 555577 h 1160647"/>
                <a:gd name="connsiteX118" fmla="*/ 762036 w 3024845"/>
                <a:gd name="connsiteY118" fmla="*/ 555577 h 1160647"/>
                <a:gd name="connsiteX119" fmla="*/ 762036 w 3024845"/>
                <a:gd name="connsiteY119" fmla="*/ 603136 h 1160647"/>
                <a:gd name="connsiteX120" fmla="*/ 763049 w 3024845"/>
                <a:gd name="connsiteY120" fmla="*/ 603136 h 1160647"/>
                <a:gd name="connsiteX121" fmla="*/ 770143 w 3024845"/>
                <a:gd name="connsiteY121" fmla="*/ 603136 h 1160647"/>
                <a:gd name="connsiteX122" fmla="*/ 784330 w 3024845"/>
                <a:gd name="connsiteY122" fmla="*/ 607460 h 1160647"/>
                <a:gd name="connsiteX123" fmla="*/ 784330 w 3024845"/>
                <a:gd name="connsiteY123" fmla="*/ 646372 h 1160647"/>
                <a:gd name="connsiteX124" fmla="*/ 785343 w 3024845"/>
                <a:gd name="connsiteY124" fmla="*/ 646372 h 1160647"/>
                <a:gd name="connsiteX125" fmla="*/ 792436 w 3024845"/>
                <a:gd name="connsiteY125" fmla="*/ 646372 h 1160647"/>
                <a:gd name="connsiteX126" fmla="*/ 792436 w 3024845"/>
                <a:gd name="connsiteY126" fmla="*/ 647993 h 1160647"/>
                <a:gd name="connsiteX127" fmla="*/ 792436 w 3024845"/>
                <a:gd name="connsiteY127" fmla="*/ 659342 h 1160647"/>
                <a:gd name="connsiteX128" fmla="*/ 794463 w 3024845"/>
                <a:gd name="connsiteY128" fmla="*/ 659342 h 1160647"/>
                <a:gd name="connsiteX129" fmla="*/ 808650 w 3024845"/>
                <a:gd name="connsiteY129" fmla="*/ 659342 h 1160647"/>
                <a:gd name="connsiteX130" fmla="*/ 814730 w 3024845"/>
                <a:gd name="connsiteY130" fmla="*/ 665828 h 1160647"/>
                <a:gd name="connsiteX131" fmla="*/ 814730 w 3024845"/>
                <a:gd name="connsiteY131" fmla="*/ 687446 h 1160647"/>
                <a:gd name="connsiteX132" fmla="*/ 817010 w 3024845"/>
                <a:gd name="connsiteY132" fmla="*/ 687446 h 1160647"/>
                <a:gd name="connsiteX133" fmla="*/ 832970 w 3024845"/>
                <a:gd name="connsiteY133" fmla="*/ 687446 h 1160647"/>
                <a:gd name="connsiteX134" fmla="*/ 832970 w 3024845"/>
                <a:gd name="connsiteY134" fmla="*/ 688526 h 1160647"/>
                <a:gd name="connsiteX135" fmla="*/ 832970 w 3024845"/>
                <a:gd name="connsiteY135" fmla="*/ 696093 h 1160647"/>
                <a:gd name="connsiteX136" fmla="*/ 834237 w 3024845"/>
                <a:gd name="connsiteY136" fmla="*/ 696093 h 1160647"/>
                <a:gd name="connsiteX137" fmla="*/ 843104 w 3024845"/>
                <a:gd name="connsiteY137" fmla="*/ 696093 h 1160647"/>
                <a:gd name="connsiteX138" fmla="*/ 843104 w 3024845"/>
                <a:gd name="connsiteY138" fmla="*/ 698254 h 1160647"/>
                <a:gd name="connsiteX139" fmla="*/ 843104 w 3024845"/>
                <a:gd name="connsiteY139" fmla="*/ 713387 h 1160647"/>
                <a:gd name="connsiteX140" fmla="*/ 847157 w 3024845"/>
                <a:gd name="connsiteY140" fmla="*/ 711495 h 1160647"/>
                <a:gd name="connsiteX141" fmla="*/ 847157 w 3024845"/>
                <a:gd name="connsiteY141" fmla="*/ 698254 h 1160647"/>
                <a:gd name="connsiteX142" fmla="*/ 848170 w 3024845"/>
                <a:gd name="connsiteY142" fmla="*/ 698254 h 1160647"/>
                <a:gd name="connsiteX143" fmla="*/ 855264 w 3024845"/>
                <a:gd name="connsiteY143" fmla="*/ 698254 h 1160647"/>
                <a:gd name="connsiteX144" fmla="*/ 855264 w 3024845"/>
                <a:gd name="connsiteY144" fmla="*/ 699876 h 1160647"/>
                <a:gd name="connsiteX145" fmla="*/ 855264 w 3024845"/>
                <a:gd name="connsiteY145" fmla="*/ 711225 h 1160647"/>
                <a:gd name="connsiteX146" fmla="*/ 856024 w 3024845"/>
                <a:gd name="connsiteY146" fmla="*/ 711225 h 1160647"/>
                <a:gd name="connsiteX147" fmla="*/ 861344 w 3024845"/>
                <a:gd name="connsiteY147" fmla="*/ 711225 h 1160647"/>
                <a:gd name="connsiteX148" fmla="*/ 909984 w 3024845"/>
                <a:gd name="connsiteY148" fmla="*/ 706902 h 1160647"/>
                <a:gd name="connsiteX149" fmla="*/ 909984 w 3024845"/>
                <a:gd name="connsiteY149" fmla="*/ 708253 h 1160647"/>
                <a:gd name="connsiteX150" fmla="*/ 909984 w 3024845"/>
                <a:gd name="connsiteY150" fmla="*/ 717710 h 1160647"/>
                <a:gd name="connsiteX151" fmla="*/ 910744 w 3024845"/>
                <a:gd name="connsiteY151" fmla="*/ 717710 h 1160647"/>
                <a:gd name="connsiteX152" fmla="*/ 916065 w 3024845"/>
                <a:gd name="connsiteY152" fmla="*/ 717710 h 1160647"/>
                <a:gd name="connsiteX153" fmla="*/ 916065 w 3024845"/>
                <a:gd name="connsiteY153" fmla="*/ 719872 h 1160647"/>
                <a:gd name="connsiteX154" fmla="*/ 916065 w 3024845"/>
                <a:gd name="connsiteY154" fmla="*/ 735005 h 1160647"/>
                <a:gd name="connsiteX155" fmla="*/ 918091 w 3024845"/>
                <a:gd name="connsiteY155" fmla="*/ 733654 h 1160647"/>
                <a:gd name="connsiteX156" fmla="*/ 932278 w 3024845"/>
                <a:gd name="connsiteY156" fmla="*/ 724196 h 1160647"/>
                <a:gd name="connsiteX157" fmla="*/ 938358 w 3024845"/>
                <a:gd name="connsiteY157" fmla="*/ 683122 h 1160647"/>
                <a:gd name="connsiteX158" fmla="*/ 939118 w 3024845"/>
                <a:gd name="connsiteY158" fmla="*/ 682852 h 1160647"/>
                <a:gd name="connsiteX159" fmla="*/ 944438 w 3024845"/>
                <a:gd name="connsiteY159" fmla="*/ 680960 h 1160647"/>
                <a:gd name="connsiteX160" fmla="*/ 946465 w 3024845"/>
                <a:gd name="connsiteY160" fmla="*/ 611783 h 1160647"/>
                <a:gd name="connsiteX161" fmla="*/ 948492 w 3024845"/>
                <a:gd name="connsiteY161" fmla="*/ 680960 h 1160647"/>
                <a:gd name="connsiteX162" fmla="*/ 949252 w 3024845"/>
                <a:gd name="connsiteY162" fmla="*/ 681230 h 1160647"/>
                <a:gd name="connsiteX163" fmla="*/ 954572 w 3024845"/>
                <a:gd name="connsiteY163" fmla="*/ 683122 h 1160647"/>
                <a:gd name="connsiteX164" fmla="*/ 954572 w 3024845"/>
                <a:gd name="connsiteY164" fmla="*/ 596651 h 1160647"/>
                <a:gd name="connsiteX165" fmla="*/ 958625 w 3024845"/>
                <a:gd name="connsiteY165" fmla="*/ 564224 h 1160647"/>
                <a:gd name="connsiteX166" fmla="*/ 997132 w 3024845"/>
                <a:gd name="connsiteY166" fmla="*/ 564224 h 1160647"/>
                <a:gd name="connsiteX167" fmla="*/ 997132 w 3024845"/>
                <a:gd name="connsiteY167" fmla="*/ 596651 h 1160647"/>
                <a:gd name="connsiteX168" fmla="*/ 997892 w 3024845"/>
                <a:gd name="connsiteY168" fmla="*/ 596651 h 1160647"/>
                <a:gd name="connsiteX169" fmla="*/ 1003212 w 3024845"/>
                <a:gd name="connsiteY169" fmla="*/ 596651 h 1160647"/>
                <a:gd name="connsiteX170" fmla="*/ 1003212 w 3024845"/>
                <a:gd name="connsiteY170" fmla="*/ 514503 h 1160647"/>
                <a:gd name="connsiteX171" fmla="*/ 1004986 w 3024845"/>
                <a:gd name="connsiteY171" fmla="*/ 514503 h 1160647"/>
                <a:gd name="connsiteX172" fmla="*/ 1017399 w 3024845"/>
                <a:gd name="connsiteY172" fmla="*/ 514503 h 1160647"/>
                <a:gd name="connsiteX173" fmla="*/ 1017399 w 3024845"/>
                <a:gd name="connsiteY173" fmla="*/ 512612 h 1160647"/>
                <a:gd name="connsiteX174" fmla="*/ 1017399 w 3024845"/>
                <a:gd name="connsiteY174" fmla="*/ 499371 h 1160647"/>
                <a:gd name="connsiteX175" fmla="*/ 1039693 w 3024845"/>
                <a:gd name="connsiteY175" fmla="*/ 499371 h 1160647"/>
                <a:gd name="connsiteX176" fmla="*/ 1039693 w 3024845"/>
                <a:gd name="connsiteY176" fmla="*/ 498290 h 1160647"/>
                <a:gd name="connsiteX177" fmla="*/ 1039693 w 3024845"/>
                <a:gd name="connsiteY177" fmla="*/ 490724 h 1160647"/>
                <a:gd name="connsiteX178" fmla="*/ 1041466 w 3024845"/>
                <a:gd name="connsiteY178" fmla="*/ 490724 h 1160647"/>
                <a:gd name="connsiteX179" fmla="*/ 1053880 w 3024845"/>
                <a:gd name="connsiteY179" fmla="*/ 490724 h 1160647"/>
                <a:gd name="connsiteX180" fmla="*/ 1053880 w 3024845"/>
                <a:gd name="connsiteY180" fmla="*/ 491805 h 1160647"/>
                <a:gd name="connsiteX181" fmla="*/ 1053880 w 3024845"/>
                <a:gd name="connsiteY181" fmla="*/ 499371 h 1160647"/>
                <a:gd name="connsiteX182" fmla="*/ 1054640 w 3024845"/>
                <a:gd name="connsiteY182" fmla="*/ 499371 h 1160647"/>
                <a:gd name="connsiteX183" fmla="*/ 1059960 w 3024845"/>
                <a:gd name="connsiteY183" fmla="*/ 499371 h 1160647"/>
                <a:gd name="connsiteX184" fmla="*/ 1070093 w 3024845"/>
                <a:gd name="connsiteY184" fmla="*/ 495047 h 1160647"/>
                <a:gd name="connsiteX185" fmla="*/ 1074146 w 3024845"/>
                <a:gd name="connsiteY185" fmla="*/ 498290 h 1160647"/>
                <a:gd name="connsiteX186" fmla="*/ 1074146 w 3024845"/>
                <a:gd name="connsiteY186" fmla="*/ 490724 h 1160647"/>
                <a:gd name="connsiteX187" fmla="*/ 1076426 w 3024845"/>
                <a:gd name="connsiteY187" fmla="*/ 490724 h 1160647"/>
                <a:gd name="connsiteX188" fmla="*/ 1092387 w 3024845"/>
                <a:gd name="connsiteY188" fmla="*/ 490724 h 1160647"/>
                <a:gd name="connsiteX189" fmla="*/ 1092387 w 3024845"/>
                <a:gd name="connsiteY189" fmla="*/ 491805 h 1160647"/>
                <a:gd name="connsiteX190" fmla="*/ 1092387 w 3024845"/>
                <a:gd name="connsiteY190" fmla="*/ 499371 h 1160647"/>
                <a:gd name="connsiteX191" fmla="*/ 1122787 w 3024845"/>
                <a:gd name="connsiteY191" fmla="*/ 499371 h 1160647"/>
                <a:gd name="connsiteX192" fmla="*/ 1122787 w 3024845"/>
                <a:gd name="connsiteY192" fmla="*/ 500992 h 1160647"/>
                <a:gd name="connsiteX193" fmla="*/ 1122787 w 3024845"/>
                <a:gd name="connsiteY193" fmla="*/ 512342 h 1160647"/>
                <a:gd name="connsiteX194" fmla="*/ 1149134 w 3024845"/>
                <a:gd name="connsiteY194" fmla="*/ 512342 h 1160647"/>
                <a:gd name="connsiteX195" fmla="*/ 1149134 w 3024845"/>
                <a:gd name="connsiteY195" fmla="*/ 542606 h 1160647"/>
                <a:gd name="connsiteX196" fmla="*/ 1149894 w 3024845"/>
                <a:gd name="connsiteY196" fmla="*/ 542606 h 1160647"/>
                <a:gd name="connsiteX197" fmla="*/ 1155214 w 3024845"/>
                <a:gd name="connsiteY197" fmla="*/ 542606 h 1160647"/>
                <a:gd name="connsiteX198" fmla="*/ 1155214 w 3024845"/>
                <a:gd name="connsiteY198" fmla="*/ 543687 h 1160647"/>
                <a:gd name="connsiteX199" fmla="*/ 1155214 w 3024845"/>
                <a:gd name="connsiteY199" fmla="*/ 551254 h 1160647"/>
                <a:gd name="connsiteX200" fmla="*/ 1159268 w 3024845"/>
                <a:gd name="connsiteY200" fmla="*/ 581518 h 1160647"/>
                <a:gd name="connsiteX201" fmla="*/ 1160028 w 3024845"/>
                <a:gd name="connsiteY201" fmla="*/ 581518 h 1160647"/>
                <a:gd name="connsiteX202" fmla="*/ 1165348 w 3024845"/>
                <a:gd name="connsiteY202" fmla="*/ 581518 h 1160647"/>
                <a:gd name="connsiteX203" fmla="*/ 1165348 w 3024845"/>
                <a:gd name="connsiteY203" fmla="*/ 582329 h 1160647"/>
                <a:gd name="connsiteX204" fmla="*/ 1165348 w 3024845"/>
                <a:gd name="connsiteY204" fmla="*/ 588004 h 1160647"/>
                <a:gd name="connsiteX205" fmla="*/ 1166361 w 3024845"/>
                <a:gd name="connsiteY205" fmla="*/ 588004 h 1160647"/>
                <a:gd name="connsiteX206" fmla="*/ 1173454 w 3024845"/>
                <a:gd name="connsiteY206" fmla="*/ 588004 h 1160647"/>
                <a:gd name="connsiteX207" fmla="*/ 1173454 w 3024845"/>
                <a:gd name="connsiteY207" fmla="*/ 618269 h 1160647"/>
                <a:gd name="connsiteX208" fmla="*/ 1175481 w 3024845"/>
                <a:gd name="connsiteY208" fmla="*/ 618269 h 1160647"/>
                <a:gd name="connsiteX209" fmla="*/ 1189668 w 3024845"/>
                <a:gd name="connsiteY209" fmla="*/ 618269 h 1160647"/>
                <a:gd name="connsiteX210" fmla="*/ 1189668 w 3024845"/>
                <a:gd name="connsiteY210" fmla="*/ 642048 h 1160647"/>
                <a:gd name="connsiteX211" fmla="*/ 1191695 w 3024845"/>
                <a:gd name="connsiteY211" fmla="*/ 643669 h 1160647"/>
                <a:gd name="connsiteX212" fmla="*/ 1191695 w 3024845"/>
                <a:gd name="connsiteY212" fmla="*/ 655019 h 1160647"/>
                <a:gd name="connsiteX213" fmla="*/ 1192455 w 3024845"/>
                <a:gd name="connsiteY213" fmla="*/ 655019 h 1160647"/>
                <a:gd name="connsiteX214" fmla="*/ 1197775 w 3024845"/>
                <a:gd name="connsiteY214" fmla="*/ 655019 h 1160647"/>
                <a:gd name="connsiteX215" fmla="*/ 1197775 w 3024845"/>
                <a:gd name="connsiteY215" fmla="*/ 678798 h 1160647"/>
                <a:gd name="connsiteX216" fmla="*/ 1199041 w 3024845"/>
                <a:gd name="connsiteY216" fmla="*/ 678798 h 1160647"/>
                <a:gd name="connsiteX217" fmla="*/ 1207908 w 3024845"/>
                <a:gd name="connsiteY217" fmla="*/ 678798 h 1160647"/>
                <a:gd name="connsiteX218" fmla="*/ 1209935 w 3024845"/>
                <a:gd name="connsiteY218" fmla="*/ 682852 h 1160647"/>
                <a:gd name="connsiteX219" fmla="*/ 1209935 w 3024845"/>
                <a:gd name="connsiteY219" fmla="*/ 696093 h 1160647"/>
                <a:gd name="connsiteX220" fmla="*/ 1211455 w 3024845"/>
                <a:gd name="connsiteY220" fmla="*/ 694201 h 1160647"/>
                <a:gd name="connsiteX221" fmla="*/ 1222095 w 3024845"/>
                <a:gd name="connsiteY221" fmla="*/ 680960 h 1160647"/>
                <a:gd name="connsiteX222" fmla="*/ 1250469 w 3024845"/>
                <a:gd name="connsiteY222" fmla="*/ 680960 h 1160647"/>
                <a:gd name="connsiteX223" fmla="*/ 1250469 w 3024845"/>
                <a:gd name="connsiteY223" fmla="*/ 767431 h 1160647"/>
                <a:gd name="connsiteX224" fmla="*/ 1251229 w 3024845"/>
                <a:gd name="connsiteY224" fmla="*/ 767431 h 1160647"/>
                <a:gd name="connsiteX225" fmla="*/ 1256549 w 3024845"/>
                <a:gd name="connsiteY225" fmla="*/ 767431 h 1160647"/>
                <a:gd name="connsiteX226" fmla="*/ 1257309 w 3024845"/>
                <a:gd name="connsiteY226" fmla="*/ 766080 h 1160647"/>
                <a:gd name="connsiteX227" fmla="*/ 1262629 w 3024845"/>
                <a:gd name="connsiteY227" fmla="*/ 756622 h 1160647"/>
                <a:gd name="connsiteX228" fmla="*/ 1262629 w 3024845"/>
                <a:gd name="connsiteY228" fmla="*/ 758514 h 1160647"/>
                <a:gd name="connsiteX229" fmla="*/ 1262629 w 3024845"/>
                <a:gd name="connsiteY229" fmla="*/ 771755 h 1160647"/>
                <a:gd name="connsiteX230" fmla="*/ 1266682 w 3024845"/>
                <a:gd name="connsiteY230" fmla="*/ 726358 h 1160647"/>
                <a:gd name="connsiteX231" fmla="*/ 1267442 w 3024845"/>
                <a:gd name="connsiteY231" fmla="*/ 726358 h 1160647"/>
                <a:gd name="connsiteX232" fmla="*/ 1272762 w 3024845"/>
                <a:gd name="connsiteY232" fmla="*/ 726358 h 1160647"/>
                <a:gd name="connsiteX233" fmla="*/ 1272762 w 3024845"/>
                <a:gd name="connsiteY233" fmla="*/ 661504 h 1160647"/>
                <a:gd name="connsiteX234" fmla="*/ 1273776 w 3024845"/>
                <a:gd name="connsiteY234" fmla="*/ 661504 h 1160647"/>
                <a:gd name="connsiteX235" fmla="*/ 1280869 w 3024845"/>
                <a:gd name="connsiteY235" fmla="*/ 661504 h 1160647"/>
                <a:gd name="connsiteX236" fmla="*/ 1293029 w 3024845"/>
                <a:gd name="connsiteY236" fmla="*/ 618269 h 1160647"/>
                <a:gd name="connsiteX237" fmla="*/ 1294296 w 3024845"/>
                <a:gd name="connsiteY237" fmla="*/ 618269 h 1160647"/>
                <a:gd name="connsiteX238" fmla="*/ 1303163 w 3024845"/>
                <a:gd name="connsiteY238" fmla="*/ 618269 h 1160647"/>
                <a:gd name="connsiteX239" fmla="*/ 1313296 w 3024845"/>
                <a:gd name="connsiteY239" fmla="*/ 661504 h 1160647"/>
                <a:gd name="connsiteX240" fmla="*/ 1314309 w 3024845"/>
                <a:gd name="connsiteY240" fmla="*/ 661504 h 1160647"/>
                <a:gd name="connsiteX241" fmla="*/ 1321403 w 3024845"/>
                <a:gd name="connsiteY241" fmla="*/ 661504 h 1160647"/>
                <a:gd name="connsiteX242" fmla="*/ 1321403 w 3024845"/>
                <a:gd name="connsiteY242" fmla="*/ 700416 h 1160647"/>
                <a:gd name="connsiteX243" fmla="*/ 1323176 w 3024845"/>
                <a:gd name="connsiteY243" fmla="*/ 700416 h 1160647"/>
                <a:gd name="connsiteX244" fmla="*/ 1335590 w 3024845"/>
                <a:gd name="connsiteY244" fmla="*/ 700416 h 1160647"/>
                <a:gd name="connsiteX245" fmla="*/ 1335590 w 3024845"/>
                <a:gd name="connsiteY245" fmla="*/ 702578 h 1160647"/>
                <a:gd name="connsiteX246" fmla="*/ 1335590 w 3024845"/>
                <a:gd name="connsiteY246" fmla="*/ 717710 h 1160647"/>
                <a:gd name="connsiteX247" fmla="*/ 1339643 w 3024845"/>
                <a:gd name="connsiteY247" fmla="*/ 715549 h 1160647"/>
                <a:gd name="connsiteX248" fmla="*/ 1339643 w 3024845"/>
                <a:gd name="connsiteY248" fmla="*/ 700416 h 1160647"/>
                <a:gd name="connsiteX249" fmla="*/ 1341163 w 3024845"/>
                <a:gd name="connsiteY249" fmla="*/ 700416 h 1160647"/>
                <a:gd name="connsiteX250" fmla="*/ 1351803 w 3024845"/>
                <a:gd name="connsiteY250" fmla="*/ 700416 h 1160647"/>
                <a:gd name="connsiteX251" fmla="*/ 1351803 w 3024845"/>
                <a:gd name="connsiteY251" fmla="*/ 702037 h 1160647"/>
                <a:gd name="connsiteX252" fmla="*/ 1351803 w 3024845"/>
                <a:gd name="connsiteY252" fmla="*/ 713387 h 1160647"/>
                <a:gd name="connsiteX253" fmla="*/ 1382204 w 3024845"/>
                <a:gd name="connsiteY253" fmla="*/ 713387 h 1160647"/>
                <a:gd name="connsiteX254" fmla="*/ 1382204 w 3024845"/>
                <a:gd name="connsiteY254" fmla="*/ 676637 h 1160647"/>
                <a:gd name="connsiteX255" fmla="*/ 1383470 w 3024845"/>
                <a:gd name="connsiteY255" fmla="*/ 676637 h 1160647"/>
                <a:gd name="connsiteX256" fmla="*/ 1392337 w 3024845"/>
                <a:gd name="connsiteY256" fmla="*/ 676637 h 1160647"/>
                <a:gd name="connsiteX257" fmla="*/ 1392337 w 3024845"/>
                <a:gd name="connsiteY257" fmla="*/ 698254 h 1160647"/>
                <a:gd name="connsiteX258" fmla="*/ 1394364 w 3024845"/>
                <a:gd name="connsiteY258" fmla="*/ 665828 h 1160647"/>
                <a:gd name="connsiteX259" fmla="*/ 1416657 w 3024845"/>
                <a:gd name="connsiteY259" fmla="*/ 665828 h 1160647"/>
                <a:gd name="connsiteX260" fmla="*/ 1416657 w 3024845"/>
                <a:gd name="connsiteY260" fmla="*/ 664206 h 1160647"/>
                <a:gd name="connsiteX261" fmla="*/ 1416657 w 3024845"/>
                <a:gd name="connsiteY261" fmla="*/ 652857 h 1160647"/>
                <a:gd name="connsiteX262" fmla="*/ 1417417 w 3024845"/>
                <a:gd name="connsiteY262" fmla="*/ 652857 h 1160647"/>
                <a:gd name="connsiteX263" fmla="*/ 1422737 w 3024845"/>
                <a:gd name="connsiteY263" fmla="*/ 652857 h 1160647"/>
                <a:gd name="connsiteX264" fmla="*/ 1422737 w 3024845"/>
                <a:gd name="connsiteY264" fmla="*/ 650966 h 1160647"/>
                <a:gd name="connsiteX265" fmla="*/ 1422737 w 3024845"/>
                <a:gd name="connsiteY265" fmla="*/ 637725 h 1160647"/>
                <a:gd name="connsiteX266" fmla="*/ 1426791 w 3024845"/>
                <a:gd name="connsiteY266" fmla="*/ 644210 h 1160647"/>
                <a:gd name="connsiteX267" fmla="*/ 1429071 w 3024845"/>
                <a:gd name="connsiteY267" fmla="*/ 644210 h 1160647"/>
                <a:gd name="connsiteX268" fmla="*/ 1445031 w 3024845"/>
                <a:gd name="connsiteY268" fmla="*/ 644210 h 1160647"/>
                <a:gd name="connsiteX269" fmla="*/ 1445031 w 3024845"/>
                <a:gd name="connsiteY269" fmla="*/ 643399 h 1160647"/>
                <a:gd name="connsiteX270" fmla="*/ 1445031 w 3024845"/>
                <a:gd name="connsiteY270" fmla="*/ 637725 h 1160647"/>
                <a:gd name="connsiteX271" fmla="*/ 1445791 w 3024845"/>
                <a:gd name="connsiteY271" fmla="*/ 637725 h 1160647"/>
                <a:gd name="connsiteX272" fmla="*/ 1451111 w 3024845"/>
                <a:gd name="connsiteY272" fmla="*/ 637725 h 1160647"/>
                <a:gd name="connsiteX273" fmla="*/ 1451111 w 3024845"/>
                <a:gd name="connsiteY273" fmla="*/ 639076 h 1160647"/>
                <a:gd name="connsiteX274" fmla="*/ 1451111 w 3024845"/>
                <a:gd name="connsiteY274" fmla="*/ 648534 h 1160647"/>
                <a:gd name="connsiteX275" fmla="*/ 1489618 w 3024845"/>
                <a:gd name="connsiteY275" fmla="*/ 648534 h 1160647"/>
                <a:gd name="connsiteX276" fmla="*/ 1489618 w 3024845"/>
                <a:gd name="connsiteY276" fmla="*/ 786887 h 1160647"/>
                <a:gd name="connsiteX277" fmla="*/ 1491138 w 3024845"/>
                <a:gd name="connsiteY277" fmla="*/ 786887 h 1160647"/>
                <a:gd name="connsiteX278" fmla="*/ 1501778 w 3024845"/>
                <a:gd name="connsiteY278" fmla="*/ 786887 h 1160647"/>
                <a:gd name="connsiteX279" fmla="*/ 1501778 w 3024845"/>
                <a:gd name="connsiteY279" fmla="*/ 773917 h 1160647"/>
                <a:gd name="connsiteX280" fmla="*/ 1505832 w 3024845"/>
                <a:gd name="connsiteY280" fmla="*/ 773917 h 1160647"/>
                <a:gd name="connsiteX281" fmla="*/ 1505832 w 3024845"/>
                <a:gd name="connsiteY281" fmla="*/ 786887 h 1160647"/>
                <a:gd name="connsiteX282" fmla="*/ 1536232 w 3024845"/>
                <a:gd name="connsiteY282" fmla="*/ 786887 h 1160647"/>
                <a:gd name="connsiteX283" fmla="*/ 1536232 w 3024845"/>
                <a:gd name="connsiteY283" fmla="*/ 756622 h 1160647"/>
                <a:gd name="connsiteX284" fmla="*/ 1548392 w 3024845"/>
                <a:gd name="connsiteY284" fmla="*/ 756622 h 1160647"/>
                <a:gd name="connsiteX285" fmla="*/ 1560552 w 3024845"/>
                <a:gd name="connsiteY285" fmla="*/ 754461 h 1160647"/>
                <a:gd name="connsiteX286" fmla="*/ 1564606 w 3024845"/>
                <a:gd name="connsiteY286" fmla="*/ 756622 h 1160647"/>
                <a:gd name="connsiteX287" fmla="*/ 1574739 w 3024845"/>
                <a:gd name="connsiteY287" fmla="*/ 756622 h 1160647"/>
                <a:gd name="connsiteX288" fmla="*/ 1574739 w 3024845"/>
                <a:gd name="connsiteY288" fmla="*/ 786887 h 1160647"/>
                <a:gd name="connsiteX289" fmla="*/ 1582846 w 3024845"/>
                <a:gd name="connsiteY289" fmla="*/ 786887 h 1160647"/>
                <a:gd name="connsiteX290" fmla="*/ 1582846 w 3024845"/>
                <a:gd name="connsiteY290" fmla="*/ 804182 h 1160647"/>
                <a:gd name="connsiteX291" fmla="*/ 1592182 w 3024845"/>
                <a:gd name="connsiteY291" fmla="*/ 805087 h 1160647"/>
                <a:gd name="connsiteX292" fmla="*/ 1605140 w 3024845"/>
                <a:gd name="connsiteY292" fmla="*/ 805087 h 1160647"/>
                <a:gd name="connsiteX293" fmla="*/ 1605140 w 3024845"/>
                <a:gd name="connsiteY293" fmla="*/ 789049 h 1160647"/>
                <a:gd name="connsiteX294" fmla="*/ 1673096 w 3024845"/>
                <a:gd name="connsiteY294" fmla="*/ 789049 h 1160647"/>
                <a:gd name="connsiteX295" fmla="*/ 1673096 w 3024845"/>
                <a:gd name="connsiteY295" fmla="*/ 703796 h 1160647"/>
                <a:gd name="connsiteX296" fmla="*/ 1745104 w 3024845"/>
                <a:gd name="connsiteY296" fmla="*/ 703796 h 1160647"/>
                <a:gd name="connsiteX297" fmla="*/ 1745104 w 3024845"/>
                <a:gd name="connsiteY297" fmla="*/ 782564 h 1160647"/>
                <a:gd name="connsiteX298" fmla="*/ 1747008 w 3024845"/>
                <a:gd name="connsiteY298" fmla="*/ 782564 h 1160647"/>
                <a:gd name="connsiteX299" fmla="*/ 1748250 w 3024845"/>
                <a:gd name="connsiteY299" fmla="*/ 805087 h 1160647"/>
                <a:gd name="connsiteX300" fmla="*/ 1757926 w 3024845"/>
                <a:gd name="connsiteY300" fmla="*/ 805087 h 1160647"/>
                <a:gd name="connsiteX301" fmla="*/ 1759168 w 3024845"/>
                <a:gd name="connsiteY301" fmla="*/ 782564 h 1160647"/>
                <a:gd name="connsiteX302" fmla="*/ 1765248 w 3024845"/>
                <a:gd name="connsiteY302" fmla="*/ 782564 h 1160647"/>
                <a:gd name="connsiteX303" fmla="*/ 1766490 w 3024845"/>
                <a:gd name="connsiteY303" fmla="*/ 805087 h 1160647"/>
                <a:gd name="connsiteX304" fmla="*/ 1817112 w 3024845"/>
                <a:gd name="connsiteY304" fmla="*/ 805087 h 1160647"/>
                <a:gd name="connsiteX305" fmla="*/ 1817112 w 3024845"/>
                <a:gd name="connsiteY305" fmla="*/ 642059 h 1160647"/>
                <a:gd name="connsiteX306" fmla="*/ 2014439 w 3024845"/>
                <a:gd name="connsiteY306" fmla="*/ 642059 h 1160647"/>
                <a:gd name="connsiteX307" fmla="*/ 2014439 w 3024845"/>
                <a:gd name="connsiteY307" fmla="*/ 805087 h 1160647"/>
                <a:gd name="connsiteX308" fmla="*/ 2033136 w 3024845"/>
                <a:gd name="connsiteY308" fmla="*/ 805087 h 1160647"/>
                <a:gd name="connsiteX309" fmla="*/ 2033136 w 3024845"/>
                <a:gd name="connsiteY309" fmla="*/ 722394 h 1160647"/>
                <a:gd name="connsiteX310" fmla="*/ 2128256 w 3024845"/>
                <a:gd name="connsiteY310" fmla="*/ 722394 h 1160647"/>
                <a:gd name="connsiteX311" fmla="*/ 2140186 w 3024845"/>
                <a:gd name="connsiteY311" fmla="*/ 404253 h 1160647"/>
                <a:gd name="connsiteX312" fmla="*/ 2128026 w 3024845"/>
                <a:gd name="connsiteY312" fmla="*/ 382635 h 1160647"/>
                <a:gd name="connsiteX313" fmla="*/ 2121946 w 3024845"/>
                <a:gd name="connsiteY313" fmla="*/ 378311 h 1160647"/>
                <a:gd name="connsiteX314" fmla="*/ 2130053 w 3024845"/>
                <a:gd name="connsiteY314" fmla="*/ 354532 h 1160647"/>
                <a:gd name="connsiteX315" fmla="*/ 2130053 w 3024845"/>
                <a:gd name="connsiteY315" fmla="*/ 337238 h 1160647"/>
                <a:gd name="connsiteX316" fmla="*/ 2144240 w 3024845"/>
                <a:gd name="connsiteY316" fmla="*/ 337238 h 1160647"/>
                <a:gd name="connsiteX317" fmla="*/ 2144240 w 3024845"/>
                <a:gd name="connsiteY317" fmla="*/ 315620 h 1160647"/>
                <a:gd name="connsiteX318" fmla="*/ 2146266 w 3024845"/>
                <a:gd name="connsiteY318" fmla="*/ 311296 h 1160647"/>
                <a:gd name="connsiteX319" fmla="*/ 2146266 w 3024845"/>
                <a:gd name="connsiteY319" fmla="*/ 233472 h 1160647"/>
                <a:gd name="connsiteX320" fmla="*/ 2144240 w 3024845"/>
                <a:gd name="connsiteY320" fmla="*/ 226987 h 1160647"/>
                <a:gd name="connsiteX321" fmla="*/ 2150320 w 3024845"/>
                <a:gd name="connsiteY321" fmla="*/ 220501 h 1160647"/>
                <a:gd name="connsiteX322" fmla="*/ 2150320 w 3024845"/>
                <a:gd name="connsiteY322" fmla="*/ 162133 h 1160647"/>
                <a:gd name="connsiteX323" fmla="*/ 2152346 w 3024845"/>
                <a:gd name="connsiteY323" fmla="*/ 157810 h 1160647"/>
                <a:gd name="connsiteX324" fmla="*/ 2152346 w 3024845"/>
                <a:gd name="connsiteY324" fmla="*/ 101604 h 1160647"/>
                <a:gd name="connsiteX325" fmla="*/ 2154373 w 3024845"/>
                <a:gd name="connsiteY325" fmla="*/ 82148 h 1160647"/>
                <a:gd name="connsiteX326" fmla="*/ 2158427 w 3024845"/>
                <a:gd name="connsiteY326" fmla="*/ 99442 h 1160647"/>
                <a:gd name="connsiteX327" fmla="*/ 2160453 w 3024845"/>
                <a:gd name="connsiteY327" fmla="*/ 157810 h 1160647"/>
                <a:gd name="connsiteX328" fmla="*/ 2162480 w 3024845"/>
                <a:gd name="connsiteY328" fmla="*/ 220501 h 1160647"/>
                <a:gd name="connsiteX329" fmla="*/ 2168560 w 3024845"/>
                <a:gd name="connsiteY329" fmla="*/ 226987 h 1160647"/>
                <a:gd name="connsiteX330" fmla="*/ 2166533 w 3024845"/>
                <a:gd name="connsiteY330" fmla="*/ 233472 h 1160647"/>
                <a:gd name="connsiteX331" fmla="*/ 2166533 w 3024845"/>
                <a:gd name="connsiteY331" fmla="*/ 311296 h 1160647"/>
                <a:gd name="connsiteX332" fmla="*/ 2168560 w 3024845"/>
                <a:gd name="connsiteY332" fmla="*/ 315620 h 1160647"/>
                <a:gd name="connsiteX333" fmla="*/ 2168560 w 3024845"/>
                <a:gd name="connsiteY333" fmla="*/ 337238 h 1160647"/>
                <a:gd name="connsiteX334" fmla="*/ 2182747 w 3024845"/>
                <a:gd name="connsiteY334" fmla="*/ 337238 h 1160647"/>
                <a:gd name="connsiteX335" fmla="*/ 2182747 w 3024845"/>
                <a:gd name="connsiteY335" fmla="*/ 354532 h 1160647"/>
                <a:gd name="connsiteX336" fmla="*/ 2190854 w 3024845"/>
                <a:gd name="connsiteY336" fmla="*/ 378311 h 1160647"/>
                <a:gd name="connsiteX337" fmla="*/ 2184774 w 3024845"/>
                <a:gd name="connsiteY337" fmla="*/ 382635 h 1160647"/>
                <a:gd name="connsiteX338" fmla="*/ 2172613 w 3024845"/>
                <a:gd name="connsiteY338" fmla="*/ 404253 h 1160647"/>
                <a:gd name="connsiteX339" fmla="*/ 2180720 w 3024845"/>
                <a:gd name="connsiteY339" fmla="*/ 657181 h 1160647"/>
                <a:gd name="connsiteX340" fmla="*/ 2245574 w 3024845"/>
                <a:gd name="connsiteY340" fmla="*/ 657181 h 1160647"/>
                <a:gd name="connsiteX341" fmla="*/ 2245574 w 3024845"/>
                <a:gd name="connsiteY341" fmla="*/ 732843 h 1160647"/>
                <a:gd name="connsiteX342" fmla="*/ 2253681 w 3024845"/>
                <a:gd name="connsiteY342" fmla="*/ 732843 h 1160647"/>
                <a:gd name="connsiteX343" fmla="*/ 2255708 w 3024845"/>
                <a:gd name="connsiteY343" fmla="*/ 726358 h 1160647"/>
                <a:gd name="connsiteX344" fmla="*/ 2261788 w 3024845"/>
                <a:gd name="connsiteY344" fmla="*/ 726358 h 1160647"/>
                <a:gd name="connsiteX345" fmla="*/ 2263815 w 3024845"/>
                <a:gd name="connsiteY345" fmla="*/ 735005 h 1160647"/>
                <a:gd name="connsiteX346" fmla="*/ 2275975 w 3024845"/>
                <a:gd name="connsiteY346" fmla="*/ 735005 h 1160647"/>
                <a:gd name="connsiteX347" fmla="*/ 2275975 w 3024845"/>
                <a:gd name="connsiteY347" fmla="*/ 728519 h 1160647"/>
                <a:gd name="connsiteX348" fmla="*/ 2298268 w 3024845"/>
                <a:gd name="connsiteY348" fmla="*/ 728519 h 1160647"/>
                <a:gd name="connsiteX349" fmla="*/ 2298268 w 3024845"/>
                <a:gd name="connsiteY349" fmla="*/ 735005 h 1160647"/>
                <a:gd name="connsiteX350" fmla="*/ 2318535 w 3024845"/>
                <a:gd name="connsiteY350" fmla="*/ 735005 h 1160647"/>
                <a:gd name="connsiteX351" fmla="*/ 2318535 w 3024845"/>
                <a:gd name="connsiteY351" fmla="*/ 780402 h 1160647"/>
                <a:gd name="connsiteX352" fmla="*/ 2332722 w 3024845"/>
                <a:gd name="connsiteY352" fmla="*/ 780402 h 1160647"/>
                <a:gd name="connsiteX353" fmla="*/ 2332722 w 3024845"/>
                <a:gd name="connsiteY353" fmla="*/ 767431 h 1160647"/>
                <a:gd name="connsiteX354" fmla="*/ 2348936 w 3024845"/>
                <a:gd name="connsiteY354" fmla="*/ 767431 h 1160647"/>
                <a:gd name="connsiteX355" fmla="*/ 2348936 w 3024845"/>
                <a:gd name="connsiteY355" fmla="*/ 588004 h 1160647"/>
                <a:gd name="connsiteX356" fmla="*/ 2355016 w 3024845"/>
                <a:gd name="connsiteY356" fmla="*/ 581518 h 1160647"/>
                <a:gd name="connsiteX357" fmla="*/ 2427977 w 3024845"/>
                <a:gd name="connsiteY357" fmla="*/ 581518 h 1160647"/>
                <a:gd name="connsiteX358" fmla="*/ 2427977 w 3024845"/>
                <a:gd name="connsiteY358" fmla="*/ 590166 h 1160647"/>
                <a:gd name="connsiteX359" fmla="*/ 2438110 w 3024845"/>
                <a:gd name="connsiteY359" fmla="*/ 590166 h 1160647"/>
                <a:gd name="connsiteX360" fmla="*/ 2438110 w 3024845"/>
                <a:gd name="connsiteY360" fmla="*/ 704740 h 1160647"/>
                <a:gd name="connsiteX361" fmla="*/ 2460404 w 3024845"/>
                <a:gd name="connsiteY361" fmla="*/ 704740 h 1160647"/>
                <a:gd name="connsiteX362" fmla="*/ 2460404 w 3024845"/>
                <a:gd name="connsiteY362" fmla="*/ 637725 h 1160647"/>
                <a:gd name="connsiteX363" fmla="*/ 2486751 w 3024845"/>
                <a:gd name="connsiteY363" fmla="*/ 637725 h 1160647"/>
                <a:gd name="connsiteX364" fmla="*/ 2490804 w 3024845"/>
                <a:gd name="connsiteY364" fmla="*/ 633401 h 1160647"/>
                <a:gd name="connsiteX365" fmla="*/ 2498911 w 3024845"/>
                <a:gd name="connsiteY365" fmla="*/ 633401 h 1160647"/>
                <a:gd name="connsiteX366" fmla="*/ 2502964 w 3024845"/>
                <a:gd name="connsiteY366" fmla="*/ 637725 h 1160647"/>
                <a:gd name="connsiteX367" fmla="*/ 2525258 w 3024845"/>
                <a:gd name="connsiteY367" fmla="*/ 637725 h 1160647"/>
                <a:gd name="connsiteX368" fmla="*/ 2525258 w 3024845"/>
                <a:gd name="connsiteY368" fmla="*/ 520989 h 1160647"/>
                <a:gd name="connsiteX369" fmla="*/ 2582005 w 3024845"/>
                <a:gd name="connsiteY369" fmla="*/ 510180 h 1160647"/>
                <a:gd name="connsiteX370" fmla="*/ 2582005 w 3024845"/>
                <a:gd name="connsiteY370" fmla="*/ 511261 h 1160647"/>
                <a:gd name="connsiteX371" fmla="*/ 2582005 w 3024845"/>
                <a:gd name="connsiteY371" fmla="*/ 518827 h 1160647"/>
                <a:gd name="connsiteX372" fmla="*/ 2608352 w 3024845"/>
                <a:gd name="connsiteY372" fmla="*/ 518827 h 1160647"/>
                <a:gd name="connsiteX373" fmla="*/ 2608352 w 3024845"/>
                <a:gd name="connsiteY373" fmla="*/ 773917 h 1160647"/>
                <a:gd name="connsiteX374" fmla="*/ 2630646 w 3024845"/>
                <a:gd name="connsiteY374" fmla="*/ 773917 h 1160647"/>
                <a:gd name="connsiteX375" fmla="*/ 2630646 w 3024845"/>
                <a:gd name="connsiteY375" fmla="*/ 769593 h 1160647"/>
                <a:gd name="connsiteX376" fmla="*/ 2642806 w 3024845"/>
                <a:gd name="connsiteY376" fmla="*/ 769593 h 1160647"/>
                <a:gd name="connsiteX377" fmla="*/ 2642806 w 3024845"/>
                <a:gd name="connsiteY377" fmla="*/ 773917 h 1160647"/>
                <a:gd name="connsiteX378" fmla="*/ 2667126 w 3024845"/>
                <a:gd name="connsiteY378" fmla="*/ 773917 h 1160647"/>
                <a:gd name="connsiteX379" fmla="*/ 2667126 w 3024845"/>
                <a:gd name="connsiteY379" fmla="*/ 760946 h 1160647"/>
                <a:gd name="connsiteX380" fmla="*/ 2695500 w 3024845"/>
                <a:gd name="connsiteY380" fmla="*/ 760946 h 1160647"/>
                <a:gd name="connsiteX381" fmla="*/ 2707660 w 3024845"/>
                <a:gd name="connsiteY381" fmla="*/ 756622 h 1160647"/>
                <a:gd name="connsiteX382" fmla="*/ 2727927 w 3024845"/>
                <a:gd name="connsiteY382" fmla="*/ 760946 h 1160647"/>
                <a:gd name="connsiteX383" fmla="*/ 2727927 w 3024845"/>
                <a:gd name="connsiteY383" fmla="*/ 743652 h 1160647"/>
                <a:gd name="connsiteX384" fmla="*/ 2736034 w 3024845"/>
                <a:gd name="connsiteY384" fmla="*/ 743652 h 1160647"/>
                <a:gd name="connsiteX385" fmla="*/ 2736034 w 3024845"/>
                <a:gd name="connsiteY385" fmla="*/ 730681 h 1160647"/>
                <a:gd name="connsiteX386" fmla="*/ 2792781 w 3024845"/>
                <a:gd name="connsiteY386" fmla="*/ 730681 h 1160647"/>
                <a:gd name="connsiteX387" fmla="*/ 2792781 w 3024845"/>
                <a:gd name="connsiteY387" fmla="*/ 700416 h 1160647"/>
                <a:gd name="connsiteX388" fmla="*/ 2811021 w 3024845"/>
                <a:gd name="connsiteY388" fmla="*/ 700416 h 1160647"/>
                <a:gd name="connsiteX389" fmla="*/ 2811021 w 3024845"/>
                <a:gd name="connsiteY389" fmla="*/ 693931 h 1160647"/>
                <a:gd name="connsiteX390" fmla="*/ 2823181 w 3024845"/>
                <a:gd name="connsiteY390" fmla="*/ 693931 h 1160647"/>
                <a:gd name="connsiteX391" fmla="*/ 2823181 w 3024845"/>
                <a:gd name="connsiteY391" fmla="*/ 700416 h 1160647"/>
                <a:gd name="connsiteX392" fmla="*/ 2839395 w 3024845"/>
                <a:gd name="connsiteY392" fmla="*/ 700416 h 1160647"/>
                <a:gd name="connsiteX393" fmla="*/ 2839395 w 3024845"/>
                <a:gd name="connsiteY393" fmla="*/ 750137 h 1160647"/>
                <a:gd name="connsiteX394" fmla="*/ 2871822 w 3024845"/>
                <a:gd name="connsiteY394" fmla="*/ 750137 h 1160647"/>
                <a:gd name="connsiteX395" fmla="*/ 2871822 w 3024845"/>
                <a:gd name="connsiteY395" fmla="*/ 724196 h 1160647"/>
                <a:gd name="connsiteX396" fmla="*/ 2910329 w 3024845"/>
                <a:gd name="connsiteY396" fmla="*/ 724196 h 1160647"/>
                <a:gd name="connsiteX397" fmla="*/ 2910329 w 3024845"/>
                <a:gd name="connsiteY397" fmla="*/ 693931 h 1160647"/>
                <a:gd name="connsiteX398" fmla="*/ 2958970 w 3024845"/>
                <a:gd name="connsiteY398" fmla="*/ 693931 h 1160647"/>
                <a:gd name="connsiteX399" fmla="*/ 2958970 w 3024845"/>
                <a:gd name="connsiteY399" fmla="*/ 805087 h 1160647"/>
                <a:gd name="connsiteX400" fmla="*/ 2958970 w 3024845"/>
                <a:gd name="connsiteY400" fmla="*/ 818866 h 1160647"/>
                <a:gd name="connsiteX401" fmla="*/ 3024845 w 3024845"/>
                <a:gd name="connsiteY401" fmla="*/ 818866 h 1160647"/>
                <a:gd name="connsiteX402" fmla="*/ 3024845 w 3024845"/>
                <a:gd name="connsiteY402" fmla="*/ 1160647 h 1160647"/>
                <a:gd name="connsiteX403" fmla="*/ 145862 w 3024845"/>
                <a:gd name="connsiteY403" fmla="*/ 1160647 h 1160647"/>
                <a:gd name="connsiteX404" fmla="*/ 2054 w 3024845"/>
                <a:gd name="connsiteY404" fmla="*/ 1158314 h 1160647"/>
                <a:gd name="connsiteX405" fmla="*/ 0 w 3024845"/>
                <a:gd name="connsiteY405" fmla="*/ 724196 h 1160647"/>
                <a:gd name="connsiteX406" fmla="*/ 20267 w 3024845"/>
                <a:gd name="connsiteY406" fmla="*/ 724196 h 1160647"/>
                <a:gd name="connsiteX407" fmla="*/ 20774 w 3024845"/>
                <a:gd name="connsiteY407" fmla="*/ 723115 h 1160647"/>
                <a:gd name="connsiteX408" fmla="*/ 24320 w 3024845"/>
                <a:gd name="connsiteY408" fmla="*/ 715549 h 1160647"/>
                <a:gd name="connsiteX409" fmla="*/ 26094 w 3024845"/>
                <a:gd name="connsiteY409" fmla="*/ 715819 h 1160647"/>
                <a:gd name="connsiteX410" fmla="*/ 38507 w 3024845"/>
                <a:gd name="connsiteY410" fmla="*/ 717710 h 1160647"/>
                <a:gd name="connsiteX411" fmla="*/ 39014 w 3024845"/>
                <a:gd name="connsiteY411" fmla="*/ 719062 h 1160647"/>
                <a:gd name="connsiteX412" fmla="*/ 42560 w 3024845"/>
                <a:gd name="connsiteY412" fmla="*/ 728519 h 1160647"/>
                <a:gd name="connsiteX413" fmla="*/ 68907 w 3024845"/>
                <a:gd name="connsiteY413" fmla="*/ 730681 h 1160647"/>
                <a:gd name="connsiteX414" fmla="*/ 68907 w 3024845"/>
                <a:gd name="connsiteY414" fmla="*/ 607460 h 1160647"/>
                <a:gd name="connsiteX415" fmla="*/ 70934 w 3024845"/>
                <a:gd name="connsiteY415" fmla="*/ 607460 h 1160647"/>
                <a:gd name="connsiteX416" fmla="*/ 85121 w 3024845"/>
                <a:gd name="connsiteY416" fmla="*/ 607460 h 1160647"/>
                <a:gd name="connsiteX417" fmla="*/ 85121 w 3024845"/>
                <a:gd name="connsiteY417" fmla="*/ 471268 h 1160647"/>
                <a:gd name="connsiteX418" fmla="*/ 86894 w 3024845"/>
                <a:gd name="connsiteY418" fmla="*/ 471268 h 1160647"/>
                <a:gd name="connsiteX419" fmla="*/ 99308 w 3024845"/>
                <a:gd name="connsiteY419" fmla="*/ 471268 h 1160647"/>
                <a:gd name="connsiteX420" fmla="*/ 99308 w 3024845"/>
                <a:gd name="connsiteY420" fmla="*/ 356694 h 1160647"/>
                <a:gd name="connsiteX421" fmla="*/ 103361 w 3024845"/>
                <a:gd name="connsiteY421" fmla="*/ 328590 h 1160647"/>
                <a:gd name="connsiteX422" fmla="*/ 105388 w 3024845"/>
                <a:gd name="connsiteY422" fmla="*/ 328590 h 1160647"/>
                <a:gd name="connsiteX423" fmla="*/ 119575 w 3024845"/>
                <a:gd name="connsiteY423" fmla="*/ 328590 h 1160647"/>
                <a:gd name="connsiteX424" fmla="*/ 156055 w 3024845"/>
                <a:gd name="connsiteY424" fmla="*/ 246443 h 1160647"/>
                <a:gd name="connsiteX425" fmla="*/ 160109 w 3024845"/>
                <a:gd name="connsiteY425" fmla="*/ 0 h 1160647"/>
                <a:gd name="connsiteX0" fmla="*/ 160109 w 3024845"/>
                <a:gd name="connsiteY0" fmla="*/ 0 h 1160647"/>
                <a:gd name="connsiteX1" fmla="*/ 162135 w 3024845"/>
                <a:gd name="connsiteY1" fmla="*/ 246443 h 1160647"/>
                <a:gd name="connsiteX2" fmla="*/ 200642 w 3024845"/>
                <a:gd name="connsiteY2" fmla="*/ 326429 h 1160647"/>
                <a:gd name="connsiteX3" fmla="*/ 202669 w 3024845"/>
                <a:gd name="connsiteY3" fmla="*/ 326429 h 1160647"/>
                <a:gd name="connsiteX4" fmla="*/ 216856 w 3024845"/>
                <a:gd name="connsiteY4" fmla="*/ 326429 h 1160647"/>
                <a:gd name="connsiteX5" fmla="*/ 216856 w 3024845"/>
                <a:gd name="connsiteY5" fmla="*/ 350208 h 1160647"/>
                <a:gd name="connsiteX6" fmla="*/ 217363 w 3024845"/>
                <a:gd name="connsiteY6" fmla="*/ 351019 h 1160647"/>
                <a:gd name="connsiteX7" fmla="*/ 220909 w 3024845"/>
                <a:gd name="connsiteY7" fmla="*/ 356694 h 1160647"/>
                <a:gd name="connsiteX8" fmla="*/ 220909 w 3024845"/>
                <a:gd name="connsiteY8" fmla="*/ 471268 h 1160647"/>
                <a:gd name="connsiteX9" fmla="*/ 223189 w 3024845"/>
                <a:gd name="connsiteY9" fmla="*/ 471268 h 1160647"/>
                <a:gd name="connsiteX10" fmla="*/ 239150 w 3024845"/>
                <a:gd name="connsiteY10" fmla="*/ 471268 h 1160647"/>
                <a:gd name="connsiteX11" fmla="*/ 239150 w 3024845"/>
                <a:gd name="connsiteY11" fmla="*/ 611783 h 1160647"/>
                <a:gd name="connsiteX12" fmla="*/ 240670 w 3024845"/>
                <a:gd name="connsiteY12" fmla="*/ 611513 h 1160647"/>
                <a:gd name="connsiteX13" fmla="*/ 251310 w 3024845"/>
                <a:gd name="connsiteY13" fmla="*/ 609622 h 1160647"/>
                <a:gd name="connsiteX14" fmla="*/ 249283 w 3024845"/>
                <a:gd name="connsiteY14" fmla="*/ 698254 h 1160647"/>
                <a:gd name="connsiteX15" fmla="*/ 250803 w 3024845"/>
                <a:gd name="connsiteY15" fmla="*/ 698525 h 1160647"/>
                <a:gd name="connsiteX16" fmla="*/ 261443 w 3024845"/>
                <a:gd name="connsiteY16" fmla="*/ 700416 h 1160647"/>
                <a:gd name="connsiteX17" fmla="*/ 261696 w 3024845"/>
                <a:gd name="connsiteY17" fmla="*/ 701227 h 1160647"/>
                <a:gd name="connsiteX18" fmla="*/ 263470 w 3024845"/>
                <a:gd name="connsiteY18" fmla="*/ 706902 h 1160647"/>
                <a:gd name="connsiteX19" fmla="*/ 264230 w 3024845"/>
                <a:gd name="connsiteY19" fmla="*/ 704470 h 1160647"/>
                <a:gd name="connsiteX20" fmla="*/ 269550 w 3024845"/>
                <a:gd name="connsiteY20" fmla="*/ 687446 h 1160647"/>
                <a:gd name="connsiteX21" fmla="*/ 271323 w 3024845"/>
                <a:gd name="connsiteY21" fmla="*/ 687446 h 1160647"/>
                <a:gd name="connsiteX22" fmla="*/ 283737 w 3024845"/>
                <a:gd name="connsiteY22" fmla="*/ 687446 h 1160647"/>
                <a:gd name="connsiteX23" fmla="*/ 283737 w 3024845"/>
                <a:gd name="connsiteY23" fmla="*/ 719872 h 1160647"/>
                <a:gd name="connsiteX24" fmla="*/ 284750 w 3024845"/>
                <a:gd name="connsiteY24" fmla="*/ 720413 h 1160647"/>
                <a:gd name="connsiteX25" fmla="*/ 291844 w 3024845"/>
                <a:gd name="connsiteY25" fmla="*/ 724196 h 1160647"/>
                <a:gd name="connsiteX26" fmla="*/ 291844 w 3024845"/>
                <a:gd name="connsiteY26" fmla="*/ 725547 h 1160647"/>
                <a:gd name="connsiteX27" fmla="*/ 291844 w 3024845"/>
                <a:gd name="connsiteY27" fmla="*/ 735005 h 1160647"/>
                <a:gd name="connsiteX28" fmla="*/ 336431 w 3024845"/>
                <a:gd name="connsiteY28" fmla="*/ 735005 h 1160647"/>
                <a:gd name="connsiteX29" fmla="*/ 336431 w 3024845"/>
                <a:gd name="connsiteY29" fmla="*/ 736086 h 1160647"/>
                <a:gd name="connsiteX30" fmla="*/ 336431 w 3024845"/>
                <a:gd name="connsiteY30" fmla="*/ 743652 h 1160647"/>
                <a:gd name="connsiteX31" fmla="*/ 338457 w 3024845"/>
                <a:gd name="connsiteY31" fmla="*/ 743652 h 1160647"/>
                <a:gd name="connsiteX32" fmla="*/ 352644 w 3024845"/>
                <a:gd name="connsiteY32" fmla="*/ 743652 h 1160647"/>
                <a:gd name="connsiteX33" fmla="*/ 352644 w 3024845"/>
                <a:gd name="connsiteY33" fmla="*/ 713387 h 1160647"/>
                <a:gd name="connsiteX34" fmla="*/ 397231 w 3024845"/>
                <a:gd name="connsiteY34" fmla="*/ 713387 h 1160647"/>
                <a:gd name="connsiteX35" fmla="*/ 397231 w 3024845"/>
                <a:gd name="connsiteY35" fmla="*/ 712036 h 1160647"/>
                <a:gd name="connsiteX36" fmla="*/ 397231 w 3024845"/>
                <a:gd name="connsiteY36" fmla="*/ 702578 h 1160647"/>
                <a:gd name="connsiteX37" fmla="*/ 398245 w 3024845"/>
                <a:gd name="connsiteY37" fmla="*/ 702578 h 1160647"/>
                <a:gd name="connsiteX38" fmla="*/ 405338 w 3024845"/>
                <a:gd name="connsiteY38" fmla="*/ 702578 h 1160647"/>
                <a:gd name="connsiteX39" fmla="*/ 405338 w 3024845"/>
                <a:gd name="connsiteY39" fmla="*/ 700687 h 1160647"/>
                <a:gd name="connsiteX40" fmla="*/ 405338 w 3024845"/>
                <a:gd name="connsiteY40" fmla="*/ 687446 h 1160647"/>
                <a:gd name="connsiteX41" fmla="*/ 406098 w 3024845"/>
                <a:gd name="connsiteY41" fmla="*/ 687446 h 1160647"/>
                <a:gd name="connsiteX42" fmla="*/ 411418 w 3024845"/>
                <a:gd name="connsiteY42" fmla="*/ 687446 h 1160647"/>
                <a:gd name="connsiteX43" fmla="*/ 411418 w 3024845"/>
                <a:gd name="connsiteY43" fmla="*/ 686365 h 1160647"/>
                <a:gd name="connsiteX44" fmla="*/ 411418 w 3024845"/>
                <a:gd name="connsiteY44" fmla="*/ 678798 h 1160647"/>
                <a:gd name="connsiteX45" fmla="*/ 413445 w 3024845"/>
                <a:gd name="connsiteY45" fmla="*/ 678798 h 1160647"/>
                <a:gd name="connsiteX46" fmla="*/ 427632 w 3024845"/>
                <a:gd name="connsiteY46" fmla="*/ 678798 h 1160647"/>
                <a:gd name="connsiteX47" fmla="*/ 427632 w 3024845"/>
                <a:gd name="connsiteY47" fmla="*/ 679879 h 1160647"/>
                <a:gd name="connsiteX48" fmla="*/ 427632 w 3024845"/>
                <a:gd name="connsiteY48" fmla="*/ 687446 h 1160647"/>
                <a:gd name="connsiteX49" fmla="*/ 449925 w 3024845"/>
                <a:gd name="connsiteY49" fmla="*/ 687446 h 1160647"/>
                <a:gd name="connsiteX50" fmla="*/ 449925 w 3024845"/>
                <a:gd name="connsiteY50" fmla="*/ 685554 h 1160647"/>
                <a:gd name="connsiteX51" fmla="*/ 449925 w 3024845"/>
                <a:gd name="connsiteY51" fmla="*/ 672313 h 1160647"/>
                <a:gd name="connsiteX52" fmla="*/ 451699 w 3024845"/>
                <a:gd name="connsiteY52" fmla="*/ 672313 h 1160647"/>
                <a:gd name="connsiteX53" fmla="*/ 464112 w 3024845"/>
                <a:gd name="connsiteY53" fmla="*/ 672313 h 1160647"/>
                <a:gd name="connsiteX54" fmla="*/ 464112 w 3024845"/>
                <a:gd name="connsiteY54" fmla="*/ 696093 h 1160647"/>
                <a:gd name="connsiteX55" fmla="*/ 465126 w 3024845"/>
                <a:gd name="connsiteY55" fmla="*/ 696093 h 1160647"/>
                <a:gd name="connsiteX56" fmla="*/ 472219 w 3024845"/>
                <a:gd name="connsiteY56" fmla="*/ 696093 h 1160647"/>
                <a:gd name="connsiteX57" fmla="*/ 472219 w 3024845"/>
                <a:gd name="connsiteY57" fmla="*/ 695012 h 1160647"/>
                <a:gd name="connsiteX58" fmla="*/ 472219 w 3024845"/>
                <a:gd name="connsiteY58" fmla="*/ 687446 h 1160647"/>
                <a:gd name="connsiteX59" fmla="*/ 473992 w 3024845"/>
                <a:gd name="connsiteY59" fmla="*/ 687446 h 1160647"/>
                <a:gd name="connsiteX60" fmla="*/ 486406 w 3024845"/>
                <a:gd name="connsiteY60" fmla="*/ 687446 h 1160647"/>
                <a:gd name="connsiteX61" fmla="*/ 486406 w 3024845"/>
                <a:gd name="connsiteY61" fmla="*/ 713387 h 1160647"/>
                <a:gd name="connsiteX62" fmla="*/ 488433 w 3024845"/>
                <a:gd name="connsiteY62" fmla="*/ 713387 h 1160647"/>
                <a:gd name="connsiteX63" fmla="*/ 502619 w 3024845"/>
                <a:gd name="connsiteY63" fmla="*/ 713387 h 1160647"/>
                <a:gd name="connsiteX64" fmla="*/ 502619 w 3024845"/>
                <a:gd name="connsiteY64" fmla="*/ 715008 h 1160647"/>
                <a:gd name="connsiteX65" fmla="*/ 502619 w 3024845"/>
                <a:gd name="connsiteY65" fmla="*/ 726358 h 1160647"/>
                <a:gd name="connsiteX66" fmla="*/ 503379 w 3024845"/>
                <a:gd name="connsiteY66" fmla="*/ 726358 h 1160647"/>
                <a:gd name="connsiteX67" fmla="*/ 508700 w 3024845"/>
                <a:gd name="connsiteY67" fmla="*/ 726358 h 1160647"/>
                <a:gd name="connsiteX68" fmla="*/ 508700 w 3024845"/>
                <a:gd name="connsiteY68" fmla="*/ 725547 h 1160647"/>
                <a:gd name="connsiteX69" fmla="*/ 508700 w 3024845"/>
                <a:gd name="connsiteY69" fmla="*/ 719872 h 1160647"/>
                <a:gd name="connsiteX70" fmla="*/ 539100 w 3024845"/>
                <a:gd name="connsiteY70" fmla="*/ 719872 h 1160647"/>
                <a:gd name="connsiteX71" fmla="*/ 539100 w 3024845"/>
                <a:gd name="connsiteY71" fmla="*/ 743652 h 1160647"/>
                <a:gd name="connsiteX72" fmla="*/ 540113 w 3024845"/>
                <a:gd name="connsiteY72" fmla="*/ 743652 h 1160647"/>
                <a:gd name="connsiteX73" fmla="*/ 547207 w 3024845"/>
                <a:gd name="connsiteY73" fmla="*/ 743652 h 1160647"/>
                <a:gd name="connsiteX74" fmla="*/ 547207 w 3024845"/>
                <a:gd name="connsiteY74" fmla="*/ 744733 h 1160647"/>
                <a:gd name="connsiteX75" fmla="*/ 547207 w 3024845"/>
                <a:gd name="connsiteY75" fmla="*/ 752299 h 1160647"/>
                <a:gd name="connsiteX76" fmla="*/ 547967 w 3024845"/>
                <a:gd name="connsiteY76" fmla="*/ 752299 h 1160647"/>
                <a:gd name="connsiteX77" fmla="*/ 553287 w 3024845"/>
                <a:gd name="connsiteY77" fmla="*/ 752299 h 1160647"/>
                <a:gd name="connsiteX78" fmla="*/ 553287 w 3024845"/>
                <a:gd name="connsiteY78" fmla="*/ 750137 h 1160647"/>
                <a:gd name="connsiteX79" fmla="*/ 553287 w 3024845"/>
                <a:gd name="connsiteY79" fmla="*/ 735005 h 1160647"/>
                <a:gd name="connsiteX80" fmla="*/ 554300 w 3024845"/>
                <a:gd name="connsiteY80" fmla="*/ 735005 h 1160647"/>
                <a:gd name="connsiteX81" fmla="*/ 561394 w 3024845"/>
                <a:gd name="connsiteY81" fmla="*/ 735005 h 1160647"/>
                <a:gd name="connsiteX82" fmla="*/ 561394 w 3024845"/>
                <a:gd name="connsiteY82" fmla="*/ 736086 h 1160647"/>
                <a:gd name="connsiteX83" fmla="*/ 561394 w 3024845"/>
                <a:gd name="connsiteY83" fmla="*/ 743652 h 1160647"/>
                <a:gd name="connsiteX84" fmla="*/ 566714 w 3024845"/>
                <a:gd name="connsiteY84" fmla="*/ 741659 h 1160647"/>
                <a:gd name="connsiteX85" fmla="*/ 567474 w 3024845"/>
                <a:gd name="connsiteY85" fmla="*/ 740679 h 1160647"/>
                <a:gd name="connsiteX86" fmla="*/ 567474 w 3024845"/>
                <a:gd name="connsiteY86" fmla="*/ 735005 h 1160647"/>
                <a:gd name="connsiteX87" fmla="*/ 605981 w 3024845"/>
                <a:gd name="connsiteY87" fmla="*/ 735005 h 1160647"/>
                <a:gd name="connsiteX88" fmla="*/ 605981 w 3024845"/>
                <a:gd name="connsiteY88" fmla="*/ 758784 h 1160647"/>
                <a:gd name="connsiteX89" fmla="*/ 608007 w 3024845"/>
                <a:gd name="connsiteY89" fmla="*/ 758784 h 1160647"/>
                <a:gd name="connsiteX90" fmla="*/ 622194 w 3024845"/>
                <a:gd name="connsiteY90" fmla="*/ 758784 h 1160647"/>
                <a:gd name="connsiteX91" fmla="*/ 622194 w 3024845"/>
                <a:gd name="connsiteY91" fmla="*/ 759865 h 1160647"/>
                <a:gd name="connsiteX92" fmla="*/ 622194 w 3024845"/>
                <a:gd name="connsiteY92" fmla="*/ 767431 h 1160647"/>
                <a:gd name="connsiteX93" fmla="*/ 623968 w 3024845"/>
                <a:gd name="connsiteY93" fmla="*/ 767431 h 1160647"/>
                <a:gd name="connsiteX94" fmla="*/ 636381 w 3024845"/>
                <a:gd name="connsiteY94" fmla="*/ 767431 h 1160647"/>
                <a:gd name="connsiteX95" fmla="*/ 636381 w 3024845"/>
                <a:gd name="connsiteY95" fmla="*/ 743652 h 1160647"/>
                <a:gd name="connsiteX96" fmla="*/ 637394 w 3024845"/>
                <a:gd name="connsiteY96" fmla="*/ 743652 h 1160647"/>
                <a:gd name="connsiteX97" fmla="*/ 644488 w 3024845"/>
                <a:gd name="connsiteY97" fmla="*/ 743652 h 1160647"/>
                <a:gd name="connsiteX98" fmla="*/ 644488 w 3024845"/>
                <a:gd name="connsiteY98" fmla="*/ 711225 h 1160647"/>
                <a:gd name="connsiteX99" fmla="*/ 645501 w 3024845"/>
                <a:gd name="connsiteY99" fmla="*/ 711225 h 1160647"/>
                <a:gd name="connsiteX100" fmla="*/ 652595 w 3024845"/>
                <a:gd name="connsiteY100" fmla="*/ 711225 h 1160647"/>
                <a:gd name="connsiteX101" fmla="*/ 652595 w 3024845"/>
                <a:gd name="connsiteY101" fmla="*/ 709334 h 1160647"/>
                <a:gd name="connsiteX102" fmla="*/ 652595 w 3024845"/>
                <a:gd name="connsiteY102" fmla="*/ 696093 h 1160647"/>
                <a:gd name="connsiteX103" fmla="*/ 651328 w 3024845"/>
                <a:gd name="connsiteY103" fmla="*/ 694471 h 1160647"/>
                <a:gd name="connsiteX104" fmla="*/ 656648 w 3024845"/>
                <a:gd name="connsiteY104" fmla="*/ 683122 h 1160647"/>
                <a:gd name="connsiteX105" fmla="*/ 664755 w 3024845"/>
                <a:gd name="connsiteY105" fmla="*/ 711225 h 1160647"/>
                <a:gd name="connsiteX106" fmla="*/ 665515 w 3024845"/>
                <a:gd name="connsiteY106" fmla="*/ 711225 h 1160647"/>
                <a:gd name="connsiteX107" fmla="*/ 670835 w 3024845"/>
                <a:gd name="connsiteY107" fmla="*/ 711225 h 1160647"/>
                <a:gd name="connsiteX108" fmla="*/ 670835 w 3024845"/>
                <a:gd name="connsiteY108" fmla="*/ 605298 h 1160647"/>
                <a:gd name="connsiteX109" fmla="*/ 672355 w 3024845"/>
                <a:gd name="connsiteY109" fmla="*/ 605298 h 1160647"/>
                <a:gd name="connsiteX110" fmla="*/ 682995 w 3024845"/>
                <a:gd name="connsiteY110" fmla="*/ 605298 h 1160647"/>
                <a:gd name="connsiteX111" fmla="*/ 682995 w 3024845"/>
                <a:gd name="connsiteY111" fmla="*/ 557739 h 1160647"/>
                <a:gd name="connsiteX112" fmla="*/ 709342 w 3024845"/>
                <a:gd name="connsiteY112" fmla="*/ 557739 h 1160647"/>
                <a:gd name="connsiteX113" fmla="*/ 709342 w 3024845"/>
                <a:gd name="connsiteY113" fmla="*/ 536121 h 1160647"/>
                <a:gd name="connsiteX114" fmla="*/ 743796 w 3024845"/>
                <a:gd name="connsiteY114" fmla="*/ 536121 h 1160647"/>
                <a:gd name="connsiteX115" fmla="*/ 743796 w 3024845"/>
                <a:gd name="connsiteY115" fmla="*/ 538553 h 1160647"/>
                <a:gd name="connsiteX116" fmla="*/ 743796 w 3024845"/>
                <a:gd name="connsiteY116" fmla="*/ 555577 h 1160647"/>
                <a:gd name="connsiteX117" fmla="*/ 746076 w 3024845"/>
                <a:gd name="connsiteY117" fmla="*/ 555577 h 1160647"/>
                <a:gd name="connsiteX118" fmla="*/ 762036 w 3024845"/>
                <a:gd name="connsiteY118" fmla="*/ 555577 h 1160647"/>
                <a:gd name="connsiteX119" fmla="*/ 762036 w 3024845"/>
                <a:gd name="connsiteY119" fmla="*/ 603136 h 1160647"/>
                <a:gd name="connsiteX120" fmla="*/ 763049 w 3024845"/>
                <a:gd name="connsiteY120" fmla="*/ 603136 h 1160647"/>
                <a:gd name="connsiteX121" fmla="*/ 770143 w 3024845"/>
                <a:gd name="connsiteY121" fmla="*/ 603136 h 1160647"/>
                <a:gd name="connsiteX122" fmla="*/ 784330 w 3024845"/>
                <a:gd name="connsiteY122" fmla="*/ 607460 h 1160647"/>
                <a:gd name="connsiteX123" fmla="*/ 784330 w 3024845"/>
                <a:gd name="connsiteY123" fmla="*/ 646372 h 1160647"/>
                <a:gd name="connsiteX124" fmla="*/ 785343 w 3024845"/>
                <a:gd name="connsiteY124" fmla="*/ 646372 h 1160647"/>
                <a:gd name="connsiteX125" fmla="*/ 792436 w 3024845"/>
                <a:gd name="connsiteY125" fmla="*/ 646372 h 1160647"/>
                <a:gd name="connsiteX126" fmla="*/ 792436 w 3024845"/>
                <a:gd name="connsiteY126" fmla="*/ 647993 h 1160647"/>
                <a:gd name="connsiteX127" fmla="*/ 792436 w 3024845"/>
                <a:gd name="connsiteY127" fmla="*/ 659342 h 1160647"/>
                <a:gd name="connsiteX128" fmla="*/ 794463 w 3024845"/>
                <a:gd name="connsiteY128" fmla="*/ 659342 h 1160647"/>
                <a:gd name="connsiteX129" fmla="*/ 808650 w 3024845"/>
                <a:gd name="connsiteY129" fmla="*/ 659342 h 1160647"/>
                <a:gd name="connsiteX130" fmla="*/ 814730 w 3024845"/>
                <a:gd name="connsiteY130" fmla="*/ 665828 h 1160647"/>
                <a:gd name="connsiteX131" fmla="*/ 814730 w 3024845"/>
                <a:gd name="connsiteY131" fmla="*/ 687446 h 1160647"/>
                <a:gd name="connsiteX132" fmla="*/ 817010 w 3024845"/>
                <a:gd name="connsiteY132" fmla="*/ 687446 h 1160647"/>
                <a:gd name="connsiteX133" fmla="*/ 832970 w 3024845"/>
                <a:gd name="connsiteY133" fmla="*/ 687446 h 1160647"/>
                <a:gd name="connsiteX134" fmla="*/ 832970 w 3024845"/>
                <a:gd name="connsiteY134" fmla="*/ 688526 h 1160647"/>
                <a:gd name="connsiteX135" fmla="*/ 832970 w 3024845"/>
                <a:gd name="connsiteY135" fmla="*/ 696093 h 1160647"/>
                <a:gd name="connsiteX136" fmla="*/ 834237 w 3024845"/>
                <a:gd name="connsiteY136" fmla="*/ 696093 h 1160647"/>
                <a:gd name="connsiteX137" fmla="*/ 843104 w 3024845"/>
                <a:gd name="connsiteY137" fmla="*/ 696093 h 1160647"/>
                <a:gd name="connsiteX138" fmla="*/ 843104 w 3024845"/>
                <a:gd name="connsiteY138" fmla="*/ 698254 h 1160647"/>
                <a:gd name="connsiteX139" fmla="*/ 843104 w 3024845"/>
                <a:gd name="connsiteY139" fmla="*/ 713387 h 1160647"/>
                <a:gd name="connsiteX140" fmla="*/ 847157 w 3024845"/>
                <a:gd name="connsiteY140" fmla="*/ 711495 h 1160647"/>
                <a:gd name="connsiteX141" fmla="*/ 847157 w 3024845"/>
                <a:gd name="connsiteY141" fmla="*/ 698254 h 1160647"/>
                <a:gd name="connsiteX142" fmla="*/ 848170 w 3024845"/>
                <a:gd name="connsiteY142" fmla="*/ 698254 h 1160647"/>
                <a:gd name="connsiteX143" fmla="*/ 855264 w 3024845"/>
                <a:gd name="connsiteY143" fmla="*/ 698254 h 1160647"/>
                <a:gd name="connsiteX144" fmla="*/ 855264 w 3024845"/>
                <a:gd name="connsiteY144" fmla="*/ 699876 h 1160647"/>
                <a:gd name="connsiteX145" fmla="*/ 855264 w 3024845"/>
                <a:gd name="connsiteY145" fmla="*/ 711225 h 1160647"/>
                <a:gd name="connsiteX146" fmla="*/ 856024 w 3024845"/>
                <a:gd name="connsiteY146" fmla="*/ 711225 h 1160647"/>
                <a:gd name="connsiteX147" fmla="*/ 861344 w 3024845"/>
                <a:gd name="connsiteY147" fmla="*/ 711225 h 1160647"/>
                <a:gd name="connsiteX148" fmla="*/ 909984 w 3024845"/>
                <a:gd name="connsiteY148" fmla="*/ 706902 h 1160647"/>
                <a:gd name="connsiteX149" fmla="*/ 909984 w 3024845"/>
                <a:gd name="connsiteY149" fmla="*/ 708253 h 1160647"/>
                <a:gd name="connsiteX150" fmla="*/ 909984 w 3024845"/>
                <a:gd name="connsiteY150" fmla="*/ 717710 h 1160647"/>
                <a:gd name="connsiteX151" fmla="*/ 910744 w 3024845"/>
                <a:gd name="connsiteY151" fmla="*/ 717710 h 1160647"/>
                <a:gd name="connsiteX152" fmla="*/ 916065 w 3024845"/>
                <a:gd name="connsiteY152" fmla="*/ 717710 h 1160647"/>
                <a:gd name="connsiteX153" fmla="*/ 916065 w 3024845"/>
                <a:gd name="connsiteY153" fmla="*/ 719872 h 1160647"/>
                <a:gd name="connsiteX154" fmla="*/ 916065 w 3024845"/>
                <a:gd name="connsiteY154" fmla="*/ 735005 h 1160647"/>
                <a:gd name="connsiteX155" fmla="*/ 918091 w 3024845"/>
                <a:gd name="connsiteY155" fmla="*/ 733654 h 1160647"/>
                <a:gd name="connsiteX156" fmla="*/ 932278 w 3024845"/>
                <a:gd name="connsiteY156" fmla="*/ 724196 h 1160647"/>
                <a:gd name="connsiteX157" fmla="*/ 938358 w 3024845"/>
                <a:gd name="connsiteY157" fmla="*/ 683122 h 1160647"/>
                <a:gd name="connsiteX158" fmla="*/ 939118 w 3024845"/>
                <a:gd name="connsiteY158" fmla="*/ 682852 h 1160647"/>
                <a:gd name="connsiteX159" fmla="*/ 944438 w 3024845"/>
                <a:gd name="connsiteY159" fmla="*/ 680960 h 1160647"/>
                <a:gd name="connsiteX160" fmla="*/ 946465 w 3024845"/>
                <a:gd name="connsiteY160" fmla="*/ 611783 h 1160647"/>
                <a:gd name="connsiteX161" fmla="*/ 948492 w 3024845"/>
                <a:gd name="connsiteY161" fmla="*/ 680960 h 1160647"/>
                <a:gd name="connsiteX162" fmla="*/ 949252 w 3024845"/>
                <a:gd name="connsiteY162" fmla="*/ 681230 h 1160647"/>
                <a:gd name="connsiteX163" fmla="*/ 954572 w 3024845"/>
                <a:gd name="connsiteY163" fmla="*/ 683122 h 1160647"/>
                <a:gd name="connsiteX164" fmla="*/ 954572 w 3024845"/>
                <a:gd name="connsiteY164" fmla="*/ 596651 h 1160647"/>
                <a:gd name="connsiteX165" fmla="*/ 958625 w 3024845"/>
                <a:gd name="connsiteY165" fmla="*/ 564224 h 1160647"/>
                <a:gd name="connsiteX166" fmla="*/ 997132 w 3024845"/>
                <a:gd name="connsiteY166" fmla="*/ 564224 h 1160647"/>
                <a:gd name="connsiteX167" fmla="*/ 997132 w 3024845"/>
                <a:gd name="connsiteY167" fmla="*/ 596651 h 1160647"/>
                <a:gd name="connsiteX168" fmla="*/ 997892 w 3024845"/>
                <a:gd name="connsiteY168" fmla="*/ 596651 h 1160647"/>
                <a:gd name="connsiteX169" fmla="*/ 1003212 w 3024845"/>
                <a:gd name="connsiteY169" fmla="*/ 596651 h 1160647"/>
                <a:gd name="connsiteX170" fmla="*/ 1003212 w 3024845"/>
                <a:gd name="connsiteY170" fmla="*/ 514503 h 1160647"/>
                <a:gd name="connsiteX171" fmla="*/ 1004986 w 3024845"/>
                <a:gd name="connsiteY171" fmla="*/ 514503 h 1160647"/>
                <a:gd name="connsiteX172" fmla="*/ 1017399 w 3024845"/>
                <a:gd name="connsiteY172" fmla="*/ 514503 h 1160647"/>
                <a:gd name="connsiteX173" fmla="*/ 1017399 w 3024845"/>
                <a:gd name="connsiteY173" fmla="*/ 512612 h 1160647"/>
                <a:gd name="connsiteX174" fmla="*/ 1017399 w 3024845"/>
                <a:gd name="connsiteY174" fmla="*/ 499371 h 1160647"/>
                <a:gd name="connsiteX175" fmla="*/ 1039693 w 3024845"/>
                <a:gd name="connsiteY175" fmla="*/ 499371 h 1160647"/>
                <a:gd name="connsiteX176" fmla="*/ 1039693 w 3024845"/>
                <a:gd name="connsiteY176" fmla="*/ 498290 h 1160647"/>
                <a:gd name="connsiteX177" fmla="*/ 1039693 w 3024845"/>
                <a:gd name="connsiteY177" fmla="*/ 490724 h 1160647"/>
                <a:gd name="connsiteX178" fmla="*/ 1041466 w 3024845"/>
                <a:gd name="connsiteY178" fmla="*/ 490724 h 1160647"/>
                <a:gd name="connsiteX179" fmla="*/ 1053880 w 3024845"/>
                <a:gd name="connsiteY179" fmla="*/ 490724 h 1160647"/>
                <a:gd name="connsiteX180" fmla="*/ 1053880 w 3024845"/>
                <a:gd name="connsiteY180" fmla="*/ 491805 h 1160647"/>
                <a:gd name="connsiteX181" fmla="*/ 1053880 w 3024845"/>
                <a:gd name="connsiteY181" fmla="*/ 499371 h 1160647"/>
                <a:gd name="connsiteX182" fmla="*/ 1054640 w 3024845"/>
                <a:gd name="connsiteY182" fmla="*/ 499371 h 1160647"/>
                <a:gd name="connsiteX183" fmla="*/ 1059960 w 3024845"/>
                <a:gd name="connsiteY183" fmla="*/ 499371 h 1160647"/>
                <a:gd name="connsiteX184" fmla="*/ 1070093 w 3024845"/>
                <a:gd name="connsiteY184" fmla="*/ 495047 h 1160647"/>
                <a:gd name="connsiteX185" fmla="*/ 1074146 w 3024845"/>
                <a:gd name="connsiteY185" fmla="*/ 498290 h 1160647"/>
                <a:gd name="connsiteX186" fmla="*/ 1074146 w 3024845"/>
                <a:gd name="connsiteY186" fmla="*/ 490724 h 1160647"/>
                <a:gd name="connsiteX187" fmla="*/ 1076426 w 3024845"/>
                <a:gd name="connsiteY187" fmla="*/ 490724 h 1160647"/>
                <a:gd name="connsiteX188" fmla="*/ 1092387 w 3024845"/>
                <a:gd name="connsiteY188" fmla="*/ 490724 h 1160647"/>
                <a:gd name="connsiteX189" fmla="*/ 1092387 w 3024845"/>
                <a:gd name="connsiteY189" fmla="*/ 491805 h 1160647"/>
                <a:gd name="connsiteX190" fmla="*/ 1092387 w 3024845"/>
                <a:gd name="connsiteY190" fmla="*/ 499371 h 1160647"/>
                <a:gd name="connsiteX191" fmla="*/ 1122787 w 3024845"/>
                <a:gd name="connsiteY191" fmla="*/ 499371 h 1160647"/>
                <a:gd name="connsiteX192" fmla="*/ 1122787 w 3024845"/>
                <a:gd name="connsiteY192" fmla="*/ 500992 h 1160647"/>
                <a:gd name="connsiteX193" fmla="*/ 1122787 w 3024845"/>
                <a:gd name="connsiteY193" fmla="*/ 512342 h 1160647"/>
                <a:gd name="connsiteX194" fmla="*/ 1149134 w 3024845"/>
                <a:gd name="connsiteY194" fmla="*/ 512342 h 1160647"/>
                <a:gd name="connsiteX195" fmla="*/ 1149134 w 3024845"/>
                <a:gd name="connsiteY195" fmla="*/ 542606 h 1160647"/>
                <a:gd name="connsiteX196" fmla="*/ 1149894 w 3024845"/>
                <a:gd name="connsiteY196" fmla="*/ 542606 h 1160647"/>
                <a:gd name="connsiteX197" fmla="*/ 1155214 w 3024845"/>
                <a:gd name="connsiteY197" fmla="*/ 542606 h 1160647"/>
                <a:gd name="connsiteX198" fmla="*/ 1155214 w 3024845"/>
                <a:gd name="connsiteY198" fmla="*/ 543687 h 1160647"/>
                <a:gd name="connsiteX199" fmla="*/ 1155214 w 3024845"/>
                <a:gd name="connsiteY199" fmla="*/ 551254 h 1160647"/>
                <a:gd name="connsiteX200" fmla="*/ 1159268 w 3024845"/>
                <a:gd name="connsiteY200" fmla="*/ 581518 h 1160647"/>
                <a:gd name="connsiteX201" fmla="*/ 1160028 w 3024845"/>
                <a:gd name="connsiteY201" fmla="*/ 581518 h 1160647"/>
                <a:gd name="connsiteX202" fmla="*/ 1165348 w 3024845"/>
                <a:gd name="connsiteY202" fmla="*/ 581518 h 1160647"/>
                <a:gd name="connsiteX203" fmla="*/ 1165348 w 3024845"/>
                <a:gd name="connsiteY203" fmla="*/ 582329 h 1160647"/>
                <a:gd name="connsiteX204" fmla="*/ 1165348 w 3024845"/>
                <a:gd name="connsiteY204" fmla="*/ 588004 h 1160647"/>
                <a:gd name="connsiteX205" fmla="*/ 1166361 w 3024845"/>
                <a:gd name="connsiteY205" fmla="*/ 588004 h 1160647"/>
                <a:gd name="connsiteX206" fmla="*/ 1173454 w 3024845"/>
                <a:gd name="connsiteY206" fmla="*/ 588004 h 1160647"/>
                <a:gd name="connsiteX207" fmla="*/ 1173454 w 3024845"/>
                <a:gd name="connsiteY207" fmla="*/ 618269 h 1160647"/>
                <a:gd name="connsiteX208" fmla="*/ 1175481 w 3024845"/>
                <a:gd name="connsiteY208" fmla="*/ 618269 h 1160647"/>
                <a:gd name="connsiteX209" fmla="*/ 1189668 w 3024845"/>
                <a:gd name="connsiteY209" fmla="*/ 618269 h 1160647"/>
                <a:gd name="connsiteX210" fmla="*/ 1189668 w 3024845"/>
                <a:gd name="connsiteY210" fmla="*/ 642048 h 1160647"/>
                <a:gd name="connsiteX211" fmla="*/ 1191695 w 3024845"/>
                <a:gd name="connsiteY211" fmla="*/ 643669 h 1160647"/>
                <a:gd name="connsiteX212" fmla="*/ 1191695 w 3024845"/>
                <a:gd name="connsiteY212" fmla="*/ 655019 h 1160647"/>
                <a:gd name="connsiteX213" fmla="*/ 1192455 w 3024845"/>
                <a:gd name="connsiteY213" fmla="*/ 655019 h 1160647"/>
                <a:gd name="connsiteX214" fmla="*/ 1197775 w 3024845"/>
                <a:gd name="connsiteY214" fmla="*/ 655019 h 1160647"/>
                <a:gd name="connsiteX215" fmla="*/ 1197775 w 3024845"/>
                <a:gd name="connsiteY215" fmla="*/ 678798 h 1160647"/>
                <a:gd name="connsiteX216" fmla="*/ 1199041 w 3024845"/>
                <a:gd name="connsiteY216" fmla="*/ 678798 h 1160647"/>
                <a:gd name="connsiteX217" fmla="*/ 1207908 w 3024845"/>
                <a:gd name="connsiteY217" fmla="*/ 678798 h 1160647"/>
                <a:gd name="connsiteX218" fmla="*/ 1209935 w 3024845"/>
                <a:gd name="connsiteY218" fmla="*/ 682852 h 1160647"/>
                <a:gd name="connsiteX219" fmla="*/ 1209935 w 3024845"/>
                <a:gd name="connsiteY219" fmla="*/ 696093 h 1160647"/>
                <a:gd name="connsiteX220" fmla="*/ 1211455 w 3024845"/>
                <a:gd name="connsiteY220" fmla="*/ 694201 h 1160647"/>
                <a:gd name="connsiteX221" fmla="*/ 1222095 w 3024845"/>
                <a:gd name="connsiteY221" fmla="*/ 680960 h 1160647"/>
                <a:gd name="connsiteX222" fmla="*/ 1250469 w 3024845"/>
                <a:gd name="connsiteY222" fmla="*/ 680960 h 1160647"/>
                <a:gd name="connsiteX223" fmla="*/ 1250469 w 3024845"/>
                <a:gd name="connsiteY223" fmla="*/ 767431 h 1160647"/>
                <a:gd name="connsiteX224" fmla="*/ 1251229 w 3024845"/>
                <a:gd name="connsiteY224" fmla="*/ 767431 h 1160647"/>
                <a:gd name="connsiteX225" fmla="*/ 1256549 w 3024845"/>
                <a:gd name="connsiteY225" fmla="*/ 767431 h 1160647"/>
                <a:gd name="connsiteX226" fmla="*/ 1257309 w 3024845"/>
                <a:gd name="connsiteY226" fmla="*/ 766080 h 1160647"/>
                <a:gd name="connsiteX227" fmla="*/ 1262629 w 3024845"/>
                <a:gd name="connsiteY227" fmla="*/ 756622 h 1160647"/>
                <a:gd name="connsiteX228" fmla="*/ 1262629 w 3024845"/>
                <a:gd name="connsiteY228" fmla="*/ 758514 h 1160647"/>
                <a:gd name="connsiteX229" fmla="*/ 1262629 w 3024845"/>
                <a:gd name="connsiteY229" fmla="*/ 771755 h 1160647"/>
                <a:gd name="connsiteX230" fmla="*/ 1266682 w 3024845"/>
                <a:gd name="connsiteY230" fmla="*/ 726358 h 1160647"/>
                <a:gd name="connsiteX231" fmla="*/ 1267442 w 3024845"/>
                <a:gd name="connsiteY231" fmla="*/ 726358 h 1160647"/>
                <a:gd name="connsiteX232" fmla="*/ 1272762 w 3024845"/>
                <a:gd name="connsiteY232" fmla="*/ 726358 h 1160647"/>
                <a:gd name="connsiteX233" fmla="*/ 1272762 w 3024845"/>
                <a:gd name="connsiteY233" fmla="*/ 661504 h 1160647"/>
                <a:gd name="connsiteX234" fmla="*/ 1273776 w 3024845"/>
                <a:gd name="connsiteY234" fmla="*/ 661504 h 1160647"/>
                <a:gd name="connsiteX235" fmla="*/ 1280869 w 3024845"/>
                <a:gd name="connsiteY235" fmla="*/ 661504 h 1160647"/>
                <a:gd name="connsiteX236" fmla="*/ 1293029 w 3024845"/>
                <a:gd name="connsiteY236" fmla="*/ 618269 h 1160647"/>
                <a:gd name="connsiteX237" fmla="*/ 1294296 w 3024845"/>
                <a:gd name="connsiteY237" fmla="*/ 618269 h 1160647"/>
                <a:gd name="connsiteX238" fmla="*/ 1303163 w 3024845"/>
                <a:gd name="connsiteY238" fmla="*/ 618269 h 1160647"/>
                <a:gd name="connsiteX239" fmla="*/ 1313296 w 3024845"/>
                <a:gd name="connsiteY239" fmla="*/ 661504 h 1160647"/>
                <a:gd name="connsiteX240" fmla="*/ 1314309 w 3024845"/>
                <a:gd name="connsiteY240" fmla="*/ 661504 h 1160647"/>
                <a:gd name="connsiteX241" fmla="*/ 1321403 w 3024845"/>
                <a:gd name="connsiteY241" fmla="*/ 661504 h 1160647"/>
                <a:gd name="connsiteX242" fmla="*/ 1321403 w 3024845"/>
                <a:gd name="connsiteY242" fmla="*/ 700416 h 1160647"/>
                <a:gd name="connsiteX243" fmla="*/ 1323176 w 3024845"/>
                <a:gd name="connsiteY243" fmla="*/ 700416 h 1160647"/>
                <a:gd name="connsiteX244" fmla="*/ 1335590 w 3024845"/>
                <a:gd name="connsiteY244" fmla="*/ 700416 h 1160647"/>
                <a:gd name="connsiteX245" fmla="*/ 1335590 w 3024845"/>
                <a:gd name="connsiteY245" fmla="*/ 702578 h 1160647"/>
                <a:gd name="connsiteX246" fmla="*/ 1335590 w 3024845"/>
                <a:gd name="connsiteY246" fmla="*/ 717710 h 1160647"/>
                <a:gd name="connsiteX247" fmla="*/ 1339643 w 3024845"/>
                <a:gd name="connsiteY247" fmla="*/ 715549 h 1160647"/>
                <a:gd name="connsiteX248" fmla="*/ 1339643 w 3024845"/>
                <a:gd name="connsiteY248" fmla="*/ 700416 h 1160647"/>
                <a:gd name="connsiteX249" fmla="*/ 1341163 w 3024845"/>
                <a:gd name="connsiteY249" fmla="*/ 700416 h 1160647"/>
                <a:gd name="connsiteX250" fmla="*/ 1351803 w 3024845"/>
                <a:gd name="connsiteY250" fmla="*/ 700416 h 1160647"/>
                <a:gd name="connsiteX251" fmla="*/ 1351803 w 3024845"/>
                <a:gd name="connsiteY251" fmla="*/ 702037 h 1160647"/>
                <a:gd name="connsiteX252" fmla="*/ 1351803 w 3024845"/>
                <a:gd name="connsiteY252" fmla="*/ 713387 h 1160647"/>
                <a:gd name="connsiteX253" fmla="*/ 1382204 w 3024845"/>
                <a:gd name="connsiteY253" fmla="*/ 713387 h 1160647"/>
                <a:gd name="connsiteX254" fmla="*/ 1382204 w 3024845"/>
                <a:gd name="connsiteY254" fmla="*/ 676637 h 1160647"/>
                <a:gd name="connsiteX255" fmla="*/ 1383470 w 3024845"/>
                <a:gd name="connsiteY255" fmla="*/ 676637 h 1160647"/>
                <a:gd name="connsiteX256" fmla="*/ 1392337 w 3024845"/>
                <a:gd name="connsiteY256" fmla="*/ 676637 h 1160647"/>
                <a:gd name="connsiteX257" fmla="*/ 1392337 w 3024845"/>
                <a:gd name="connsiteY257" fmla="*/ 698254 h 1160647"/>
                <a:gd name="connsiteX258" fmla="*/ 1394364 w 3024845"/>
                <a:gd name="connsiteY258" fmla="*/ 665828 h 1160647"/>
                <a:gd name="connsiteX259" fmla="*/ 1416657 w 3024845"/>
                <a:gd name="connsiteY259" fmla="*/ 665828 h 1160647"/>
                <a:gd name="connsiteX260" fmla="*/ 1416657 w 3024845"/>
                <a:gd name="connsiteY260" fmla="*/ 664206 h 1160647"/>
                <a:gd name="connsiteX261" fmla="*/ 1416657 w 3024845"/>
                <a:gd name="connsiteY261" fmla="*/ 652857 h 1160647"/>
                <a:gd name="connsiteX262" fmla="*/ 1417417 w 3024845"/>
                <a:gd name="connsiteY262" fmla="*/ 652857 h 1160647"/>
                <a:gd name="connsiteX263" fmla="*/ 1422737 w 3024845"/>
                <a:gd name="connsiteY263" fmla="*/ 652857 h 1160647"/>
                <a:gd name="connsiteX264" fmla="*/ 1422737 w 3024845"/>
                <a:gd name="connsiteY264" fmla="*/ 650966 h 1160647"/>
                <a:gd name="connsiteX265" fmla="*/ 1422737 w 3024845"/>
                <a:gd name="connsiteY265" fmla="*/ 637725 h 1160647"/>
                <a:gd name="connsiteX266" fmla="*/ 1426791 w 3024845"/>
                <a:gd name="connsiteY266" fmla="*/ 644210 h 1160647"/>
                <a:gd name="connsiteX267" fmla="*/ 1429071 w 3024845"/>
                <a:gd name="connsiteY267" fmla="*/ 644210 h 1160647"/>
                <a:gd name="connsiteX268" fmla="*/ 1445031 w 3024845"/>
                <a:gd name="connsiteY268" fmla="*/ 644210 h 1160647"/>
                <a:gd name="connsiteX269" fmla="*/ 1445031 w 3024845"/>
                <a:gd name="connsiteY269" fmla="*/ 643399 h 1160647"/>
                <a:gd name="connsiteX270" fmla="*/ 1445031 w 3024845"/>
                <a:gd name="connsiteY270" fmla="*/ 637725 h 1160647"/>
                <a:gd name="connsiteX271" fmla="*/ 1445791 w 3024845"/>
                <a:gd name="connsiteY271" fmla="*/ 637725 h 1160647"/>
                <a:gd name="connsiteX272" fmla="*/ 1451111 w 3024845"/>
                <a:gd name="connsiteY272" fmla="*/ 637725 h 1160647"/>
                <a:gd name="connsiteX273" fmla="*/ 1451111 w 3024845"/>
                <a:gd name="connsiteY273" fmla="*/ 639076 h 1160647"/>
                <a:gd name="connsiteX274" fmla="*/ 1451111 w 3024845"/>
                <a:gd name="connsiteY274" fmla="*/ 648534 h 1160647"/>
                <a:gd name="connsiteX275" fmla="*/ 1489618 w 3024845"/>
                <a:gd name="connsiteY275" fmla="*/ 648534 h 1160647"/>
                <a:gd name="connsiteX276" fmla="*/ 1489618 w 3024845"/>
                <a:gd name="connsiteY276" fmla="*/ 786887 h 1160647"/>
                <a:gd name="connsiteX277" fmla="*/ 1491138 w 3024845"/>
                <a:gd name="connsiteY277" fmla="*/ 786887 h 1160647"/>
                <a:gd name="connsiteX278" fmla="*/ 1501778 w 3024845"/>
                <a:gd name="connsiteY278" fmla="*/ 786887 h 1160647"/>
                <a:gd name="connsiteX279" fmla="*/ 1501778 w 3024845"/>
                <a:gd name="connsiteY279" fmla="*/ 773917 h 1160647"/>
                <a:gd name="connsiteX280" fmla="*/ 1505832 w 3024845"/>
                <a:gd name="connsiteY280" fmla="*/ 773917 h 1160647"/>
                <a:gd name="connsiteX281" fmla="*/ 1505832 w 3024845"/>
                <a:gd name="connsiteY281" fmla="*/ 786887 h 1160647"/>
                <a:gd name="connsiteX282" fmla="*/ 1536232 w 3024845"/>
                <a:gd name="connsiteY282" fmla="*/ 786887 h 1160647"/>
                <a:gd name="connsiteX283" fmla="*/ 1536232 w 3024845"/>
                <a:gd name="connsiteY283" fmla="*/ 756622 h 1160647"/>
                <a:gd name="connsiteX284" fmla="*/ 1548392 w 3024845"/>
                <a:gd name="connsiteY284" fmla="*/ 756622 h 1160647"/>
                <a:gd name="connsiteX285" fmla="*/ 1560552 w 3024845"/>
                <a:gd name="connsiteY285" fmla="*/ 754461 h 1160647"/>
                <a:gd name="connsiteX286" fmla="*/ 1564606 w 3024845"/>
                <a:gd name="connsiteY286" fmla="*/ 756622 h 1160647"/>
                <a:gd name="connsiteX287" fmla="*/ 1574739 w 3024845"/>
                <a:gd name="connsiteY287" fmla="*/ 756622 h 1160647"/>
                <a:gd name="connsiteX288" fmla="*/ 1574739 w 3024845"/>
                <a:gd name="connsiteY288" fmla="*/ 786887 h 1160647"/>
                <a:gd name="connsiteX289" fmla="*/ 1582846 w 3024845"/>
                <a:gd name="connsiteY289" fmla="*/ 786887 h 1160647"/>
                <a:gd name="connsiteX290" fmla="*/ 1582846 w 3024845"/>
                <a:gd name="connsiteY290" fmla="*/ 804182 h 1160647"/>
                <a:gd name="connsiteX291" fmla="*/ 1592182 w 3024845"/>
                <a:gd name="connsiteY291" fmla="*/ 805087 h 1160647"/>
                <a:gd name="connsiteX292" fmla="*/ 1605140 w 3024845"/>
                <a:gd name="connsiteY292" fmla="*/ 805087 h 1160647"/>
                <a:gd name="connsiteX293" fmla="*/ 1605140 w 3024845"/>
                <a:gd name="connsiteY293" fmla="*/ 789049 h 1160647"/>
                <a:gd name="connsiteX294" fmla="*/ 1673096 w 3024845"/>
                <a:gd name="connsiteY294" fmla="*/ 789049 h 1160647"/>
                <a:gd name="connsiteX295" fmla="*/ 1673096 w 3024845"/>
                <a:gd name="connsiteY295" fmla="*/ 703796 h 1160647"/>
                <a:gd name="connsiteX296" fmla="*/ 1745104 w 3024845"/>
                <a:gd name="connsiteY296" fmla="*/ 703796 h 1160647"/>
                <a:gd name="connsiteX297" fmla="*/ 1745104 w 3024845"/>
                <a:gd name="connsiteY297" fmla="*/ 782564 h 1160647"/>
                <a:gd name="connsiteX298" fmla="*/ 1747008 w 3024845"/>
                <a:gd name="connsiteY298" fmla="*/ 782564 h 1160647"/>
                <a:gd name="connsiteX299" fmla="*/ 1748250 w 3024845"/>
                <a:gd name="connsiteY299" fmla="*/ 805087 h 1160647"/>
                <a:gd name="connsiteX300" fmla="*/ 1757926 w 3024845"/>
                <a:gd name="connsiteY300" fmla="*/ 805087 h 1160647"/>
                <a:gd name="connsiteX301" fmla="*/ 1759168 w 3024845"/>
                <a:gd name="connsiteY301" fmla="*/ 782564 h 1160647"/>
                <a:gd name="connsiteX302" fmla="*/ 1765248 w 3024845"/>
                <a:gd name="connsiteY302" fmla="*/ 782564 h 1160647"/>
                <a:gd name="connsiteX303" fmla="*/ 1766490 w 3024845"/>
                <a:gd name="connsiteY303" fmla="*/ 805087 h 1160647"/>
                <a:gd name="connsiteX304" fmla="*/ 1817112 w 3024845"/>
                <a:gd name="connsiteY304" fmla="*/ 805087 h 1160647"/>
                <a:gd name="connsiteX305" fmla="*/ 1817112 w 3024845"/>
                <a:gd name="connsiteY305" fmla="*/ 642059 h 1160647"/>
                <a:gd name="connsiteX306" fmla="*/ 2014439 w 3024845"/>
                <a:gd name="connsiteY306" fmla="*/ 642059 h 1160647"/>
                <a:gd name="connsiteX307" fmla="*/ 2014439 w 3024845"/>
                <a:gd name="connsiteY307" fmla="*/ 805087 h 1160647"/>
                <a:gd name="connsiteX308" fmla="*/ 2033136 w 3024845"/>
                <a:gd name="connsiteY308" fmla="*/ 805087 h 1160647"/>
                <a:gd name="connsiteX309" fmla="*/ 2033136 w 3024845"/>
                <a:gd name="connsiteY309" fmla="*/ 722394 h 1160647"/>
                <a:gd name="connsiteX310" fmla="*/ 2128256 w 3024845"/>
                <a:gd name="connsiteY310" fmla="*/ 722394 h 1160647"/>
                <a:gd name="connsiteX311" fmla="*/ 2140186 w 3024845"/>
                <a:gd name="connsiteY311" fmla="*/ 404253 h 1160647"/>
                <a:gd name="connsiteX312" fmla="*/ 2128026 w 3024845"/>
                <a:gd name="connsiteY312" fmla="*/ 382635 h 1160647"/>
                <a:gd name="connsiteX313" fmla="*/ 2121946 w 3024845"/>
                <a:gd name="connsiteY313" fmla="*/ 378311 h 1160647"/>
                <a:gd name="connsiteX314" fmla="*/ 2130053 w 3024845"/>
                <a:gd name="connsiteY314" fmla="*/ 354532 h 1160647"/>
                <a:gd name="connsiteX315" fmla="*/ 2130053 w 3024845"/>
                <a:gd name="connsiteY315" fmla="*/ 337238 h 1160647"/>
                <a:gd name="connsiteX316" fmla="*/ 2144240 w 3024845"/>
                <a:gd name="connsiteY316" fmla="*/ 337238 h 1160647"/>
                <a:gd name="connsiteX317" fmla="*/ 2144240 w 3024845"/>
                <a:gd name="connsiteY317" fmla="*/ 315620 h 1160647"/>
                <a:gd name="connsiteX318" fmla="*/ 2146266 w 3024845"/>
                <a:gd name="connsiteY318" fmla="*/ 311296 h 1160647"/>
                <a:gd name="connsiteX319" fmla="*/ 2146266 w 3024845"/>
                <a:gd name="connsiteY319" fmla="*/ 233472 h 1160647"/>
                <a:gd name="connsiteX320" fmla="*/ 2144240 w 3024845"/>
                <a:gd name="connsiteY320" fmla="*/ 226987 h 1160647"/>
                <a:gd name="connsiteX321" fmla="*/ 2150320 w 3024845"/>
                <a:gd name="connsiteY321" fmla="*/ 220501 h 1160647"/>
                <a:gd name="connsiteX322" fmla="*/ 2150320 w 3024845"/>
                <a:gd name="connsiteY322" fmla="*/ 162133 h 1160647"/>
                <a:gd name="connsiteX323" fmla="*/ 2152346 w 3024845"/>
                <a:gd name="connsiteY323" fmla="*/ 157810 h 1160647"/>
                <a:gd name="connsiteX324" fmla="*/ 2152346 w 3024845"/>
                <a:gd name="connsiteY324" fmla="*/ 101604 h 1160647"/>
                <a:gd name="connsiteX325" fmla="*/ 2154373 w 3024845"/>
                <a:gd name="connsiteY325" fmla="*/ 82148 h 1160647"/>
                <a:gd name="connsiteX326" fmla="*/ 2158427 w 3024845"/>
                <a:gd name="connsiteY326" fmla="*/ 99442 h 1160647"/>
                <a:gd name="connsiteX327" fmla="*/ 2160453 w 3024845"/>
                <a:gd name="connsiteY327" fmla="*/ 157810 h 1160647"/>
                <a:gd name="connsiteX328" fmla="*/ 2162480 w 3024845"/>
                <a:gd name="connsiteY328" fmla="*/ 220501 h 1160647"/>
                <a:gd name="connsiteX329" fmla="*/ 2168560 w 3024845"/>
                <a:gd name="connsiteY329" fmla="*/ 226987 h 1160647"/>
                <a:gd name="connsiteX330" fmla="*/ 2166533 w 3024845"/>
                <a:gd name="connsiteY330" fmla="*/ 233472 h 1160647"/>
                <a:gd name="connsiteX331" fmla="*/ 2166533 w 3024845"/>
                <a:gd name="connsiteY331" fmla="*/ 311296 h 1160647"/>
                <a:gd name="connsiteX332" fmla="*/ 2168560 w 3024845"/>
                <a:gd name="connsiteY332" fmla="*/ 315620 h 1160647"/>
                <a:gd name="connsiteX333" fmla="*/ 2168560 w 3024845"/>
                <a:gd name="connsiteY333" fmla="*/ 337238 h 1160647"/>
                <a:gd name="connsiteX334" fmla="*/ 2182747 w 3024845"/>
                <a:gd name="connsiteY334" fmla="*/ 337238 h 1160647"/>
                <a:gd name="connsiteX335" fmla="*/ 2182747 w 3024845"/>
                <a:gd name="connsiteY335" fmla="*/ 354532 h 1160647"/>
                <a:gd name="connsiteX336" fmla="*/ 2190854 w 3024845"/>
                <a:gd name="connsiteY336" fmla="*/ 378311 h 1160647"/>
                <a:gd name="connsiteX337" fmla="*/ 2184774 w 3024845"/>
                <a:gd name="connsiteY337" fmla="*/ 382635 h 1160647"/>
                <a:gd name="connsiteX338" fmla="*/ 2172613 w 3024845"/>
                <a:gd name="connsiteY338" fmla="*/ 404253 h 1160647"/>
                <a:gd name="connsiteX339" fmla="*/ 2180720 w 3024845"/>
                <a:gd name="connsiteY339" fmla="*/ 657181 h 1160647"/>
                <a:gd name="connsiteX340" fmla="*/ 2245574 w 3024845"/>
                <a:gd name="connsiteY340" fmla="*/ 657181 h 1160647"/>
                <a:gd name="connsiteX341" fmla="*/ 2245574 w 3024845"/>
                <a:gd name="connsiteY341" fmla="*/ 732843 h 1160647"/>
                <a:gd name="connsiteX342" fmla="*/ 2253681 w 3024845"/>
                <a:gd name="connsiteY342" fmla="*/ 732843 h 1160647"/>
                <a:gd name="connsiteX343" fmla="*/ 2255708 w 3024845"/>
                <a:gd name="connsiteY343" fmla="*/ 726358 h 1160647"/>
                <a:gd name="connsiteX344" fmla="*/ 2261788 w 3024845"/>
                <a:gd name="connsiteY344" fmla="*/ 726358 h 1160647"/>
                <a:gd name="connsiteX345" fmla="*/ 2263815 w 3024845"/>
                <a:gd name="connsiteY345" fmla="*/ 735005 h 1160647"/>
                <a:gd name="connsiteX346" fmla="*/ 2275975 w 3024845"/>
                <a:gd name="connsiteY346" fmla="*/ 735005 h 1160647"/>
                <a:gd name="connsiteX347" fmla="*/ 2275975 w 3024845"/>
                <a:gd name="connsiteY347" fmla="*/ 728519 h 1160647"/>
                <a:gd name="connsiteX348" fmla="*/ 2298268 w 3024845"/>
                <a:gd name="connsiteY348" fmla="*/ 728519 h 1160647"/>
                <a:gd name="connsiteX349" fmla="*/ 2298268 w 3024845"/>
                <a:gd name="connsiteY349" fmla="*/ 735005 h 1160647"/>
                <a:gd name="connsiteX350" fmla="*/ 2318535 w 3024845"/>
                <a:gd name="connsiteY350" fmla="*/ 735005 h 1160647"/>
                <a:gd name="connsiteX351" fmla="*/ 2318535 w 3024845"/>
                <a:gd name="connsiteY351" fmla="*/ 780402 h 1160647"/>
                <a:gd name="connsiteX352" fmla="*/ 2332722 w 3024845"/>
                <a:gd name="connsiteY352" fmla="*/ 780402 h 1160647"/>
                <a:gd name="connsiteX353" fmla="*/ 2332722 w 3024845"/>
                <a:gd name="connsiteY353" fmla="*/ 767431 h 1160647"/>
                <a:gd name="connsiteX354" fmla="*/ 2348936 w 3024845"/>
                <a:gd name="connsiteY354" fmla="*/ 767431 h 1160647"/>
                <a:gd name="connsiteX355" fmla="*/ 2348936 w 3024845"/>
                <a:gd name="connsiteY355" fmla="*/ 588004 h 1160647"/>
                <a:gd name="connsiteX356" fmla="*/ 2355016 w 3024845"/>
                <a:gd name="connsiteY356" fmla="*/ 581518 h 1160647"/>
                <a:gd name="connsiteX357" fmla="*/ 2427977 w 3024845"/>
                <a:gd name="connsiteY357" fmla="*/ 581518 h 1160647"/>
                <a:gd name="connsiteX358" fmla="*/ 2427977 w 3024845"/>
                <a:gd name="connsiteY358" fmla="*/ 590166 h 1160647"/>
                <a:gd name="connsiteX359" fmla="*/ 2438110 w 3024845"/>
                <a:gd name="connsiteY359" fmla="*/ 590166 h 1160647"/>
                <a:gd name="connsiteX360" fmla="*/ 2438110 w 3024845"/>
                <a:gd name="connsiteY360" fmla="*/ 704740 h 1160647"/>
                <a:gd name="connsiteX361" fmla="*/ 2460404 w 3024845"/>
                <a:gd name="connsiteY361" fmla="*/ 704740 h 1160647"/>
                <a:gd name="connsiteX362" fmla="*/ 2460404 w 3024845"/>
                <a:gd name="connsiteY362" fmla="*/ 637725 h 1160647"/>
                <a:gd name="connsiteX363" fmla="*/ 2486751 w 3024845"/>
                <a:gd name="connsiteY363" fmla="*/ 637725 h 1160647"/>
                <a:gd name="connsiteX364" fmla="*/ 2490804 w 3024845"/>
                <a:gd name="connsiteY364" fmla="*/ 633401 h 1160647"/>
                <a:gd name="connsiteX365" fmla="*/ 2498911 w 3024845"/>
                <a:gd name="connsiteY365" fmla="*/ 633401 h 1160647"/>
                <a:gd name="connsiteX366" fmla="*/ 2502964 w 3024845"/>
                <a:gd name="connsiteY366" fmla="*/ 637725 h 1160647"/>
                <a:gd name="connsiteX367" fmla="*/ 2525258 w 3024845"/>
                <a:gd name="connsiteY367" fmla="*/ 637725 h 1160647"/>
                <a:gd name="connsiteX368" fmla="*/ 2525258 w 3024845"/>
                <a:gd name="connsiteY368" fmla="*/ 520989 h 1160647"/>
                <a:gd name="connsiteX369" fmla="*/ 2582005 w 3024845"/>
                <a:gd name="connsiteY369" fmla="*/ 510180 h 1160647"/>
                <a:gd name="connsiteX370" fmla="*/ 2582005 w 3024845"/>
                <a:gd name="connsiteY370" fmla="*/ 511261 h 1160647"/>
                <a:gd name="connsiteX371" fmla="*/ 2582005 w 3024845"/>
                <a:gd name="connsiteY371" fmla="*/ 518827 h 1160647"/>
                <a:gd name="connsiteX372" fmla="*/ 2608352 w 3024845"/>
                <a:gd name="connsiteY372" fmla="*/ 518827 h 1160647"/>
                <a:gd name="connsiteX373" fmla="*/ 2608352 w 3024845"/>
                <a:gd name="connsiteY373" fmla="*/ 773917 h 1160647"/>
                <a:gd name="connsiteX374" fmla="*/ 2630646 w 3024845"/>
                <a:gd name="connsiteY374" fmla="*/ 773917 h 1160647"/>
                <a:gd name="connsiteX375" fmla="*/ 2630646 w 3024845"/>
                <a:gd name="connsiteY375" fmla="*/ 769593 h 1160647"/>
                <a:gd name="connsiteX376" fmla="*/ 2642806 w 3024845"/>
                <a:gd name="connsiteY376" fmla="*/ 769593 h 1160647"/>
                <a:gd name="connsiteX377" fmla="*/ 2642806 w 3024845"/>
                <a:gd name="connsiteY377" fmla="*/ 773917 h 1160647"/>
                <a:gd name="connsiteX378" fmla="*/ 2667126 w 3024845"/>
                <a:gd name="connsiteY378" fmla="*/ 773917 h 1160647"/>
                <a:gd name="connsiteX379" fmla="*/ 2667126 w 3024845"/>
                <a:gd name="connsiteY379" fmla="*/ 760946 h 1160647"/>
                <a:gd name="connsiteX380" fmla="*/ 2695500 w 3024845"/>
                <a:gd name="connsiteY380" fmla="*/ 760946 h 1160647"/>
                <a:gd name="connsiteX381" fmla="*/ 2707660 w 3024845"/>
                <a:gd name="connsiteY381" fmla="*/ 756622 h 1160647"/>
                <a:gd name="connsiteX382" fmla="*/ 2727927 w 3024845"/>
                <a:gd name="connsiteY382" fmla="*/ 760946 h 1160647"/>
                <a:gd name="connsiteX383" fmla="*/ 2727927 w 3024845"/>
                <a:gd name="connsiteY383" fmla="*/ 743652 h 1160647"/>
                <a:gd name="connsiteX384" fmla="*/ 2736034 w 3024845"/>
                <a:gd name="connsiteY384" fmla="*/ 743652 h 1160647"/>
                <a:gd name="connsiteX385" fmla="*/ 2736034 w 3024845"/>
                <a:gd name="connsiteY385" fmla="*/ 730681 h 1160647"/>
                <a:gd name="connsiteX386" fmla="*/ 2792781 w 3024845"/>
                <a:gd name="connsiteY386" fmla="*/ 730681 h 1160647"/>
                <a:gd name="connsiteX387" fmla="*/ 2792781 w 3024845"/>
                <a:gd name="connsiteY387" fmla="*/ 700416 h 1160647"/>
                <a:gd name="connsiteX388" fmla="*/ 2811021 w 3024845"/>
                <a:gd name="connsiteY388" fmla="*/ 700416 h 1160647"/>
                <a:gd name="connsiteX389" fmla="*/ 2811021 w 3024845"/>
                <a:gd name="connsiteY389" fmla="*/ 693931 h 1160647"/>
                <a:gd name="connsiteX390" fmla="*/ 2823181 w 3024845"/>
                <a:gd name="connsiteY390" fmla="*/ 693931 h 1160647"/>
                <a:gd name="connsiteX391" fmla="*/ 2823181 w 3024845"/>
                <a:gd name="connsiteY391" fmla="*/ 700416 h 1160647"/>
                <a:gd name="connsiteX392" fmla="*/ 2839395 w 3024845"/>
                <a:gd name="connsiteY392" fmla="*/ 700416 h 1160647"/>
                <a:gd name="connsiteX393" fmla="*/ 2839395 w 3024845"/>
                <a:gd name="connsiteY393" fmla="*/ 750137 h 1160647"/>
                <a:gd name="connsiteX394" fmla="*/ 2871822 w 3024845"/>
                <a:gd name="connsiteY394" fmla="*/ 750137 h 1160647"/>
                <a:gd name="connsiteX395" fmla="*/ 2871822 w 3024845"/>
                <a:gd name="connsiteY395" fmla="*/ 724196 h 1160647"/>
                <a:gd name="connsiteX396" fmla="*/ 2910329 w 3024845"/>
                <a:gd name="connsiteY396" fmla="*/ 724196 h 1160647"/>
                <a:gd name="connsiteX397" fmla="*/ 2910329 w 3024845"/>
                <a:gd name="connsiteY397" fmla="*/ 693931 h 1160647"/>
                <a:gd name="connsiteX398" fmla="*/ 2958970 w 3024845"/>
                <a:gd name="connsiteY398" fmla="*/ 693931 h 1160647"/>
                <a:gd name="connsiteX399" fmla="*/ 2958970 w 3024845"/>
                <a:gd name="connsiteY399" fmla="*/ 805087 h 1160647"/>
                <a:gd name="connsiteX400" fmla="*/ 2958970 w 3024845"/>
                <a:gd name="connsiteY400" fmla="*/ 818866 h 1160647"/>
                <a:gd name="connsiteX401" fmla="*/ 3024845 w 3024845"/>
                <a:gd name="connsiteY401" fmla="*/ 818866 h 1160647"/>
                <a:gd name="connsiteX402" fmla="*/ 3024845 w 3024845"/>
                <a:gd name="connsiteY402" fmla="*/ 1160647 h 1160647"/>
                <a:gd name="connsiteX403" fmla="*/ 145862 w 3024845"/>
                <a:gd name="connsiteY403" fmla="*/ 1160647 h 1160647"/>
                <a:gd name="connsiteX404" fmla="*/ 2054 w 3024845"/>
                <a:gd name="connsiteY404" fmla="*/ 1158314 h 1160647"/>
                <a:gd name="connsiteX405" fmla="*/ 0 w 3024845"/>
                <a:gd name="connsiteY405" fmla="*/ 724196 h 1160647"/>
                <a:gd name="connsiteX406" fmla="*/ 20267 w 3024845"/>
                <a:gd name="connsiteY406" fmla="*/ 724196 h 1160647"/>
                <a:gd name="connsiteX407" fmla="*/ 20774 w 3024845"/>
                <a:gd name="connsiteY407" fmla="*/ 723115 h 1160647"/>
                <a:gd name="connsiteX408" fmla="*/ 24320 w 3024845"/>
                <a:gd name="connsiteY408" fmla="*/ 715549 h 1160647"/>
                <a:gd name="connsiteX409" fmla="*/ 26094 w 3024845"/>
                <a:gd name="connsiteY409" fmla="*/ 715819 h 1160647"/>
                <a:gd name="connsiteX410" fmla="*/ 38507 w 3024845"/>
                <a:gd name="connsiteY410" fmla="*/ 717710 h 1160647"/>
                <a:gd name="connsiteX411" fmla="*/ 39014 w 3024845"/>
                <a:gd name="connsiteY411" fmla="*/ 719062 h 1160647"/>
                <a:gd name="connsiteX412" fmla="*/ 42560 w 3024845"/>
                <a:gd name="connsiteY412" fmla="*/ 728519 h 1160647"/>
                <a:gd name="connsiteX413" fmla="*/ 68907 w 3024845"/>
                <a:gd name="connsiteY413" fmla="*/ 730681 h 1160647"/>
                <a:gd name="connsiteX414" fmla="*/ 68907 w 3024845"/>
                <a:gd name="connsiteY414" fmla="*/ 607460 h 1160647"/>
                <a:gd name="connsiteX415" fmla="*/ 70934 w 3024845"/>
                <a:gd name="connsiteY415" fmla="*/ 607460 h 1160647"/>
                <a:gd name="connsiteX416" fmla="*/ 85121 w 3024845"/>
                <a:gd name="connsiteY416" fmla="*/ 607460 h 1160647"/>
                <a:gd name="connsiteX417" fmla="*/ 85121 w 3024845"/>
                <a:gd name="connsiteY417" fmla="*/ 471268 h 1160647"/>
                <a:gd name="connsiteX418" fmla="*/ 86894 w 3024845"/>
                <a:gd name="connsiteY418" fmla="*/ 471268 h 1160647"/>
                <a:gd name="connsiteX419" fmla="*/ 99308 w 3024845"/>
                <a:gd name="connsiteY419" fmla="*/ 471268 h 1160647"/>
                <a:gd name="connsiteX420" fmla="*/ 99308 w 3024845"/>
                <a:gd name="connsiteY420" fmla="*/ 356694 h 1160647"/>
                <a:gd name="connsiteX421" fmla="*/ 103361 w 3024845"/>
                <a:gd name="connsiteY421" fmla="*/ 328590 h 1160647"/>
                <a:gd name="connsiteX422" fmla="*/ 105388 w 3024845"/>
                <a:gd name="connsiteY422" fmla="*/ 328590 h 1160647"/>
                <a:gd name="connsiteX423" fmla="*/ 119575 w 3024845"/>
                <a:gd name="connsiteY423" fmla="*/ 328590 h 1160647"/>
                <a:gd name="connsiteX424" fmla="*/ 156055 w 3024845"/>
                <a:gd name="connsiteY424" fmla="*/ 246443 h 1160647"/>
                <a:gd name="connsiteX425" fmla="*/ 160109 w 3024845"/>
                <a:gd name="connsiteY425" fmla="*/ 0 h 1160647"/>
                <a:gd name="connsiteX0" fmla="*/ 160109 w 3024845"/>
                <a:gd name="connsiteY0" fmla="*/ 0 h 1160647"/>
                <a:gd name="connsiteX1" fmla="*/ 162135 w 3024845"/>
                <a:gd name="connsiteY1" fmla="*/ 246443 h 1160647"/>
                <a:gd name="connsiteX2" fmla="*/ 200642 w 3024845"/>
                <a:gd name="connsiteY2" fmla="*/ 326429 h 1160647"/>
                <a:gd name="connsiteX3" fmla="*/ 202669 w 3024845"/>
                <a:gd name="connsiteY3" fmla="*/ 326429 h 1160647"/>
                <a:gd name="connsiteX4" fmla="*/ 216856 w 3024845"/>
                <a:gd name="connsiteY4" fmla="*/ 326429 h 1160647"/>
                <a:gd name="connsiteX5" fmla="*/ 216856 w 3024845"/>
                <a:gd name="connsiteY5" fmla="*/ 350208 h 1160647"/>
                <a:gd name="connsiteX6" fmla="*/ 217363 w 3024845"/>
                <a:gd name="connsiteY6" fmla="*/ 351019 h 1160647"/>
                <a:gd name="connsiteX7" fmla="*/ 220909 w 3024845"/>
                <a:gd name="connsiteY7" fmla="*/ 356694 h 1160647"/>
                <a:gd name="connsiteX8" fmla="*/ 220909 w 3024845"/>
                <a:gd name="connsiteY8" fmla="*/ 471268 h 1160647"/>
                <a:gd name="connsiteX9" fmla="*/ 223189 w 3024845"/>
                <a:gd name="connsiteY9" fmla="*/ 471268 h 1160647"/>
                <a:gd name="connsiteX10" fmla="*/ 239150 w 3024845"/>
                <a:gd name="connsiteY10" fmla="*/ 471268 h 1160647"/>
                <a:gd name="connsiteX11" fmla="*/ 239150 w 3024845"/>
                <a:gd name="connsiteY11" fmla="*/ 611783 h 1160647"/>
                <a:gd name="connsiteX12" fmla="*/ 240670 w 3024845"/>
                <a:gd name="connsiteY12" fmla="*/ 611513 h 1160647"/>
                <a:gd name="connsiteX13" fmla="*/ 251310 w 3024845"/>
                <a:gd name="connsiteY13" fmla="*/ 609622 h 1160647"/>
                <a:gd name="connsiteX14" fmla="*/ 249283 w 3024845"/>
                <a:gd name="connsiteY14" fmla="*/ 698254 h 1160647"/>
                <a:gd name="connsiteX15" fmla="*/ 250803 w 3024845"/>
                <a:gd name="connsiteY15" fmla="*/ 698525 h 1160647"/>
                <a:gd name="connsiteX16" fmla="*/ 261443 w 3024845"/>
                <a:gd name="connsiteY16" fmla="*/ 700416 h 1160647"/>
                <a:gd name="connsiteX17" fmla="*/ 261696 w 3024845"/>
                <a:gd name="connsiteY17" fmla="*/ 701227 h 1160647"/>
                <a:gd name="connsiteX18" fmla="*/ 263470 w 3024845"/>
                <a:gd name="connsiteY18" fmla="*/ 706902 h 1160647"/>
                <a:gd name="connsiteX19" fmla="*/ 264230 w 3024845"/>
                <a:gd name="connsiteY19" fmla="*/ 704470 h 1160647"/>
                <a:gd name="connsiteX20" fmla="*/ 269550 w 3024845"/>
                <a:gd name="connsiteY20" fmla="*/ 687446 h 1160647"/>
                <a:gd name="connsiteX21" fmla="*/ 271323 w 3024845"/>
                <a:gd name="connsiteY21" fmla="*/ 687446 h 1160647"/>
                <a:gd name="connsiteX22" fmla="*/ 283737 w 3024845"/>
                <a:gd name="connsiteY22" fmla="*/ 687446 h 1160647"/>
                <a:gd name="connsiteX23" fmla="*/ 283737 w 3024845"/>
                <a:gd name="connsiteY23" fmla="*/ 719872 h 1160647"/>
                <a:gd name="connsiteX24" fmla="*/ 284750 w 3024845"/>
                <a:gd name="connsiteY24" fmla="*/ 720413 h 1160647"/>
                <a:gd name="connsiteX25" fmla="*/ 291844 w 3024845"/>
                <a:gd name="connsiteY25" fmla="*/ 724196 h 1160647"/>
                <a:gd name="connsiteX26" fmla="*/ 291844 w 3024845"/>
                <a:gd name="connsiteY26" fmla="*/ 725547 h 1160647"/>
                <a:gd name="connsiteX27" fmla="*/ 291844 w 3024845"/>
                <a:gd name="connsiteY27" fmla="*/ 735005 h 1160647"/>
                <a:gd name="connsiteX28" fmla="*/ 336431 w 3024845"/>
                <a:gd name="connsiteY28" fmla="*/ 735005 h 1160647"/>
                <a:gd name="connsiteX29" fmla="*/ 336431 w 3024845"/>
                <a:gd name="connsiteY29" fmla="*/ 736086 h 1160647"/>
                <a:gd name="connsiteX30" fmla="*/ 336431 w 3024845"/>
                <a:gd name="connsiteY30" fmla="*/ 743652 h 1160647"/>
                <a:gd name="connsiteX31" fmla="*/ 338457 w 3024845"/>
                <a:gd name="connsiteY31" fmla="*/ 743652 h 1160647"/>
                <a:gd name="connsiteX32" fmla="*/ 352644 w 3024845"/>
                <a:gd name="connsiteY32" fmla="*/ 743652 h 1160647"/>
                <a:gd name="connsiteX33" fmla="*/ 352644 w 3024845"/>
                <a:gd name="connsiteY33" fmla="*/ 713387 h 1160647"/>
                <a:gd name="connsiteX34" fmla="*/ 397231 w 3024845"/>
                <a:gd name="connsiteY34" fmla="*/ 713387 h 1160647"/>
                <a:gd name="connsiteX35" fmla="*/ 397231 w 3024845"/>
                <a:gd name="connsiteY35" fmla="*/ 712036 h 1160647"/>
                <a:gd name="connsiteX36" fmla="*/ 397231 w 3024845"/>
                <a:gd name="connsiteY36" fmla="*/ 702578 h 1160647"/>
                <a:gd name="connsiteX37" fmla="*/ 398245 w 3024845"/>
                <a:gd name="connsiteY37" fmla="*/ 702578 h 1160647"/>
                <a:gd name="connsiteX38" fmla="*/ 405338 w 3024845"/>
                <a:gd name="connsiteY38" fmla="*/ 702578 h 1160647"/>
                <a:gd name="connsiteX39" fmla="*/ 405338 w 3024845"/>
                <a:gd name="connsiteY39" fmla="*/ 700687 h 1160647"/>
                <a:gd name="connsiteX40" fmla="*/ 405338 w 3024845"/>
                <a:gd name="connsiteY40" fmla="*/ 687446 h 1160647"/>
                <a:gd name="connsiteX41" fmla="*/ 406098 w 3024845"/>
                <a:gd name="connsiteY41" fmla="*/ 687446 h 1160647"/>
                <a:gd name="connsiteX42" fmla="*/ 411418 w 3024845"/>
                <a:gd name="connsiteY42" fmla="*/ 687446 h 1160647"/>
                <a:gd name="connsiteX43" fmla="*/ 411418 w 3024845"/>
                <a:gd name="connsiteY43" fmla="*/ 686365 h 1160647"/>
                <a:gd name="connsiteX44" fmla="*/ 411418 w 3024845"/>
                <a:gd name="connsiteY44" fmla="*/ 678798 h 1160647"/>
                <a:gd name="connsiteX45" fmla="*/ 413445 w 3024845"/>
                <a:gd name="connsiteY45" fmla="*/ 678798 h 1160647"/>
                <a:gd name="connsiteX46" fmla="*/ 427632 w 3024845"/>
                <a:gd name="connsiteY46" fmla="*/ 678798 h 1160647"/>
                <a:gd name="connsiteX47" fmla="*/ 427632 w 3024845"/>
                <a:gd name="connsiteY47" fmla="*/ 679879 h 1160647"/>
                <a:gd name="connsiteX48" fmla="*/ 427632 w 3024845"/>
                <a:gd name="connsiteY48" fmla="*/ 687446 h 1160647"/>
                <a:gd name="connsiteX49" fmla="*/ 449925 w 3024845"/>
                <a:gd name="connsiteY49" fmla="*/ 687446 h 1160647"/>
                <a:gd name="connsiteX50" fmla="*/ 449925 w 3024845"/>
                <a:gd name="connsiteY50" fmla="*/ 685554 h 1160647"/>
                <a:gd name="connsiteX51" fmla="*/ 449925 w 3024845"/>
                <a:gd name="connsiteY51" fmla="*/ 672313 h 1160647"/>
                <a:gd name="connsiteX52" fmla="*/ 451699 w 3024845"/>
                <a:gd name="connsiteY52" fmla="*/ 672313 h 1160647"/>
                <a:gd name="connsiteX53" fmla="*/ 464112 w 3024845"/>
                <a:gd name="connsiteY53" fmla="*/ 672313 h 1160647"/>
                <a:gd name="connsiteX54" fmla="*/ 464112 w 3024845"/>
                <a:gd name="connsiteY54" fmla="*/ 696093 h 1160647"/>
                <a:gd name="connsiteX55" fmla="*/ 465126 w 3024845"/>
                <a:gd name="connsiteY55" fmla="*/ 696093 h 1160647"/>
                <a:gd name="connsiteX56" fmla="*/ 472219 w 3024845"/>
                <a:gd name="connsiteY56" fmla="*/ 696093 h 1160647"/>
                <a:gd name="connsiteX57" fmla="*/ 472219 w 3024845"/>
                <a:gd name="connsiteY57" fmla="*/ 695012 h 1160647"/>
                <a:gd name="connsiteX58" fmla="*/ 472219 w 3024845"/>
                <a:gd name="connsiteY58" fmla="*/ 687446 h 1160647"/>
                <a:gd name="connsiteX59" fmla="*/ 473992 w 3024845"/>
                <a:gd name="connsiteY59" fmla="*/ 687446 h 1160647"/>
                <a:gd name="connsiteX60" fmla="*/ 486406 w 3024845"/>
                <a:gd name="connsiteY60" fmla="*/ 687446 h 1160647"/>
                <a:gd name="connsiteX61" fmla="*/ 486406 w 3024845"/>
                <a:gd name="connsiteY61" fmla="*/ 713387 h 1160647"/>
                <a:gd name="connsiteX62" fmla="*/ 488433 w 3024845"/>
                <a:gd name="connsiteY62" fmla="*/ 713387 h 1160647"/>
                <a:gd name="connsiteX63" fmla="*/ 502619 w 3024845"/>
                <a:gd name="connsiteY63" fmla="*/ 713387 h 1160647"/>
                <a:gd name="connsiteX64" fmla="*/ 502619 w 3024845"/>
                <a:gd name="connsiteY64" fmla="*/ 715008 h 1160647"/>
                <a:gd name="connsiteX65" fmla="*/ 502619 w 3024845"/>
                <a:gd name="connsiteY65" fmla="*/ 726358 h 1160647"/>
                <a:gd name="connsiteX66" fmla="*/ 503379 w 3024845"/>
                <a:gd name="connsiteY66" fmla="*/ 726358 h 1160647"/>
                <a:gd name="connsiteX67" fmla="*/ 508700 w 3024845"/>
                <a:gd name="connsiteY67" fmla="*/ 726358 h 1160647"/>
                <a:gd name="connsiteX68" fmla="*/ 508700 w 3024845"/>
                <a:gd name="connsiteY68" fmla="*/ 725547 h 1160647"/>
                <a:gd name="connsiteX69" fmla="*/ 508700 w 3024845"/>
                <a:gd name="connsiteY69" fmla="*/ 719872 h 1160647"/>
                <a:gd name="connsiteX70" fmla="*/ 539100 w 3024845"/>
                <a:gd name="connsiteY70" fmla="*/ 719872 h 1160647"/>
                <a:gd name="connsiteX71" fmla="*/ 539100 w 3024845"/>
                <a:gd name="connsiteY71" fmla="*/ 743652 h 1160647"/>
                <a:gd name="connsiteX72" fmla="*/ 540113 w 3024845"/>
                <a:gd name="connsiteY72" fmla="*/ 743652 h 1160647"/>
                <a:gd name="connsiteX73" fmla="*/ 547207 w 3024845"/>
                <a:gd name="connsiteY73" fmla="*/ 743652 h 1160647"/>
                <a:gd name="connsiteX74" fmla="*/ 547207 w 3024845"/>
                <a:gd name="connsiteY74" fmla="*/ 744733 h 1160647"/>
                <a:gd name="connsiteX75" fmla="*/ 547207 w 3024845"/>
                <a:gd name="connsiteY75" fmla="*/ 752299 h 1160647"/>
                <a:gd name="connsiteX76" fmla="*/ 547967 w 3024845"/>
                <a:gd name="connsiteY76" fmla="*/ 752299 h 1160647"/>
                <a:gd name="connsiteX77" fmla="*/ 553287 w 3024845"/>
                <a:gd name="connsiteY77" fmla="*/ 752299 h 1160647"/>
                <a:gd name="connsiteX78" fmla="*/ 553287 w 3024845"/>
                <a:gd name="connsiteY78" fmla="*/ 750137 h 1160647"/>
                <a:gd name="connsiteX79" fmla="*/ 553287 w 3024845"/>
                <a:gd name="connsiteY79" fmla="*/ 735005 h 1160647"/>
                <a:gd name="connsiteX80" fmla="*/ 554300 w 3024845"/>
                <a:gd name="connsiteY80" fmla="*/ 735005 h 1160647"/>
                <a:gd name="connsiteX81" fmla="*/ 561394 w 3024845"/>
                <a:gd name="connsiteY81" fmla="*/ 735005 h 1160647"/>
                <a:gd name="connsiteX82" fmla="*/ 561394 w 3024845"/>
                <a:gd name="connsiteY82" fmla="*/ 736086 h 1160647"/>
                <a:gd name="connsiteX83" fmla="*/ 561394 w 3024845"/>
                <a:gd name="connsiteY83" fmla="*/ 743652 h 1160647"/>
                <a:gd name="connsiteX84" fmla="*/ 566714 w 3024845"/>
                <a:gd name="connsiteY84" fmla="*/ 741659 h 1160647"/>
                <a:gd name="connsiteX85" fmla="*/ 567474 w 3024845"/>
                <a:gd name="connsiteY85" fmla="*/ 740679 h 1160647"/>
                <a:gd name="connsiteX86" fmla="*/ 567474 w 3024845"/>
                <a:gd name="connsiteY86" fmla="*/ 735005 h 1160647"/>
                <a:gd name="connsiteX87" fmla="*/ 605981 w 3024845"/>
                <a:gd name="connsiteY87" fmla="*/ 735005 h 1160647"/>
                <a:gd name="connsiteX88" fmla="*/ 605981 w 3024845"/>
                <a:gd name="connsiteY88" fmla="*/ 758784 h 1160647"/>
                <a:gd name="connsiteX89" fmla="*/ 608007 w 3024845"/>
                <a:gd name="connsiteY89" fmla="*/ 758784 h 1160647"/>
                <a:gd name="connsiteX90" fmla="*/ 622194 w 3024845"/>
                <a:gd name="connsiteY90" fmla="*/ 758784 h 1160647"/>
                <a:gd name="connsiteX91" fmla="*/ 622194 w 3024845"/>
                <a:gd name="connsiteY91" fmla="*/ 759865 h 1160647"/>
                <a:gd name="connsiteX92" fmla="*/ 622194 w 3024845"/>
                <a:gd name="connsiteY92" fmla="*/ 767431 h 1160647"/>
                <a:gd name="connsiteX93" fmla="*/ 623968 w 3024845"/>
                <a:gd name="connsiteY93" fmla="*/ 767431 h 1160647"/>
                <a:gd name="connsiteX94" fmla="*/ 636381 w 3024845"/>
                <a:gd name="connsiteY94" fmla="*/ 767431 h 1160647"/>
                <a:gd name="connsiteX95" fmla="*/ 636381 w 3024845"/>
                <a:gd name="connsiteY95" fmla="*/ 743652 h 1160647"/>
                <a:gd name="connsiteX96" fmla="*/ 637394 w 3024845"/>
                <a:gd name="connsiteY96" fmla="*/ 743652 h 1160647"/>
                <a:gd name="connsiteX97" fmla="*/ 644488 w 3024845"/>
                <a:gd name="connsiteY97" fmla="*/ 743652 h 1160647"/>
                <a:gd name="connsiteX98" fmla="*/ 644488 w 3024845"/>
                <a:gd name="connsiteY98" fmla="*/ 711225 h 1160647"/>
                <a:gd name="connsiteX99" fmla="*/ 645501 w 3024845"/>
                <a:gd name="connsiteY99" fmla="*/ 711225 h 1160647"/>
                <a:gd name="connsiteX100" fmla="*/ 652595 w 3024845"/>
                <a:gd name="connsiteY100" fmla="*/ 711225 h 1160647"/>
                <a:gd name="connsiteX101" fmla="*/ 652595 w 3024845"/>
                <a:gd name="connsiteY101" fmla="*/ 709334 h 1160647"/>
                <a:gd name="connsiteX102" fmla="*/ 652595 w 3024845"/>
                <a:gd name="connsiteY102" fmla="*/ 696093 h 1160647"/>
                <a:gd name="connsiteX103" fmla="*/ 651328 w 3024845"/>
                <a:gd name="connsiteY103" fmla="*/ 694471 h 1160647"/>
                <a:gd name="connsiteX104" fmla="*/ 656648 w 3024845"/>
                <a:gd name="connsiteY104" fmla="*/ 683122 h 1160647"/>
                <a:gd name="connsiteX105" fmla="*/ 664755 w 3024845"/>
                <a:gd name="connsiteY105" fmla="*/ 711225 h 1160647"/>
                <a:gd name="connsiteX106" fmla="*/ 665515 w 3024845"/>
                <a:gd name="connsiteY106" fmla="*/ 711225 h 1160647"/>
                <a:gd name="connsiteX107" fmla="*/ 670835 w 3024845"/>
                <a:gd name="connsiteY107" fmla="*/ 711225 h 1160647"/>
                <a:gd name="connsiteX108" fmla="*/ 670835 w 3024845"/>
                <a:gd name="connsiteY108" fmla="*/ 605298 h 1160647"/>
                <a:gd name="connsiteX109" fmla="*/ 672355 w 3024845"/>
                <a:gd name="connsiteY109" fmla="*/ 605298 h 1160647"/>
                <a:gd name="connsiteX110" fmla="*/ 682995 w 3024845"/>
                <a:gd name="connsiteY110" fmla="*/ 605298 h 1160647"/>
                <a:gd name="connsiteX111" fmla="*/ 682995 w 3024845"/>
                <a:gd name="connsiteY111" fmla="*/ 557739 h 1160647"/>
                <a:gd name="connsiteX112" fmla="*/ 709342 w 3024845"/>
                <a:gd name="connsiteY112" fmla="*/ 557739 h 1160647"/>
                <a:gd name="connsiteX113" fmla="*/ 709342 w 3024845"/>
                <a:gd name="connsiteY113" fmla="*/ 536121 h 1160647"/>
                <a:gd name="connsiteX114" fmla="*/ 743796 w 3024845"/>
                <a:gd name="connsiteY114" fmla="*/ 536121 h 1160647"/>
                <a:gd name="connsiteX115" fmla="*/ 743796 w 3024845"/>
                <a:gd name="connsiteY115" fmla="*/ 538553 h 1160647"/>
                <a:gd name="connsiteX116" fmla="*/ 743796 w 3024845"/>
                <a:gd name="connsiteY116" fmla="*/ 555577 h 1160647"/>
                <a:gd name="connsiteX117" fmla="*/ 746076 w 3024845"/>
                <a:gd name="connsiteY117" fmla="*/ 555577 h 1160647"/>
                <a:gd name="connsiteX118" fmla="*/ 762036 w 3024845"/>
                <a:gd name="connsiteY118" fmla="*/ 555577 h 1160647"/>
                <a:gd name="connsiteX119" fmla="*/ 762036 w 3024845"/>
                <a:gd name="connsiteY119" fmla="*/ 603136 h 1160647"/>
                <a:gd name="connsiteX120" fmla="*/ 763049 w 3024845"/>
                <a:gd name="connsiteY120" fmla="*/ 603136 h 1160647"/>
                <a:gd name="connsiteX121" fmla="*/ 770143 w 3024845"/>
                <a:gd name="connsiteY121" fmla="*/ 603136 h 1160647"/>
                <a:gd name="connsiteX122" fmla="*/ 784330 w 3024845"/>
                <a:gd name="connsiteY122" fmla="*/ 607460 h 1160647"/>
                <a:gd name="connsiteX123" fmla="*/ 784330 w 3024845"/>
                <a:gd name="connsiteY123" fmla="*/ 646372 h 1160647"/>
                <a:gd name="connsiteX124" fmla="*/ 785343 w 3024845"/>
                <a:gd name="connsiteY124" fmla="*/ 646372 h 1160647"/>
                <a:gd name="connsiteX125" fmla="*/ 792436 w 3024845"/>
                <a:gd name="connsiteY125" fmla="*/ 646372 h 1160647"/>
                <a:gd name="connsiteX126" fmla="*/ 792436 w 3024845"/>
                <a:gd name="connsiteY126" fmla="*/ 647993 h 1160647"/>
                <a:gd name="connsiteX127" fmla="*/ 792436 w 3024845"/>
                <a:gd name="connsiteY127" fmla="*/ 659342 h 1160647"/>
                <a:gd name="connsiteX128" fmla="*/ 794463 w 3024845"/>
                <a:gd name="connsiteY128" fmla="*/ 659342 h 1160647"/>
                <a:gd name="connsiteX129" fmla="*/ 808650 w 3024845"/>
                <a:gd name="connsiteY129" fmla="*/ 659342 h 1160647"/>
                <a:gd name="connsiteX130" fmla="*/ 814730 w 3024845"/>
                <a:gd name="connsiteY130" fmla="*/ 665828 h 1160647"/>
                <a:gd name="connsiteX131" fmla="*/ 814730 w 3024845"/>
                <a:gd name="connsiteY131" fmla="*/ 687446 h 1160647"/>
                <a:gd name="connsiteX132" fmla="*/ 817010 w 3024845"/>
                <a:gd name="connsiteY132" fmla="*/ 687446 h 1160647"/>
                <a:gd name="connsiteX133" fmla="*/ 832970 w 3024845"/>
                <a:gd name="connsiteY133" fmla="*/ 687446 h 1160647"/>
                <a:gd name="connsiteX134" fmla="*/ 832970 w 3024845"/>
                <a:gd name="connsiteY134" fmla="*/ 688526 h 1160647"/>
                <a:gd name="connsiteX135" fmla="*/ 832970 w 3024845"/>
                <a:gd name="connsiteY135" fmla="*/ 696093 h 1160647"/>
                <a:gd name="connsiteX136" fmla="*/ 834237 w 3024845"/>
                <a:gd name="connsiteY136" fmla="*/ 696093 h 1160647"/>
                <a:gd name="connsiteX137" fmla="*/ 843104 w 3024845"/>
                <a:gd name="connsiteY137" fmla="*/ 696093 h 1160647"/>
                <a:gd name="connsiteX138" fmla="*/ 843104 w 3024845"/>
                <a:gd name="connsiteY138" fmla="*/ 698254 h 1160647"/>
                <a:gd name="connsiteX139" fmla="*/ 843104 w 3024845"/>
                <a:gd name="connsiteY139" fmla="*/ 713387 h 1160647"/>
                <a:gd name="connsiteX140" fmla="*/ 847157 w 3024845"/>
                <a:gd name="connsiteY140" fmla="*/ 711495 h 1160647"/>
                <a:gd name="connsiteX141" fmla="*/ 847157 w 3024845"/>
                <a:gd name="connsiteY141" fmla="*/ 698254 h 1160647"/>
                <a:gd name="connsiteX142" fmla="*/ 848170 w 3024845"/>
                <a:gd name="connsiteY142" fmla="*/ 698254 h 1160647"/>
                <a:gd name="connsiteX143" fmla="*/ 855264 w 3024845"/>
                <a:gd name="connsiteY143" fmla="*/ 698254 h 1160647"/>
                <a:gd name="connsiteX144" fmla="*/ 855264 w 3024845"/>
                <a:gd name="connsiteY144" fmla="*/ 699876 h 1160647"/>
                <a:gd name="connsiteX145" fmla="*/ 855264 w 3024845"/>
                <a:gd name="connsiteY145" fmla="*/ 711225 h 1160647"/>
                <a:gd name="connsiteX146" fmla="*/ 856024 w 3024845"/>
                <a:gd name="connsiteY146" fmla="*/ 711225 h 1160647"/>
                <a:gd name="connsiteX147" fmla="*/ 861344 w 3024845"/>
                <a:gd name="connsiteY147" fmla="*/ 711225 h 1160647"/>
                <a:gd name="connsiteX148" fmla="*/ 909984 w 3024845"/>
                <a:gd name="connsiteY148" fmla="*/ 706902 h 1160647"/>
                <a:gd name="connsiteX149" fmla="*/ 909984 w 3024845"/>
                <a:gd name="connsiteY149" fmla="*/ 708253 h 1160647"/>
                <a:gd name="connsiteX150" fmla="*/ 909984 w 3024845"/>
                <a:gd name="connsiteY150" fmla="*/ 717710 h 1160647"/>
                <a:gd name="connsiteX151" fmla="*/ 910744 w 3024845"/>
                <a:gd name="connsiteY151" fmla="*/ 717710 h 1160647"/>
                <a:gd name="connsiteX152" fmla="*/ 916065 w 3024845"/>
                <a:gd name="connsiteY152" fmla="*/ 717710 h 1160647"/>
                <a:gd name="connsiteX153" fmla="*/ 916065 w 3024845"/>
                <a:gd name="connsiteY153" fmla="*/ 719872 h 1160647"/>
                <a:gd name="connsiteX154" fmla="*/ 916065 w 3024845"/>
                <a:gd name="connsiteY154" fmla="*/ 735005 h 1160647"/>
                <a:gd name="connsiteX155" fmla="*/ 918091 w 3024845"/>
                <a:gd name="connsiteY155" fmla="*/ 733654 h 1160647"/>
                <a:gd name="connsiteX156" fmla="*/ 932278 w 3024845"/>
                <a:gd name="connsiteY156" fmla="*/ 724196 h 1160647"/>
                <a:gd name="connsiteX157" fmla="*/ 938358 w 3024845"/>
                <a:gd name="connsiteY157" fmla="*/ 683122 h 1160647"/>
                <a:gd name="connsiteX158" fmla="*/ 939118 w 3024845"/>
                <a:gd name="connsiteY158" fmla="*/ 682852 h 1160647"/>
                <a:gd name="connsiteX159" fmla="*/ 944438 w 3024845"/>
                <a:gd name="connsiteY159" fmla="*/ 680960 h 1160647"/>
                <a:gd name="connsiteX160" fmla="*/ 946465 w 3024845"/>
                <a:gd name="connsiteY160" fmla="*/ 611783 h 1160647"/>
                <a:gd name="connsiteX161" fmla="*/ 948492 w 3024845"/>
                <a:gd name="connsiteY161" fmla="*/ 680960 h 1160647"/>
                <a:gd name="connsiteX162" fmla="*/ 949252 w 3024845"/>
                <a:gd name="connsiteY162" fmla="*/ 681230 h 1160647"/>
                <a:gd name="connsiteX163" fmla="*/ 954572 w 3024845"/>
                <a:gd name="connsiteY163" fmla="*/ 683122 h 1160647"/>
                <a:gd name="connsiteX164" fmla="*/ 954572 w 3024845"/>
                <a:gd name="connsiteY164" fmla="*/ 596651 h 1160647"/>
                <a:gd name="connsiteX165" fmla="*/ 958625 w 3024845"/>
                <a:gd name="connsiteY165" fmla="*/ 564224 h 1160647"/>
                <a:gd name="connsiteX166" fmla="*/ 997132 w 3024845"/>
                <a:gd name="connsiteY166" fmla="*/ 564224 h 1160647"/>
                <a:gd name="connsiteX167" fmla="*/ 997132 w 3024845"/>
                <a:gd name="connsiteY167" fmla="*/ 596651 h 1160647"/>
                <a:gd name="connsiteX168" fmla="*/ 997892 w 3024845"/>
                <a:gd name="connsiteY168" fmla="*/ 596651 h 1160647"/>
                <a:gd name="connsiteX169" fmla="*/ 1003212 w 3024845"/>
                <a:gd name="connsiteY169" fmla="*/ 596651 h 1160647"/>
                <a:gd name="connsiteX170" fmla="*/ 1003212 w 3024845"/>
                <a:gd name="connsiteY170" fmla="*/ 514503 h 1160647"/>
                <a:gd name="connsiteX171" fmla="*/ 1004986 w 3024845"/>
                <a:gd name="connsiteY171" fmla="*/ 514503 h 1160647"/>
                <a:gd name="connsiteX172" fmla="*/ 1017399 w 3024845"/>
                <a:gd name="connsiteY172" fmla="*/ 514503 h 1160647"/>
                <a:gd name="connsiteX173" fmla="*/ 1017399 w 3024845"/>
                <a:gd name="connsiteY173" fmla="*/ 512612 h 1160647"/>
                <a:gd name="connsiteX174" fmla="*/ 1017399 w 3024845"/>
                <a:gd name="connsiteY174" fmla="*/ 499371 h 1160647"/>
                <a:gd name="connsiteX175" fmla="*/ 1039693 w 3024845"/>
                <a:gd name="connsiteY175" fmla="*/ 499371 h 1160647"/>
                <a:gd name="connsiteX176" fmla="*/ 1039693 w 3024845"/>
                <a:gd name="connsiteY176" fmla="*/ 498290 h 1160647"/>
                <a:gd name="connsiteX177" fmla="*/ 1039693 w 3024845"/>
                <a:gd name="connsiteY177" fmla="*/ 490724 h 1160647"/>
                <a:gd name="connsiteX178" fmla="*/ 1041466 w 3024845"/>
                <a:gd name="connsiteY178" fmla="*/ 490724 h 1160647"/>
                <a:gd name="connsiteX179" fmla="*/ 1053880 w 3024845"/>
                <a:gd name="connsiteY179" fmla="*/ 490724 h 1160647"/>
                <a:gd name="connsiteX180" fmla="*/ 1053880 w 3024845"/>
                <a:gd name="connsiteY180" fmla="*/ 491805 h 1160647"/>
                <a:gd name="connsiteX181" fmla="*/ 1053880 w 3024845"/>
                <a:gd name="connsiteY181" fmla="*/ 499371 h 1160647"/>
                <a:gd name="connsiteX182" fmla="*/ 1054640 w 3024845"/>
                <a:gd name="connsiteY182" fmla="*/ 499371 h 1160647"/>
                <a:gd name="connsiteX183" fmla="*/ 1059960 w 3024845"/>
                <a:gd name="connsiteY183" fmla="*/ 499371 h 1160647"/>
                <a:gd name="connsiteX184" fmla="*/ 1070093 w 3024845"/>
                <a:gd name="connsiteY184" fmla="*/ 495047 h 1160647"/>
                <a:gd name="connsiteX185" fmla="*/ 1074146 w 3024845"/>
                <a:gd name="connsiteY185" fmla="*/ 498290 h 1160647"/>
                <a:gd name="connsiteX186" fmla="*/ 1074146 w 3024845"/>
                <a:gd name="connsiteY186" fmla="*/ 490724 h 1160647"/>
                <a:gd name="connsiteX187" fmla="*/ 1076426 w 3024845"/>
                <a:gd name="connsiteY187" fmla="*/ 490724 h 1160647"/>
                <a:gd name="connsiteX188" fmla="*/ 1092387 w 3024845"/>
                <a:gd name="connsiteY188" fmla="*/ 490724 h 1160647"/>
                <a:gd name="connsiteX189" fmla="*/ 1092387 w 3024845"/>
                <a:gd name="connsiteY189" fmla="*/ 491805 h 1160647"/>
                <a:gd name="connsiteX190" fmla="*/ 1092387 w 3024845"/>
                <a:gd name="connsiteY190" fmla="*/ 499371 h 1160647"/>
                <a:gd name="connsiteX191" fmla="*/ 1122787 w 3024845"/>
                <a:gd name="connsiteY191" fmla="*/ 499371 h 1160647"/>
                <a:gd name="connsiteX192" fmla="*/ 1122787 w 3024845"/>
                <a:gd name="connsiteY192" fmla="*/ 500992 h 1160647"/>
                <a:gd name="connsiteX193" fmla="*/ 1122787 w 3024845"/>
                <a:gd name="connsiteY193" fmla="*/ 512342 h 1160647"/>
                <a:gd name="connsiteX194" fmla="*/ 1149134 w 3024845"/>
                <a:gd name="connsiteY194" fmla="*/ 512342 h 1160647"/>
                <a:gd name="connsiteX195" fmla="*/ 1149134 w 3024845"/>
                <a:gd name="connsiteY195" fmla="*/ 542606 h 1160647"/>
                <a:gd name="connsiteX196" fmla="*/ 1149894 w 3024845"/>
                <a:gd name="connsiteY196" fmla="*/ 542606 h 1160647"/>
                <a:gd name="connsiteX197" fmla="*/ 1155214 w 3024845"/>
                <a:gd name="connsiteY197" fmla="*/ 542606 h 1160647"/>
                <a:gd name="connsiteX198" fmla="*/ 1155214 w 3024845"/>
                <a:gd name="connsiteY198" fmla="*/ 543687 h 1160647"/>
                <a:gd name="connsiteX199" fmla="*/ 1155214 w 3024845"/>
                <a:gd name="connsiteY199" fmla="*/ 551254 h 1160647"/>
                <a:gd name="connsiteX200" fmla="*/ 1159268 w 3024845"/>
                <a:gd name="connsiteY200" fmla="*/ 581518 h 1160647"/>
                <a:gd name="connsiteX201" fmla="*/ 1160028 w 3024845"/>
                <a:gd name="connsiteY201" fmla="*/ 581518 h 1160647"/>
                <a:gd name="connsiteX202" fmla="*/ 1165348 w 3024845"/>
                <a:gd name="connsiteY202" fmla="*/ 581518 h 1160647"/>
                <a:gd name="connsiteX203" fmla="*/ 1165348 w 3024845"/>
                <a:gd name="connsiteY203" fmla="*/ 582329 h 1160647"/>
                <a:gd name="connsiteX204" fmla="*/ 1165348 w 3024845"/>
                <a:gd name="connsiteY204" fmla="*/ 588004 h 1160647"/>
                <a:gd name="connsiteX205" fmla="*/ 1166361 w 3024845"/>
                <a:gd name="connsiteY205" fmla="*/ 588004 h 1160647"/>
                <a:gd name="connsiteX206" fmla="*/ 1173454 w 3024845"/>
                <a:gd name="connsiteY206" fmla="*/ 588004 h 1160647"/>
                <a:gd name="connsiteX207" fmla="*/ 1173454 w 3024845"/>
                <a:gd name="connsiteY207" fmla="*/ 618269 h 1160647"/>
                <a:gd name="connsiteX208" fmla="*/ 1175481 w 3024845"/>
                <a:gd name="connsiteY208" fmla="*/ 618269 h 1160647"/>
                <a:gd name="connsiteX209" fmla="*/ 1189668 w 3024845"/>
                <a:gd name="connsiteY209" fmla="*/ 618269 h 1160647"/>
                <a:gd name="connsiteX210" fmla="*/ 1189668 w 3024845"/>
                <a:gd name="connsiteY210" fmla="*/ 642048 h 1160647"/>
                <a:gd name="connsiteX211" fmla="*/ 1191695 w 3024845"/>
                <a:gd name="connsiteY211" fmla="*/ 643669 h 1160647"/>
                <a:gd name="connsiteX212" fmla="*/ 1191695 w 3024845"/>
                <a:gd name="connsiteY212" fmla="*/ 655019 h 1160647"/>
                <a:gd name="connsiteX213" fmla="*/ 1192455 w 3024845"/>
                <a:gd name="connsiteY213" fmla="*/ 655019 h 1160647"/>
                <a:gd name="connsiteX214" fmla="*/ 1197775 w 3024845"/>
                <a:gd name="connsiteY214" fmla="*/ 655019 h 1160647"/>
                <a:gd name="connsiteX215" fmla="*/ 1197775 w 3024845"/>
                <a:gd name="connsiteY215" fmla="*/ 678798 h 1160647"/>
                <a:gd name="connsiteX216" fmla="*/ 1199041 w 3024845"/>
                <a:gd name="connsiteY216" fmla="*/ 678798 h 1160647"/>
                <a:gd name="connsiteX217" fmla="*/ 1207908 w 3024845"/>
                <a:gd name="connsiteY217" fmla="*/ 678798 h 1160647"/>
                <a:gd name="connsiteX218" fmla="*/ 1209935 w 3024845"/>
                <a:gd name="connsiteY218" fmla="*/ 682852 h 1160647"/>
                <a:gd name="connsiteX219" fmla="*/ 1209935 w 3024845"/>
                <a:gd name="connsiteY219" fmla="*/ 696093 h 1160647"/>
                <a:gd name="connsiteX220" fmla="*/ 1211455 w 3024845"/>
                <a:gd name="connsiteY220" fmla="*/ 694201 h 1160647"/>
                <a:gd name="connsiteX221" fmla="*/ 1222095 w 3024845"/>
                <a:gd name="connsiteY221" fmla="*/ 680960 h 1160647"/>
                <a:gd name="connsiteX222" fmla="*/ 1250469 w 3024845"/>
                <a:gd name="connsiteY222" fmla="*/ 680960 h 1160647"/>
                <a:gd name="connsiteX223" fmla="*/ 1250469 w 3024845"/>
                <a:gd name="connsiteY223" fmla="*/ 767431 h 1160647"/>
                <a:gd name="connsiteX224" fmla="*/ 1251229 w 3024845"/>
                <a:gd name="connsiteY224" fmla="*/ 767431 h 1160647"/>
                <a:gd name="connsiteX225" fmla="*/ 1256549 w 3024845"/>
                <a:gd name="connsiteY225" fmla="*/ 767431 h 1160647"/>
                <a:gd name="connsiteX226" fmla="*/ 1257309 w 3024845"/>
                <a:gd name="connsiteY226" fmla="*/ 766080 h 1160647"/>
                <a:gd name="connsiteX227" fmla="*/ 1262629 w 3024845"/>
                <a:gd name="connsiteY227" fmla="*/ 756622 h 1160647"/>
                <a:gd name="connsiteX228" fmla="*/ 1262629 w 3024845"/>
                <a:gd name="connsiteY228" fmla="*/ 758514 h 1160647"/>
                <a:gd name="connsiteX229" fmla="*/ 1262629 w 3024845"/>
                <a:gd name="connsiteY229" fmla="*/ 771755 h 1160647"/>
                <a:gd name="connsiteX230" fmla="*/ 1266682 w 3024845"/>
                <a:gd name="connsiteY230" fmla="*/ 726358 h 1160647"/>
                <a:gd name="connsiteX231" fmla="*/ 1267442 w 3024845"/>
                <a:gd name="connsiteY231" fmla="*/ 726358 h 1160647"/>
                <a:gd name="connsiteX232" fmla="*/ 1272762 w 3024845"/>
                <a:gd name="connsiteY232" fmla="*/ 726358 h 1160647"/>
                <a:gd name="connsiteX233" fmla="*/ 1272762 w 3024845"/>
                <a:gd name="connsiteY233" fmla="*/ 661504 h 1160647"/>
                <a:gd name="connsiteX234" fmla="*/ 1273776 w 3024845"/>
                <a:gd name="connsiteY234" fmla="*/ 661504 h 1160647"/>
                <a:gd name="connsiteX235" fmla="*/ 1280869 w 3024845"/>
                <a:gd name="connsiteY235" fmla="*/ 661504 h 1160647"/>
                <a:gd name="connsiteX236" fmla="*/ 1293029 w 3024845"/>
                <a:gd name="connsiteY236" fmla="*/ 618269 h 1160647"/>
                <a:gd name="connsiteX237" fmla="*/ 1294296 w 3024845"/>
                <a:gd name="connsiteY237" fmla="*/ 618269 h 1160647"/>
                <a:gd name="connsiteX238" fmla="*/ 1303163 w 3024845"/>
                <a:gd name="connsiteY238" fmla="*/ 618269 h 1160647"/>
                <a:gd name="connsiteX239" fmla="*/ 1313296 w 3024845"/>
                <a:gd name="connsiteY239" fmla="*/ 661504 h 1160647"/>
                <a:gd name="connsiteX240" fmla="*/ 1314309 w 3024845"/>
                <a:gd name="connsiteY240" fmla="*/ 661504 h 1160647"/>
                <a:gd name="connsiteX241" fmla="*/ 1321403 w 3024845"/>
                <a:gd name="connsiteY241" fmla="*/ 661504 h 1160647"/>
                <a:gd name="connsiteX242" fmla="*/ 1321403 w 3024845"/>
                <a:gd name="connsiteY242" fmla="*/ 700416 h 1160647"/>
                <a:gd name="connsiteX243" fmla="*/ 1323176 w 3024845"/>
                <a:gd name="connsiteY243" fmla="*/ 700416 h 1160647"/>
                <a:gd name="connsiteX244" fmla="*/ 1335590 w 3024845"/>
                <a:gd name="connsiteY244" fmla="*/ 700416 h 1160647"/>
                <a:gd name="connsiteX245" fmla="*/ 1335590 w 3024845"/>
                <a:gd name="connsiteY245" fmla="*/ 702578 h 1160647"/>
                <a:gd name="connsiteX246" fmla="*/ 1335590 w 3024845"/>
                <a:gd name="connsiteY246" fmla="*/ 717710 h 1160647"/>
                <a:gd name="connsiteX247" fmla="*/ 1339643 w 3024845"/>
                <a:gd name="connsiteY247" fmla="*/ 715549 h 1160647"/>
                <a:gd name="connsiteX248" fmla="*/ 1339643 w 3024845"/>
                <a:gd name="connsiteY248" fmla="*/ 700416 h 1160647"/>
                <a:gd name="connsiteX249" fmla="*/ 1341163 w 3024845"/>
                <a:gd name="connsiteY249" fmla="*/ 700416 h 1160647"/>
                <a:gd name="connsiteX250" fmla="*/ 1351803 w 3024845"/>
                <a:gd name="connsiteY250" fmla="*/ 700416 h 1160647"/>
                <a:gd name="connsiteX251" fmla="*/ 1351803 w 3024845"/>
                <a:gd name="connsiteY251" fmla="*/ 702037 h 1160647"/>
                <a:gd name="connsiteX252" fmla="*/ 1351803 w 3024845"/>
                <a:gd name="connsiteY252" fmla="*/ 713387 h 1160647"/>
                <a:gd name="connsiteX253" fmla="*/ 1382204 w 3024845"/>
                <a:gd name="connsiteY253" fmla="*/ 713387 h 1160647"/>
                <a:gd name="connsiteX254" fmla="*/ 1382204 w 3024845"/>
                <a:gd name="connsiteY254" fmla="*/ 676637 h 1160647"/>
                <a:gd name="connsiteX255" fmla="*/ 1383470 w 3024845"/>
                <a:gd name="connsiteY255" fmla="*/ 676637 h 1160647"/>
                <a:gd name="connsiteX256" fmla="*/ 1392337 w 3024845"/>
                <a:gd name="connsiteY256" fmla="*/ 676637 h 1160647"/>
                <a:gd name="connsiteX257" fmla="*/ 1392337 w 3024845"/>
                <a:gd name="connsiteY257" fmla="*/ 698254 h 1160647"/>
                <a:gd name="connsiteX258" fmla="*/ 1394364 w 3024845"/>
                <a:gd name="connsiteY258" fmla="*/ 665828 h 1160647"/>
                <a:gd name="connsiteX259" fmla="*/ 1416657 w 3024845"/>
                <a:gd name="connsiteY259" fmla="*/ 665828 h 1160647"/>
                <a:gd name="connsiteX260" fmla="*/ 1416657 w 3024845"/>
                <a:gd name="connsiteY260" fmla="*/ 664206 h 1160647"/>
                <a:gd name="connsiteX261" fmla="*/ 1416657 w 3024845"/>
                <a:gd name="connsiteY261" fmla="*/ 652857 h 1160647"/>
                <a:gd name="connsiteX262" fmla="*/ 1417417 w 3024845"/>
                <a:gd name="connsiteY262" fmla="*/ 652857 h 1160647"/>
                <a:gd name="connsiteX263" fmla="*/ 1422737 w 3024845"/>
                <a:gd name="connsiteY263" fmla="*/ 652857 h 1160647"/>
                <a:gd name="connsiteX264" fmla="*/ 1422737 w 3024845"/>
                <a:gd name="connsiteY264" fmla="*/ 650966 h 1160647"/>
                <a:gd name="connsiteX265" fmla="*/ 1422737 w 3024845"/>
                <a:gd name="connsiteY265" fmla="*/ 637725 h 1160647"/>
                <a:gd name="connsiteX266" fmla="*/ 1426791 w 3024845"/>
                <a:gd name="connsiteY266" fmla="*/ 644210 h 1160647"/>
                <a:gd name="connsiteX267" fmla="*/ 1429071 w 3024845"/>
                <a:gd name="connsiteY267" fmla="*/ 644210 h 1160647"/>
                <a:gd name="connsiteX268" fmla="*/ 1445031 w 3024845"/>
                <a:gd name="connsiteY268" fmla="*/ 644210 h 1160647"/>
                <a:gd name="connsiteX269" fmla="*/ 1445031 w 3024845"/>
                <a:gd name="connsiteY269" fmla="*/ 643399 h 1160647"/>
                <a:gd name="connsiteX270" fmla="*/ 1445031 w 3024845"/>
                <a:gd name="connsiteY270" fmla="*/ 637725 h 1160647"/>
                <a:gd name="connsiteX271" fmla="*/ 1445791 w 3024845"/>
                <a:gd name="connsiteY271" fmla="*/ 637725 h 1160647"/>
                <a:gd name="connsiteX272" fmla="*/ 1451111 w 3024845"/>
                <a:gd name="connsiteY272" fmla="*/ 637725 h 1160647"/>
                <a:gd name="connsiteX273" fmla="*/ 1451111 w 3024845"/>
                <a:gd name="connsiteY273" fmla="*/ 639076 h 1160647"/>
                <a:gd name="connsiteX274" fmla="*/ 1451111 w 3024845"/>
                <a:gd name="connsiteY274" fmla="*/ 648534 h 1160647"/>
                <a:gd name="connsiteX275" fmla="*/ 1489618 w 3024845"/>
                <a:gd name="connsiteY275" fmla="*/ 648534 h 1160647"/>
                <a:gd name="connsiteX276" fmla="*/ 1489618 w 3024845"/>
                <a:gd name="connsiteY276" fmla="*/ 786887 h 1160647"/>
                <a:gd name="connsiteX277" fmla="*/ 1491138 w 3024845"/>
                <a:gd name="connsiteY277" fmla="*/ 786887 h 1160647"/>
                <a:gd name="connsiteX278" fmla="*/ 1501778 w 3024845"/>
                <a:gd name="connsiteY278" fmla="*/ 786887 h 1160647"/>
                <a:gd name="connsiteX279" fmla="*/ 1501778 w 3024845"/>
                <a:gd name="connsiteY279" fmla="*/ 773917 h 1160647"/>
                <a:gd name="connsiteX280" fmla="*/ 1505832 w 3024845"/>
                <a:gd name="connsiteY280" fmla="*/ 773917 h 1160647"/>
                <a:gd name="connsiteX281" fmla="*/ 1505832 w 3024845"/>
                <a:gd name="connsiteY281" fmla="*/ 786887 h 1160647"/>
                <a:gd name="connsiteX282" fmla="*/ 1536232 w 3024845"/>
                <a:gd name="connsiteY282" fmla="*/ 786887 h 1160647"/>
                <a:gd name="connsiteX283" fmla="*/ 1536232 w 3024845"/>
                <a:gd name="connsiteY283" fmla="*/ 756622 h 1160647"/>
                <a:gd name="connsiteX284" fmla="*/ 1548392 w 3024845"/>
                <a:gd name="connsiteY284" fmla="*/ 756622 h 1160647"/>
                <a:gd name="connsiteX285" fmla="*/ 1560552 w 3024845"/>
                <a:gd name="connsiteY285" fmla="*/ 754461 h 1160647"/>
                <a:gd name="connsiteX286" fmla="*/ 1564606 w 3024845"/>
                <a:gd name="connsiteY286" fmla="*/ 756622 h 1160647"/>
                <a:gd name="connsiteX287" fmla="*/ 1574739 w 3024845"/>
                <a:gd name="connsiteY287" fmla="*/ 756622 h 1160647"/>
                <a:gd name="connsiteX288" fmla="*/ 1574739 w 3024845"/>
                <a:gd name="connsiteY288" fmla="*/ 786887 h 1160647"/>
                <a:gd name="connsiteX289" fmla="*/ 1582846 w 3024845"/>
                <a:gd name="connsiteY289" fmla="*/ 786887 h 1160647"/>
                <a:gd name="connsiteX290" fmla="*/ 1582846 w 3024845"/>
                <a:gd name="connsiteY290" fmla="*/ 804182 h 1160647"/>
                <a:gd name="connsiteX291" fmla="*/ 1592182 w 3024845"/>
                <a:gd name="connsiteY291" fmla="*/ 805087 h 1160647"/>
                <a:gd name="connsiteX292" fmla="*/ 1605140 w 3024845"/>
                <a:gd name="connsiteY292" fmla="*/ 805087 h 1160647"/>
                <a:gd name="connsiteX293" fmla="*/ 1605140 w 3024845"/>
                <a:gd name="connsiteY293" fmla="*/ 789049 h 1160647"/>
                <a:gd name="connsiteX294" fmla="*/ 1673096 w 3024845"/>
                <a:gd name="connsiteY294" fmla="*/ 789049 h 1160647"/>
                <a:gd name="connsiteX295" fmla="*/ 1673096 w 3024845"/>
                <a:gd name="connsiteY295" fmla="*/ 703796 h 1160647"/>
                <a:gd name="connsiteX296" fmla="*/ 1745104 w 3024845"/>
                <a:gd name="connsiteY296" fmla="*/ 703796 h 1160647"/>
                <a:gd name="connsiteX297" fmla="*/ 1745104 w 3024845"/>
                <a:gd name="connsiteY297" fmla="*/ 782564 h 1160647"/>
                <a:gd name="connsiteX298" fmla="*/ 1747008 w 3024845"/>
                <a:gd name="connsiteY298" fmla="*/ 782564 h 1160647"/>
                <a:gd name="connsiteX299" fmla="*/ 1748250 w 3024845"/>
                <a:gd name="connsiteY299" fmla="*/ 805087 h 1160647"/>
                <a:gd name="connsiteX300" fmla="*/ 1757926 w 3024845"/>
                <a:gd name="connsiteY300" fmla="*/ 805087 h 1160647"/>
                <a:gd name="connsiteX301" fmla="*/ 1759168 w 3024845"/>
                <a:gd name="connsiteY301" fmla="*/ 782564 h 1160647"/>
                <a:gd name="connsiteX302" fmla="*/ 1765248 w 3024845"/>
                <a:gd name="connsiteY302" fmla="*/ 782564 h 1160647"/>
                <a:gd name="connsiteX303" fmla="*/ 1766490 w 3024845"/>
                <a:gd name="connsiteY303" fmla="*/ 805087 h 1160647"/>
                <a:gd name="connsiteX304" fmla="*/ 1817112 w 3024845"/>
                <a:gd name="connsiteY304" fmla="*/ 805087 h 1160647"/>
                <a:gd name="connsiteX305" fmla="*/ 1817112 w 3024845"/>
                <a:gd name="connsiteY305" fmla="*/ 642059 h 1160647"/>
                <a:gd name="connsiteX306" fmla="*/ 2014439 w 3024845"/>
                <a:gd name="connsiteY306" fmla="*/ 642059 h 1160647"/>
                <a:gd name="connsiteX307" fmla="*/ 2014439 w 3024845"/>
                <a:gd name="connsiteY307" fmla="*/ 805087 h 1160647"/>
                <a:gd name="connsiteX308" fmla="*/ 2033136 w 3024845"/>
                <a:gd name="connsiteY308" fmla="*/ 805087 h 1160647"/>
                <a:gd name="connsiteX309" fmla="*/ 2033136 w 3024845"/>
                <a:gd name="connsiteY309" fmla="*/ 722394 h 1160647"/>
                <a:gd name="connsiteX310" fmla="*/ 2128256 w 3024845"/>
                <a:gd name="connsiteY310" fmla="*/ 722394 h 1160647"/>
                <a:gd name="connsiteX311" fmla="*/ 2140186 w 3024845"/>
                <a:gd name="connsiteY311" fmla="*/ 404253 h 1160647"/>
                <a:gd name="connsiteX312" fmla="*/ 2128026 w 3024845"/>
                <a:gd name="connsiteY312" fmla="*/ 382635 h 1160647"/>
                <a:gd name="connsiteX313" fmla="*/ 2121946 w 3024845"/>
                <a:gd name="connsiteY313" fmla="*/ 378311 h 1160647"/>
                <a:gd name="connsiteX314" fmla="*/ 2130053 w 3024845"/>
                <a:gd name="connsiteY314" fmla="*/ 354532 h 1160647"/>
                <a:gd name="connsiteX315" fmla="*/ 2130053 w 3024845"/>
                <a:gd name="connsiteY315" fmla="*/ 337238 h 1160647"/>
                <a:gd name="connsiteX316" fmla="*/ 2144240 w 3024845"/>
                <a:gd name="connsiteY316" fmla="*/ 337238 h 1160647"/>
                <a:gd name="connsiteX317" fmla="*/ 2144240 w 3024845"/>
                <a:gd name="connsiteY317" fmla="*/ 315620 h 1160647"/>
                <a:gd name="connsiteX318" fmla="*/ 2146266 w 3024845"/>
                <a:gd name="connsiteY318" fmla="*/ 311296 h 1160647"/>
                <a:gd name="connsiteX319" fmla="*/ 2146266 w 3024845"/>
                <a:gd name="connsiteY319" fmla="*/ 233472 h 1160647"/>
                <a:gd name="connsiteX320" fmla="*/ 2144240 w 3024845"/>
                <a:gd name="connsiteY320" fmla="*/ 226987 h 1160647"/>
                <a:gd name="connsiteX321" fmla="*/ 2150320 w 3024845"/>
                <a:gd name="connsiteY321" fmla="*/ 220501 h 1160647"/>
                <a:gd name="connsiteX322" fmla="*/ 2150320 w 3024845"/>
                <a:gd name="connsiteY322" fmla="*/ 162133 h 1160647"/>
                <a:gd name="connsiteX323" fmla="*/ 2152346 w 3024845"/>
                <a:gd name="connsiteY323" fmla="*/ 157810 h 1160647"/>
                <a:gd name="connsiteX324" fmla="*/ 2152346 w 3024845"/>
                <a:gd name="connsiteY324" fmla="*/ 101604 h 1160647"/>
                <a:gd name="connsiteX325" fmla="*/ 2154373 w 3024845"/>
                <a:gd name="connsiteY325" fmla="*/ 82148 h 1160647"/>
                <a:gd name="connsiteX326" fmla="*/ 2158427 w 3024845"/>
                <a:gd name="connsiteY326" fmla="*/ 99442 h 1160647"/>
                <a:gd name="connsiteX327" fmla="*/ 2160453 w 3024845"/>
                <a:gd name="connsiteY327" fmla="*/ 157810 h 1160647"/>
                <a:gd name="connsiteX328" fmla="*/ 2162480 w 3024845"/>
                <a:gd name="connsiteY328" fmla="*/ 220501 h 1160647"/>
                <a:gd name="connsiteX329" fmla="*/ 2168560 w 3024845"/>
                <a:gd name="connsiteY329" fmla="*/ 226987 h 1160647"/>
                <a:gd name="connsiteX330" fmla="*/ 2166533 w 3024845"/>
                <a:gd name="connsiteY330" fmla="*/ 233472 h 1160647"/>
                <a:gd name="connsiteX331" fmla="*/ 2166533 w 3024845"/>
                <a:gd name="connsiteY331" fmla="*/ 311296 h 1160647"/>
                <a:gd name="connsiteX332" fmla="*/ 2168560 w 3024845"/>
                <a:gd name="connsiteY332" fmla="*/ 315620 h 1160647"/>
                <a:gd name="connsiteX333" fmla="*/ 2168560 w 3024845"/>
                <a:gd name="connsiteY333" fmla="*/ 337238 h 1160647"/>
                <a:gd name="connsiteX334" fmla="*/ 2182747 w 3024845"/>
                <a:gd name="connsiteY334" fmla="*/ 337238 h 1160647"/>
                <a:gd name="connsiteX335" fmla="*/ 2182747 w 3024845"/>
                <a:gd name="connsiteY335" fmla="*/ 354532 h 1160647"/>
                <a:gd name="connsiteX336" fmla="*/ 2190854 w 3024845"/>
                <a:gd name="connsiteY336" fmla="*/ 378311 h 1160647"/>
                <a:gd name="connsiteX337" fmla="*/ 2184774 w 3024845"/>
                <a:gd name="connsiteY337" fmla="*/ 382635 h 1160647"/>
                <a:gd name="connsiteX338" fmla="*/ 2172613 w 3024845"/>
                <a:gd name="connsiteY338" fmla="*/ 404253 h 1160647"/>
                <a:gd name="connsiteX339" fmla="*/ 2180720 w 3024845"/>
                <a:gd name="connsiteY339" fmla="*/ 657181 h 1160647"/>
                <a:gd name="connsiteX340" fmla="*/ 2245574 w 3024845"/>
                <a:gd name="connsiteY340" fmla="*/ 657181 h 1160647"/>
                <a:gd name="connsiteX341" fmla="*/ 2245574 w 3024845"/>
                <a:gd name="connsiteY341" fmla="*/ 732843 h 1160647"/>
                <a:gd name="connsiteX342" fmla="*/ 2253681 w 3024845"/>
                <a:gd name="connsiteY342" fmla="*/ 732843 h 1160647"/>
                <a:gd name="connsiteX343" fmla="*/ 2255708 w 3024845"/>
                <a:gd name="connsiteY343" fmla="*/ 726358 h 1160647"/>
                <a:gd name="connsiteX344" fmla="*/ 2261788 w 3024845"/>
                <a:gd name="connsiteY344" fmla="*/ 726358 h 1160647"/>
                <a:gd name="connsiteX345" fmla="*/ 2263815 w 3024845"/>
                <a:gd name="connsiteY345" fmla="*/ 735005 h 1160647"/>
                <a:gd name="connsiteX346" fmla="*/ 2275975 w 3024845"/>
                <a:gd name="connsiteY346" fmla="*/ 735005 h 1160647"/>
                <a:gd name="connsiteX347" fmla="*/ 2275975 w 3024845"/>
                <a:gd name="connsiteY347" fmla="*/ 728519 h 1160647"/>
                <a:gd name="connsiteX348" fmla="*/ 2298268 w 3024845"/>
                <a:gd name="connsiteY348" fmla="*/ 728519 h 1160647"/>
                <a:gd name="connsiteX349" fmla="*/ 2298268 w 3024845"/>
                <a:gd name="connsiteY349" fmla="*/ 735005 h 1160647"/>
                <a:gd name="connsiteX350" fmla="*/ 2318535 w 3024845"/>
                <a:gd name="connsiteY350" fmla="*/ 735005 h 1160647"/>
                <a:gd name="connsiteX351" fmla="*/ 2318535 w 3024845"/>
                <a:gd name="connsiteY351" fmla="*/ 780402 h 1160647"/>
                <a:gd name="connsiteX352" fmla="*/ 2332722 w 3024845"/>
                <a:gd name="connsiteY352" fmla="*/ 780402 h 1160647"/>
                <a:gd name="connsiteX353" fmla="*/ 2332722 w 3024845"/>
                <a:gd name="connsiteY353" fmla="*/ 767431 h 1160647"/>
                <a:gd name="connsiteX354" fmla="*/ 2348936 w 3024845"/>
                <a:gd name="connsiteY354" fmla="*/ 767431 h 1160647"/>
                <a:gd name="connsiteX355" fmla="*/ 2348936 w 3024845"/>
                <a:gd name="connsiteY355" fmla="*/ 588004 h 1160647"/>
                <a:gd name="connsiteX356" fmla="*/ 2355016 w 3024845"/>
                <a:gd name="connsiteY356" fmla="*/ 581518 h 1160647"/>
                <a:gd name="connsiteX357" fmla="*/ 2427977 w 3024845"/>
                <a:gd name="connsiteY357" fmla="*/ 581518 h 1160647"/>
                <a:gd name="connsiteX358" fmla="*/ 2427977 w 3024845"/>
                <a:gd name="connsiteY358" fmla="*/ 590166 h 1160647"/>
                <a:gd name="connsiteX359" fmla="*/ 2438110 w 3024845"/>
                <a:gd name="connsiteY359" fmla="*/ 590166 h 1160647"/>
                <a:gd name="connsiteX360" fmla="*/ 2438110 w 3024845"/>
                <a:gd name="connsiteY360" fmla="*/ 704740 h 1160647"/>
                <a:gd name="connsiteX361" fmla="*/ 2460404 w 3024845"/>
                <a:gd name="connsiteY361" fmla="*/ 704740 h 1160647"/>
                <a:gd name="connsiteX362" fmla="*/ 2460404 w 3024845"/>
                <a:gd name="connsiteY362" fmla="*/ 637725 h 1160647"/>
                <a:gd name="connsiteX363" fmla="*/ 2486751 w 3024845"/>
                <a:gd name="connsiteY363" fmla="*/ 637725 h 1160647"/>
                <a:gd name="connsiteX364" fmla="*/ 2490804 w 3024845"/>
                <a:gd name="connsiteY364" fmla="*/ 633401 h 1160647"/>
                <a:gd name="connsiteX365" fmla="*/ 2498911 w 3024845"/>
                <a:gd name="connsiteY365" fmla="*/ 633401 h 1160647"/>
                <a:gd name="connsiteX366" fmla="*/ 2502964 w 3024845"/>
                <a:gd name="connsiteY366" fmla="*/ 637725 h 1160647"/>
                <a:gd name="connsiteX367" fmla="*/ 2525258 w 3024845"/>
                <a:gd name="connsiteY367" fmla="*/ 637725 h 1160647"/>
                <a:gd name="connsiteX368" fmla="*/ 2525258 w 3024845"/>
                <a:gd name="connsiteY368" fmla="*/ 520989 h 1160647"/>
                <a:gd name="connsiteX369" fmla="*/ 2582005 w 3024845"/>
                <a:gd name="connsiteY369" fmla="*/ 510180 h 1160647"/>
                <a:gd name="connsiteX370" fmla="*/ 2582005 w 3024845"/>
                <a:gd name="connsiteY370" fmla="*/ 511261 h 1160647"/>
                <a:gd name="connsiteX371" fmla="*/ 2582005 w 3024845"/>
                <a:gd name="connsiteY371" fmla="*/ 518827 h 1160647"/>
                <a:gd name="connsiteX372" fmla="*/ 2608352 w 3024845"/>
                <a:gd name="connsiteY372" fmla="*/ 518827 h 1160647"/>
                <a:gd name="connsiteX373" fmla="*/ 2608352 w 3024845"/>
                <a:gd name="connsiteY373" fmla="*/ 773917 h 1160647"/>
                <a:gd name="connsiteX374" fmla="*/ 2630646 w 3024845"/>
                <a:gd name="connsiteY374" fmla="*/ 773917 h 1160647"/>
                <a:gd name="connsiteX375" fmla="*/ 2630646 w 3024845"/>
                <a:gd name="connsiteY375" fmla="*/ 769593 h 1160647"/>
                <a:gd name="connsiteX376" fmla="*/ 2642806 w 3024845"/>
                <a:gd name="connsiteY376" fmla="*/ 769593 h 1160647"/>
                <a:gd name="connsiteX377" fmla="*/ 2642806 w 3024845"/>
                <a:gd name="connsiteY377" fmla="*/ 773917 h 1160647"/>
                <a:gd name="connsiteX378" fmla="*/ 2667126 w 3024845"/>
                <a:gd name="connsiteY378" fmla="*/ 773917 h 1160647"/>
                <a:gd name="connsiteX379" fmla="*/ 2667126 w 3024845"/>
                <a:gd name="connsiteY379" fmla="*/ 760946 h 1160647"/>
                <a:gd name="connsiteX380" fmla="*/ 2695500 w 3024845"/>
                <a:gd name="connsiteY380" fmla="*/ 760946 h 1160647"/>
                <a:gd name="connsiteX381" fmla="*/ 2707660 w 3024845"/>
                <a:gd name="connsiteY381" fmla="*/ 756622 h 1160647"/>
                <a:gd name="connsiteX382" fmla="*/ 2727927 w 3024845"/>
                <a:gd name="connsiteY382" fmla="*/ 760946 h 1160647"/>
                <a:gd name="connsiteX383" fmla="*/ 2727927 w 3024845"/>
                <a:gd name="connsiteY383" fmla="*/ 743652 h 1160647"/>
                <a:gd name="connsiteX384" fmla="*/ 2736034 w 3024845"/>
                <a:gd name="connsiteY384" fmla="*/ 743652 h 1160647"/>
                <a:gd name="connsiteX385" fmla="*/ 2736034 w 3024845"/>
                <a:gd name="connsiteY385" fmla="*/ 730681 h 1160647"/>
                <a:gd name="connsiteX386" fmla="*/ 2792781 w 3024845"/>
                <a:gd name="connsiteY386" fmla="*/ 730681 h 1160647"/>
                <a:gd name="connsiteX387" fmla="*/ 2792781 w 3024845"/>
                <a:gd name="connsiteY387" fmla="*/ 700416 h 1160647"/>
                <a:gd name="connsiteX388" fmla="*/ 2811021 w 3024845"/>
                <a:gd name="connsiteY388" fmla="*/ 700416 h 1160647"/>
                <a:gd name="connsiteX389" fmla="*/ 2811021 w 3024845"/>
                <a:gd name="connsiteY389" fmla="*/ 693931 h 1160647"/>
                <a:gd name="connsiteX390" fmla="*/ 2823181 w 3024845"/>
                <a:gd name="connsiteY390" fmla="*/ 693931 h 1160647"/>
                <a:gd name="connsiteX391" fmla="*/ 2823181 w 3024845"/>
                <a:gd name="connsiteY391" fmla="*/ 700416 h 1160647"/>
                <a:gd name="connsiteX392" fmla="*/ 2839395 w 3024845"/>
                <a:gd name="connsiteY392" fmla="*/ 700416 h 1160647"/>
                <a:gd name="connsiteX393" fmla="*/ 2839395 w 3024845"/>
                <a:gd name="connsiteY393" fmla="*/ 750137 h 1160647"/>
                <a:gd name="connsiteX394" fmla="*/ 2871822 w 3024845"/>
                <a:gd name="connsiteY394" fmla="*/ 750137 h 1160647"/>
                <a:gd name="connsiteX395" fmla="*/ 2871822 w 3024845"/>
                <a:gd name="connsiteY395" fmla="*/ 724196 h 1160647"/>
                <a:gd name="connsiteX396" fmla="*/ 2910329 w 3024845"/>
                <a:gd name="connsiteY396" fmla="*/ 724196 h 1160647"/>
                <a:gd name="connsiteX397" fmla="*/ 2910329 w 3024845"/>
                <a:gd name="connsiteY397" fmla="*/ 693931 h 1160647"/>
                <a:gd name="connsiteX398" fmla="*/ 2958970 w 3024845"/>
                <a:gd name="connsiteY398" fmla="*/ 693931 h 1160647"/>
                <a:gd name="connsiteX399" fmla="*/ 2958970 w 3024845"/>
                <a:gd name="connsiteY399" fmla="*/ 805087 h 1160647"/>
                <a:gd name="connsiteX400" fmla="*/ 2958970 w 3024845"/>
                <a:gd name="connsiteY400" fmla="*/ 818866 h 1160647"/>
                <a:gd name="connsiteX401" fmla="*/ 3024845 w 3024845"/>
                <a:gd name="connsiteY401" fmla="*/ 818866 h 1160647"/>
                <a:gd name="connsiteX402" fmla="*/ 3024845 w 3024845"/>
                <a:gd name="connsiteY402" fmla="*/ 1160647 h 1160647"/>
                <a:gd name="connsiteX403" fmla="*/ 2054 w 3024845"/>
                <a:gd name="connsiteY403" fmla="*/ 1158314 h 1160647"/>
                <a:gd name="connsiteX404" fmla="*/ 0 w 3024845"/>
                <a:gd name="connsiteY404" fmla="*/ 724196 h 1160647"/>
                <a:gd name="connsiteX405" fmla="*/ 20267 w 3024845"/>
                <a:gd name="connsiteY405" fmla="*/ 724196 h 1160647"/>
                <a:gd name="connsiteX406" fmla="*/ 20774 w 3024845"/>
                <a:gd name="connsiteY406" fmla="*/ 723115 h 1160647"/>
                <a:gd name="connsiteX407" fmla="*/ 24320 w 3024845"/>
                <a:gd name="connsiteY407" fmla="*/ 715549 h 1160647"/>
                <a:gd name="connsiteX408" fmla="*/ 26094 w 3024845"/>
                <a:gd name="connsiteY408" fmla="*/ 715819 h 1160647"/>
                <a:gd name="connsiteX409" fmla="*/ 38507 w 3024845"/>
                <a:gd name="connsiteY409" fmla="*/ 717710 h 1160647"/>
                <a:gd name="connsiteX410" fmla="*/ 39014 w 3024845"/>
                <a:gd name="connsiteY410" fmla="*/ 719062 h 1160647"/>
                <a:gd name="connsiteX411" fmla="*/ 42560 w 3024845"/>
                <a:gd name="connsiteY411" fmla="*/ 728519 h 1160647"/>
                <a:gd name="connsiteX412" fmla="*/ 68907 w 3024845"/>
                <a:gd name="connsiteY412" fmla="*/ 730681 h 1160647"/>
                <a:gd name="connsiteX413" fmla="*/ 68907 w 3024845"/>
                <a:gd name="connsiteY413" fmla="*/ 607460 h 1160647"/>
                <a:gd name="connsiteX414" fmla="*/ 70934 w 3024845"/>
                <a:gd name="connsiteY414" fmla="*/ 607460 h 1160647"/>
                <a:gd name="connsiteX415" fmla="*/ 85121 w 3024845"/>
                <a:gd name="connsiteY415" fmla="*/ 607460 h 1160647"/>
                <a:gd name="connsiteX416" fmla="*/ 85121 w 3024845"/>
                <a:gd name="connsiteY416" fmla="*/ 471268 h 1160647"/>
                <a:gd name="connsiteX417" fmla="*/ 86894 w 3024845"/>
                <a:gd name="connsiteY417" fmla="*/ 471268 h 1160647"/>
                <a:gd name="connsiteX418" fmla="*/ 99308 w 3024845"/>
                <a:gd name="connsiteY418" fmla="*/ 471268 h 1160647"/>
                <a:gd name="connsiteX419" fmla="*/ 99308 w 3024845"/>
                <a:gd name="connsiteY419" fmla="*/ 356694 h 1160647"/>
                <a:gd name="connsiteX420" fmla="*/ 103361 w 3024845"/>
                <a:gd name="connsiteY420" fmla="*/ 328590 h 1160647"/>
                <a:gd name="connsiteX421" fmla="*/ 105388 w 3024845"/>
                <a:gd name="connsiteY421" fmla="*/ 328590 h 1160647"/>
                <a:gd name="connsiteX422" fmla="*/ 119575 w 3024845"/>
                <a:gd name="connsiteY422" fmla="*/ 328590 h 1160647"/>
                <a:gd name="connsiteX423" fmla="*/ 156055 w 3024845"/>
                <a:gd name="connsiteY423" fmla="*/ 246443 h 1160647"/>
                <a:gd name="connsiteX424" fmla="*/ 160109 w 3024845"/>
                <a:gd name="connsiteY424" fmla="*/ 0 h 1160647"/>
                <a:gd name="connsiteX0" fmla="*/ 160109 w 3024845"/>
                <a:gd name="connsiteY0" fmla="*/ 0 h 1160647"/>
                <a:gd name="connsiteX1" fmla="*/ 162135 w 3024845"/>
                <a:gd name="connsiteY1" fmla="*/ 246443 h 1160647"/>
                <a:gd name="connsiteX2" fmla="*/ 200642 w 3024845"/>
                <a:gd name="connsiteY2" fmla="*/ 326429 h 1160647"/>
                <a:gd name="connsiteX3" fmla="*/ 202669 w 3024845"/>
                <a:gd name="connsiteY3" fmla="*/ 326429 h 1160647"/>
                <a:gd name="connsiteX4" fmla="*/ 216856 w 3024845"/>
                <a:gd name="connsiteY4" fmla="*/ 326429 h 1160647"/>
                <a:gd name="connsiteX5" fmla="*/ 216856 w 3024845"/>
                <a:gd name="connsiteY5" fmla="*/ 350208 h 1160647"/>
                <a:gd name="connsiteX6" fmla="*/ 217363 w 3024845"/>
                <a:gd name="connsiteY6" fmla="*/ 351019 h 1160647"/>
                <a:gd name="connsiteX7" fmla="*/ 220909 w 3024845"/>
                <a:gd name="connsiteY7" fmla="*/ 356694 h 1160647"/>
                <a:gd name="connsiteX8" fmla="*/ 220909 w 3024845"/>
                <a:gd name="connsiteY8" fmla="*/ 471268 h 1160647"/>
                <a:gd name="connsiteX9" fmla="*/ 223189 w 3024845"/>
                <a:gd name="connsiteY9" fmla="*/ 471268 h 1160647"/>
                <a:gd name="connsiteX10" fmla="*/ 239150 w 3024845"/>
                <a:gd name="connsiteY10" fmla="*/ 471268 h 1160647"/>
                <a:gd name="connsiteX11" fmla="*/ 239150 w 3024845"/>
                <a:gd name="connsiteY11" fmla="*/ 611783 h 1160647"/>
                <a:gd name="connsiteX12" fmla="*/ 240670 w 3024845"/>
                <a:gd name="connsiteY12" fmla="*/ 611513 h 1160647"/>
                <a:gd name="connsiteX13" fmla="*/ 251310 w 3024845"/>
                <a:gd name="connsiteY13" fmla="*/ 609622 h 1160647"/>
                <a:gd name="connsiteX14" fmla="*/ 249283 w 3024845"/>
                <a:gd name="connsiteY14" fmla="*/ 698254 h 1160647"/>
                <a:gd name="connsiteX15" fmla="*/ 250803 w 3024845"/>
                <a:gd name="connsiteY15" fmla="*/ 698525 h 1160647"/>
                <a:gd name="connsiteX16" fmla="*/ 261443 w 3024845"/>
                <a:gd name="connsiteY16" fmla="*/ 700416 h 1160647"/>
                <a:gd name="connsiteX17" fmla="*/ 261696 w 3024845"/>
                <a:gd name="connsiteY17" fmla="*/ 701227 h 1160647"/>
                <a:gd name="connsiteX18" fmla="*/ 263470 w 3024845"/>
                <a:gd name="connsiteY18" fmla="*/ 706902 h 1160647"/>
                <a:gd name="connsiteX19" fmla="*/ 264230 w 3024845"/>
                <a:gd name="connsiteY19" fmla="*/ 704470 h 1160647"/>
                <a:gd name="connsiteX20" fmla="*/ 269550 w 3024845"/>
                <a:gd name="connsiteY20" fmla="*/ 687446 h 1160647"/>
                <a:gd name="connsiteX21" fmla="*/ 271323 w 3024845"/>
                <a:gd name="connsiteY21" fmla="*/ 687446 h 1160647"/>
                <a:gd name="connsiteX22" fmla="*/ 283737 w 3024845"/>
                <a:gd name="connsiteY22" fmla="*/ 687446 h 1160647"/>
                <a:gd name="connsiteX23" fmla="*/ 283737 w 3024845"/>
                <a:gd name="connsiteY23" fmla="*/ 719872 h 1160647"/>
                <a:gd name="connsiteX24" fmla="*/ 284750 w 3024845"/>
                <a:gd name="connsiteY24" fmla="*/ 720413 h 1160647"/>
                <a:gd name="connsiteX25" fmla="*/ 291844 w 3024845"/>
                <a:gd name="connsiteY25" fmla="*/ 724196 h 1160647"/>
                <a:gd name="connsiteX26" fmla="*/ 291844 w 3024845"/>
                <a:gd name="connsiteY26" fmla="*/ 725547 h 1160647"/>
                <a:gd name="connsiteX27" fmla="*/ 291844 w 3024845"/>
                <a:gd name="connsiteY27" fmla="*/ 735005 h 1160647"/>
                <a:gd name="connsiteX28" fmla="*/ 336431 w 3024845"/>
                <a:gd name="connsiteY28" fmla="*/ 735005 h 1160647"/>
                <a:gd name="connsiteX29" fmla="*/ 336431 w 3024845"/>
                <a:gd name="connsiteY29" fmla="*/ 736086 h 1160647"/>
                <a:gd name="connsiteX30" fmla="*/ 336431 w 3024845"/>
                <a:gd name="connsiteY30" fmla="*/ 743652 h 1160647"/>
                <a:gd name="connsiteX31" fmla="*/ 338457 w 3024845"/>
                <a:gd name="connsiteY31" fmla="*/ 743652 h 1160647"/>
                <a:gd name="connsiteX32" fmla="*/ 352644 w 3024845"/>
                <a:gd name="connsiteY32" fmla="*/ 743652 h 1160647"/>
                <a:gd name="connsiteX33" fmla="*/ 352644 w 3024845"/>
                <a:gd name="connsiteY33" fmla="*/ 713387 h 1160647"/>
                <a:gd name="connsiteX34" fmla="*/ 397231 w 3024845"/>
                <a:gd name="connsiteY34" fmla="*/ 713387 h 1160647"/>
                <a:gd name="connsiteX35" fmla="*/ 397231 w 3024845"/>
                <a:gd name="connsiteY35" fmla="*/ 712036 h 1160647"/>
                <a:gd name="connsiteX36" fmla="*/ 397231 w 3024845"/>
                <a:gd name="connsiteY36" fmla="*/ 702578 h 1160647"/>
                <a:gd name="connsiteX37" fmla="*/ 398245 w 3024845"/>
                <a:gd name="connsiteY37" fmla="*/ 702578 h 1160647"/>
                <a:gd name="connsiteX38" fmla="*/ 405338 w 3024845"/>
                <a:gd name="connsiteY38" fmla="*/ 702578 h 1160647"/>
                <a:gd name="connsiteX39" fmla="*/ 405338 w 3024845"/>
                <a:gd name="connsiteY39" fmla="*/ 700687 h 1160647"/>
                <a:gd name="connsiteX40" fmla="*/ 405338 w 3024845"/>
                <a:gd name="connsiteY40" fmla="*/ 687446 h 1160647"/>
                <a:gd name="connsiteX41" fmla="*/ 406098 w 3024845"/>
                <a:gd name="connsiteY41" fmla="*/ 687446 h 1160647"/>
                <a:gd name="connsiteX42" fmla="*/ 411418 w 3024845"/>
                <a:gd name="connsiteY42" fmla="*/ 687446 h 1160647"/>
                <a:gd name="connsiteX43" fmla="*/ 411418 w 3024845"/>
                <a:gd name="connsiteY43" fmla="*/ 686365 h 1160647"/>
                <a:gd name="connsiteX44" fmla="*/ 411418 w 3024845"/>
                <a:gd name="connsiteY44" fmla="*/ 678798 h 1160647"/>
                <a:gd name="connsiteX45" fmla="*/ 413445 w 3024845"/>
                <a:gd name="connsiteY45" fmla="*/ 678798 h 1160647"/>
                <a:gd name="connsiteX46" fmla="*/ 427632 w 3024845"/>
                <a:gd name="connsiteY46" fmla="*/ 678798 h 1160647"/>
                <a:gd name="connsiteX47" fmla="*/ 427632 w 3024845"/>
                <a:gd name="connsiteY47" fmla="*/ 679879 h 1160647"/>
                <a:gd name="connsiteX48" fmla="*/ 427632 w 3024845"/>
                <a:gd name="connsiteY48" fmla="*/ 687446 h 1160647"/>
                <a:gd name="connsiteX49" fmla="*/ 449925 w 3024845"/>
                <a:gd name="connsiteY49" fmla="*/ 687446 h 1160647"/>
                <a:gd name="connsiteX50" fmla="*/ 449925 w 3024845"/>
                <a:gd name="connsiteY50" fmla="*/ 685554 h 1160647"/>
                <a:gd name="connsiteX51" fmla="*/ 449925 w 3024845"/>
                <a:gd name="connsiteY51" fmla="*/ 672313 h 1160647"/>
                <a:gd name="connsiteX52" fmla="*/ 451699 w 3024845"/>
                <a:gd name="connsiteY52" fmla="*/ 672313 h 1160647"/>
                <a:gd name="connsiteX53" fmla="*/ 464112 w 3024845"/>
                <a:gd name="connsiteY53" fmla="*/ 672313 h 1160647"/>
                <a:gd name="connsiteX54" fmla="*/ 464112 w 3024845"/>
                <a:gd name="connsiteY54" fmla="*/ 696093 h 1160647"/>
                <a:gd name="connsiteX55" fmla="*/ 465126 w 3024845"/>
                <a:gd name="connsiteY55" fmla="*/ 696093 h 1160647"/>
                <a:gd name="connsiteX56" fmla="*/ 472219 w 3024845"/>
                <a:gd name="connsiteY56" fmla="*/ 696093 h 1160647"/>
                <a:gd name="connsiteX57" fmla="*/ 472219 w 3024845"/>
                <a:gd name="connsiteY57" fmla="*/ 695012 h 1160647"/>
                <a:gd name="connsiteX58" fmla="*/ 472219 w 3024845"/>
                <a:gd name="connsiteY58" fmla="*/ 687446 h 1160647"/>
                <a:gd name="connsiteX59" fmla="*/ 473992 w 3024845"/>
                <a:gd name="connsiteY59" fmla="*/ 687446 h 1160647"/>
                <a:gd name="connsiteX60" fmla="*/ 486406 w 3024845"/>
                <a:gd name="connsiteY60" fmla="*/ 687446 h 1160647"/>
                <a:gd name="connsiteX61" fmla="*/ 486406 w 3024845"/>
                <a:gd name="connsiteY61" fmla="*/ 713387 h 1160647"/>
                <a:gd name="connsiteX62" fmla="*/ 488433 w 3024845"/>
                <a:gd name="connsiteY62" fmla="*/ 713387 h 1160647"/>
                <a:gd name="connsiteX63" fmla="*/ 502619 w 3024845"/>
                <a:gd name="connsiteY63" fmla="*/ 713387 h 1160647"/>
                <a:gd name="connsiteX64" fmla="*/ 502619 w 3024845"/>
                <a:gd name="connsiteY64" fmla="*/ 715008 h 1160647"/>
                <a:gd name="connsiteX65" fmla="*/ 502619 w 3024845"/>
                <a:gd name="connsiteY65" fmla="*/ 726358 h 1160647"/>
                <a:gd name="connsiteX66" fmla="*/ 503379 w 3024845"/>
                <a:gd name="connsiteY66" fmla="*/ 726358 h 1160647"/>
                <a:gd name="connsiteX67" fmla="*/ 508700 w 3024845"/>
                <a:gd name="connsiteY67" fmla="*/ 726358 h 1160647"/>
                <a:gd name="connsiteX68" fmla="*/ 508700 w 3024845"/>
                <a:gd name="connsiteY68" fmla="*/ 725547 h 1160647"/>
                <a:gd name="connsiteX69" fmla="*/ 508700 w 3024845"/>
                <a:gd name="connsiteY69" fmla="*/ 719872 h 1160647"/>
                <a:gd name="connsiteX70" fmla="*/ 539100 w 3024845"/>
                <a:gd name="connsiteY70" fmla="*/ 719872 h 1160647"/>
                <a:gd name="connsiteX71" fmla="*/ 539100 w 3024845"/>
                <a:gd name="connsiteY71" fmla="*/ 743652 h 1160647"/>
                <a:gd name="connsiteX72" fmla="*/ 540113 w 3024845"/>
                <a:gd name="connsiteY72" fmla="*/ 743652 h 1160647"/>
                <a:gd name="connsiteX73" fmla="*/ 547207 w 3024845"/>
                <a:gd name="connsiteY73" fmla="*/ 743652 h 1160647"/>
                <a:gd name="connsiteX74" fmla="*/ 547207 w 3024845"/>
                <a:gd name="connsiteY74" fmla="*/ 744733 h 1160647"/>
                <a:gd name="connsiteX75" fmla="*/ 547207 w 3024845"/>
                <a:gd name="connsiteY75" fmla="*/ 752299 h 1160647"/>
                <a:gd name="connsiteX76" fmla="*/ 547967 w 3024845"/>
                <a:gd name="connsiteY76" fmla="*/ 752299 h 1160647"/>
                <a:gd name="connsiteX77" fmla="*/ 553287 w 3024845"/>
                <a:gd name="connsiteY77" fmla="*/ 752299 h 1160647"/>
                <a:gd name="connsiteX78" fmla="*/ 553287 w 3024845"/>
                <a:gd name="connsiteY78" fmla="*/ 750137 h 1160647"/>
                <a:gd name="connsiteX79" fmla="*/ 553287 w 3024845"/>
                <a:gd name="connsiteY79" fmla="*/ 735005 h 1160647"/>
                <a:gd name="connsiteX80" fmla="*/ 554300 w 3024845"/>
                <a:gd name="connsiteY80" fmla="*/ 735005 h 1160647"/>
                <a:gd name="connsiteX81" fmla="*/ 561394 w 3024845"/>
                <a:gd name="connsiteY81" fmla="*/ 735005 h 1160647"/>
                <a:gd name="connsiteX82" fmla="*/ 561394 w 3024845"/>
                <a:gd name="connsiteY82" fmla="*/ 736086 h 1160647"/>
                <a:gd name="connsiteX83" fmla="*/ 561394 w 3024845"/>
                <a:gd name="connsiteY83" fmla="*/ 743652 h 1160647"/>
                <a:gd name="connsiteX84" fmla="*/ 566714 w 3024845"/>
                <a:gd name="connsiteY84" fmla="*/ 741659 h 1160647"/>
                <a:gd name="connsiteX85" fmla="*/ 567474 w 3024845"/>
                <a:gd name="connsiteY85" fmla="*/ 740679 h 1160647"/>
                <a:gd name="connsiteX86" fmla="*/ 567474 w 3024845"/>
                <a:gd name="connsiteY86" fmla="*/ 735005 h 1160647"/>
                <a:gd name="connsiteX87" fmla="*/ 605981 w 3024845"/>
                <a:gd name="connsiteY87" fmla="*/ 735005 h 1160647"/>
                <a:gd name="connsiteX88" fmla="*/ 605981 w 3024845"/>
                <a:gd name="connsiteY88" fmla="*/ 758784 h 1160647"/>
                <a:gd name="connsiteX89" fmla="*/ 608007 w 3024845"/>
                <a:gd name="connsiteY89" fmla="*/ 758784 h 1160647"/>
                <a:gd name="connsiteX90" fmla="*/ 622194 w 3024845"/>
                <a:gd name="connsiteY90" fmla="*/ 758784 h 1160647"/>
                <a:gd name="connsiteX91" fmla="*/ 622194 w 3024845"/>
                <a:gd name="connsiteY91" fmla="*/ 759865 h 1160647"/>
                <a:gd name="connsiteX92" fmla="*/ 622194 w 3024845"/>
                <a:gd name="connsiteY92" fmla="*/ 767431 h 1160647"/>
                <a:gd name="connsiteX93" fmla="*/ 623968 w 3024845"/>
                <a:gd name="connsiteY93" fmla="*/ 767431 h 1160647"/>
                <a:gd name="connsiteX94" fmla="*/ 636381 w 3024845"/>
                <a:gd name="connsiteY94" fmla="*/ 767431 h 1160647"/>
                <a:gd name="connsiteX95" fmla="*/ 636381 w 3024845"/>
                <a:gd name="connsiteY95" fmla="*/ 743652 h 1160647"/>
                <a:gd name="connsiteX96" fmla="*/ 637394 w 3024845"/>
                <a:gd name="connsiteY96" fmla="*/ 743652 h 1160647"/>
                <a:gd name="connsiteX97" fmla="*/ 644488 w 3024845"/>
                <a:gd name="connsiteY97" fmla="*/ 743652 h 1160647"/>
                <a:gd name="connsiteX98" fmla="*/ 644488 w 3024845"/>
                <a:gd name="connsiteY98" fmla="*/ 711225 h 1160647"/>
                <a:gd name="connsiteX99" fmla="*/ 645501 w 3024845"/>
                <a:gd name="connsiteY99" fmla="*/ 711225 h 1160647"/>
                <a:gd name="connsiteX100" fmla="*/ 652595 w 3024845"/>
                <a:gd name="connsiteY100" fmla="*/ 711225 h 1160647"/>
                <a:gd name="connsiteX101" fmla="*/ 652595 w 3024845"/>
                <a:gd name="connsiteY101" fmla="*/ 709334 h 1160647"/>
                <a:gd name="connsiteX102" fmla="*/ 652595 w 3024845"/>
                <a:gd name="connsiteY102" fmla="*/ 696093 h 1160647"/>
                <a:gd name="connsiteX103" fmla="*/ 651328 w 3024845"/>
                <a:gd name="connsiteY103" fmla="*/ 694471 h 1160647"/>
                <a:gd name="connsiteX104" fmla="*/ 656648 w 3024845"/>
                <a:gd name="connsiteY104" fmla="*/ 683122 h 1160647"/>
                <a:gd name="connsiteX105" fmla="*/ 664755 w 3024845"/>
                <a:gd name="connsiteY105" fmla="*/ 711225 h 1160647"/>
                <a:gd name="connsiteX106" fmla="*/ 665515 w 3024845"/>
                <a:gd name="connsiteY106" fmla="*/ 711225 h 1160647"/>
                <a:gd name="connsiteX107" fmla="*/ 670835 w 3024845"/>
                <a:gd name="connsiteY107" fmla="*/ 711225 h 1160647"/>
                <a:gd name="connsiteX108" fmla="*/ 670835 w 3024845"/>
                <a:gd name="connsiteY108" fmla="*/ 605298 h 1160647"/>
                <a:gd name="connsiteX109" fmla="*/ 672355 w 3024845"/>
                <a:gd name="connsiteY109" fmla="*/ 605298 h 1160647"/>
                <a:gd name="connsiteX110" fmla="*/ 682995 w 3024845"/>
                <a:gd name="connsiteY110" fmla="*/ 605298 h 1160647"/>
                <a:gd name="connsiteX111" fmla="*/ 682995 w 3024845"/>
                <a:gd name="connsiteY111" fmla="*/ 557739 h 1160647"/>
                <a:gd name="connsiteX112" fmla="*/ 709342 w 3024845"/>
                <a:gd name="connsiteY112" fmla="*/ 557739 h 1160647"/>
                <a:gd name="connsiteX113" fmla="*/ 709342 w 3024845"/>
                <a:gd name="connsiteY113" fmla="*/ 536121 h 1160647"/>
                <a:gd name="connsiteX114" fmla="*/ 743796 w 3024845"/>
                <a:gd name="connsiteY114" fmla="*/ 536121 h 1160647"/>
                <a:gd name="connsiteX115" fmla="*/ 743796 w 3024845"/>
                <a:gd name="connsiteY115" fmla="*/ 538553 h 1160647"/>
                <a:gd name="connsiteX116" fmla="*/ 743796 w 3024845"/>
                <a:gd name="connsiteY116" fmla="*/ 555577 h 1160647"/>
                <a:gd name="connsiteX117" fmla="*/ 746076 w 3024845"/>
                <a:gd name="connsiteY117" fmla="*/ 555577 h 1160647"/>
                <a:gd name="connsiteX118" fmla="*/ 762036 w 3024845"/>
                <a:gd name="connsiteY118" fmla="*/ 555577 h 1160647"/>
                <a:gd name="connsiteX119" fmla="*/ 762036 w 3024845"/>
                <a:gd name="connsiteY119" fmla="*/ 603136 h 1160647"/>
                <a:gd name="connsiteX120" fmla="*/ 763049 w 3024845"/>
                <a:gd name="connsiteY120" fmla="*/ 603136 h 1160647"/>
                <a:gd name="connsiteX121" fmla="*/ 770143 w 3024845"/>
                <a:gd name="connsiteY121" fmla="*/ 603136 h 1160647"/>
                <a:gd name="connsiteX122" fmla="*/ 784330 w 3024845"/>
                <a:gd name="connsiteY122" fmla="*/ 607460 h 1160647"/>
                <a:gd name="connsiteX123" fmla="*/ 784330 w 3024845"/>
                <a:gd name="connsiteY123" fmla="*/ 646372 h 1160647"/>
                <a:gd name="connsiteX124" fmla="*/ 785343 w 3024845"/>
                <a:gd name="connsiteY124" fmla="*/ 646372 h 1160647"/>
                <a:gd name="connsiteX125" fmla="*/ 792436 w 3024845"/>
                <a:gd name="connsiteY125" fmla="*/ 646372 h 1160647"/>
                <a:gd name="connsiteX126" fmla="*/ 792436 w 3024845"/>
                <a:gd name="connsiteY126" fmla="*/ 647993 h 1160647"/>
                <a:gd name="connsiteX127" fmla="*/ 792436 w 3024845"/>
                <a:gd name="connsiteY127" fmla="*/ 659342 h 1160647"/>
                <a:gd name="connsiteX128" fmla="*/ 794463 w 3024845"/>
                <a:gd name="connsiteY128" fmla="*/ 659342 h 1160647"/>
                <a:gd name="connsiteX129" fmla="*/ 808650 w 3024845"/>
                <a:gd name="connsiteY129" fmla="*/ 659342 h 1160647"/>
                <a:gd name="connsiteX130" fmla="*/ 814730 w 3024845"/>
                <a:gd name="connsiteY130" fmla="*/ 665828 h 1160647"/>
                <a:gd name="connsiteX131" fmla="*/ 814730 w 3024845"/>
                <a:gd name="connsiteY131" fmla="*/ 687446 h 1160647"/>
                <a:gd name="connsiteX132" fmla="*/ 817010 w 3024845"/>
                <a:gd name="connsiteY132" fmla="*/ 687446 h 1160647"/>
                <a:gd name="connsiteX133" fmla="*/ 832970 w 3024845"/>
                <a:gd name="connsiteY133" fmla="*/ 687446 h 1160647"/>
                <a:gd name="connsiteX134" fmla="*/ 832970 w 3024845"/>
                <a:gd name="connsiteY134" fmla="*/ 688526 h 1160647"/>
                <a:gd name="connsiteX135" fmla="*/ 832970 w 3024845"/>
                <a:gd name="connsiteY135" fmla="*/ 696093 h 1160647"/>
                <a:gd name="connsiteX136" fmla="*/ 834237 w 3024845"/>
                <a:gd name="connsiteY136" fmla="*/ 696093 h 1160647"/>
                <a:gd name="connsiteX137" fmla="*/ 843104 w 3024845"/>
                <a:gd name="connsiteY137" fmla="*/ 696093 h 1160647"/>
                <a:gd name="connsiteX138" fmla="*/ 843104 w 3024845"/>
                <a:gd name="connsiteY138" fmla="*/ 698254 h 1160647"/>
                <a:gd name="connsiteX139" fmla="*/ 843104 w 3024845"/>
                <a:gd name="connsiteY139" fmla="*/ 713387 h 1160647"/>
                <a:gd name="connsiteX140" fmla="*/ 847157 w 3024845"/>
                <a:gd name="connsiteY140" fmla="*/ 711495 h 1160647"/>
                <a:gd name="connsiteX141" fmla="*/ 847157 w 3024845"/>
                <a:gd name="connsiteY141" fmla="*/ 698254 h 1160647"/>
                <a:gd name="connsiteX142" fmla="*/ 848170 w 3024845"/>
                <a:gd name="connsiteY142" fmla="*/ 698254 h 1160647"/>
                <a:gd name="connsiteX143" fmla="*/ 855264 w 3024845"/>
                <a:gd name="connsiteY143" fmla="*/ 698254 h 1160647"/>
                <a:gd name="connsiteX144" fmla="*/ 855264 w 3024845"/>
                <a:gd name="connsiteY144" fmla="*/ 699876 h 1160647"/>
                <a:gd name="connsiteX145" fmla="*/ 855264 w 3024845"/>
                <a:gd name="connsiteY145" fmla="*/ 711225 h 1160647"/>
                <a:gd name="connsiteX146" fmla="*/ 856024 w 3024845"/>
                <a:gd name="connsiteY146" fmla="*/ 711225 h 1160647"/>
                <a:gd name="connsiteX147" fmla="*/ 861344 w 3024845"/>
                <a:gd name="connsiteY147" fmla="*/ 711225 h 1160647"/>
                <a:gd name="connsiteX148" fmla="*/ 909984 w 3024845"/>
                <a:gd name="connsiteY148" fmla="*/ 706902 h 1160647"/>
                <a:gd name="connsiteX149" fmla="*/ 909984 w 3024845"/>
                <a:gd name="connsiteY149" fmla="*/ 708253 h 1160647"/>
                <a:gd name="connsiteX150" fmla="*/ 909984 w 3024845"/>
                <a:gd name="connsiteY150" fmla="*/ 717710 h 1160647"/>
                <a:gd name="connsiteX151" fmla="*/ 910744 w 3024845"/>
                <a:gd name="connsiteY151" fmla="*/ 717710 h 1160647"/>
                <a:gd name="connsiteX152" fmla="*/ 916065 w 3024845"/>
                <a:gd name="connsiteY152" fmla="*/ 717710 h 1160647"/>
                <a:gd name="connsiteX153" fmla="*/ 916065 w 3024845"/>
                <a:gd name="connsiteY153" fmla="*/ 719872 h 1160647"/>
                <a:gd name="connsiteX154" fmla="*/ 916065 w 3024845"/>
                <a:gd name="connsiteY154" fmla="*/ 735005 h 1160647"/>
                <a:gd name="connsiteX155" fmla="*/ 918091 w 3024845"/>
                <a:gd name="connsiteY155" fmla="*/ 733654 h 1160647"/>
                <a:gd name="connsiteX156" fmla="*/ 932278 w 3024845"/>
                <a:gd name="connsiteY156" fmla="*/ 724196 h 1160647"/>
                <a:gd name="connsiteX157" fmla="*/ 938358 w 3024845"/>
                <a:gd name="connsiteY157" fmla="*/ 683122 h 1160647"/>
                <a:gd name="connsiteX158" fmla="*/ 939118 w 3024845"/>
                <a:gd name="connsiteY158" fmla="*/ 682852 h 1160647"/>
                <a:gd name="connsiteX159" fmla="*/ 944438 w 3024845"/>
                <a:gd name="connsiteY159" fmla="*/ 680960 h 1160647"/>
                <a:gd name="connsiteX160" fmla="*/ 946465 w 3024845"/>
                <a:gd name="connsiteY160" fmla="*/ 611783 h 1160647"/>
                <a:gd name="connsiteX161" fmla="*/ 948492 w 3024845"/>
                <a:gd name="connsiteY161" fmla="*/ 680960 h 1160647"/>
                <a:gd name="connsiteX162" fmla="*/ 949252 w 3024845"/>
                <a:gd name="connsiteY162" fmla="*/ 681230 h 1160647"/>
                <a:gd name="connsiteX163" fmla="*/ 954572 w 3024845"/>
                <a:gd name="connsiteY163" fmla="*/ 683122 h 1160647"/>
                <a:gd name="connsiteX164" fmla="*/ 954572 w 3024845"/>
                <a:gd name="connsiteY164" fmla="*/ 596651 h 1160647"/>
                <a:gd name="connsiteX165" fmla="*/ 958625 w 3024845"/>
                <a:gd name="connsiteY165" fmla="*/ 564224 h 1160647"/>
                <a:gd name="connsiteX166" fmla="*/ 997132 w 3024845"/>
                <a:gd name="connsiteY166" fmla="*/ 564224 h 1160647"/>
                <a:gd name="connsiteX167" fmla="*/ 997132 w 3024845"/>
                <a:gd name="connsiteY167" fmla="*/ 596651 h 1160647"/>
                <a:gd name="connsiteX168" fmla="*/ 997892 w 3024845"/>
                <a:gd name="connsiteY168" fmla="*/ 596651 h 1160647"/>
                <a:gd name="connsiteX169" fmla="*/ 1003212 w 3024845"/>
                <a:gd name="connsiteY169" fmla="*/ 596651 h 1160647"/>
                <a:gd name="connsiteX170" fmla="*/ 1003212 w 3024845"/>
                <a:gd name="connsiteY170" fmla="*/ 514503 h 1160647"/>
                <a:gd name="connsiteX171" fmla="*/ 1004986 w 3024845"/>
                <a:gd name="connsiteY171" fmla="*/ 514503 h 1160647"/>
                <a:gd name="connsiteX172" fmla="*/ 1017399 w 3024845"/>
                <a:gd name="connsiteY172" fmla="*/ 514503 h 1160647"/>
                <a:gd name="connsiteX173" fmla="*/ 1017399 w 3024845"/>
                <a:gd name="connsiteY173" fmla="*/ 512612 h 1160647"/>
                <a:gd name="connsiteX174" fmla="*/ 1017399 w 3024845"/>
                <a:gd name="connsiteY174" fmla="*/ 499371 h 1160647"/>
                <a:gd name="connsiteX175" fmla="*/ 1039693 w 3024845"/>
                <a:gd name="connsiteY175" fmla="*/ 499371 h 1160647"/>
                <a:gd name="connsiteX176" fmla="*/ 1039693 w 3024845"/>
                <a:gd name="connsiteY176" fmla="*/ 498290 h 1160647"/>
                <a:gd name="connsiteX177" fmla="*/ 1039693 w 3024845"/>
                <a:gd name="connsiteY177" fmla="*/ 490724 h 1160647"/>
                <a:gd name="connsiteX178" fmla="*/ 1041466 w 3024845"/>
                <a:gd name="connsiteY178" fmla="*/ 490724 h 1160647"/>
                <a:gd name="connsiteX179" fmla="*/ 1053880 w 3024845"/>
                <a:gd name="connsiteY179" fmla="*/ 490724 h 1160647"/>
                <a:gd name="connsiteX180" fmla="*/ 1053880 w 3024845"/>
                <a:gd name="connsiteY180" fmla="*/ 491805 h 1160647"/>
                <a:gd name="connsiteX181" fmla="*/ 1053880 w 3024845"/>
                <a:gd name="connsiteY181" fmla="*/ 499371 h 1160647"/>
                <a:gd name="connsiteX182" fmla="*/ 1054640 w 3024845"/>
                <a:gd name="connsiteY182" fmla="*/ 499371 h 1160647"/>
                <a:gd name="connsiteX183" fmla="*/ 1059960 w 3024845"/>
                <a:gd name="connsiteY183" fmla="*/ 499371 h 1160647"/>
                <a:gd name="connsiteX184" fmla="*/ 1070093 w 3024845"/>
                <a:gd name="connsiteY184" fmla="*/ 495047 h 1160647"/>
                <a:gd name="connsiteX185" fmla="*/ 1074146 w 3024845"/>
                <a:gd name="connsiteY185" fmla="*/ 498290 h 1160647"/>
                <a:gd name="connsiteX186" fmla="*/ 1074146 w 3024845"/>
                <a:gd name="connsiteY186" fmla="*/ 490724 h 1160647"/>
                <a:gd name="connsiteX187" fmla="*/ 1076426 w 3024845"/>
                <a:gd name="connsiteY187" fmla="*/ 490724 h 1160647"/>
                <a:gd name="connsiteX188" fmla="*/ 1092387 w 3024845"/>
                <a:gd name="connsiteY188" fmla="*/ 490724 h 1160647"/>
                <a:gd name="connsiteX189" fmla="*/ 1092387 w 3024845"/>
                <a:gd name="connsiteY189" fmla="*/ 491805 h 1160647"/>
                <a:gd name="connsiteX190" fmla="*/ 1092387 w 3024845"/>
                <a:gd name="connsiteY190" fmla="*/ 499371 h 1160647"/>
                <a:gd name="connsiteX191" fmla="*/ 1122787 w 3024845"/>
                <a:gd name="connsiteY191" fmla="*/ 499371 h 1160647"/>
                <a:gd name="connsiteX192" fmla="*/ 1122787 w 3024845"/>
                <a:gd name="connsiteY192" fmla="*/ 500992 h 1160647"/>
                <a:gd name="connsiteX193" fmla="*/ 1122787 w 3024845"/>
                <a:gd name="connsiteY193" fmla="*/ 512342 h 1160647"/>
                <a:gd name="connsiteX194" fmla="*/ 1149134 w 3024845"/>
                <a:gd name="connsiteY194" fmla="*/ 512342 h 1160647"/>
                <a:gd name="connsiteX195" fmla="*/ 1149134 w 3024845"/>
                <a:gd name="connsiteY195" fmla="*/ 542606 h 1160647"/>
                <a:gd name="connsiteX196" fmla="*/ 1149894 w 3024845"/>
                <a:gd name="connsiteY196" fmla="*/ 542606 h 1160647"/>
                <a:gd name="connsiteX197" fmla="*/ 1155214 w 3024845"/>
                <a:gd name="connsiteY197" fmla="*/ 542606 h 1160647"/>
                <a:gd name="connsiteX198" fmla="*/ 1155214 w 3024845"/>
                <a:gd name="connsiteY198" fmla="*/ 543687 h 1160647"/>
                <a:gd name="connsiteX199" fmla="*/ 1155214 w 3024845"/>
                <a:gd name="connsiteY199" fmla="*/ 551254 h 1160647"/>
                <a:gd name="connsiteX200" fmla="*/ 1159268 w 3024845"/>
                <a:gd name="connsiteY200" fmla="*/ 581518 h 1160647"/>
                <a:gd name="connsiteX201" fmla="*/ 1160028 w 3024845"/>
                <a:gd name="connsiteY201" fmla="*/ 581518 h 1160647"/>
                <a:gd name="connsiteX202" fmla="*/ 1165348 w 3024845"/>
                <a:gd name="connsiteY202" fmla="*/ 581518 h 1160647"/>
                <a:gd name="connsiteX203" fmla="*/ 1165348 w 3024845"/>
                <a:gd name="connsiteY203" fmla="*/ 582329 h 1160647"/>
                <a:gd name="connsiteX204" fmla="*/ 1165348 w 3024845"/>
                <a:gd name="connsiteY204" fmla="*/ 588004 h 1160647"/>
                <a:gd name="connsiteX205" fmla="*/ 1166361 w 3024845"/>
                <a:gd name="connsiteY205" fmla="*/ 588004 h 1160647"/>
                <a:gd name="connsiteX206" fmla="*/ 1173454 w 3024845"/>
                <a:gd name="connsiteY206" fmla="*/ 588004 h 1160647"/>
                <a:gd name="connsiteX207" fmla="*/ 1173454 w 3024845"/>
                <a:gd name="connsiteY207" fmla="*/ 618269 h 1160647"/>
                <a:gd name="connsiteX208" fmla="*/ 1175481 w 3024845"/>
                <a:gd name="connsiteY208" fmla="*/ 618269 h 1160647"/>
                <a:gd name="connsiteX209" fmla="*/ 1189668 w 3024845"/>
                <a:gd name="connsiteY209" fmla="*/ 618269 h 1160647"/>
                <a:gd name="connsiteX210" fmla="*/ 1189668 w 3024845"/>
                <a:gd name="connsiteY210" fmla="*/ 642048 h 1160647"/>
                <a:gd name="connsiteX211" fmla="*/ 1191695 w 3024845"/>
                <a:gd name="connsiteY211" fmla="*/ 643669 h 1160647"/>
                <a:gd name="connsiteX212" fmla="*/ 1191695 w 3024845"/>
                <a:gd name="connsiteY212" fmla="*/ 655019 h 1160647"/>
                <a:gd name="connsiteX213" fmla="*/ 1192455 w 3024845"/>
                <a:gd name="connsiteY213" fmla="*/ 655019 h 1160647"/>
                <a:gd name="connsiteX214" fmla="*/ 1197775 w 3024845"/>
                <a:gd name="connsiteY214" fmla="*/ 655019 h 1160647"/>
                <a:gd name="connsiteX215" fmla="*/ 1197775 w 3024845"/>
                <a:gd name="connsiteY215" fmla="*/ 678798 h 1160647"/>
                <a:gd name="connsiteX216" fmla="*/ 1199041 w 3024845"/>
                <a:gd name="connsiteY216" fmla="*/ 678798 h 1160647"/>
                <a:gd name="connsiteX217" fmla="*/ 1207908 w 3024845"/>
                <a:gd name="connsiteY217" fmla="*/ 678798 h 1160647"/>
                <a:gd name="connsiteX218" fmla="*/ 1209935 w 3024845"/>
                <a:gd name="connsiteY218" fmla="*/ 682852 h 1160647"/>
                <a:gd name="connsiteX219" fmla="*/ 1209935 w 3024845"/>
                <a:gd name="connsiteY219" fmla="*/ 696093 h 1160647"/>
                <a:gd name="connsiteX220" fmla="*/ 1211455 w 3024845"/>
                <a:gd name="connsiteY220" fmla="*/ 694201 h 1160647"/>
                <a:gd name="connsiteX221" fmla="*/ 1222095 w 3024845"/>
                <a:gd name="connsiteY221" fmla="*/ 680960 h 1160647"/>
                <a:gd name="connsiteX222" fmla="*/ 1250469 w 3024845"/>
                <a:gd name="connsiteY222" fmla="*/ 680960 h 1160647"/>
                <a:gd name="connsiteX223" fmla="*/ 1250469 w 3024845"/>
                <a:gd name="connsiteY223" fmla="*/ 767431 h 1160647"/>
                <a:gd name="connsiteX224" fmla="*/ 1251229 w 3024845"/>
                <a:gd name="connsiteY224" fmla="*/ 767431 h 1160647"/>
                <a:gd name="connsiteX225" fmla="*/ 1256549 w 3024845"/>
                <a:gd name="connsiteY225" fmla="*/ 767431 h 1160647"/>
                <a:gd name="connsiteX226" fmla="*/ 1257309 w 3024845"/>
                <a:gd name="connsiteY226" fmla="*/ 766080 h 1160647"/>
                <a:gd name="connsiteX227" fmla="*/ 1262629 w 3024845"/>
                <a:gd name="connsiteY227" fmla="*/ 756622 h 1160647"/>
                <a:gd name="connsiteX228" fmla="*/ 1262629 w 3024845"/>
                <a:gd name="connsiteY228" fmla="*/ 758514 h 1160647"/>
                <a:gd name="connsiteX229" fmla="*/ 1262629 w 3024845"/>
                <a:gd name="connsiteY229" fmla="*/ 771755 h 1160647"/>
                <a:gd name="connsiteX230" fmla="*/ 1266682 w 3024845"/>
                <a:gd name="connsiteY230" fmla="*/ 726358 h 1160647"/>
                <a:gd name="connsiteX231" fmla="*/ 1267442 w 3024845"/>
                <a:gd name="connsiteY231" fmla="*/ 726358 h 1160647"/>
                <a:gd name="connsiteX232" fmla="*/ 1272762 w 3024845"/>
                <a:gd name="connsiteY232" fmla="*/ 726358 h 1160647"/>
                <a:gd name="connsiteX233" fmla="*/ 1272762 w 3024845"/>
                <a:gd name="connsiteY233" fmla="*/ 661504 h 1160647"/>
                <a:gd name="connsiteX234" fmla="*/ 1273776 w 3024845"/>
                <a:gd name="connsiteY234" fmla="*/ 661504 h 1160647"/>
                <a:gd name="connsiteX235" fmla="*/ 1280869 w 3024845"/>
                <a:gd name="connsiteY235" fmla="*/ 661504 h 1160647"/>
                <a:gd name="connsiteX236" fmla="*/ 1293029 w 3024845"/>
                <a:gd name="connsiteY236" fmla="*/ 618269 h 1160647"/>
                <a:gd name="connsiteX237" fmla="*/ 1294296 w 3024845"/>
                <a:gd name="connsiteY237" fmla="*/ 618269 h 1160647"/>
                <a:gd name="connsiteX238" fmla="*/ 1303163 w 3024845"/>
                <a:gd name="connsiteY238" fmla="*/ 618269 h 1160647"/>
                <a:gd name="connsiteX239" fmla="*/ 1313296 w 3024845"/>
                <a:gd name="connsiteY239" fmla="*/ 661504 h 1160647"/>
                <a:gd name="connsiteX240" fmla="*/ 1314309 w 3024845"/>
                <a:gd name="connsiteY240" fmla="*/ 661504 h 1160647"/>
                <a:gd name="connsiteX241" fmla="*/ 1321403 w 3024845"/>
                <a:gd name="connsiteY241" fmla="*/ 661504 h 1160647"/>
                <a:gd name="connsiteX242" fmla="*/ 1321403 w 3024845"/>
                <a:gd name="connsiteY242" fmla="*/ 700416 h 1160647"/>
                <a:gd name="connsiteX243" fmla="*/ 1323176 w 3024845"/>
                <a:gd name="connsiteY243" fmla="*/ 700416 h 1160647"/>
                <a:gd name="connsiteX244" fmla="*/ 1335590 w 3024845"/>
                <a:gd name="connsiteY244" fmla="*/ 700416 h 1160647"/>
                <a:gd name="connsiteX245" fmla="*/ 1335590 w 3024845"/>
                <a:gd name="connsiteY245" fmla="*/ 702578 h 1160647"/>
                <a:gd name="connsiteX246" fmla="*/ 1335590 w 3024845"/>
                <a:gd name="connsiteY246" fmla="*/ 717710 h 1160647"/>
                <a:gd name="connsiteX247" fmla="*/ 1339643 w 3024845"/>
                <a:gd name="connsiteY247" fmla="*/ 715549 h 1160647"/>
                <a:gd name="connsiteX248" fmla="*/ 1339643 w 3024845"/>
                <a:gd name="connsiteY248" fmla="*/ 700416 h 1160647"/>
                <a:gd name="connsiteX249" fmla="*/ 1341163 w 3024845"/>
                <a:gd name="connsiteY249" fmla="*/ 700416 h 1160647"/>
                <a:gd name="connsiteX250" fmla="*/ 1351803 w 3024845"/>
                <a:gd name="connsiteY250" fmla="*/ 700416 h 1160647"/>
                <a:gd name="connsiteX251" fmla="*/ 1351803 w 3024845"/>
                <a:gd name="connsiteY251" fmla="*/ 702037 h 1160647"/>
                <a:gd name="connsiteX252" fmla="*/ 1351803 w 3024845"/>
                <a:gd name="connsiteY252" fmla="*/ 713387 h 1160647"/>
                <a:gd name="connsiteX253" fmla="*/ 1382204 w 3024845"/>
                <a:gd name="connsiteY253" fmla="*/ 713387 h 1160647"/>
                <a:gd name="connsiteX254" fmla="*/ 1382204 w 3024845"/>
                <a:gd name="connsiteY254" fmla="*/ 676637 h 1160647"/>
                <a:gd name="connsiteX255" fmla="*/ 1383470 w 3024845"/>
                <a:gd name="connsiteY255" fmla="*/ 676637 h 1160647"/>
                <a:gd name="connsiteX256" fmla="*/ 1392337 w 3024845"/>
                <a:gd name="connsiteY256" fmla="*/ 676637 h 1160647"/>
                <a:gd name="connsiteX257" fmla="*/ 1392337 w 3024845"/>
                <a:gd name="connsiteY257" fmla="*/ 698254 h 1160647"/>
                <a:gd name="connsiteX258" fmla="*/ 1394364 w 3024845"/>
                <a:gd name="connsiteY258" fmla="*/ 665828 h 1160647"/>
                <a:gd name="connsiteX259" fmla="*/ 1416657 w 3024845"/>
                <a:gd name="connsiteY259" fmla="*/ 665828 h 1160647"/>
                <a:gd name="connsiteX260" fmla="*/ 1416657 w 3024845"/>
                <a:gd name="connsiteY260" fmla="*/ 664206 h 1160647"/>
                <a:gd name="connsiteX261" fmla="*/ 1416657 w 3024845"/>
                <a:gd name="connsiteY261" fmla="*/ 652857 h 1160647"/>
                <a:gd name="connsiteX262" fmla="*/ 1417417 w 3024845"/>
                <a:gd name="connsiteY262" fmla="*/ 652857 h 1160647"/>
                <a:gd name="connsiteX263" fmla="*/ 1422737 w 3024845"/>
                <a:gd name="connsiteY263" fmla="*/ 652857 h 1160647"/>
                <a:gd name="connsiteX264" fmla="*/ 1422737 w 3024845"/>
                <a:gd name="connsiteY264" fmla="*/ 650966 h 1160647"/>
                <a:gd name="connsiteX265" fmla="*/ 1422737 w 3024845"/>
                <a:gd name="connsiteY265" fmla="*/ 637725 h 1160647"/>
                <a:gd name="connsiteX266" fmla="*/ 1426791 w 3024845"/>
                <a:gd name="connsiteY266" fmla="*/ 644210 h 1160647"/>
                <a:gd name="connsiteX267" fmla="*/ 1429071 w 3024845"/>
                <a:gd name="connsiteY267" fmla="*/ 644210 h 1160647"/>
                <a:gd name="connsiteX268" fmla="*/ 1445031 w 3024845"/>
                <a:gd name="connsiteY268" fmla="*/ 644210 h 1160647"/>
                <a:gd name="connsiteX269" fmla="*/ 1445031 w 3024845"/>
                <a:gd name="connsiteY269" fmla="*/ 643399 h 1160647"/>
                <a:gd name="connsiteX270" fmla="*/ 1445031 w 3024845"/>
                <a:gd name="connsiteY270" fmla="*/ 637725 h 1160647"/>
                <a:gd name="connsiteX271" fmla="*/ 1445791 w 3024845"/>
                <a:gd name="connsiteY271" fmla="*/ 637725 h 1160647"/>
                <a:gd name="connsiteX272" fmla="*/ 1451111 w 3024845"/>
                <a:gd name="connsiteY272" fmla="*/ 637725 h 1160647"/>
                <a:gd name="connsiteX273" fmla="*/ 1451111 w 3024845"/>
                <a:gd name="connsiteY273" fmla="*/ 639076 h 1160647"/>
                <a:gd name="connsiteX274" fmla="*/ 1451111 w 3024845"/>
                <a:gd name="connsiteY274" fmla="*/ 648534 h 1160647"/>
                <a:gd name="connsiteX275" fmla="*/ 1489618 w 3024845"/>
                <a:gd name="connsiteY275" fmla="*/ 648534 h 1160647"/>
                <a:gd name="connsiteX276" fmla="*/ 1489618 w 3024845"/>
                <a:gd name="connsiteY276" fmla="*/ 786887 h 1160647"/>
                <a:gd name="connsiteX277" fmla="*/ 1491138 w 3024845"/>
                <a:gd name="connsiteY277" fmla="*/ 786887 h 1160647"/>
                <a:gd name="connsiteX278" fmla="*/ 1501778 w 3024845"/>
                <a:gd name="connsiteY278" fmla="*/ 786887 h 1160647"/>
                <a:gd name="connsiteX279" fmla="*/ 1501778 w 3024845"/>
                <a:gd name="connsiteY279" fmla="*/ 773917 h 1160647"/>
                <a:gd name="connsiteX280" fmla="*/ 1505832 w 3024845"/>
                <a:gd name="connsiteY280" fmla="*/ 773917 h 1160647"/>
                <a:gd name="connsiteX281" fmla="*/ 1505832 w 3024845"/>
                <a:gd name="connsiteY281" fmla="*/ 786887 h 1160647"/>
                <a:gd name="connsiteX282" fmla="*/ 1536232 w 3024845"/>
                <a:gd name="connsiteY282" fmla="*/ 786887 h 1160647"/>
                <a:gd name="connsiteX283" fmla="*/ 1536232 w 3024845"/>
                <a:gd name="connsiteY283" fmla="*/ 756622 h 1160647"/>
                <a:gd name="connsiteX284" fmla="*/ 1548392 w 3024845"/>
                <a:gd name="connsiteY284" fmla="*/ 756622 h 1160647"/>
                <a:gd name="connsiteX285" fmla="*/ 1560552 w 3024845"/>
                <a:gd name="connsiteY285" fmla="*/ 754461 h 1160647"/>
                <a:gd name="connsiteX286" fmla="*/ 1564606 w 3024845"/>
                <a:gd name="connsiteY286" fmla="*/ 756622 h 1160647"/>
                <a:gd name="connsiteX287" fmla="*/ 1574739 w 3024845"/>
                <a:gd name="connsiteY287" fmla="*/ 756622 h 1160647"/>
                <a:gd name="connsiteX288" fmla="*/ 1574739 w 3024845"/>
                <a:gd name="connsiteY288" fmla="*/ 786887 h 1160647"/>
                <a:gd name="connsiteX289" fmla="*/ 1582846 w 3024845"/>
                <a:gd name="connsiteY289" fmla="*/ 786887 h 1160647"/>
                <a:gd name="connsiteX290" fmla="*/ 1582846 w 3024845"/>
                <a:gd name="connsiteY290" fmla="*/ 804182 h 1160647"/>
                <a:gd name="connsiteX291" fmla="*/ 1592182 w 3024845"/>
                <a:gd name="connsiteY291" fmla="*/ 805087 h 1160647"/>
                <a:gd name="connsiteX292" fmla="*/ 1605140 w 3024845"/>
                <a:gd name="connsiteY292" fmla="*/ 805087 h 1160647"/>
                <a:gd name="connsiteX293" fmla="*/ 1605140 w 3024845"/>
                <a:gd name="connsiteY293" fmla="*/ 789049 h 1160647"/>
                <a:gd name="connsiteX294" fmla="*/ 1673096 w 3024845"/>
                <a:gd name="connsiteY294" fmla="*/ 789049 h 1160647"/>
                <a:gd name="connsiteX295" fmla="*/ 1673096 w 3024845"/>
                <a:gd name="connsiteY295" fmla="*/ 703796 h 1160647"/>
                <a:gd name="connsiteX296" fmla="*/ 1745104 w 3024845"/>
                <a:gd name="connsiteY296" fmla="*/ 703796 h 1160647"/>
                <a:gd name="connsiteX297" fmla="*/ 1745104 w 3024845"/>
                <a:gd name="connsiteY297" fmla="*/ 782564 h 1160647"/>
                <a:gd name="connsiteX298" fmla="*/ 1747008 w 3024845"/>
                <a:gd name="connsiteY298" fmla="*/ 782564 h 1160647"/>
                <a:gd name="connsiteX299" fmla="*/ 1748250 w 3024845"/>
                <a:gd name="connsiteY299" fmla="*/ 805087 h 1160647"/>
                <a:gd name="connsiteX300" fmla="*/ 1757926 w 3024845"/>
                <a:gd name="connsiteY300" fmla="*/ 805087 h 1160647"/>
                <a:gd name="connsiteX301" fmla="*/ 1759168 w 3024845"/>
                <a:gd name="connsiteY301" fmla="*/ 782564 h 1160647"/>
                <a:gd name="connsiteX302" fmla="*/ 1765248 w 3024845"/>
                <a:gd name="connsiteY302" fmla="*/ 782564 h 1160647"/>
                <a:gd name="connsiteX303" fmla="*/ 1766490 w 3024845"/>
                <a:gd name="connsiteY303" fmla="*/ 805087 h 1160647"/>
                <a:gd name="connsiteX304" fmla="*/ 1817112 w 3024845"/>
                <a:gd name="connsiteY304" fmla="*/ 805087 h 1160647"/>
                <a:gd name="connsiteX305" fmla="*/ 1817112 w 3024845"/>
                <a:gd name="connsiteY305" fmla="*/ 642059 h 1160647"/>
                <a:gd name="connsiteX306" fmla="*/ 2014439 w 3024845"/>
                <a:gd name="connsiteY306" fmla="*/ 642059 h 1160647"/>
                <a:gd name="connsiteX307" fmla="*/ 2014439 w 3024845"/>
                <a:gd name="connsiteY307" fmla="*/ 805087 h 1160647"/>
                <a:gd name="connsiteX308" fmla="*/ 2033136 w 3024845"/>
                <a:gd name="connsiteY308" fmla="*/ 805087 h 1160647"/>
                <a:gd name="connsiteX309" fmla="*/ 2033136 w 3024845"/>
                <a:gd name="connsiteY309" fmla="*/ 722394 h 1160647"/>
                <a:gd name="connsiteX310" fmla="*/ 2128256 w 3024845"/>
                <a:gd name="connsiteY310" fmla="*/ 722394 h 1160647"/>
                <a:gd name="connsiteX311" fmla="*/ 2140186 w 3024845"/>
                <a:gd name="connsiteY311" fmla="*/ 404253 h 1160647"/>
                <a:gd name="connsiteX312" fmla="*/ 2128026 w 3024845"/>
                <a:gd name="connsiteY312" fmla="*/ 382635 h 1160647"/>
                <a:gd name="connsiteX313" fmla="*/ 2121946 w 3024845"/>
                <a:gd name="connsiteY313" fmla="*/ 378311 h 1160647"/>
                <a:gd name="connsiteX314" fmla="*/ 2130053 w 3024845"/>
                <a:gd name="connsiteY314" fmla="*/ 354532 h 1160647"/>
                <a:gd name="connsiteX315" fmla="*/ 2130053 w 3024845"/>
                <a:gd name="connsiteY315" fmla="*/ 337238 h 1160647"/>
                <a:gd name="connsiteX316" fmla="*/ 2144240 w 3024845"/>
                <a:gd name="connsiteY316" fmla="*/ 337238 h 1160647"/>
                <a:gd name="connsiteX317" fmla="*/ 2144240 w 3024845"/>
                <a:gd name="connsiteY317" fmla="*/ 315620 h 1160647"/>
                <a:gd name="connsiteX318" fmla="*/ 2146266 w 3024845"/>
                <a:gd name="connsiteY318" fmla="*/ 311296 h 1160647"/>
                <a:gd name="connsiteX319" fmla="*/ 2146266 w 3024845"/>
                <a:gd name="connsiteY319" fmla="*/ 233472 h 1160647"/>
                <a:gd name="connsiteX320" fmla="*/ 2144240 w 3024845"/>
                <a:gd name="connsiteY320" fmla="*/ 226987 h 1160647"/>
                <a:gd name="connsiteX321" fmla="*/ 2150320 w 3024845"/>
                <a:gd name="connsiteY321" fmla="*/ 220501 h 1160647"/>
                <a:gd name="connsiteX322" fmla="*/ 2150320 w 3024845"/>
                <a:gd name="connsiteY322" fmla="*/ 162133 h 1160647"/>
                <a:gd name="connsiteX323" fmla="*/ 2152346 w 3024845"/>
                <a:gd name="connsiteY323" fmla="*/ 157810 h 1160647"/>
                <a:gd name="connsiteX324" fmla="*/ 2152346 w 3024845"/>
                <a:gd name="connsiteY324" fmla="*/ 101604 h 1160647"/>
                <a:gd name="connsiteX325" fmla="*/ 2154373 w 3024845"/>
                <a:gd name="connsiteY325" fmla="*/ 82148 h 1160647"/>
                <a:gd name="connsiteX326" fmla="*/ 2158427 w 3024845"/>
                <a:gd name="connsiteY326" fmla="*/ 99442 h 1160647"/>
                <a:gd name="connsiteX327" fmla="*/ 2160453 w 3024845"/>
                <a:gd name="connsiteY327" fmla="*/ 157810 h 1160647"/>
                <a:gd name="connsiteX328" fmla="*/ 2162480 w 3024845"/>
                <a:gd name="connsiteY328" fmla="*/ 220501 h 1160647"/>
                <a:gd name="connsiteX329" fmla="*/ 2168560 w 3024845"/>
                <a:gd name="connsiteY329" fmla="*/ 226987 h 1160647"/>
                <a:gd name="connsiteX330" fmla="*/ 2166533 w 3024845"/>
                <a:gd name="connsiteY330" fmla="*/ 233472 h 1160647"/>
                <a:gd name="connsiteX331" fmla="*/ 2166533 w 3024845"/>
                <a:gd name="connsiteY331" fmla="*/ 311296 h 1160647"/>
                <a:gd name="connsiteX332" fmla="*/ 2168560 w 3024845"/>
                <a:gd name="connsiteY332" fmla="*/ 315620 h 1160647"/>
                <a:gd name="connsiteX333" fmla="*/ 2168560 w 3024845"/>
                <a:gd name="connsiteY333" fmla="*/ 337238 h 1160647"/>
                <a:gd name="connsiteX334" fmla="*/ 2182747 w 3024845"/>
                <a:gd name="connsiteY334" fmla="*/ 337238 h 1160647"/>
                <a:gd name="connsiteX335" fmla="*/ 2182747 w 3024845"/>
                <a:gd name="connsiteY335" fmla="*/ 354532 h 1160647"/>
                <a:gd name="connsiteX336" fmla="*/ 2190854 w 3024845"/>
                <a:gd name="connsiteY336" fmla="*/ 378311 h 1160647"/>
                <a:gd name="connsiteX337" fmla="*/ 2184774 w 3024845"/>
                <a:gd name="connsiteY337" fmla="*/ 382635 h 1160647"/>
                <a:gd name="connsiteX338" fmla="*/ 2172613 w 3024845"/>
                <a:gd name="connsiteY338" fmla="*/ 404253 h 1160647"/>
                <a:gd name="connsiteX339" fmla="*/ 2180720 w 3024845"/>
                <a:gd name="connsiteY339" fmla="*/ 657181 h 1160647"/>
                <a:gd name="connsiteX340" fmla="*/ 2245574 w 3024845"/>
                <a:gd name="connsiteY340" fmla="*/ 657181 h 1160647"/>
                <a:gd name="connsiteX341" fmla="*/ 2245574 w 3024845"/>
                <a:gd name="connsiteY341" fmla="*/ 732843 h 1160647"/>
                <a:gd name="connsiteX342" fmla="*/ 2253681 w 3024845"/>
                <a:gd name="connsiteY342" fmla="*/ 732843 h 1160647"/>
                <a:gd name="connsiteX343" fmla="*/ 2255708 w 3024845"/>
                <a:gd name="connsiteY343" fmla="*/ 726358 h 1160647"/>
                <a:gd name="connsiteX344" fmla="*/ 2261788 w 3024845"/>
                <a:gd name="connsiteY344" fmla="*/ 726358 h 1160647"/>
                <a:gd name="connsiteX345" fmla="*/ 2263815 w 3024845"/>
                <a:gd name="connsiteY345" fmla="*/ 735005 h 1160647"/>
                <a:gd name="connsiteX346" fmla="*/ 2275975 w 3024845"/>
                <a:gd name="connsiteY346" fmla="*/ 735005 h 1160647"/>
                <a:gd name="connsiteX347" fmla="*/ 2275975 w 3024845"/>
                <a:gd name="connsiteY347" fmla="*/ 728519 h 1160647"/>
                <a:gd name="connsiteX348" fmla="*/ 2298268 w 3024845"/>
                <a:gd name="connsiteY348" fmla="*/ 728519 h 1160647"/>
                <a:gd name="connsiteX349" fmla="*/ 2298268 w 3024845"/>
                <a:gd name="connsiteY349" fmla="*/ 735005 h 1160647"/>
                <a:gd name="connsiteX350" fmla="*/ 2318535 w 3024845"/>
                <a:gd name="connsiteY350" fmla="*/ 735005 h 1160647"/>
                <a:gd name="connsiteX351" fmla="*/ 2318535 w 3024845"/>
                <a:gd name="connsiteY351" fmla="*/ 780402 h 1160647"/>
                <a:gd name="connsiteX352" fmla="*/ 2332722 w 3024845"/>
                <a:gd name="connsiteY352" fmla="*/ 780402 h 1160647"/>
                <a:gd name="connsiteX353" fmla="*/ 2332722 w 3024845"/>
                <a:gd name="connsiteY353" fmla="*/ 767431 h 1160647"/>
                <a:gd name="connsiteX354" fmla="*/ 2348936 w 3024845"/>
                <a:gd name="connsiteY354" fmla="*/ 767431 h 1160647"/>
                <a:gd name="connsiteX355" fmla="*/ 2348936 w 3024845"/>
                <a:gd name="connsiteY355" fmla="*/ 588004 h 1160647"/>
                <a:gd name="connsiteX356" fmla="*/ 2355016 w 3024845"/>
                <a:gd name="connsiteY356" fmla="*/ 581518 h 1160647"/>
                <a:gd name="connsiteX357" fmla="*/ 2427977 w 3024845"/>
                <a:gd name="connsiteY357" fmla="*/ 581518 h 1160647"/>
                <a:gd name="connsiteX358" fmla="*/ 2427977 w 3024845"/>
                <a:gd name="connsiteY358" fmla="*/ 590166 h 1160647"/>
                <a:gd name="connsiteX359" fmla="*/ 2438110 w 3024845"/>
                <a:gd name="connsiteY359" fmla="*/ 590166 h 1160647"/>
                <a:gd name="connsiteX360" fmla="*/ 2438110 w 3024845"/>
                <a:gd name="connsiteY360" fmla="*/ 704740 h 1160647"/>
                <a:gd name="connsiteX361" fmla="*/ 2460404 w 3024845"/>
                <a:gd name="connsiteY361" fmla="*/ 704740 h 1160647"/>
                <a:gd name="connsiteX362" fmla="*/ 2460404 w 3024845"/>
                <a:gd name="connsiteY362" fmla="*/ 637725 h 1160647"/>
                <a:gd name="connsiteX363" fmla="*/ 2486751 w 3024845"/>
                <a:gd name="connsiteY363" fmla="*/ 637725 h 1160647"/>
                <a:gd name="connsiteX364" fmla="*/ 2490804 w 3024845"/>
                <a:gd name="connsiteY364" fmla="*/ 633401 h 1160647"/>
                <a:gd name="connsiteX365" fmla="*/ 2498911 w 3024845"/>
                <a:gd name="connsiteY365" fmla="*/ 633401 h 1160647"/>
                <a:gd name="connsiteX366" fmla="*/ 2502964 w 3024845"/>
                <a:gd name="connsiteY366" fmla="*/ 637725 h 1160647"/>
                <a:gd name="connsiteX367" fmla="*/ 2525258 w 3024845"/>
                <a:gd name="connsiteY367" fmla="*/ 637725 h 1160647"/>
                <a:gd name="connsiteX368" fmla="*/ 2525258 w 3024845"/>
                <a:gd name="connsiteY368" fmla="*/ 520989 h 1160647"/>
                <a:gd name="connsiteX369" fmla="*/ 2582005 w 3024845"/>
                <a:gd name="connsiteY369" fmla="*/ 510180 h 1160647"/>
                <a:gd name="connsiteX370" fmla="*/ 2582005 w 3024845"/>
                <a:gd name="connsiteY370" fmla="*/ 511261 h 1160647"/>
                <a:gd name="connsiteX371" fmla="*/ 2582005 w 3024845"/>
                <a:gd name="connsiteY371" fmla="*/ 518827 h 1160647"/>
                <a:gd name="connsiteX372" fmla="*/ 2608352 w 3024845"/>
                <a:gd name="connsiteY372" fmla="*/ 518827 h 1160647"/>
                <a:gd name="connsiteX373" fmla="*/ 2608352 w 3024845"/>
                <a:gd name="connsiteY373" fmla="*/ 773917 h 1160647"/>
                <a:gd name="connsiteX374" fmla="*/ 2630646 w 3024845"/>
                <a:gd name="connsiteY374" fmla="*/ 773917 h 1160647"/>
                <a:gd name="connsiteX375" fmla="*/ 2630646 w 3024845"/>
                <a:gd name="connsiteY375" fmla="*/ 769593 h 1160647"/>
                <a:gd name="connsiteX376" fmla="*/ 2642806 w 3024845"/>
                <a:gd name="connsiteY376" fmla="*/ 769593 h 1160647"/>
                <a:gd name="connsiteX377" fmla="*/ 2642806 w 3024845"/>
                <a:gd name="connsiteY377" fmla="*/ 773917 h 1160647"/>
                <a:gd name="connsiteX378" fmla="*/ 2667126 w 3024845"/>
                <a:gd name="connsiteY378" fmla="*/ 773917 h 1160647"/>
                <a:gd name="connsiteX379" fmla="*/ 2667126 w 3024845"/>
                <a:gd name="connsiteY379" fmla="*/ 760946 h 1160647"/>
                <a:gd name="connsiteX380" fmla="*/ 2695500 w 3024845"/>
                <a:gd name="connsiteY380" fmla="*/ 760946 h 1160647"/>
                <a:gd name="connsiteX381" fmla="*/ 2707660 w 3024845"/>
                <a:gd name="connsiteY381" fmla="*/ 756622 h 1160647"/>
                <a:gd name="connsiteX382" fmla="*/ 2727927 w 3024845"/>
                <a:gd name="connsiteY382" fmla="*/ 760946 h 1160647"/>
                <a:gd name="connsiteX383" fmla="*/ 2727927 w 3024845"/>
                <a:gd name="connsiteY383" fmla="*/ 743652 h 1160647"/>
                <a:gd name="connsiteX384" fmla="*/ 2736034 w 3024845"/>
                <a:gd name="connsiteY384" fmla="*/ 743652 h 1160647"/>
                <a:gd name="connsiteX385" fmla="*/ 2736034 w 3024845"/>
                <a:gd name="connsiteY385" fmla="*/ 730681 h 1160647"/>
                <a:gd name="connsiteX386" fmla="*/ 2792781 w 3024845"/>
                <a:gd name="connsiteY386" fmla="*/ 730681 h 1160647"/>
                <a:gd name="connsiteX387" fmla="*/ 2792781 w 3024845"/>
                <a:gd name="connsiteY387" fmla="*/ 700416 h 1160647"/>
                <a:gd name="connsiteX388" fmla="*/ 2811021 w 3024845"/>
                <a:gd name="connsiteY388" fmla="*/ 700416 h 1160647"/>
                <a:gd name="connsiteX389" fmla="*/ 2811021 w 3024845"/>
                <a:gd name="connsiteY389" fmla="*/ 693931 h 1160647"/>
                <a:gd name="connsiteX390" fmla="*/ 2823181 w 3024845"/>
                <a:gd name="connsiteY390" fmla="*/ 693931 h 1160647"/>
                <a:gd name="connsiteX391" fmla="*/ 2823181 w 3024845"/>
                <a:gd name="connsiteY391" fmla="*/ 700416 h 1160647"/>
                <a:gd name="connsiteX392" fmla="*/ 2839395 w 3024845"/>
                <a:gd name="connsiteY392" fmla="*/ 700416 h 1160647"/>
                <a:gd name="connsiteX393" fmla="*/ 2839395 w 3024845"/>
                <a:gd name="connsiteY393" fmla="*/ 750137 h 1160647"/>
                <a:gd name="connsiteX394" fmla="*/ 2871822 w 3024845"/>
                <a:gd name="connsiteY394" fmla="*/ 750137 h 1160647"/>
                <a:gd name="connsiteX395" fmla="*/ 2871822 w 3024845"/>
                <a:gd name="connsiteY395" fmla="*/ 724196 h 1160647"/>
                <a:gd name="connsiteX396" fmla="*/ 2910329 w 3024845"/>
                <a:gd name="connsiteY396" fmla="*/ 724196 h 1160647"/>
                <a:gd name="connsiteX397" fmla="*/ 2910329 w 3024845"/>
                <a:gd name="connsiteY397" fmla="*/ 693931 h 1160647"/>
                <a:gd name="connsiteX398" fmla="*/ 2958970 w 3024845"/>
                <a:gd name="connsiteY398" fmla="*/ 693931 h 1160647"/>
                <a:gd name="connsiteX399" fmla="*/ 2958970 w 3024845"/>
                <a:gd name="connsiteY399" fmla="*/ 805087 h 1160647"/>
                <a:gd name="connsiteX400" fmla="*/ 2958970 w 3024845"/>
                <a:gd name="connsiteY400" fmla="*/ 818866 h 1160647"/>
                <a:gd name="connsiteX401" fmla="*/ 3024845 w 3024845"/>
                <a:gd name="connsiteY401" fmla="*/ 818866 h 1160647"/>
                <a:gd name="connsiteX402" fmla="*/ 3024845 w 3024845"/>
                <a:gd name="connsiteY402" fmla="*/ 1160647 h 1160647"/>
                <a:gd name="connsiteX403" fmla="*/ 2054 w 3024845"/>
                <a:gd name="connsiteY403" fmla="*/ 1158314 h 1160647"/>
                <a:gd name="connsiteX404" fmla="*/ 0 w 3024845"/>
                <a:gd name="connsiteY404" fmla="*/ 724196 h 1160647"/>
                <a:gd name="connsiteX405" fmla="*/ 20267 w 3024845"/>
                <a:gd name="connsiteY405" fmla="*/ 724196 h 1160647"/>
                <a:gd name="connsiteX406" fmla="*/ 20774 w 3024845"/>
                <a:gd name="connsiteY406" fmla="*/ 723115 h 1160647"/>
                <a:gd name="connsiteX407" fmla="*/ 24320 w 3024845"/>
                <a:gd name="connsiteY407" fmla="*/ 715549 h 1160647"/>
                <a:gd name="connsiteX408" fmla="*/ 26094 w 3024845"/>
                <a:gd name="connsiteY408" fmla="*/ 715819 h 1160647"/>
                <a:gd name="connsiteX409" fmla="*/ 38507 w 3024845"/>
                <a:gd name="connsiteY409" fmla="*/ 717710 h 1160647"/>
                <a:gd name="connsiteX410" fmla="*/ 39014 w 3024845"/>
                <a:gd name="connsiteY410" fmla="*/ 719062 h 1160647"/>
                <a:gd name="connsiteX411" fmla="*/ 42560 w 3024845"/>
                <a:gd name="connsiteY411" fmla="*/ 728519 h 1160647"/>
                <a:gd name="connsiteX412" fmla="*/ 68907 w 3024845"/>
                <a:gd name="connsiteY412" fmla="*/ 730681 h 1160647"/>
                <a:gd name="connsiteX413" fmla="*/ 68907 w 3024845"/>
                <a:gd name="connsiteY413" fmla="*/ 607460 h 1160647"/>
                <a:gd name="connsiteX414" fmla="*/ 70934 w 3024845"/>
                <a:gd name="connsiteY414" fmla="*/ 607460 h 1160647"/>
                <a:gd name="connsiteX415" fmla="*/ 85121 w 3024845"/>
                <a:gd name="connsiteY415" fmla="*/ 607460 h 1160647"/>
                <a:gd name="connsiteX416" fmla="*/ 85121 w 3024845"/>
                <a:gd name="connsiteY416" fmla="*/ 471268 h 1160647"/>
                <a:gd name="connsiteX417" fmla="*/ 86894 w 3024845"/>
                <a:gd name="connsiteY417" fmla="*/ 471268 h 1160647"/>
                <a:gd name="connsiteX418" fmla="*/ 99308 w 3024845"/>
                <a:gd name="connsiteY418" fmla="*/ 471268 h 1160647"/>
                <a:gd name="connsiteX419" fmla="*/ 99308 w 3024845"/>
                <a:gd name="connsiteY419" fmla="*/ 356694 h 1160647"/>
                <a:gd name="connsiteX420" fmla="*/ 103361 w 3024845"/>
                <a:gd name="connsiteY420" fmla="*/ 328590 h 1160647"/>
                <a:gd name="connsiteX421" fmla="*/ 105388 w 3024845"/>
                <a:gd name="connsiteY421" fmla="*/ 328590 h 1160647"/>
                <a:gd name="connsiteX422" fmla="*/ 119575 w 3024845"/>
                <a:gd name="connsiteY422" fmla="*/ 328590 h 1160647"/>
                <a:gd name="connsiteX423" fmla="*/ 156055 w 3024845"/>
                <a:gd name="connsiteY423" fmla="*/ 246443 h 1160647"/>
                <a:gd name="connsiteX424" fmla="*/ 160109 w 3024845"/>
                <a:gd name="connsiteY424" fmla="*/ 0 h 1160647"/>
                <a:gd name="connsiteX0" fmla="*/ 156055 w 3024845"/>
                <a:gd name="connsiteY0" fmla="*/ 164295 h 1078499"/>
                <a:gd name="connsiteX1" fmla="*/ 162135 w 3024845"/>
                <a:gd name="connsiteY1" fmla="*/ 164295 h 1078499"/>
                <a:gd name="connsiteX2" fmla="*/ 200642 w 3024845"/>
                <a:gd name="connsiteY2" fmla="*/ 244281 h 1078499"/>
                <a:gd name="connsiteX3" fmla="*/ 202669 w 3024845"/>
                <a:gd name="connsiteY3" fmla="*/ 244281 h 1078499"/>
                <a:gd name="connsiteX4" fmla="*/ 216856 w 3024845"/>
                <a:gd name="connsiteY4" fmla="*/ 244281 h 1078499"/>
                <a:gd name="connsiteX5" fmla="*/ 216856 w 3024845"/>
                <a:gd name="connsiteY5" fmla="*/ 268060 h 1078499"/>
                <a:gd name="connsiteX6" fmla="*/ 217363 w 3024845"/>
                <a:gd name="connsiteY6" fmla="*/ 268871 h 1078499"/>
                <a:gd name="connsiteX7" fmla="*/ 220909 w 3024845"/>
                <a:gd name="connsiteY7" fmla="*/ 274546 h 1078499"/>
                <a:gd name="connsiteX8" fmla="*/ 220909 w 3024845"/>
                <a:gd name="connsiteY8" fmla="*/ 389120 h 1078499"/>
                <a:gd name="connsiteX9" fmla="*/ 223189 w 3024845"/>
                <a:gd name="connsiteY9" fmla="*/ 389120 h 1078499"/>
                <a:gd name="connsiteX10" fmla="*/ 239150 w 3024845"/>
                <a:gd name="connsiteY10" fmla="*/ 389120 h 1078499"/>
                <a:gd name="connsiteX11" fmla="*/ 239150 w 3024845"/>
                <a:gd name="connsiteY11" fmla="*/ 529635 h 1078499"/>
                <a:gd name="connsiteX12" fmla="*/ 240670 w 3024845"/>
                <a:gd name="connsiteY12" fmla="*/ 529365 h 1078499"/>
                <a:gd name="connsiteX13" fmla="*/ 251310 w 3024845"/>
                <a:gd name="connsiteY13" fmla="*/ 527474 h 1078499"/>
                <a:gd name="connsiteX14" fmla="*/ 249283 w 3024845"/>
                <a:gd name="connsiteY14" fmla="*/ 616106 h 1078499"/>
                <a:gd name="connsiteX15" fmla="*/ 250803 w 3024845"/>
                <a:gd name="connsiteY15" fmla="*/ 616377 h 1078499"/>
                <a:gd name="connsiteX16" fmla="*/ 261443 w 3024845"/>
                <a:gd name="connsiteY16" fmla="*/ 618268 h 1078499"/>
                <a:gd name="connsiteX17" fmla="*/ 261696 w 3024845"/>
                <a:gd name="connsiteY17" fmla="*/ 619079 h 1078499"/>
                <a:gd name="connsiteX18" fmla="*/ 263470 w 3024845"/>
                <a:gd name="connsiteY18" fmla="*/ 624754 h 1078499"/>
                <a:gd name="connsiteX19" fmla="*/ 264230 w 3024845"/>
                <a:gd name="connsiteY19" fmla="*/ 622322 h 1078499"/>
                <a:gd name="connsiteX20" fmla="*/ 269550 w 3024845"/>
                <a:gd name="connsiteY20" fmla="*/ 605298 h 1078499"/>
                <a:gd name="connsiteX21" fmla="*/ 271323 w 3024845"/>
                <a:gd name="connsiteY21" fmla="*/ 605298 h 1078499"/>
                <a:gd name="connsiteX22" fmla="*/ 283737 w 3024845"/>
                <a:gd name="connsiteY22" fmla="*/ 605298 h 1078499"/>
                <a:gd name="connsiteX23" fmla="*/ 283737 w 3024845"/>
                <a:gd name="connsiteY23" fmla="*/ 637724 h 1078499"/>
                <a:gd name="connsiteX24" fmla="*/ 284750 w 3024845"/>
                <a:gd name="connsiteY24" fmla="*/ 638265 h 1078499"/>
                <a:gd name="connsiteX25" fmla="*/ 291844 w 3024845"/>
                <a:gd name="connsiteY25" fmla="*/ 642048 h 1078499"/>
                <a:gd name="connsiteX26" fmla="*/ 291844 w 3024845"/>
                <a:gd name="connsiteY26" fmla="*/ 643399 h 1078499"/>
                <a:gd name="connsiteX27" fmla="*/ 291844 w 3024845"/>
                <a:gd name="connsiteY27" fmla="*/ 652857 h 1078499"/>
                <a:gd name="connsiteX28" fmla="*/ 336431 w 3024845"/>
                <a:gd name="connsiteY28" fmla="*/ 652857 h 1078499"/>
                <a:gd name="connsiteX29" fmla="*/ 336431 w 3024845"/>
                <a:gd name="connsiteY29" fmla="*/ 653938 h 1078499"/>
                <a:gd name="connsiteX30" fmla="*/ 336431 w 3024845"/>
                <a:gd name="connsiteY30" fmla="*/ 661504 h 1078499"/>
                <a:gd name="connsiteX31" fmla="*/ 338457 w 3024845"/>
                <a:gd name="connsiteY31" fmla="*/ 661504 h 1078499"/>
                <a:gd name="connsiteX32" fmla="*/ 352644 w 3024845"/>
                <a:gd name="connsiteY32" fmla="*/ 661504 h 1078499"/>
                <a:gd name="connsiteX33" fmla="*/ 352644 w 3024845"/>
                <a:gd name="connsiteY33" fmla="*/ 631239 h 1078499"/>
                <a:gd name="connsiteX34" fmla="*/ 397231 w 3024845"/>
                <a:gd name="connsiteY34" fmla="*/ 631239 h 1078499"/>
                <a:gd name="connsiteX35" fmla="*/ 397231 w 3024845"/>
                <a:gd name="connsiteY35" fmla="*/ 629888 h 1078499"/>
                <a:gd name="connsiteX36" fmla="*/ 397231 w 3024845"/>
                <a:gd name="connsiteY36" fmla="*/ 620430 h 1078499"/>
                <a:gd name="connsiteX37" fmla="*/ 398245 w 3024845"/>
                <a:gd name="connsiteY37" fmla="*/ 620430 h 1078499"/>
                <a:gd name="connsiteX38" fmla="*/ 405338 w 3024845"/>
                <a:gd name="connsiteY38" fmla="*/ 620430 h 1078499"/>
                <a:gd name="connsiteX39" fmla="*/ 405338 w 3024845"/>
                <a:gd name="connsiteY39" fmla="*/ 618539 h 1078499"/>
                <a:gd name="connsiteX40" fmla="*/ 405338 w 3024845"/>
                <a:gd name="connsiteY40" fmla="*/ 605298 h 1078499"/>
                <a:gd name="connsiteX41" fmla="*/ 406098 w 3024845"/>
                <a:gd name="connsiteY41" fmla="*/ 605298 h 1078499"/>
                <a:gd name="connsiteX42" fmla="*/ 411418 w 3024845"/>
                <a:gd name="connsiteY42" fmla="*/ 605298 h 1078499"/>
                <a:gd name="connsiteX43" fmla="*/ 411418 w 3024845"/>
                <a:gd name="connsiteY43" fmla="*/ 604217 h 1078499"/>
                <a:gd name="connsiteX44" fmla="*/ 411418 w 3024845"/>
                <a:gd name="connsiteY44" fmla="*/ 596650 h 1078499"/>
                <a:gd name="connsiteX45" fmla="*/ 413445 w 3024845"/>
                <a:gd name="connsiteY45" fmla="*/ 596650 h 1078499"/>
                <a:gd name="connsiteX46" fmla="*/ 427632 w 3024845"/>
                <a:gd name="connsiteY46" fmla="*/ 596650 h 1078499"/>
                <a:gd name="connsiteX47" fmla="*/ 427632 w 3024845"/>
                <a:gd name="connsiteY47" fmla="*/ 597731 h 1078499"/>
                <a:gd name="connsiteX48" fmla="*/ 427632 w 3024845"/>
                <a:gd name="connsiteY48" fmla="*/ 605298 h 1078499"/>
                <a:gd name="connsiteX49" fmla="*/ 449925 w 3024845"/>
                <a:gd name="connsiteY49" fmla="*/ 605298 h 1078499"/>
                <a:gd name="connsiteX50" fmla="*/ 449925 w 3024845"/>
                <a:gd name="connsiteY50" fmla="*/ 603406 h 1078499"/>
                <a:gd name="connsiteX51" fmla="*/ 449925 w 3024845"/>
                <a:gd name="connsiteY51" fmla="*/ 590165 h 1078499"/>
                <a:gd name="connsiteX52" fmla="*/ 451699 w 3024845"/>
                <a:gd name="connsiteY52" fmla="*/ 590165 h 1078499"/>
                <a:gd name="connsiteX53" fmla="*/ 464112 w 3024845"/>
                <a:gd name="connsiteY53" fmla="*/ 590165 h 1078499"/>
                <a:gd name="connsiteX54" fmla="*/ 464112 w 3024845"/>
                <a:gd name="connsiteY54" fmla="*/ 613945 h 1078499"/>
                <a:gd name="connsiteX55" fmla="*/ 465126 w 3024845"/>
                <a:gd name="connsiteY55" fmla="*/ 613945 h 1078499"/>
                <a:gd name="connsiteX56" fmla="*/ 472219 w 3024845"/>
                <a:gd name="connsiteY56" fmla="*/ 613945 h 1078499"/>
                <a:gd name="connsiteX57" fmla="*/ 472219 w 3024845"/>
                <a:gd name="connsiteY57" fmla="*/ 612864 h 1078499"/>
                <a:gd name="connsiteX58" fmla="*/ 472219 w 3024845"/>
                <a:gd name="connsiteY58" fmla="*/ 605298 h 1078499"/>
                <a:gd name="connsiteX59" fmla="*/ 473992 w 3024845"/>
                <a:gd name="connsiteY59" fmla="*/ 605298 h 1078499"/>
                <a:gd name="connsiteX60" fmla="*/ 486406 w 3024845"/>
                <a:gd name="connsiteY60" fmla="*/ 605298 h 1078499"/>
                <a:gd name="connsiteX61" fmla="*/ 486406 w 3024845"/>
                <a:gd name="connsiteY61" fmla="*/ 631239 h 1078499"/>
                <a:gd name="connsiteX62" fmla="*/ 488433 w 3024845"/>
                <a:gd name="connsiteY62" fmla="*/ 631239 h 1078499"/>
                <a:gd name="connsiteX63" fmla="*/ 502619 w 3024845"/>
                <a:gd name="connsiteY63" fmla="*/ 631239 h 1078499"/>
                <a:gd name="connsiteX64" fmla="*/ 502619 w 3024845"/>
                <a:gd name="connsiteY64" fmla="*/ 632860 h 1078499"/>
                <a:gd name="connsiteX65" fmla="*/ 502619 w 3024845"/>
                <a:gd name="connsiteY65" fmla="*/ 644210 h 1078499"/>
                <a:gd name="connsiteX66" fmla="*/ 503379 w 3024845"/>
                <a:gd name="connsiteY66" fmla="*/ 644210 h 1078499"/>
                <a:gd name="connsiteX67" fmla="*/ 508700 w 3024845"/>
                <a:gd name="connsiteY67" fmla="*/ 644210 h 1078499"/>
                <a:gd name="connsiteX68" fmla="*/ 508700 w 3024845"/>
                <a:gd name="connsiteY68" fmla="*/ 643399 h 1078499"/>
                <a:gd name="connsiteX69" fmla="*/ 508700 w 3024845"/>
                <a:gd name="connsiteY69" fmla="*/ 637724 h 1078499"/>
                <a:gd name="connsiteX70" fmla="*/ 539100 w 3024845"/>
                <a:gd name="connsiteY70" fmla="*/ 637724 h 1078499"/>
                <a:gd name="connsiteX71" fmla="*/ 539100 w 3024845"/>
                <a:gd name="connsiteY71" fmla="*/ 661504 h 1078499"/>
                <a:gd name="connsiteX72" fmla="*/ 540113 w 3024845"/>
                <a:gd name="connsiteY72" fmla="*/ 661504 h 1078499"/>
                <a:gd name="connsiteX73" fmla="*/ 547207 w 3024845"/>
                <a:gd name="connsiteY73" fmla="*/ 661504 h 1078499"/>
                <a:gd name="connsiteX74" fmla="*/ 547207 w 3024845"/>
                <a:gd name="connsiteY74" fmla="*/ 662585 h 1078499"/>
                <a:gd name="connsiteX75" fmla="*/ 547207 w 3024845"/>
                <a:gd name="connsiteY75" fmla="*/ 670151 h 1078499"/>
                <a:gd name="connsiteX76" fmla="*/ 547967 w 3024845"/>
                <a:gd name="connsiteY76" fmla="*/ 670151 h 1078499"/>
                <a:gd name="connsiteX77" fmla="*/ 553287 w 3024845"/>
                <a:gd name="connsiteY77" fmla="*/ 670151 h 1078499"/>
                <a:gd name="connsiteX78" fmla="*/ 553287 w 3024845"/>
                <a:gd name="connsiteY78" fmla="*/ 667989 h 1078499"/>
                <a:gd name="connsiteX79" fmla="*/ 553287 w 3024845"/>
                <a:gd name="connsiteY79" fmla="*/ 652857 h 1078499"/>
                <a:gd name="connsiteX80" fmla="*/ 554300 w 3024845"/>
                <a:gd name="connsiteY80" fmla="*/ 652857 h 1078499"/>
                <a:gd name="connsiteX81" fmla="*/ 561394 w 3024845"/>
                <a:gd name="connsiteY81" fmla="*/ 652857 h 1078499"/>
                <a:gd name="connsiteX82" fmla="*/ 561394 w 3024845"/>
                <a:gd name="connsiteY82" fmla="*/ 653938 h 1078499"/>
                <a:gd name="connsiteX83" fmla="*/ 561394 w 3024845"/>
                <a:gd name="connsiteY83" fmla="*/ 661504 h 1078499"/>
                <a:gd name="connsiteX84" fmla="*/ 566714 w 3024845"/>
                <a:gd name="connsiteY84" fmla="*/ 659511 h 1078499"/>
                <a:gd name="connsiteX85" fmla="*/ 567474 w 3024845"/>
                <a:gd name="connsiteY85" fmla="*/ 658531 h 1078499"/>
                <a:gd name="connsiteX86" fmla="*/ 567474 w 3024845"/>
                <a:gd name="connsiteY86" fmla="*/ 652857 h 1078499"/>
                <a:gd name="connsiteX87" fmla="*/ 605981 w 3024845"/>
                <a:gd name="connsiteY87" fmla="*/ 652857 h 1078499"/>
                <a:gd name="connsiteX88" fmla="*/ 605981 w 3024845"/>
                <a:gd name="connsiteY88" fmla="*/ 676636 h 1078499"/>
                <a:gd name="connsiteX89" fmla="*/ 608007 w 3024845"/>
                <a:gd name="connsiteY89" fmla="*/ 676636 h 1078499"/>
                <a:gd name="connsiteX90" fmla="*/ 622194 w 3024845"/>
                <a:gd name="connsiteY90" fmla="*/ 676636 h 1078499"/>
                <a:gd name="connsiteX91" fmla="*/ 622194 w 3024845"/>
                <a:gd name="connsiteY91" fmla="*/ 677717 h 1078499"/>
                <a:gd name="connsiteX92" fmla="*/ 622194 w 3024845"/>
                <a:gd name="connsiteY92" fmla="*/ 685283 h 1078499"/>
                <a:gd name="connsiteX93" fmla="*/ 623968 w 3024845"/>
                <a:gd name="connsiteY93" fmla="*/ 685283 h 1078499"/>
                <a:gd name="connsiteX94" fmla="*/ 636381 w 3024845"/>
                <a:gd name="connsiteY94" fmla="*/ 685283 h 1078499"/>
                <a:gd name="connsiteX95" fmla="*/ 636381 w 3024845"/>
                <a:gd name="connsiteY95" fmla="*/ 661504 h 1078499"/>
                <a:gd name="connsiteX96" fmla="*/ 637394 w 3024845"/>
                <a:gd name="connsiteY96" fmla="*/ 661504 h 1078499"/>
                <a:gd name="connsiteX97" fmla="*/ 644488 w 3024845"/>
                <a:gd name="connsiteY97" fmla="*/ 661504 h 1078499"/>
                <a:gd name="connsiteX98" fmla="*/ 644488 w 3024845"/>
                <a:gd name="connsiteY98" fmla="*/ 629077 h 1078499"/>
                <a:gd name="connsiteX99" fmla="*/ 645501 w 3024845"/>
                <a:gd name="connsiteY99" fmla="*/ 629077 h 1078499"/>
                <a:gd name="connsiteX100" fmla="*/ 652595 w 3024845"/>
                <a:gd name="connsiteY100" fmla="*/ 629077 h 1078499"/>
                <a:gd name="connsiteX101" fmla="*/ 652595 w 3024845"/>
                <a:gd name="connsiteY101" fmla="*/ 627186 h 1078499"/>
                <a:gd name="connsiteX102" fmla="*/ 652595 w 3024845"/>
                <a:gd name="connsiteY102" fmla="*/ 613945 h 1078499"/>
                <a:gd name="connsiteX103" fmla="*/ 651328 w 3024845"/>
                <a:gd name="connsiteY103" fmla="*/ 612323 h 1078499"/>
                <a:gd name="connsiteX104" fmla="*/ 656648 w 3024845"/>
                <a:gd name="connsiteY104" fmla="*/ 600974 h 1078499"/>
                <a:gd name="connsiteX105" fmla="*/ 664755 w 3024845"/>
                <a:gd name="connsiteY105" fmla="*/ 629077 h 1078499"/>
                <a:gd name="connsiteX106" fmla="*/ 665515 w 3024845"/>
                <a:gd name="connsiteY106" fmla="*/ 629077 h 1078499"/>
                <a:gd name="connsiteX107" fmla="*/ 670835 w 3024845"/>
                <a:gd name="connsiteY107" fmla="*/ 629077 h 1078499"/>
                <a:gd name="connsiteX108" fmla="*/ 670835 w 3024845"/>
                <a:gd name="connsiteY108" fmla="*/ 523150 h 1078499"/>
                <a:gd name="connsiteX109" fmla="*/ 672355 w 3024845"/>
                <a:gd name="connsiteY109" fmla="*/ 523150 h 1078499"/>
                <a:gd name="connsiteX110" fmla="*/ 682995 w 3024845"/>
                <a:gd name="connsiteY110" fmla="*/ 523150 h 1078499"/>
                <a:gd name="connsiteX111" fmla="*/ 682995 w 3024845"/>
                <a:gd name="connsiteY111" fmla="*/ 475591 h 1078499"/>
                <a:gd name="connsiteX112" fmla="*/ 709342 w 3024845"/>
                <a:gd name="connsiteY112" fmla="*/ 475591 h 1078499"/>
                <a:gd name="connsiteX113" fmla="*/ 709342 w 3024845"/>
                <a:gd name="connsiteY113" fmla="*/ 453973 h 1078499"/>
                <a:gd name="connsiteX114" fmla="*/ 743796 w 3024845"/>
                <a:gd name="connsiteY114" fmla="*/ 453973 h 1078499"/>
                <a:gd name="connsiteX115" fmla="*/ 743796 w 3024845"/>
                <a:gd name="connsiteY115" fmla="*/ 456405 h 1078499"/>
                <a:gd name="connsiteX116" fmla="*/ 743796 w 3024845"/>
                <a:gd name="connsiteY116" fmla="*/ 473429 h 1078499"/>
                <a:gd name="connsiteX117" fmla="*/ 746076 w 3024845"/>
                <a:gd name="connsiteY117" fmla="*/ 473429 h 1078499"/>
                <a:gd name="connsiteX118" fmla="*/ 762036 w 3024845"/>
                <a:gd name="connsiteY118" fmla="*/ 473429 h 1078499"/>
                <a:gd name="connsiteX119" fmla="*/ 762036 w 3024845"/>
                <a:gd name="connsiteY119" fmla="*/ 520988 h 1078499"/>
                <a:gd name="connsiteX120" fmla="*/ 763049 w 3024845"/>
                <a:gd name="connsiteY120" fmla="*/ 520988 h 1078499"/>
                <a:gd name="connsiteX121" fmla="*/ 770143 w 3024845"/>
                <a:gd name="connsiteY121" fmla="*/ 520988 h 1078499"/>
                <a:gd name="connsiteX122" fmla="*/ 784330 w 3024845"/>
                <a:gd name="connsiteY122" fmla="*/ 525312 h 1078499"/>
                <a:gd name="connsiteX123" fmla="*/ 784330 w 3024845"/>
                <a:gd name="connsiteY123" fmla="*/ 564224 h 1078499"/>
                <a:gd name="connsiteX124" fmla="*/ 785343 w 3024845"/>
                <a:gd name="connsiteY124" fmla="*/ 564224 h 1078499"/>
                <a:gd name="connsiteX125" fmla="*/ 792436 w 3024845"/>
                <a:gd name="connsiteY125" fmla="*/ 564224 h 1078499"/>
                <a:gd name="connsiteX126" fmla="*/ 792436 w 3024845"/>
                <a:gd name="connsiteY126" fmla="*/ 565845 h 1078499"/>
                <a:gd name="connsiteX127" fmla="*/ 792436 w 3024845"/>
                <a:gd name="connsiteY127" fmla="*/ 577194 h 1078499"/>
                <a:gd name="connsiteX128" fmla="*/ 794463 w 3024845"/>
                <a:gd name="connsiteY128" fmla="*/ 577194 h 1078499"/>
                <a:gd name="connsiteX129" fmla="*/ 808650 w 3024845"/>
                <a:gd name="connsiteY129" fmla="*/ 577194 h 1078499"/>
                <a:gd name="connsiteX130" fmla="*/ 814730 w 3024845"/>
                <a:gd name="connsiteY130" fmla="*/ 583680 h 1078499"/>
                <a:gd name="connsiteX131" fmla="*/ 814730 w 3024845"/>
                <a:gd name="connsiteY131" fmla="*/ 605298 h 1078499"/>
                <a:gd name="connsiteX132" fmla="*/ 817010 w 3024845"/>
                <a:gd name="connsiteY132" fmla="*/ 605298 h 1078499"/>
                <a:gd name="connsiteX133" fmla="*/ 832970 w 3024845"/>
                <a:gd name="connsiteY133" fmla="*/ 605298 h 1078499"/>
                <a:gd name="connsiteX134" fmla="*/ 832970 w 3024845"/>
                <a:gd name="connsiteY134" fmla="*/ 606378 h 1078499"/>
                <a:gd name="connsiteX135" fmla="*/ 832970 w 3024845"/>
                <a:gd name="connsiteY135" fmla="*/ 613945 h 1078499"/>
                <a:gd name="connsiteX136" fmla="*/ 834237 w 3024845"/>
                <a:gd name="connsiteY136" fmla="*/ 613945 h 1078499"/>
                <a:gd name="connsiteX137" fmla="*/ 843104 w 3024845"/>
                <a:gd name="connsiteY137" fmla="*/ 613945 h 1078499"/>
                <a:gd name="connsiteX138" fmla="*/ 843104 w 3024845"/>
                <a:gd name="connsiteY138" fmla="*/ 616106 h 1078499"/>
                <a:gd name="connsiteX139" fmla="*/ 843104 w 3024845"/>
                <a:gd name="connsiteY139" fmla="*/ 631239 h 1078499"/>
                <a:gd name="connsiteX140" fmla="*/ 847157 w 3024845"/>
                <a:gd name="connsiteY140" fmla="*/ 629347 h 1078499"/>
                <a:gd name="connsiteX141" fmla="*/ 847157 w 3024845"/>
                <a:gd name="connsiteY141" fmla="*/ 616106 h 1078499"/>
                <a:gd name="connsiteX142" fmla="*/ 848170 w 3024845"/>
                <a:gd name="connsiteY142" fmla="*/ 616106 h 1078499"/>
                <a:gd name="connsiteX143" fmla="*/ 855264 w 3024845"/>
                <a:gd name="connsiteY143" fmla="*/ 616106 h 1078499"/>
                <a:gd name="connsiteX144" fmla="*/ 855264 w 3024845"/>
                <a:gd name="connsiteY144" fmla="*/ 617728 h 1078499"/>
                <a:gd name="connsiteX145" fmla="*/ 855264 w 3024845"/>
                <a:gd name="connsiteY145" fmla="*/ 629077 h 1078499"/>
                <a:gd name="connsiteX146" fmla="*/ 856024 w 3024845"/>
                <a:gd name="connsiteY146" fmla="*/ 629077 h 1078499"/>
                <a:gd name="connsiteX147" fmla="*/ 861344 w 3024845"/>
                <a:gd name="connsiteY147" fmla="*/ 629077 h 1078499"/>
                <a:gd name="connsiteX148" fmla="*/ 909984 w 3024845"/>
                <a:gd name="connsiteY148" fmla="*/ 624754 h 1078499"/>
                <a:gd name="connsiteX149" fmla="*/ 909984 w 3024845"/>
                <a:gd name="connsiteY149" fmla="*/ 626105 h 1078499"/>
                <a:gd name="connsiteX150" fmla="*/ 909984 w 3024845"/>
                <a:gd name="connsiteY150" fmla="*/ 635562 h 1078499"/>
                <a:gd name="connsiteX151" fmla="*/ 910744 w 3024845"/>
                <a:gd name="connsiteY151" fmla="*/ 635562 h 1078499"/>
                <a:gd name="connsiteX152" fmla="*/ 916065 w 3024845"/>
                <a:gd name="connsiteY152" fmla="*/ 635562 h 1078499"/>
                <a:gd name="connsiteX153" fmla="*/ 916065 w 3024845"/>
                <a:gd name="connsiteY153" fmla="*/ 637724 h 1078499"/>
                <a:gd name="connsiteX154" fmla="*/ 916065 w 3024845"/>
                <a:gd name="connsiteY154" fmla="*/ 652857 h 1078499"/>
                <a:gd name="connsiteX155" fmla="*/ 918091 w 3024845"/>
                <a:gd name="connsiteY155" fmla="*/ 651506 h 1078499"/>
                <a:gd name="connsiteX156" fmla="*/ 932278 w 3024845"/>
                <a:gd name="connsiteY156" fmla="*/ 642048 h 1078499"/>
                <a:gd name="connsiteX157" fmla="*/ 938358 w 3024845"/>
                <a:gd name="connsiteY157" fmla="*/ 600974 h 1078499"/>
                <a:gd name="connsiteX158" fmla="*/ 939118 w 3024845"/>
                <a:gd name="connsiteY158" fmla="*/ 600704 h 1078499"/>
                <a:gd name="connsiteX159" fmla="*/ 944438 w 3024845"/>
                <a:gd name="connsiteY159" fmla="*/ 598812 h 1078499"/>
                <a:gd name="connsiteX160" fmla="*/ 946465 w 3024845"/>
                <a:gd name="connsiteY160" fmla="*/ 529635 h 1078499"/>
                <a:gd name="connsiteX161" fmla="*/ 948492 w 3024845"/>
                <a:gd name="connsiteY161" fmla="*/ 598812 h 1078499"/>
                <a:gd name="connsiteX162" fmla="*/ 949252 w 3024845"/>
                <a:gd name="connsiteY162" fmla="*/ 599082 h 1078499"/>
                <a:gd name="connsiteX163" fmla="*/ 954572 w 3024845"/>
                <a:gd name="connsiteY163" fmla="*/ 600974 h 1078499"/>
                <a:gd name="connsiteX164" fmla="*/ 954572 w 3024845"/>
                <a:gd name="connsiteY164" fmla="*/ 514503 h 1078499"/>
                <a:gd name="connsiteX165" fmla="*/ 958625 w 3024845"/>
                <a:gd name="connsiteY165" fmla="*/ 482076 h 1078499"/>
                <a:gd name="connsiteX166" fmla="*/ 997132 w 3024845"/>
                <a:gd name="connsiteY166" fmla="*/ 482076 h 1078499"/>
                <a:gd name="connsiteX167" fmla="*/ 997132 w 3024845"/>
                <a:gd name="connsiteY167" fmla="*/ 514503 h 1078499"/>
                <a:gd name="connsiteX168" fmla="*/ 997892 w 3024845"/>
                <a:gd name="connsiteY168" fmla="*/ 514503 h 1078499"/>
                <a:gd name="connsiteX169" fmla="*/ 1003212 w 3024845"/>
                <a:gd name="connsiteY169" fmla="*/ 514503 h 1078499"/>
                <a:gd name="connsiteX170" fmla="*/ 1003212 w 3024845"/>
                <a:gd name="connsiteY170" fmla="*/ 432355 h 1078499"/>
                <a:gd name="connsiteX171" fmla="*/ 1004986 w 3024845"/>
                <a:gd name="connsiteY171" fmla="*/ 432355 h 1078499"/>
                <a:gd name="connsiteX172" fmla="*/ 1017399 w 3024845"/>
                <a:gd name="connsiteY172" fmla="*/ 432355 h 1078499"/>
                <a:gd name="connsiteX173" fmla="*/ 1017399 w 3024845"/>
                <a:gd name="connsiteY173" fmla="*/ 430464 h 1078499"/>
                <a:gd name="connsiteX174" fmla="*/ 1017399 w 3024845"/>
                <a:gd name="connsiteY174" fmla="*/ 417223 h 1078499"/>
                <a:gd name="connsiteX175" fmla="*/ 1039693 w 3024845"/>
                <a:gd name="connsiteY175" fmla="*/ 417223 h 1078499"/>
                <a:gd name="connsiteX176" fmla="*/ 1039693 w 3024845"/>
                <a:gd name="connsiteY176" fmla="*/ 416142 h 1078499"/>
                <a:gd name="connsiteX177" fmla="*/ 1039693 w 3024845"/>
                <a:gd name="connsiteY177" fmla="*/ 408576 h 1078499"/>
                <a:gd name="connsiteX178" fmla="*/ 1041466 w 3024845"/>
                <a:gd name="connsiteY178" fmla="*/ 408576 h 1078499"/>
                <a:gd name="connsiteX179" fmla="*/ 1053880 w 3024845"/>
                <a:gd name="connsiteY179" fmla="*/ 408576 h 1078499"/>
                <a:gd name="connsiteX180" fmla="*/ 1053880 w 3024845"/>
                <a:gd name="connsiteY180" fmla="*/ 409657 h 1078499"/>
                <a:gd name="connsiteX181" fmla="*/ 1053880 w 3024845"/>
                <a:gd name="connsiteY181" fmla="*/ 417223 h 1078499"/>
                <a:gd name="connsiteX182" fmla="*/ 1054640 w 3024845"/>
                <a:gd name="connsiteY182" fmla="*/ 417223 h 1078499"/>
                <a:gd name="connsiteX183" fmla="*/ 1059960 w 3024845"/>
                <a:gd name="connsiteY183" fmla="*/ 417223 h 1078499"/>
                <a:gd name="connsiteX184" fmla="*/ 1070093 w 3024845"/>
                <a:gd name="connsiteY184" fmla="*/ 412899 h 1078499"/>
                <a:gd name="connsiteX185" fmla="*/ 1074146 w 3024845"/>
                <a:gd name="connsiteY185" fmla="*/ 416142 h 1078499"/>
                <a:gd name="connsiteX186" fmla="*/ 1074146 w 3024845"/>
                <a:gd name="connsiteY186" fmla="*/ 408576 h 1078499"/>
                <a:gd name="connsiteX187" fmla="*/ 1076426 w 3024845"/>
                <a:gd name="connsiteY187" fmla="*/ 408576 h 1078499"/>
                <a:gd name="connsiteX188" fmla="*/ 1092387 w 3024845"/>
                <a:gd name="connsiteY188" fmla="*/ 408576 h 1078499"/>
                <a:gd name="connsiteX189" fmla="*/ 1092387 w 3024845"/>
                <a:gd name="connsiteY189" fmla="*/ 409657 h 1078499"/>
                <a:gd name="connsiteX190" fmla="*/ 1092387 w 3024845"/>
                <a:gd name="connsiteY190" fmla="*/ 417223 h 1078499"/>
                <a:gd name="connsiteX191" fmla="*/ 1122787 w 3024845"/>
                <a:gd name="connsiteY191" fmla="*/ 417223 h 1078499"/>
                <a:gd name="connsiteX192" fmla="*/ 1122787 w 3024845"/>
                <a:gd name="connsiteY192" fmla="*/ 418844 h 1078499"/>
                <a:gd name="connsiteX193" fmla="*/ 1122787 w 3024845"/>
                <a:gd name="connsiteY193" fmla="*/ 430194 h 1078499"/>
                <a:gd name="connsiteX194" fmla="*/ 1149134 w 3024845"/>
                <a:gd name="connsiteY194" fmla="*/ 430194 h 1078499"/>
                <a:gd name="connsiteX195" fmla="*/ 1149134 w 3024845"/>
                <a:gd name="connsiteY195" fmla="*/ 460458 h 1078499"/>
                <a:gd name="connsiteX196" fmla="*/ 1149894 w 3024845"/>
                <a:gd name="connsiteY196" fmla="*/ 460458 h 1078499"/>
                <a:gd name="connsiteX197" fmla="*/ 1155214 w 3024845"/>
                <a:gd name="connsiteY197" fmla="*/ 460458 h 1078499"/>
                <a:gd name="connsiteX198" fmla="*/ 1155214 w 3024845"/>
                <a:gd name="connsiteY198" fmla="*/ 461539 h 1078499"/>
                <a:gd name="connsiteX199" fmla="*/ 1155214 w 3024845"/>
                <a:gd name="connsiteY199" fmla="*/ 469106 h 1078499"/>
                <a:gd name="connsiteX200" fmla="*/ 1159268 w 3024845"/>
                <a:gd name="connsiteY200" fmla="*/ 499370 h 1078499"/>
                <a:gd name="connsiteX201" fmla="*/ 1160028 w 3024845"/>
                <a:gd name="connsiteY201" fmla="*/ 499370 h 1078499"/>
                <a:gd name="connsiteX202" fmla="*/ 1165348 w 3024845"/>
                <a:gd name="connsiteY202" fmla="*/ 499370 h 1078499"/>
                <a:gd name="connsiteX203" fmla="*/ 1165348 w 3024845"/>
                <a:gd name="connsiteY203" fmla="*/ 500181 h 1078499"/>
                <a:gd name="connsiteX204" fmla="*/ 1165348 w 3024845"/>
                <a:gd name="connsiteY204" fmla="*/ 505856 h 1078499"/>
                <a:gd name="connsiteX205" fmla="*/ 1166361 w 3024845"/>
                <a:gd name="connsiteY205" fmla="*/ 505856 h 1078499"/>
                <a:gd name="connsiteX206" fmla="*/ 1173454 w 3024845"/>
                <a:gd name="connsiteY206" fmla="*/ 505856 h 1078499"/>
                <a:gd name="connsiteX207" fmla="*/ 1173454 w 3024845"/>
                <a:gd name="connsiteY207" fmla="*/ 536121 h 1078499"/>
                <a:gd name="connsiteX208" fmla="*/ 1175481 w 3024845"/>
                <a:gd name="connsiteY208" fmla="*/ 536121 h 1078499"/>
                <a:gd name="connsiteX209" fmla="*/ 1189668 w 3024845"/>
                <a:gd name="connsiteY209" fmla="*/ 536121 h 1078499"/>
                <a:gd name="connsiteX210" fmla="*/ 1189668 w 3024845"/>
                <a:gd name="connsiteY210" fmla="*/ 559900 h 1078499"/>
                <a:gd name="connsiteX211" fmla="*/ 1191695 w 3024845"/>
                <a:gd name="connsiteY211" fmla="*/ 561521 h 1078499"/>
                <a:gd name="connsiteX212" fmla="*/ 1191695 w 3024845"/>
                <a:gd name="connsiteY212" fmla="*/ 572871 h 1078499"/>
                <a:gd name="connsiteX213" fmla="*/ 1192455 w 3024845"/>
                <a:gd name="connsiteY213" fmla="*/ 572871 h 1078499"/>
                <a:gd name="connsiteX214" fmla="*/ 1197775 w 3024845"/>
                <a:gd name="connsiteY214" fmla="*/ 572871 h 1078499"/>
                <a:gd name="connsiteX215" fmla="*/ 1197775 w 3024845"/>
                <a:gd name="connsiteY215" fmla="*/ 596650 h 1078499"/>
                <a:gd name="connsiteX216" fmla="*/ 1199041 w 3024845"/>
                <a:gd name="connsiteY216" fmla="*/ 596650 h 1078499"/>
                <a:gd name="connsiteX217" fmla="*/ 1207908 w 3024845"/>
                <a:gd name="connsiteY217" fmla="*/ 596650 h 1078499"/>
                <a:gd name="connsiteX218" fmla="*/ 1209935 w 3024845"/>
                <a:gd name="connsiteY218" fmla="*/ 600704 h 1078499"/>
                <a:gd name="connsiteX219" fmla="*/ 1209935 w 3024845"/>
                <a:gd name="connsiteY219" fmla="*/ 613945 h 1078499"/>
                <a:gd name="connsiteX220" fmla="*/ 1211455 w 3024845"/>
                <a:gd name="connsiteY220" fmla="*/ 612053 h 1078499"/>
                <a:gd name="connsiteX221" fmla="*/ 1222095 w 3024845"/>
                <a:gd name="connsiteY221" fmla="*/ 598812 h 1078499"/>
                <a:gd name="connsiteX222" fmla="*/ 1250469 w 3024845"/>
                <a:gd name="connsiteY222" fmla="*/ 598812 h 1078499"/>
                <a:gd name="connsiteX223" fmla="*/ 1250469 w 3024845"/>
                <a:gd name="connsiteY223" fmla="*/ 685283 h 1078499"/>
                <a:gd name="connsiteX224" fmla="*/ 1251229 w 3024845"/>
                <a:gd name="connsiteY224" fmla="*/ 685283 h 1078499"/>
                <a:gd name="connsiteX225" fmla="*/ 1256549 w 3024845"/>
                <a:gd name="connsiteY225" fmla="*/ 685283 h 1078499"/>
                <a:gd name="connsiteX226" fmla="*/ 1257309 w 3024845"/>
                <a:gd name="connsiteY226" fmla="*/ 683932 h 1078499"/>
                <a:gd name="connsiteX227" fmla="*/ 1262629 w 3024845"/>
                <a:gd name="connsiteY227" fmla="*/ 674474 h 1078499"/>
                <a:gd name="connsiteX228" fmla="*/ 1262629 w 3024845"/>
                <a:gd name="connsiteY228" fmla="*/ 676366 h 1078499"/>
                <a:gd name="connsiteX229" fmla="*/ 1262629 w 3024845"/>
                <a:gd name="connsiteY229" fmla="*/ 689607 h 1078499"/>
                <a:gd name="connsiteX230" fmla="*/ 1266682 w 3024845"/>
                <a:gd name="connsiteY230" fmla="*/ 644210 h 1078499"/>
                <a:gd name="connsiteX231" fmla="*/ 1267442 w 3024845"/>
                <a:gd name="connsiteY231" fmla="*/ 644210 h 1078499"/>
                <a:gd name="connsiteX232" fmla="*/ 1272762 w 3024845"/>
                <a:gd name="connsiteY232" fmla="*/ 644210 h 1078499"/>
                <a:gd name="connsiteX233" fmla="*/ 1272762 w 3024845"/>
                <a:gd name="connsiteY233" fmla="*/ 579356 h 1078499"/>
                <a:gd name="connsiteX234" fmla="*/ 1273776 w 3024845"/>
                <a:gd name="connsiteY234" fmla="*/ 579356 h 1078499"/>
                <a:gd name="connsiteX235" fmla="*/ 1280869 w 3024845"/>
                <a:gd name="connsiteY235" fmla="*/ 579356 h 1078499"/>
                <a:gd name="connsiteX236" fmla="*/ 1293029 w 3024845"/>
                <a:gd name="connsiteY236" fmla="*/ 536121 h 1078499"/>
                <a:gd name="connsiteX237" fmla="*/ 1294296 w 3024845"/>
                <a:gd name="connsiteY237" fmla="*/ 536121 h 1078499"/>
                <a:gd name="connsiteX238" fmla="*/ 1303163 w 3024845"/>
                <a:gd name="connsiteY238" fmla="*/ 536121 h 1078499"/>
                <a:gd name="connsiteX239" fmla="*/ 1313296 w 3024845"/>
                <a:gd name="connsiteY239" fmla="*/ 579356 h 1078499"/>
                <a:gd name="connsiteX240" fmla="*/ 1314309 w 3024845"/>
                <a:gd name="connsiteY240" fmla="*/ 579356 h 1078499"/>
                <a:gd name="connsiteX241" fmla="*/ 1321403 w 3024845"/>
                <a:gd name="connsiteY241" fmla="*/ 579356 h 1078499"/>
                <a:gd name="connsiteX242" fmla="*/ 1321403 w 3024845"/>
                <a:gd name="connsiteY242" fmla="*/ 618268 h 1078499"/>
                <a:gd name="connsiteX243" fmla="*/ 1323176 w 3024845"/>
                <a:gd name="connsiteY243" fmla="*/ 618268 h 1078499"/>
                <a:gd name="connsiteX244" fmla="*/ 1335590 w 3024845"/>
                <a:gd name="connsiteY244" fmla="*/ 618268 h 1078499"/>
                <a:gd name="connsiteX245" fmla="*/ 1335590 w 3024845"/>
                <a:gd name="connsiteY245" fmla="*/ 620430 h 1078499"/>
                <a:gd name="connsiteX246" fmla="*/ 1335590 w 3024845"/>
                <a:gd name="connsiteY246" fmla="*/ 635562 h 1078499"/>
                <a:gd name="connsiteX247" fmla="*/ 1339643 w 3024845"/>
                <a:gd name="connsiteY247" fmla="*/ 633401 h 1078499"/>
                <a:gd name="connsiteX248" fmla="*/ 1339643 w 3024845"/>
                <a:gd name="connsiteY248" fmla="*/ 618268 h 1078499"/>
                <a:gd name="connsiteX249" fmla="*/ 1341163 w 3024845"/>
                <a:gd name="connsiteY249" fmla="*/ 618268 h 1078499"/>
                <a:gd name="connsiteX250" fmla="*/ 1351803 w 3024845"/>
                <a:gd name="connsiteY250" fmla="*/ 618268 h 1078499"/>
                <a:gd name="connsiteX251" fmla="*/ 1351803 w 3024845"/>
                <a:gd name="connsiteY251" fmla="*/ 619889 h 1078499"/>
                <a:gd name="connsiteX252" fmla="*/ 1351803 w 3024845"/>
                <a:gd name="connsiteY252" fmla="*/ 631239 h 1078499"/>
                <a:gd name="connsiteX253" fmla="*/ 1382204 w 3024845"/>
                <a:gd name="connsiteY253" fmla="*/ 631239 h 1078499"/>
                <a:gd name="connsiteX254" fmla="*/ 1382204 w 3024845"/>
                <a:gd name="connsiteY254" fmla="*/ 594489 h 1078499"/>
                <a:gd name="connsiteX255" fmla="*/ 1383470 w 3024845"/>
                <a:gd name="connsiteY255" fmla="*/ 594489 h 1078499"/>
                <a:gd name="connsiteX256" fmla="*/ 1392337 w 3024845"/>
                <a:gd name="connsiteY256" fmla="*/ 594489 h 1078499"/>
                <a:gd name="connsiteX257" fmla="*/ 1392337 w 3024845"/>
                <a:gd name="connsiteY257" fmla="*/ 616106 h 1078499"/>
                <a:gd name="connsiteX258" fmla="*/ 1394364 w 3024845"/>
                <a:gd name="connsiteY258" fmla="*/ 583680 h 1078499"/>
                <a:gd name="connsiteX259" fmla="*/ 1416657 w 3024845"/>
                <a:gd name="connsiteY259" fmla="*/ 583680 h 1078499"/>
                <a:gd name="connsiteX260" fmla="*/ 1416657 w 3024845"/>
                <a:gd name="connsiteY260" fmla="*/ 582058 h 1078499"/>
                <a:gd name="connsiteX261" fmla="*/ 1416657 w 3024845"/>
                <a:gd name="connsiteY261" fmla="*/ 570709 h 1078499"/>
                <a:gd name="connsiteX262" fmla="*/ 1417417 w 3024845"/>
                <a:gd name="connsiteY262" fmla="*/ 570709 h 1078499"/>
                <a:gd name="connsiteX263" fmla="*/ 1422737 w 3024845"/>
                <a:gd name="connsiteY263" fmla="*/ 570709 h 1078499"/>
                <a:gd name="connsiteX264" fmla="*/ 1422737 w 3024845"/>
                <a:gd name="connsiteY264" fmla="*/ 568818 h 1078499"/>
                <a:gd name="connsiteX265" fmla="*/ 1422737 w 3024845"/>
                <a:gd name="connsiteY265" fmla="*/ 555577 h 1078499"/>
                <a:gd name="connsiteX266" fmla="*/ 1426791 w 3024845"/>
                <a:gd name="connsiteY266" fmla="*/ 562062 h 1078499"/>
                <a:gd name="connsiteX267" fmla="*/ 1429071 w 3024845"/>
                <a:gd name="connsiteY267" fmla="*/ 562062 h 1078499"/>
                <a:gd name="connsiteX268" fmla="*/ 1445031 w 3024845"/>
                <a:gd name="connsiteY268" fmla="*/ 562062 h 1078499"/>
                <a:gd name="connsiteX269" fmla="*/ 1445031 w 3024845"/>
                <a:gd name="connsiteY269" fmla="*/ 561251 h 1078499"/>
                <a:gd name="connsiteX270" fmla="*/ 1445031 w 3024845"/>
                <a:gd name="connsiteY270" fmla="*/ 555577 h 1078499"/>
                <a:gd name="connsiteX271" fmla="*/ 1445791 w 3024845"/>
                <a:gd name="connsiteY271" fmla="*/ 555577 h 1078499"/>
                <a:gd name="connsiteX272" fmla="*/ 1451111 w 3024845"/>
                <a:gd name="connsiteY272" fmla="*/ 555577 h 1078499"/>
                <a:gd name="connsiteX273" fmla="*/ 1451111 w 3024845"/>
                <a:gd name="connsiteY273" fmla="*/ 556928 h 1078499"/>
                <a:gd name="connsiteX274" fmla="*/ 1451111 w 3024845"/>
                <a:gd name="connsiteY274" fmla="*/ 566386 h 1078499"/>
                <a:gd name="connsiteX275" fmla="*/ 1489618 w 3024845"/>
                <a:gd name="connsiteY275" fmla="*/ 566386 h 1078499"/>
                <a:gd name="connsiteX276" fmla="*/ 1489618 w 3024845"/>
                <a:gd name="connsiteY276" fmla="*/ 704739 h 1078499"/>
                <a:gd name="connsiteX277" fmla="*/ 1491138 w 3024845"/>
                <a:gd name="connsiteY277" fmla="*/ 704739 h 1078499"/>
                <a:gd name="connsiteX278" fmla="*/ 1501778 w 3024845"/>
                <a:gd name="connsiteY278" fmla="*/ 704739 h 1078499"/>
                <a:gd name="connsiteX279" fmla="*/ 1501778 w 3024845"/>
                <a:gd name="connsiteY279" fmla="*/ 691769 h 1078499"/>
                <a:gd name="connsiteX280" fmla="*/ 1505832 w 3024845"/>
                <a:gd name="connsiteY280" fmla="*/ 691769 h 1078499"/>
                <a:gd name="connsiteX281" fmla="*/ 1505832 w 3024845"/>
                <a:gd name="connsiteY281" fmla="*/ 704739 h 1078499"/>
                <a:gd name="connsiteX282" fmla="*/ 1536232 w 3024845"/>
                <a:gd name="connsiteY282" fmla="*/ 704739 h 1078499"/>
                <a:gd name="connsiteX283" fmla="*/ 1536232 w 3024845"/>
                <a:gd name="connsiteY283" fmla="*/ 674474 h 1078499"/>
                <a:gd name="connsiteX284" fmla="*/ 1548392 w 3024845"/>
                <a:gd name="connsiteY284" fmla="*/ 674474 h 1078499"/>
                <a:gd name="connsiteX285" fmla="*/ 1560552 w 3024845"/>
                <a:gd name="connsiteY285" fmla="*/ 672313 h 1078499"/>
                <a:gd name="connsiteX286" fmla="*/ 1564606 w 3024845"/>
                <a:gd name="connsiteY286" fmla="*/ 674474 h 1078499"/>
                <a:gd name="connsiteX287" fmla="*/ 1574739 w 3024845"/>
                <a:gd name="connsiteY287" fmla="*/ 674474 h 1078499"/>
                <a:gd name="connsiteX288" fmla="*/ 1574739 w 3024845"/>
                <a:gd name="connsiteY288" fmla="*/ 704739 h 1078499"/>
                <a:gd name="connsiteX289" fmla="*/ 1582846 w 3024845"/>
                <a:gd name="connsiteY289" fmla="*/ 704739 h 1078499"/>
                <a:gd name="connsiteX290" fmla="*/ 1582846 w 3024845"/>
                <a:gd name="connsiteY290" fmla="*/ 722034 h 1078499"/>
                <a:gd name="connsiteX291" fmla="*/ 1592182 w 3024845"/>
                <a:gd name="connsiteY291" fmla="*/ 722939 h 1078499"/>
                <a:gd name="connsiteX292" fmla="*/ 1605140 w 3024845"/>
                <a:gd name="connsiteY292" fmla="*/ 722939 h 1078499"/>
                <a:gd name="connsiteX293" fmla="*/ 1605140 w 3024845"/>
                <a:gd name="connsiteY293" fmla="*/ 706901 h 1078499"/>
                <a:gd name="connsiteX294" fmla="*/ 1673096 w 3024845"/>
                <a:gd name="connsiteY294" fmla="*/ 706901 h 1078499"/>
                <a:gd name="connsiteX295" fmla="*/ 1673096 w 3024845"/>
                <a:gd name="connsiteY295" fmla="*/ 621648 h 1078499"/>
                <a:gd name="connsiteX296" fmla="*/ 1745104 w 3024845"/>
                <a:gd name="connsiteY296" fmla="*/ 621648 h 1078499"/>
                <a:gd name="connsiteX297" fmla="*/ 1745104 w 3024845"/>
                <a:gd name="connsiteY297" fmla="*/ 700416 h 1078499"/>
                <a:gd name="connsiteX298" fmla="*/ 1747008 w 3024845"/>
                <a:gd name="connsiteY298" fmla="*/ 700416 h 1078499"/>
                <a:gd name="connsiteX299" fmla="*/ 1748250 w 3024845"/>
                <a:gd name="connsiteY299" fmla="*/ 722939 h 1078499"/>
                <a:gd name="connsiteX300" fmla="*/ 1757926 w 3024845"/>
                <a:gd name="connsiteY300" fmla="*/ 722939 h 1078499"/>
                <a:gd name="connsiteX301" fmla="*/ 1759168 w 3024845"/>
                <a:gd name="connsiteY301" fmla="*/ 700416 h 1078499"/>
                <a:gd name="connsiteX302" fmla="*/ 1765248 w 3024845"/>
                <a:gd name="connsiteY302" fmla="*/ 700416 h 1078499"/>
                <a:gd name="connsiteX303" fmla="*/ 1766490 w 3024845"/>
                <a:gd name="connsiteY303" fmla="*/ 722939 h 1078499"/>
                <a:gd name="connsiteX304" fmla="*/ 1817112 w 3024845"/>
                <a:gd name="connsiteY304" fmla="*/ 722939 h 1078499"/>
                <a:gd name="connsiteX305" fmla="*/ 1817112 w 3024845"/>
                <a:gd name="connsiteY305" fmla="*/ 559911 h 1078499"/>
                <a:gd name="connsiteX306" fmla="*/ 2014439 w 3024845"/>
                <a:gd name="connsiteY306" fmla="*/ 559911 h 1078499"/>
                <a:gd name="connsiteX307" fmla="*/ 2014439 w 3024845"/>
                <a:gd name="connsiteY307" fmla="*/ 722939 h 1078499"/>
                <a:gd name="connsiteX308" fmla="*/ 2033136 w 3024845"/>
                <a:gd name="connsiteY308" fmla="*/ 722939 h 1078499"/>
                <a:gd name="connsiteX309" fmla="*/ 2033136 w 3024845"/>
                <a:gd name="connsiteY309" fmla="*/ 640246 h 1078499"/>
                <a:gd name="connsiteX310" fmla="*/ 2128256 w 3024845"/>
                <a:gd name="connsiteY310" fmla="*/ 640246 h 1078499"/>
                <a:gd name="connsiteX311" fmla="*/ 2140186 w 3024845"/>
                <a:gd name="connsiteY311" fmla="*/ 322105 h 1078499"/>
                <a:gd name="connsiteX312" fmla="*/ 2128026 w 3024845"/>
                <a:gd name="connsiteY312" fmla="*/ 300487 h 1078499"/>
                <a:gd name="connsiteX313" fmla="*/ 2121946 w 3024845"/>
                <a:gd name="connsiteY313" fmla="*/ 296163 h 1078499"/>
                <a:gd name="connsiteX314" fmla="*/ 2130053 w 3024845"/>
                <a:gd name="connsiteY314" fmla="*/ 272384 h 1078499"/>
                <a:gd name="connsiteX315" fmla="*/ 2130053 w 3024845"/>
                <a:gd name="connsiteY315" fmla="*/ 255090 h 1078499"/>
                <a:gd name="connsiteX316" fmla="*/ 2144240 w 3024845"/>
                <a:gd name="connsiteY316" fmla="*/ 255090 h 1078499"/>
                <a:gd name="connsiteX317" fmla="*/ 2144240 w 3024845"/>
                <a:gd name="connsiteY317" fmla="*/ 233472 h 1078499"/>
                <a:gd name="connsiteX318" fmla="*/ 2146266 w 3024845"/>
                <a:gd name="connsiteY318" fmla="*/ 229148 h 1078499"/>
                <a:gd name="connsiteX319" fmla="*/ 2146266 w 3024845"/>
                <a:gd name="connsiteY319" fmla="*/ 151324 h 1078499"/>
                <a:gd name="connsiteX320" fmla="*/ 2144240 w 3024845"/>
                <a:gd name="connsiteY320" fmla="*/ 144839 h 1078499"/>
                <a:gd name="connsiteX321" fmla="*/ 2150320 w 3024845"/>
                <a:gd name="connsiteY321" fmla="*/ 138353 h 1078499"/>
                <a:gd name="connsiteX322" fmla="*/ 2150320 w 3024845"/>
                <a:gd name="connsiteY322" fmla="*/ 79985 h 1078499"/>
                <a:gd name="connsiteX323" fmla="*/ 2152346 w 3024845"/>
                <a:gd name="connsiteY323" fmla="*/ 75662 h 1078499"/>
                <a:gd name="connsiteX324" fmla="*/ 2152346 w 3024845"/>
                <a:gd name="connsiteY324" fmla="*/ 19456 h 1078499"/>
                <a:gd name="connsiteX325" fmla="*/ 2154373 w 3024845"/>
                <a:gd name="connsiteY325" fmla="*/ 0 h 1078499"/>
                <a:gd name="connsiteX326" fmla="*/ 2158427 w 3024845"/>
                <a:gd name="connsiteY326" fmla="*/ 17294 h 1078499"/>
                <a:gd name="connsiteX327" fmla="*/ 2160453 w 3024845"/>
                <a:gd name="connsiteY327" fmla="*/ 75662 h 1078499"/>
                <a:gd name="connsiteX328" fmla="*/ 2162480 w 3024845"/>
                <a:gd name="connsiteY328" fmla="*/ 138353 h 1078499"/>
                <a:gd name="connsiteX329" fmla="*/ 2168560 w 3024845"/>
                <a:gd name="connsiteY329" fmla="*/ 144839 h 1078499"/>
                <a:gd name="connsiteX330" fmla="*/ 2166533 w 3024845"/>
                <a:gd name="connsiteY330" fmla="*/ 151324 h 1078499"/>
                <a:gd name="connsiteX331" fmla="*/ 2166533 w 3024845"/>
                <a:gd name="connsiteY331" fmla="*/ 229148 h 1078499"/>
                <a:gd name="connsiteX332" fmla="*/ 2168560 w 3024845"/>
                <a:gd name="connsiteY332" fmla="*/ 233472 h 1078499"/>
                <a:gd name="connsiteX333" fmla="*/ 2168560 w 3024845"/>
                <a:gd name="connsiteY333" fmla="*/ 255090 h 1078499"/>
                <a:gd name="connsiteX334" fmla="*/ 2182747 w 3024845"/>
                <a:gd name="connsiteY334" fmla="*/ 255090 h 1078499"/>
                <a:gd name="connsiteX335" fmla="*/ 2182747 w 3024845"/>
                <a:gd name="connsiteY335" fmla="*/ 272384 h 1078499"/>
                <a:gd name="connsiteX336" fmla="*/ 2190854 w 3024845"/>
                <a:gd name="connsiteY336" fmla="*/ 296163 h 1078499"/>
                <a:gd name="connsiteX337" fmla="*/ 2184774 w 3024845"/>
                <a:gd name="connsiteY337" fmla="*/ 300487 h 1078499"/>
                <a:gd name="connsiteX338" fmla="*/ 2172613 w 3024845"/>
                <a:gd name="connsiteY338" fmla="*/ 322105 h 1078499"/>
                <a:gd name="connsiteX339" fmla="*/ 2180720 w 3024845"/>
                <a:gd name="connsiteY339" fmla="*/ 575033 h 1078499"/>
                <a:gd name="connsiteX340" fmla="*/ 2245574 w 3024845"/>
                <a:gd name="connsiteY340" fmla="*/ 575033 h 1078499"/>
                <a:gd name="connsiteX341" fmla="*/ 2245574 w 3024845"/>
                <a:gd name="connsiteY341" fmla="*/ 650695 h 1078499"/>
                <a:gd name="connsiteX342" fmla="*/ 2253681 w 3024845"/>
                <a:gd name="connsiteY342" fmla="*/ 650695 h 1078499"/>
                <a:gd name="connsiteX343" fmla="*/ 2255708 w 3024845"/>
                <a:gd name="connsiteY343" fmla="*/ 644210 h 1078499"/>
                <a:gd name="connsiteX344" fmla="*/ 2261788 w 3024845"/>
                <a:gd name="connsiteY344" fmla="*/ 644210 h 1078499"/>
                <a:gd name="connsiteX345" fmla="*/ 2263815 w 3024845"/>
                <a:gd name="connsiteY345" fmla="*/ 652857 h 1078499"/>
                <a:gd name="connsiteX346" fmla="*/ 2275975 w 3024845"/>
                <a:gd name="connsiteY346" fmla="*/ 652857 h 1078499"/>
                <a:gd name="connsiteX347" fmla="*/ 2275975 w 3024845"/>
                <a:gd name="connsiteY347" fmla="*/ 646371 h 1078499"/>
                <a:gd name="connsiteX348" fmla="*/ 2298268 w 3024845"/>
                <a:gd name="connsiteY348" fmla="*/ 646371 h 1078499"/>
                <a:gd name="connsiteX349" fmla="*/ 2298268 w 3024845"/>
                <a:gd name="connsiteY349" fmla="*/ 652857 h 1078499"/>
                <a:gd name="connsiteX350" fmla="*/ 2318535 w 3024845"/>
                <a:gd name="connsiteY350" fmla="*/ 652857 h 1078499"/>
                <a:gd name="connsiteX351" fmla="*/ 2318535 w 3024845"/>
                <a:gd name="connsiteY351" fmla="*/ 698254 h 1078499"/>
                <a:gd name="connsiteX352" fmla="*/ 2332722 w 3024845"/>
                <a:gd name="connsiteY352" fmla="*/ 698254 h 1078499"/>
                <a:gd name="connsiteX353" fmla="*/ 2332722 w 3024845"/>
                <a:gd name="connsiteY353" fmla="*/ 685283 h 1078499"/>
                <a:gd name="connsiteX354" fmla="*/ 2348936 w 3024845"/>
                <a:gd name="connsiteY354" fmla="*/ 685283 h 1078499"/>
                <a:gd name="connsiteX355" fmla="*/ 2348936 w 3024845"/>
                <a:gd name="connsiteY355" fmla="*/ 505856 h 1078499"/>
                <a:gd name="connsiteX356" fmla="*/ 2355016 w 3024845"/>
                <a:gd name="connsiteY356" fmla="*/ 499370 h 1078499"/>
                <a:gd name="connsiteX357" fmla="*/ 2427977 w 3024845"/>
                <a:gd name="connsiteY357" fmla="*/ 499370 h 1078499"/>
                <a:gd name="connsiteX358" fmla="*/ 2427977 w 3024845"/>
                <a:gd name="connsiteY358" fmla="*/ 508018 h 1078499"/>
                <a:gd name="connsiteX359" fmla="*/ 2438110 w 3024845"/>
                <a:gd name="connsiteY359" fmla="*/ 508018 h 1078499"/>
                <a:gd name="connsiteX360" fmla="*/ 2438110 w 3024845"/>
                <a:gd name="connsiteY360" fmla="*/ 622592 h 1078499"/>
                <a:gd name="connsiteX361" fmla="*/ 2460404 w 3024845"/>
                <a:gd name="connsiteY361" fmla="*/ 622592 h 1078499"/>
                <a:gd name="connsiteX362" fmla="*/ 2460404 w 3024845"/>
                <a:gd name="connsiteY362" fmla="*/ 555577 h 1078499"/>
                <a:gd name="connsiteX363" fmla="*/ 2486751 w 3024845"/>
                <a:gd name="connsiteY363" fmla="*/ 555577 h 1078499"/>
                <a:gd name="connsiteX364" fmla="*/ 2490804 w 3024845"/>
                <a:gd name="connsiteY364" fmla="*/ 551253 h 1078499"/>
                <a:gd name="connsiteX365" fmla="*/ 2498911 w 3024845"/>
                <a:gd name="connsiteY365" fmla="*/ 551253 h 1078499"/>
                <a:gd name="connsiteX366" fmla="*/ 2502964 w 3024845"/>
                <a:gd name="connsiteY366" fmla="*/ 555577 h 1078499"/>
                <a:gd name="connsiteX367" fmla="*/ 2525258 w 3024845"/>
                <a:gd name="connsiteY367" fmla="*/ 555577 h 1078499"/>
                <a:gd name="connsiteX368" fmla="*/ 2525258 w 3024845"/>
                <a:gd name="connsiteY368" fmla="*/ 438841 h 1078499"/>
                <a:gd name="connsiteX369" fmla="*/ 2582005 w 3024845"/>
                <a:gd name="connsiteY369" fmla="*/ 428032 h 1078499"/>
                <a:gd name="connsiteX370" fmla="*/ 2582005 w 3024845"/>
                <a:gd name="connsiteY370" fmla="*/ 429113 h 1078499"/>
                <a:gd name="connsiteX371" fmla="*/ 2582005 w 3024845"/>
                <a:gd name="connsiteY371" fmla="*/ 436679 h 1078499"/>
                <a:gd name="connsiteX372" fmla="*/ 2608352 w 3024845"/>
                <a:gd name="connsiteY372" fmla="*/ 436679 h 1078499"/>
                <a:gd name="connsiteX373" fmla="*/ 2608352 w 3024845"/>
                <a:gd name="connsiteY373" fmla="*/ 691769 h 1078499"/>
                <a:gd name="connsiteX374" fmla="*/ 2630646 w 3024845"/>
                <a:gd name="connsiteY374" fmla="*/ 691769 h 1078499"/>
                <a:gd name="connsiteX375" fmla="*/ 2630646 w 3024845"/>
                <a:gd name="connsiteY375" fmla="*/ 687445 h 1078499"/>
                <a:gd name="connsiteX376" fmla="*/ 2642806 w 3024845"/>
                <a:gd name="connsiteY376" fmla="*/ 687445 h 1078499"/>
                <a:gd name="connsiteX377" fmla="*/ 2642806 w 3024845"/>
                <a:gd name="connsiteY377" fmla="*/ 691769 h 1078499"/>
                <a:gd name="connsiteX378" fmla="*/ 2667126 w 3024845"/>
                <a:gd name="connsiteY378" fmla="*/ 691769 h 1078499"/>
                <a:gd name="connsiteX379" fmla="*/ 2667126 w 3024845"/>
                <a:gd name="connsiteY379" fmla="*/ 678798 h 1078499"/>
                <a:gd name="connsiteX380" fmla="*/ 2695500 w 3024845"/>
                <a:gd name="connsiteY380" fmla="*/ 678798 h 1078499"/>
                <a:gd name="connsiteX381" fmla="*/ 2707660 w 3024845"/>
                <a:gd name="connsiteY381" fmla="*/ 674474 h 1078499"/>
                <a:gd name="connsiteX382" fmla="*/ 2727927 w 3024845"/>
                <a:gd name="connsiteY382" fmla="*/ 678798 h 1078499"/>
                <a:gd name="connsiteX383" fmla="*/ 2727927 w 3024845"/>
                <a:gd name="connsiteY383" fmla="*/ 661504 h 1078499"/>
                <a:gd name="connsiteX384" fmla="*/ 2736034 w 3024845"/>
                <a:gd name="connsiteY384" fmla="*/ 661504 h 1078499"/>
                <a:gd name="connsiteX385" fmla="*/ 2736034 w 3024845"/>
                <a:gd name="connsiteY385" fmla="*/ 648533 h 1078499"/>
                <a:gd name="connsiteX386" fmla="*/ 2792781 w 3024845"/>
                <a:gd name="connsiteY386" fmla="*/ 648533 h 1078499"/>
                <a:gd name="connsiteX387" fmla="*/ 2792781 w 3024845"/>
                <a:gd name="connsiteY387" fmla="*/ 618268 h 1078499"/>
                <a:gd name="connsiteX388" fmla="*/ 2811021 w 3024845"/>
                <a:gd name="connsiteY388" fmla="*/ 618268 h 1078499"/>
                <a:gd name="connsiteX389" fmla="*/ 2811021 w 3024845"/>
                <a:gd name="connsiteY389" fmla="*/ 611783 h 1078499"/>
                <a:gd name="connsiteX390" fmla="*/ 2823181 w 3024845"/>
                <a:gd name="connsiteY390" fmla="*/ 611783 h 1078499"/>
                <a:gd name="connsiteX391" fmla="*/ 2823181 w 3024845"/>
                <a:gd name="connsiteY391" fmla="*/ 618268 h 1078499"/>
                <a:gd name="connsiteX392" fmla="*/ 2839395 w 3024845"/>
                <a:gd name="connsiteY392" fmla="*/ 618268 h 1078499"/>
                <a:gd name="connsiteX393" fmla="*/ 2839395 w 3024845"/>
                <a:gd name="connsiteY393" fmla="*/ 667989 h 1078499"/>
                <a:gd name="connsiteX394" fmla="*/ 2871822 w 3024845"/>
                <a:gd name="connsiteY394" fmla="*/ 667989 h 1078499"/>
                <a:gd name="connsiteX395" fmla="*/ 2871822 w 3024845"/>
                <a:gd name="connsiteY395" fmla="*/ 642048 h 1078499"/>
                <a:gd name="connsiteX396" fmla="*/ 2910329 w 3024845"/>
                <a:gd name="connsiteY396" fmla="*/ 642048 h 1078499"/>
                <a:gd name="connsiteX397" fmla="*/ 2910329 w 3024845"/>
                <a:gd name="connsiteY397" fmla="*/ 611783 h 1078499"/>
                <a:gd name="connsiteX398" fmla="*/ 2958970 w 3024845"/>
                <a:gd name="connsiteY398" fmla="*/ 611783 h 1078499"/>
                <a:gd name="connsiteX399" fmla="*/ 2958970 w 3024845"/>
                <a:gd name="connsiteY399" fmla="*/ 722939 h 1078499"/>
                <a:gd name="connsiteX400" fmla="*/ 2958970 w 3024845"/>
                <a:gd name="connsiteY400" fmla="*/ 736718 h 1078499"/>
                <a:gd name="connsiteX401" fmla="*/ 3024845 w 3024845"/>
                <a:gd name="connsiteY401" fmla="*/ 736718 h 1078499"/>
                <a:gd name="connsiteX402" fmla="*/ 3024845 w 3024845"/>
                <a:gd name="connsiteY402" fmla="*/ 1078499 h 1078499"/>
                <a:gd name="connsiteX403" fmla="*/ 2054 w 3024845"/>
                <a:gd name="connsiteY403" fmla="*/ 1076166 h 1078499"/>
                <a:gd name="connsiteX404" fmla="*/ 0 w 3024845"/>
                <a:gd name="connsiteY404" fmla="*/ 642048 h 1078499"/>
                <a:gd name="connsiteX405" fmla="*/ 20267 w 3024845"/>
                <a:gd name="connsiteY405" fmla="*/ 642048 h 1078499"/>
                <a:gd name="connsiteX406" fmla="*/ 20774 w 3024845"/>
                <a:gd name="connsiteY406" fmla="*/ 640967 h 1078499"/>
                <a:gd name="connsiteX407" fmla="*/ 24320 w 3024845"/>
                <a:gd name="connsiteY407" fmla="*/ 633401 h 1078499"/>
                <a:gd name="connsiteX408" fmla="*/ 26094 w 3024845"/>
                <a:gd name="connsiteY408" fmla="*/ 633671 h 1078499"/>
                <a:gd name="connsiteX409" fmla="*/ 38507 w 3024845"/>
                <a:gd name="connsiteY409" fmla="*/ 635562 h 1078499"/>
                <a:gd name="connsiteX410" fmla="*/ 39014 w 3024845"/>
                <a:gd name="connsiteY410" fmla="*/ 636914 h 1078499"/>
                <a:gd name="connsiteX411" fmla="*/ 42560 w 3024845"/>
                <a:gd name="connsiteY411" fmla="*/ 646371 h 1078499"/>
                <a:gd name="connsiteX412" fmla="*/ 68907 w 3024845"/>
                <a:gd name="connsiteY412" fmla="*/ 648533 h 1078499"/>
                <a:gd name="connsiteX413" fmla="*/ 68907 w 3024845"/>
                <a:gd name="connsiteY413" fmla="*/ 525312 h 1078499"/>
                <a:gd name="connsiteX414" fmla="*/ 70934 w 3024845"/>
                <a:gd name="connsiteY414" fmla="*/ 525312 h 1078499"/>
                <a:gd name="connsiteX415" fmla="*/ 85121 w 3024845"/>
                <a:gd name="connsiteY415" fmla="*/ 525312 h 1078499"/>
                <a:gd name="connsiteX416" fmla="*/ 85121 w 3024845"/>
                <a:gd name="connsiteY416" fmla="*/ 389120 h 1078499"/>
                <a:gd name="connsiteX417" fmla="*/ 86894 w 3024845"/>
                <a:gd name="connsiteY417" fmla="*/ 389120 h 1078499"/>
                <a:gd name="connsiteX418" fmla="*/ 99308 w 3024845"/>
                <a:gd name="connsiteY418" fmla="*/ 389120 h 1078499"/>
                <a:gd name="connsiteX419" fmla="*/ 99308 w 3024845"/>
                <a:gd name="connsiteY419" fmla="*/ 274546 h 1078499"/>
                <a:gd name="connsiteX420" fmla="*/ 103361 w 3024845"/>
                <a:gd name="connsiteY420" fmla="*/ 246442 h 1078499"/>
                <a:gd name="connsiteX421" fmla="*/ 105388 w 3024845"/>
                <a:gd name="connsiteY421" fmla="*/ 246442 h 1078499"/>
                <a:gd name="connsiteX422" fmla="*/ 119575 w 3024845"/>
                <a:gd name="connsiteY422" fmla="*/ 246442 h 1078499"/>
                <a:gd name="connsiteX423" fmla="*/ 156055 w 3024845"/>
                <a:gd name="connsiteY423" fmla="*/ 164295 h 1078499"/>
                <a:gd name="connsiteX0" fmla="*/ 119575 w 3024845"/>
                <a:gd name="connsiteY0" fmla="*/ 246442 h 1078499"/>
                <a:gd name="connsiteX1" fmla="*/ 162135 w 3024845"/>
                <a:gd name="connsiteY1" fmla="*/ 164295 h 1078499"/>
                <a:gd name="connsiteX2" fmla="*/ 200642 w 3024845"/>
                <a:gd name="connsiteY2" fmla="*/ 244281 h 1078499"/>
                <a:gd name="connsiteX3" fmla="*/ 202669 w 3024845"/>
                <a:gd name="connsiteY3" fmla="*/ 244281 h 1078499"/>
                <a:gd name="connsiteX4" fmla="*/ 216856 w 3024845"/>
                <a:gd name="connsiteY4" fmla="*/ 244281 h 1078499"/>
                <a:gd name="connsiteX5" fmla="*/ 216856 w 3024845"/>
                <a:gd name="connsiteY5" fmla="*/ 268060 h 1078499"/>
                <a:gd name="connsiteX6" fmla="*/ 217363 w 3024845"/>
                <a:gd name="connsiteY6" fmla="*/ 268871 h 1078499"/>
                <a:gd name="connsiteX7" fmla="*/ 220909 w 3024845"/>
                <a:gd name="connsiteY7" fmla="*/ 274546 h 1078499"/>
                <a:gd name="connsiteX8" fmla="*/ 220909 w 3024845"/>
                <a:gd name="connsiteY8" fmla="*/ 389120 h 1078499"/>
                <a:gd name="connsiteX9" fmla="*/ 223189 w 3024845"/>
                <a:gd name="connsiteY9" fmla="*/ 389120 h 1078499"/>
                <a:gd name="connsiteX10" fmla="*/ 239150 w 3024845"/>
                <a:gd name="connsiteY10" fmla="*/ 389120 h 1078499"/>
                <a:gd name="connsiteX11" fmla="*/ 239150 w 3024845"/>
                <a:gd name="connsiteY11" fmla="*/ 529635 h 1078499"/>
                <a:gd name="connsiteX12" fmla="*/ 240670 w 3024845"/>
                <a:gd name="connsiteY12" fmla="*/ 529365 h 1078499"/>
                <a:gd name="connsiteX13" fmla="*/ 251310 w 3024845"/>
                <a:gd name="connsiteY13" fmla="*/ 527474 h 1078499"/>
                <a:gd name="connsiteX14" fmla="*/ 249283 w 3024845"/>
                <a:gd name="connsiteY14" fmla="*/ 616106 h 1078499"/>
                <a:gd name="connsiteX15" fmla="*/ 250803 w 3024845"/>
                <a:gd name="connsiteY15" fmla="*/ 616377 h 1078499"/>
                <a:gd name="connsiteX16" fmla="*/ 261443 w 3024845"/>
                <a:gd name="connsiteY16" fmla="*/ 618268 h 1078499"/>
                <a:gd name="connsiteX17" fmla="*/ 261696 w 3024845"/>
                <a:gd name="connsiteY17" fmla="*/ 619079 h 1078499"/>
                <a:gd name="connsiteX18" fmla="*/ 263470 w 3024845"/>
                <a:gd name="connsiteY18" fmla="*/ 624754 h 1078499"/>
                <a:gd name="connsiteX19" fmla="*/ 264230 w 3024845"/>
                <a:gd name="connsiteY19" fmla="*/ 622322 h 1078499"/>
                <a:gd name="connsiteX20" fmla="*/ 269550 w 3024845"/>
                <a:gd name="connsiteY20" fmla="*/ 605298 h 1078499"/>
                <a:gd name="connsiteX21" fmla="*/ 271323 w 3024845"/>
                <a:gd name="connsiteY21" fmla="*/ 605298 h 1078499"/>
                <a:gd name="connsiteX22" fmla="*/ 283737 w 3024845"/>
                <a:gd name="connsiteY22" fmla="*/ 605298 h 1078499"/>
                <a:gd name="connsiteX23" fmla="*/ 283737 w 3024845"/>
                <a:gd name="connsiteY23" fmla="*/ 637724 h 1078499"/>
                <a:gd name="connsiteX24" fmla="*/ 284750 w 3024845"/>
                <a:gd name="connsiteY24" fmla="*/ 638265 h 1078499"/>
                <a:gd name="connsiteX25" fmla="*/ 291844 w 3024845"/>
                <a:gd name="connsiteY25" fmla="*/ 642048 h 1078499"/>
                <a:gd name="connsiteX26" fmla="*/ 291844 w 3024845"/>
                <a:gd name="connsiteY26" fmla="*/ 643399 h 1078499"/>
                <a:gd name="connsiteX27" fmla="*/ 291844 w 3024845"/>
                <a:gd name="connsiteY27" fmla="*/ 652857 h 1078499"/>
                <a:gd name="connsiteX28" fmla="*/ 336431 w 3024845"/>
                <a:gd name="connsiteY28" fmla="*/ 652857 h 1078499"/>
                <a:gd name="connsiteX29" fmla="*/ 336431 w 3024845"/>
                <a:gd name="connsiteY29" fmla="*/ 653938 h 1078499"/>
                <a:gd name="connsiteX30" fmla="*/ 336431 w 3024845"/>
                <a:gd name="connsiteY30" fmla="*/ 661504 h 1078499"/>
                <a:gd name="connsiteX31" fmla="*/ 338457 w 3024845"/>
                <a:gd name="connsiteY31" fmla="*/ 661504 h 1078499"/>
                <a:gd name="connsiteX32" fmla="*/ 352644 w 3024845"/>
                <a:gd name="connsiteY32" fmla="*/ 661504 h 1078499"/>
                <a:gd name="connsiteX33" fmla="*/ 352644 w 3024845"/>
                <a:gd name="connsiteY33" fmla="*/ 631239 h 1078499"/>
                <a:gd name="connsiteX34" fmla="*/ 397231 w 3024845"/>
                <a:gd name="connsiteY34" fmla="*/ 631239 h 1078499"/>
                <a:gd name="connsiteX35" fmla="*/ 397231 w 3024845"/>
                <a:gd name="connsiteY35" fmla="*/ 629888 h 1078499"/>
                <a:gd name="connsiteX36" fmla="*/ 397231 w 3024845"/>
                <a:gd name="connsiteY36" fmla="*/ 620430 h 1078499"/>
                <a:gd name="connsiteX37" fmla="*/ 398245 w 3024845"/>
                <a:gd name="connsiteY37" fmla="*/ 620430 h 1078499"/>
                <a:gd name="connsiteX38" fmla="*/ 405338 w 3024845"/>
                <a:gd name="connsiteY38" fmla="*/ 620430 h 1078499"/>
                <a:gd name="connsiteX39" fmla="*/ 405338 w 3024845"/>
                <a:gd name="connsiteY39" fmla="*/ 618539 h 1078499"/>
                <a:gd name="connsiteX40" fmla="*/ 405338 w 3024845"/>
                <a:gd name="connsiteY40" fmla="*/ 605298 h 1078499"/>
                <a:gd name="connsiteX41" fmla="*/ 406098 w 3024845"/>
                <a:gd name="connsiteY41" fmla="*/ 605298 h 1078499"/>
                <a:gd name="connsiteX42" fmla="*/ 411418 w 3024845"/>
                <a:gd name="connsiteY42" fmla="*/ 605298 h 1078499"/>
                <a:gd name="connsiteX43" fmla="*/ 411418 w 3024845"/>
                <a:gd name="connsiteY43" fmla="*/ 604217 h 1078499"/>
                <a:gd name="connsiteX44" fmla="*/ 411418 w 3024845"/>
                <a:gd name="connsiteY44" fmla="*/ 596650 h 1078499"/>
                <a:gd name="connsiteX45" fmla="*/ 413445 w 3024845"/>
                <a:gd name="connsiteY45" fmla="*/ 596650 h 1078499"/>
                <a:gd name="connsiteX46" fmla="*/ 427632 w 3024845"/>
                <a:gd name="connsiteY46" fmla="*/ 596650 h 1078499"/>
                <a:gd name="connsiteX47" fmla="*/ 427632 w 3024845"/>
                <a:gd name="connsiteY47" fmla="*/ 597731 h 1078499"/>
                <a:gd name="connsiteX48" fmla="*/ 427632 w 3024845"/>
                <a:gd name="connsiteY48" fmla="*/ 605298 h 1078499"/>
                <a:gd name="connsiteX49" fmla="*/ 449925 w 3024845"/>
                <a:gd name="connsiteY49" fmla="*/ 605298 h 1078499"/>
                <a:gd name="connsiteX50" fmla="*/ 449925 w 3024845"/>
                <a:gd name="connsiteY50" fmla="*/ 603406 h 1078499"/>
                <a:gd name="connsiteX51" fmla="*/ 449925 w 3024845"/>
                <a:gd name="connsiteY51" fmla="*/ 590165 h 1078499"/>
                <a:gd name="connsiteX52" fmla="*/ 451699 w 3024845"/>
                <a:gd name="connsiteY52" fmla="*/ 590165 h 1078499"/>
                <a:gd name="connsiteX53" fmla="*/ 464112 w 3024845"/>
                <a:gd name="connsiteY53" fmla="*/ 590165 h 1078499"/>
                <a:gd name="connsiteX54" fmla="*/ 464112 w 3024845"/>
                <a:gd name="connsiteY54" fmla="*/ 613945 h 1078499"/>
                <a:gd name="connsiteX55" fmla="*/ 465126 w 3024845"/>
                <a:gd name="connsiteY55" fmla="*/ 613945 h 1078499"/>
                <a:gd name="connsiteX56" fmla="*/ 472219 w 3024845"/>
                <a:gd name="connsiteY56" fmla="*/ 613945 h 1078499"/>
                <a:gd name="connsiteX57" fmla="*/ 472219 w 3024845"/>
                <a:gd name="connsiteY57" fmla="*/ 612864 h 1078499"/>
                <a:gd name="connsiteX58" fmla="*/ 472219 w 3024845"/>
                <a:gd name="connsiteY58" fmla="*/ 605298 h 1078499"/>
                <a:gd name="connsiteX59" fmla="*/ 473992 w 3024845"/>
                <a:gd name="connsiteY59" fmla="*/ 605298 h 1078499"/>
                <a:gd name="connsiteX60" fmla="*/ 486406 w 3024845"/>
                <a:gd name="connsiteY60" fmla="*/ 605298 h 1078499"/>
                <a:gd name="connsiteX61" fmla="*/ 486406 w 3024845"/>
                <a:gd name="connsiteY61" fmla="*/ 631239 h 1078499"/>
                <a:gd name="connsiteX62" fmla="*/ 488433 w 3024845"/>
                <a:gd name="connsiteY62" fmla="*/ 631239 h 1078499"/>
                <a:gd name="connsiteX63" fmla="*/ 502619 w 3024845"/>
                <a:gd name="connsiteY63" fmla="*/ 631239 h 1078499"/>
                <a:gd name="connsiteX64" fmla="*/ 502619 w 3024845"/>
                <a:gd name="connsiteY64" fmla="*/ 632860 h 1078499"/>
                <a:gd name="connsiteX65" fmla="*/ 502619 w 3024845"/>
                <a:gd name="connsiteY65" fmla="*/ 644210 h 1078499"/>
                <a:gd name="connsiteX66" fmla="*/ 503379 w 3024845"/>
                <a:gd name="connsiteY66" fmla="*/ 644210 h 1078499"/>
                <a:gd name="connsiteX67" fmla="*/ 508700 w 3024845"/>
                <a:gd name="connsiteY67" fmla="*/ 644210 h 1078499"/>
                <a:gd name="connsiteX68" fmla="*/ 508700 w 3024845"/>
                <a:gd name="connsiteY68" fmla="*/ 643399 h 1078499"/>
                <a:gd name="connsiteX69" fmla="*/ 508700 w 3024845"/>
                <a:gd name="connsiteY69" fmla="*/ 637724 h 1078499"/>
                <a:gd name="connsiteX70" fmla="*/ 539100 w 3024845"/>
                <a:gd name="connsiteY70" fmla="*/ 637724 h 1078499"/>
                <a:gd name="connsiteX71" fmla="*/ 539100 w 3024845"/>
                <a:gd name="connsiteY71" fmla="*/ 661504 h 1078499"/>
                <a:gd name="connsiteX72" fmla="*/ 540113 w 3024845"/>
                <a:gd name="connsiteY72" fmla="*/ 661504 h 1078499"/>
                <a:gd name="connsiteX73" fmla="*/ 547207 w 3024845"/>
                <a:gd name="connsiteY73" fmla="*/ 661504 h 1078499"/>
                <a:gd name="connsiteX74" fmla="*/ 547207 w 3024845"/>
                <a:gd name="connsiteY74" fmla="*/ 662585 h 1078499"/>
                <a:gd name="connsiteX75" fmla="*/ 547207 w 3024845"/>
                <a:gd name="connsiteY75" fmla="*/ 670151 h 1078499"/>
                <a:gd name="connsiteX76" fmla="*/ 547967 w 3024845"/>
                <a:gd name="connsiteY76" fmla="*/ 670151 h 1078499"/>
                <a:gd name="connsiteX77" fmla="*/ 553287 w 3024845"/>
                <a:gd name="connsiteY77" fmla="*/ 670151 h 1078499"/>
                <a:gd name="connsiteX78" fmla="*/ 553287 w 3024845"/>
                <a:gd name="connsiteY78" fmla="*/ 667989 h 1078499"/>
                <a:gd name="connsiteX79" fmla="*/ 553287 w 3024845"/>
                <a:gd name="connsiteY79" fmla="*/ 652857 h 1078499"/>
                <a:gd name="connsiteX80" fmla="*/ 554300 w 3024845"/>
                <a:gd name="connsiteY80" fmla="*/ 652857 h 1078499"/>
                <a:gd name="connsiteX81" fmla="*/ 561394 w 3024845"/>
                <a:gd name="connsiteY81" fmla="*/ 652857 h 1078499"/>
                <a:gd name="connsiteX82" fmla="*/ 561394 w 3024845"/>
                <a:gd name="connsiteY82" fmla="*/ 653938 h 1078499"/>
                <a:gd name="connsiteX83" fmla="*/ 561394 w 3024845"/>
                <a:gd name="connsiteY83" fmla="*/ 661504 h 1078499"/>
                <a:gd name="connsiteX84" fmla="*/ 566714 w 3024845"/>
                <a:gd name="connsiteY84" fmla="*/ 659511 h 1078499"/>
                <a:gd name="connsiteX85" fmla="*/ 567474 w 3024845"/>
                <a:gd name="connsiteY85" fmla="*/ 658531 h 1078499"/>
                <a:gd name="connsiteX86" fmla="*/ 567474 w 3024845"/>
                <a:gd name="connsiteY86" fmla="*/ 652857 h 1078499"/>
                <a:gd name="connsiteX87" fmla="*/ 605981 w 3024845"/>
                <a:gd name="connsiteY87" fmla="*/ 652857 h 1078499"/>
                <a:gd name="connsiteX88" fmla="*/ 605981 w 3024845"/>
                <a:gd name="connsiteY88" fmla="*/ 676636 h 1078499"/>
                <a:gd name="connsiteX89" fmla="*/ 608007 w 3024845"/>
                <a:gd name="connsiteY89" fmla="*/ 676636 h 1078499"/>
                <a:gd name="connsiteX90" fmla="*/ 622194 w 3024845"/>
                <a:gd name="connsiteY90" fmla="*/ 676636 h 1078499"/>
                <a:gd name="connsiteX91" fmla="*/ 622194 w 3024845"/>
                <a:gd name="connsiteY91" fmla="*/ 677717 h 1078499"/>
                <a:gd name="connsiteX92" fmla="*/ 622194 w 3024845"/>
                <a:gd name="connsiteY92" fmla="*/ 685283 h 1078499"/>
                <a:gd name="connsiteX93" fmla="*/ 623968 w 3024845"/>
                <a:gd name="connsiteY93" fmla="*/ 685283 h 1078499"/>
                <a:gd name="connsiteX94" fmla="*/ 636381 w 3024845"/>
                <a:gd name="connsiteY94" fmla="*/ 685283 h 1078499"/>
                <a:gd name="connsiteX95" fmla="*/ 636381 w 3024845"/>
                <a:gd name="connsiteY95" fmla="*/ 661504 h 1078499"/>
                <a:gd name="connsiteX96" fmla="*/ 637394 w 3024845"/>
                <a:gd name="connsiteY96" fmla="*/ 661504 h 1078499"/>
                <a:gd name="connsiteX97" fmla="*/ 644488 w 3024845"/>
                <a:gd name="connsiteY97" fmla="*/ 661504 h 1078499"/>
                <a:gd name="connsiteX98" fmla="*/ 644488 w 3024845"/>
                <a:gd name="connsiteY98" fmla="*/ 629077 h 1078499"/>
                <a:gd name="connsiteX99" fmla="*/ 645501 w 3024845"/>
                <a:gd name="connsiteY99" fmla="*/ 629077 h 1078499"/>
                <a:gd name="connsiteX100" fmla="*/ 652595 w 3024845"/>
                <a:gd name="connsiteY100" fmla="*/ 629077 h 1078499"/>
                <a:gd name="connsiteX101" fmla="*/ 652595 w 3024845"/>
                <a:gd name="connsiteY101" fmla="*/ 627186 h 1078499"/>
                <a:gd name="connsiteX102" fmla="*/ 652595 w 3024845"/>
                <a:gd name="connsiteY102" fmla="*/ 613945 h 1078499"/>
                <a:gd name="connsiteX103" fmla="*/ 651328 w 3024845"/>
                <a:gd name="connsiteY103" fmla="*/ 612323 h 1078499"/>
                <a:gd name="connsiteX104" fmla="*/ 656648 w 3024845"/>
                <a:gd name="connsiteY104" fmla="*/ 600974 h 1078499"/>
                <a:gd name="connsiteX105" fmla="*/ 664755 w 3024845"/>
                <a:gd name="connsiteY105" fmla="*/ 629077 h 1078499"/>
                <a:gd name="connsiteX106" fmla="*/ 665515 w 3024845"/>
                <a:gd name="connsiteY106" fmla="*/ 629077 h 1078499"/>
                <a:gd name="connsiteX107" fmla="*/ 670835 w 3024845"/>
                <a:gd name="connsiteY107" fmla="*/ 629077 h 1078499"/>
                <a:gd name="connsiteX108" fmla="*/ 670835 w 3024845"/>
                <a:gd name="connsiteY108" fmla="*/ 523150 h 1078499"/>
                <a:gd name="connsiteX109" fmla="*/ 672355 w 3024845"/>
                <a:gd name="connsiteY109" fmla="*/ 523150 h 1078499"/>
                <a:gd name="connsiteX110" fmla="*/ 682995 w 3024845"/>
                <a:gd name="connsiteY110" fmla="*/ 523150 h 1078499"/>
                <a:gd name="connsiteX111" fmla="*/ 682995 w 3024845"/>
                <a:gd name="connsiteY111" fmla="*/ 475591 h 1078499"/>
                <a:gd name="connsiteX112" fmla="*/ 709342 w 3024845"/>
                <a:gd name="connsiteY112" fmla="*/ 475591 h 1078499"/>
                <a:gd name="connsiteX113" fmla="*/ 709342 w 3024845"/>
                <a:gd name="connsiteY113" fmla="*/ 453973 h 1078499"/>
                <a:gd name="connsiteX114" fmla="*/ 743796 w 3024845"/>
                <a:gd name="connsiteY114" fmla="*/ 453973 h 1078499"/>
                <a:gd name="connsiteX115" fmla="*/ 743796 w 3024845"/>
                <a:gd name="connsiteY115" fmla="*/ 456405 h 1078499"/>
                <a:gd name="connsiteX116" fmla="*/ 743796 w 3024845"/>
                <a:gd name="connsiteY116" fmla="*/ 473429 h 1078499"/>
                <a:gd name="connsiteX117" fmla="*/ 746076 w 3024845"/>
                <a:gd name="connsiteY117" fmla="*/ 473429 h 1078499"/>
                <a:gd name="connsiteX118" fmla="*/ 762036 w 3024845"/>
                <a:gd name="connsiteY118" fmla="*/ 473429 h 1078499"/>
                <a:gd name="connsiteX119" fmla="*/ 762036 w 3024845"/>
                <a:gd name="connsiteY119" fmla="*/ 520988 h 1078499"/>
                <a:gd name="connsiteX120" fmla="*/ 763049 w 3024845"/>
                <a:gd name="connsiteY120" fmla="*/ 520988 h 1078499"/>
                <a:gd name="connsiteX121" fmla="*/ 770143 w 3024845"/>
                <a:gd name="connsiteY121" fmla="*/ 520988 h 1078499"/>
                <a:gd name="connsiteX122" fmla="*/ 784330 w 3024845"/>
                <a:gd name="connsiteY122" fmla="*/ 525312 h 1078499"/>
                <a:gd name="connsiteX123" fmla="*/ 784330 w 3024845"/>
                <a:gd name="connsiteY123" fmla="*/ 564224 h 1078499"/>
                <a:gd name="connsiteX124" fmla="*/ 785343 w 3024845"/>
                <a:gd name="connsiteY124" fmla="*/ 564224 h 1078499"/>
                <a:gd name="connsiteX125" fmla="*/ 792436 w 3024845"/>
                <a:gd name="connsiteY125" fmla="*/ 564224 h 1078499"/>
                <a:gd name="connsiteX126" fmla="*/ 792436 w 3024845"/>
                <a:gd name="connsiteY126" fmla="*/ 565845 h 1078499"/>
                <a:gd name="connsiteX127" fmla="*/ 792436 w 3024845"/>
                <a:gd name="connsiteY127" fmla="*/ 577194 h 1078499"/>
                <a:gd name="connsiteX128" fmla="*/ 794463 w 3024845"/>
                <a:gd name="connsiteY128" fmla="*/ 577194 h 1078499"/>
                <a:gd name="connsiteX129" fmla="*/ 808650 w 3024845"/>
                <a:gd name="connsiteY129" fmla="*/ 577194 h 1078499"/>
                <a:gd name="connsiteX130" fmla="*/ 814730 w 3024845"/>
                <a:gd name="connsiteY130" fmla="*/ 583680 h 1078499"/>
                <a:gd name="connsiteX131" fmla="*/ 814730 w 3024845"/>
                <a:gd name="connsiteY131" fmla="*/ 605298 h 1078499"/>
                <a:gd name="connsiteX132" fmla="*/ 817010 w 3024845"/>
                <a:gd name="connsiteY132" fmla="*/ 605298 h 1078499"/>
                <a:gd name="connsiteX133" fmla="*/ 832970 w 3024845"/>
                <a:gd name="connsiteY133" fmla="*/ 605298 h 1078499"/>
                <a:gd name="connsiteX134" fmla="*/ 832970 w 3024845"/>
                <a:gd name="connsiteY134" fmla="*/ 606378 h 1078499"/>
                <a:gd name="connsiteX135" fmla="*/ 832970 w 3024845"/>
                <a:gd name="connsiteY135" fmla="*/ 613945 h 1078499"/>
                <a:gd name="connsiteX136" fmla="*/ 834237 w 3024845"/>
                <a:gd name="connsiteY136" fmla="*/ 613945 h 1078499"/>
                <a:gd name="connsiteX137" fmla="*/ 843104 w 3024845"/>
                <a:gd name="connsiteY137" fmla="*/ 613945 h 1078499"/>
                <a:gd name="connsiteX138" fmla="*/ 843104 w 3024845"/>
                <a:gd name="connsiteY138" fmla="*/ 616106 h 1078499"/>
                <a:gd name="connsiteX139" fmla="*/ 843104 w 3024845"/>
                <a:gd name="connsiteY139" fmla="*/ 631239 h 1078499"/>
                <a:gd name="connsiteX140" fmla="*/ 847157 w 3024845"/>
                <a:gd name="connsiteY140" fmla="*/ 629347 h 1078499"/>
                <a:gd name="connsiteX141" fmla="*/ 847157 w 3024845"/>
                <a:gd name="connsiteY141" fmla="*/ 616106 h 1078499"/>
                <a:gd name="connsiteX142" fmla="*/ 848170 w 3024845"/>
                <a:gd name="connsiteY142" fmla="*/ 616106 h 1078499"/>
                <a:gd name="connsiteX143" fmla="*/ 855264 w 3024845"/>
                <a:gd name="connsiteY143" fmla="*/ 616106 h 1078499"/>
                <a:gd name="connsiteX144" fmla="*/ 855264 w 3024845"/>
                <a:gd name="connsiteY144" fmla="*/ 617728 h 1078499"/>
                <a:gd name="connsiteX145" fmla="*/ 855264 w 3024845"/>
                <a:gd name="connsiteY145" fmla="*/ 629077 h 1078499"/>
                <a:gd name="connsiteX146" fmla="*/ 856024 w 3024845"/>
                <a:gd name="connsiteY146" fmla="*/ 629077 h 1078499"/>
                <a:gd name="connsiteX147" fmla="*/ 861344 w 3024845"/>
                <a:gd name="connsiteY147" fmla="*/ 629077 h 1078499"/>
                <a:gd name="connsiteX148" fmla="*/ 909984 w 3024845"/>
                <a:gd name="connsiteY148" fmla="*/ 624754 h 1078499"/>
                <a:gd name="connsiteX149" fmla="*/ 909984 w 3024845"/>
                <a:gd name="connsiteY149" fmla="*/ 626105 h 1078499"/>
                <a:gd name="connsiteX150" fmla="*/ 909984 w 3024845"/>
                <a:gd name="connsiteY150" fmla="*/ 635562 h 1078499"/>
                <a:gd name="connsiteX151" fmla="*/ 910744 w 3024845"/>
                <a:gd name="connsiteY151" fmla="*/ 635562 h 1078499"/>
                <a:gd name="connsiteX152" fmla="*/ 916065 w 3024845"/>
                <a:gd name="connsiteY152" fmla="*/ 635562 h 1078499"/>
                <a:gd name="connsiteX153" fmla="*/ 916065 w 3024845"/>
                <a:gd name="connsiteY153" fmla="*/ 637724 h 1078499"/>
                <a:gd name="connsiteX154" fmla="*/ 916065 w 3024845"/>
                <a:gd name="connsiteY154" fmla="*/ 652857 h 1078499"/>
                <a:gd name="connsiteX155" fmla="*/ 918091 w 3024845"/>
                <a:gd name="connsiteY155" fmla="*/ 651506 h 1078499"/>
                <a:gd name="connsiteX156" fmla="*/ 932278 w 3024845"/>
                <a:gd name="connsiteY156" fmla="*/ 642048 h 1078499"/>
                <a:gd name="connsiteX157" fmla="*/ 938358 w 3024845"/>
                <a:gd name="connsiteY157" fmla="*/ 600974 h 1078499"/>
                <a:gd name="connsiteX158" fmla="*/ 939118 w 3024845"/>
                <a:gd name="connsiteY158" fmla="*/ 600704 h 1078499"/>
                <a:gd name="connsiteX159" fmla="*/ 944438 w 3024845"/>
                <a:gd name="connsiteY159" fmla="*/ 598812 h 1078499"/>
                <a:gd name="connsiteX160" fmla="*/ 946465 w 3024845"/>
                <a:gd name="connsiteY160" fmla="*/ 529635 h 1078499"/>
                <a:gd name="connsiteX161" fmla="*/ 948492 w 3024845"/>
                <a:gd name="connsiteY161" fmla="*/ 598812 h 1078499"/>
                <a:gd name="connsiteX162" fmla="*/ 949252 w 3024845"/>
                <a:gd name="connsiteY162" fmla="*/ 599082 h 1078499"/>
                <a:gd name="connsiteX163" fmla="*/ 954572 w 3024845"/>
                <a:gd name="connsiteY163" fmla="*/ 600974 h 1078499"/>
                <a:gd name="connsiteX164" fmla="*/ 954572 w 3024845"/>
                <a:gd name="connsiteY164" fmla="*/ 514503 h 1078499"/>
                <a:gd name="connsiteX165" fmla="*/ 958625 w 3024845"/>
                <a:gd name="connsiteY165" fmla="*/ 482076 h 1078499"/>
                <a:gd name="connsiteX166" fmla="*/ 997132 w 3024845"/>
                <a:gd name="connsiteY166" fmla="*/ 482076 h 1078499"/>
                <a:gd name="connsiteX167" fmla="*/ 997132 w 3024845"/>
                <a:gd name="connsiteY167" fmla="*/ 514503 h 1078499"/>
                <a:gd name="connsiteX168" fmla="*/ 997892 w 3024845"/>
                <a:gd name="connsiteY168" fmla="*/ 514503 h 1078499"/>
                <a:gd name="connsiteX169" fmla="*/ 1003212 w 3024845"/>
                <a:gd name="connsiteY169" fmla="*/ 514503 h 1078499"/>
                <a:gd name="connsiteX170" fmla="*/ 1003212 w 3024845"/>
                <a:gd name="connsiteY170" fmla="*/ 432355 h 1078499"/>
                <a:gd name="connsiteX171" fmla="*/ 1004986 w 3024845"/>
                <a:gd name="connsiteY171" fmla="*/ 432355 h 1078499"/>
                <a:gd name="connsiteX172" fmla="*/ 1017399 w 3024845"/>
                <a:gd name="connsiteY172" fmla="*/ 432355 h 1078499"/>
                <a:gd name="connsiteX173" fmla="*/ 1017399 w 3024845"/>
                <a:gd name="connsiteY173" fmla="*/ 430464 h 1078499"/>
                <a:gd name="connsiteX174" fmla="*/ 1017399 w 3024845"/>
                <a:gd name="connsiteY174" fmla="*/ 417223 h 1078499"/>
                <a:gd name="connsiteX175" fmla="*/ 1039693 w 3024845"/>
                <a:gd name="connsiteY175" fmla="*/ 417223 h 1078499"/>
                <a:gd name="connsiteX176" fmla="*/ 1039693 w 3024845"/>
                <a:gd name="connsiteY176" fmla="*/ 416142 h 1078499"/>
                <a:gd name="connsiteX177" fmla="*/ 1039693 w 3024845"/>
                <a:gd name="connsiteY177" fmla="*/ 408576 h 1078499"/>
                <a:gd name="connsiteX178" fmla="*/ 1041466 w 3024845"/>
                <a:gd name="connsiteY178" fmla="*/ 408576 h 1078499"/>
                <a:gd name="connsiteX179" fmla="*/ 1053880 w 3024845"/>
                <a:gd name="connsiteY179" fmla="*/ 408576 h 1078499"/>
                <a:gd name="connsiteX180" fmla="*/ 1053880 w 3024845"/>
                <a:gd name="connsiteY180" fmla="*/ 409657 h 1078499"/>
                <a:gd name="connsiteX181" fmla="*/ 1053880 w 3024845"/>
                <a:gd name="connsiteY181" fmla="*/ 417223 h 1078499"/>
                <a:gd name="connsiteX182" fmla="*/ 1054640 w 3024845"/>
                <a:gd name="connsiteY182" fmla="*/ 417223 h 1078499"/>
                <a:gd name="connsiteX183" fmla="*/ 1059960 w 3024845"/>
                <a:gd name="connsiteY183" fmla="*/ 417223 h 1078499"/>
                <a:gd name="connsiteX184" fmla="*/ 1070093 w 3024845"/>
                <a:gd name="connsiteY184" fmla="*/ 412899 h 1078499"/>
                <a:gd name="connsiteX185" fmla="*/ 1074146 w 3024845"/>
                <a:gd name="connsiteY185" fmla="*/ 416142 h 1078499"/>
                <a:gd name="connsiteX186" fmla="*/ 1074146 w 3024845"/>
                <a:gd name="connsiteY186" fmla="*/ 408576 h 1078499"/>
                <a:gd name="connsiteX187" fmla="*/ 1076426 w 3024845"/>
                <a:gd name="connsiteY187" fmla="*/ 408576 h 1078499"/>
                <a:gd name="connsiteX188" fmla="*/ 1092387 w 3024845"/>
                <a:gd name="connsiteY188" fmla="*/ 408576 h 1078499"/>
                <a:gd name="connsiteX189" fmla="*/ 1092387 w 3024845"/>
                <a:gd name="connsiteY189" fmla="*/ 409657 h 1078499"/>
                <a:gd name="connsiteX190" fmla="*/ 1092387 w 3024845"/>
                <a:gd name="connsiteY190" fmla="*/ 417223 h 1078499"/>
                <a:gd name="connsiteX191" fmla="*/ 1122787 w 3024845"/>
                <a:gd name="connsiteY191" fmla="*/ 417223 h 1078499"/>
                <a:gd name="connsiteX192" fmla="*/ 1122787 w 3024845"/>
                <a:gd name="connsiteY192" fmla="*/ 418844 h 1078499"/>
                <a:gd name="connsiteX193" fmla="*/ 1122787 w 3024845"/>
                <a:gd name="connsiteY193" fmla="*/ 430194 h 1078499"/>
                <a:gd name="connsiteX194" fmla="*/ 1149134 w 3024845"/>
                <a:gd name="connsiteY194" fmla="*/ 430194 h 1078499"/>
                <a:gd name="connsiteX195" fmla="*/ 1149134 w 3024845"/>
                <a:gd name="connsiteY195" fmla="*/ 460458 h 1078499"/>
                <a:gd name="connsiteX196" fmla="*/ 1149894 w 3024845"/>
                <a:gd name="connsiteY196" fmla="*/ 460458 h 1078499"/>
                <a:gd name="connsiteX197" fmla="*/ 1155214 w 3024845"/>
                <a:gd name="connsiteY197" fmla="*/ 460458 h 1078499"/>
                <a:gd name="connsiteX198" fmla="*/ 1155214 w 3024845"/>
                <a:gd name="connsiteY198" fmla="*/ 461539 h 1078499"/>
                <a:gd name="connsiteX199" fmla="*/ 1155214 w 3024845"/>
                <a:gd name="connsiteY199" fmla="*/ 469106 h 1078499"/>
                <a:gd name="connsiteX200" fmla="*/ 1159268 w 3024845"/>
                <a:gd name="connsiteY200" fmla="*/ 499370 h 1078499"/>
                <a:gd name="connsiteX201" fmla="*/ 1160028 w 3024845"/>
                <a:gd name="connsiteY201" fmla="*/ 499370 h 1078499"/>
                <a:gd name="connsiteX202" fmla="*/ 1165348 w 3024845"/>
                <a:gd name="connsiteY202" fmla="*/ 499370 h 1078499"/>
                <a:gd name="connsiteX203" fmla="*/ 1165348 w 3024845"/>
                <a:gd name="connsiteY203" fmla="*/ 500181 h 1078499"/>
                <a:gd name="connsiteX204" fmla="*/ 1165348 w 3024845"/>
                <a:gd name="connsiteY204" fmla="*/ 505856 h 1078499"/>
                <a:gd name="connsiteX205" fmla="*/ 1166361 w 3024845"/>
                <a:gd name="connsiteY205" fmla="*/ 505856 h 1078499"/>
                <a:gd name="connsiteX206" fmla="*/ 1173454 w 3024845"/>
                <a:gd name="connsiteY206" fmla="*/ 505856 h 1078499"/>
                <a:gd name="connsiteX207" fmla="*/ 1173454 w 3024845"/>
                <a:gd name="connsiteY207" fmla="*/ 536121 h 1078499"/>
                <a:gd name="connsiteX208" fmla="*/ 1175481 w 3024845"/>
                <a:gd name="connsiteY208" fmla="*/ 536121 h 1078499"/>
                <a:gd name="connsiteX209" fmla="*/ 1189668 w 3024845"/>
                <a:gd name="connsiteY209" fmla="*/ 536121 h 1078499"/>
                <a:gd name="connsiteX210" fmla="*/ 1189668 w 3024845"/>
                <a:gd name="connsiteY210" fmla="*/ 559900 h 1078499"/>
                <a:gd name="connsiteX211" fmla="*/ 1191695 w 3024845"/>
                <a:gd name="connsiteY211" fmla="*/ 561521 h 1078499"/>
                <a:gd name="connsiteX212" fmla="*/ 1191695 w 3024845"/>
                <a:gd name="connsiteY212" fmla="*/ 572871 h 1078499"/>
                <a:gd name="connsiteX213" fmla="*/ 1192455 w 3024845"/>
                <a:gd name="connsiteY213" fmla="*/ 572871 h 1078499"/>
                <a:gd name="connsiteX214" fmla="*/ 1197775 w 3024845"/>
                <a:gd name="connsiteY214" fmla="*/ 572871 h 1078499"/>
                <a:gd name="connsiteX215" fmla="*/ 1197775 w 3024845"/>
                <a:gd name="connsiteY215" fmla="*/ 596650 h 1078499"/>
                <a:gd name="connsiteX216" fmla="*/ 1199041 w 3024845"/>
                <a:gd name="connsiteY216" fmla="*/ 596650 h 1078499"/>
                <a:gd name="connsiteX217" fmla="*/ 1207908 w 3024845"/>
                <a:gd name="connsiteY217" fmla="*/ 596650 h 1078499"/>
                <a:gd name="connsiteX218" fmla="*/ 1209935 w 3024845"/>
                <a:gd name="connsiteY218" fmla="*/ 600704 h 1078499"/>
                <a:gd name="connsiteX219" fmla="*/ 1209935 w 3024845"/>
                <a:gd name="connsiteY219" fmla="*/ 613945 h 1078499"/>
                <a:gd name="connsiteX220" fmla="*/ 1211455 w 3024845"/>
                <a:gd name="connsiteY220" fmla="*/ 612053 h 1078499"/>
                <a:gd name="connsiteX221" fmla="*/ 1222095 w 3024845"/>
                <a:gd name="connsiteY221" fmla="*/ 598812 h 1078499"/>
                <a:gd name="connsiteX222" fmla="*/ 1250469 w 3024845"/>
                <a:gd name="connsiteY222" fmla="*/ 598812 h 1078499"/>
                <a:gd name="connsiteX223" fmla="*/ 1250469 w 3024845"/>
                <a:gd name="connsiteY223" fmla="*/ 685283 h 1078499"/>
                <a:gd name="connsiteX224" fmla="*/ 1251229 w 3024845"/>
                <a:gd name="connsiteY224" fmla="*/ 685283 h 1078499"/>
                <a:gd name="connsiteX225" fmla="*/ 1256549 w 3024845"/>
                <a:gd name="connsiteY225" fmla="*/ 685283 h 1078499"/>
                <a:gd name="connsiteX226" fmla="*/ 1257309 w 3024845"/>
                <a:gd name="connsiteY226" fmla="*/ 683932 h 1078499"/>
                <a:gd name="connsiteX227" fmla="*/ 1262629 w 3024845"/>
                <a:gd name="connsiteY227" fmla="*/ 674474 h 1078499"/>
                <a:gd name="connsiteX228" fmla="*/ 1262629 w 3024845"/>
                <a:gd name="connsiteY228" fmla="*/ 676366 h 1078499"/>
                <a:gd name="connsiteX229" fmla="*/ 1262629 w 3024845"/>
                <a:gd name="connsiteY229" fmla="*/ 689607 h 1078499"/>
                <a:gd name="connsiteX230" fmla="*/ 1266682 w 3024845"/>
                <a:gd name="connsiteY230" fmla="*/ 644210 h 1078499"/>
                <a:gd name="connsiteX231" fmla="*/ 1267442 w 3024845"/>
                <a:gd name="connsiteY231" fmla="*/ 644210 h 1078499"/>
                <a:gd name="connsiteX232" fmla="*/ 1272762 w 3024845"/>
                <a:gd name="connsiteY232" fmla="*/ 644210 h 1078499"/>
                <a:gd name="connsiteX233" fmla="*/ 1272762 w 3024845"/>
                <a:gd name="connsiteY233" fmla="*/ 579356 h 1078499"/>
                <a:gd name="connsiteX234" fmla="*/ 1273776 w 3024845"/>
                <a:gd name="connsiteY234" fmla="*/ 579356 h 1078499"/>
                <a:gd name="connsiteX235" fmla="*/ 1280869 w 3024845"/>
                <a:gd name="connsiteY235" fmla="*/ 579356 h 1078499"/>
                <a:gd name="connsiteX236" fmla="*/ 1293029 w 3024845"/>
                <a:gd name="connsiteY236" fmla="*/ 536121 h 1078499"/>
                <a:gd name="connsiteX237" fmla="*/ 1294296 w 3024845"/>
                <a:gd name="connsiteY237" fmla="*/ 536121 h 1078499"/>
                <a:gd name="connsiteX238" fmla="*/ 1303163 w 3024845"/>
                <a:gd name="connsiteY238" fmla="*/ 536121 h 1078499"/>
                <a:gd name="connsiteX239" fmla="*/ 1313296 w 3024845"/>
                <a:gd name="connsiteY239" fmla="*/ 579356 h 1078499"/>
                <a:gd name="connsiteX240" fmla="*/ 1314309 w 3024845"/>
                <a:gd name="connsiteY240" fmla="*/ 579356 h 1078499"/>
                <a:gd name="connsiteX241" fmla="*/ 1321403 w 3024845"/>
                <a:gd name="connsiteY241" fmla="*/ 579356 h 1078499"/>
                <a:gd name="connsiteX242" fmla="*/ 1321403 w 3024845"/>
                <a:gd name="connsiteY242" fmla="*/ 618268 h 1078499"/>
                <a:gd name="connsiteX243" fmla="*/ 1323176 w 3024845"/>
                <a:gd name="connsiteY243" fmla="*/ 618268 h 1078499"/>
                <a:gd name="connsiteX244" fmla="*/ 1335590 w 3024845"/>
                <a:gd name="connsiteY244" fmla="*/ 618268 h 1078499"/>
                <a:gd name="connsiteX245" fmla="*/ 1335590 w 3024845"/>
                <a:gd name="connsiteY245" fmla="*/ 620430 h 1078499"/>
                <a:gd name="connsiteX246" fmla="*/ 1335590 w 3024845"/>
                <a:gd name="connsiteY246" fmla="*/ 635562 h 1078499"/>
                <a:gd name="connsiteX247" fmla="*/ 1339643 w 3024845"/>
                <a:gd name="connsiteY247" fmla="*/ 633401 h 1078499"/>
                <a:gd name="connsiteX248" fmla="*/ 1339643 w 3024845"/>
                <a:gd name="connsiteY248" fmla="*/ 618268 h 1078499"/>
                <a:gd name="connsiteX249" fmla="*/ 1341163 w 3024845"/>
                <a:gd name="connsiteY249" fmla="*/ 618268 h 1078499"/>
                <a:gd name="connsiteX250" fmla="*/ 1351803 w 3024845"/>
                <a:gd name="connsiteY250" fmla="*/ 618268 h 1078499"/>
                <a:gd name="connsiteX251" fmla="*/ 1351803 w 3024845"/>
                <a:gd name="connsiteY251" fmla="*/ 619889 h 1078499"/>
                <a:gd name="connsiteX252" fmla="*/ 1351803 w 3024845"/>
                <a:gd name="connsiteY252" fmla="*/ 631239 h 1078499"/>
                <a:gd name="connsiteX253" fmla="*/ 1382204 w 3024845"/>
                <a:gd name="connsiteY253" fmla="*/ 631239 h 1078499"/>
                <a:gd name="connsiteX254" fmla="*/ 1382204 w 3024845"/>
                <a:gd name="connsiteY254" fmla="*/ 594489 h 1078499"/>
                <a:gd name="connsiteX255" fmla="*/ 1383470 w 3024845"/>
                <a:gd name="connsiteY255" fmla="*/ 594489 h 1078499"/>
                <a:gd name="connsiteX256" fmla="*/ 1392337 w 3024845"/>
                <a:gd name="connsiteY256" fmla="*/ 594489 h 1078499"/>
                <a:gd name="connsiteX257" fmla="*/ 1392337 w 3024845"/>
                <a:gd name="connsiteY257" fmla="*/ 616106 h 1078499"/>
                <a:gd name="connsiteX258" fmla="*/ 1394364 w 3024845"/>
                <a:gd name="connsiteY258" fmla="*/ 583680 h 1078499"/>
                <a:gd name="connsiteX259" fmla="*/ 1416657 w 3024845"/>
                <a:gd name="connsiteY259" fmla="*/ 583680 h 1078499"/>
                <a:gd name="connsiteX260" fmla="*/ 1416657 w 3024845"/>
                <a:gd name="connsiteY260" fmla="*/ 582058 h 1078499"/>
                <a:gd name="connsiteX261" fmla="*/ 1416657 w 3024845"/>
                <a:gd name="connsiteY261" fmla="*/ 570709 h 1078499"/>
                <a:gd name="connsiteX262" fmla="*/ 1417417 w 3024845"/>
                <a:gd name="connsiteY262" fmla="*/ 570709 h 1078499"/>
                <a:gd name="connsiteX263" fmla="*/ 1422737 w 3024845"/>
                <a:gd name="connsiteY263" fmla="*/ 570709 h 1078499"/>
                <a:gd name="connsiteX264" fmla="*/ 1422737 w 3024845"/>
                <a:gd name="connsiteY264" fmla="*/ 568818 h 1078499"/>
                <a:gd name="connsiteX265" fmla="*/ 1422737 w 3024845"/>
                <a:gd name="connsiteY265" fmla="*/ 555577 h 1078499"/>
                <a:gd name="connsiteX266" fmla="*/ 1426791 w 3024845"/>
                <a:gd name="connsiteY266" fmla="*/ 562062 h 1078499"/>
                <a:gd name="connsiteX267" fmla="*/ 1429071 w 3024845"/>
                <a:gd name="connsiteY267" fmla="*/ 562062 h 1078499"/>
                <a:gd name="connsiteX268" fmla="*/ 1445031 w 3024845"/>
                <a:gd name="connsiteY268" fmla="*/ 562062 h 1078499"/>
                <a:gd name="connsiteX269" fmla="*/ 1445031 w 3024845"/>
                <a:gd name="connsiteY269" fmla="*/ 561251 h 1078499"/>
                <a:gd name="connsiteX270" fmla="*/ 1445031 w 3024845"/>
                <a:gd name="connsiteY270" fmla="*/ 555577 h 1078499"/>
                <a:gd name="connsiteX271" fmla="*/ 1445791 w 3024845"/>
                <a:gd name="connsiteY271" fmla="*/ 555577 h 1078499"/>
                <a:gd name="connsiteX272" fmla="*/ 1451111 w 3024845"/>
                <a:gd name="connsiteY272" fmla="*/ 555577 h 1078499"/>
                <a:gd name="connsiteX273" fmla="*/ 1451111 w 3024845"/>
                <a:gd name="connsiteY273" fmla="*/ 556928 h 1078499"/>
                <a:gd name="connsiteX274" fmla="*/ 1451111 w 3024845"/>
                <a:gd name="connsiteY274" fmla="*/ 566386 h 1078499"/>
                <a:gd name="connsiteX275" fmla="*/ 1489618 w 3024845"/>
                <a:gd name="connsiteY275" fmla="*/ 566386 h 1078499"/>
                <a:gd name="connsiteX276" fmla="*/ 1489618 w 3024845"/>
                <a:gd name="connsiteY276" fmla="*/ 704739 h 1078499"/>
                <a:gd name="connsiteX277" fmla="*/ 1491138 w 3024845"/>
                <a:gd name="connsiteY277" fmla="*/ 704739 h 1078499"/>
                <a:gd name="connsiteX278" fmla="*/ 1501778 w 3024845"/>
                <a:gd name="connsiteY278" fmla="*/ 704739 h 1078499"/>
                <a:gd name="connsiteX279" fmla="*/ 1501778 w 3024845"/>
                <a:gd name="connsiteY279" fmla="*/ 691769 h 1078499"/>
                <a:gd name="connsiteX280" fmla="*/ 1505832 w 3024845"/>
                <a:gd name="connsiteY280" fmla="*/ 691769 h 1078499"/>
                <a:gd name="connsiteX281" fmla="*/ 1505832 w 3024845"/>
                <a:gd name="connsiteY281" fmla="*/ 704739 h 1078499"/>
                <a:gd name="connsiteX282" fmla="*/ 1536232 w 3024845"/>
                <a:gd name="connsiteY282" fmla="*/ 704739 h 1078499"/>
                <a:gd name="connsiteX283" fmla="*/ 1536232 w 3024845"/>
                <a:gd name="connsiteY283" fmla="*/ 674474 h 1078499"/>
                <a:gd name="connsiteX284" fmla="*/ 1548392 w 3024845"/>
                <a:gd name="connsiteY284" fmla="*/ 674474 h 1078499"/>
                <a:gd name="connsiteX285" fmla="*/ 1560552 w 3024845"/>
                <a:gd name="connsiteY285" fmla="*/ 672313 h 1078499"/>
                <a:gd name="connsiteX286" fmla="*/ 1564606 w 3024845"/>
                <a:gd name="connsiteY286" fmla="*/ 674474 h 1078499"/>
                <a:gd name="connsiteX287" fmla="*/ 1574739 w 3024845"/>
                <a:gd name="connsiteY287" fmla="*/ 674474 h 1078499"/>
                <a:gd name="connsiteX288" fmla="*/ 1574739 w 3024845"/>
                <a:gd name="connsiteY288" fmla="*/ 704739 h 1078499"/>
                <a:gd name="connsiteX289" fmla="*/ 1582846 w 3024845"/>
                <a:gd name="connsiteY289" fmla="*/ 704739 h 1078499"/>
                <a:gd name="connsiteX290" fmla="*/ 1582846 w 3024845"/>
                <a:gd name="connsiteY290" fmla="*/ 722034 h 1078499"/>
                <a:gd name="connsiteX291" fmla="*/ 1592182 w 3024845"/>
                <a:gd name="connsiteY291" fmla="*/ 722939 h 1078499"/>
                <a:gd name="connsiteX292" fmla="*/ 1605140 w 3024845"/>
                <a:gd name="connsiteY292" fmla="*/ 722939 h 1078499"/>
                <a:gd name="connsiteX293" fmla="*/ 1605140 w 3024845"/>
                <a:gd name="connsiteY293" fmla="*/ 706901 h 1078499"/>
                <a:gd name="connsiteX294" fmla="*/ 1673096 w 3024845"/>
                <a:gd name="connsiteY294" fmla="*/ 706901 h 1078499"/>
                <a:gd name="connsiteX295" fmla="*/ 1673096 w 3024845"/>
                <a:gd name="connsiteY295" fmla="*/ 621648 h 1078499"/>
                <a:gd name="connsiteX296" fmla="*/ 1745104 w 3024845"/>
                <a:gd name="connsiteY296" fmla="*/ 621648 h 1078499"/>
                <a:gd name="connsiteX297" fmla="*/ 1745104 w 3024845"/>
                <a:gd name="connsiteY297" fmla="*/ 700416 h 1078499"/>
                <a:gd name="connsiteX298" fmla="*/ 1747008 w 3024845"/>
                <a:gd name="connsiteY298" fmla="*/ 700416 h 1078499"/>
                <a:gd name="connsiteX299" fmla="*/ 1748250 w 3024845"/>
                <a:gd name="connsiteY299" fmla="*/ 722939 h 1078499"/>
                <a:gd name="connsiteX300" fmla="*/ 1757926 w 3024845"/>
                <a:gd name="connsiteY300" fmla="*/ 722939 h 1078499"/>
                <a:gd name="connsiteX301" fmla="*/ 1759168 w 3024845"/>
                <a:gd name="connsiteY301" fmla="*/ 700416 h 1078499"/>
                <a:gd name="connsiteX302" fmla="*/ 1765248 w 3024845"/>
                <a:gd name="connsiteY302" fmla="*/ 700416 h 1078499"/>
                <a:gd name="connsiteX303" fmla="*/ 1766490 w 3024845"/>
                <a:gd name="connsiteY303" fmla="*/ 722939 h 1078499"/>
                <a:gd name="connsiteX304" fmla="*/ 1817112 w 3024845"/>
                <a:gd name="connsiteY304" fmla="*/ 722939 h 1078499"/>
                <a:gd name="connsiteX305" fmla="*/ 1817112 w 3024845"/>
                <a:gd name="connsiteY305" fmla="*/ 559911 h 1078499"/>
                <a:gd name="connsiteX306" fmla="*/ 2014439 w 3024845"/>
                <a:gd name="connsiteY306" fmla="*/ 559911 h 1078499"/>
                <a:gd name="connsiteX307" fmla="*/ 2014439 w 3024845"/>
                <a:gd name="connsiteY307" fmla="*/ 722939 h 1078499"/>
                <a:gd name="connsiteX308" fmla="*/ 2033136 w 3024845"/>
                <a:gd name="connsiteY308" fmla="*/ 722939 h 1078499"/>
                <a:gd name="connsiteX309" fmla="*/ 2033136 w 3024845"/>
                <a:gd name="connsiteY309" fmla="*/ 640246 h 1078499"/>
                <a:gd name="connsiteX310" fmla="*/ 2128256 w 3024845"/>
                <a:gd name="connsiteY310" fmla="*/ 640246 h 1078499"/>
                <a:gd name="connsiteX311" fmla="*/ 2140186 w 3024845"/>
                <a:gd name="connsiteY311" fmla="*/ 322105 h 1078499"/>
                <a:gd name="connsiteX312" fmla="*/ 2128026 w 3024845"/>
                <a:gd name="connsiteY312" fmla="*/ 300487 h 1078499"/>
                <a:gd name="connsiteX313" fmla="*/ 2121946 w 3024845"/>
                <a:gd name="connsiteY313" fmla="*/ 296163 h 1078499"/>
                <a:gd name="connsiteX314" fmla="*/ 2130053 w 3024845"/>
                <a:gd name="connsiteY314" fmla="*/ 272384 h 1078499"/>
                <a:gd name="connsiteX315" fmla="*/ 2130053 w 3024845"/>
                <a:gd name="connsiteY315" fmla="*/ 255090 h 1078499"/>
                <a:gd name="connsiteX316" fmla="*/ 2144240 w 3024845"/>
                <a:gd name="connsiteY316" fmla="*/ 255090 h 1078499"/>
                <a:gd name="connsiteX317" fmla="*/ 2144240 w 3024845"/>
                <a:gd name="connsiteY317" fmla="*/ 233472 h 1078499"/>
                <a:gd name="connsiteX318" fmla="*/ 2146266 w 3024845"/>
                <a:gd name="connsiteY318" fmla="*/ 229148 h 1078499"/>
                <a:gd name="connsiteX319" fmla="*/ 2146266 w 3024845"/>
                <a:gd name="connsiteY319" fmla="*/ 151324 h 1078499"/>
                <a:gd name="connsiteX320" fmla="*/ 2144240 w 3024845"/>
                <a:gd name="connsiteY320" fmla="*/ 144839 h 1078499"/>
                <a:gd name="connsiteX321" fmla="*/ 2150320 w 3024845"/>
                <a:gd name="connsiteY321" fmla="*/ 138353 h 1078499"/>
                <a:gd name="connsiteX322" fmla="*/ 2150320 w 3024845"/>
                <a:gd name="connsiteY322" fmla="*/ 79985 h 1078499"/>
                <a:gd name="connsiteX323" fmla="*/ 2152346 w 3024845"/>
                <a:gd name="connsiteY323" fmla="*/ 75662 h 1078499"/>
                <a:gd name="connsiteX324" fmla="*/ 2152346 w 3024845"/>
                <a:gd name="connsiteY324" fmla="*/ 19456 h 1078499"/>
                <a:gd name="connsiteX325" fmla="*/ 2154373 w 3024845"/>
                <a:gd name="connsiteY325" fmla="*/ 0 h 1078499"/>
                <a:gd name="connsiteX326" fmla="*/ 2158427 w 3024845"/>
                <a:gd name="connsiteY326" fmla="*/ 17294 h 1078499"/>
                <a:gd name="connsiteX327" fmla="*/ 2160453 w 3024845"/>
                <a:gd name="connsiteY327" fmla="*/ 75662 h 1078499"/>
                <a:gd name="connsiteX328" fmla="*/ 2162480 w 3024845"/>
                <a:gd name="connsiteY328" fmla="*/ 138353 h 1078499"/>
                <a:gd name="connsiteX329" fmla="*/ 2168560 w 3024845"/>
                <a:gd name="connsiteY329" fmla="*/ 144839 h 1078499"/>
                <a:gd name="connsiteX330" fmla="*/ 2166533 w 3024845"/>
                <a:gd name="connsiteY330" fmla="*/ 151324 h 1078499"/>
                <a:gd name="connsiteX331" fmla="*/ 2166533 w 3024845"/>
                <a:gd name="connsiteY331" fmla="*/ 229148 h 1078499"/>
                <a:gd name="connsiteX332" fmla="*/ 2168560 w 3024845"/>
                <a:gd name="connsiteY332" fmla="*/ 233472 h 1078499"/>
                <a:gd name="connsiteX333" fmla="*/ 2168560 w 3024845"/>
                <a:gd name="connsiteY333" fmla="*/ 255090 h 1078499"/>
                <a:gd name="connsiteX334" fmla="*/ 2182747 w 3024845"/>
                <a:gd name="connsiteY334" fmla="*/ 255090 h 1078499"/>
                <a:gd name="connsiteX335" fmla="*/ 2182747 w 3024845"/>
                <a:gd name="connsiteY335" fmla="*/ 272384 h 1078499"/>
                <a:gd name="connsiteX336" fmla="*/ 2190854 w 3024845"/>
                <a:gd name="connsiteY336" fmla="*/ 296163 h 1078499"/>
                <a:gd name="connsiteX337" fmla="*/ 2184774 w 3024845"/>
                <a:gd name="connsiteY337" fmla="*/ 300487 h 1078499"/>
                <a:gd name="connsiteX338" fmla="*/ 2172613 w 3024845"/>
                <a:gd name="connsiteY338" fmla="*/ 322105 h 1078499"/>
                <a:gd name="connsiteX339" fmla="*/ 2180720 w 3024845"/>
                <a:gd name="connsiteY339" fmla="*/ 575033 h 1078499"/>
                <a:gd name="connsiteX340" fmla="*/ 2245574 w 3024845"/>
                <a:gd name="connsiteY340" fmla="*/ 575033 h 1078499"/>
                <a:gd name="connsiteX341" fmla="*/ 2245574 w 3024845"/>
                <a:gd name="connsiteY341" fmla="*/ 650695 h 1078499"/>
                <a:gd name="connsiteX342" fmla="*/ 2253681 w 3024845"/>
                <a:gd name="connsiteY342" fmla="*/ 650695 h 1078499"/>
                <a:gd name="connsiteX343" fmla="*/ 2255708 w 3024845"/>
                <a:gd name="connsiteY343" fmla="*/ 644210 h 1078499"/>
                <a:gd name="connsiteX344" fmla="*/ 2261788 w 3024845"/>
                <a:gd name="connsiteY344" fmla="*/ 644210 h 1078499"/>
                <a:gd name="connsiteX345" fmla="*/ 2263815 w 3024845"/>
                <a:gd name="connsiteY345" fmla="*/ 652857 h 1078499"/>
                <a:gd name="connsiteX346" fmla="*/ 2275975 w 3024845"/>
                <a:gd name="connsiteY346" fmla="*/ 652857 h 1078499"/>
                <a:gd name="connsiteX347" fmla="*/ 2275975 w 3024845"/>
                <a:gd name="connsiteY347" fmla="*/ 646371 h 1078499"/>
                <a:gd name="connsiteX348" fmla="*/ 2298268 w 3024845"/>
                <a:gd name="connsiteY348" fmla="*/ 646371 h 1078499"/>
                <a:gd name="connsiteX349" fmla="*/ 2298268 w 3024845"/>
                <a:gd name="connsiteY349" fmla="*/ 652857 h 1078499"/>
                <a:gd name="connsiteX350" fmla="*/ 2318535 w 3024845"/>
                <a:gd name="connsiteY350" fmla="*/ 652857 h 1078499"/>
                <a:gd name="connsiteX351" fmla="*/ 2318535 w 3024845"/>
                <a:gd name="connsiteY351" fmla="*/ 698254 h 1078499"/>
                <a:gd name="connsiteX352" fmla="*/ 2332722 w 3024845"/>
                <a:gd name="connsiteY352" fmla="*/ 698254 h 1078499"/>
                <a:gd name="connsiteX353" fmla="*/ 2332722 w 3024845"/>
                <a:gd name="connsiteY353" fmla="*/ 685283 h 1078499"/>
                <a:gd name="connsiteX354" fmla="*/ 2348936 w 3024845"/>
                <a:gd name="connsiteY354" fmla="*/ 685283 h 1078499"/>
                <a:gd name="connsiteX355" fmla="*/ 2348936 w 3024845"/>
                <a:gd name="connsiteY355" fmla="*/ 505856 h 1078499"/>
                <a:gd name="connsiteX356" fmla="*/ 2355016 w 3024845"/>
                <a:gd name="connsiteY356" fmla="*/ 499370 h 1078499"/>
                <a:gd name="connsiteX357" fmla="*/ 2427977 w 3024845"/>
                <a:gd name="connsiteY357" fmla="*/ 499370 h 1078499"/>
                <a:gd name="connsiteX358" fmla="*/ 2427977 w 3024845"/>
                <a:gd name="connsiteY358" fmla="*/ 508018 h 1078499"/>
                <a:gd name="connsiteX359" fmla="*/ 2438110 w 3024845"/>
                <a:gd name="connsiteY359" fmla="*/ 508018 h 1078499"/>
                <a:gd name="connsiteX360" fmla="*/ 2438110 w 3024845"/>
                <a:gd name="connsiteY360" fmla="*/ 622592 h 1078499"/>
                <a:gd name="connsiteX361" fmla="*/ 2460404 w 3024845"/>
                <a:gd name="connsiteY361" fmla="*/ 622592 h 1078499"/>
                <a:gd name="connsiteX362" fmla="*/ 2460404 w 3024845"/>
                <a:gd name="connsiteY362" fmla="*/ 555577 h 1078499"/>
                <a:gd name="connsiteX363" fmla="*/ 2486751 w 3024845"/>
                <a:gd name="connsiteY363" fmla="*/ 555577 h 1078499"/>
                <a:gd name="connsiteX364" fmla="*/ 2490804 w 3024845"/>
                <a:gd name="connsiteY364" fmla="*/ 551253 h 1078499"/>
                <a:gd name="connsiteX365" fmla="*/ 2498911 w 3024845"/>
                <a:gd name="connsiteY365" fmla="*/ 551253 h 1078499"/>
                <a:gd name="connsiteX366" fmla="*/ 2502964 w 3024845"/>
                <a:gd name="connsiteY366" fmla="*/ 555577 h 1078499"/>
                <a:gd name="connsiteX367" fmla="*/ 2525258 w 3024845"/>
                <a:gd name="connsiteY367" fmla="*/ 555577 h 1078499"/>
                <a:gd name="connsiteX368" fmla="*/ 2525258 w 3024845"/>
                <a:gd name="connsiteY368" fmla="*/ 438841 h 1078499"/>
                <a:gd name="connsiteX369" fmla="*/ 2582005 w 3024845"/>
                <a:gd name="connsiteY369" fmla="*/ 428032 h 1078499"/>
                <a:gd name="connsiteX370" fmla="*/ 2582005 w 3024845"/>
                <a:gd name="connsiteY370" fmla="*/ 429113 h 1078499"/>
                <a:gd name="connsiteX371" fmla="*/ 2582005 w 3024845"/>
                <a:gd name="connsiteY371" fmla="*/ 436679 h 1078499"/>
                <a:gd name="connsiteX372" fmla="*/ 2608352 w 3024845"/>
                <a:gd name="connsiteY372" fmla="*/ 436679 h 1078499"/>
                <a:gd name="connsiteX373" fmla="*/ 2608352 w 3024845"/>
                <a:gd name="connsiteY373" fmla="*/ 691769 h 1078499"/>
                <a:gd name="connsiteX374" fmla="*/ 2630646 w 3024845"/>
                <a:gd name="connsiteY374" fmla="*/ 691769 h 1078499"/>
                <a:gd name="connsiteX375" fmla="*/ 2630646 w 3024845"/>
                <a:gd name="connsiteY375" fmla="*/ 687445 h 1078499"/>
                <a:gd name="connsiteX376" fmla="*/ 2642806 w 3024845"/>
                <a:gd name="connsiteY376" fmla="*/ 687445 h 1078499"/>
                <a:gd name="connsiteX377" fmla="*/ 2642806 w 3024845"/>
                <a:gd name="connsiteY377" fmla="*/ 691769 h 1078499"/>
                <a:gd name="connsiteX378" fmla="*/ 2667126 w 3024845"/>
                <a:gd name="connsiteY378" fmla="*/ 691769 h 1078499"/>
                <a:gd name="connsiteX379" fmla="*/ 2667126 w 3024845"/>
                <a:gd name="connsiteY379" fmla="*/ 678798 h 1078499"/>
                <a:gd name="connsiteX380" fmla="*/ 2695500 w 3024845"/>
                <a:gd name="connsiteY380" fmla="*/ 678798 h 1078499"/>
                <a:gd name="connsiteX381" fmla="*/ 2707660 w 3024845"/>
                <a:gd name="connsiteY381" fmla="*/ 674474 h 1078499"/>
                <a:gd name="connsiteX382" fmla="*/ 2727927 w 3024845"/>
                <a:gd name="connsiteY382" fmla="*/ 678798 h 1078499"/>
                <a:gd name="connsiteX383" fmla="*/ 2727927 w 3024845"/>
                <a:gd name="connsiteY383" fmla="*/ 661504 h 1078499"/>
                <a:gd name="connsiteX384" fmla="*/ 2736034 w 3024845"/>
                <a:gd name="connsiteY384" fmla="*/ 661504 h 1078499"/>
                <a:gd name="connsiteX385" fmla="*/ 2736034 w 3024845"/>
                <a:gd name="connsiteY385" fmla="*/ 648533 h 1078499"/>
                <a:gd name="connsiteX386" fmla="*/ 2792781 w 3024845"/>
                <a:gd name="connsiteY386" fmla="*/ 648533 h 1078499"/>
                <a:gd name="connsiteX387" fmla="*/ 2792781 w 3024845"/>
                <a:gd name="connsiteY387" fmla="*/ 618268 h 1078499"/>
                <a:gd name="connsiteX388" fmla="*/ 2811021 w 3024845"/>
                <a:gd name="connsiteY388" fmla="*/ 618268 h 1078499"/>
                <a:gd name="connsiteX389" fmla="*/ 2811021 w 3024845"/>
                <a:gd name="connsiteY389" fmla="*/ 611783 h 1078499"/>
                <a:gd name="connsiteX390" fmla="*/ 2823181 w 3024845"/>
                <a:gd name="connsiteY390" fmla="*/ 611783 h 1078499"/>
                <a:gd name="connsiteX391" fmla="*/ 2823181 w 3024845"/>
                <a:gd name="connsiteY391" fmla="*/ 618268 h 1078499"/>
                <a:gd name="connsiteX392" fmla="*/ 2839395 w 3024845"/>
                <a:gd name="connsiteY392" fmla="*/ 618268 h 1078499"/>
                <a:gd name="connsiteX393" fmla="*/ 2839395 w 3024845"/>
                <a:gd name="connsiteY393" fmla="*/ 667989 h 1078499"/>
                <a:gd name="connsiteX394" fmla="*/ 2871822 w 3024845"/>
                <a:gd name="connsiteY394" fmla="*/ 667989 h 1078499"/>
                <a:gd name="connsiteX395" fmla="*/ 2871822 w 3024845"/>
                <a:gd name="connsiteY395" fmla="*/ 642048 h 1078499"/>
                <a:gd name="connsiteX396" fmla="*/ 2910329 w 3024845"/>
                <a:gd name="connsiteY396" fmla="*/ 642048 h 1078499"/>
                <a:gd name="connsiteX397" fmla="*/ 2910329 w 3024845"/>
                <a:gd name="connsiteY397" fmla="*/ 611783 h 1078499"/>
                <a:gd name="connsiteX398" fmla="*/ 2958970 w 3024845"/>
                <a:gd name="connsiteY398" fmla="*/ 611783 h 1078499"/>
                <a:gd name="connsiteX399" fmla="*/ 2958970 w 3024845"/>
                <a:gd name="connsiteY399" fmla="*/ 722939 h 1078499"/>
                <a:gd name="connsiteX400" fmla="*/ 2958970 w 3024845"/>
                <a:gd name="connsiteY400" fmla="*/ 736718 h 1078499"/>
                <a:gd name="connsiteX401" fmla="*/ 3024845 w 3024845"/>
                <a:gd name="connsiteY401" fmla="*/ 736718 h 1078499"/>
                <a:gd name="connsiteX402" fmla="*/ 3024845 w 3024845"/>
                <a:gd name="connsiteY402" fmla="*/ 1078499 h 1078499"/>
                <a:gd name="connsiteX403" fmla="*/ 2054 w 3024845"/>
                <a:gd name="connsiteY403" fmla="*/ 1076166 h 1078499"/>
                <a:gd name="connsiteX404" fmla="*/ 0 w 3024845"/>
                <a:gd name="connsiteY404" fmla="*/ 642048 h 1078499"/>
                <a:gd name="connsiteX405" fmla="*/ 20267 w 3024845"/>
                <a:gd name="connsiteY405" fmla="*/ 642048 h 1078499"/>
                <a:gd name="connsiteX406" fmla="*/ 20774 w 3024845"/>
                <a:gd name="connsiteY406" fmla="*/ 640967 h 1078499"/>
                <a:gd name="connsiteX407" fmla="*/ 24320 w 3024845"/>
                <a:gd name="connsiteY407" fmla="*/ 633401 h 1078499"/>
                <a:gd name="connsiteX408" fmla="*/ 26094 w 3024845"/>
                <a:gd name="connsiteY408" fmla="*/ 633671 h 1078499"/>
                <a:gd name="connsiteX409" fmla="*/ 38507 w 3024845"/>
                <a:gd name="connsiteY409" fmla="*/ 635562 h 1078499"/>
                <a:gd name="connsiteX410" fmla="*/ 39014 w 3024845"/>
                <a:gd name="connsiteY410" fmla="*/ 636914 h 1078499"/>
                <a:gd name="connsiteX411" fmla="*/ 42560 w 3024845"/>
                <a:gd name="connsiteY411" fmla="*/ 646371 h 1078499"/>
                <a:gd name="connsiteX412" fmla="*/ 68907 w 3024845"/>
                <a:gd name="connsiteY412" fmla="*/ 648533 h 1078499"/>
                <a:gd name="connsiteX413" fmla="*/ 68907 w 3024845"/>
                <a:gd name="connsiteY413" fmla="*/ 525312 h 1078499"/>
                <a:gd name="connsiteX414" fmla="*/ 70934 w 3024845"/>
                <a:gd name="connsiteY414" fmla="*/ 525312 h 1078499"/>
                <a:gd name="connsiteX415" fmla="*/ 85121 w 3024845"/>
                <a:gd name="connsiteY415" fmla="*/ 525312 h 1078499"/>
                <a:gd name="connsiteX416" fmla="*/ 85121 w 3024845"/>
                <a:gd name="connsiteY416" fmla="*/ 389120 h 1078499"/>
                <a:gd name="connsiteX417" fmla="*/ 86894 w 3024845"/>
                <a:gd name="connsiteY417" fmla="*/ 389120 h 1078499"/>
                <a:gd name="connsiteX418" fmla="*/ 99308 w 3024845"/>
                <a:gd name="connsiteY418" fmla="*/ 389120 h 1078499"/>
                <a:gd name="connsiteX419" fmla="*/ 99308 w 3024845"/>
                <a:gd name="connsiteY419" fmla="*/ 274546 h 1078499"/>
                <a:gd name="connsiteX420" fmla="*/ 103361 w 3024845"/>
                <a:gd name="connsiteY420" fmla="*/ 246442 h 1078499"/>
                <a:gd name="connsiteX421" fmla="*/ 105388 w 3024845"/>
                <a:gd name="connsiteY421" fmla="*/ 246442 h 1078499"/>
                <a:gd name="connsiteX422" fmla="*/ 119575 w 3024845"/>
                <a:gd name="connsiteY422" fmla="*/ 246442 h 1078499"/>
                <a:gd name="connsiteX0" fmla="*/ 119575 w 3024845"/>
                <a:gd name="connsiteY0" fmla="*/ 246442 h 1078499"/>
                <a:gd name="connsiteX1" fmla="*/ 200642 w 3024845"/>
                <a:gd name="connsiteY1" fmla="*/ 244281 h 1078499"/>
                <a:gd name="connsiteX2" fmla="*/ 202669 w 3024845"/>
                <a:gd name="connsiteY2" fmla="*/ 244281 h 1078499"/>
                <a:gd name="connsiteX3" fmla="*/ 216856 w 3024845"/>
                <a:gd name="connsiteY3" fmla="*/ 244281 h 1078499"/>
                <a:gd name="connsiteX4" fmla="*/ 216856 w 3024845"/>
                <a:gd name="connsiteY4" fmla="*/ 268060 h 1078499"/>
                <a:gd name="connsiteX5" fmla="*/ 217363 w 3024845"/>
                <a:gd name="connsiteY5" fmla="*/ 268871 h 1078499"/>
                <a:gd name="connsiteX6" fmla="*/ 220909 w 3024845"/>
                <a:gd name="connsiteY6" fmla="*/ 274546 h 1078499"/>
                <a:gd name="connsiteX7" fmla="*/ 220909 w 3024845"/>
                <a:gd name="connsiteY7" fmla="*/ 389120 h 1078499"/>
                <a:gd name="connsiteX8" fmla="*/ 223189 w 3024845"/>
                <a:gd name="connsiteY8" fmla="*/ 389120 h 1078499"/>
                <a:gd name="connsiteX9" fmla="*/ 239150 w 3024845"/>
                <a:gd name="connsiteY9" fmla="*/ 389120 h 1078499"/>
                <a:gd name="connsiteX10" fmla="*/ 239150 w 3024845"/>
                <a:gd name="connsiteY10" fmla="*/ 529635 h 1078499"/>
                <a:gd name="connsiteX11" fmla="*/ 240670 w 3024845"/>
                <a:gd name="connsiteY11" fmla="*/ 529365 h 1078499"/>
                <a:gd name="connsiteX12" fmla="*/ 251310 w 3024845"/>
                <a:gd name="connsiteY12" fmla="*/ 527474 h 1078499"/>
                <a:gd name="connsiteX13" fmla="*/ 249283 w 3024845"/>
                <a:gd name="connsiteY13" fmla="*/ 616106 h 1078499"/>
                <a:gd name="connsiteX14" fmla="*/ 250803 w 3024845"/>
                <a:gd name="connsiteY14" fmla="*/ 616377 h 1078499"/>
                <a:gd name="connsiteX15" fmla="*/ 261443 w 3024845"/>
                <a:gd name="connsiteY15" fmla="*/ 618268 h 1078499"/>
                <a:gd name="connsiteX16" fmla="*/ 261696 w 3024845"/>
                <a:gd name="connsiteY16" fmla="*/ 619079 h 1078499"/>
                <a:gd name="connsiteX17" fmla="*/ 263470 w 3024845"/>
                <a:gd name="connsiteY17" fmla="*/ 624754 h 1078499"/>
                <a:gd name="connsiteX18" fmla="*/ 264230 w 3024845"/>
                <a:gd name="connsiteY18" fmla="*/ 622322 h 1078499"/>
                <a:gd name="connsiteX19" fmla="*/ 269550 w 3024845"/>
                <a:gd name="connsiteY19" fmla="*/ 605298 h 1078499"/>
                <a:gd name="connsiteX20" fmla="*/ 271323 w 3024845"/>
                <a:gd name="connsiteY20" fmla="*/ 605298 h 1078499"/>
                <a:gd name="connsiteX21" fmla="*/ 283737 w 3024845"/>
                <a:gd name="connsiteY21" fmla="*/ 605298 h 1078499"/>
                <a:gd name="connsiteX22" fmla="*/ 283737 w 3024845"/>
                <a:gd name="connsiteY22" fmla="*/ 637724 h 1078499"/>
                <a:gd name="connsiteX23" fmla="*/ 284750 w 3024845"/>
                <a:gd name="connsiteY23" fmla="*/ 638265 h 1078499"/>
                <a:gd name="connsiteX24" fmla="*/ 291844 w 3024845"/>
                <a:gd name="connsiteY24" fmla="*/ 642048 h 1078499"/>
                <a:gd name="connsiteX25" fmla="*/ 291844 w 3024845"/>
                <a:gd name="connsiteY25" fmla="*/ 643399 h 1078499"/>
                <a:gd name="connsiteX26" fmla="*/ 291844 w 3024845"/>
                <a:gd name="connsiteY26" fmla="*/ 652857 h 1078499"/>
                <a:gd name="connsiteX27" fmla="*/ 336431 w 3024845"/>
                <a:gd name="connsiteY27" fmla="*/ 652857 h 1078499"/>
                <a:gd name="connsiteX28" fmla="*/ 336431 w 3024845"/>
                <a:gd name="connsiteY28" fmla="*/ 653938 h 1078499"/>
                <a:gd name="connsiteX29" fmla="*/ 336431 w 3024845"/>
                <a:gd name="connsiteY29" fmla="*/ 661504 h 1078499"/>
                <a:gd name="connsiteX30" fmla="*/ 338457 w 3024845"/>
                <a:gd name="connsiteY30" fmla="*/ 661504 h 1078499"/>
                <a:gd name="connsiteX31" fmla="*/ 352644 w 3024845"/>
                <a:gd name="connsiteY31" fmla="*/ 661504 h 1078499"/>
                <a:gd name="connsiteX32" fmla="*/ 352644 w 3024845"/>
                <a:gd name="connsiteY32" fmla="*/ 631239 h 1078499"/>
                <a:gd name="connsiteX33" fmla="*/ 397231 w 3024845"/>
                <a:gd name="connsiteY33" fmla="*/ 631239 h 1078499"/>
                <a:gd name="connsiteX34" fmla="*/ 397231 w 3024845"/>
                <a:gd name="connsiteY34" fmla="*/ 629888 h 1078499"/>
                <a:gd name="connsiteX35" fmla="*/ 397231 w 3024845"/>
                <a:gd name="connsiteY35" fmla="*/ 620430 h 1078499"/>
                <a:gd name="connsiteX36" fmla="*/ 398245 w 3024845"/>
                <a:gd name="connsiteY36" fmla="*/ 620430 h 1078499"/>
                <a:gd name="connsiteX37" fmla="*/ 405338 w 3024845"/>
                <a:gd name="connsiteY37" fmla="*/ 620430 h 1078499"/>
                <a:gd name="connsiteX38" fmla="*/ 405338 w 3024845"/>
                <a:gd name="connsiteY38" fmla="*/ 618539 h 1078499"/>
                <a:gd name="connsiteX39" fmla="*/ 405338 w 3024845"/>
                <a:gd name="connsiteY39" fmla="*/ 605298 h 1078499"/>
                <a:gd name="connsiteX40" fmla="*/ 406098 w 3024845"/>
                <a:gd name="connsiteY40" fmla="*/ 605298 h 1078499"/>
                <a:gd name="connsiteX41" fmla="*/ 411418 w 3024845"/>
                <a:gd name="connsiteY41" fmla="*/ 605298 h 1078499"/>
                <a:gd name="connsiteX42" fmla="*/ 411418 w 3024845"/>
                <a:gd name="connsiteY42" fmla="*/ 604217 h 1078499"/>
                <a:gd name="connsiteX43" fmla="*/ 411418 w 3024845"/>
                <a:gd name="connsiteY43" fmla="*/ 596650 h 1078499"/>
                <a:gd name="connsiteX44" fmla="*/ 413445 w 3024845"/>
                <a:gd name="connsiteY44" fmla="*/ 596650 h 1078499"/>
                <a:gd name="connsiteX45" fmla="*/ 427632 w 3024845"/>
                <a:gd name="connsiteY45" fmla="*/ 596650 h 1078499"/>
                <a:gd name="connsiteX46" fmla="*/ 427632 w 3024845"/>
                <a:gd name="connsiteY46" fmla="*/ 597731 h 1078499"/>
                <a:gd name="connsiteX47" fmla="*/ 427632 w 3024845"/>
                <a:gd name="connsiteY47" fmla="*/ 605298 h 1078499"/>
                <a:gd name="connsiteX48" fmla="*/ 449925 w 3024845"/>
                <a:gd name="connsiteY48" fmla="*/ 605298 h 1078499"/>
                <a:gd name="connsiteX49" fmla="*/ 449925 w 3024845"/>
                <a:gd name="connsiteY49" fmla="*/ 603406 h 1078499"/>
                <a:gd name="connsiteX50" fmla="*/ 449925 w 3024845"/>
                <a:gd name="connsiteY50" fmla="*/ 590165 h 1078499"/>
                <a:gd name="connsiteX51" fmla="*/ 451699 w 3024845"/>
                <a:gd name="connsiteY51" fmla="*/ 590165 h 1078499"/>
                <a:gd name="connsiteX52" fmla="*/ 464112 w 3024845"/>
                <a:gd name="connsiteY52" fmla="*/ 590165 h 1078499"/>
                <a:gd name="connsiteX53" fmla="*/ 464112 w 3024845"/>
                <a:gd name="connsiteY53" fmla="*/ 613945 h 1078499"/>
                <a:gd name="connsiteX54" fmla="*/ 465126 w 3024845"/>
                <a:gd name="connsiteY54" fmla="*/ 613945 h 1078499"/>
                <a:gd name="connsiteX55" fmla="*/ 472219 w 3024845"/>
                <a:gd name="connsiteY55" fmla="*/ 613945 h 1078499"/>
                <a:gd name="connsiteX56" fmla="*/ 472219 w 3024845"/>
                <a:gd name="connsiteY56" fmla="*/ 612864 h 1078499"/>
                <a:gd name="connsiteX57" fmla="*/ 472219 w 3024845"/>
                <a:gd name="connsiteY57" fmla="*/ 605298 h 1078499"/>
                <a:gd name="connsiteX58" fmla="*/ 473992 w 3024845"/>
                <a:gd name="connsiteY58" fmla="*/ 605298 h 1078499"/>
                <a:gd name="connsiteX59" fmla="*/ 486406 w 3024845"/>
                <a:gd name="connsiteY59" fmla="*/ 605298 h 1078499"/>
                <a:gd name="connsiteX60" fmla="*/ 486406 w 3024845"/>
                <a:gd name="connsiteY60" fmla="*/ 631239 h 1078499"/>
                <a:gd name="connsiteX61" fmla="*/ 488433 w 3024845"/>
                <a:gd name="connsiteY61" fmla="*/ 631239 h 1078499"/>
                <a:gd name="connsiteX62" fmla="*/ 502619 w 3024845"/>
                <a:gd name="connsiteY62" fmla="*/ 631239 h 1078499"/>
                <a:gd name="connsiteX63" fmla="*/ 502619 w 3024845"/>
                <a:gd name="connsiteY63" fmla="*/ 632860 h 1078499"/>
                <a:gd name="connsiteX64" fmla="*/ 502619 w 3024845"/>
                <a:gd name="connsiteY64" fmla="*/ 644210 h 1078499"/>
                <a:gd name="connsiteX65" fmla="*/ 503379 w 3024845"/>
                <a:gd name="connsiteY65" fmla="*/ 644210 h 1078499"/>
                <a:gd name="connsiteX66" fmla="*/ 508700 w 3024845"/>
                <a:gd name="connsiteY66" fmla="*/ 644210 h 1078499"/>
                <a:gd name="connsiteX67" fmla="*/ 508700 w 3024845"/>
                <a:gd name="connsiteY67" fmla="*/ 643399 h 1078499"/>
                <a:gd name="connsiteX68" fmla="*/ 508700 w 3024845"/>
                <a:gd name="connsiteY68" fmla="*/ 637724 h 1078499"/>
                <a:gd name="connsiteX69" fmla="*/ 539100 w 3024845"/>
                <a:gd name="connsiteY69" fmla="*/ 637724 h 1078499"/>
                <a:gd name="connsiteX70" fmla="*/ 539100 w 3024845"/>
                <a:gd name="connsiteY70" fmla="*/ 661504 h 1078499"/>
                <a:gd name="connsiteX71" fmla="*/ 540113 w 3024845"/>
                <a:gd name="connsiteY71" fmla="*/ 661504 h 1078499"/>
                <a:gd name="connsiteX72" fmla="*/ 547207 w 3024845"/>
                <a:gd name="connsiteY72" fmla="*/ 661504 h 1078499"/>
                <a:gd name="connsiteX73" fmla="*/ 547207 w 3024845"/>
                <a:gd name="connsiteY73" fmla="*/ 662585 h 1078499"/>
                <a:gd name="connsiteX74" fmla="*/ 547207 w 3024845"/>
                <a:gd name="connsiteY74" fmla="*/ 670151 h 1078499"/>
                <a:gd name="connsiteX75" fmla="*/ 547967 w 3024845"/>
                <a:gd name="connsiteY75" fmla="*/ 670151 h 1078499"/>
                <a:gd name="connsiteX76" fmla="*/ 553287 w 3024845"/>
                <a:gd name="connsiteY76" fmla="*/ 670151 h 1078499"/>
                <a:gd name="connsiteX77" fmla="*/ 553287 w 3024845"/>
                <a:gd name="connsiteY77" fmla="*/ 667989 h 1078499"/>
                <a:gd name="connsiteX78" fmla="*/ 553287 w 3024845"/>
                <a:gd name="connsiteY78" fmla="*/ 652857 h 1078499"/>
                <a:gd name="connsiteX79" fmla="*/ 554300 w 3024845"/>
                <a:gd name="connsiteY79" fmla="*/ 652857 h 1078499"/>
                <a:gd name="connsiteX80" fmla="*/ 561394 w 3024845"/>
                <a:gd name="connsiteY80" fmla="*/ 652857 h 1078499"/>
                <a:gd name="connsiteX81" fmla="*/ 561394 w 3024845"/>
                <a:gd name="connsiteY81" fmla="*/ 653938 h 1078499"/>
                <a:gd name="connsiteX82" fmla="*/ 561394 w 3024845"/>
                <a:gd name="connsiteY82" fmla="*/ 661504 h 1078499"/>
                <a:gd name="connsiteX83" fmla="*/ 566714 w 3024845"/>
                <a:gd name="connsiteY83" fmla="*/ 659511 h 1078499"/>
                <a:gd name="connsiteX84" fmla="*/ 567474 w 3024845"/>
                <a:gd name="connsiteY84" fmla="*/ 658531 h 1078499"/>
                <a:gd name="connsiteX85" fmla="*/ 567474 w 3024845"/>
                <a:gd name="connsiteY85" fmla="*/ 652857 h 1078499"/>
                <a:gd name="connsiteX86" fmla="*/ 605981 w 3024845"/>
                <a:gd name="connsiteY86" fmla="*/ 652857 h 1078499"/>
                <a:gd name="connsiteX87" fmla="*/ 605981 w 3024845"/>
                <a:gd name="connsiteY87" fmla="*/ 676636 h 1078499"/>
                <a:gd name="connsiteX88" fmla="*/ 608007 w 3024845"/>
                <a:gd name="connsiteY88" fmla="*/ 676636 h 1078499"/>
                <a:gd name="connsiteX89" fmla="*/ 622194 w 3024845"/>
                <a:gd name="connsiteY89" fmla="*/ 676636 h 1078499"/>
                <a:gd name="connsiteX90" fmla="*/ 622194 w 3024845"/>
                <a:gd name="connsiteY90" fmla="*/ 677717 h 1078499"/>
                <a:gd name="connsiteX91" fmla="*/ 622194 w 3024845"/>
                <a:gd name="connsiteY91" fmla="*/ 685283 h 1078499"/>
                <a:gd name="connsiteX92" fmla="*/ 623968 w 3024845"/>
                <a:gd name="connsiteY92" fmla="*/ 685283 h 1078499"/>
                <a:gd name="connsiteX93" fmla="*/ 636381 w 3024845"/>
                <a:gd name="connsiteY93" fmla="*/ 685283 h 1078499"/>
                <a:gd name="connsiteX94" fmla="*/ 636381 w 3024845"/>
                <a:gd name="connsiteY94" fmla="*/ 661504 h 1078499"/>
                <a:gd name="connsiteX95" fmla="*/ 637394 w 3024845"/>
                <a:gd name="connsiteY95" fmla="*/ 661504 h 1078499"/>
                <a:gd name="connsiteX96" fmla="*/ 644488 w 3024845"/>
                <a:gd name="connsiteY96" fmla="*/ 661504 h 1078499"/>
                <a:gd name="connsiteX97" fmla="*/ 644488 w 3024845"/>
                <a:gd name="connsiteY97" fmla="*/ 629077 h 1078499"/>
                <a:gd name="connsiteX98" fmla="*/ 645501 w 3024845"/>
                <a:gd name="connsiteY98" fmla="*/ 629077 h 1078499"/>
                <a:gd name="connsiteX99" fmla="*/ 652595 w 3024845"/>
                <a:gd name="connsiteY99" fmla="*/ 629077 h 1078499"/>
                <a:gd name="connsiteX100" fmla="*/ 652595 w 3024845"/>
                <a:gd name="connsiteY100" fmla="*/ 627186 h 1078499"/>
                <a:gd name="connsiteX101" fmla="*/ 652595 w 3024845"/>
                <a:gd name="connsiteY101" fmla="*/ 613945 h 1078499"/>
                <a:gd name="connsiteX102" fmla="*/ 651328 w 3024845"/>
                <a:gd name="connsiteY102" fmla="*/ 612323 h 1078499"/>
                <a:gd name="connsiteX103" fmla="*/ 656648 w 3024845"/>
                <a:gd name="connsiteY103" fmla="*/ 600974 h 1078499"/>
                <a:gd name="connsiteX104" fmla="*/ 664755 w 3024845"/>
                <a:gd name="connsiteY104" fmla="*/ 629077 h 1078499"/>
                <a:gd name="connsiteX105" fmla="*/ 665515 w 3024845"/>
                <a:gd name="connsiteY105" fmla="*/ 629077 h 1078499"/>
                <a:gd name="connsiteX106" fmla="*/ 670835 w 3024845"/>
                <a:gd name="connsiteY106" fmla="*/ 629077 h 1078499"/>
                <a:gd name="connsiteX107" fmla="*/ 670835 w 3024845"/>
                <a:gd name="connsiteY107" fmla="*/ 523150 h 1078499"/>
                <a:gd name="connsiteX108" fmla="*/ 672355 w 3024845"/>
                <a:gd name="connsiteY108" fmla="*/ 523150 h 1078499"/>
                <a:gd name="connsiteX109" fmla="*/ 682995 w 3024845"/>
                <a:gd name="connsiteY109" fmla="*/ 523150 h 1078499"/>
                <a:gd name="connsiteX110" fmla="*/ 682995 w 3024845"/>
                <a:gd name="connsiteY110" fmla="*/ 475591 h 1078499"/>
                <a:gd name="connsiteX111" fmla="*/ 709342 w 3024845"/>
                <a:gd name="connsiteY111" fmla="*/ 475591 h 1078499"/>
                <a:gd name="connsiteX112" fmla="*/ 709342 w 3024845"/>
                <a:gd name="connsiteY112" fmla="*/ 453973 h 1078499"/>
                <a:gd name="connsiteX113" fmla="*/ 743796 w 3024845"/>
                <a:gd name="connsiteY113" fmla="*/ 453973 h 1078499"/>
                <a:gd name="connsiteX114" fmla="*/ 743796 w 3024845"/>
                <a:gd name="connsiteY114" fmla="*/ 456405 h 1078499"/>
                <a:gd name="connsiteX115" fmla="*/ 743796 w 3024845"/>
                <a:gd name="connsiteY115" fmla="*/ 473429 h 1078499"/>
                <a:gd name="connsiteX116" fmla="*/ 746076 w 3024845"/>
                <a:gd name="connsiteY116" fmla="*/ 473429 h 1078499"/>
                <a:gd name="connsiteX117" fmla="*/ 762036 w 3024845"/>
                <a:gd name="connsiteY117" fmla="*/ 473429 h 1078499"/>
                <a:gd name="connsiteX118" fmla="*/ 762036 w 3024845"/>
                <a:gd name="connsiteY118" fmla="*/ 520988 h 1078499"/>
                <a:gd name="connsiteX119" fmla="*/ 763049 w 3024845"/>
                <a:gd name="connsiteY119" fmla="*/ 520988 h 1078499"/>
                <a:gd name="connsiteX120" fmla="*/ 770143 w 3024845"/>
                <a:gd name="connsiteY120" fmla="*/ 520988 h 1078499"/>
                <a:gd name="connsiteX121" fmla="*/ 784330 w 3024845"/>
                <a:gd name="connsiteY121" fmla="*/ 525312 h 1078499"/>
                <a:gd name="connsiteX122" fmla="*/ 784330 w 3024845"/>
                <a:gd name="connsiteY122" fmla="*/ 564224 h 1078499"/>
                <a:gd name="connsiteX123" fmla="*/ 785343 w 3024845"/>
                <a:gd name="connsiteY123" fmla="*/ 564224 h 1078499"/>
                <a:gd name="connsiteX124" fmla="*/ 792436 w 3024845"/>
                <a:gd name="connsiteY124" fmla="*/ 564224 h 1078499"/>
                <a:gd name="connsiteX125" fmla="*/ 792436 w 3024845"/>
                <a:gd name="connsiteY125" fmla="*/ 565845 h 1078499"/>
                <a:gd name="connsiteX126" fmla="*/ 792436 w 3024845"/>
                <a:gd name="connsiteY126" fmla="*/ 577194 h 1078499"/>
                <a:gd name="connsiteX127" fmla="*/ 794463 w 3024845"/>
                <a:gd name="connsiteY127" fmla="*/ 577194 h 1078499"/>
                <a:gd name="connsiteX128" fmla="*/ 808650 w 3024845"/>
                <a:gd name="connsiteY128" fmla="*/ 577194 h 1078499"/>
                <a:gd name="connsiteX129" fmla="*/ 814730 w 3024845"/>
                <a:gd name="connsiteY129" fmla="*/ 583680 h 1078499"/>
                <a:gd name="connsiteX130" fmla="*/ 814730 w 3024845"/>
                <a:gd name="connsiteY130" fmla="*/ 605298 h 1078499"/>
                <a:gd name="connsiteX131" fmla="*/ 817010 w 3024845"/>
                <a:gd name="connsiteY131" fmla="*/ 605298 h 1078499"/>
                <a:gd name="connsiteX132" fmla="*/ 832970 w 3024845"/>
                <a:gd name="connsiteY132" fmla="*/ 605298 h 1078499"/>
                <a:gd name="connsiteX133" fmla="*/ 832970 w 3024845"/>
                <a:gd name="connsiteY133" fmla="*/ 606378 h 1078499"/>
                <a:gd name="connsiteX134" fmla="*/ 832970 w 3024845"/>
                <a:gd name="connsiteY134" fmla="*/ 613945 h 1078499"/>
                <a:gd name="connsiteX135" fmla="*/ 834237 w 3024845"/>
                <a:gd name="connsiteY135" fmla="*/ 613945 h 1078499"/>
                <a:gd name="connsiteX136" fmla="*/ 843104 w 3024845"/>
                <a:gd name="connsiteY136" fmla="*/ 613945 h 1078499"/>
                <a:gd name="connsiteX137" fmla="*/ 843104 w 3024845"/>
                <a:gd name="connsiteY137" fmla="*/ 616106 h 1078499"/>
                <a:gd name="connsiteX138" fmla="*/ 843104 w 3024845"/>
                <a:gd name="connsiteY138" fmla="*/ 631239 h 1078499"/>
                <a:gd name="connsiteX139" fmla="*/ 847157 w 3024845"/>
                <a:gd name="connsiteY139" fmla="*/ 629347 h 1078499"/>
                <a:gd name="connsiteX140" fmla="*/ 847157 w 3024845"/>
                <a:gd name="connsiteY140" fmla="*/ 616106 h 1078499"/>
                <a:gd name="connsiteX141" fmla="*/ 848170 w 3024845"/>
                <a:gd name="connsiteY141" fmla="*/ 616106 h 1078499"/>
                <a:gd name="connsiteX142" fmla="*/ 855264 w 3024845"/>
                <a:gd name="connsiteY142" fmla="*/ 616106 h 1078499"/>
                <a:gd name="connsiteX143" fmla="*/ 855264 w 3024845"/>
                <a:gd name="connsiteY143" fmla="*/ 617728 h 1078499"/>
                <a:gd name="connsiteX144" fmla="*/ 855264 w 3024845"/>
                <a:gd name="connsiteY144" fmla="*/ 629077 h 1078499"/>
                <a:gd name="connsiteX145" fmla="*/ 856024 w 3024845"/>
                <a:gd name="connsiteY145" fmla="*/ 629077 h 1078499"/>
                <a:gd name="connsiteX146" fmla="*/ 861344 w 3024845"/>
                <a:gd name="connsiteY146" fmla="*/ 629077 h 1078499"/>
                <a:gd name="connsiteX147" fmla="*/ 909984 w 3024845"/>
                <a:gd name="connsiteY147" fmla="*/ 624754 h 1078499"/>
                <a:gd name="connsiteX148" fmla="*/ 909984 w 3024845"/>
                <a:gd name="connsiteY148" fmla="*/ 626105 h 1078499"/>
                <a:gd name="connsiteX149" fmla="*/ 909984 w 3024845"/>
                <a:gd name="connsiteY149" fmla="*/ 635562 h 1078499"/>
                <a:gd name="connsiteX150" fmla="*/ 910744 w 3024845"/>
                <a:gd name="connsiteY150" fmla="*/ 635562 h 1078499"/>
                <a:gd name="connsiteX151" fmla="*/ 916065 w 3024845"/>
                <a:gd name="connsiteY151" fmla="*/ 635562 h 1078499"/>
                <a:gd name="connsiteX152" fmla="*/ 916065 w 3024845"/>
                <a:gd name="connsiteY152" fmla="*/ 637724 h 1078499"/>
                <a:gd name="connsiteX153" fmla="*/ 916065 w 3024845"/>
                <a:gd name="connsiteY153" fmla="*/ 652857 h 1078499"/>
                <a:gd name="connsiteX154" fmla="*/ 918091 w 3024845"/>
                <a:gd name="connsiteY154" fmla="*/ 651506 h 1078499"/>
                <a:gd name="connsiteX155" fmla="*/ 932278 w 3024845"/>
                <a:gd name="connsiteY155" fmla="*/ 642048 h 1078499"/>
                <a:gd name="connsiteX156" fmla="*/ 938358 w 3024845"/>
                <a:gd name="connsiteY156" fmla="*/ 600974 h 1078499"/>
                <a:gd name="connsiteX157" fmla="*/ 939118 w 3024845"/>
                <a:gd name="connsiteY157" fmla="*/ 600704 h 1078499"/>
                <a:gd name="connsiteX158" fmla="*/ 944438 w 3024845"/>
                <a:gd name="connsiteY158" fmla="*/ 598812 h 1078499"/>
                <a:gd name="connsiteX159" fmla="*/ 946465 w 3024845"/>
                <a:gd name="connsiteY159" fmla="*/ 529635 h 1078499"/>
                <a:gd name="connsiteX160" fmla="*/ 948492 w 3024845"/>
                <a:gd name="connsiteY160" fmla="*/ 598812 h 1078499"/>
                <a:gd name="connsiteX161" fmla="*/ 949252 w 3024845"/>
                <a:gd name="connsiteY161" fmla="*/ 599082 h 1078499"/>
                <a:gd name="connsiteX162" fmla="*/ 954572 w 3024845"/>
                <a:gd name="connsiteY162" fmla="*/ 600974 h 1078499"/>
                <a:gd name="connsiteX163" fmla="*/ 954572 w 3024845"/>
                <a:gd name="connsiteY163" fmla="*/ 514503 h 1078499"/>
                <a:gd name="connsiteX164" fmla="*/ 958625 w 3024845"/>
                <a:gd name="connsiteY164" fmla="*/ 482076 h 1078499"/>
                <a:gd name="connsiteX165" fmla="*/ 997132 w 3024845"/>
                <a:gd name="connsiteY165" fmla="*/ 482076 h 1078499"/>
                <a:gd name="connsiteX166" fmla="*/ 997132 w 3024845"/>
                <a:gd name="connsiteY166" fmla="*/ 514503 h 1078499"/>
                <a:gd name="connsiteX167" fmla="*/ 997892 w 3024845"/>
                <a:gd name="connsiteY167" fmla="*/ 514503 h 1078499"/>
                <a:gd name="connsiteX168" fmla="*/ 1003212 w 3024845"/>
                <a:gd name="connsiteY168" fmla="*/ 514503 h 1078499"/>
                <a:gd name="connsiteX169" fmla="*/ 1003212 w 3024845"/>
                <a:gd name="connsiteY169" fmla="*/ 432355 h 1078499"/>
                <a:gd name="connsiteX170" fmla="*/ 1004986 w 3024845"/>
                <a:gd name="connsiteY170" fmla="*/ 432355 h 1078499"/>
                <a:gd name="connsiteX171" fmla="*/ 1017399 w 3024845"/>
                <a:gd name="connsiteY171" fmla="*/ 432355 h 1078499"/>
                <a:gd name="connsiteX172" fmla="*/ 1017399 w 3024845"/>
                <a:gd name="connsiteY172" fmla="*/ 430464 h 1078499"/>
                <a:gd name="connsiteX173" fmla="*/ 1017399 w 3024845"/>
                <a:gd name="connsiteY173" fmla="*/ 417223 h 1078499"/>
                <a:gd name="connsiteX174" fmla="*/ 1039693 w 3024845"/>
                <a:gd name="connsiteY174" fmla="*/ 417223 h 1078499"/>
                <a:gd name="connsiteX175" fmla="*/ 1039693 w 3024845"/>
                <a:gd name="connsiteY175" fmla="*/ 416142 h 1078499"/>
                <a:gd name="connsiteX176" fmla="*/ 1039693 w 3024845"/>
                <a:gd name="connsiteY176" fmla="*/ 408576 h 1078499"/>
                <a:gd name="connsiteX177" fmla="*/ 1041466 w 3024845"/>
                <a:gd name="connsiteY177" fmla="*/ 408576 h 1078499"/>
                <a:gd name="connsiteX178" fmla="*/ 1053880 w 3024845"/>
                <a:gd name="connsiteY178" fmla="*/ 408576 h 1078499"/>
                <a:gd name="connsiteX179" fmla="*/ 1053880 w 3024845"/>
                <a:gd name="connsiteY179" fmla="*/ 409657 h 1078499"/>
                <a:gd name="connsiteX180" fmla="*/ 1053880 w 3024845"/>
                <a:gd name="connsiteY180" fmla="*/ 417223 h 1078499"/>
                <a:gd name="connsiteX181" fmla="*/ 1054640 w 3024845"/>
                <a:gd name="connsiteY181" fmla="*/ 417223 h 1078499"/>
                <a:gd name="connsiteX182" fmla="*/ 1059960 w 3024845"/>
                <a:gd name="connsiteY182" fmla="*/ 417223 h 1078499"/>
                <a:gd name="connsiteX183" fmla="*/ 1070093 w 3024845"/>
                <a:gd name="connsiteY183" fmla="*/ 412899 h 1078499"/>
                <a:gd name="connsiteX184" fmla="*/ 1074146 w 3024845"/>
                <a:gd name="connsiteY184" fmla="*/ 416142 h 1078499"/>
                <a:gd name="connsiteX185" fmla="*/ 1074146 w 3024845"/>
                <a:gd name="connsiteY185" fmla="*/ 408576 h 1078499"/>
                <a:gd name="connsiteX186" fmla="*/ 1076426 w 3024845"/>
                <a:gd name="connsiteY186" fmla="*/ 408576 h 1078499"/>
                <a:gd name="connsiteX187" fmla="*/ 1092387 w 3024845"/>
                <a:gd name="connsiteY187" fmla="*/ 408576 h 1078499"/>
                <a:gd name="connsiteX188" fmla="*/ 1092387 w 3024845"/>
                <a:gd name="connsiteY188" fmla="*/ 409657 h 1078499"/>
                <a:gd name="connsiteX189" fmla="*/ 1092387 w 3024845"/>
                <a:gd name="connsiteY189" fmla="*/ 417223 h 1078499"/>
                <a:gd name="connsiteX190" fmla="*/ 1122787 w 3024845"/>
                <a:gd name="connsiteY190" fmla="*/ 417223 h 1078499"/>
                <a:gd name="connsiteX191" fmla="*/ 1122787 w 3024845"/>
                <a:gd name="connsiteY191" fmla="*/ 418844 h 1078499"/>
                <a:gd name="connsiteX192" fmla="*/ 1122787 w 3024845"/>
                <a:gd name="connsiteY192" fmla="*/ 430194 h 1078499"/>
                <a:gd name="connsiteX193" fmla="*/ 1149134 w 3024845"/>
                <a:gd name="connsiteY193" fmla="*/ 430194 h 1078499"/>
                <a:gd name="connsiteX194" fmla="*/ 1149134 w 3024845"/>
                <a:gd name="connsiteY194" fmla="*/ 460458 h 1078499"/>
                <a:gd name="connsiteX195" fmla="*/ 1149894 w 3024845"/>
                <a:gd name="connsiteY195" fmla="*/ 460458 h 1078499"/>
                <a:gd name="connsiteX196" fmla="*/ 1155214 w 3024845"/>
                <a:gd name="connsiteY196" fmla="*/ 460458 h 1078499"/>
                <a:gd name="connsiteX197" fmla="*/ 1155214 w 3024845"/>
                <a:gd name="connsiteY197" fmla="*/ 461539 h 1078499"/>
                <a:gd name="connsiteX198" fmla="*/ 1155214 w 3024845"/>
                <a:gd name="connsiteY198" fmla="*/ 469106 h 1078499"/>
                <a:gd name="connsiteX199" fmla="*/ 1159268 w 3024845"/>
                <a:gd name="connsiteY199" fmla="*/ 499370 h 1078499"/>
                <a:gd name="connsiteX200" fmla="*/ 1160028 w 3024845"/>
                <a:gd name="connsiteY200" fmla="*/ 499370 h 1078499"/>
                <a:gd name="connsiteX201" fmla="*/ 1165348 w 3024845"/>
                <a:gd name="connsiteY201" fmla="*/ 499370 h 1078499"/>
                <a:gd name="connsiteX202" fmla="*/ 1165348 w 3024845"/>
                <a:gd name="connsiteY202" fmla="*/ 500181 h 1078499"/>
                <a:gd name="connsiteX203" fmla="*/ 1165348 w 3024845"/>
                <a:gd name="connsiteY203" fmla="*/ 505856 h 1078499"/>
                <a:gd name="connsiteX204" fmla="*/ 1166361 w 3024845"/>
                <a:gd name="connsiteY204" fmla="*/ 505856 h 1078499"/>
                <a:gd name="connsiteX205" fmla="*/ 1173454 w 3024845"/>
                <a:gd name="connsiteY205" fmla="*/ 505856 h 1078499"/>
                <a:gd name="connsiteX206" fmla="*/ 1173454 w 3024845"/>
                <a:gd name="connsiteY206" fmla="*/ 536121 h 1078499"/>
                <a:gd name="connsiteX207" fmla="*/ 1175481 w 3024845"/>
                <a:gd name="connsiteY207" fmla="*/ 536121 h 1078499"/>
                <a:gd name="connsiteX208" fmla="*/ 1189668 w 3024845"/>
                <a:gd name="connsiteY208" fmla="*/ 536121 h 1078499"/>
                <a:gd name="connsiteX209" fmla="*/ 1189668 w 3024845"/>
                <a:gd name="connsiteY209" fmla="*/ 559900 h 1078499"/>
                <a:gd name="connsiteX210" fmla="*/ 1191695 w 3024845"/>
                <a:gd name="connsiteY210" fmla="*/ 561521 h 1078499"/>
                <a:gd name="connsiteX211" fmla="*/ 1191695 w 3024845"/>
                <a:gd name="connsiteY211" fmla="*/ 572871 h 1078499"/>
                <a:gd name="connsiteX212" fmla="*/ 1192455 w 3024845"/>
                <a:gd name="connsiteY212" fmla="*/ 572871 h 1078499"/>
                <a:gd name="connsiteX213" fmla="*/ 1197775 w 3024845"/>
                <a:gd name="connsiteY213" fmla="*/ 572871 h 1078499"/>
                <a:gd name="connsiteX214" fmla="*/ 1197775 w 3024845"/>
                <a:gd name="connsiteY214" fmla="*/ 596650 h 1078499"/>
                <a:gd name="connsiteX215" fmla="*/ 1199041 w 3024845"/>
                <a:gd name="connsiteY215" fmla="*/ 596650 h 1078499"/>
                <a:gd name="connsiteX216" fmla="*/ 1207908 w 3024845"/>
                <a:gd name="connsiteY216" fmla="*/ 596650 h 1078499"/>
                <a:gd name="connsiteX217" fmla="*/ 1209935 w 3024845"/>
                <a:gd name="connsiteY217" fmla="*/ 600704 h 1078499"/>
                <a:gd name="connsiteX218" fmla="*/ 1209935 w 3024845"/>
                <a:gd name="connsiteY218" fmla="*/ 613945 h 1078499"/>
                <a:gd name="connsiteX219" fmla="*/ 1211455 w 3024845"/>
                <a:gd name="connsiteY219" fmla="*/ 612053 h 1078499"/>
                <a:gd name="connsiteX220" fmla="*/ 1222095 w 3024845"/>
                <a:gd name="connsiteY220" fmla="*/ 598812 h 1078499"/>
                <a:gd name="connsiteX221" fmla="*/ 1250469 w 3024845"/>
                <a:gd name="connsiteY221" fmla="*/ 598812 h 1078499"/>
                <a:gd name="connsiteX222" fmla="*/ 1250469 w 3024845"/>
                <a:gd name="connsiteY222" fmla="*/ 685283 h 1078499"/>
                <a:gd name="connsiteX223" fmla="*/ 1251229 w 3024845"/>
                <a:gd name="connsiteY223" fmla="*/ 685283 h 1078499"/>
                <a:gd name="connsiteX224" fmla="*/ 1256549 w 3024845"/>
                <a:gd name="connsiteY224" fmla="*/ 685283 h 1078499"/>
                <a:gd name="connsiteX225" fmla="*/ 1257309 w 3024845"/>
                <a:gd name="connsiteY225" fmla="*/ 683932 h 1078499"/>
                <a:gd name="connsiteX226" fmla="*/ 1262629 w 3024845"/>
                <a:gd name="connsiteY226" fmla="*/ 674474 h 1078499"/>
                <a:gd name="connsiteX227" fmla="*/ 1262629 w 3024845"/>
                <a:gd name="connsiteY227" fmla="*/ 676366 h 1078499"/>
                <a:gd name="connsiteX228" fmla="*/ 1262629 w 3024845"/>
                <a:gd name="connsiteY228" fmla="*/ 689607 h 1078499"/>
                <a:gd name="connsiteX229" fmla="*/ 1266682 w 3024845"/>
                <a:gd name="connsiteY229" fmla="*/ 644210 h 1078499"/>
                <a:gd name="connsiteX230" fmla="*/ 1267442 w 3024845"/>
                <a:gd name="connsiteY230" fmla="*/ 644210 h 1078499"/>
                <a:gd name="connsiteX231" fmla="*/ 1272762 w 3024845"/>
                <a:gd name="connsiteY231" fmla="*/ 644210 h 1078499"/>
                <a:gd name="connsiteX232" fmla="*/ 1272762 w 3024845"/>
                <a:gd name="connsiteY232" fmla="*/ 579356 h 1078499"/>
                <a:gd name="connsiteX233" fmla="*/ 1273776 w 3024845"/>
                <a:gd name="connsiteY233" fmla="*/ 579356 h 1078499"/>
                <a:gd name="connsiteX234" fmla="*/ 1280869 w 3024845"/>
                <a:gd name="connsiteY234" fmla="*/ 579356 h 1078499"/>
                <a:gd name="connsiteX235" fmla="*/ 1293029 w 3024845"/>
                <a:gd name="connsiteY235" fmla="*/ 536121 h 1078499"/>
                <a:gd name="connsiteX236" fmla="*/ 1294296 w 3024845"/>
                <a:gd name="connsiteY236" fmla="*/ 536121 h 1078499"/>
                <a:gd name="connsiteX237" fmla="*/ 1303163 w 3024845"/>
                <a:gd name="connsiteY237" fmla="*/ 536121 h 1078499"/>
                <a:gd name="connsiteX238" fmla="*/ 1313296 w 3024845"/>
                <a:gd name="connsiteY238" fmla="*/ 579356 h 1078499"/>
                <a:gd name="connsiteX239" fmla="*/ 1314309 w 3024845"/>
                <a:gd name="connsiteY239" fmla="*/ 579356 h 1078499"/>
                <a:gd name="connsiteX240" fmla="*/ 1321403 w 3024845"/>
                <a:gd name="connsiteY240" fmla="*/ 579356 h 1078499"/>
                <a:gd name="connsiteX241" fmla="*/ 1321403 w 3024845"/>
                <a:gd name="connsiteY241" fmla="*/ 618268 h 1078499"/>
                <a:gd name="connsiteX242" fmla="*/ 1323176 w 3024845"/>
                <a:gd name="connsiteY242" fmla="*/ 618268 h 1078499"/>
                <a:gd name="connsiteX243" fmla="*/ 1335590 w 3024845"/>
                <a:gd name="connsiteY243" fmla="*/ 618268 h 1078499"/>
                <a:gd name="connsiteX244" fmla="*/ 1335590 w 3024845"/>
                <a:gd name="connsiteY244" fmla="*/ 620430 h 1078499"/>
                <a:gd name="connsiteX245" fmla="*/ 1335590 w 3024845"/>
                <a:gd name="connsiteY245" fmla="*/ 635562 h 1078499"/>
                <a:gd name="connsiteX246" fmla="*/ 1339643 w 3024845"/>
                <a:gd name="connsiteY246" fmla="*/ 633401 h 1078499"/>
                <a:gd name="connsiteX247" fmla="*/ 1339643 w 3024845"/>
                <a:gd name="connsiteY247" fmla="*/ 618268 h 1078499"/>
                <a:gd name="connsiteX248" fmla="*/ 1341163 w 3024845"/>
                <a:gd name="connsiteY248" fmla="*/ 618268 h 1078499"/>
                <a:gd name="connsiteX249" fmla="*/ 1351803 w 3024845"/>
                <a:gd name="connsiteY249" fmla="*/ 618268 h 1078499"/>
                <a:gd name="connsiteX250" fmla="*/ 1351803 w 3024845"/>
                <a:gd name="connsiteY250" fmla="*/ 619889 h 1078499"/>
                <a:gd name="connsiteX251" fmla="*/ 1351803 w 3024845"/>
                <a:gd name="connsiteY251" fmla="*/ 631239 h 1078499"/>
                <a:gd name="connsiteX252" fmla="*/ 1382204 w 3024845"/>
                <a:gd name="connsiteY252" fmla="*/ 631239 h 1078499"/>
                <a:gd name="connsiteX253" fmla="*/ 1382204 w 3024845"/>
                <a:gd name="connsiteY253" fmla="*/ 594489 h 1078499"/>
                <a:gd name="connsiteX254" fmla="*/ 1383470 w 3024845"/>
                <a:gd name="connsiteY254" fmla="*/ 594489 h 1078499"/>
                <a:gd name="connsiteX255" fmla="*/ 1392337 w 3024845"/>
                <a:gd name="connsiteY255" fmla="*/ 594489 h 1078499"/>
                <a:gd name="connsiteX256" fmla="*/ 1392337 w 3024845"/>
                <a:gd name="connsiteY256" fmla="*/ 616106 h 1078499"/>
                <a:gd name="connsiteX257" fmla="*/ 1394364 w 3024845"/>
                <a:gd name="connsiteY257" fmla="*/ 583680 h 1078499"/>
                <a:gd name="connsiteX258" fmla="*/ 1416657 w 3024845"/>
                <a:gd name="connsiteY258" fmla="*/ 583680 h 1078499"/>
                <a:gd name="connsiteX259" fmla="*/ 1416657 w 3024845"/>
                <a:gd name="connsiteY259" fmla="*/ 582058 h 1078499"/>
                <a:gd name="connsiteX260" fmla="*/ 1416657 w 3024845"/>
                <a:gd name="connsiteY260" fmla="*/ 570709 h 1078499"/>
                <a:gd name="connsiteX261" fmla="*/ 1417417 w 3024845"/>
                <a:gd name="connsiteY261" fmla="*/ 570709 h 1078499"/>
                <a:gd name="connsiteX262" fmla="*/ 1422737 w 3024845"/>
                <a:gd name="connsiteY262" fmla="*/ 570709 h 1078499"/>
                <a:gd name="connsiteX263" fmla="*/ 1422737 w 3024845"/>
                <a:gd name="connsiteY263" fmla="*/ 568818 h 1078499"/>
                <a:gd name="connsiteX264" fmla="*/ 1422737 w 3024845"/>
                <a:gd name="connsiteY264" fmla="*/ 555577 h 1078499"/>
                <a:gd name="connsiteX265" fmla="*/ 1426791 w 3024845"/>
                <a:gd name="connsiteY265" fmla="*/ 562062 h 1078499"/>
                <a:gd name="connsiteX266" fmla="*/ 1429071 w 3024845"/>
                <a:gd name="connsiteY266" fmla="*/ 562062 h 1078499"/>
                <a:gd name="connsiteX267" fmla="*/ 1445031 w 3024845"/>
                <a:gd name="connsiteY267" fmla="*/ 562062 h 1078499"/>
                <a:gd name="connsiteX268" fmla="*/ 1445031 w 3024845"/>
                <a:gd name="connsiteY268" fmla="*/ 561251 h 1078499"/>
                <a:gd name="connsiteX269" fmla="*/ 1445031 w 3024845"/>
                <a:gd name="connsiteY269" fmla="*/ 555577 h 1078499"/>
                <a:gd name="connsiteX270" fmla="*/ 1445791 w 3024845"/>
                <a:gd name="connsiteY270" fmla="*/ 555577 h 1078499"/>
                <a:gd name="connsiteX271" fmla="*/ 1451111 w 3024845"/>
                <a:gd name="connsiteY271" fmla="*/ 555577 h 1078499"/>
                <a:gd name="connsiteX272" fmla="*/ 1451111 w 3024845"/>
                <a:gd name="connsiteY272" fmla="*/ 556928 h 1078499"/>
                <a:gd name="connsiteX273" fmla="*/ 1451111 w 3024845"/>
                <a:gd name="connsiteY273" fmla="*/ 566386 h 1078499"/>
                <a:gd name="connsiteX274" fmla="*/ 1489618 w 3024845"/>
                <a:gd name="connsiteY274" fmla="*/ 566386 h 1078499"/>
                <a:gd name="connsiteX275" fmla="*/ 1489618 w 3024845"/>
                <a:gd name="connsiteY275" fmla="*/ 704739 h 1078499"/>
                <a:gd name="connsiteX276" fmla="*/ 1491138 w 3024845"/>
                <a:gd name="connsiteY276" fmla="*/ 704739 h 1078499"/>
                <a:gd name="connsiteX277" fmla="*/ 1501778 w 3024845"/>
                <a:gd name="connsiteY277" fmla="*/ 704739 h 1078499"/>
                <a:gd name="connsiteX278" fmla="*/ 1501778 w 3024845"/>
                <a:gd name="connsiteY278" fmla="*/ 691769 h 1078499"/>
                <a:gd name="connsiteX279" fmla="*/ 1505832 w 3024845"/>
                <a:gd name="connsiteY279" fmla="*/ 691769 h 1078499"/>
                <a:gd name="connsiteX280" fmla="*/ 1505832 w 3024845"/>
                <a:gd name="connsiteY280" fmla="*/ 704739 h 1078499"/>
                <a:gd name="connsiteX281" fmla="*/ 1536232 w 3024845"/>
                <a:gd name="connsiteY281" fmla="*/ 704739 h 1078499"/>
                <a:gd name="connsiteX282" fmla="*/ 1536232 w 3024845"/>
                <a:gd name="connsiteY282" fmla="*/ 674474 h 1078499"/>
                <a:gd name="connsiteX283" fmla="*/ 1548392 w 3024845"/>
                <a:gd name="connsiteY283" fmla="*/ 674474 h 1078499"/>
                <a:gd name="connsiteX284" fmla="*/ 1560552 w 3024845"/>
                <a:gd name="connsiteY284" fmla="*/ 672313 h 1078499"/>
                <a:gd name="connsiteX285" fmla="*/ 1564606 w 3024845"/>
                <a:gd name="connsiteY285" fmla="*/ 674474 h 1078499"/>
                <a:gd name="connsiteX286" fmla="*/ 1574739 w 3024845"/>
                <a:gd name="connsiteY286" fmla="*/ 674474 h 1078499"/>
                <a:gd name="connsiteX287" fmla="*/ 1574739 w 3024845"/>
                <a:gd name="connsiteY287" fmla="*/ 704739 h 1078499"/>
                <a:gd name="connsiteX288" fmla="*/ 1582846 w 3024845"/>
                <a:gd name="connsiteY288" fmla="*/ 704739 h 1078499"/>
                <a:gd name="connsiteX289" fmla="*/ 1582846 w 3024845"/>
                <a:gd name="connsiteY289" fmla="*/ 722034 h 1078499"/>
                <a:gd name="connsiteX290" fmla="*/ 1592182 w 3024845"/>
                <a:gd name="connsiteY290" fmla="*/ 722939 h 1078499"/>
                <a:gd name="connsiteX291" fmla="*/ 1605140 w 3024845"/>
                <a:gd name="connsiteY291" fmla="*/ 722939 h 1078499"/>
                <a:gd name="connsiteX292" fmla="*/ 1605140 w 3024845"/>
                <a:gd name="connsiteY292" fmla="*/ 706901 h 1078499"/>
                <a:gd name="connsiteX293" fmla="*/ 1673096 w 3024845"/>
                <a:gd name="connsiteY293" fmla="*/ 706901 h 1078499"/>
                <a:gd name="connsiteX294" fmla="*/ 1673096 w 3024845"/>
                <a:gd name="connsiteY294" fmla="*/ 621648 h 1078499"/>
                <a:gd name="connsiteX295" fmla="*/ 1745104 w 3024845"/>
                <a:gd name="connsiteY295" fmla="*/ 621648 h 1078499"/>
                <a:gd name="connsiteX296" fmla="*/ 1745104 w 3024845"/>
                <a:gd name="connsiteY296" fmla="*/ 700416 h 1078499"/>
                <a:gd name="connsiteX297" fmla="*/ 1747008 w 3024845"/>
                <a:gd name="connsiteY297" fmla="*/ 700416 h 1078499"/>
                <a:gd name="connsiteX298" fmla="*/ 1748250 w 3024845"/>
                <a:gd name="connsiteY298" fmla="*/ 722939 h 1078499"/>
                <a:gd name="connsiteX299" fmla="*/ 1757926 w 3024845"/>
                <a:gd name="connsiteY299" fmla="*/ 722939 h 1078499"/>
                <a:gd name="connsiteX300" fmla="*/ 1759168 w 3024845"/>
                <a:gd name="connsiteY300" fmla="*/ 700416 h 1078499"/>
                <a:gd name="connsiteX301" fmla="*/ 1765248 w 3024845"/>
                <a:gd name="connsiteY301" fmla="*/ 700416 h 1078499"/>
                <a:gd name="connsiteX302" fmla="*/ 1766490 w 3024845"/>
                <a:gd name="connsiteY302" fmla="*/ 722939 h 1078499"/>
                <a:gd name="connsiteX303" fmla="*/ 1817112 w 3024845"/>
                <a:gd name="connsiteY303" fmla="*/ 722939 h 1078499"/>
                <a:gd name="connsiteX304" fmla="*/ 1817112 w 3024845"/>
                <a:gd name="connsiteY304" fmla="*/ 559911 h 1078499"/>
                <a:gd name="connsiteX305" fmla="*/ 2014439 w 3024845"/>
                <a:gd name="connsiteY305" fmla="*/ 559911 h 1078499"/>
                <a:gd name="connsiteX306" fmla="*/ 2014439 w 3024845"/>
                <a:gd name="connsiteY306" fmla="*/ 722939 h 1078499"/>
                <a:gd name="connsiteX307" fmla="*/ 2033136 w 3024845"/>
                <a:gd name="connsiteY307" fmla="*/ 722939 h 1078499"/>
                <a:gd name="connsiteX308" fmla="*/ 2033136 w 3024845"/>
                <a:gd name="connsiteY308" fmla="*/ 640246 h 1078499"/>
                <a:gd name="connsiteX309" fmla="*/ 2128256 w 3024845"/>
                <a:gd name="connsiteY309" fmla="*/ 640246 h 1078499"/>
                <a:gd name="connsiteX310" fmla="*/ 2140186 w 3024845"/>
                <a:gd name="connsiteY310" fmla="*/ 322105 h 1078499"/>
                <a:gd name="connsiteX311" fmla="*/ 2128026 w 3024845"/>
                <a:gd name="connsiteY311" fmla="*/ 300487 h 1078499"/>
                <a:gd name="connsiteX312" fmla="*/ 2121946 w 3024845"/>
                <a:gd name="connsiteY312" fmla="*/ 296163 h 1078499"/>
                <a:gd name="connsiteX313" fmla="*/ 2130053 w 3024845"/>
                <a:gd name="connsiteY313" fmla="*/ 272384 h 1078499"/>
                <a:gd name="connsiteX314" fmla="*/ 2130053 w 3024845"/>
                <a:gd name="connsiteY314" fmla="*/ 255090 h 1078499"/>
                <a:gd name="connsiteX315" fmla="*/ 2144240 w 3024845"/>
                <a:gd name="connsiteY315" fmla="*/ 255090 h 1078499"/>
                <a:gd name="connsiteX316" fmla="*/ 2144240 w 3024845"/>
                <a:gd name="connsiteY316" fmla="*/ 233472 h 1078499"/>
                <a:gd name="connsiteX317" fmla="*/ 2146266 w 3024845"/>
                <a:gd name="connsiteY317" fmla="*/ 229148 h 1078499"/>
                <a:gd name="connsiteX318" fmla="*/ 2146266 w 3024845"/>
                <a:gd name="connsiteY318" fmla="*/ 151324 h 1078499"/>
                <a:gd name="connsiteX319" fmla="*/ 2144240 w 3024845"/>
                <a:gd name="connsiteY319" fmla="*/ 144839 h 1078499"/>
                <a:gd name="connsiteX320" fmla="*/ 2150320 w 3024845"/>
                <a:gd name="connsiteY320" fmla="*/ 138353 h 1078499"/>
                <a:gd name="connsiteX321" fmla="*/ 2150320 w 3024845"/>
                <a:gd name="connsiteY321" fmla="*/ 79985 h 1078499"/>
                <a:gd name="connsiteX322" fmla="*/ 2152346 w 3024845"/>
                <a:gd name="connsiteY322" fmla="*/ 75662 h 1078499"/>
                <a:gd name="connsiteX323" fmla="*/ 2152346 w 3024845"/>
                <a:gd name="connsiteY323" fmla="*/ 19456 h 1078499"/>
                <a:gd name="connsiteX324" fmla="*/ 2154373 w 3024845"/>
                <a:gd name="connsiteY324" fmla="*/ 0 h 1078499"/>
                <a:gd name="connsiteX325" fmla="*/ 2158427 w 3024845"/>
                <a:gd name="connsiteY325" fmla="*/ 17294 h 1078499"/>
                <a:gd name="connsiteX326" fmla="*/ 2160453 w 3024845"/>
                <a:gd name="connsiteY326" fmla="*/ 75662 h 1078499"/>
                <a:gd name="connsiteX327" fmla="*/ 2162480 w 3024845"/>
                <a:gd name="connsiteY327" fmla="*/ 138353 h 1078499"/>
                <a:gd name="connsiteX328" fmla="*/ 2168560 w 3024845"/>
                <a:gd name="connsiteY328" fmla="*/ 144839 h 1078499"/>
                <a:gd name="connsiteX329" fmla="*/ 2166533 w 3024845"/>
                <a:gd name="connsiteY329" fmla="*/ 151324 h 1078499"/>
                <a:gd name="connsiteX330" fmla="*/ 2166533 w 3024845"/>
                <a:gd name="connsiteY330" fmla="*/ 229148 h 1078499"/>
                <a:gd name="connsiteX331" fmla="*/ 2168560 w 3024845"/>
                <a:gd name="connsiteY331" fmla="*/ 233472 h 1078499"/>
                <a:gd name="connsiteX332" fmla="*/ 2168560 w 3024845"/>
                <a:gd name="connsiteY332" fmla="*/ 255090 h 1078499"/>
                <a:gd name="connsiteX333" fmla="*/ 2182747 w 3024845"/>
                <a:gd name="connsiteY333" fmla="*/ 255090 h 1078499"/>
                <a:gd name="connsiteX334" fmla="*/ 2182747 w 3024845"/>
                <a:gd name="connsiteY334" fmla="*/ 272384 h 1078499"/>
                <a:gd name="connsiteX335" fmla="*/ 2190854 w 3024845"/>
                <a:gd name="connsiteY335" fmla="*/ 296163 h 1078499"/>
                <a:gd name="connsiteX336" fmla="*/ 2184774 w 3024845"/>
                <a:gd name="connsiteY336" fmla="*/ 300487 h 1078499"/>
                <a:gd name="connsiteX337" fmla="*/ 2172613 w 3024845"/>
                <a:gd name="connsiteY337" fmla="*/ 322105 h 1078499"/>
                <a:gd name="connsiteX338" fmla="*/ 2180720 w 3024845"/>
                <a:gd name="connsiteY338" fmla="*/ 575033 h 1078499"/>
                <a:gd name="connsiteX339" fmla="*/ 2245574 w 3024845"/>
                <a:gd name="connsiteY339" fmla="*/ 575033 h 1078499"/>
                <a:gd name="connsiteX340" fmla="*/ 2245574 w 3024845"/>
                <a:gd name="connsiteY340" fmla="*/ 650695 h 1078499"/>
                <a:gd name="connsiteX341" fmla="*/ 2253681 w 3024845"/>
                <a:gd name="connsiteY341" fmla="*/ 650695 h 1078499"/>
                <a:gd name="connsiteX342" fmla="*/ 2255708 w 3024845"/>
                <a:gd name="connsiteY342" fmla="*/ 644210 h 1078499"/>
                <a:gd name="connsiteX343" fmla="*/ 2261788 w 3024845"/>
                <a:gd name="connsiteY343" fmla="*/ 644210 h 1078499"/>
                <a:gd name="connsiteX344" fmla="*/ 2263815 w 3024845"/>
                <a:gd name="connsiteY344" fmla="*/ 652857 h 1078499"/>
                <a:gd name="connsiteX345" fmla="*/ 2275975 w 3024845"/>
                <a:gd name="connsiteY345" fmla="*/ 652857 h 1078499"/>
                <a:gd name="connsiteX346" fmla="*/ 2275975 w 3024845"/>
                <a:gd name="connsiteY346" fmla="*/ 646371 h 1078499"/>
                <a:gd name="connsiteX347" fmla="*/ 2298268 w 3024845"/>
                <a:gd name="connsiteY347" fmla="*/ 646371 h 1078499"/>
                <a:gd name="connsiteX348" fmla="*/ 2298268 w 3024845"/>
                <a:gd name="connsiteY348" fmla="*/ 652857 h 1078499"/>
                <a:gd name="connsiteX349" fmla="*/ 2318535 w 3024845"/>
                <a:gd name="connsiteY349" fmla="*/ 652857 h 1078499"/>
                <a:gd name="connsiteX350" fmla="*/ 2318535 w 3024845"/>
                <a:gd name="connsiteY350" fmla="*/ 698254 h 1078499"/>
                <a:gd name="connsiteX351" fmla="*/ 2332722 w 3024845"/>
                <a:gd name="connsiteY351" fmla="*/ 698254 h 1078499"/>
                <a:gd name="connsiteX352" fmla="*/ 2332722 w 3024845"/>
                <a:gd name="connsiteY352" fmla="*/ 685283 h 1078499"/>
                <a:gd name="connsiteX353" fmla="*/ 2348936 w 3024845"/>
                <a:gd name="connsiteY353" fmla="*/ 685283 h 1078499"/>
                <a:gd name="connsiteX354" fmla="*/ 2348936 w 3024845"/>
                <a:gd name="connsiteY354" fmla="*/ 505856 h 1078499"/>
                <a:gd name="connsiteX355" fmla="*/ 2355016 w 3024845"/>
                <a:gd name="connsiteY355" fmla="*/ 499370 h 1078499"/>
                <a:gd name="connsiteX356" fmla="*/ 2427977 w 3024845"/>
                <a:gd name="connsiteY356" fmla="*/ 499370 h 1078499"/>
                <a:gd name="connsiteX357" fmla="*/ 2427977 w 3024845"/>
                <a:gd name="connsiteY357" fmla="*/ 508018 h 1078499"/>
                <a:gd name="connsiteX358" fmla="*/ 2438110 w 3024845"/>
                <a:gd name="connsiteY358" fmla="*/ 508018 h 1078499"/>
                <a:gd name="connsiteX359" fmla="*/ 2438110 w 3024845"/>
                <a:gd name="connsiteY359" fmla="*/ 622592 h 1078499"/>
                <a:gd name="connsiteX360" fmla="*/ 2460404 w 3024845"/>
                <a:gd name="connsiteY360" fmla="*/ 622592 h 1078499"/>
                <a:gd name="connsiteX361" fmla="*/ 2460404 w 3024845"/>
                <a:gd name="connsiteY361" fmla="*/ 555577 h 1078499"/>
                <a:gd name="connsiteX362" fmla="*/ 2486751 w 3024845"/>
                <a:gd name="connsiteY362" fmla="*/ 555577 h 1078499"/>
                <a:gd name="connsiteX363" fmla="*/ 2490804 w 3024845"/>
                <a:gd name="connsiteY363" fmla="*/ 551253 h 1078499"/>
                <a:gd name="connsiteX364" fmla="*/ 2498911 w 3024845"/>
                <a:gd name="connsiteY364" fmla="*/ 551253 h 1078499"/>
                <a:gd name="connsiteX365" fmla="*/ 2502964 w 3024845"/>
                <a:gd name="connsiteY365" fmla="*/ 555577 h 1078499"/>
                <a:gd name="connsiteX366" fmla="*/ 2525258 w 3024845"/>
                <a:gd name="connsiteY366" fmla="*/ 555577 h 1078499"/>
                <a:gd name="connsiteX367" fmla="*/ 2525258 w 3024845"/>
                <a:gd name="connsiteY367" fmla="*/ 438841 h 1078499"/>
                <a:gd name="connsiteX368" fmla="*/ 2582005 w 3024845"/>
                <a:gd name="connsiteY368" fmla="*/ 428032 h 1078499"/>
                <a:gd name="connsiteX369" fmla="*/ 2582005 w 3024845"/>
                <a:gd name="connsiteY369" fmla="*/ 429113 h 1078499"/>
                <a:gd name="connsiteX370" fmla="*/ 2582005 w 3024845"/>
                <a:gd name="connsiteY370" fmla="*/ 436679 h 1078499"/>
                <a:gd name="connsiteX371" fmla="*/ 2608352 w 3024845"/>
                <a:gd name="connsiteY371" fmla="*/ 436679 h 1078499"/>
                <a:gd name="connsiteX372" fmla="*/ 2608352 w 3024845"/>
                <a:gd name="connsiteY372" fmla="*/ 691769 h 1078499"/>
                <a:gd name="connsiteX373" fmla="*/ 2630646 w 3024845"/>
                <a:gd name="connsiteY373" fmla="*/ 691769 h 1078499"/>
                <a:gd name="connsiteX374" fmla="*/ 2630646 w 3024845"/>
                <a:gd name="connsiteY374" fmla="*/ 687445 h 1078499"/>
                <a:gd name="connsiteX375" fmla="*/ 2642806 w 3024845"/>
                <a:gd name="connsiteY375" fmla="*/ 687445 h 1078499"/>
                <a:gd name="connsiteX376" fmla="*/ 2642806 w 3024845"/>
                <a:gd name="connsiteY376" fmla="*/ 691769 h 1078499"/>
                <a:gd name="connsiteX377" fmla="*/ 2667126 w 3024845"/>
                <a:gd name="connsiteY377" fmla="*/ 691769 h 1078499"/>
                <a:gd name="connsiteX378" fmla="*/ 2667126 w 3024845"/>
                <a:gd name="connsiteY378" fmla="*/ 678798 h 1078499"/>
                <a:gd name="connsiteX379" fmla="*/ 2695500 w 3024845"/>
                <a:gd name="connsiteY379" fmla="*/ 678798 h 1078499"/>
                <a:gd name="connsiteX380" fmla="*/ 2707660 w 3024845"/>
                <a:gd name="connsiteY380" fmla="*/ 674474 h 1078499"/>
                <a:gd name="connsiteX381" fmla="*/ 2727927 w 3024845"/>
                <a:gd name="connsiteY381" fmla="*/ 678798 h 1078499"/>
                <a:gd name="connsiteX382" fmla="*/ 2727927 w 3024845"/>
                <a:gd name="connsiteY382" fmla="*/ 661504 h 1078499"/>
                <a:gd name="connsiteX383" fmla="*/ 2736034 w 3024845"/>
                <a:gd name="connsiteY383" fmla="*/ 661504 h 1078499"/>
                <a:gd name="connsiteX384" fmla="*/ 2736034 w 3024845"/>
                <a:gd name="connsiteY384" fmla="*/ 648533 h 1078499"/>
                <a:gd name="connsiteX385" fmla="*/ 2792781 w 3024845"/>
                <a:gd name="connsiteY385" fmla="*/ 648533 h 1078499"/>
                <a:gd name="connsiteX386" fmla="*/ 2792781 w 3024845"/>
                <a:gd name="connsiteY386" fmla="*/ 618268 h 1078499"/>
                <a:gd name="connsiteX387" fmla="*/ 2811021 w 3024845"/>
                <a:gd name="connsiteY387" fmla="*/ 618268 h 1078499"/>
                <a:gd name="connsiteX388" fmla="*/ 2811021 w 3024845"/>
                <a:gd name="connsiteY388" fmla="*/ 611783 h 1078499"/>
                <a:gd name="connsiteX389" fmla="*/ 2823181 w 3024845"/>
                <a:gd name="connsiteY389" fmla="*/ 611783 h 1078499"/>
                <a:gd name="connsiteX390" fmla="*/ 2823181 w 3024845"/>
                <a:gd name="connsiteY390" fmla="*/ 618268 h 1078499"/>
                <a:gd name="connsiteX391" fmla="*/ 2839395 w 3024845"/>
                <a:gd name="connsiteY391" fmla="*/ 618268 h 1078499"/>
                <a:gd name="connsiteX392" fmla="*/ 2839395 w 3024845"/>
                <a:gd name="connsiteY392" fmla="*/ 667989 h 1078499"/>
                <a:gd name="connsiteX393" fmla="*/ 2871822 w 3024845"/>
                <a:gd name="connsiteY393" fmla="*/ 667989 h 1078499"/>
                <a:gd name="connsiteX394" fmla="*/ 2871822 w 3024845"/>
                <a:gd name="connsiteY394" fmla="*/ 642048 h 1078499"/>
                <a:gd name="connsiteX395" fmla="*/ 2910329 w 3024845"/>
                <a:gd name="connsiteY395" fmla="*/ 642048 h 1078499"/>
                <a:gd name="connsiteX396" fmla="*/ 2910329 w 3024845"/>
                <a:gd name="connsiteY396" fmla="*/ 611783 h 1078499"/>
                <a:gd name="connsiteX397" fmla="*/ 2958970 w 3024845"/>
                <a:gd name="connsiteY397" fmla="*/ 611783 h 1078499"/>
                <a:gd name="connsiteX398" fmla="*/ 2958970 w 3024845"/>
                <a:gd name="connsiteY398" fmla="*/ 722939 h 1078499"/>
                <a:gd name="connsiteX399" fmla="*/ 2958970 w 3024845"/>
                <a:gd name="connsiteY399" fmla="*/ 736718 h 1078499"/>
                <a:gd name="connsiteX400" fmla="*/ 3024845 w 3024845"/>
                <a:gd name="connsiteY400" fmla="*/ 736718 h 1078499"/>
                <a:gd name="connsiteX401" fmla="*/ 3024845 w 3024845"/>
                <a:gd name="connsiteY401" fmla="*/ 1078499 h 1078499"/>
                <a:gd name="connsiteX402" fmla="*/ 2054 w 3024845"/>
                <a:gd name="connsiteY402" fmla="*/ 1076166 h 1078499"/>
                <a:gd name="connsiteX403" fmla="*/ 0 w 3024845"/>
                <a:gd name="connsiteY403" fmla="*/ 642048 h 1078499"/>
                <a:gd name="connsiteX404" fmla="*/ 20267 w 3024845"/>
                <a:gd name="connsiteY404" fmla="*/ 642048 h 1078499"/>
                <a:gd name="connsiteX405" fmla="*/ 20774 w 3024845"/>
                <a:gd name="connsiteY405" fmla="*/ 640967 h 1078499"/>
                <a:gd name="connsiteX406" fmla="*/ 24320 w 3024845"/>
                <a:gd name="connsiteY406" fmla="*/ 633401 h 1078499"/>
                <a:gd name="connsiteX407" fmla="*/ 26094 w 3024845"/>
                <a:gd name="connsiteY407" fmla="*/ 633671 h 1078499"/>
                <a:gd name="connsiteX408" fmla="*/ 38507 w 3024845"/>
                <a:gd name="connsiteY408" fmla="*/ 635562 h 1078499"/>
                <a:gd name="connsiteX409" fmla="*/ 39014 w 3024845"/>
                <a:gd name="connsiteY409" fmla="*/ 636914 h 1078499"/>
                <a:gd name="connsiteX410" fmla="*/ 42560 w 3024845"/>
                <a:gd name="connsiteY410" fmla="*/ 646371 h 1078499"/>
                <a:gd name="connsiteX411" fmla="*/ 68907 w 3024845"/>
                <a:gd name="connsiteY411" fmla="*/ 648533 h 1078499"/>
                <a:gd name="connsiteX412" fmla="*/ 68907 w 3024845"/>
                <a:gd name="connsiteY412" fmla="*/ 525312 h 1078499"/>
                <a:gd name="connsiteX413" fmla="*/ 70934 w 3024845"/>
                <a:gd name="connsiteY413" fmla="*/ 525312 h 1078499"/>
                <a:gd name="connsiteX414" fmla="*/ 85121 w 3024845"/>
                <a:gd name="connsiteY414" fmla="*/ 525312 h 1078499"/>
                <a:gd name="connsiteX415" fmla="*/ 85121 w 3024845"/>
                <a:gd name="connsiteY415" fmla="*/ 389120 h 1078499"/>
                <a:gd name="connsiteX416" fmla="*/ 86894 w 3024845"/>
                <a:gd name="connsiteY416" fmla="*/ 389120 h 1078499"/>
                <a:gd name="connsiteX417" fmla="*/ 99308 w 3024845"/>
                <a:gd name="connsiteY417" fmla="*/ 389120 h 1078499"/>
                <a:gd name="connsiteX418" fmla="*/ 99308 w 3024845"/>
                <a:gd name="connsiteY418" fmla="*/ 274546 h 1078499"/>
                <a:gd name="connsiteX419" fmla="*/ 103361 w 3024845"/>
                <a:gd name="connsiteY419" fmla="*/ 246442 h 1078499"/>
                <a:gd name="connsiteX420" fmla="*/ 105388 w 3024845"/>
                <a:gd name="connsiteY420" fmla="*/ 246442 h 1078499"/>
                <a:gd name="connsiteX421" fmla="*/ 119575 w 3024845"/>
                <a:gd name="connsiteY421" fmla="*/ 246442 h 1078499"/>
                <a:gd name="connsiteX0" fmla="*/ 119575 w 3024845"/>
                <a:gd name="connsiteY0" fmla="*/ 246442 h 1078499"/>
                <a:gd name="connsiteX1" fmla="*/ 200642 w 3024845"/>
                <a:gd name="connsiteY1" fmla="*/ 244281 h 1078499"/>
                <a:gd name="connsiteX2" fmla="*/ 202669 w 3024845"/>
                <a:gd name="connsiteY2" fmla="*/ 244281 h 1078499"/>
                <a:gd name="connsiteX3" fmla="*/ 216856 w 3024845"/>
                <a:gd name="connsiteY3" fmla="*/ 244281 h 1078499"/>
                <a:gd name="connsiteX4" fmla="*/ 216856 w 3024845"/>
                <a:gd name="connsiteY4" fmla="*/ 268060 h 1078499"/>
                <a:gd name="connsiteX5" fmla="*/ 217363 w 3024845"/>
                <a:gd name="connsiteY5" fmla="*/ 268871 h 1078499"/>
                <a:gd name="connsiteX6" fmla="*/ 220909 w 3024845"/>
                <a:gd name="connsiteY6" fmla="*/ 274546 h 1078499"/>
                <a:gd name="connsiteX7" fmla="*/ 220909 w 3024845"/>
                <a:gd name="connsiteY7" fmla="*/ 389120 h 1078499"/>
                <a:gd name="connsiteX8" fmla="*/ 223189 w 3024845"/>
                <a:gd name="connsiteY8" fmla="*/ 389120 h 1078499"/>
                <a:gd name="connsiteX9" fmla="*/ 239150 w 3024845"/>
                <a:gd name="connsiteY9" fmla="*/ 389120 h 1078499"/>
                <a:gd name="connsiteX10" fmla="*/ 239150 w 3024845"/>
                <a:gd name="connsiteY10" fmla="*/ 529635 h 1078499"/>
                <a:gd name="connsiteX11" fmla="*/ 240670 w 3024845"/>
                <a:gd name="connsiteY11" fmla="*/ 529365 h 1078499"/>
                <a:gd name="connsiteX12" fmla="*/ 251310 w 3024845"/>
                <a:gd name="connsiteY12" fmla="*/ 527474 h 1078499"/>
                <a:gd name="connsiteX13" fmla="*/ 249283 w 3024845"/>
                <a:gd name="connsiteY13" fmla="*/ 616106 h 1078499"/>
                <a:gd name="connsiteX14" fmla="*/ 250803 w 3024845"/>
                <a:gd name="connsiteY14" fmla="*/ 616377 h 1078499"/>
                <a:gd name="connsiteX15" fmla="*/ 261443 w 3024845"/>
                <a:gd name="connsiteY15" fmla="*/ 618268 h 1078499"/>
                <a:gd name="connsiteX16" fmla="*/ 261696 w 3024845"/>
                <a:gd name="connsiteY16" fmla="*/ 619079 h 1078499"/>
                <a:gd name="connsiteX17" fmla="*/ 263470 w 3024845"/>
                <a:gd name="connsiteY17" fmla="*/ 624754 h 1078499"/>
                <a:gd name="connsiteX18" fmla="*/ 264230 w 3024845"/>
                <a:gd name="connsiteY18" fmla="*/ 622322 h 1078499"/>
                <a:gd name="connsiteX19" fmla="*/ 269550 w 3024845"/>
                <a:gd name="connsiteY19" fmla="*/ 605298 h 1078499"/>
                <a:gd name="connsiteX20" fmla="*/ 271323 w 3024845"/>
                <a:gd name="connsiteY20" fmla="*/ 605298 h 1078499"/>
                <a:gd name="connsiteX21" fmla="*/ 283737 w 3024845"/>
                <a:gd name="connsiteY21" fmla="*/ 605298 h 1078499"/>
                <a:gd name="connsiteX22" fmla="*/ 283737 w 3024845"/>
                <a:gd name="connsiteY22" fmla="*/ 637724 h 1078499"/>
                <a:gd name="connsiteX23" fmla="*/ 284750 w 3024845"/>
                <a:gd name="connsiteY23" fmla="*/ 638265 h 1078499"/>
                <a:gd name="connsiteX24" fmla="*/ 291844 w 3024845"/>
                <a:gd name="connsiteY24" fmla="*/ 642048 h 1078499"/>
                <a:gd name="connsiteX25" fmla="*/ 291844 w 3024845"/>
                <a:gd name="connsiteY25" fmla="*/ 643399 h 1078499"/>
                <a:gd name="connsiteX26" fmla="*/ 291844 w 3024845"/>
                <a:gd name="connsiteY26" fmla="*/ 652857 h 1078499"/>
                <a:gd name="connsiteX27" fmla="*/ 336431 w 3024845"/>
                <a:gd name="connsiteY27" fmla="*/ 652857 h 1078499"/>
                <a:gd name="connsiteX28" fmla="*/ 336431 w 3024845"/>
                <a:gd name="connsiteY28" fmla="*/ 653938 h 1078499"/>
                <a:gd name="connsiteX29" fmla="*/ 336431 w 3024845"/>
                <a:gd name="connsiteY29" fmla="*/ 661504 h 1078499"/>
                <a:gd name="connsiteX30" fmla="*/ 338457 w 3024845"/>
                <a:gd name="connsiteY30" fmla="*/ 661504 h 1078499"/>
                <a:gd name="connsiteX31" fmla="*/ 352644 w 3024845"/>
                <a:gd name="connsiteY31" fmla="*/ 661504 h 1078499"/>
                <a:gd name="connsiteX32" fmla="*/ 352644 w 3024845"/>
                <a:gd name="connsiteY32" fmla="*/ 631239 h 1078499"/>
                <a:gd name="connsiteX33" fmla="*/ 397231 w 3024845"/>
                <a:gd name="connsiteY33" fmla="*/ 631239 h 1078499"/>
                <a:gd name="connsiteX34" fmla="*/ 397231 w 3024845"/>
                <a:gd name="connsiteY34" fmla="*/ 629888 h 1078499"/>
                <a:gd name="connsiteX35" fmla="*/ 397231 w 3024845"/>
                <a:gd name="connsiteY35" fmla="*/ 620430 h 1078499"/>
                <a:gd name="connsiteX36" fmla="*/ 398245 w 3024845"/>
                <a:gd name="connsiteY36" fmla="*/ 620430 h 1078499"/>
                <a:gd name="connsiteX37" fmla="*/ 405338 w 3024845"/>
                <a:gd name="connsiteY37" fmla="*/ 620430 h 1078499"/>
                <a:gd name="connsiteX38" fmla="*/ 405338 w 3024845"/>
                <a:gd name="connsiteY38" fmla="*/ 618539 h 1078499"/>
                <a:gd name="connsiteX39" fmla="*/ 405338 w 3024845"/>
                <a:gd name="connsiteY39" fmla="*/ 605298 h 1078499"/>
                <a:gd name="connsiteX40" fmla="*/ 406098 w 3024845"/>
                <a:gd name="connsiteY40" fmla="*/ 605298 h 1078499"/>
                <a:gd name="connsiteX41" fmla="*/ 411418 w 3024845"/>
                <a:gd name="connsiteY41" fmla="*/ 605298 h 1078499"/>
                <a:gd name="connsiteX42" fmla="*/ 411418 w 3024845"/>
                <a:gd name="connsiteY42" fmla="*/ 604217 h 1078499"/>
                <a:gd name="connsiteX43" fmla="*/ 411418 w 3024845"/>
                <a:gd name="connsiteY43" fmla="*/ 596650 h 1078499"/>
                <a:gd name="connsiteX44" fmla="*/ 413445 w 3024845"/>
                <a:gd name="connsiteY44" fmla="*/ 596650 h 1078499"/>
                <a:gd name="connsiteX45" fmla="*/ 427632 w 3024845"/>
                <a:gd name="connsiteY45" fmla="*/ 596650 h 1078499"/>
                <a:gd name="connsiteX46" fmla="*/ 427632 w 3024845"/>
                <a:gd name="connsiteY46" fmla="*/ 597731 h 1078499"/>
                <a:gd name="connsiteX47" fmla="*/ 427632 w 3024845"/>
                <a:gd name="connsiteY47" fmla="*/ 605298 h 1078499"/>
                <a:gd name="connsiteX48" fmla="*/ 449925 w 3024845"/>
                <a:gd name="connsiteY48" fmla="*/ 605298 h 1078499"/>
                <a:gd name="connsiteX49" fmla="*/ 449925 w 3024845"/>
                <a:gd name="connsiteY49" fmla="*/ 603406 h 1078499"/>
                <a:gd name="connsiteX50" fmla="*/ 449925 w 3024845"/>
                <a:gd name="connsiteY50" fmla="*/ 590165 h 1078499"/>
                <a:gd name="connsiteX51" fmla="*/ 451699 w 3024845"/>
                <a:gd name="connsiteY51" fmla="*/ 590165 h 1078499"/>
                <a:gd name="connsiteX52" fmla="*/ 464112 w 3024845"/>
                <a:gd name="connsiteY52" fmla="*/ 590165 h 1078499"/>
                <a:gd name="connsiteX53" fmla="*/ 464112 w 3024845"/>
                <a:gd name="connsiteY53" fmla="*/ 613945 h 1078499"/>
                <a:gd name="connsiteX54" fmla="*/ 465126 w 3024845"/>
                <a:gd name="connsiteY54" fmla="*/ 613945 h 1078499"/>
                <a:gd name="connsiteX55" fmla="*/ 472219 w 3024845"/>
                <a:gd name="connsiteY55" fmla="*/ 613945 h 1078499"/>
                <a:gd name="connsiteX56" fmla="*/ 472219 w 3024845"/>
                <a:gd name="connsiteY56" fmla="*/ 612864 h 1078499"/>
                <a:gd name="connsiteX57" fmla="*/ 472219 w 3024845"/>
                <a:gd name="connsiteY57" fmla="*/ 605298 h 1078499"/>
                <a:gd name="connsiteX58" fmla="*/ 473992 w 3024845"/>
                <a:gd name="connsiteY58" fmla="*/ 605298 h 1078499"/>
                <a:gd name="connsiteX59" fmla="*/ 486406 w 3024845"/>
                <a:gd name="connsiteY59" fmla="*/ 605298 h 1078499"/>
                <a:gd name="connsiteX60" fmla="*/ 486406 w 3024845"/>
                <a:gd name="connsiteY60" fmla="*/ 631239 h 1078499"/>
                <a:gd name="connsiteX61" fmla="*/ 488433 w 3024845"/>
                <a:gd name="connsiteY61" fmla="*/ 631239 h 1078499"/>
                <a:gd name="connsiteX62" fmla="*/ 502619 w 3024845"/>
                <a:gd name="connsiteY62" fmla="*/ 631239 h 1078499"/>
                <a:gd name="connsiteX63" fmla="*/ 502619 w 3024845"/>
                <a:gd name="connsiteY63" fmla="*/ 632860 h 1078499"/>
                <a:gd name="connsiteX64" fmla="*/ 502619 w 3024845"/>
                <a:gd name="connsiteY64" fmla="*/ 644210 h 1078499"/>
                <a:gd name="connsiteX65" fmla="*/ 503379 w 3024845"/>
                <a:gd name="connsiteY65" fmla="*/ 644210 h 1078499"/>
                <a:gd name="connsiteX66" fmla="*/ 508700 w 3024845"/>
                <a:gd name="connsiteY66" fmla="*/ 644210 h 1078499"/>
                <a:gd name="connsiteX67" fmla="*/ 508700 w 3024845"/>
                <a:gd name="connsiteY67" fmla="*/ 643399 h 1078499"/>
                <a:gd name="connsiteX68" fmla="*/ 508700 w 3024845"/>
                <a:gd name="connsiteY68" fmla="*/ 637724 h 1078499"/>
                <a:gd name="connsiteX69" fmla="*/ 539100 w 3024845"/>
                <a:gd name="connsiteY69" fmla="*/ 637724 h 1078499"/>
                <a:gd name="connsiteX70" fmla="*/ 539100 w 3024845"/>
                <a:gd name="connsiteY70" fmla="*/ 661504 h 1078499"/>
                <a:gd name="connsiteX71" fmla="*/ 540113 w 3024845"/>
                <a:gd name="connsiteY71" fmla="*/ 661504 h 1078499"/>
                <a:gd name="connsiteX72" fmla="*/ 547207 w 3024845"/>
                <a:gd name="connsiteY72" fmla="*/ 661504 h 1078499"/>
                <a:gd name="connsiteX73" fmla="*/ 547207 w 3024845"/>
                <a:gd name="connsiteY73" fmla="*/ 662585 h 1078499"/>
                <a:gd name="connsiteX74" fmla="*/ 547207 w 3024845"/>
                <a:gd name="connsiteY74" fmla="*/ 670151 h 1078499"/>
                <a:gd name="connsiteX75" fmla="*/ 547967 w 3024845"/>
                <a:gd name="connsiteY75" fmla="*/ 670151 h 1078499"/>
                <a:gd name="connsiteX76" fmla="*/ 553287 w 3024845"/>
                <a:gd name="connsiteY76" fmla="*/ 670151 h 1078499"/>
                <a:gd name="connsiteX77" fmla="*/ 553287 w 3024845"/>
                <a:gd name="connsiteY77" fmla="*/ 667989 h 1078499"/>
                <a:gd name="connsiteX78" fmla="*/ 553287 w 3024845"/>
                <a:gd name="connsiteY78" fmla="*/ 652857 h 1078499"/>
                <a:gd name="connsiteX79" fmla="*/ 554300 w 3024845"/>
                <a:gd name="connsiteY79" fmla="*/ 652857 h 1078499"/>
                <a:gd name="connsiteX80" fmla="*/ 561394 w 3024845"/>
                <a:gd name="connsiteY80" fmla="*/ 652857 h 1078499"/>
                <a:gd name="connsiteX81" fmla="*/ 561394 w 3024845"/>
                <a:gd name="connsiteY81" fmla="*/ 653938 h 1078499"/>
                <a:gd name="connsiteX82" fmla="*/ 561394 w 3024845"/>
                <a:gd name="connsiteY82" fmla="*/ 661504 h 1078499"/>
                <a:gd name="connsiteX83" fmla="*/ 566714 w 3024845"/>
                <a:gd name="connsiteY83" fmla="*/ 659511 h 1078499"/>
                <a:gd name="connsiteX84" fmla="*/ 567474 w 3024845"/>
                <a:gd name="connsiteY84" fmla="*/ 658531 h 1078499"/>
                <a:gd name="connsiteX85" fmla="*/ 567474 w 3024845"/>
                <a:gd name="connsiteY85" fmla="*/ 652857 h 1078499"/>
                <a:gd name="connsiteX86" fmla="*/ 605981 w 3024845"/>
                <a:gd name="connsiteY86" fmla="*/ 652857 h 1078499"/>
                <a:gd name="connsiteX87" fmla="*/ 605981 w 3024845"/>
                <a:gd name="connsiteY87" fmla="*/ 676636 h 1078499"/>
                <a:gd name="connsiteX88" fmla="*/ 608007 w 3024845"/>
                <a:gd name="connsiteY88" fmla="*/ 676636 h 1078499"/>
                <a:gd name="connsiteX89" fmla="*/ 622194 w 3024845"/>
                <a:gd name="connsiteY89" fmla="*/ 676636 h 1078499"/>
                <a:gd name="connsiteX90" fmla="*/ 622194 w 3024845"/>
                <a:gd name="connsiteY90" fmla="*/ 677717 h 1078499"/>
                <a:gd name="connsiteX91" fmla="*/ 622194 w 3024845"/>
                <a:gd name="connsiteY91" fmla="*/ 685283 h 1078499"/>
                <a:gd name="connsiteX92" fmla="*/ 623968 w 3024845"/>
                <a:gd name="connsiteY92" fmla="*/ 685283 h 1078499"/>
                <a:gd name="connsiteX93" fmla="*/ 636381 w 3024845"/>
                <a:gd name="connsiteY93" fmla="*/ 685283 h 1078499"/>
                <a:gd name="connsiteX94" fmla="*/ 636381 w 3024845"/>
                <a:gd name="connsiteY94" fmla="*/ 661504 h 1078499"/>
                <a:gd name="connsiteX95" fmla="*/ 637394 w 3024845"/>
                <a:gd name="connsiteY95" fmla="*/ 661504 h 1078499"/>
                <a:gd name="connsiteX96" fmla="*/ 644488 w 3024845"/>
                <a:gd name="connsiteY96" fmla="*/ 661504 h 1078499"/>
                <a:gd name="connsiteX97" fmla="*/ 644488 w 3024845"/>
                <a:gd name="connsiteY97" fmla="*/ 629077 h 1078499"/>
                <a:gd name="connsiteX98" fmla="*/ 645501 w 3024845"/>
                <a:gd name="connsiteY98" fmla="*/ 629077 h 1078499"/>
                <a:gd name="connsiteX99" fmla="*/ 652595 w 3024845"/>
                <a:gd name="connsiteY99" fmla="*/ 629077 h 1078499"/>
                <a:gd name="connsiteX100" fmla="*/ 652595 w 3024845"/>
                <a:gd name="connsiteY100" fmla="*/ 627186 h 1078499"/>
                <a:gd name="connsiteX101" fmla="*/ 652595 w 3024845"/>
                <a:gd name="connsiteY101" fmla="*/ 613945 h 1078499"/>
                <a:gd name="connsiteX102" fmla="*/ 651328 w 3024845"/>
                <a:gd name="connsiteY102" fmla="*/ 612323 h 1078499"/>
                <a:gd name="connsiteX103" fmla="*/ 656648 w 3024845"/>
                <a:gd name="connsiteY103" fmla="*/ 600974 h 1078499"/>
                <a:gd name="connsiteX104" fmla="*/ 664755 w 3024845"/>
                <a:gd name="connsiteY104" fmla="*/ 629077 h 1078499"/>
                <a:gd name="connsiteX105" fmla="*/ 665515 w 3024845"/>
                <a:gd name="connsiteY105" fmla="*/ 629077 h 1078499"/>
                <a:gd name="connsiteX106" fmla="*/ 670835 w 3024845"/>
                <a:gd name="connsiteY106" fmla="*/ 629077 h 1078499"/>
                <a:gd name="connsiteX107" fmla="*/ 670835 w 3024845"/>
                <a:gd name="connsiteY107" fmla="*/ 523150 h 1078499"/>
                <a:gd name="connsiteX108" fmla="*/ 672355 w 3024845"/>
                <a:gd name="connsiteY108" fmla="*/ 523150 h 1078499"/>
                <a:gd name="connsiteX109" fmla="*/ 682995 w 3024845"/>
                <a:gd name="connsiteY109" fmla="*/ 523150 h 1078499"/>
                <a:gd name="connsiteX110" fmla="*/ 682995 w 3024845"/>
                <a:gd name="connsiteY110" fmla="*/ 475591 h 1078499"/>
                <a:gd name="connsiteX111" fmla="*/ 709342 w 3024845"/>
                <a:gd name="connsiteY111" fmla="*/ 475591 h 1078499"/>
                <a:gd name="connsiteX112" fmla="*/ 709342 w 3024845"/>
                <a:gd name="connsiteY112" fmla="*/ 453973 h 1078499"/>
                <a:gd name="connsiteX113" fmla="*/ 743796 w 3024845"/>
                <a:gd name="connsiteY113" fmla="*/ 453973 h 1078499"/>
                <a:gd name="connsiteX114" fmla="*/ 743796 w 3024845"/>
                <a:gd name="connsiteY114" fmla="*/ 456405 h 1078499"/>
                <a:gd name="connsiteX115" fmla="*/ 743796 w 3024845"/>
                <a:gd name="connsiteY115" fmla="*/ 473429 h 1078499"/>
                <a:gd name="connsiteX116" fmla="*/ 746076 w 3024845"/>
                <a:gd name="connsiteY116" fmla="*/ 473429 h 1078499"/>
                <a:gd name="connsiteX117" fmla="*/ 762036 w 3024845"/>
                <a:gd name="connsiteY117" fmla="*/ 473429 h 1078499"/>
                <a:gd name="connsiteX118" fmla="*/ 762036 w 3024845"/>
                <a:gd name="connsiteY118" fmla="*/ 520988 h 1078499"/>
                <a:gd name="connsiteX119" fmla="*/ 763049 w 3024845"/>
                <a:gd name="connsiteY119" fmla="*/ 520988 h 1078499"/>
                <a:gd name="connsiteX120" fmla="*/ 770143 w 3024845"/>
                <a:gd name="connsiteY120" fmla="*/ 520988 h 1078499"/>
                <a:gd name="connsiteX121" fmla="*/ 784330 w 3024845"/>
                <a:gd name="connsiteY121" fmla="*/ 525312 h 1078499"/>
                <a:gd name="connsiteX122" fmla="*/ 784330 w 3024845"/>
                <a:gd name="connsiteY122" fmla="*/ 564224 h 1078499"/>
                <a:gd name="connsiteX123" fmla="*/ 785343 w 3024845"/>
                <a:gd name="connsiteY123" fmla="*/ 564224 h 1078499"/>
                <a:gd name="connsiteX124" fmla="*/ 792436 w 3024845"/>
                <a:gd name="connsiteY124" fmla="*/ 564224 h 1078499"/>
                <a:gd name="connsiteX125" fmla="*/ 792436 w 3024845"/>
                <a:gd name="connsiteY125" fmla="*/ 565845 h 1078499"/>
                <a:gd name="connsiteX126" fmla="*/ 792436 w 3024845"/>
                <a:gd name="connsiteY126" fmla="*/ 577194 h 1078499"/>
                <a:gd name="connsiteX127" fmla="*/ 794463 w 3024845"/>
                <a:gd name="connsiteY127" fmla="*/ 577194 h 1078499"/>
                <a:gd name="connsiteX128" fmla="*/ 808650 w 3024845"/>
                <a:gd name="connsiteY128" fmla="*/ 577194 h 1078499"/>
                <a:gd name="connsiteX129" fmla="*/ 814730 w 3024845"/>
                <a:gd name="connsiteY129" fmla="*/ 583680 h 1078499"/>
                <a:gd name="connsiteX130" fmla="*/ 814730 w 3024845"/>
                <a:gd name="connsiteY130" fmla="*/ 605298 h 1078499"/>
                <a:gd name="connsiteX131" fmla="*/ 817010 w 3024845"/>
                <a:gd name="connsiteY131" fmla="*/ 605298 h 1078499"/>
                <a:gd name="connsiteX132" fmla="*/ 832970 w 3024845"/>
                <a:gd name="connsiteY132" fmla="*/ 605298 h 1078499"/>
                <a:gd name="connsiteX133" fmla="*/ 832970 w 3024845"/>
                <a:gd name="connsiteY133" fmla="*/ 606378 h 1078499"/>
                <a:gd name="connsiteX134" fmla="*/ 832970 w 3024845"/>
                <a:gd name="connsiteY134" fmla="*/ 613945 h 1078499"/>
                <a:gd name="connsiteX135" fmla="*/ 834237 w 3024845"/>
                <a:gd name="connsiteY135" fmla="*/ 613945 h 1078499"/>
                <a:gd name="connsiteX136" fmla="*/ 843104 w 3024845"/>
                <a:gd name="connsiteY136" fmla="*/ 613945 h 1078499"/>
                <a:gd name="connsiteX137" fmla="*/ 843104 w 3024845"/>
                <a:gd name="connsiteY137" fmla="*/ 616106 h 1078499"/>
                <a:gd name="connsiteX138" fmla="*/ 843104 w 3024845"/>
                <a:gd name="connsiteY138" fmla="*/ 631239 h 1078499"/>
                <a:gd name="connsiteX139" fmla="*/ 847157 w 3024845"/>
                <a:gd name="connsiteY139" fmla="*/ 629347 h 1078499"/>
                <a:gd name="connsiteX140" fmla="*/ 847157 w 3024845"/>
                <a:gd name="connsiteY140" fmla="*/ 616106 h 1078499"/>
                <a:gd name="connsiteX141" fmla="*/ 848170 w 3024845"/>
                <a:gd name="connsiteY141" fmla="*/ 616106 h 1078499"/>
                <a:gd name="connsiteX142" fmla="*/ 855264 w 3024845"/>
                <a:gd name="connsiteY142" fmla="*/ 616106 h 1078499"/>
                <a:gd name="connsiteX143" fmla="*/ 855264 w 3024845"/>
                <a:gd name="connsiteY143" fmla="*/ 617728 h 1078499"/>
                <a:gd name="connsiteX144" fmla="*/ 855264 w 3024845"/>
                <a:gd name="connsiteY144" fmla="*/ 629077 h 1078499"/>
                <a:gd name="connsiteX145" fmla="*/ 856024 w 3024845"/>
                <a:gd name="connsiteY145" fmla="*/ 629077 h 1078499"/>
                <a:gd name="connsiteX146" fmla="*/ 861344 w 3024845"/>
                <a:gd name="connsiteY146" fmla="*/ 629077 h 1078499"/>
                <a:gd name="connsiteX147" fmla="*/ 909984 w 3024845"/>
                <a:gd name="connsiteY147" fmla="*/ 624754 h 1078499"/>
                <a:gd name="connsiteX148" fmla="*/ 909984 w 3024845"/>
                <a:gd name="connsiteY148" fmla="*/ 626105 h 1078499"/>
                <a:gd name="connsiteX149" fmla="*/ 909984 w 3024845"/>
                <a:gd name="connsiteY149" fmla="*/ 635562 h 1078499"/>
                <a:gd name="connsiteX150" fmla="*/ 910744 w 3024845"/>
                <a:gd name="connsiteY150" fmla="*/ 635562 h 1078499"/>
                <a:gd name="connsiteX151" fmla="*/ 916065 w 3024845"/>
                <a:gd name="connsiteY151" fmla="*/ 635562 h 1078499"/>
                <a:gd name="connsiteX152" fmla="*/ 916065 w 3024845"/>
                <a:gd name="connsiteY152" fmla="*/ 637724 h 1078499"/>
                <a:gd name="connsiteX153" fmla="*/ 916065 w 3024845"/>
                <a:gd name="connsiteY153" fmla="*/ 652857 h 1078499"/>
                <a:gd name="connsiteX154" fmla="*/ 918091 w 3024845"/>
                <a:gd name="connsiteY154" fmla="*/ 651506 h 1078499"/>
                <a:gd name="connsiteX155" fmla="*/ 932278 w 3024845"/>
                <a:gd name="connsiteY155" fmla="*/ 642048 h 1078499"/>
                <a:gd name="connsiteX156" fmla="*/ 938358 w 3024845"/>
                <a:gd name="connsiteY156" fmla="*/ 600974 h 1078499"/>
                <a:gd name="connsiteX157" fmla="*/ 939118 w 3024845"/>
                <a:gd name="connsiteY157" fmla="*/ 600704 h 1078499"/>
                <a:gd name="connsiteX158" fmla="*/ 944438 w 3024845"/>
                <a:gd name="connsiteY158" fmla="*/ 598812 h 1078499"/>
                <a:gd name="connsiteX159" fmla="*/ 946465 w 3024845"/>
                <a:gd name="connsiteY159" fmla="*/ 529635 h 1078499"/>
                <a:gd name="connsiteX160" fmla="*/ 948492 w 3024845"/>
                <a:gd name="connsiteY160" fmla="*/ 598812 h 1078499"/>
                <a:gd name="connsiteX161" fmla="*/ 949252 w 3024845"/>
                <a:gd name="connsiteY161" fmla="*/ 599082 h 1078499"/>
                <a:gd name="connsiteX162" fmla="*/ 954572 w 3024845"/>
                <a:gd name="connsiteY162" fmla="*/ 600974 h 1078499"/>
                <a:gd name="connsiteX163" fmla="*/ 954572 w 3024845"/>
                <a:gd name="connsiteY163" fmla="*/ 514503 h 1078499"/>
                <a:gd name="connsiteX164" fmla="*/ 958625 w 3024845"/>
                <a:gd name="connsiteY164" fmla="*/ 482076 h 1078499"/>
                <a:gd name="connsiteX165" fmla="*/ 997132 w 3024845"/>
                <a:gd name="connsiteY165" fmla="*/ 482076 h 1078499"/>
                <a:gd name="connsiteX166" fmla="*/ 997132 w 3024845"/>
                <a:gd name="connsiteY166" fmla="*/ 514503 h 1078499"/>
                <a:gd name="connsiteX167" fmla="*/ 997892 w 3024845"/>
                <a:gd name="connsiteY167" fmla="*/ 514503 h 1078499"/>
                <a:gd name="connsiteX168" fmla="*/ 1003212 w 3024845"/>
                <a:gd name="connsiteY168" fmla="*/ 514503 h 1078499"/>
                <a:gd name="connsiteX169" fmla="*/ 1003212 w 3024845"/>
                <a:gd name="connsiteY169" fmla="*/ 432355 h 1078499"/>
                <a:gd name="connsiteX170" fmla="*/ 1004986 w 3024845"/>
                <a:gd name="connsiteY170" fmla="*/ 432355 h 1078499"/>
                <a:gd name="connsiteX171" fmla="*/ 1017399 w 3024845"/>
                <a:gd name="connsiteY171" fmla="*/ 432355 h 1078499"/>
                <a:gd name="connsiteX172" fmla="*/ 1017399 w 3024845"/>
                <a:gd name="connsiteY172" fmla="*/ 430464 h 1078499"/>
                <a:gd name="connsiteX173" fmla="*/ 1017399 w 3024845"/>
                <a:gd name="connsiteY173" fmla="*/ 417223 h 1078499"/>
                <a:gd name="connsiteX174" fmla="*/ 1039693 w 3024845"/>
                <a:gd name="connsiteY174" fmla="*/ 417223 h 1078499"/>
                <a:gd name="connsiteX175" fmla="*/ 1039693 w 3024845"/>
                <a:gd name="connsiteY175" fmla="*/ 416142 h 1078499"/>
                <a:gd name="connsiteX176" fmla="*/ 1039693 w 3024845"/>
                <a:gd name="connsiteY176" fmla="*/ 408576 h 1078499"/>
                <a:gd name="connsiteX177" fmla="*/ 1041466 w 3024845"/>
                <a:gd name="connsiteY177" fmla="*/ 408576 h 1078499"/>
                <a:gd name="connsiteX178" fmla="*/ 1053880 w 3024845"/>
                <a:gd name="connsiteY178" fmla="*/ 408576 h 1078499"/>
                <a:gd name="connsiteX179" fmla="*/ 1053880 w 3024845"/>
                <a:gd name="connsiteY179" fmla="*/ 409657 h 1078499"/>
                <a:gd name="connsiteX180" fmla="*/ 1053880 w 3024845"/>
                <a:gd name="connsiteY180" fmla="*/ 417223 h 1078499"/>
                <a:gd name="connsiteX181" fmla="*/ 1054640 w 3024845"/>
                <a:gd name="connsiteY181" fmla="*/ 417223 h 1078499"/>
                <a:gd name="connsiteX182" fmla="*/ 1059960 w 3024845"/>
                <a:gd name="connsiteY182" fmla="*/ 417223 h 1078499"/>
                <a:gd name="connsiteX183" fmla="*/ 1070093 w 3024845"/>
                <a:gd name="connsiteY183" fmla="*/ 412899 h 1078499"/>
                <a:gd name="connsiteX184" fmla="*/ 1074146 w 3024845"/>
                <a:gd name="connsiteY184" fmla="*/ 416142 h 1078499"/>
                <a:gd name="connsiteX185" fmla="*/ 1074146 w 3024845"/>
                <a:gd name="connsiteY185" fmla="*/ 408576 h 1078499"/>
                <a:gd name="connsiteX186" fmla="*/ 1076426 w 3024845"/>
                <a:gd name="connsiteY186" fmla="*/ 408576 h 1078499"/>
                <a:gd name="connsiteX187" fmla="*/ 1092387 w 3024845"/>
                <a:gd name="connsiteY187" fmla="*/ 408576 h 1078499"/>
                <a:gd name="connsiteX188" fmla="*/ 1092387 w 3024845"/>
                <a:gd name="connsiteY188" fmla="*/ 409657 h 1078499"/>
                <a:gd name="connsiteX189" fmla="*/ 1092387 w 3024845"/>
                <a:gd name="connsiteY189" fmla="*/ 417223 h 1078499"/>
                <a:gd name="connsiteX190" fmla="*/ 1122787 w 3024845"/>
                <a:gd name="connsiteY190" fmla="*/ 417223 h 1078499"/>
                <a:gd name="connsiteX191" fmla="*/ 1122787 w 3024845"/>
                <a:gd name="connsiteY191" fmla="*/ 418844 h 1078499"/>
                <a:gd name="connsiteX192" fmla="*/ 1122787 w 3024845"/>
                <a:gd name="connsiteY192" fmla="*/ 430194 h 1078499"/>
                <a:gd name="connsiteX193" fmla="*/ 1149134 w 3024845"/>
                <a:gd name="connsiteY193" fmla="*/ 430194 h 1078499"/>
                <a:gd name="connsiteX194" fmla="*/ 1149134 w 3024845"/>
                <a:gd name="connsiteY194" fmla="*/ 460458 h 1078499"/>
                <a:gd name="connsiteX195" fmla="*/ 1149894 w 3024845"/>
                <a:gd name="connsiteY195" fmla="*/ 460458 h 1078499"/>
                <a:gd name="connsiteX196" fmla="*/ 1155214 w 3024845"/>
                <a:gd name="connsiteY196" fmla="*/ 460458 h 1078499"/>
                <a:gd name="connsiteX197" fmla="*/ 1155214 w 3024845"/>
                <a:gd name="connsiteY197" fmla="*/ 461539 h 1078499"/>
                <a:gd name="connsiteX198" fmla="*/ 1155214 w 3024845"/>
                <a:gd name="connsiteY198" fmla="*/ 469106 h 1078499"/>
                <a:gd name="connsiteX199" fmla="*/ 1159268 w 3024845"/>
                <a:gd name="connsiteY199" fmla="*/ 499370 h 1078499"/>
                <a:gd name="connsiteX200" fmla="*/ 1160028 w 3024845"/>
                <a:gd name="connsiteY200" fmla="*/ 499370 h 1078499"/>
                <a:gd name="connsiteX201" fmla="*/ 1165348 w 3024845"/>
                <a:gd name="connsiteY201" fmla="*/ 499370 h 1078499"/>
                <a:gd name="connsiteX202" fmla="*/ 1165348 w 3024845"/>
                <a:gd name="connsiteY202" fmla="*/ 500181 h 1078499"/>
                <a:gd name="connsiteX203" fmla="*/ 1165348 w 3024845"/>
                <a:gd name="connsiteY203" fmla="*/ 505856 h 1078499"/>
                <a:gd name="connsiteX204" fmla="*/ 1166361 w 3024845"/>
                <a:gd name="connsiteY204" fmla="*/ 505856 h 1078499"/>
                <a:gd name="connsiteX205" fmla="*/ 1173454 w 3024845"/>
                <a:gd name="connsiteY205" fmla="*/ 505856 h 1078499"/>
                <a:gd name="connsiteX206" fmla="*/ 1173454 w 3024845"/>
                <a:gd name="connsiteY206" fmla="*/ 536121 h 1078499"/>
                <a:gd name="connsiteX207" fmla="*/ 1175481 w 3024845"/>
                <a:gd name="connsiteY207" fmla="*/ 536121 h 1078499"/>
                <a:gd name="connsiteX208" fmla="*/ 1189668 w 3024845"/>
                <a:gd name="connsiteY208" fmla="*/ 536121 h 1078499"/>
                <a:gd name="connsiteX209" fmla="*/ 1189668 w 3024845"/>
                <a:gd name="connsiteY209" fmla="*/ 559900 h 1078499"/>
                <a:gd name="connsiteX210" fmla="*/ 1191695 w 3024845"/>
                <a:gd name="connsiteY210" fmla="*/ 561521 h 1078499"/>
                <a:gd name="connsiteX211" fmla="*/ 1191695 w 3024845"/>
                <a:gd name="connsiteY211" fmla="*/ 572871 h 1078499"/>
                <a:gd name="connsiteX212" fmla="*/ 1192455 w 3024845"/>
                <a:gd name="connsiteY212" fmla="*/ 572871 h 1078499"/>
                <a:gd name="connsiteX213" fmla="*/ 1197775 w 3024845"/>
                <a:gd name="connsiteY213" fmla="*/ 572871 h 1078499"/>
                <a:gd name="connsiteX214" fmla="*/ 1197775 w 3024845"/>
                <a:gd name="connsiteY214" fmla="*/ 596650 h 1078499"/>
                <a:gd name="connsiteX215" fmla="*/ 1199041 w 3024845"/>
                <a:gd name="connsiteY215" fmla="*/ 596650 h 1078499"/>
                <a:gd name="connsiteX216" fmla="*/ 1207908 w 3024845"/>
                <a:gd name="connsiteY216" fmla="*/ 596650 h 1078499"/>
                <a:gd name="connsiteX217" fmla="*/ 1209935 w 3024845"/>
                <a:gd name="connsiteY217" fmla="*/ 600704 h 1078499"/>
                <a:gd name="connsiteX218" fmla="*/ 1209935 w 3024845"/>
                <a:gd name="connsiteY218" fmla="*/ 613945 h 1078499"/>
                <a:gd name="connsiteX219" fmla="*/ 1211455 w 3024845"/>
                <a:gd name="connsiteY219" fmla="*/ 612053 h 1078499"/>
                <a:gd name="connsiteX220" fmla="*/ 1222095 w 3024845"/>
                <a:gd name="connsiteY220" fmla="*/ 598812 h 1078499"/>
                <a:gd name="connsiteX221" fmla="*/ 1250469 w 3024845"/>
                <a:gd name="connsiteY221" fmla="*/ 598812 h 1078499"/>
                <a:gd name="connsiteX222" fmla="*/ 1250469 w 3024845"/>
                <a:gd name="connsiteY222" fmla="*/ 685283 h 1078499"/>
                <a:gd name="connsiteX223" fmla="*/ 1251229 w 3024845"/>
                <a:gd name="connsiteY223" fmla="*/ 685283 h 1078499"/>
                <a:gd name="connsiteX224" fmla="*/ 1256549 w 3024845"/>
                <a:gd name="connsiteY224" fmla="*/ 685283 h 1078499"/>
                <a:gd name="connsiteX225" fmla="*/ 1257309 w 3024845"/>
                <a:gd name="connsiteY225" fmla="*/ 683932 h 1078499"/>
                <a:gd name="connsiteX226" fmla="*/ 1262629 w 3024845"/>
                <a:gd name="connsiteY226" fmla="*/ 674474 h 1078499"/>
                <a:gd name="connsiteX227" fmla="*/ 1262629 w 3024845"/>
                <a:gd name="connsiteY227" fmla="*/ 676366 h 1078499"/>
                <a:gd name="connsiteX228" fmla="*/ 1262629 w 3024845"/>
                <a:gd name="connsiteY228" fmla="*/ 689607 h 1078499"/>
                <a:gd name="connsiteX229" fmla="*/ 1266682 w 3024845"/>
                <a:gd name="connsiteY229" fmla="*/ 644210 h 1078499"/>
                <a:gd name="connsiteX230" fmla="*/ 1267442 w 3024845"/>
                <a:gd name="connsiteY230" fmla="*/ 644210 h 1078499"/>
                <a:gd name="connsiteX231" fmla="*/ 1272762 w 3024845"/>
                <a:gd name="connsiteY231" fmla="*/ 644210 h 1078499"/>
                <a:gd name="connsiteX232" fmla="*/ 1272762 w 3024845"/>
                <a:gd name="connsiteY232" fmla="*/ 579356 h 1078499"/>
                <a:gd name="connsiteX233" fmla="*/ 1273776 w 3024845"/>
                <a:gd name="connsiteY233" fmla="*/ 579356 h 1078499"/>
                <a:gd name="connsiteX234" fmla="*/ 1280869 w 3024845"/>
                <a:gd name="connsiteY234" fmla="*/ 579356 h 1078499"/>
                <a:gd name="connsiteX235" fmla="*/ 1293029 w 3024845"/>
                <a:gd name="connsiteY235" fmla="*/ 536121 h 1078499"/>
                <a:gd name="connsiteX236" fmla="*/ 1294296 w 3024845"/>
                <a:gd name="connsiteY236" fmla="*/ 536121 h 1078499"/>
                <a:gd name="connsiteX237" fmla="*/ 1303163 w 3024845"/>
                <a:gd name="connsiteY237" fmla="*/ 536121 h 1078499"/>
                <a:gd name="connsiteX238" fmla="*/ 1313296 w 3024845"/>
                <a:gd name="connsiteY238" fmla="*/ 579356 h 1078499"/>
                <a:gd name="connsiteX239" fmla="*/ 1314309 w 3024845"/>
                <a:gd name="connsiteY239" fmla="*/ 579356 h 1078499"/>
                <a:gd name="connsiteX240" fmla="*/ 1321403 w 3024845"/>
                <a:gd name="connsiteY240" fmla="*/ 579356 h 1078499"/>
                <a:gd name="connsiteX241" fmla="*/ 1321403 w 3024845"/>
                <a:gd name="connsiteY241" fmla="*/ 618268 h 1078499"/>
                <a:gd name="connsiteX242" fmla="*/ 1323176 w 3024845"/>
                <a:gd name="connsiteY242" fmla="*/ 618268 h 1078499"/>
                <a:gd name="connsiteX243" fmla="*/ 1335590 w 3024845"/>
                <a:gd name="connsiteY243" fmla="*/ 618268 h 1078499"/>
                <a:gd name="connsiteX244" fmla="*/ 1335590 w 3024845"/>
                <a:gd name="connsiteY244" fmla="*/ 620430 h 1078499"/>
                <a:gd name="connsiteX245" fmla="*/ 1335590 w 3024845"/>
                <a:gd name="connsiteY245" fmla="*/ 635562 h 1078499"/>
                <a:gd name="connsiteX246" fmla="*/ 1339643 w 3024845"/>
                <a:gd name="connsiteY246" fmla="*/ 633401 h 1078499"/>
                <a:gd name="connsiteX247" fmla="*/ 1339643 w 3024845"/>
                <a:gd name="connsiteY247" fmla="*/ 618268 h 1078499"/>
                <a:gd name="connsiteX248" fmla="*/ 1341163 w 3024845"/>
                <a:gd name="connsiteY248" fmla="*/ 618268 h 1078499"/>
                <a:gd name="connsiteX249" fmla="*/ 1351803 w 3024845"/>
                <a:gd name="connsiteY249" fmla="*/ 618268 h 1078499"/>
                <a:gd name="connsiteX250" fmla="*/ 1351803 w 3024845"/>
                <a:gd name="connsiteY250" fmla="*/ 619889 h 1078499"/>
                <a:gd name="connsiteX251" fmla="*/ 1351803 w 3024845"/>
                <a:gd name="connsiteY251" fmla="*/ 631239 h 1078499"/>
                <a:gd name="connsiteX252" fmla="*/ 1382204 w 3024845"/>
                <a:gd name="connsiteY252" fmla="*/ 631239 h 1078499"/>
                <a:gd name="connsiteX253" fmla="*/ 1382204 w 3024845"/>
                <a:gd name="connsiteY253" fmla="*/ 594489 h 1078499"/>
                <a:gd name="connsiteX254" fmla="*/ 1383470 w 3024845"/>
                <a:gd name="connsiteY254" fmla="*/ 594489 h 1078499"/>
                <a:gd name="connsiteX255" fmla="*/ 1392337 w 3024845"/>
                <a:gd name="connsiteY255" fmla="*/ 594489 h 1078499"/>
                <a:gd name="connsiteX256" fmla="*/ 1392337 w 3024845"/>
                <a:gd name="connsiteY256" fmla="*/ 616106 h 1078499"/>
                <a:gd name="connsiteX257" fmla="*/ 1394364 w 3024845"/>
                <a:gd name="connsiteY257" fmla="*/ 583680 h 1078499"/>
                <a:gd name="connsiteX258" fmla="*/ 1416657 w 3024845"/>
                <a:gd name="connsiteY258" fmla="*/ 583680 h 1078499"/>
                <a:gd name="connsiteX259" fmla="*/ 1416657 w 3024845"/>
                <a:gd name="connsiteY259" fmla="*/ 582058 h 1078499"/>
                <a:gd name="connsiteX260" fmla="*/ 1416657 w 3024845"/>
                <a:gd name="connsiteY260" fmla="*/ 570709 h 1078499"/>
                <a:gd name="connsiteX261" fmla="*/ 1417417 w 3024845"/>
                <a:gd name="connsiteY261" fmla="*/ 570709 h 1078499"/>
                <a:gd name="connsiteX262" fmla="*/ 1422737 w 3024845"/>
                <a:gd name="connsiteY262" fmla="*/ 570709 h 1078499"/>
                <a:gd name="connsiteX263" fmla="*/ 1422737 w 3024845"/>
                <a:gd name="connsiteY263" fmla="*/ 568818 h 1078499"/>
                <a:gd name="connsiteX264" fmla="*/ 1422737 w 3024845"/>
                <a:gd name="connsiteY264" fmla="*/ 555577 h 1078499"/>
                <a:gd name="connsiteX265" fmla="*/ 1426791 w 3024845"/>
                <a:gd name="connsiteY265" fmla="*/ 562062 h 1078499"/>
                <a:gd name="connsiteX266" fmla="*/ 1429071 w 3024845"/>
                <a:gd name="connsiteY266" fmla="*/ 562062 h 1078499"/>
                <a:gd name="connsiteX267" fmla="*/ 1445031 w 3024845"/>
                <a:gd name="connsiteY267" fmla="*/ 562062 h 1078499"/>
                <a:gd name="connsiteX268" fmla="*/ 1445031 w 3024845"/>
                <a:gd name="connsiteY268" fmla="*/ 561251 h 1078499"/>
                <a:gd name="connsiteX269" fmla="*/ 1445031 w 3024845"/>
                <a:gd name="connsiteY269" fmla="*/ 555577 h 1078499"/>
                <a:gd name="connsiteX270" fmla="*/ 1445791 w 3024845"/>
                <a:gd name="connsiteY270" fmla="*/ 555577 h 1078499"/>
                <a:gd name="connsiteX271" fmla="*/ 1451111 w 3024845"/>
                <a:gd name="connsiteY271" fmla="*/ 555577 h 1078499"/>
                <a:gd name="connsiteX272" fmla="*/ 1451111 w 3024845"/>
                <a:gd name="connsiteY272" fmla="*/ 556928 h 1078499"/>
                <a:gd name="connsiteX273" fmla="*/ 1451111 w 3024845"/>
                <a:gd name="connsiteY273" fmla="*/ 566386 h 1078499"/>
                <a:gd name="connsiteX274" fmla="*/ 1489618 w 3024845"/>
                <a:gd name="connsiteY274" fmla="*/ 566386 h 1078499"/>
                <a:gd name="connsiteX275" fmla="*/ 1489618 w 3024845"/>
                <a:gd name="connsiteY275" fmla="*/ 704739 h 1078499"/>
                <a:gd name="connsiteX276" fmla="*/ 1491138 w 3024845"/>
                <a:gd name="connsiteY276" fmla="*/ 704739 h 1078499"/>
                <a:gd name="connsiteX277" fmla="*/ 1501778 w 3024845"/>
                <a:gd name="connsiteY277" fmla="*/ 704739 h 1078499"/>
                <a:gd name="connsiteX278" fmla="*/ 1501778 w 3024845"/>
                <a:gd name="connsiteY278" fmla="*/ 691769 h 1078499"/>
                <a:gd name="connsiteX279" fmla="*/ 1505832 w 3024845"/>
                <a:gd name="connsiteY279" fmla="*/ 691769 h 1078499"/>
                <a:gd name="connsiteX280" fmla="*/ 1505832 w 3024845"/>
                <a:gd name="connsiteY280" fmla="*/ 704739 h 1078499"/>
                <a:gd name="connsiteX281" fmla="*/ 1536232 w 3024845"/>
                <a:gd name="connsiteY281" fmla="*/ 704739 h 1078499"/>
                <a:gd name="connsiteX282" fmla="*/ 1536232 w 3024845"/>
                <a:gd name="connsiteY282" fmla="*/ 674474 h 1078499"/>
                <a:gd name="connsiteX283" fmla="*/ 1548392 w 3024845"/>
                <a:gd name="connsiteY283" fmla="*/ 674474 h 1078499"/>
                <a:gd name="connsiteX284" fmla="*/ 1560552 w 3024845"/>
                <a:gd name="connsiteY284" fmla="*/ 672313 h 1078499"/>
                <a:gd name="connsiteX285" fmla="*/ 1564606 w 3024845"/>
                <a:gd name="connsiteY285" fmla="*/ 674474 h 1078499"/>
                <a:gd name="connsiteX286" fmla="*/ 1574739 w 3024845"/>
                <a:gd name="connsiteY286" fmla="*/ 674474 h 1078499"/>
                <a:gd name="connsiteX287" fmla="*/ 1574739 w 3024845"/>
                <a:gd name="connsiteY287" fmla="*/ 704739 h 1078499"/>
                <a:gd name="connsiteX288" fmla="*/ 1582846 w 3024845"/>
                <a:gd name="connsiteY288" fmla="*/ 704739 h 1078499"/>
                <a:gd name="connsiteX289" fmla="*/ 1582846 w 3024845"/>
                <a:gd name="connsiteY289" fmla="*/ 722034 h 1078499"/>
                <a:gd name="connsiteX290" fmla="*/ 1592182 w 3024845"/>
                <a:gd name="connsiteY290" fmla="*/ 722939 h 1078499"/>
                <a:gd name="connsiteX291" fmla="*/ 1605140 w 3024845"/>
                <a:gd name="connsiteY291" fmla="*/ 722939 h 1078499"/>
                <a:gd name="connsiteX292" fmla="*/ 1605140 w 3024845"/>
                <a:gd name="connsiteY292" fmla="*/ 706901 h 1078499"/>
                <a:gd name="connsiteX293" fmla="*/ 1673096 w 3024845"/>
                <a:gd name="connsiteY293" fmla="*/ 706901 h 1078499"/>
                <a:gd name="connsiteX294" fmla="*/ 1673096 w 3024845"/>
                <a:gd name="connsiteY294" fmla="*/ 621648 h 1078499"/>
                <a:gd name="connsiteX295" fmla="*/ 1745104 w 3024845"/>
                <a:gd name="connsiteY295" fmla="*/ 621648 h 1078499"/>
                <a:gd name="connsiteX296" fmla="*/ 1745104 w 3024845"/>
                <a:gd name="connsiteY296" fmla="*/ 700416 h 1078499"/>
                <a:gd name="connsiteX297" fmla="*/ 1747008 w 3024845"/>
                <a:gd name="connsiteY297" fmla="*/ 700416 h 1078499"/>
                <a:gd name="connsiteX298" fmla="*/ 1748250 w 3024845"/>
                <a:gd name="connsiteY298" fmla="*/ 722939 h 1078499"/>
                <a:gd name="connsiteX299" fmla="*/ 1757926 w 3024845"/>
                <a:gd name="connsiteY299" fmla="*/ 722939 h 1078499"/>
                <a:gd name="connsiteX300" fmla="*/ 1759168 w 3024845"/>
                <a:gd name="connsiteY300" fmla="*/ 700416 h 1078499"/>
                <a:gd name="connsiteX301" fmla="*/ 1765248 w 3024845"/>
                <a:gd name="connsiteY301" fmla="*/ 700416 h 1078499"/>
                <a:gd name="connsiteX302" fmla="*/ 1766490 w 3024845"/>
                <a:gd name="connsiteY302" fmla="*/ 722939 h 1078499"/>
                <a:gd name="connsiteX303" fmla="*/ 1817112 w 3024845"/>
                <a:gd name="connsiteY303" fmla="*/ 722939 h 1078499"/>
                <a:gd name="connsiteX304" fmla="*/ 1817112 w 3024845"/>
                <a:gd name="connsiteY304" fmla="*/ 559911 h 1078499"/>
                <a:gd name="connsiteX305" fmla="*/ 2014439 w 3024845"/>
                <a:gd name="connsiteY305" fmla="*/ 559911 h 1078499"/>
                <a:gd name="connsiteX306" fmla="*/ 2014439 w 3024845"/>
                <a:gd name="connsiteY306" fmla="*/ 722939 h 1078499"/>
                <a:gd name="connsiteX307" fmla="*/ 2033136 w 3024845"/>
                <a:gd name="connsiteY307" fmla="*/ 722939 h 1078499"/>
                <a:gd name="connsiteX308" fmla="*/ 2033136 w 3024845"/>
                <a:gd name="connsiteY308" fmla="*/ 640246 h 1078499"/>
                <a:gd name="connsiteX309" fmla="*/ 2128256 w 3024845"/>
                <a:gd name="connsiteY309" fmla="*/ 640246 h 1078499"/>
                <a:gd name="connsiteX310" fmla="*/ 2140186 w 3024845"/>
                <a:gd name="connsiteY310" fmla="*/ 322105 h 1078499"/>
                <a:gd name="connsiteX311" fmla="*/ 2128026 w 3024845"/>
                <a:gd name="connsiteY311" fmla="*/ 300487 h 1078499"/>
                <a:gd name="connsiteX312" fmla="*/ 2121946 w 3024845"/>
                <a:gd name="connsiteY312" fmla="*/ 296163 h 1078499"/>
                <a:gd name="connsiteX313" fmla="*/ 2130053 w 3024845"/>
                <a:gd name="connsiteY313" fmla="*/ 272384 h 1078499"/>
                <a:gd name="connsiteX314" fmla="*/ 2130053 w 3024845"/>
                <a:gd name="connsiteY314" fmla="*/ 255090 h 1078499"/>
                <a:gd name="connsiteX315" fmla="*/ 2144240 w 3024845"/>
                <a:gd name="connsiteY315" fmla="*/ 255090 h 1078499"/>
                <a:gd name="connsiteX316" fmla="*/ 2144240 w 3024845"/>
                <a:gd name="connsiteY316" fmla="*/ 233472 h 1078499"/>
                <a:gd name="connsiteX317" fmla="*/ 2146266 w 3024845"/>
                <a:gd name="connsiteY317" fmla="*/ 229148 h 1078499"/>
                <a:gd name="connsiteX318" fmla="*/ 2146266 w 3024845"/>
                <a:gd name="connsiteY318" fmla="*/ 151324 h 1078499"/>
                <a:gd name="connsiteX319" fmla="*/ 2144240 w 3024845"/>
                <a:gd name="connsiteY319" fmla="*/ 144839 h 1078499"/>
                <a:gd name="connsiteX320" fmla="*/ 2150320 w 3024845"/>
                <a:gd name="connsiteY320" fmla="*/ 138353 h 1078499"/>
                <a:gd name="connsiteX321" fmla="*/ 2150320 w 3024845"/>
                <a:gd name="connsiteY321" fmla="*/ 79985 h 1078499"/>
                <a:gd name="connsiteX322" fmla="*/ 2152346 w 3024845"/>
                <a:gd name="connsiteY322" fmla="*/ 75662 h 1078499"/>
                <a:gd name="connsiteX323" fmla="*/ 2152346 w 3024845"/>
                <a:gd name="connsiteY323" fmla="*/ 19456 h 1078499"/>
                <a:gd name="connsiteX324" fmla="*/ 2154373 w 3024845"/>
                <a:gd name="connsiteY324" fmla="*/ 0 h 1078499"/>
                <a:gd name="connsiteX325" fmla="*/ 2160453 w 3024845"/>
                <a:gd name="connsiteY325" fmla="*/ 75662 h 1078499"/>
                <a:gd name="connsiteX326" fmla="*/ 2162480 w 3024845"/>
                <a:gd name="connsiteY326" fmla="*/ 138353 h 1078499"/>
                <a:gd name="connsiteX327" fmla="*/ 2168560 w 3024845"/>
                <a:gd name="connsiteY327" fmla="*/ 144839 h 1078499"/>
                <a:gd name="connsiteX328" fmla="*/ 2166533 w 3024845"/>
                <a:gd name="connsiteY328" fmla="*/ 151324 h 1078499"/>
                <a:gd name="connsiteX329" fmla="*/ 2166533 w 3024845"/>
                <a:gd name="connsiteY329" fmla="*/ 229148 h 1078499"/>
                <a:gd name="connsiteX330" fmla="*/ 2168560 w 3024845"/>
                <a:gd name="connsiteY330" fmla="*/ 233472 h 1078499"/>
                <a:gd name="connsiteX331" fmla="*/ 2168560 w 3024845"/>
                <a:gd name="connsiteY331" fmla="*/ 255090 h 1078499"/>
                <a:gd name="connsiteX332" fmla="*/ 2182747 w 3024845"/>
                <a:gd name="connsiteY332" fmla="*/ 255090 h 1078499"/>
                <a:gd name="connsiteX333" fmla="*/ 2182747 w 3024845"/>
                <a:gd name="connsiteY333" fmla="*/ 272384 h 1078499"/>
                <a:gd name="connsiteX334" fmla="*/ 2190854 w 3024845"/>
                <a:gd name="connsiteY334" fmla="*/ 296163 h 1078499"/>
                <a:gd name="connsiteX335" fmla="*/ 2184774 w 3024845"/>
                <a:gd name="connsiteY335" fmla="*/ 300487 h 1078499"/>
                <a:gd name="connsiteX336" fmla="*/ 2172613 w 3024845"/>
                <a:gd name="connsiteY336" fmla="*/ 322105 h 1078499"/>
                <a:gd name="connsiteX337" fmla="*/ 2180720 w 3024845"/>
                <a:gd name="connsiteY337" fmla="*/ 575033 h 1078499"/>
                <a:gd name="connsiteX338" fmla="*/ 2245574 w 3024845"/>
                <a:gd name="connsiteY338" fmla="*/ 575033 h 1078499"/>
                <a:gd name="connsiteX339" fmla="*/ 2245574 w 3024845"/>
                <a:gd name="connsiteY339" fmla="*/ 650695 h 1078499"/>
                <a:gd name="connsiteX340" fmla="*/ 2253681 w 3024845"/>
                <a:gd name="connsiteY340" fmla="*/ 650695 h 1078499"/>
                <a:gd name="connsiteX341" fmla="*/ 2255708 w 3024845"/>
                <a:gd name="connsiteY341" fmla="*/ 644210 h 1078499"/>
                <a:gd name="connsiteX342" fmla="*/ 2261788 w 3024845"/>
                <a:gd name="connsiteY342" fmla="*/ 644210 h 1078499"/>
                <a:gd name="connsiteX343" fmla="*/ 2263815 w 3024845"/>
                <a:gd name="connsiteY343" fmla="*/ 652857 h 1078499"/>
                <a:gd name="connsiteX344" fmla="*/ 2275975 w 3024845"/>
                <a:gd name="connsiteY344" fmla="*/ 652857 h 1078499"/>
                <a:gd name="connsiteX345" fmla="*/ 2275975 w 3024845"/>
                <a:gd name="connsiteY345" fmla="*/ 646371 h 1078499"/>
                <a:gd name="connsiteX346" fmla="*/ 2298268 w 3024845"/>
                <a:gd name="connsiteY346" fmla="*/ 646371 h 1078499"/>
                <a:gd name="connsiteX347" fmla="*/ 2298268 w 3024845"/>
                <a:gd name="connsiteY347" fmla="*/ 652857 h 1078499"/>
                <a:gd name="connsiteX348" fmla="*/ 2318535 w 3024845"/>
                <a:gd name="connsiteY348" fmla="*/ 652857 h 1078499"/>
                <a:gd name="connsiteX349" fmla="*/ 2318535 w 3024845"/>
                <a:gd name="connsiteY349" fmla="*/ 698254 h 1078499"/>
                <a:gd name="connsiteX350" fmla="*/ 2332722 w 3024845"/>
                <a:gd name="connsiteY350" fmla="*/ 698254 h 1078499"/>
                <a:gd name="connsiteX351" fmla="*/ 2332722 w 3024845"/>
                <a:gd name="connsiteY351" fmla="*/ 685283 h 1078499"/>
                <a:gd name="connsiteX352" fmla="*/ 2348936 w 3024845"/>
                <a:gd name="connsiteY352" fmla="*/ 685283 h 1078499"/>
                <a:gd name="connsiteX353" fmla="*/ 2348936 w 3024845"/>
                <a:gd name="connsiteY353" fmla="*/ 505856 h 1078499"/>
                <a:gd name="connsiteX354" fmla="*/ 2355016 w 3024845"/>
                <a:gd name="connsiteY354" fmla="*/ 499370 h 1078499"/>
                <a:gd name="connsiteX355" fmla="*/ 2427977 w 3024845"/>
                <a:gd name="connsiteY355" fmla="*/ 499370 h 1078499"/>
                <a:gd name="connsiteX356" fmla="*/ 2427977 w 3024845"/>
                <a:gd name="connsiteY356" fmla="*/ 508018 h 1078499"/>
                <a:gd name="connsiteX357" fmla="*/ 2438110 w 3024845"/>
                <a:gd name="connsiteY357" fmla="*/ 508018 h 1078499"/>
                <a:gd name="connsiteX358" fmla="*/ 2438110 w 3024845"/>
                <a:gd name="connsiteY358" fmla="*/ 622592 h 1078499"/>
                <a:gd name="connsiteX359" fmla="*/ 2460404 w 3024845"/>
                <a:gd name="connsiteY359" fmla="*/ 622592 h 1078499"/>
                <a:gd name="connsiteX360" fmla="*/ 2460404 w 3024845"/>
                <a:gd name="connsiteY360" fmla="*/ 555577 h 1078499"/>
                <a:gd name="connsiteX361" fmla="*/ 2486751 w 3024845"/>
                <a:gd name="connsiteY361" fmla="*/ 555577 h 1078499"/>
                <a:gd name="connsiteX362" fmla="*/ 2490804 w 3024845"/>
                <a:gd name="connsiteY362" fmla="*/ 551253 h 1078499"/>
                <a:gd name="connsiteX363" fmla="*/ 2498911 w 3024845"/>
                <a:gd name="connsiteY363" fmla="*/ 551253 h 1078499"/>
                <a:gd name="connsiteX364" fmla="*/ 2502964 w 3024845"/>
                <a:gd name="connsiteY364" fmla="*/ 555577 h 1078499"/>
                <a:gd name="connsiteX365" fmla="*/ 2525258 w 3024845"/>
                <a:gd name="connsiteY365" fmla="*/ 555577 h 1078499"/>
                <a:gd name="connsiteX366" fmla="*/ 2525258 w 3024845"/>
                <a:gd name="connsiteY366" fmla="*/ 438841 h 1078499"/>
                <a:gd name="connsiteX367" fmla="*/ 2582005 w 3024845"/>
                <a:gd name="connsiteY367" fmla="*/ 428032 h 1078499"/>
                <a:gd name="connsiteX368" fmla="*/ 2582005 w 3024845"/>
                <a:gd name="connsiteY368" fmla="*/ 429113 h 1078499"/>
                <a:gd name="connsiteX369" fmla="*/ 2582005 w 3024845"/>
                <a:gd name="connsiteY369" fmla="*/ 436679 h 1078499"/>
                <a:gd name="connsiteX370" fmla="*/ 2608352 w 3024845"/>
                <a:gd name="connsiteY370" fmla="*/ 436679 h 1078499"/>
                <a:gd name="connsiteX371" fmla="*/ 2608352 w 3024845"/>
                <a:gd name="connsiteY371" fmla="*/ 691769 h 1078499"/>
                <a:gd name="connsiteX372" fmla="*/ 2630646 w 3024845"/>
                <a:gd name="connsiteY372" fmla="*/ 691769 h 1078499"/>
                <a:gd name="connsiteX373" fmla="*/ 2630646 w 3024845"/>
                <a:gd name="connsiteY373" fmla="*/ 687445 h 1078499"/>
                <a:gd name="connsiteX374" fmla="*/ 2642806 w 3024845"/>
                <a:gd name="connsiteY374" fmla="*/ 687445 h 1078499"/>
                <a:gd name="connsiteX375" fmla="*/ 2642806 w 3024845"/>
                <a:gd name="connsiteY375" fmla="*/ 691769 h 1078499"/>
                <a:gd name="connsiteX376" fmla="*/ 2667126 w 3024845"/>
                <a:gd name="connsiteY376" fmla="*/ 691769 h 1078499"/>
                <a:gd name="connsiteX377" fmla="*/ 2667126 w 3024845"/>
                <a:gd name="connsiteY377" fmla="*/ 678798 h 1078499"/>
                <a:gd name="connsiteX378" fmla="*/ 2695500 w 3024845"/>
                <a:gd name="connsiteY378" fmla="*/ 678798 h 1078499"/>
                <a:gd name="connsiteX379" fmla="*/ 2707660 w 3024845"/>
                <a:gd name="connsiteY379" fmla="*/ 674474 h 1078499"/>
                <a:gd name="connsiteX380" fmla="*/ 2727927 w 3024845"/>
                <a:gd name="connsiteY380" fmla="*/ 678798 h 1078499"/>
                <a:gd name="connsiteX381" fmla="*/ 2727927 w 3024845"/>
                <a:gd name="connsiteY381" fmla="*/ 661504 h 1078499"/>
                <a:gd name="connsiteX382" fmla="*/ 2736034 w 3024845"/>
                <a:gd name="connsiteY382" fmla="*/ 661504 h 1078499"/>
                <a:gd name="connsiteX383" fmla="*/ 2736034 w 3024845"/>
                <a:gd name="connsiteY383" fmla="*/ 648533 h 1078499"/>
                <a:gd name="connsiteX384" fmla="*/ 2792781 w 3024845"/>
                <a:gd name="connsiteY384" fmla="*/ 648533 h 1078499"/>
                <a:gd name="connsiteX385" fmla="*/ 2792781 w 3024845"/>
                <a:gd name="connsiteY385" fmla="*/ 618268 h 1078499"/>
                <a:gd name="connsiteX386" fmla="*/ 2811021 w 3024845"/>
                <a:gd name="connsiteY386" fmla="*/ 618268 h 1078499"/>
                <a:gd name="connsiteX387" fmla="*/ 2811021 w 3024845"/>
                <a:gd name="connsiteY387" fmla="*/ 611783 h 1078499"/>
                <a:gd name="connsiteX388" fmla="*/ 2823181 w 3024845"/>
                <a:gd name="connsiteY388" fmla="*/ 611783 h 1078499"/>
                <a:gd name="connsiteX389" fmla="*/ 2823181 w 3024845"/>
                <a:gd name="connsiteY389" fmla="*/ 618268 h 1078499"/>
                <a:gd name="connsiteX390" fmla="*/ 2839395 w 3024845"/>
                <a:gd name="connsiteY390" fmla="*/ 618268 h 1078499"/>
                <a:gd name="connsiteX391" fmla="*/ 2839395 w 3024845"/>
                <a:gd name="connsiteY391" fmla="*/ 667989 h 1078499"/>
                <a:gd name="connsiteX392" fmla="*/ 2871822 w 3024845"/>
                <a:gd name="connsiteY392" fmla="*/ 667989 h 1078499"/>
                <a:gd name="connsiteX393" fmla="*/ 2871822 w 3024845"/>
                <a:gd name="connsiteY393" fmla="*/ 642048 h 1078499"/>
                <a:gd name="connsiteX394" fmla="*/ 2910329 w 3024845"/>
                <a:gd name="connsiteY394" fmla="*/ 642048 h 1078499"/>
                <a:gd name="connsiteX395" fmla="*/ 2910329 w 3024845"/>
                <a:gd name="connsiteY395" fmla="*/ 611783 h 1078499"/>
                <a:gd name="connsiteX396" fmla="*/ 2958970 w 3024845"/>
                <a:gd name="connsiteY396" fmla="*/ 611783 h 1078499"/>
                <a:gd name="connsiteX397" fmla="*/ 2958970 w 3024845"/>
                <a:gd name="connsiteY397" fmla="*/ 722939 h 1078499"/>
                <a:gd name="connsiteX398" fmla="*/ 2958970 w 3024845"/>
                <a:gd name="connsiteY398" fmla="*/ 736718 h 1078499"/>
                <a:gd name="connsiteX399" fmla="*/ 3024845 w 3024845"/>
                <a:gd name="connsiteY399" fmla="*/ 736718 h 1078499"/>
                <a:gd name="connsiteX400" fmla="*/ 3024845 w 3024845"/>
                <a:gd name="connsiteY400" fmla="*/ 1078499 h 1078499"/>
                <a:gd name="connsiteX401" fmla="*/ 2054 w 3024845"/>
                <a:gd name="connsiteY401" fmla="*/ 1076166 h 1078499"/>
                <a:gd name="connsiteX402" fmla="*/ 0 w 3024845"/>
                <a:gd name="connsiteY402" fmla="*/ 642048 h 1078499"/>
                <a:gd name="connsiteX403" fmla="*/ 20267 w 3024845"/>
                <a:gd name="connsiteY403" fmla="*/ 642048 h 1078499"/>
                <a:gd name="connsiteX404" fmla="*/ 20774 w 3024845"/>
                <a:gd name="connsiteY404" fmla="*/ 640967 h 1078499"/>
                <a:gd name="connsiteX405" fmla="*/ 24320 w 3024845"/>
                <a:gd name="connsiteY405" fmla="*/ 633401 h 1078499"/>
                <a:gd name="connsiteX406" fmla="*/ 26094 w 3024845"/>
                <a:gd name="connsiteY406" fmla="*/ 633671 h 1078499"/>
                <a:gd name="connsiteX407" fmla="*/ 38507 w 3024845"/>
                <a:gd name="connsiteY407" fmla="*/ 635562 h 1078499"/>
                <a:gd name="connsiteX408" fmla="*/ 39014 w 3024845"/>
                <a:gd name="connsiteY408" fmla="*/ 636914 h 1078499"/>
                <a:gd name="connsiteX409" fmla="*/ 42560 w 3024845"/>
                <a:gd name="connsiteY409" fmla="*/ 646371 h 1078499"/>
                <a:gd name="connsiteX410" fmla="*/ 68907 w 3024845"/>
                <a:gd name="connsiteY410" fmla="*/ 648533 h 1078499"/>
                <a:gd name="connsiteX411" fmla="*/ 68907 w 3024845"/>
                <a:gd name="connsiteY411" fmla="*/ 525312 h 1078499"/>
                <a:gd name="connsiteX412" fmla="*/ 70934 w 3024845"/>
                <a:gd name="connsiteY412" fmla="*/ 525312 h 1078499"/>
                <a:gd name="connsiteX413" fmla="*/ 85121 w 3024845"/>
                <a:gd name="connsiteY413" fmla="*/ 525312 h 1078499"/>
                <a:gd name="connsiteX414" fmla="*/ 85121 w 3024845"/>
                <a:gd name="connsiteY414" fmla="*/ 389120 h 1078499"/>
                <a:gd name="connsiteX415" fmla="*/ 86894 w 3024845"/>
                <a:gd name="connsiteY415" fmla="*/ 389120 h 1078499"/>
                <a:gd name="connsiteX416" fmla="*/ 99308 w 3024845"/>
                <a:gd name="connsiteY416" fmla="*/ 389120 h 1078499"/>
                <a:gd name="connsiteX417" fmla="*/ 99308 w 3024845"/>
                <a:gd name="connsiteY417" fmla="*/ 274546 h 1078499"/>
                <a:gd name="connsiteX418" fmla="*/ 103361 w 3024845"/>
                <a:gd name="connsiteY418" fmla="*/ 246442 h 1078499"/>
                <a:gd name="connsiteX419" fmla="*/ 105388 w 3024845"/>
                <a:gd name="connsiteY419" fmla="*/ 246442 h 1078499"/>
                <a:gd name="connsiteX420" fmla="*/ 119575 w 3024845"/>
                <a:gd name="connsiteY420" fmla="*/ 246442 h 1078499"/>
                <a:gd name="connsiteX0" fmla="*/ 119575 w 3024845"/>
                <a:gd name="connsiteY0" fmla="*/ 246442 h 1078499"/>
                <a:gd name="connsiteX1" fmla="*/ 200642 w 3024845"/>
                <a:gd name="connsiteY1" fmla="*/ 244281 h 1078499"/>
                <a:gd name="connsiteX2" fmla="*/ 202669 w 3024845"/>
                <a:gd name="connsiteY2" fmla="*/ 244281 h 1078499"/>
                <a:gd name="connsiteX3" fmla="*/ 216856 w 3024845"/>
                <a:gd name="connsiteY3" fmla="*/ 244281 h 1078499"/>
                <a:gd name="connsiteX4" fmla="*/ 216856 w 3024845"/>
                <a:gd name="connsiteY4" fmla="*/ 268060 h 1078499"/>
                <a:gd name="connsiteX5" fmla="*/ 217363 w 3024845"/>
                <a:gd name="connsiteY5" fmla="*/ 268871 h 1078499"/>
                <a:gd name="connsiteX6" fmla="*/ 220909 w 3024845"/>
                <a:gd name="connsiteY6" fmla="*/ 274546 h 1078499"/>
                <a:gd name="connsiteX7" fmla="*/ 220909 w 3024845"/>
                <a:gd name="connsiteY7" fmla="*/ 389120 h 1078499"/>
                <a:gd name="connsiteX8" fmla="*/ 223189 w 3024845"/>
                <a:gd name="connsiteY8" fmla="*/ 389120 h 1078499"/>
                <a:gd name="connsiteX9" fmla="*/ 239150 w 3024845"/>
                <a:gd name="connsiteY9" fmla="*/ 389120 h 1078499"/>
                <a:gd name="connsiteX10" fmla="*/ 239150 w 3024845"/>
                <a:gd name="connsiteY10" fmla="*/ 529635 h 1078499"/>
                <a:gd name="connsiteX11" fmla="*/ 240670 w 3024845"/>
                <a:gd name="connsiteY11" fmla="*/ 529365 h 1078499"/>
                <a:gd name="connsiteX12" fmla="*/ 251310 w 3024845"/>
                <a:gd name="connsiteY12" fmla="*/ 527474 h 1078499"/>
                <a:gd name="connsiteX13" fmla="*/ 249283 w 3024845"/>
                <a:gd name="connsiteY13" fmla="*/ 616106 h 1078499"/>
                <a:gd name="connsiteX14" fmla="*/ 250803 w 3024845"/>
                <a:gd name="connsiteY14" fmla="*/ 616377 h 1078499"/>
                <a:gd name="connsiteX15" fmla="*/ 261443 w 3024845"/>
                <a:gd name="connsiteY15" fmla="*/ 618268 h 1078499"/>
                <a:gd name="connsiteX16" fmla="*/ 261696 w 3024845"/>
                <a:gd name="connsiteY16" fmla="*/ 619079 h 1078499"/>
                <a:gd name="connsiteX17" fmla="*/ 263470 w 3024845"/>
                <a:gd name="connsiteY17" fmla="*/ 624754 h 1078499"/>
                <a:gd name="connsiteX18" fmla="*/ 264230 w 3024845"/>
                <a:gd name="connsiteY18" fmla="*/ 622322 h 1078499"/>
                <a:gd name="connsiteX19" fmla="*/ 269550 w 3024845"/>
                <a:gd name="connsiteY19" fmla="*/ 605298 h 1078499"/>
                <a:gd name="connsiteX20" fmla="*/ 271323 w 3024845"/>
                <a:gd name="connsiteY20" fmla="*/ 605298 h 1078499"/>
                <a:gd name="connsiteX21" fmla="*/ 283737 w 3024845"/>
                <a:gd name="connsiteY21" fmla="*/ 605298 h 1078499"/>
                <a:gd name="connsiteX22" fmla="*/ 283737 w 3024845"/>
                <a:gd name="connsiteY22" fmla="*/ 637724 h 1078499"/>
                <a:gd name="connsiteX23" fmla="*/ 284750 w 3024845"/>
                <a:gd name="connsiteY23" fmla="*/ 638265 h 1078499"/>
                <a:gd name="connsiteX24" fmla="*/ 291844 w 3024845"/>
                <a:gd name="connsiteY24" fmla="*/ 642048 h 1078499"/>
                <a:gd name="connsiteX25" fmla="*/ 291844 w 3024845"/>
                <a:gd name="connsiteY25" fmla="*/ 643399 h 1078499"/>
                <a:gd name="connsiteX26" fmla="*/ 291844 w 3024845"/>
                <a:gd name="connsiteY26" fmla="*/ 652857 h 1078499"/>
                <a:gd name="connsiteX27" fmla="*/ 336431 w 3024845"/>
                <a:gd name="connsiteY27" fmla="*/ 652857 h 1078499"/>
                <a:gd name="connsiteX28" fmla="*/ 336431 w 3024845"/>
                <a:gd name="connsiteY28" fmla="*/ 653938 h 1078499"/>
                <a:gd name="connsiteX29" fmla="*/ 336431 w 3024845"/>
                <a:gd name="connsiteY29" fmla="*/ 661504 h 1078499"/>
                <a:gd name="connsiteX30" fmla="*/ 338457 w 3024845"/>
                <a:gd name="connsiteY30" fmla="*/ 661504 h 1078499"/>
                <a:gd name="connsiteX31" fmla="*/ 352644 w 3024845"/>
                <a:gd name="connsiteY31" fmla="*/ 661504 h 1078499"/>
                <a:gd name="connsiteX32" fmla="*/ 352644 w 3024845"/>
                <a:gd name="connsiteY32" fmla="*/ 631239 h 1078499"/>
                <a:gd name="connsiteX33" fmla="*/ 397231 w 3024845"/>
                <a:gd name="connsiteY33" fmla="*/ 631239 h 1078499"/>
                <a:gd name="connsiteX34" fmla="*/ 397231 w 3024845"/>
                <a:gd name="connsiteY34" fmla="*/ 629888 h 1078499"/>
                <a:gd name="connsiteX35" fmla="*/ 397231 w 3024845"/>
                <a:gd name="connsiteY35" fmla="*/ 620430 h 1078499"/>
                <a:gd name="connsiteX36" fmla="*/ 398245 w 3024845"/>
                <a:gd name="connsiteY36" fmla="*/ 620430 h 1078499"/>
                <a:gd name="connsiteX37" fmla="*/ 405338 w 3024845"/>
                <a:gd name="connsiteY37" fmla="*/ 620430 h 1078499"/>
                <a:gd name="connsiteX38" fmla="*/ 405338 w 3024845"/>
                <a:gd name="connsiteY38" fmla="*/ 618539 h 1078499"/>
                <a:gd name="connsiteX39" fmla="*/ 405338 w 3024845"/>
                <a:gd name="connsiteY39" fmla="*/ 605298 h 1078499"/>
                <a:gd name="connsiteX40" fmla="*/ 406098 w 3024845"/>
                <a:gd name="connsiteY40" fmla="*/ 605298 h 1078499"/>
                <a:gd name="connsiteX41" fmla="*/ 411418 w 3024845"/>
                <a:gd name="connsiteY41" fmla="*/ 605298 h 1078499"/>
                <a:gd name="connsiteX42" fmla="*/ 411418 w 3024845"/>
                <a:gd name="connsiteY42" fmla="*/ 604217 h 1078499"/>
                <a:gd name="connsiteX43" fmla="*/ 411418 w 3024845"/>
                <a:gd name="connsiteY43" fmla="*/ 596650 h 1078499"/>
                <a:gd name="connsiteX44" fmla="*/ 413445 w 3024845"/>
                <a:gd name="connsiteY44" fmla="*/ 596650 h 1078499"/>
                <a:gd name="connsiteX45" fmla="*/ 427632 w 3024845"/>
                <a:gd name="connsiteY45" fmla="*/ 596650 h 1078499"/>
                <a:gd name="connsiteX46" fmla="*/ 427632 w 3024845"/>
                <a:gd name="connsiteY46" fmla="*/ 597731 h 1078499"/>
                <a:gd name="connsiteX47" fmla="*/ 427632 w 3024845"/>
                <a:gd name="connsiteY47" fmla="*/ 605298 h 1078499"/>
                <a:gd name="connsiteX48" fmla="*/ 449925 w 3024845"/>
                <a:gd name="connsiteY48" fmla="*/ 605298 h 1078499"/>
                <a:gd name="connsiteX49" fmla="*/ 449925 w 3024845"/>
                <a:gd name="connsiteY49" fmla="*/ 603406 h 1078499"/>
                <a:gd name="connsiteX50" fmla="*/ 449925 w 3024845"/>
                <a:gd name="connsiteY50" fmla="*/ 590165 h 1078499"/>
                <a:gd name="connsiteX51" fmla="*/ 451699 w 3024845"/>
                <a:gd name="connsiteY51" fmla="*/ 590165 h 1078499"/>
                <a:gd name="connsiteX52" fmla="*/ 464112 w 3024845"/>
                <a:gd name="connsiteY52" fmla="*/ 590165 h 1078499"/>
                <a:gd name="connsiteX53" fmla="*/ 464112 w 3024845"/>
                <a:gd name="connsiteY53" fmla="*/ 613945 h 1078499"/>
                <a:gd name="connsiteX54" fmla="*/ 465126 w 3024845"/>
                <a:gd name="connsiteY54" fmla="*/ 613945 h 1078499"/>
                <a:gd name="connsiteX55" fmla="*/ 472219 w 3024845"/>
                <a:gd name="connsiteY55" fmla="*/ 613945 h 1078499"/>
                <a:gd name="connsiteX56" fmla="*/ 472219 w 3024845"/>
                <a:gd name="connsiteY56" fmla="*/ 612864 h 1078499"/>
                <a:gd name="connsiteX57" fmla="*/ 472219 w 3024845"/>
                <a:gd name="connsiteY57" fmla="*/ 605298 h 1078499"/>
                <a:gd name="connsiteX58" fmla="*/ 473992 w 3024845"/>
                <a:gd name="connsiteY58" fmla="*/ 605298 h 1078499"/>
                <a:gd name="connsiteX59" fmla="*/ 486406 w 3024845"/>
                <a:gd name="connsiteY59" fmla="*/ 605298 h 1078499"/>
                <a:gd name="connsiteX60" fmla="*/ 486406 w 3024845"/>
                <a:gd name="connsiteY60" fmla="*/ 631239 h 1078499"/>
                <a:gd name="connsiteX61" fmla="*/ 488433 w 3024845"/>
                <a:gd name="connsiteY61" fmla="*/ 631239 h 1078499"/>
                <a:gd name="connsiteX62" fmla="*/ 502619 w 3024845"/>
                <a:gd name="connsiteY62" fmla="*/ 631239 h 1078499"/>
                <a:gd name="connsiteX63" fmla="*/ 502619 w 3024845"/>
                <a:gd name="connsiteY63" fmla="*/ 632860 h 1078499"/>
                <a:gd name="connsiteX64" fmla="*/ 502619 w 3024845"/>
                <a:gd name="connsiteY64" fmla="*/ 644210 h 1078499"/>
                <a:gd name="connsiteX65" fmla="*/ 503379 w 3024845"/>
                <a:gd name="connsiteY65" fmla="*/ 644210 h 1078499"/>
                <a:gd name="connsiteX66" fmla="*/ 508700 w 3024845"/>
                <a:gd name="connsiteY66" fmla="*/ 644210 h 1078499"/>
                <a:gd name="connsiteX67" fmla="*/ 508700 w 3024845"/>
                <a:gd name="connsiteY67" fmla="*/ 643399 h 1078499"/>
                <a:gd name="connsiteX68" fmla="*/ 508700 w 3024845"/>
                <a:gd name="connsiteY68" fmla="*/ 637724 h 1078499"/>
                <a:gd name="connsiteX69" fmla="*/ 539100 w 3024845"/>
                <a:gd name="connsiteY69" fmla="*/ 637724 h 1078499"/>
                <a:gd name="connsiteX70" fmla="*/ 539100 w 3024845"/>
                <a:gd name="connsiteY70" fmla="*/ 661504 h 1078499"/>
                <a:gd name="connsiteX71" fmla="*/ 540113 w 3024845"/>
                <a:gd name="connsiteY71" fmla="*/ 661504 h 1078499"/>
                <a:gd name="connsiteX72" fmla="*/ 547207 w 3024845"/>
                <a:gd name="connsiteY72" fmla="*/ 661504 h 1078499"/>
                <a:gd name="connsiteX73" fmla="*/ 547207 w 3024845"/>
                <a:gd name="connsiteY73" fmla="*/ 662585 h 1078499"/>
                <a:gd name="connsiteX74" fmla="*/ 547207 w 3024845"/>
                <a:gd name="connsiteY74" fmla="*/ 670151 h 1078499"/>
                <a:gd name="connsiteX75" fmla="*/ 547967 w 3024845"/>
                <a:gd name="connsiteY75" fmla="*/ 670151 h 1078499"/>
                <a:gd name="connsiteX76" fmla="*/ 553287 w 3024845"/>
                <a:gd name="connsiteY76" fmla="*/ 670151 h 1078499"/>
                <a:gd name="connsiteX77" fmla="*/ 553287 w 3024845"/>
                <a:gd name="connsiteY77" fmla="*/ 667989 h 1078499"/>
                <a:gd name="connsiteX78" fmla="*/ 553287 w 3024845"/>
                <a:gd name="connsiteY78" fmla="*/ 652857 h 1078499"/>
                <a:gd name="connsiteX79" fmla="*/ 554300 w 3024845"/>
                <a:gd name="connsiteY79" fmla="*/ 652857 h 1078499"/>
                <a:gd name="connsiteX80" fmla="*/ 561394 w 3024845"/>
                <a:gd name="connsiteY80" fmla="*/ 652857 h 1078499"/>
                <a:gd name="connsiteX81" fmla="*/ 561394 w 3024845"/>
                <a:gd name="connsiteY81" fmla="*/ 653938 h 1078499"/>
                <a:gd name="connsiteX82" fmla="*/ 561394 w 3024845"/>
                <a:gd name="connsiteY82" fmla="*/ 661504 h 1078499"/>
                <a:gd name="connsiteX83" fmla="*/ 566714 w 3024845"/>
                <a:gd name="connsiteY83" fmla="*/ 659511 h 1078499"/>
                <a:gd name="connsiteX84" fmla="*/ 567474 w 3024845"/>
                <a:gd name="connsiteY84" fmla="*/ 658531 h 1078499"/>
                <a:gd name="connsiteX85" fmla="*/ 567474 w 3024845"/>
                <a:gd name="connsiteY85" fmla="*/ 652857 h 1078499"/>
                <a:gd name="connsiteX86" fmla="*/ 605981 w 3024845"/>
                <a:gd name="connsiteY86" fmla="*/ 652857 h 1078499"/>
                <a:gd name="connsiteX87" fmla="*/ 605981 w 3024845"/>
                <a:gd name="connsiteY87" fmla="*/ 676636 h 1078499"/>
                <a:gd name="connsiteX88" fmla="*/ 608007 w 3024845"/>
                <a:gd name="connsiteY88" fmla="*/ 676636 h 1078499"/>
                <a:gd name="connsiteX89" fmla="*/ 622194 w 3024845"/>
                <a:gd name="connsiteY89" fmla="*/ 676636 h 1078499"/>
                <a:gd name="connsiteX90" fmla="*/ 622194 w 3024845"/>
                <a:gd name="connsiteY90" fmla="*/ 677717 h 1078499"/>
                <a:gd name="connsiteX91" fmla="*/ 622194 w 3024845"/>
                <a:gd name="connsiteY91" fmla="*/ 685283 h 1078499"/>
                <a:gd name="connsiteX92" fmla="*/ 623968 w 3024845"/>
                <a:gd name="connsiteY92" fmla="*/ 685283 h 1078499"/>
                <a:gd name="connsiteX93" fmla="*/ 636381 w 3024845"/>
                <a:gd name="connsiteY93" fmla="*/ 685283 h 1078499"/>
                <a:gd name="connsiteX94" fmla="*/ 636381 w 3024845"/>
                <a:gd name="connsiteY94" fmla="*/ 661504 h 1078499"/>
                <a:gd name="connsiteX95" fmla="*/ 637394 w 3024845"/>
                <a:gd name="connsiteY95" fmla="*/ 661504 h 1078499"/>
                <a:gd name="connsiteX96" fmla="*/ 644488 w 3024845"/>
                <a:gd name="connsiteY96" fmla="*/ 661504 h 1078499"/>
                <a:gd name="connsiteX97" fmla="*/ 644488 w 3024845"/>
                <a:gd name="connsiteY97" fmla="*/ 629077 h 1078499"/>
                <a:gd name="connsiteX98" fmla="*/ 645501 w 3024845"/>
                <a:gd name="connsiteY98" fmla="*/ 629077 h 1078499"/>
                <a:gd name="connsiteX99" fmla="*/ 652595 w 3024845"/>
                <a:gd name="connsiteY99" fmla="*/ 629077 h 1078499"/>
                <a:gd name="connsiteX100" fmla="*/ 652595 w 3024845"/>
                <a:gd name="connsiteY100" fmla="*/ 627186 h 1078499"/>
                <a:gd name="connsiteX101" fmla="*/ 652595 w 3024845"/>
                <a:gd name="connsiteY101" fmla="*/ 613945 h 1078499"/>
                <a:gd name="connsiteX102" fmla="*/ 651328 w 3024845"/>
                <a:gd name="connsiteY102" fmla="*/ 612323 h 1078499"/>
                <a:gd name="connsiteX103" fmla="*/ 656648 w 3024845"/>
                <a:gd name="connsiteY103" fmla="*/ 600974 h 1078499"/>
                <a:gd name="connsiteX104" fmla="*/ 664755 w 3024845"/>
                <a:gd name="connsiteY104" fmla="*/ 629077 h 1078499"/>
                <a:gd name="connsiteX105" fmla="*/ 665515 w 3024845"/>
                <a:gd name="connsiteY105" fmla="*/ 629077 h 1078499"/>
                <a:gd name="connsiteX106" fmla="*/ 670835 w 3024845"/>
                <a:gd name="connsiteY106" fmla="*/ 629077 h 1078499"/>
                <a:gd name="connsiteX107" fmla="*/ 670835 w 3024845"/>
                <a:gd name="connsiteY107" fmla="*/ 523150 h 1078499"/>
                <a:gd name="connsiteX108" fmla="*/ 672355 w 3024845"/>
                <a:gd name="connsiteY108" fmla="*/ 523150 h 1078499"/>
                <a:gd name="connsiteX109" fmla="*/ 682995 w 3024845"/>
                <a:gd name="connsiteY109" fmla="*/ 523150 h 1078499"/>
                <a:gd name="connsiteX110" fmla="*/ 682995 w 3024845"/>
                <a:gd name="connsiteY110" fmla="*/ 475591 h 1078499"/>
                <a:gd name="connsiteX111" fmla="*/ 709342 w 3024845"/>
                <a:gd name="connsiteY111" fmla="*/ 475591 h 1078499"/>
                <a:gd name="connsiteX112" fmla="*/ 709342 w 3024845"/>
                <a:gd name="connsiteY112" fmla="*/ 453973 h 1078499"/>
                <a:gd name="connsiteX113" fmla="*/ 743796 w 3024845"/>
                <a:gd name="connsiteY113" fmla="*/ 453973 h 1078499"/>
                <a:gd name="connsiteX114" fmla="*/ 743796 w 3024845"/>
                <a:gd name="connsiteY114" fmla="*/ 456405 h 1078499"/>
                <a:gd name="connsiteX115" fmla="*/ 743796 w 3024845"/>
                <a:gd name="connsiteY115" fmla="*/ 473429 h 1078499"/>
                <a:gd name="connsiteX116" fmla="*/ 746076 w 3024845"/>
                <a:gd name="connsiteY116" fmla="*/ 473429 h 1078499"/>
                <a:gd name="connsiteX117" fmla="*/ 762036 w 3024845"/>
                <a:gd name="connsiteY117" fmla="*/ 473429 h 1078499"/>
                <a:gd name="connsiteX118" fmla="*/ 762036 w 3024845"/>
                <a:gd name="connsiteY118" fmla="*/ 520988 h 1078499"/>
                <a:gd name="connsiteX119" fmla="*/ 763049 w 3024845"/>
                <a:gd name="connsiteY119" fmla="*/ 520988 h 1078499"/>
                <a:gd name="connsiteX120" fmla="*/ 770143 w 3024845"/>
                <a:gd name="connsiteY120" fmla="*/ 520988 h 1078499"/>
                <a:gd name="connsiteX121" fmla="*/ 784330 w 3024845"/>
                <a:gd name="connsiteY121" fmla="*/ 525312 h 1078499"/>
                <a:gd name="connsiteX122" fmla="*/ 784330 w 3024845"/>
                <a:gd name="connsiteY122" fmla="*/ 564224 h 1078499"/>
                <a:gd name="connsiteX123" fmla="*/ 785343 w 3024845"/>
                <a:gd name="connsiteY123" fmla="*/ 564224 h 1078499"/>
                <a:gd name="connsiteX124" fmla="*/ 792436 w 3024845"/>
                <a:gd name="connsiteY124" fmla="*/ 564224 h 1078499"/>
                <a:gd name="connsiteX125" fmla="*/ 792436 w 3024845"/>
                <a:gd name="connsiteY125" fmla="*/ 565845 h 1078499"/>
                <a:gd name="connsiteX126" fmla="*/ 792436 w 3024845"/>
                <a:gd name="connsiteY126" fmla="*/ 577194 h 1078499"/>
                <a:gd name="connsiteX127" fmla="*/ 794463 w 3024845"/>
                <a:gd name="connsiteY127" fmla="*/ 577194 h 1078499"/>
                <a:gd name="connsiteX128" fmla="*/ 808650 w 3024845"/>
                <a:gd name="connsiteY128" fmla="*/ 577194 h 1078499"/>
                <a:gd name="connsiteX129" fmla="*/ 814730 w 3024845"/>
                <a:gd name="connsiteY129" fmla="*/ 583680 h 1078499"/>
                <a:gd name="connsiteX130" fmla="*/ 814730 w 3024845"/>
                <a:gd name="connsiteY130" fmla="*/ 605298 h 1078499"/>
                <a:gd name="connsiteX131" fmla="*/ 817010 w 3024845"/>
                <a:gd name="connsiteY131" fmla="*/ 605298 h 1078499"/>
                <a:gd name="connsiteX132" fmla="*/ 832970 w 3024845"/>
                <a:gd name="connsiteY132" fmla="*/ 605298 h 1078499"/>
                <a:gd name="connsiteX133" fmla="*/ 832970 w 3024845"/>
                <a:gd name="connsiteY133" fmla="*/ 606378 h 1078499"/>
                <a:gd name="connsiteX134" fmla="*/ 832970 w 3024845"/>
                <a:gd name="connsiteY134" fmla="*/ 613945 h 1078499"/>
                <a:gd name="connsiteX135" fmla="*/ 834237 w 3024845"/>
                <a:gd name="connsiteY135" fmla="*/ 613945 h 1078499"/>
                <a:gd name="connsiteX136" fmla="*/ 843104 w 3024845"/>
                <a:gd name="connsiteY136" fmla="*/ 613945 h 1078499"/>
                <a:gd name="connsiteX137" fmla="*/ 843104 w 3024845"/>
                <a:gd name="connsiteY137" fmla="*/ 616106 h 1078499"/>
                <a:gd name="connsiteX138" fmla="*/ 843104 w 3024845"/>
                <a:gd name="connsiteY138" fmla="*/ 631239 h 1078499"/>
                <a:gd name="connsiteX139" fmla="*/ 847157 w 3024845"/>
                <a:gd name="connsiteY139" fmla="*/ 629347 h 1078499"/>
                <a:gd name="connsiteX140" fmla="*/ 847157 w 3024845"/>
                <a:gd name="connsiteY140" fmla="*/ 616106 h 1078499"/>
                <a:gd name="connsiteX141" fmla="*/ 848170 w 3024845"/>
                <a:gd name="connsiteY141" fmla="*/ 616106 h 1078499"/>
                <a:gd name="connsiteX142" fmla="*/ 855264 w 3024845"/>
                <a:gd name="connsiteY142" fmla="*/ 616106 h 1078499"/>
                <a:gd name="connsiteX143" fmla="*/ 855264 w 3024845"/>
                <a:gd name="connsiteY143" fmla="*/ 617728 h 1078499"/>
                <a:gd name="connsiteX144" fmla="*/ 855264 w 3024845"/>
                <a:gd name="connsiteY144" fmla="*/ 629077 h 1078499"/>
                <a:gd name="connsiteX145" fmla="*/ 856024 w 3024845"/>
                <a:gd name="connsiteY145" fmla="*/ 629077 h 1078499"/>
                <a:gd name="connsiteX146" fmla="*/ 861344 w 3024845"/>
                <a:gd name="connsiteY146" fmla="*/ 629077 h 1078499"/>
                <a:gd name="connsiteX147" fmla="*/ 909984 w 3024845"/>
                <a:gd name="connsiteY147" fmla="*/ 624754 h 1078499"/>
                <a:gd name="connsiteX148" fmla="*/ 909984 w 3024845"/>
                <a:gd name="connsiteY148" fmla="*/ 626105 h 1078499"/>
                <a:gd name="connsiteX149" fmla="*/ 909984 w 3024845"/>
                <a:gd name="connsiteY149" fmla="*/ 635562 h 1078499"/>
                <a:gd name="connsiteX150" fmla="*/ 910744 w 3024845"/>
                <a:gd name="connsiteY150" fmla="*/ 635562 h 1078499"/>
                <a:gd name="connsiteX151" fmla="*/ 916065 w 3024845"/>
                <a:gd name="connsiteY151" fmla="*/ 635562 h 1078499"/>
                <a:gd name="connsiteX152" fmla="*/ 916065 w 3024845"/>
                <a:gd name="connsiteY152" fmla="*/ 637724 h 1078499"/>
                <a:gd name="connsiteX153" fmla="*/ 916065 w 3024845"/>
                <a:gd name="connsiteY153" fmla="*/ 652857 h 1078499"/>
                <a:gd name="connsiteX154" fmla="*/ 918091 w 3024845"/>
                <a:gd name="connsiteY154" fmla="*/ 651506 h 1078499"/>
                <a:gd name="connsiteX155" fmla="*/ 932278 w 3024845"/>
                <a:gd name="connsiteY155" fmla="*/ 642048 h 1078499"/>
                <a:gd name="connsiteX156" fmla="*/ 938358 w 3024845"/>
                <a:gd name="connsiteY156" fmla="*/ 600974 h 1078499"/>
                <a:gd name="connsiteX157" fmla="*/ 939118 w 3024845"/>
                <a:gd name="connsiteY157" fmla="*/ 600704 h 1078499"/>
                <a:gd name="connsiteX158" fmla="*/ 944438 w 3024845"/>
                <a:gd name="connsiteY158" fmla="*/ 598812 h 1078499"/>
                <a:gd name="connsiteX159" fmla="*/ 946465 w 3024845"/>
                <a:gd name="connsiteY159" fmla="*/ 529635 h 1078499"/>
                <a:gd name="connsiteX160" fmla="*/ 948492 w 3024845"/>
                <a:gd name="connsiteY160" fmla="*/ 598812 h 1078499"/>
                <a:gd name="connsiteX161" fmla="*/ 949252 w 3024845"/>
                <a:gd name="connsiteY161" fmla="*/ 599082 h 1078499"/>
                <a:gd name="connsiteX162" fmla="*/ 954572 w 3024845"/>
                <a:gd name="connsiteY162" fmla="*/ 600974 h 1078499"/>
                <a:gd name="connsiteX163" fmla="*/ 954572 w 3024845"/>
                <a:gd name="connsiteY163" fmla="*/ 514503 h 1078499"/>
                <a:gd name="connsiteX164" fmla="*/ 958625 w 3024845"/>
                <a:gd name="connsiteY164" fmla="*/ 482076 h 1078499"/>
                <a:gd name="connsiteX165" fmla="*/ 997132 w 3024845"/>
                <a:gd name="connsiteY165" fmla="*/ 482076 h 1078499"/>
                <a:gd name="connsiteX166" fmla="*/ 997132 w 3024845"/>
                <a:gd name="connsiteY166" fmla="*/ 514503 h 1078499"/>
                <a:gd name="connsiteX167" fmla="*/ 997892 w 3024845"/>
                <a:gd name="connsiteY167" fmla="*/ 514503 h 1078499"/>
                <a:gd name="connsiteX168" fmla="*/ 1003212 w 3024845"/>
                <a:gd name="connsiteY168" fmla="*/ 514503 h 1078499"/>
                <a:gd name="connsiteX169" fmla="*/ 1003212 w 3024845"/>
                <a:gd name="connsiteY169" fmla="*/ 432355 h 1078499"/>
                <a:gd name="connsiteX170" fmla="*/ 1004986 w 3024845"/>
                <a:gd name="connsiteY170" fmla="*/ 432355 h 1078499"/>
                <a:gd name="connsiteX171" fmla="*/ 1017399 w 3024845"/>
                <a:gd name="connsiteY171" fmla="*/ 432355 h 1078499"/>
                <a:gd name="connsiteX172" fmla="*/ 1017399 w 3024845"/>
                <a:gd name="connsiteY172" fmla="*/ 430464 h 1078499"/>
                <a:gd name="connsiteX173" fmla="*/ 1017399 w 3024845"/>
                <a:gd name="connsiteY173" fmla="*/ 417223 h 1078499"/>
                <a:gd name="connsiteX174" fmla="*/ 1039693 w 3024845"/>
                <a:gd name="connsiteY174" fmla="*/ 417223 h 1078499"/>
                <a:gd name="connsiteX175" fmla="*/ 1039693 w 3024845"/>
                <a:gd name="connsiteY175" fmla="*/ 416142 h 1078499"/>
                <a:gd name="connsiteX176" fmla="*/ 1039693 w 3024845"/>
                <a:gd name="connsiteY176" fmla="*/ 408576 h 1078499"/>
                <a:gd name="connsiteX177" fmla="*/ 1041466 w 3024845"/>
                <a:gd name="connsiteY177" fmla="*/ 408576 h 1078499"/>
                <a:gd name="connsiteX178" fmla="*/ 1053880 w 3024845"/>
                <a:gd name="connsiteY178" fmla="*/ 408576 h 1078499"/>
                <a:gd name="connsiteX179" fmla="*/ 1053880 w 3024845"/>
                <a:gd name="connsiteY179" fmla="*/ 409657 h 1078499"/>
                <a:gd name="connsiteX180" fmla="*/ 1053880 w 3024845"/>
                <a:gd name="connsiteY180" fmla="*/ 417223 h 1078499"/>
                <a:gd name="connsiteX181" fmla="*/ 1054640 w 3024845"/>
                <a:gd name="connsiteY181" fmla="*/ 417223 h 1078499"/>
                <a:gd name="connsiteX182" fmla="*/ 1059960 w 3024845"/>
                <a:gd name="connsiteY182" fmla="*/ 417223 h 1078499"/>
                <a:gd name="connsiteX183" fmla="*/ 1070093 w 3024845"/>
                <a:gd name="connsiteY183" fmla="*/ 412899 h 1078499"/>
                <a:gd name="connsiteX184" fmla="*/ 1074146 w 3024845"/>
                <a:gd name="connsiteY184" fmla="*/ 416142 h 1078499"/>
                <a:gd name="connsiteX185" fmla="*/ 1074146 w 3024845"/>
                <a:gd name="connsiteY185" fmla="*/ 408576 h 1078499"/>
                <a:gd name="connsiteX186" fmla="*/ 1076426 w 3024845"/>
                <a:gd name="connsiteY186" fmla="*/ 408576 h 1078499"/>
                <a:gd name="connsiteX187" fmla="*/ 1092387 w 3024845"/>
                <a:gd name="connsiteY187" fmla="*/ 408576 h 1078499"/>
                <a:gd name="connsiteX188" fmla="*/ 1092387 w 3024845"/>
                <a:gd name="connsiteY188" fmla="*/ 409657 h 1078499"/>
                <a:gd name="connsiteX189" fmla="*/ 1092387 w 3024845"/>
                <a:gd name="connsiteY189" fmla="*/ 417223 h 1078499"/>
                <a:gd name="connsiteX190" fmla="*/ 1122787 w 3024845"/>
                <a:gd name="connsiteY190" fmla="*/ 417223 h 1078499"/>
                <a:gd name="connsiteX191" fmla="*/ 1122787 w 3024845"/>
                <a:gd name="connsiteY191" fmla="*/ 418844 h 1078499"/>
                <a:gd name="connsiteX192" fmla="*/ 1122787 w 3024845"/>
                <a:gd name="connsiteY192" fmla="*/ 430194 h 1078499"/>
                <a:gd name="connsiteX193" fmla="*/ 1149134 w 3024845"/>
                <a:gd name="connsiteY193" fmla="*/ 430194 h 1078499"/>
                <a:gd name="connsiteX194" fmla="*/ 1149134 w 3024845"/>
                <a:gd name="connsiteY194" fmla="*/ 460458 h 1078499"/>
                <a:gd name="connsiteX195" fmla="*/ 1149894 w 3024845"/>
                <a:gd name="connsiteY195" fmla="*/ 460458 h 1078499"/>
                <a:gd name="connsiteX196" fmla="*/ 1155214 w 3024845"/>
                <a:gd name="connsiteY196" fmla="*/ 460458 h 1078499"/>
                <a:gd name="connsiteX197" fmla="*/ 1155214 w 3024845"/>
                <a:gd name="connsiteY197" fmla="*/ 461539 h 1078499"/>
                <a:gd name="connsiteX198" fmla="*/ 1155214 w 3024845"/>
                <a:gd name="connsiteY198" fmla="*/ 469106 h 1078499"/>
                <a:gd name="connsiteX199" fmla="*/ 1159268 w 3024845"/>
                <a:gd name="connsiteY199" fmla="*/ 499370 h 1078499"/>
                <a:gd name="connsiteX200" fmla="*/ 1160028 w 3024845"/>
                <a:gd name="connsiteY200" fmla="*/ 499370 h 1078499"/>
                <a:gd name="connsiteX201" fmla="*/ 1165348 w 3024845"/>
                <a:gd name="connsiteY201" fmla="*/ 499370 h 1078499"/>
                <a:gd name="connsiteX202" fmla="*/ 1165348 w 3024845"/>
                <a:gd name="connsiteY202" fmla="*/ 500181 h 1078499"/>
                <a:gd name="connsiteX203" fmla="*/ 1165348 w 3024845"/>
                <a:gd name="connsiteY203" fmla="*/ 505856 h 1078499"/>
                <a:gd name="connsiteX204" fmla="*/ 1166361 w 3024845"/>
                <a:gd name="connsiteY204" fmla="*/ 505856 h 1078499"/>
                <a:gd name="connsiteX205" fmla="*/ 1173454 w 3024845"/>
                <a:gd name="connsiteY205" fmla="*/ 505856 h 1078499"/>
                <a:gd name="connsiteX206" fmla="*/ 1173454 w 3024845"/>
                <a:gd name="connsiteY206" fmla="*/ 536121 h 1078499"/>
                <a:gd name="connsiteX207" fmla="*/ 1175481 w 3024845"/>
                <a:gd name="connsiteY207" fmla="*/ 536121 h 1078499"/>
                <a:gd name="connsiteX208" fmla="*/ 1189668 w 3024845"/>
                <a:gd name="connsiteY208" fmla="*/ 536121 h 1078499"/>
                <a:gd name="connsiteX209" fmla="*/ 1189668 w 3024845"/>
                <a:gd name="connsiteY209" fmla="*/ 559900 h 1078499"/>
                <a:gd name="connsiteX210" fmla="*/ 1191695 w 3024845"/>
                <a:gd name="connsiteY210" fmla="*/ 561521 h 1078499"/>
                <a:gd name="connsiteX211" fmla="*/ 1191695 w 3024845"/>
                <a:gd name="connsiteY211" fmla="*/ 572871 h 1078499"/>
                <a:gd name="connsiteX212" fmla="*/ 1192455 w 3024845"/>
                <a:gd name="connsiteY212" fmla="*/ 572871 h 1078499"/>
                <a:gd name="connsiteX213" fmla="*/ 1197775 w 3024845"/>
                <a:gd name="connsiteY213" fmla="*/ 572871 h 1078499"/>
                <a:gd name="connsiteX214" fmla="*/ 1197775 w 3024845"/>
                <a:gd name="connsiteY214" fmla="*/ 596650 h 1078499"/>
                <a:gd name="connsiteX215" fmla="*/ 1199041 w 3024845"/>
                <a:gd name="connsiteY215" fmla="*/ 596650 h 1078499"/>
                <a:gd name="connsiteX216" fmla="*/ 1207908 w 3024845"/>
                <a:gd name="connsiteY216" fmla="*/ 596650 h 1078499"/>
                <a:gd name="connsiteX217" fmla="*/ 1209935 w 3024845"/>
                <a:gd name="connsiteY217" fmla="*/ 600704 h 1078499"/>
                <a:gd name="connsiteX218" fmla="*/ 1209935 w 3024845"/>
                <a:gd name="connsiteY218" fmla="*/ 613945 h 1078499"/>
                <a:gd name="connsiteX219" fmla="*/ 1211455 w 3024845"/>
                <a:gd name="connsiteY219" fmla="*/ 612053 h 1078499"/>
                <a:gd name="connsiteX220" fmla="*/ 1222095 w 3024845"/>
                <a:gd name="connsiteY220" fmla="*/ 598812 h 1078499"/>
                <a:gd name="connsiteX221" fmla="*/ 1250469 w 3024845"/>
                <a:gd name="connsiteY221" fmla="*/ 598812 h 1078499"/>
                <a:gd name="connsiteX222" fmla="*/ 1250469 w 3024845"/>
                <a:gd name="connsiteY222" fmla="*/ 685283 h 1078499"/>
                <a:gd name="connsiteX223" fmla="*/ 1251229 w 3024845"/>
                <a:gd name="connsiteY223" fmla="*/ 685283 h 1078499"/>
                <a:gd name="connsiteX224" fmla="*/ 1256549 w 3024845"/>
                <a:gd name="connsiteY224" fmla="*/ 685283 h 1078499"/>
                <a:gd name="connsiteX225" fmla="*/ 1257309 w 3024845"/>
                <a:gd name="connsiteY225" fmla="*/ 683932 h 1078499"/>
                <a:gd name="connsiteX226" fmla="*/ 1262629 w 3024845"/>
                <a:gd name="connsiteY226" fmla="*/ 674474 h 1078499"/>
                <a:gd name="connsiteX227" fmla="*/ 1262629 w 3024845"/>
                <a:gd name="connsiteY227" fmla="*/ 676366 h 1078499"/>
                <a:gd name="connsiteX228" fmla="*/ 1262629 w 3024845"/>
                <a:gd name="connsiteY228" fmla="*/ 689607 h 1078499"/>
                <a:gd name="connsiteX229" fmla="*/ 1266682 w 3024845"/>
                <a:gd name="connsiteY229" fmla="*/ 644210 h 1078499"/>
                <a:gd name="connsiteX230" fmla="*/ 1267442 w 3024845"/>
                <a:gd name="connsiteY230" fmla="*/ 644210 h 1078499"/>
                <a:gd name="connsiteX231" fmla="*/ 1272762 w 3024845"/>
                <a:gd name="connsiteY231" fmla="*/ 644210 h 1078499"/>
                <a:gd name="connsiteX232" fmla="*/ 1272762 w 3024845"/>
                <a:gd name="connsiteY232" fmla="*/ 579356 h 1078499"/>
                <a:gd name="connsiteX233" fmla="*/ 1273776 w 3024845"/>
                <a:gd name="connsiteY233" fmla="*/ 579356 h 1078499"/>
                <a:gd name="connsiteX234" fmla="*/ 1280869 w 3024845"/>
                <a:gd name="connsiteY234" fmla="*/ 579356 h 1078499"/>
                <a:gd name="connsiteX235" fmla="*/ 1293029 w 3024845"/>
                <a:gd name="connsiteY235" fmla="*/ 536121 h 1078499"/>
                <a:gd name="connsiteX236" fmla="*/ 1294296 w 3024845"/>
                <a:gd name="connsiteY236" fmla="*/ 536121 h 1078499"/>
                <a:gd name="connsiteX237" fmla="*/ 1303163 w 3024845"/>
                <a:gd name="connsiteY237" fmla="*/ 536121 h 1078499"/>
                <a:gd name="connsiteX238" fmla="*/ 1313296 w 3024845"/>
                <a:gd name="connsiteY238" fmla="*/ 579356 h 1078499"/>
                <a:gd name="connsiteX239" fmla="*/ 1314309 w 3024845"/>
                <a:gd name="connsiteY239" fmla="*/ 579356 h 1078499"/>
                <a:gd name="connsiteX240" fmla="*/ 1321403 w 3024845"/>
                <a:gd name="connsiteY240" fmla="*/ 579356 h 1078499"/>
                <a:gd name="connsiteX241" fmla="*/ 1321403 w 3024845"/>
                <a:gd name="connsiteY241" fmla="*/ 618268 h 1078499"/>
                <a:gd name="connsiteX242" fmla="*/ 1323176 w 3024845"/>
                <a:gd name="connsiteY242" fmla="*/ 618268 h 1078499"/>
                <a:gd name="connsiteX243" fmla="*/ 1335590 w 3024845"/>
                <a:gd name="connsiteY243" fmla="*/ 618268 h 1078499"/>
                <a:gd name="connsiteX244" fmla="*/ 1335590 w 3024845"/>
                <a:gd name="connsiteY244" fmla="*/ 620430 h 1078499"/>
                <a:gd name="connsiteX245" fmla="*/ 1335590 w 3024845"/>
                <a:gd name="connsiteY245" fmla="*/ 635562 h 1078499"/>
                <a:gd name="connsiteX246" fmla="*/ 1339643 w 3024845"/>
                <a:gd name="connsiteY246" fmla="*/ 633401 h 1078499"/>
                <a:gd name="connsiteX247" fmla="*/ 1339643 w 3024845"/>
                <a:gd name="connsiteY247" fmla="*/ 618268 h 1078499"/>
                <a:gd name="connsiteX248" fmla="*/ 1341163 w 3024845"/>
                <a:gd name="connsiteY248" fmla="*/ 618268 h 1078499"/>
                <a:gd name="connsiteX249" fmla="*/ 1351803 w 3024845"/>
                <a:gd name="connsiteY249" fmla="*/ 618268 h 1078499"/>
                <a:gd name="connsiteX250" fmla="*/ 1351803 w 3024845"/>
                <a:gd name="connsiteY250" fmla="*/ 619889 h 1078499"/>
                <a:gd name="connsiteX251" fmla="*/ 1351803 w 3024845"/>
                <a:gd name="connsiteY251" fmla="*/ 631239 h 1078499"/>
                <a:gd name="connsiteX252" fmla="*/ 1382204 w 3024845"/>
                <a:gd name="connsiteY252" fmla="*/ 631239 h 1078499"/>
                <a:gd name="connsiteX253" fmla="*/ 1382204 w 3024845"/>
                <a:gd name="connsiteY253" fmla="*/ 594489 h 1078499"/>
                <a:gd name="connsiteX254" fmla="*/ 1383470 w 3024845"/>
                <a:gd name="connsiteY254" fmla="*/ 594489 h 1078499"/>
                <a:gd name="connsiteX255" fmla="*/ 1392337 w 3024845"/>
                <a:gd name="connsiteY255" fmla="*/ 594489 h 1078499"/>
                <a:gd name="connsiteX256" fmla="*/ 1392337 w 3024845"/>
                <a:gd name="connsiteY256" fmla="*/ 616106 h 1078499"/>
                <a:gd name="connsiteX257" fmla="*/ 1394364 w 3024845"/>
                <a:gd name="connsiteY257" fmla="*/ 583680 h 1078499"/>
                <a:gd name="connsiteX258" fmla="*/ 1416657 w 3024845"/>
                <a:gd name="connsiteY258" fmla="*/ 583680 h 1078499"/>
                <a:gd name="connsiteX259" fmla="*/ 1416657 w 3024845"/>
                <a:gd name="connsiteY259" fmla="*/ 582058 h 1078499"/>
                <a:gd name="connsiteX260" fmla="*/ 1416657 w 3024845"/>
                <a:gd name="connsiteY260" fmla="*/ 570709 h 1078499"/>
                <a:gd name="connsiteX261" fmla="*/ 1417417 w 3024845"/>
                <a:gd name="connsiteY261" fmla="*/ 570709 h 1078499"/>
                <a:gd name="connsiteX262" fmla="*/ 1422737 w 3024845"/>
                <a:gd name="connsiteY262" fmla="*/ 570709 h 1078499"/>
                <a:gd name="connsiteX263" fmla="*/ 1422737 w 3024845"/>
                <a:gd name="connsiteY263" fmla="*/ 568818 h 1078499"/>
                <a:gd name="connsiteX264" fmla="*/ 1422737 w 3024845"/>
                <a:gd name="connsiteY264" fmla="*/ 555577 h 1078499"/>
                <a:gd name="connsiteX265" fmla="*/ 1426791 w 3024845"/>
                <a:gd name="connsiteY265" fmla="*/ 562062 h 1078499"/>
                <a:gd name="connsiteX266" fmla="*/ 1429071 w 3024845"/>
                <a:gd name="connsiteY266" fmla="*/ 562062 h 1078499"/>
                <a:gd name="connsiteX267" fmla="*/ 1445031 w 3024845"/>
                <a:gd name="connsiteY267" fmla="*/ 562062 h 1078499"/>
                <a:gd name="connsiteX268" fmla="*/ 1445031 w 3024845"/>
                <a:gd name="connsiteY268" fmla="*/ 561251 h 1078499"/>
                <a:gd name="connsiteX269" fmla="*/ 1445031 w 3024845"/>
                <a:gd name="connsiteY269" fmla="*/ 555577 h 1078499"/>
                <a:gd name="connsiteX270" fmla="*/ 1445791 w 3024845"/>
                <a:gd name="connsiteY270" fmla="*/ 555577 h 1078499"/>
                <a:gd name="connsiteX271" fmla="*/ 1451111 w 3024845"/>
                <a:gd name="connsiteY271" fmla="*/ 555577 h 1078499"/>
                <a:gd name="connsiteX272" fmla="*/ 1451111 w 3024845"/>
                <a:gd name="connsiteY272" fmla="*/ 556928 h 1078499"/>
                <a:gd name="connsiteX273" fmla="*/ 1451111 w 3024845"/>
                <a:gd name="connsiteY273" fmla="*/ 566386 h 1078499"/>
                <a:gd name="connsiteX274" fmla="*/ 1489618 w 3024845"/>
                <a:gd name="connsiteY274" fmla="*/ 566386 h 1078499"/>
                <a:gd name="connsiteX275" fmla="*/ 1489618 w 3024845"/>
                <a:gd name="connsiteY275" fmla="*/ 704739 h 1078499"/>
                <a:gd name="connsiteX276" fmla="*/ 1491138 w 3024845"/>
                <a:gd name="connsiteY276" fmla="*/ 704739 h 1078499"/>
                <a:gd name="connsiteX277" fmla="*/ 1501778 w 3024845"/>
                <a:gd name="connsiteY277" fmla="*/ 704739 h 1078499"/>
                <a:gd name="connsiteX278" fmla="*/ 1501778 w 3024845"/>
                <a:gd name="connsiteY278" fmla="*/ 691769 h 1078499"/>
                <a:gd name="connsiteX279" fmla="*/ 1505832 w 3024845"/>
                <a:gd name="connsiteY279" fmla="*/ 691769 h 1078499"/>
                <a:gd name="connsiteX280" fmla="*/ 1505832 w 3024845"/>
                <a:gd name="connsiteY280" fmla="*/ 704739 h 1078499"/>
                <a:gd name="connsiteX281" fmla="*/ 1536232 w 3024845"/>
                <a:gd name="connsiteY281" fmla="*/ 704739 h 1078499"/>
                <a:gd name="connsiteX282" fmla="*/ 1536232 w 3024845"/>
                <a:gd name="connsiteY282" fmla="*/ 674474 h 1078499"/>
                <a:gd name="connsiteX283" fmla="*/ 1548392 w 3024845"/>
                <a:gd name="connsiteY283" fmla="*/ 674474 h 1078499"/>
                <a:gd name="connsiteX284" fmla="*/ 1560552 w 3024845"/>
                <a:gd name="connsiteY284" fmla="*/ 672313 h 1078499"/>
                <a:gd name="connsiteX285" fmla="*/ 1564606 w 3024845"/>
                <a:gd name="connsiteY285" fmla="*/ 674474 h 1078499"/>
                <a:gd name="connsiteX286" fmla="*/ 1574739 w 3024845"/>
                <a:gd name="connsiteY286" fmla="*/ 674474 h 1078499"/>
                <a:gd name="connsiteX287" fmla="*/ 1574739 w 3024845"/>
                <a:gd name="connsiteY287" fmla="*/ 704739 h 1078499"/>
                <a:gd name="connsiteX288" fmla="*/ 1582846 w 3024845"/>
                <a:gd name="connsiteY288" fmla="*/ 704739 h 1078499"/>
                <a:gd name="connsiteX289" fmla="*/ 1582846 w 3024845"/>
                <a:gd name="connsiteY289" fmla="*/ 722034 h 1078499"/>
                <a:gd name="connsiteX290" fmla="*/ 1592182 w 3024845"/>
                <a:gd name="connsiteY290" fmla="*/ 722939 h 1078499"/>
                <a:gd name="connsiteX291" fmla="*/ 1605140 w 3024845"/>
                <a:gd name="connsiteY291" fmla="*/ 722939 h 1078499"/>
                <a:gd name="connsiteX292" fmla="*/ 1605140 w 3024845"/>
                <a:gd name="connsiteY292" fmla="*/ 706901 h 1078499"/>
                <a:gd name="connsiteX293" fmla="*/ 1673096 w 3024845"/>
                <a:gd name="connsiteY293" fmla="*/ 706901 h 1078499"/>
                <a:gd name="connsiteX294" fmla="*/ 1673096 w 3024845"/>
                <a:gd name="connsiteY294" fmla="*/ 621648 h 1078499"/>
                <a:gd name="connsiteX295" fmla="*/ 1745104 w 3024845"/>
                <a:gd name="connsiteY295" fmla="*/ 621648 h 1078499"/>
                <a:gd name="connsiteX296" fmla="*/ 1745104 w 3024845"/>
                <a:gd name="connsiteY296" fmla="*/ 700416 h 1078499"/>
                <a:gd name="connsiteX297" fmla="*/ 1747008 w 3024845"/>
                <a:gd name="connsiteY297" fmla="*/ 700416 h 1078499"/>
                <a:gd name="connsiteX298" fmla="*/ 1748250 w 3024845"/>
                <a:gd name="connsiteY298" fmla="*/ 722939 h 1078499"/>
                <a:gd name="connsiteX299" fmla="*/ 1757926 w 3024845"/>
                <a:gd name="connsiteY299" fmla="*/ 722939 h 1078499"/>
                <a:gd name="connsiteX300" fmla="*/ 1759168 w 3024845"/>
                <a:gd name="connsiteY300" fmla="*/ 700416 h 1078499"/>
                <a:gd name="connsiteX301" fmla="*/ 1765248 w 3024845"/>
                <a:gd name="connsiteY301" fmla="*/ 700416 h 1078499"/>
                <a:gd name="connsiteX302" fmla="*/ 1766490 w 3024845"/>
                <a:gd name="connsiteY302" fmla="*/ 722939 h 1078499"/>
                <a:gd name="connsiteX303" fmla="*/ 1817112 w 3024845"/>
                <a:gd name="connsiteY303" fmla="*/ 722939 h 1078499"/>
                <a:gd name="connsiteX304" fmla="*/ 1817112 w 3024845"/>
                <a:gd name="connsiteY304" fmla="*/ 559911 h 1078499"/>
                <a:gd name="connsiteX305" fmla="*/ 2014439 w 3024845"/>
                <a:gd name="connsiteY305" fmla="*/ 559911 h 1078499"/>
                <a:gd name="connsiteX306" fmla="*/ 2014439 w 3024845"/>
                <a:gd name="connsiteY306" fmla="*/ 722939 h 1078499"/>
                <a:gd name="connsiteX307" fmla="*/ 2033136 w 3024845"/>
                <a:gd name="connsiteY307" fmla="*/ 722939 h 1078499"/>
                <a:gd name="connsiteX308" fmla="*/ 2033136 w 3024845"/>
                <a:gd name="connsiteY308" fmla="*/ 640246 h 1078499"/>
                <a:gd name="connsiteX309" fmla="*/ 2128256 w 3024845"/>
                <a:gd name="connsiteY309" fmla="*/ 640246 h 1078499"/>
                <a:gd name="connsiteX310" fmla="*/ 2140186 w 3024845"/>
                <a:gd name="connsiteY310" fmla="*/ 322105 h 1078499"/>
                <a:gd name="connsiteX311" fmla="*/ 2128026 w 3024845"/>
                <a:gd name="connsiteY311" fmla="*/ 300487 h 1078499"/>
                <a:gd name="connsiteX312" fmla="*/ 2121946 w 3024845"/>
                <a:gd name="connsiteY312" fmla="*/ 296163 h 1078499"/>
                <a:gd name="connsiteX313" fmla="*/ 2130053 w 3024845"/>
                <a:gd name="connsiteY313" fmla="*/ 272384 h 1078499"/>
                <a:gd name="connsiteX314" fmla="*/ 2130053 w 3024845"/>
                <a:gd name="connsiteY314" fmla="*/ 255090 h 1078499"/>
                <a:gd name="connsiteX315" fmla="*/ 2144240 w 3024845"/>
                <a:gd name="connsiteY315" fmla="*/ 255090 h 1078499"/>
                <a:gd name="connsiteX316" fmla="*/ 2144240 w 3024845"/>
                <a:gd name="connsiteY316" fmla="*/ 233472 h 1078499"/>
                <a:gd name="connsiteX317" fmla="*/ 2146266 w 3024845"/>
                <a:gd name="connsiteY317" fmla="*/ 229148 h 1078499"/>
                <a:gd name="connsiteX318" fmla="*/ 2146266 w 3024845"/>
                <a:gd name="connsiteY318" fmla="*/ 151324 h 1078499"/>
                <a:gd name="connsiteX319" fmla="*/ 2144240 w 3024845"/>
                <a:gd name="connsiteY319" fmla="*/ 144839 h 1078499"/>
                <a:gd name="connsiteX320" fmla="*/ 2150320 w 3024845"/>
                <a:gd name="connsiteY320" fmla="*/ 138353 h 1078499"/>
                <a:gd name="connsiteX321" fmla="*/ 2150320 w 3024845"/>
                <a:gd name="connsiteY321" fmla="*/ 79985 h 1078499"/>
                <a:gd name="connsiteX322" fmla="*/ 2152346 w 3024845"/>
                <a:gd name="connsiteY322" fmla="*/ 75662 h 1078499"/>
                <a:gd name="connsiteX323" fmla="*/ 2152346 w 3024845"/>
                <a:gd name="connsiteY323" fmla="*/ 19456 h 1078499"/>
                <a:gd name="connsiteX324" fmla="*/ 2154373 w 3024845"/>
                <a:gd name="connsiteY324" fmla="*/ 0 h 1078499"/>
                <a:gd name="connsiteX325" fmla="*/ 2162480 w 3024845"/>
                <a:gd name="connsiteY325" fmla="*/ 138353 h 1078499"/>
                <a:gd name="connsiteX326" fmla="*/ 2168560 w 3024845"/>
                <a:gd name="connsiteY326" fmla="*/ 144839 h 1078499"/>
                <a:gd name="connsiteX327" fmla="*/ 2166533 w 3024845"/>
                <a:gd name="connsiteY327" fmla="*/ 151324 h 1078499"/>
                <a:gd name="connsiteX328" fmla="*/ 2166533 w 3024845"/>
                <a:gd name="connsiteY328" fmla="*/ 229148 h 1078499"/>
                <a:gd name="connsiteX329" fmla="*/ 2168560 w 3024845"/>
                <a:gd name="connsiteY329" fmla="*/ 233472 h 1078499"/>
                <a:gd name="connsiteX330" fmla="*/ 2168560 w 3024845"/>
                <a:gd name="connsiteY330" fmla="*/ 255090 h 1078499"/>
                <a:gd name="connsiteX331" fmla="*/ 2182747 w 3024845"/>
                <a:gd name="connsiteY331" fmla="*/ 255090 h 1078499"/>
                <a:gd name="connsiteX332" fmla="*/ 2182747 w 3024845"/>
                <a:gd name="connsiteY332" fmla="*/ 272384 h 1078499"/>
                <a:gd name="connsiteX333" fmla="*/ 2190854 w 3024845"/>
                <a:gd name="connsiteY333" fmla="*/ 296163 h 1078499"/>
                <a:gd name="connsiteX334" fmla="*/ 2184774 w 3024845"/>
                <a:gd name="connsiteY334" fmla="*/ 300487 h 1078499"/>
                <a:gd name="connsiteX335" fmla="*/ 2172613 w 3024845"/>
                <a:gd name="connsiteY335" fmla="*/ 322105 h 1078499"/>
                <a:gd name="connsiteX336" fmla="*/ 2180720 w 3024845"/>
                <a:gd name="connsiteY336" fmla="*/ 575033 h 1078499"/>
                <a:gd name="connsiteX337" fmla="*/ 2245574 w 3024845"/>
                <a:gd name="connsiteY337" fmla="*/ 575033 h 1078499"/>
                <a:gd name="connsiteX338" fmla="*/ 2245574 w 3024845"/>
                <a:gd name="connsiteY338" fmla="*/ 650695 h 1078499"/>
                <a:gd name="connsiteX339" fmla="*/ 2253681 w 3024845"/>
                <a:gd name="connsiteY339" fmla="*/ 650695 h 1078499"/>
                <a:gd name="connsiteX340" fmla="*/ 2255708 w 3024845"/>
                <a:gd name="connsiteY340" fmla="*/ 644210 h 1078499"/>
                <a:gd name="connsiteX341" fmla="*/ 2261788 w 3024845"/>
                <a:gd name="connsiteY341" fmla="*/ 644210 h 1078499"/>
                <a:gd name="connsiteX342" fmla="*/ 2263815 w 3024845"/>
                <a:gd name="connsiteY342" fmla="*/ 652857 h 1078499"/>
                <a:gd name="connsiteX343" fmla="*/ 2275975 w 3024845"/>
                <a:gd name="connsiteY343" fmla="*/ 652857 h 1078499"/>
                <a:gd name="connsiteX344" fmla="*/ 2275975 w 3024845"/>
                <a:gd name="connsiteY344" fmla="*/ 646371 h 1078499"/>
                <a:gd name="connsiteX345" fmla="*/ 2298268 w 3024845"/>
                <a:gd name="connsiteY345" fmla="*/ 646371 h 1078499"/>
                <a:gd name="connsiteX346" fmla="*/ 2298268 w 3024845"/>
                <a:gd name="connsiteY346" fmla="*/ 652857 h 1078499"/>
                <a:gd name="connsiteX347" fmla="*/ 2318535 w 3024845"/>
                <a:gd name="connsiteY347" fmla="*/ 652857 h 1078499"/>
                <a:gd name="connsiteX348" fmla="*/ 2318535 w 3024845"/>
                <a:gd name="connsiteY348" fmla="*/ 698254 h 1078499"/>
                <a:gd name="connsiteX349" fmla="*/ 2332722 w 3024845"/>
                <a:gd name="connsiteY349" fmla="*/ 698254 h 1078499"/>
                <a:gd name="connsiteX350" fmla="*/ 2332722 w 3024845"/>
                <a:gd name="connsiteY350" fmla="*/ 685283 h 1078499"/>
                <a:gd name="connsiteX351" fmla="*/ 2348936 w 3024845"/>
                <a:gd name="connsiteY351" fmla="*/ 685283 h 1078499"/>
                <a:gd name="connsiteX352" fmla="*/ 2348936 w 3024845"/>
                <a:gd name="connsiteY352" fmla="*/ 505856 h 1078499"/>
                <a:gd name="connsiteX353" fmla="*/ 2355016 w 3024845"/>
                <a:gd name="connsiteY353" fmla="*/ 499370 h 1078499"/>
                <a:gd name="connsiteX354" fmla="*/ 2427977 w 3024845"/>
                <a:gd name="connsiteY354" fmla="*/ 499370 h 1078499"/>
                <a:gd name="connsiteX355" fmla="*/ 2427977 w 3024845"/>
                <a:gd name="connsiteY355" fmla="*/ 508018 h 1078499"/>
                <a:gd name="connsiteX356" fmla="*/ 2438110 w 3024845"/>
                <a:gd name="connsiteY356" fmla="*/ 508018 h 1078499"/>
                <a:gd name="connsiteX357" fmla="*/ 2438110 w 3024845"/>
                <a:gd name="connsiteY357" fmla="*/ 622592 h 1078499"/>
                <a:gd name="connsiteX358" fmla="*/ 2460404 w 3024845"/>
                <a:gd name="connsiteY358" fmla="*/ 622592 h 1078499"/>
                <a:gd name="connsiteX359" fmla="*/ 2460404 w 3024845"/>
                <a:gd name="connsiteY359" fmla="*/ 555577 h 1078499"/>
                <a:gd name="connsiteX360" fmla="*/ 2486751 w 3024845"/>
                <a:gd name="connsiteY360" fmla="*/ 555577 h 1078499"/>
                <a:gd name="connsiteX361" fmla="*/ 2490804 w 3024845"/>
                <a:gd name="connsiteY361" fmla="*/ 551253 h 1078499"/>
                <a:gd name="connsiteX362" fmla="*/ 2498911 w 3024845"/>
                <a:gd name="connsiteY362" fmla="*/ 551253 h 1078499"/>
                <a:gd name="connsiteX363" fmla="*/ 2502964 w 3024845"/>
                <a:gd name="connsiteY363" fmla="*/ 555577 h 1078499"/>
                <a:gd name="connsiteX364" fmla="*/ 2525258 w 3024845"/>
                <a:gd name="connsiteY364" fmla="*/ 555577 h 1078499"/>
                <a:gd name="connsiteX365" fmla="*/ 2525258 w 3024845"/>
                <a:gd name="connsiteY365" fmla="*/ 438841 h 1078499"/>
                <a:gd name="connsiteX366" fmla="*/ 2582005 w 3024845"/>
                <a:gd name="connsiteY366" fmla="*/ 428032 h 1078499"/>
                <a:gd name="connsiteX367" fmla="*/ 2582005 w 3024845"/>
                <a:gd name="connsiteY367" fmla="*/ 429113 h 1078499"/>
                <a:gd name="connsiteX368" fmla="*/ 2582005 w 3024845"/>
                <a:gd name="connsiteY368" fmla="*/ 436679 h 1078499"/>
                <a:gd name="connsiteX369" fmla="*/ 2608352 w 3024845"/>
                <a:gd name="connsiteY369" fmla="*/ 436679 h 1078499"/>
                <a:gd name="connsiteX370" fmla="*/ 2608352 w 3024845"/>
                <a:gd name="connsiteY370" fmla="*/ 691769 h 1078499"/>
                <a:gd name="connsiteX371" fmla="*/ 2630646 w 3024845"/>
                <a:gd name="connsiteY371" fmla="*/ 691769 h 1078499"/>
                <a:gd name="connsiteX372" fmla="*/ 2630646 w 3024845"/>
                <a:gd name="connsiteY372" fmla="*/ 687445 h 1078499"/>
                <a:gd name="connsiteX373" fmla="*/ 2642806 w 3024845"/>
                <a:gd name="connsiteY373" fmla="*/ 687445 h 1078499"/>
                <a:gd name="connsiteX374" fmla="*/ 2642806 w 3024845"/>
                <a:gd name="connsiteY374" fmla="*/ 691769 h 1078499"/>
                <a:gd name="connsiteX375" fmla="*/ 2667126 w 3024845"/>
                <a:gd name="connsiteY375" fmla="*/ 691769 h 1078499"/>
                <a:gd name="connsiteX376" fmla="*/ 2667126 w 3024845"/>
                <a:gd name="connsiteY376" fmla="*/ 678798 h 1078499"/>
                <a:gd name="connsiteX377" fmla="*/ 2695500 w 3024845"/>
                <a:gd name="connsiteY377" fmla="*/ 678798 h 1078499"/>
                <a:gd name="connsiteX378" fmla="*/ 2707660 w 3024845"/>
                <a:gd name="connsiteY378" fmla="*/ 674474 h 1078499"/>
                <a:gd name="connsiteX379" fmla="*/ 2727927 w 3024845"/>
                <a:gd name="connsiteY379" fmla="*/ 678798 h 1078499"/>
                <a:gd name="connsiteX380" fmla="*/ 2727927 w 3024845"/>
                <a:gd name="connsiteY380" fmla="*/ 661504 h 1078499"/>
                <a:gd name="connsiteX381" fmla="*/ 2736034 w 3024845"/>
                <a:gd name="connsiteY381" fmla="*/ 661504 h 1078499"/>
                <a:gd name="connsiteX382" fmla="*/ 2736034 w 3024845"/>
                <a:gd name="connsiteY382" fmla="*/ 648533 h 1078499"/>
                <a:gd name="connsiteX383" fmla="*/ 2792781 w 3024845"/>
                <a:gd name="connsiteY383" fmla="*/ 648533 h 1078499"/>
                <a:gd name="connsiteX384" fmla="*/ 2792781 w 3024845"/>
                <a:gd name="connsiteY384" fmla="*/ 618268 h 1078499"/>
                <a:gd name="connsiteX385" fmla="*/ 2811021 w 3024845"/>
                <a:gd name="connsiteY385" fmla="*/ 618268 h 1078499"/>
                <a:gd name="connsiteX386" fmla="*/ 2811021 w 3024845"/>
                <a:gd name="connsiteY386" fmla="*/ 611783 h 1078499"/>
                <a:gd name="connsiteX387" fmla="*/ 2823181 w 3024845"/>
                <a:gd name="connsiteY387" fmla="*/ 611783 h 1078499"/>
                <a:gd name="connsiteX388" fmla="*/ 2823181 w 3024845"/>
                <a:gd name="connsiteY388" fmla="*/ 618268 h 1078499"/>
                <a:gd name="connsiteX389" fmla="*/ 2839395 w 3024845"/>
                <a:gd name="connsiteY389" fmla="*/ 618268 h 1078499"/>
                <a:gd name="connsiteX390" fmla="*/ 2839395 w 3024845"/>
                <a:gd name="connsiteY390" fmla="*/ 667989 h 1078499"/>
                <a:gd name="connsiteX391" fmla="*/ 2871822 w 3024845"/>
                <a:gd name="connsiteY391" fmla="*/ 667989 h 1078499"/>
                <a:gd name="connsiteX392" fmla="*/ 2871822 w 3024845"/>
                <a:gd name="connsiteY392" fmla="*/ 642048 h 1078499"/>
                <a:gd name="connsiteX393" fmla="*/ 2910329 w 3024845"/>
                <a:gd name="connsiteY393" fmla="*/ 642048 h 1078499"/>
                <a:gd name="connsiteX394" fmla="*/ 2910329 w 3024845"/>
                <a:gd name="connsiteY394" fmla="*/ 611783 h 1078499"/>
                <a:gd name="connsiteX395" fmla="*/ 2958970 w 3024845"/>
                <a:gd name="connsiteY395" fmla="*/ 611783 h 1078499"/>
                <a:gd name="connsiteX396" fmla="*/ 2958970 w 3024845"/>
                <a:gd name="connsiteY396" fmla="*/ 722939 h 1078499"/>
                <a:gd name="connsiteX397" fmla="*/ 2958970 w 3024845"/>
                <a:gd name="connsiteY397" fmla="*/ 736718 h 1078499"/>
                <a:gd name="connsiteX398" fmla="*/ 3024845 w 3024845"/>
                <a:gd name="connsiteY398" fmla="*/ 736718 h 1078499"/>
                <a:gd name="connsiteX399" fmla="*/ 3024845 w 3024845"/>
                <a:gd name="connsiteY399" fmla="*/ 1078499 h 1078499"/>
                <a:gd name="connsiteX400" fmla="*/ 2054 w 3024845"/>
                <a:gd name="connsiteY400" fmla="*/ 1076166 h 1078499"/>
                <a:gd name="connsiteX401" fmla="*/ 0 w 3024845"/>
                <a:gd name="connsiteY401" fmla="*/ 642048 h 1078499"/>
                <a:gd name="connsiteX402" fmla="*/ 20267 w 3024845"/>
                <a:gd name="connsiteY402" fmla="*/ 642048 h 1078499"/>
                <a:gd name="connsiteX403" fmla="*/ 20774 w 3024845"/>
                <a:gd name="connsiteY403" fmla="*/ 640967 h 1078499"/>
                <a:gd name="connsiteX404" fmla="*/ 24320 w 3024845"/>
                <a:gd name="connsiteY404" fmla="*/ 633401 h 1078499"/>
                <a:gd name="connsiteX405" fmla="*/ 26094 w 3024845"/>
                <a:gd name="connsiteY405" fmla="*/ 633671 h 1078499"/>
                <a:gd name="connsiteX406" fmla="*/ 38507 w 3024845"/>
                <a:gd name="connsiteY406" fmla="*/ 635562 h 1078499"/>
                <a:gd name="connsiteX407" fmla="*/ 39014 w 3024845"/>
                <a:gd name="connsiteY407" fmla="*/ 636914 h 1078499"/>
                <a:gd name="connsiteX408" fmla="*/ 42560 w 3024845"/>
                <a:gd name="connsiteY408" fmla="*/ 646371 h 1078499"/>
                <a:gd name="connsiteX409" fmla="*/ 68907 w 3024845"/>
                <a:gd name="connsiteY409" fmla="*/ 648533 h 1078499"/>
                <a:gd name="connsiteX410" fmla="*/ 68907 w 3024845"/>
                <a:gd name="connsiteY410" fmla="*/ 525312 h 1078499"/>
                <a:gd name="connsiteX411" fmla="*/ 70934 w 3024845"/>
                <a:gd name="connsiteY411" fmla="*/ 525312 h 1078499"/>
                <a:gd name="connsiteX412" fmla="*/ 85121 w 3024845"/>
                <a:gd name="connsiteY412" fmla="*/ 525312 h 1078499"/>
                <a:gd name="connsiteX413" fmla="*/ 85121 w 3024845"/>
                <a:gd name="connsiteY413" fmla="*/ 389120 h 1078499"/>
                <a:gd name="connsiteX414" fmla="*/ 86894 w 3024845"/>
                <a:gd name="connsiteY414" fmla="*/ 389120 h 1078499"/>
                <a:gd name="connsiteX415" fmla="*/ 99308 w 3024845"/>
                <a:gd name="connsiteY415" fmla="*/ 389120 h 1078499"/>
                <a:gd name="connsiteX416" fmla="*/ 99308 w 3024845"/>
                <a:gd name="connsiteY416" fmla="*/ 274546 h 1078499"/>
                <a:gd name="connsiteX417" fmla="*/ 103361 w 3024845"/>
                <a:gd name="connsiteY417" fmla="*/ 246442 h 1078499"/>
                <a:gd name="connsiteX418" fmla="*/ 105388 w 3024845"/>
                <a:gd name="connsiteY418" fmla="*/ 246442 h 1078499"/>
                <a:gd name="connsiteX419" fmla="*/ 119575 w 3024845"/>
                <a:gd name="connsiteY419" fmla="*/ 246442 h 1078499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40186 w 3024845"/>
                <a:gd name="connsiteY310" fmla="*/ 302649 h 1059043"/>
                <a:gd name="connsiteX311" fmla="*/ 2128026 w 3024845"/>
                <a:gd name="connsiteY311" fmla="*/ 281031 h 1059043"/>
                <a:gd name="connsiteX312" fmla="*/ 2121946 w 3024845"/>
                <a:gd name="connsiteY312" fmla="*/ 276707 h 1059043"/>
                <a:gd name="connsiteX313" fmla="*/ 2130053 w 3024845"/>
                <a:gd name="connsiteY313" fmla="*/ 252928 h 1059043"/>
                <a:gd name="connsiteX314" fmla="*/ 2130053 w 3024845"/>
                <a:gd name="connsiteY314" fmla="*/ 235634 h 1059043"/>
                <a:gd name="connsiteX315" fmla="*/ 2144240 w 3024845"/>
                <a:gd name="connsiteY315" fmla="*/ 235634 h 1059043"/>
                <a:gd name="connsiteX316" fmla="*/ 2144240 w 3024845"/>
                <a:gd name="connsiteY316" fmla="*/ 214016 h 1059043"/>
                <a:gd name="connsiteX317" fmla="*/ 2146266 w 3024845"/>
                <a:gd name="connsiteY317" fmla="*/ 209692 h 1059043"/>
                <a:gd name="connsiteX318" fmla="*/ 2146266 w 3024845"/>
                <a:gd name="connsiteY318" fmla="*/ 131868 h 1059043"/>
                <a:gd name="connsiteX319" fmla="*/ 2144240 w 3024845"/>
                <a:gd name="connsiteY319" fmla="*/ 125383 h 1059043"/>
                <a:gd name="connsiteX320" fmla="*/ 2150320 w 3024845"/>
                <a:gd name="connsiteY320" fmla="*/ 118897 h 1059043"/>
                <a:gd name="connsiteX321" fmla="*/ 2150320 w 3024845"/>
                <a:gd name="connsiteY321" fmla="*/ 60529 h 1059043"/>
                <a:gd name="connsiteX322" fmla="*/ 2152346 w 3024845"/>
                <a:gd name="connsiteY322" fmla="*/ 56206 h 1059043"/>
                <a:gd name="connsiteX323" fmla="*/ 2152346 w 3024845"/>
                <a:gd name="connsiteY323" fmla="*/ 0 h 1059043"/>
                <a:gd name="connsiteX324" fmla="*/ 2162480 w 3024845"/>
                <a:gd name="connsiteY324" fmla="*/ 118897 h 1059043"/>
                <a:gd name="connsiteX325" fmla="*/ 2168560 w 3024845"/>
                <a:gd name="connsiteY325" fmla="*/ 125383 h 1059043"/>
                <a:gd name="connsiteX326" fmla="*/ 2166533 w 3024845"/>
                <a:gd name="connsiteY326" fmla="*/ 131868 h 1059043"/>
                <a:gd name="connsiteX327" fmla="*/ 2166533 w 3024845"/>
                <a:gd name="connsiteY327" fmla="*/ 209692 h 1059043"/>
                <a:gd name="connsiteX328" fmla="*/ 2168560 w 3024845"/>
                <a:gd name="connsiteY328" fmla="*/ 214016 h 1059043"/>
                <a:gd name="connsiteX329" fmla="*/ 2168560 w 3024845"/>
                <a:gd name="connsiteY329" fmla="*/ 235634 h 1059043"/>
                <a:gd name="connsiteX330" fmla="*/ 2182747 w 3024845"/>
                <a:gd name="connsiteY330" fmla="*/ 235634 h 1059043"/>
                <a:gd name="connsiteX331" fmla="*/ 2182747 w 3024845"/>
                <a:gd name="connsiteY331" fmla="*/ 252928 h 1059043"/>
                <a:gd name="connsiteX332" fmla="*/ 2190854 w 3024845"/>
                <a:gd name="connsiteY332" fmla="*/ 276707 h 1059043"/>
                <a:gd name="connsiteX333" fmla="*/ 2184774 w 3024845"/>
                <a:gd name="connsiteY333" fmla="*/ 281031 h 1059043"/>
                <a:gd name="connsiteX334" fmla="*/ 2172613 w 3024845"/>
                <a:gd name="connsiteY334" fmla="*/ 302649 h 1059043"/>
                <a:gd name="connsiteX335" fmla="*/ 2180720 w 3024845"/>
                <a:gd name="connsiteY335" fmla="*/ 555577 h 1059043"/>
                <a:gd name="connsiteX336" fmla="*/ 2245574 w 3024845"/>
                <a:gd name="connsiteY336" fmla="*/ 555577 h 1059043"/>
                <a:gd name="connsiteX337" fmla="*/ 2245574 w 3024845"/>
                <a:gd name="connsiteY337" fmla="*/ 631239 h 1059043"/>
                <a:gd name="connsiteX338" fmla="*/ 2253681 w 3024845"/>
                <a:gd name="connsiteY338" fmla="*/ 631239 h 1059043"/>
                <a:gd name="connsiteX339" fmla="*/ 2255708 w 3024845"/>
                <a:gd name="connsiteY339" fmla="*/ 624754 h 1059043"/>
                <a:gd name="connsiteX340" fmla="*/ 2261788 w 3024845"/>
                <a:gd name="connsiteY340" fmla="*/ 624754 h 1059043"/>
                <a:gd name="connsiteX341" fmla="*/ 2263815 w 3024845"/>
                <a:gd name="connsiteY341" fmla="*/ 633401 h 1059043"/>
                <a:gd name="connsiteX342" fmla="*/ 2275975 w 3024845"/>
                <a:gd name="connsiteY342" fmla="*/ 633401 h 1059043"/>
                <a:gd name="connsiteX343" fmla="*/ 2275975 w 3024845"/>
                <a:gd name="connsiteY343" fmla="*/ 626915 h 1059043"/>
                <a:gd name="connsiteX344" fmla="*/ 2298268 w 3024845"/>
                <a:gd name="connsiteY344" fmla="*/ 626915 h 1059043"/>
                <a:gd name="connsiteX345" fmla="*/ 2298268 w 3024845"/>
                <a:gd name="connsiteY345" fmla="*/ 633401 h 1059043"/>
                <a:gd name="connsiteX346" fmla="*/ 2318535 w 3024845"/>
                <a:gd name="connsiteY346" fmla="*/ 633401 h 1059043"/>
                <a:gd name="connsiteX347" fmla="*/ 2318535 w 3024845"/>
                <a:gd name="connsiteY347" fmla="*/ 678798 h 1059043"/>
                <a:gd name="connsiteX348" fmla="*/ 2332722 w 3024845"/>
                <a:gd name="connsiteY348" fmla="*/ 678798 h 1059043"/>
                <a:gd name="connsiteX349" fmla="*/ 2332722 w 3024845"/>
                <a:gd name="connsiteY349" fmla="*/ 665827 h 1059043"/>
                <a:gd name="connsiteX350" fmla="*/ 2348936 w 3024845"/>
                <a:gd name="connsiteY350" fmla="*/ 665827 h 1059043"/>
                <a:gd name="connsiteX351" fmla="*/ 2348936 w 3024845"/>
                <a:gd name="connsiteY351" fmla="*/ 486400 h 1059043"/>
                <a:gd name="connsiteX352" fmla="*/ 2355016 w 3024845"/>
                <a:gd name="connsiteY352" fmla="*/ 479914 h 1059043"/>
                <a:gd name="connsiteX353" fmla="*/ 2427977 w 3024845"/>
                <a:gd name="connsiteY353" fmla="*/ 479914 h 1059043"/>
                <a:gd name="connsiteX354" fmla="*/ 2427977 w 3024845"/>
                <a:gd name="connsiteY354" fmla="*/ 488562 h 1059043"/>
                <a:gd name="connsiteX355" fmla="*/ 2438110 w 3024845"/>
                <a:gd name="connsiteY355" fmla="*/ 488562 h 1059043"/>
                <a:gd name="connsiteX356" fmla="*/ 2438110 w 3024845"/>
                <a:gd name="connsiteY356" fmla="*/ 603136 h 1059043"/>
                <a:gd name="connsiteX357" fmla="*/ 2460404 w 3024845"/>
                <a:gd name="connsiteY357" fmla="*/ 603136 h 1059043"/>
                <a:gd name="connsiteX358" fmla="*/ 2460404 w 3024845"/>
                <a:gd name="connsiteY358" fmla="*/ 536121 h 1059043"/>
                <a:gd name="connsiteX359" fmla="*/ 2486751 w 3024845"/>
                <a:gd name="connsiteY359" fmla="*/ 536121 h 1059043"/>
                <a:gd name="connsiteX360" fmla="*/ 2490804 w 3024845"/>
                <a:gd name="connsiteY360" fmla="*/ 531797 h 1059043"/>
                <a:gd name="connsiteX361" fmla="*/ 2498911 w 3024845"/>
                <a:gd name="connsiteY361" fmla="*/ 531797 h 1059043"/>
                <a:gd name="connsiteX362" fmla="*/ 2502964 w 3024845"/>
                <a:gd name="connsiteY362" fmla="*/ 536121 h 1059043"/>
                <a:gd name="connsiteX363" fmla="*/ 2525258 w 3024845"/>
                <a:gd name="connsiteY363" fmla="*/ 536121 h 1059043"/>
                <a:gd name="connsiteX364" fmla="*/ 2525258 w 3024845"/>
                <a:gd name="connsiteY364" fmla="*/ 419385 h 1059043"/>
                <a:gd name="connsiteX365" fmla="*/ 2582005 w 3024845"/>
                <a:gd name="connsiteY365" fmla="*/ 408576 h 1059043"/>
                <a:gd name="connsiteX366" fmla="*/ 2582005 w 3024845"/>
                <a:gd name="connsiteY366" fmla="*/ 409657 h 1059043"/>
                <a:gd name="connsiteX367" fmla="*/ 2582005 w 3024845"/>
                <a:gd name="connsiteY367" fmla="*/ 417223 h 1059043"/>
                <a:gd name="connsiteX368" fmla="*/ 2608352 w 3024845"/>
                <a:gd name="connsiteY368" fmla="*/ 417223 h 1059043"/>
                <a:gd name="connsiteX369" fmla="*/ 2608352 w 3024845"/>
                <a:gd name="connsiteY369" fmla="*/ 672313 h 1059043"/>
                <a:gd name="connsiteX370" fmla="*/ 2630646 w 3024845"/>
                <a:gd name="connsiteY370" fmla="*/ 672313 h 1059043"/>
                <a:gd name="connsiteX371" fmla="*/ 2630646 w 3024845"/>
                <a:gd name="connsiteY371" fmla="*/ 667989 h 1059043"/>
                <a:gd name="connsiteX372" fmla="*/ 2642806 w 3024845"/>
                <a:gd name="connsiteY372" fmla="*/ 667989 h 1059043"/>
                <a:gd name="connsiteX373" fmla="*/ 2642806 w 3024845"/>
                <a:gd name="connsiteY373" fmla="*/ 672313 h 1059043"/>
                <a:gd name="connsiteX374" fmla="*/ 2667126 w 3024845"/>
                <a:gd name="connsiteY374" fmla="*/ 672313 h 1059043"/>
                <a:gd name="connsiteX375" fmla="*/ 2667126 w 3024845"/>
                <a:gd name="connsiteY375" fmla="*/ 659342 h 1059043"/>
                <a:gd name="connsiteX376" fmla="*/ 2695500 w 3024845"/>
                <a:gd name="connsiteY376" fmla="*/ 659342 h 1059043"/>
                <a:gd name="connsiteX377" fmla="*/ 2707660 w 3024845"/>
                <a:gd name="connsiteY377" fmla="*/ 655018 h 1059043"/>
                <a:gd name="connsiteX378" fmla="*/ 2727927 w 3024845"/>
                <a:gd name="connsiteY378" fmla="*/ 659342 h 1059043"/>
                <a:gd name="connsiteX379" fmla="*/ 2727927 w 3024845"/>
                <a:gd name="connsiteY379" fmla="*/ 642048 h 1059043"/>
                <a:gd name="connsiteX380" fmla="*/ 2736034 w 3024845"/>
                <a:gd name="connsiteY380" fmla="*/ 642048 h 1059043"/>
                <a:gd name="connsiteX381" fmla="*/ 2736034 w 3024845"/>
                <a:gd name="connsiteY381" fmla="*/ 629077 h 1059043"/>
                <a:gd name="connsiteX382" fmla="*/ 2792781 w 3024845"/>
                <a:gd name="connsiteY382" fmla="*/ 629077 h 1059043"/>
                <a:gd name="connsiteX383" fmla="*/ 2792781 w 3024845"/>
                <a:gd name="connsiteY383" fmla="*/ 598812 h 1059043"/>
                <a:gd name="connsiteX384" fmla="*/ 2811021 w 3024845"/>
                <a:gd name="connsiteY384" fmla="*/ 598812 h 1059043"/>
                <a:gd name="connsiteX385" fmla="*/ 2811021 w 3024845"/>
                <a:gd name="connsiteY385" fmla="*/ 592327 h 1059043"/>
                <a:gd name="connsiteX386" fmla="*/ 2823181 w 3024845"/>
                <a:gd name="connsiteY386" fmla="*/ 592327 h 1059043"/>
                <a:gd name="connsiteX387" fmla="*/ 2823181 w 3024845"/>
                <a:gd name="connsiteY387" fmla="*/ 598812 h 1059043"/>
                <a:gd name="connsiteX388" fmla="*/ 2839395 w 3024845"/>
                <a:gd name="connsiteY388" fmla="*/ 598812 h 1059043"/>
                <a:gd name="connsiteX389" fmla="*/ 2839395 w 3024845"/>
                <a:gd name="connsiteY389" fmla="*/ 648533 h 1059043"/>
                <a:gd name="connsiteX390" fmla="*/ 2871822 w 3024845"/>
                <a:gd name="connsiteY390" fmla="*/ 648533 h 1059043"/>
                <a:gd name="connsiteX391" fmla="*/ 2871822 w 3024845"/>
                <a:gd name="connsiteY391" fmla="*/ 622592 h 1059043"/>
                <a:gd name="connsiteX392" fmla="*/ 2910329 w 3024845"/>
                <a:gd name="connsiteY392" fmla="*/ 622592 h 1059043"/>
                <a:gd name="connsiteX393" fmla="*/ 2910329 w 3024845"/>
                <a:gd name="connsiteY393" fmla="*/ 592327 h 1059043"/>
                <a:gd name="connsiteX394" fmla="*/ 2958970 w 3024845"/>
                <a:gd name="connsiteY394" fmla="*/ 592327 h 1059043"/>
                <a:gd name="connsiteX395" fmla="*/ 2958970 w 3024845"/>
                <a:gd name="connsiteY395" fmla="*/ 703483 h 1059043"/>
                <a:gd name="connsiteX396" fmla="*/ 2958970 w 3024845"/>
                <a:gd name="connsiteY396" fmla="*/ 717262 h 1059043"/>
                <a:gd name="connsiteX397" fmla="*/ 3024845 w 3024845"/>
                <a:gd name="connsiteY397" fmla="*/ 717262 h 1059043"/>
                <a:gd name="connsiteX398" fmla="*/ 3024845 w 3024845"/>
                <a:gd name="connsiteY398" fmla="*/ 1059043 h 1059043"/>
                <a:gd name="connsiteX399" fmla="*/ 2054 w 3024845"/>
                <a:gd name="connsiteY399" fmla="*/ 1056710 h 1059043"/>
                <a:gd name="connsiteX400" fmla="*/ 0 w 3024845"/>
                <a:gd name="connsiteY400" fmla="*/ 622592 h 1059043"/>
                <a:gd name="connsiteX401" fmla="*/ 20267 w 3024845"/>
                <a:gd name="connsiteY401" fmla="*/ 622592 h 1059043"/>
                <a:gd name="connsiteX402" fmla="*/ 20774 w 3024845"/>
                <a:gd name="connsiteY402" fmla="*/ 621511 h 1059043"/>
                <a:gd name="connsiteX403" fmla="*/ 24320 w 3024845"/>
                <a:gd name="connsiteY403" fmla="*/ 613945 h 1059043"/>
                <a:gd name="connsiteX404" fmla="*/ 26094 w 3024845"/>
                <a:gd name="connsiteY404" fmla="*/ 614215 h 1059043"/>
                <a:gd name="connsiteX405" fmla="*/ 38507 w 3024845"/>
                <a:gd name="connsiteY405" fmla="*/ 616106 h 1059043"/>
                <a:gd name="connsiteX406" fmla="*/ 39014 w 3024845"/>
                <a:gd name="connsiteY406" fmla="*/ 617458 h 1059043"/>
                <a:gd name="connsiteX407" fmla="*/ 42560 w 3024845"/>
                <a:gd name="connsiteY407" fmla="*/ 626915 h 1059043"/>
                <a:gd name="connsiteX408" fmla="*/ 68907 w 3024845"/>
                <a:gd name="connsiteY408" fmla="*/ 629077 h 1059043"/>
                <a:gd name="connsiteX409" fmla="*/ 68907 w 3024845"/>
                <a:gd name="connsiteY409" fmla="*/ 505856 h 1059043"/>
                <a:gd name="connsiteX410" fmla="*/ 70934 w 3024845"/>
                <a:gd name="connsiteY410" fmla="*/ 505856 h 1059043"/>
                <a:gd name="connsiteX411" fmla="*/ 85121 w 3024845"/>
                <a:gd name="connsiteY411" fmla="*/ 505856 h 1059043"/>
                <a:gd name="connsiteX412" fmla="*/ 85121 w 3024845"/>
                <a:gd name="connsiteY412" fmla="*/ 369664 h 1059043"/>
                <a:gd name="connsiteX413" fmla="*/ 86894 w 3024845"/>
                <a:gd name="connsiteY413" fmla="*/ 369664 h 1059043"/>
                <a:gd name="connsiteX414" fmla="*/ 99308 w 3024845"/>
                <a:gd name="connsiteY414" fmla="*/ 369664 h 1059043"/>
                <a:gd name="connsiteX415" fmla="*/ 99308 w 3024845"/>
                <a:gd name="connsiteY415" fmla="*/ 255090 h 1059043"/>
                <a:gd name="connsiteX416" fmla="*/ 103361 w 3024845"/>
                <a:gd name="connsiteY416" fmla="*/ 226986 h 1059043"/>
                <a:gd name="connsiteX417" fmla="*/ 105388 w 3024845"/>
                <a:gd name="connsiteY417" fmla="*/ 226986 h 1059043"/>
                <a:gd name="connsiteX418" fmla="*/ 119575 w 3024845"/>
                <a:gd name="connsiteY418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40186 w 3024845"/>
                <a:gd name="connsiteY310" fmla="*/ 302649 h 1059043"/>
                <a:gd name="connsiteX311" fmla="*/ 2128026 w 3024845"/>
                <a:gd name="connsiteY311" fmla="*/ 281031 h 1059043"/>
                <a:gd name="connsiteX312" fmla="*/ 2121946 w 3024845"/>
                <a:gd name="connsiteY312" fmla="*/ 276707 h 1059043"/>
                <a:gd name="connsiteX313" fmla="*/ 2130053 w 3024845"/>
                <a:gd name="connsiteY313" fmla="*/ 252928 h 1059043"/>
                <a:gd name="connsiteX314" fmla="*/ 2130053 w 3024845"/>
                <a:gd name="connsiteY314" fmla="*/ 235634 h 1059043"/>
                <a:gd name="connsiteX315" fmla="*/ 2144240 w 3024845"/>
                <a:gd name="connsiteY315" fmla="*/ 235634 h 1059043"/>
                <a:gd name="connsiteX316" fmla="*/ 2144240 w 3024845"/>
                <a:gd name="connsiteY316" fmla="*/ 214016 h 1059043"/>
                <a:gd name="connsiteX317" fmla="*/ 2146266 w 3024845"/>
                <a:gd name="connsiteY317" fmla="*/ 209692 h 1059043"/>
                <a:gd name="connsiteX318" fmla="*/ 2146266 w 3024845"/>
                <a:gd name="connsiteY318" fmla="*/ 131868 h 1059043"/>
                <a:gd name="connsiteX319" fmla="*/ 2144240 w 3024845"/>
                <a:gd name="connsiteY319" fmla="*/ 125383 h 1059043"/>
                <a:gd name="connsiteX320" fmla="*/ 2150320 w 3024845"/>
                <a:gd name="connsiteY320" fmla="*/ 118897 h 1059043"/>
                <a:gd name="connsiteX321" fmla="*/ 2150320 w 3024845"/>
                <a:gd name="connsiteY321" fmla="*/ 60529 h 1059043"/>
                <a:gd name="connsiteX322" fmla="*/ 2152346 w 3024845"/>
                <a:gd name="connsiteY322" fmla="*/ 56206 h 1059043"/>
                <a:gd name="connsiteX323" fmla="*/ 2152346 w 3024845"/>
                <a:gd name="connsiteY323" fmla="*/ 0 h 1059043"/>
                <a:gd name="connsiteX324" fmla="*/ 2162480 w 3024845"/>
                <a:gd name="connsiteY324" fmla="*/ 118897 h 1059043"/>
                <a:gd name="connsiteX325" fmla="*/ 2168560 w 3024845"/>
                <a:gd name="connsiteY325" fmla="*/ 125383 h 1059043"/>
                <a:gd name="connsiteX326" fmla="*/ 2166533 w 3024845"/>
                <a:gd name="connsiteY326" fmla="*/ 131868 h 1059043"/>
                <a:gd name="connsiteX327" fmla="*/ 2166533 w 3024845"/>
                <a:gd name="connsiteY327" fmla="*/ 209692 h 1059043"/>
                <a:gd name="connsiteX328" fmla="*/ 2168560 w 3024845"/>
                <a:gd name="connsiteY328" fmla="*/ 214016 h 1059043"/>
                <a:gd name="connsiteX329" fmla="*/ 2168560 w 3024845"/>
                <a:gd name="connsiteY329" fmla="*/ 235634 h 1059043"/>
                <a:gd name="connsiteX330" fmla="*/ 2182747 w 3024845"/>
                <a:gd name="connsiteY330" fmla="*/ 235634 h 1059043"/>
                <a:gd name="connsiteX331" fmla="*/ 2182747 w 3024845"/>
                <a:gd name="connsiteY331" fmla="*/ 252928 h 1059043"/>
                <a:gd name="connsiteX332" fmla="*/ 2190854 w 3024845"/>
                <a:gd name="connsiteY332" fmla="*/ 276707 h 1059043"/>
                <a:gd name="connsiteX333" fmla="*/ 2184774 w 3024845"/>
                <a:gd name="connsiteY333" fmla="*/ 281031 h 1059043"/>
                <a:gd name="connsiteX334" fmla="*/ 2180720 w 3024845"/>
                <a:gd name="connsiteY334" fmla="*/ 555577 h 1059043"/>
                <a:gd name="connsiteX335" fmla="*/ 2245574 w 3024845"/>
                <a:gd name="connsiteY335" fmla="*/ 555577 h 1059043"/>
                <a:gd name="connsiteX336" fmla="*/ 2245574 w 3024845"/>
                <a:gd name="connsiteY336" fmla="*/ 631239 h 1059043"/>
                <a:gd name="connsiteX337" fmla="*/ 2253681 w 3024845"/>
                <a:gd name="connsiteY337" fmla="*/ 631239 h 1059043"/>
                <a:gd name="connsiteX338" fmla="*/ 2255708 w 3024845"/>
                <a:gd name="connsiteY338" fmla="*/ 624754 h 1059043"/>
                <a:gd name="connsiteX339" fmla="*/ 2261788 w 3024845"/>
                <a:gd name="connsiteY339" fmla="*/ 624754 h 1059043"/>
                <a:gd name="connsiteX340" fmla="*/ 2263815 w 3024845"/>
                <a:gd name="connsiteY340" fmla="*/ 633401 h 1059043"/>
                <a:gd name="connsiteX341" fmla="*/ 2275975 w 3024845"/>
                <a:gd name="connsiteY341" fmla="*/ 633401 h 1059043"/>
                <a:gd name="connsiteX342" fmla="*/ 2275975 w 3024845"/>
                <a:gd name="connsiteY342" fmla="*/ 626915 h 1059043"/>
                <a:gd name="connsiteX343" fmla="*/ 2298268 w 3024845"/>
                <a:gd name="connsiteY343" fmla="*/ 626915 h 1059043"/>
                <a:gd name="connsiteX344" fmla="*/ 2298268 w 3024845"/>
                <a:gd name="connsiteY344" fmla="*/ 633401 h 1059043"/>
                <a:gd name="connsiteX345" fmla="*/ 2318535 w 3024845"/>
                <a:gd name="connsiteY345" fmla="*/ 633401 h 1059043"/>
                <a:gd name="connsiteX346" fmla="*/ 2318535 w 3024845"/>
                <a:gd name="connsiteY346" fmla="*/ 678798 h 1059043"/>
                <a:gd name="connsiteX347" fmla="*/ 2332722 w 3024845"/>
                <a:gd name="connsiteY347" fmla="*/ 678798 h 1059043"/>
                <a:gd name="connsiteX348" fmla="*/ 2332722 w 3024845"/>
                <a:gd name="connsiteY348" fmla="*/ 665827 h 1059043"/>
                <a:gd name="connsiteX349" fmla="*/ 2348936 w 3024845"/>
                <a:gd name="connsiteY349" fmla="*/ 665827 h 1059043"/>
                <a:gd name="connsiteX350" fmla="*/ 2348936 w 3024845"/>
                <a:gd name="connsiteY350" fmla="*/ 486400 h 1059043"/>
                <a:gd name="connsiteX351" fmla="*/ 2355016 w 3024845"/>
                <a:gd name="connsiteY351" fmla="*/ 479914 h 1059043"/>
                <a:gd name="connsiteX352" fmla="*/ 2427977 w 3024845"/>
                <a:gd name="connsiteY352" fmla="*/ 479914 h 1059043"/>
                <a:gd name="connsiteX353" fmla="*/ 2427977 w 3024845"/>
                <a:gd name="connsiteY353" fmla="*/ 488562 h 1059043"/>
                <a:gd name="connsiteX354" fmla="*/ 2438110 w 3024845"/>
                <a:gd name="connsiteY354" fmla="*/ 488562 h 1059043"/>
                <a:gd name="connsiteX355" fmla="*/ 2438110 w 3024845"/>
                <a:gd name="connsiteY355" fmla="*/ 603136 h 1059043"/>
                <a:gd name="connsiteX356" fmla="*/ 2460404 w 3024845"/>
                <a:gd name="connsiteY356" fmla="*/ 603136 h 1059043"/>
                <a:gd name="connsiteX357" fmla="*/ 2460404 w 3024845"/>
                <a:gd name="connsiteY357" fmla="*/ 536121 h 1059043"/>
                <a:gd name="connsiteX358" fmla="*/ 2486751 w 3024845"/>
                <a:gd name="connsiteY358" fmla="*/ 536121 h 1059043"/>
                <a:gd name="connsiteX359" fmla="*/ 2490804 w 3024845"/>
                <a:gd name="connsiteY359" fmla="*/ 531797 h 1059043"/>
                <a:gd name="connsiteX360" fmla="*/ 2498911 w 3024845"/>
                <a:gd name="connsiteY360" fmla="*/ 531797 h 1059043"/>
                <a:gd name="connsiteX361" fmla="*/ 2502964 w 3024845"/>
                <a:gd name="connsiteY361" fmla="*/ 536121 h 1059043"/>
                <a:gd name="connsiteX362" fmla="*/ 2525258 w 3024845"/>
                <a:gd name="connsiteY362" fmla="*/ 536121 h 1059043"/>
                <a:gd name="connsiteX363" fmla="*/ 2525258 w 3024845"/>
                <a:gd name="connsiteY363" fmla="*/ 419385 h 1059043"/>
                <a:gd name="connsiteX364" fmla="*/ 2582005 w 3024845"/>
                <a:gd name="connsiteY364" fmla="*/ 408576 h 1059043"/>
                <a:gd name="connsiteX365" fmla="*/ 2582005 w 3024845"/>
                <a:gd name="connsiteY365" fmla="*/ 409657 h 1059043"/>
                <a:gd name="connsiteX366" fmla="*/ 2582005 w 3024845"/>
                <a:gd name="connsiteY366" fmla="*/ 417223 h 1059043"/>
                <a:gd name="connsiteX367" fmla="*/ 2608352 w 3024845"/>
                <a:gd name="connsiteY367" fmla="*/ 417223 h 1059043"/>
                <a:gd name="connsiteX368" fmla="*/ 2608352 w 3024845"/>
                <a:gd name="connsiteY368" fmla="*/ 672313 h 1059043"/>
                <a:gd name="connsiteX369" fmla="*/ 2630646 w 3024845"/>
                <a:gd name="connsiteY369" fmla="*/ 672313 h 1059043"/>
                <a:gd name="connsiteX370" fmla="*/ 2630646 w 3024845"/>
                <a:gd name="connsiteY370" fmla="*/ 667989 h 1059043"/>
                <a:gd name="connsiteX371" fmla="*/ 2642806 w 3024845"/>
                <a:gd name="connsiteY371" fmla="*/ 667989 h 1059043"/>
                <a:gd name="connsiteX372" fmla="*/ 2642806 w 3024845"/>
                <a:gd name="connsiteY372" fmla="*/ 672313 h 1059043"/>
                <a:gd name="connsiteX373" fmla="*/ 2667126 w 3024845"/>
                <a:gd name="connsiteY373" fmla="*/ 672313 h 1059043"/>
                <a:gd name="connsiteX374" fmla="*/ 2667126 w 3024845"/>
                <a:gd name="connsiteY374" fmla="*/ 659342 h 1059043"/>
                <a:gd name="connsiteX375" fmla="*/ 2695500 w 3024845"/>
                <a:gd name="connsiteY375" fmla="*/ 659342 h 1059043"/>
                <a:gd name="connsiteX376" fmla="*/ 2707660 w 3024845"/>
                <a:gd name="connsiteY376" fmla="*/ 655018 h 1059043"/>
                <a:gd name="connsiteX377" fmla="*/ 2727927 w 3024845"/>
                <a:gd name="connsiteY377" fmla="*/ 659342 h 1059043"/>
                <a:gd name="connsiteX378" fmla="*/ 2727927 w 3024845"/>
                <a:gd name="connsiteY378" fmla="*/ 642048 h 1059043"/>
                <a:gd name="connsiteX379" fmla="*/ 2736034 w 3024845"/>
                <a:gd name="connsiteY379" fmla="*/ 642048 h 1059043"/>
                <a:gd name="connsiteX380" fmla="*/ 2736034 w 3024845"/>
                <a:gd name="connsiteY380" fmla="*/ 629077 h 1059043"/>
                <a:gd name="connsiteX381" fmla="*/ 2792781 w 3024845"/>
                <a:gd name="connsiteY381" fmla="*/ 629077 h 1059043"/>
                <a:gd name="connsiteX382" fmla="*/ 2792781 w 3024845"/>
                <a:gd name="connsiteY382" fmla="*/ 598812 h 1059043"/>
                <a:gd name="connsiteX383" fmla="*/ 2811021 w 3024845"/>
                <a:gd name="connsiteY383" fmla="*/ 598812 h 1059043"/>
                <a:gd name="connsiteX384" fmla="*/ 2811021 w 3024845"/>
                <a:gd name="connsiteY384" fmla="*/ 592327 h 1059043"/>
                <a:gd name="connsiteX385" fmla="*/ 2823181 w 3024845"/>
                <a:gd name="connsiteY385" fmla="*/ 592327 h 1059043"/>
                <a:gd name="connsiteX386" fmla="*/ 2823181 w 3024845"/>
                <a:gd name="connsiteY386" fmla="*/ 598812 h 1059043"/>
                <a:gd name="connsiteX387" fmla="*/ 2839395 w 3024845"/>
                <a:gd name="connsiteY387" fmla="*/ 598812 h 1059043"/>
                <a:gd name="connsiteX388" fmla="*/ 2839395 w 3024845"/>
                <a:gd name="connsiteY388" fmla="*/ 648533 h 1059043"/>
                <a:gd name="connsiteX389" fmla="*/ 2871822 w 3024845"/>
                <a:gd name="connsiteY389" fmla="*/ 648533 h 1059043"/>
                <a:gd name="connsiteX390" fmla="*/ 2871822 w 3024845"/>
                <a:gd name="connsiteY390" fmla="*/ 622592 h 1059043"/>
                <a:gd name="connsiteX391" fmla="*/ 2910329 w 3024845"/>
                <a:gd name="connsiteY391" fmla="*/ 622592 h 1059043"/>
                <a:gd name="connsiteX392" fmla="*/ 2910329 w 3024845"/>
                <a:gd name="connsiteY392" fmla="*/ 592327 h 1059043"/>
                <a:gd name="connsiteX393" fmla="*/ 2958970 w 3024845"/>
                <a:gd name="connsiteY393" fmla="*/ 592327 h 1059043"/>
                <a:gd name="connsiteX394" fmla="*/ 2958970 w 3024845"/>
                <a:gd name="connsiteY394" fmla="*/ 703483 h 1059043"/>
                <a:gd name="connsiteX395" fmla="*/ 2958970 w 3024845"/>
                <a:gd name="connsiteY395" fmla="*/ 717262 h 1059043"/>
                <a:gd name="connsiteX396" fmla="*/ 3024845 w 3024845"/>
                <a:gd name="connsiteY396" fmla="*/ 717262 h 1059043"/>
                <a:gd name="connsiteX397" fmla="*/ 3024845 w 3024845"/>
                <a:gd name="connsiteY397" fmla="*/ 1059043 h 1059043"/>
                <a:gd name="connsiteX398" fmla="*/ 2054 w 3024845"/>
                <a:gd name="connsiteY398" fmla="*/ 1056710 h 1059043"/>
                <a:gd name="connsiteX399" fmla="*/ 0 w 3024845"/>
                <a:gd name="connsiteY399" fmla="*/ 622592 h 1059043"/>
                <a:gd name="connsiteX400" fmla="*/ 20267 w 3024845"/>
                <a:gd name="connsiteY400" fmla="*/ 622592 h 1059043"/>
                <a:gd name="connsiteX401" fmla="*/ 20774 w 3024845"/>
                <a:gd name="connsiteY401" fmla="*/ 621511 h 1059043"/>
                <a:gd name="connsiteX402" fmla="*/ 24320 w 3024845"/>
                <a:gd name="connsiteY402" fmla="*/ 613945 h 1059043"/>
                <a:gd name="connsiteX403" fmla="*/ 26094 w 3024845"/>
                <a:gd name="connsiteY403" fmla="*/ 614215 h 1059043"/>
                <a:gd name="connsiteX404" fmla="*/ 38507 w 3024845"/>
                <a:gd name="connsiteY404" fmla="*/ 616106 h 1059043"/>
                <a:gd name="connsiteX405" fmla="*/ 39014 w 3024845"/>
                <a:gd name="connsiteY405" fmla="*/ 617458 h 1059043"/>
                <a:gd name="connsiteX406" fmla="*/ 42560 w 3024845"/>
                <a:gd name="connsiteY406" fmla="*/ 626915 h 1059043"/>
                <a:gd name="connsiteX407" fmla="*/ 68907 w 3024845"/>
                <a:gd name="connsiteY407" fmla="*/ 629077 h 1059043"/>
                <a:gd name="connsiteX408" fmla="*/ 68907 w 3024845"/>
                <a:gd name="connsiteY408" fmla="*/ 505856 h 1059043"/>
                <a:gd name="connsiteX409" fmla="*/ 70934 w 3024845"/>
                <a:gd name="connsiteY409" fmla="*/ 505856 h 1059043"/>
                <a:gd name="connsiteX410" fmla="*/ 85121 w 3024845"/>
                <a:gd name="connsiteY410" fmla="*/ 505856 h 1059043"/>
                <a:gd name="connsiteX411" fmla="*/ 85121 w 3024845"/>
                <a:gd name="connsiteY411" fmla="*/ 369664 h 1059043"/>
                <a:gd name="connsiteX412" fmla="*/ 86894 w 3024845"/>
                <a:gd name="connsiteY412" fmla="*/ 369664 h 1059043"/>
                <a:gd name="connsiteX413" fmla="*/ 99308 w 3024845"/>
                <a:gd name="connsiteY413" fmla="*/ 369664 h 1059043"/>
                <a:gd name="connsiteX414" fmla="*/ 99308 w 3024845"/>
                <a:gd name="connsiteY414" fmla="*/ 255090 h 1059043"/>
                <a:gd name="connsiteX415" fmla="*/ 103361 w 3024845"/>
                <a:gd name="connsiteY415" fmla="*/ 226986 h 1059043"/>
                <a:gd name="connsiteX416" fmla="*/ 105388 w 3024845"/>
                <a:gd name="connsiteY416" fmla="*/ 226986 h 1059043"/>
                <a:gd name="connsiteX417" fmla="*/ 119575 w 3024845"/>
                <a:gd name="connsiteY417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40186 w 3024845"/>
                <a:gd name="connsiteY310" fmla="*/ 302649 h 1059043"/>
                <a:gd name="connsiteX311" fmla="*/ 2128026 w 3024845"/>
                <a:gd name="connsiteY311" fmla="*/ 281031 h 1059043"/>
                <a:gd name="connsiteX312" fmla="*/ 2121946 w 3024845"/>
                <a:gd name="connsiteY312" fmla="*/ 276707 h 1059043"/>
                <a:gd name="connsiteX313" fmla="*/ 2130053 w 3024845"/>
                <a:gd name="connsiteY313" fmla="*/ 252928 h 1059043"/>
                <a:gd name="connsiteX314" fmla="*/ 2130053 w 3024845"/>
                <a:gd name="connsiteY314" fmla="*/ 235634 h 1059043"/>
                <a:gd name="connsiteX315" fmla="*/ 2144240 w 3024845"/>
                <a:gd name="connsiteY315" fmla="*/ 235634 h 1059043"/>
                <a:gd name="connsiteX316" fmla="*/ 2144240 w 3024845"/>
                <a:gd name="connsiteY316" fmla="*/ 214016 h 1059043"/>
                <a:gd name="connsiteX317" fmla="*/ 2146266 w 3024845"/>
                <a:gd name="connsiteY317" fmla="*/ 209692 h 1059043"/>
                <a:gd name="connsiteX318" fmla="*/ 2146266 w 3024845"/>
                <a:gd name="connsiteY318" fmla="*/ 131868 h 1059043"/>
                <a:gd name="connsiteX319" fmla="*/ 2144240 w 3024845"/>
                <a:gd name="connsiteY319" fmla="*/ 125383 h 1059043"/>
                <a:gd name="connsiteX320" fmla="*/ 2150320 w 3024845"/>
                <a:gd name="connsiteY320" fmla="*/ 118897 h 1059043"/>
                <a:gd name="connsiteX321" fmla="*/ 2150320 w 3024845"/>
                <a:gd name="connsiteY321" fmla="*/ 60529 h 1059043"/>
                <a:gd name="connsiteX322" fmla="*/ 2152346 w 3024845"/>
                <a:gd name="connsiteY322" fmla="*/ 56206 h 1059043"/>
                <a:gd name="connsiteX323" fmla="*/ 2152346 w 3024845"/>
                <a:gd name="connsiteY323" fmla="*/ 0 h 1059043"/>
                <a:gd name="connsiteX324" fmla="*/ 2162480 w 3024845"/>
                <a:gd name="connsiteY324" fmla="*/ 118897 h 1059043"/>
                <a:gd name="connsiteX325" fmla="*/ 2168560 w 3024845"/>
                <a:gd name="connsiteY325" fmla="*/ 125383 h 1059043"/>
                <a:gd name="connsiteX326" fmla="*/ 2166533 w 3024845"/>
                <a:gd name="connsiteY326" fmla="*/ 131868 h 1059043"/>
                <a:gd name="connsiteX327" fmla="*/ 2166533 w 3024845"/>
                <a:gd name="connsiteY327" fmla="*/ 209692 h 1059043"/>
                <a:gd name="connsiteX328" fmla="*/ 2168560 w 3024845"/>
                <a:gd name="connsiteY328" fmla="*/ 214016 h 1059043"/>
                <a:gd name="connsiteX329" fmla="*/ 2168560 w 3024845"/>
                <a:gd name="connsiteY329" fmla="*/ 235634 h 1059043"/>
                <a:gd name="connsiteX330" fmla="*/ 2182747 w 3024845"/>
                <a:gd name="connsiteY330" fmla="*/ 235634 h 1059043"/>
                <a:gd name="connsiteX331" fmla="*/ 2182747 w 3024845"/>
                <a:gd name="connsiteY331" fmla="*/ 252928 h 1059043"/>
                <a:gd name="connsiteX332" fmla="*/ 2190854 w 3024845"/>
                <a:gd name="connsiteY332" fmla="*/ 276707 h 1059043"/>
                <a:gd name="connsiteX333" fmla="*/ 2180720 w 3024845"/>
                <a:gd name="connsiteY333" fmla="*/ 555577 h 1059043"/>
                <a:gd name="connsiteX334" fmla="*/ 2245574 w 3024845"/>
                <a:gd name="connsiteY334" fmla="*/ 555577 h 1059043"/>
                <a:gd name="connsiteX335" fmla="*/ 2245574 w 3024845"/>
                <a:gd name="connsiteY335" fmla="*/ 631239 h 1059043"/>
                <a:gd name="connsiteX336" fmla="*/ 2253681 w 3024845"/>
                <a:gd name="connsiteY336" fmla="*/ 631239 h 1059043"/>
                <a:gd name="connsiteX337" fmla="*/ 2255708 w 3024845"/>
                <a:gd name="connsiteY337" fmla="*/ 624754 h 1059043"/>
                <a:gd name="connsiteX338" fmla="*/ 2261788 w 3024845"/>
                <a:gd name="connsiteY338" fmla="*/ 624754 h 1059043"/>
                <a:gd name="connsiteX339" fmla="*/ 2263815 w 3024845"/>
                <a:gd name="connsiteY339" fmla="*/ 633401 h 1059043"/>
                <a:gd name="connsiteX340" fmla="*/ 2275975 w 3024845"/>
                <a:gd name="connsiteY340" fmla="*/ 633401 h 1059043"/>
                <a:gd name="connsiteX341" fmla="*/ 2275975 w 3024845"/>
                <a:gd name="connsiteY341" fmla="*/ 626915 h 1059043"/>
                <a:gd name="connsiteX342" fmla="*/ 2298268 w 3024845"/>
                <a:gd name="connsiteY342" fmla="*/ 626915 h 1059043"/>
                <a:gd name="connsiteX343" fmla="*/ 2298268 w 3024845"/>
                <a:gd name="connsiteY343" fmla="*/ 633401 h 1059043"/>
                <a:gd name="connsiteX344" fmla="*/ 2318535 w 3024845"/>
                <a:gd name="connsiteY344" fmla="*/ 633401 h 1059043"/>
                <a:gd name="connsiteX345" fmla="*/ 2318535 w 3024845"/>
                <a:gd name="connsiteY345" fmla="*/ 678798 h 1059043"/>
                <a:gd name="connsiteX346" fmla="*/ 2332722 w 3024845"/>
                <a:gd name="connsiteY346" fmla="*/ 678798 h 1059043"/>
                <a:gd name="connsiteX347" fmla="*/ 2332722 w 3024845"/>
                <a:gd name="connsiteY347" fmla="*/ 665827 h 1059043"/>
                <a:gd name="connsiteX348" fmla="*/ 2348936 w 3024845"/>
                <a:gd name="connsiteY348" fmla="*/ 665827 h 1059043"/>
                <a:gd name="connsiteX349" fmla="*/ 2348936 w 3024845"/>
                <a:gd name="connsiteY349" fmla="*/ 486400 h 1059043"/>
                <a:gd name="connsiteX350" fmla="*/ 2355016 w 3024845"/>
                <a:gd name="connsiteY350" fmla="*/ 479914 h 1059043"/>
                <a:gd name="connsiteX351" fmla="*/ 2427977 w 3024845"/>
                <a:gd name="connsiteY351" fmla="*/ 479914 h 1059043"/>
                <a:gd name="connsiteX352" fmla="*/ 2427977 w 3024845"/>
                <a:gd name="connsiteY352" fmla="*/ 488562 h 1059043"/>
                <a:gd name="connsiteX353" fmla="*/ 2438110 w 3024845"/>
                <a:gd name="connsiteY353" fmla="*/ 488562 h 1059043"/>
                <a:gd name="connsiteX354" fmla="*/ 2438110 w 3024845"/>
                <a:gd name="connsiteY354" fmla="*/ 603136 h 1059043"/>
                <a:gd name="connsiteX355" fmla="*/ 2460404 w 3024845"/>
                <a:gd name="connsiteY355" fmla="*/ 603136 h 1059043"/>
                <a:gd name="connsiteX356" fmla="*/ 2460404 w 3024845"/>
                <a:gd name="connsiteY356" fmla="*/ 536121 h 1059043"/>
                <a:gd name="connsiteX357" fmla="*/ 2486751 w 3024845"/>
                <a:gd name="connsiteY357" fmla="*/ 536121 h 1059043"/>
                <a:gd name="connsiteX358" fmla="*/ 2490804 w 3024845"/>
                <a:gd name="connsiteY358" fmla="*/ 531797 h 1059043"/>
                <a:gd name="connsiteX359" fmla="*/ 2498911 w 3024845"/>
                <a:gd name="connsiteY359" fmla="*/ 531797 h 1059043"/>
                <a:gd name="connsiteX360" fmla="*/ 2502964 w 3024845"/>
                <a:gd name="connsiteY360" fmla="*/ 536121 h 1059043"/>
                <a:gd name="connsiteX361" fmla="*/ 2525258 w 3024845"/>
                <a:gd name="connsiteY361" fmla="*/ 536121 h 1059043"/>
                <a:gd name="connsiteX362" fmla="*/ 2525258 w 3024845"/>
                <a:gd name="connsiteY362" fmla="*/ 419385 h 1059043"/>
                <a:gd name="connsiteX363" fmla="*/ 2582005 w 3024845"/>
                <a:gd name="connsiteY363" fmla="*/ 408576 h 1059043"/>
                <a:gd name="connsiteX364" fmla="*/ 2582005 w 3024845"/>
                <a:gd name="connsiteY364" fmla="*/ 409657 h 1059043"/>
                <a:gd name="connsiteX365" fmla="*/ 2582005 w 3024845"/>
                <a:gd name="connsiteY365" fmla="*/ 417223 h 1059043"/>
                <a:gd name="connsiteX366" fmla="*/ 2608352 w 3024845"/>
                <a:gd name="connsiteY366" fmla="*/ 417223 h 1059043"/>
                <a:gd name="connsiteX367" fmla="*/ 2608352 w 3024845"/>
                <a:gd name="connsiteY367" fmla="*/ 672313 h 1059043"/>
                <a:gd name="connsiteX368" fmla="*/ 2630646 w 3024845"/>
                <a:gd name="connsiteY368" fmla="*/ 672313 h 1059043"/>
                <a:gd name="connsiteX369" fmla="*/ 2630646 w 3024845"/>
                <a:gd name="connsiteY369" fmla="*/ 667989 h 1059043"/>
                <a:gd name="connsiteX370" fmla="*/ 2642806 w 3024845"/>
                <a:gd name="connsiteY370" fmla="*/ 667989 h 1059043"/>
                <a:gd name="connsiteX371" fmla="*/ 2642806 w 3024845"/>
                <a:gd name="connsiteY371" fmla="*/ 672313 h 1059043"/>
                <a:gd name="connsiteX372" fmla="*/ 2667126 w 3024845"/>
                <a:gd name="connsiteY372" fmla="*/ 672313 h 1059043"/>
                <a:gd name="connsiteX373" fmla="*/ 2667126 w 3024845"/>
                <a:gd name="connsiteY373" fmla="*/ 659342 h 1059043"/>
                <a:gd name="connsiteX374" fmla="*/ 2695500 w 3024845"/>
                <a:gd name="connsiteY374" fmla="*/ 659342 h 1059043"/>
                <a:gd name="connsiteX375" fmla="*/ 2707660 w 3024845"/>
                <a:gd name="connsiteY375" fmla="*/ 655018 h 1059043"/>
                <a:gd name="connsiteX376" fmla="*/ 2727927 w 3024845"/>
                <a:gd name="connsiteY376" fmla="*/ 659342 h 1059043"/>
                <a:gd name="connsiteX377" fmla="*/ 2727927 w 3024845"/>
                <a:gd name="connsiteY377" fmla="*/ 642048 h 1059043"/>
                <a:gd name="connsiteX378" fmla="*/ 2736034 w 3024845"/>
                <a:gd name="connsiteY378" fmla="*/ 642048 h 1059043"/>
                <a:gd name="connsiteX379" fmla="*/ 2736034 w 3024845"/>
                <a:gd name="connsiteY379" fmla="*/ 629077 h 1059043"/>
                <a:gd name="connsiteX380" fmla="*/ 2792781 w 3024845"/>
                <a:gd name="connsiteY380" fmla="*/ 629077 h 1059043"/>
                <a:gd name="connsiteX381" fmla="*/ 2792781 w 3024845"/>
                <a:gd name="connsiteY381" fmla="*/ 598812 h 1059043"/>
                <a:gd name="connsiteX382" fmla="*/ 2811021 w 3024845"/>
                <a:gd name="connsiteY382" fmla="*/ 598812 h 1059043"/>
                <a:gd name="connsiteX383" fmla="*/ 2811021 w 3024845"/>
                <a:gd name="connsiteY383" fmla="*/ 592327 h 1059043"/>
                <a:gd name="connsiteX384" fmla="*/ 2823181 w 3024845"/>
                <a:gd name="connsiteY384" fmla="*/ 592327 h 1059043"/>
                <a:gd name="connsiteX385" fmla="*/ 2823181 w 3024845"/>
                <a:gd name="connsiteY385" fmla="*/ 598812 h 1059043"/>
                <a:gd name="connsiteX386" fmla="*/ 2839395 w 3024845"/>
                <a:gd name="connsiteY386" fmla="*/ 598812 h 1059043"/>
                <a:gd name="connsiteX387" fmla="*/ 2839395 w 3024845"/>
                <a:gd name="connsiteY387" fmla="*/ 648533 h 1059043"/>
                <a:gd name="connsiteX388" fmla="*/ 2871822 w 3024845"/>
                <a:gd name="connsiteY388" fmla="*/ 648533 h 1059043"/>
                <a:gd name="connsiteX389" fmla="*/ 2871822 w 3024845"/>
                <a:gd name="connsiteY389" fmla="*/ 622592 h 1059043"/>
                <a:gd name="connsiteX390" fmla="*/ 2910329 w 3024845"/>
                <a:gd name="connsiteY390" fmla="*/ 622592 h 1059043"/>
                <a:gd name="connsiteX391" fmla="*/ 2910329 w 3024845"/>
                <a:gd name="connsiteY391" fmla="*/ 592327 h 1059043"/>
                <a:gd name="connsiteX392" fmla="*/ 2958970 w 3024845"/>
                <a:gd name="connsiteY392" fmla="*/ 592327 h 1059043"/>
                <a:gd name="connsiteX393" fmla="*/ 2958970 w 3024845"/>
                <a:gd name="connsiteY393" fmla="*/ 703483 h 1059043"/>
                <a:gd name="connsiteX394" fmla="*/ 2958970 w 3024845"/>
                <a:gd name="connsiteY394" fmla="*/ 717262 h 1059043"/>
                <a:gd name="connsiteX395" fmla="*/ 3024845 w 3024845"/>
                <a:gd name="connsiteY395" fmla="*/ 717262 h 1059043"/>
                <a:gd name="connsiteX396" fmla="*/ 3024845 w 3024845"/>
                <a:gd name="connsiteY396" fmla="*/ 1059043 h 1059043"/>
                <a:gd name="connsiteX397" fmla="*/ 2054 w 3024845"/>
                <a:gd name="connsiteY397" fmla="*/ 1056710 h 1059043"/>
                <a:gd name="connsiteX398" fmla="*/ 0 w 3024845"/>
                <a:gd name="connsiteY398" fmla="*/ 622592 h 1059043"/>
                <a:gd name="connsiteX399" fmla="*/ 20267 w 3024845"/>
                <a:gd name="connsiteY399" fmla="*/ 622592 h 1059043"/>
                <a:gd name="connsiteX400" fmla="*/ 20774 w 3024845"/>
                <a:gd name="connsiteY400" fmla="*/ 621511 h 1059043"/>
                <a:gd name="connsiteX401" fmla="*/ 24320 w 3024845"/>
                <a:gd name="connsiteY401" fmla="*/ 613945 h 1059043"/>
                <a:gd name="connsiteX402" fmla="*/ 26094 w 3024845"/>
                <a:gd name="connsiteY402" fmla="*/ 614215 h 1059043"/>
                <a:gd name="connsiteX403" fmla="*/ 38507 w 3024845"/>
                <a:gd name="connsiteY403" fmla="*/ 616106 h 1059043"/>
                <a:gd name="connsiteX404" fmla="*/ 39014 w 3024845"/>
                <a:gd name="connsiteY404" fmla="*/ 617458 h 1059043"/>
                <a:gd name="connsiteX405" fmla="*/ 42560 w 3024845"/>
                <a:gd name="connsiteY405" fmla="*/ 626915 h 1059043"/>
                <a:gd name="connsiteX406" fmla="*/ 68907 w 3024845"/>
                <a:gd name="connsiteY406" fmla="*/ 629077 h 1059043"/>
                <a:gd name="connsiteX407" fmla="*/ 68907 w 3024845"/>
                <a:gd name="connsiteY407" fmla="*/ 505856 h 1059043"/>
                <a:gd name="connsiteX408" fmla="*/ 70934 w 3024845"/>
                <a:gd name="connsiteY408" fmla="*/ 505856 h 1059043"/>
                <a:gd name="connsiteX409" fmla="*/ 85121 w 3024845"/>
                <a:gd name="connsiteY409" fmla="*/ 505856 h 1059043"/>
                <a:gd name="connsiteX410" fmla="*/ 85121 w 3024845"/>
                <a:gd name="connsiteY410" fmla="*/ 369664 h 1059043"/>
                <a:gd name="connsiteX411" fmla="*/ 86894 w 3024845"/>
                <a:gd name="connsiteY411" fmla="*/ 369664 h 1059043"/>
                <a:gd name="connsiteX412" fmla="*/ 99308 w 3024845"/>
                <a:gd name="connsiteY412" fmla="*/ 369664 h 1059043"/>
                <a:gd name="connsiteX413" fmla="*/ 99308 w 3024845"/>
                <a:gd name="connsiteY413" fmla="*/ 255090 h 1059043"/>
                <a:gd name="connsiteX414" fmla="*/ 103361 w 3024845"/>
                <a:gd name="connsiteY414" fmla="*/ 226986 h 1059043"/>
                <a:gd name="connsiteX415" fmla="*/ 105388 w 3024845"/>
                <a:gd name="connsiteY415" fmla="*/ 226986 h 1059043"/>
                <a:gd name="connsiteX416" fmla="*/ 119575 w 3024845"/>
                <a:gd name="connsiteY416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28026 w 3024845"/>
                <a:gd name="connsiteY310" fmla="*/ 281031 h 1059043"/>
                <a:gd name="connsiteX311" fmla="*/ 2121946 w 3024845"/>
                <a:gd name="connsiteY311" fmla="*/ 276707 h 1059043"/>
                <a:gd name="connsiteX312" fmla="*/ 2130053 w 3024845"/>
                <a:gd name="connsiteY312" fmla="*/ 252928 h 1059043"/>
                <a:gd name="connsiteX313" fmla="*/ 2130053 w 3024845"/>
                <a:gd name="connsiteY313" fmla="*/ 235634 h 1059043"/>
                <a:gd name="connsiteX314" fmla="*/ 2144240 w 3024845"/>
                <a:gd name="connsiteY314" fmla="*/ 235634 h 1059043"/>
                <a:gd name="connsiteX315" fmla="*/ 2144240 w 3024845"/>
                <a:gd name="connsiteY315" fmla="*/ 214016 h 1059043"/>
                <a:gd name="connsiteX316" fmla="*/ 2146266 w 3024845"/>
                <a:gd name="connsiteY316" fmla="*/ 209692 h 1059043"/>
                <a:gd name="connsiteX317" fmla="*/ 2146266 w 3024845"/>
                <a:gd name="connsiteY317" fmla="*/ 131868 h 1059043"/>
                <a:gd name="connsiteX318" fmla="*/ 2144240 w 3024845"/>
                <a:gd name="connsiteY318" fmla="*/ 125383 h 1059043"/>
                <a:gd name="connsiteX319" fmla="*/ 2150320 w 3024845"/>
                <a:gd name="connsiteY319" fmla="*/ 118897 h 1059043"/>
                <a:gd name="connsiteX320" fmla="*/ 2150320 w 3024845"/>
                <a:gd name="connsiteY320" fmla="*/ 60529 h 1059043"/>
                <a:gd name="connsiteX321" fmla="*/ 2152346 w 3024845"/>
                <a:gd name="connsiteY321" fmla="*/ 56206 h 1059043"/>
                <a:gd name="connsiteX322" fmla="*/ 2152346 w 3024845"/>
                <a:gd name="connsiteY322" fmla="*/ 0 h 1059043"/>
                <a:gd name="connsiteX323" fmla="*/ 2162480 w 3024845"/>
                <a:gd name="connsiteY323" fmla="*/ 118897 h 1059043"/>
                <a:gd name="connsiteX324" fmla="*/ 2168560 w 3024845"/>
                <a:gd name="connsiteY324" fmla="*/ 125383 h 1059043"/>
                <a:gd name="connsiteX325" fmla="*/ 2166533 w 3024845"/>
                <a:gd name="connsiteY325" fmla="*/ 131868 h 1059043"/>
                <a:gd name="connsiteX326" fmla="*/ 2166533 w 3024845"/>
                <a:gd name="connsiteY326" fmla="*/ 209692 h 1059043"/>
                <a:gd name="connsiteX327" fmla="*/ 2168560 w 3024845"/>
                <a:gd name="connsiteY327" fmla="*/ 214016 h 1059043"/>
                <a:gd name="connsiteX328" fmla="*/ 2168560 w 3024845"/>
                <a:gd name="connsiteY328" fmla="*/ 235634 h 1059043"/>
                <a:gd name="connsiteX329" fmla="*/ 2182747 w 3024845"/>
                <a:gd name="connsiteY329" fmla="*/ 235634 h 1059043"/>
                <a:gd name="connsiteX330" fmla="*/ 2182747 w 3024845"/>
                <a:gd name="connsiteY330" fmla="*/ 252928 h 1059043"/>
                <a:gd name="connsiteX331" fmla="*/ 2190854 w 3024845"/>
                <a:gd name="connsiteY331" fmla="*/ 276707 h 1059043"/>
                <a:gd name="connsiteX332" fmla="*/ 2180720 w 3024845"/>
                <a:gd name="connsiteY332" fmla="*/ 555577 h 1059043"/>
                <a:gd name="connsiteX333" fmla="*/ 2245574 w 3024845"/>
                <a:gd name="connsiteY333" fmla="*/ 555577 h 1059043"/>
                <a:gd name="connsiteX334" fmla="*/ 2245574 w 3024845"/>
                <a:gd name="connsiteY334" fmla="*/ 631239 h 1059043"/>
                <a:gd name="connsiteX335" fmla="*/ 2253681 w 3024845"/>
                <a:gd name="connsiteY335" fmla="*/ 631239 h 1059043"/>
                <a:gd name="connsiteX336" fmla="*/ 2255708 w 3024845"/>
                <a:gd name="connsiteY336" fmla="*/ 624754 h 1059043"/>
                <a:gd name="connsiteX337" fmla="*/ 2261788 w 3024845"/>
                <a:gd name="connsiteY337" fmla="*/ 624754 h 1059043"/>
                <a:gd name="connsiteX338" fmla="*/ 2263815 w 3024845"/>
                <a:gd name="connsiteY338" fmla="*/ 633401 h 1059043"/>
                <a:gd name="connsiteX339" fmla="*/ 2275975 w 3024845"/>
                <a:gd name="connsiteY339" fmla="*/ 633401 h 1059043"/>
                <a:gd name="connsiteX340" fmla="*/ 2275975 w 3024845"/>
                <a:gd name="connsiteY340" fmla="*/ 626915 h 1059043"/>
                <a:gd name="connsiteX341" fmla="*/ 2298268 w 3024845"/>
                <a:gd name="connsiteY341" fmla="*/ 626915 h 1059043"/>
                <a:gd name="connsiteX342" fmla="*/ 2298268 w 3024845"/>
                <a:gd name="connsiteY342" fmla="*/ 633401 h 1059043"/>
                <a:gd name="connsiteX343" fmla="*/ 2318535 w 3024845"/>
                <a:gd name="connsiteY343" fmla="*/ 633401 h 1059043"/>
                <a:gd name="connsiteX344" fmla="*/ 2318535 w 3024845"/>
                <a:gd name="connsiteY344" fmla="*/ 678798 h 1059043"/>
                <a:gd name="connsiteX345" fmla="*/ 2332722 w 3024845"/>
                <a:gd name="connsiteY345" fmla="*/ 678798 h 1059043"/>
                <a:gd name="connsiteX346" fmla="*/ 2332722 w 3024845"/>
                <a:gd name="connsiteY346" fmla="*/ 665827 h 1059043"/>
                <a:gd name="connsiteX347" fmla="*/ 2348936 w 3024845"/>
                <a:gd name="connsiteY347" fmla="*/ 665827 h 1059043"/>
                <a:gd name="connsiteX348" fmla="*/ 2348936 w 3024845"/>
                <a:gd name="connsiteY348" fmla="*/ 486400 h 1059043"/>
                <a:gd name="connsiteX349" fmla="*/ 2355016 w 3024845"/>
                <a:gd name="connsiteY349" fmla="*/ 479914 h 1059043"/>
                <a:gd name="connsiteX350" fmla="*/ 2427977 w 3024845"/>
                <a:gd name="connsiteY350" fmla="*/ 479914 h 1059043"/>
                <a:gd name="connsiteX351" fmla="*/ 2427977 w 3024845"/>
                <a:gd name="connsiteY351" fmla="*/ 488562 h 1059043"/>
                <a:gd name="connsiteX352" fmla="*/ 2438110 w 3024845"/>
                <a:gd name="connsiteY352" fmla="*/ 488562 h 1059043"/>
                <a:gd name="connsiteX353" fmla="*/ 2438110 w 3024845"/>
                <a:gd name="connsiteY353" fmla="*/ 603136 h 1059043"/>
                <a:gd name="connsiteX354" fmla="*/ 2460404 w 3024845"/>
                <a:gd name="connsiteY354" fmla="*/ 603136 h 1059043"/>
                <a:gd name="connsiteX355" fmla="*/ 2460404 w 3024845"/>
                <a:gd name="connsiteY355" fmla="*/ 536121 h 1059043"/>
                <a:gd name="connsiteX356" fmla="*/ 2486751 w 3024845"/>
                <a:gd name="connsiteY356" fmla="*/ 536121 h 1059043"/>
                <a:gd name="connsiteX357" fmla="*/ 2490804 w 3024845"/>
                <a:gd name="connsiteY357" fmla="*/ 531797 h 1059043"/>
                <a:gd name="connsiteX358" fmla="*/ 2498911 w 3024845"/>
                <a:gd name="connsiteY358" fmla="*/ 531797 h 1059043"/>
                <a:gd name="connsiteX359" fmla="*/ 2502964 w 3024845"/>
                <a:gd name="connsiteY359" fmla="*/ 536121 h 1059043"/>
                <a:gd name="connsiteX360" fmla="*/ 2525258 w 3024845"/>
                <a:gd name="connsiteY360" fmla="*/ 536121 h 1059043"/>
                <a:gd name="connsiteX361" fmla="*/ 2525258 w 3024845"/>
                <a:gd name="connsiteY361" fmla="*/ 419385 h 1059043"/>
                <a:gd name="connsiteX362" fmla="*/ 2582005 w 3024845"/>
                <a:gd name="connsiteY362" fmla="*/ 408576 h 1059043"/>
                <a:gd name="connsiteX363" fmla="*/ 2582005 w 3024845"/>
                <a:gd name="connsiteY363" fmla="*/ 409657 h 1059043"/>
                <a:gd name="connsiteX364" fmla="*/ 2582005 w 3024845"/>
                <a:gd name="connsiteY364" fmla="*/ 417223 h 1059043"/>
                <a:gd name="connsiteX365" fmla="*/ 2608352 w 3024845"/>
                <a:gd name="connsiteY365" fmla="*/ 417223 h 1059043"/>
                <a:gd name="connsiteX366" fmla="*/ 2608352 w 3024845"/>
                <a:gd name="connsiteY366" fmla="*/ 672313 h 1059043"/>
                <a:gd name="connsiteX367" fmla="*/ 2630646 w 3024845"/>
                <a:gd name="connsiteY367" fmla="*/ 672313 h 1059043"/>
                <a:gd name="connsiteX368" fmla="*/ 2630646 w 3024845"/>
                <a:gd name="connsiteY368" fmla="*/ 667989 h 1059043"/>
                <a:gd name="connsiteX369" fmla="*/ 2642806 w 3024845"/>
                <a:gd name="connsiteY369" fmla="*/ 667989 h 1059043"/>
                <a:gd name="connsiteX370" fmla="*/ 2642806 w 3024845"/>
                <a:gd name="connsiteY370" fmla="*/ 672313 h 1059043"/>
                <a:gd name="connsiteX371" fmla="*/ 2667126 w 3024845"/>
                <a:gd name="connsiteY371" fmla="*/ 672313 h 1059043"/>
                <a:gd name="connsiteX372" fmla="*/ 2667126 w 3024845"/>
                <a:gd name="connsiteY372" fmla="*/ 659342 h 1059043"/>
                <a:gd name="connsiteX373" fmla="*/ 2695500 w 3024845"/>
                <a:gd name="connsiteY373" fmla="*/ 659342 h 1059043"/>
                <a:gd name="connsiteX374" fmla="*/ 2707660 w 3024845"/>
                <a:gd name="connsiteY374" fmla="*/ 655018 h 1059043"/>
                <a:gd name="connsiteX375" fmla="*/ 2727927 w 3024845"/>
                <a:gd name="connsiteY375" fmla="*/ 659342 h 1059043"/>
                <a:gd name="connsiteX376" fmla="*/ 2727927 w 3024845"/>
                <a:gd name="connsiteY376" fmla="*/ 642048 h 1059043"/>
                <a:gd name="connsiteX377" fmla="*/ 2736034 w 3024845"/>
                <a:gd name="connsiteY377" fmla="*/ 642048 h 1059043"/>
                <a:gd name="connsiteX378" fmla="*/ 2736034 w 3024845"/>
                <a:gd name="connsiteY378" fmla="*/ 629077 h 1059043"/>
                <a:gd name="connsiteX379" fmla="*/ 2792781 w 3024845"/>
                <a:gd name="connsiteY379" fmla="*/ 629077 h 1059043"/>
                <a:gd name="connsiteX380" fmla="*/ 2792781 w 3024845"/>
                <a:gd name="connsiteY380" fmla="*/ 598812 h 1059043"/>
                <a:gd name="connsiteX381" fmla="*/ 2811021 w 3024845"/>
                <a:gd name="connsiteY381" fmla="*/ 598812 h 1059043"/>
                <a:gd name="connsiteX382" fmla="*/ 2811021 w 3024845"/>
                <a:gd name="connsiteY382" fmla="*/ 592327 h 1059043"/>
                <a:gd name="connsiteX383" fmla="*/ 2823181 w 3024845"/>
                <a:gd name="connsiteY383" fmla="*/ 592327 h 1059043"/>
                <a:gd name="connsiteX384" fmla="*/ 2823181 w 3024845"/>
                <a:gd name="connsiteY384" fmla="*/ 598812 h 1059043"/>
                <a:gd name="connsiteX385" fmla="*/ 2839395 w 3024845"/>
                <a:gd name="connsiteY385" fmla="*/ 598812 h 1059043"/>
                <a:gd name="connsiteX386" fmla="*/ 2839395 w 3024845"/>
                <a:gd name="connsiteY386" fmla="*/ 648533 h 1059043"/>
                <a:gd name="connsiteX387" fmla="*/ 2871822 w 3024845"/>
                <a:gd name="connsiteY387" fmla="*/ 648533 h 1059043"/>
                <a:gd name="connsiteX388" fmla="*/ 2871822 w 3024845"/>
                <a:gd name="connsiteY388" fmla="*/ 622592 h 1059043"/>
                <a:gd name="connsiteX389" fmla="*/ 2910329 w 3024845"/>
                <a:gd name="connsiteY389" fmla="*/ 622592 h 1059043"/>
                <a:gd name="connsiteX390" fmla="*/ 2910329 w 3024845"/>
                <a:gd name="connsiteY390" fmla="*/ 592327 h 1059043"/>
                <a:gd name="connsiteX391" fmla="*/ 2958970 w 3024845"/>
                <a:gd name="connsiteY391" fmla="*/ 592327 h 1059043"/>
                <a:gd name="connsiteX392" fmla="*/ 2958970 w 3024845"/>
                <a:gd name="connsiteY392" fmla="*/ 703483 h 1059043"/>
                <a:gd name="connsiteX393" fmla="*/ 2958970 w 3024845"/>
                <a:gd name="connsiteY393" fmla="*/ 717262 h 1059043"/>
                <a:gd name="connsiteX394" fmla="*/ 3024845 w 3024845"/>
                <a:gd name="connsiteY394" fmla="*/ 717262 h 1059043"/>
                <a:gd name="connsiteX395" fmla="*/ 3024845 w 3024845"/>
                <a:gd name="connsiteY395" fmla="*/ 1059043 h 1059043"/>
                <a:gd name="connsiteX396" fmla="*/ 2054 w 3024845"/>
                <a:gd name="connsiteY396" fmla="*/ 1056710 h 1059043"/>
                <a:gd name="connsiteX397" fmla="*/ 0 w 3024845"/>
                <a:gd name="connsiteY397" fmla="*/ 622592 h 1059043"/>
                <a:gd name="connsiteX398" fmla="*/ 20267 w 3024845"/>
                <a:gd name="connsiteY398" fmla="*/ 622592 h 1059043"/>
                <a:gd name="connsiteX399" fmla="*/ 20774 w 3024845"/>
                <a:gd name="connsiteY399" fmla="*/ 621511 h 1059043"/>
                <a:gd name="connsiteX400" fmla="*/ 24320 w 3024845"/>
                <a:gd name="connsiteY400" fmla="*/ 613945 h 1059043"/>
                <a:gd name="connsiteX401" fmla="*/ 26094 w 3024845"/>
                <a:gd name="connsiteY401" fmla="*/ 614215 h 1059043"/>
                <a:gd name="connsiteX402" fmla="*/ 38507 w 3024845"/>
                <a:gd name="connsiteY402" fmla="*/ 616106 h 1059043"/>
                <a:gd name="connsiteX403" fmla="*/ 39014 w 3024845"/>
                <a:gd name="connsiteY403" fmla="*/ 617458 h 1059043"/>
                <a:gd name="connsiteX404" fmla="*/ 42560 w 3024845"/>
                <a:gd name="connsiteY404" fmla="*/ 626915 h 1059043"/>
                <a:gd name="connsiteX405" fmla="*/ 68907 w 3024845"/>
                <a:gd name="connsiteY405" fmla="*/ 629077 h 1059043"/>
                <a:gd name="connsiteX406" fmla="*/ 68907 w 3024845"/>
                <a:gd name="connsiteY406" fmla="*/ 505856 h 1059043"/>
                <a:gd name="connsiteX407" fmla="*/ 70934 w 3024845"/>
                <a:gd name="connsiteY407" fmla="*/ 505856 h 1059043"/>
                <a:gd name="connsiteX408" fmla="*/ 85121 w 3024845"/>
                <a:gd name="connsiteY408" fmla="*/ 505856 h 1059043"/>
                <a:gd name="connsiteX409" fmla="*/ 85121 w 3024845"/>
                <a:gd name="connsiteY409" fmla="*/ 369664 h 1059043"/>
                <a:gd name="connsiteX410" fmla="*/ 86894 w 3024845"/>
                <a:gd name="connsiteY410" fmla="*/ 369664 h 1059043"/>
                <a:gd name="connsiteX411" fmla="*/ 99308 w 3024845"/>
                <a:gd name="connsiteY411" fmla="*/ 369664 h 1059043"/>
                <a:gd name="connsiteX412" fmla="*/ 99308 w 3024845"/>
                <a:gd name="connsiteY412" fmla="*/ 255090 h 1059043"/>
                <a:gd name="connsiteX413" fmla="*/ 103361 w 3024845"/>
                <a:gd name="connsiteY413" fmla="*/ 226986 h 1059043"/>
                <a:gd name="connsiteX414" fmla="*/ 105388 w 3024845"/>
                <a:gd name="connsiteY414" fmla="*/ 226986 h 1059043"/>
                <a:gd name="connsiteX415" fmla="*/ 119575 w 3024845"/>
                <a:gd name="connsiteY415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28026 w 3024845"/>
                <a:gd name="connsiteY310" fmla="*/ 281031 h 1059043"/>
                <a:gd name="connsiteX311" fmla="*/ 2121946 w 3024845"/>
                <a:gd name="connsiteY311" fmla="*/ 276707 h 1059043"/>
                <a:gd name="connsiteX312" fmla="*/ 2130053 w 3024845"/>
                <a:gd name="connsiteY312" fmla="*/ 252928 h 1059043"/>
                <a:gd name="connsiteX313" fmla="*/ 2130053 w 3024845"/>
                <a:gd name="connsiteY313" fmla="*/ 235634 h 1059043"/>
                <a:gd name="connsiteX314" fmla="*/ 2144240 w 3024845"/>
                <a:gd name="connsiteY314" fmla="*/ 235634 h 1059043"/>
                <a:gd name="connsiteX315" fmla="*/ 2144240 w 3024845"/>
                <a:gd name="connsiteY315" fmla="*/ 214016 h 1059043"/>
                <a:gd name="connsiteX316" fmla="*/ 2146266 w 3024845"/>
                <a:gd name="connsiteY316" fmla="*/ 209692 h 1059043"/>
                <a:gd name="connsiteX317" fmla="*/ 2146266 w 3024845"/>
                <a:gd name="connsiteY317" fmla="*/ 131868 h 1059043"/>
                <a:gd name="connsiteX318" fmla="*/ 2144240 w 3024845"/>
                <a:gd name="connsiteY318" fmla="*/ 125383 h 1059043"/>
                <a:gd name="connsiteX319" fmla="*/ 2150320 w 3024845"/>
                <a:gd name="connsiteY319" fmla="*/ 118897 h 1059043"/>
                <a:gd name="connsiteX320" fmla="*/ 2150320 w 3024845"/>
                <a:gd name="connsiteY320" fmla="*/ 60529 h 1059043"/>
                <a:gd name="connsiteX321" fmla="*/ 2152346 w 3024845"/>
                <a:gd name="connsiteY321" fmla="*/ 56206 h 1059043"/>
                <a:gd name="connsiteX322" fmla="*/ 2152346 w 3024845"/>
                <a:gd name="connsiteY322" fmla="*/ 0 h 1059043"/>
                <a:gd name="connsiteX323" fmla="*/ 2162480 w 3024845"/>
                <a:gd name="connsiteY323" fmla="*/ 118897 h 1059043"/>
                <a:gd name="connsiteX324" fmla="*/ 2168560 w 3024845"/>
                <a:gd name="connsiteY324" fmla="*/ 125383 h 1059043"/>
                <a:gd name="connsiteX325" fmla="*/ 2166533 w 3024845"/>
                <a:gd name="connsiteY325" fmla="*/ 131868 h 1059043"/>
                <a:gd name="connsiteX326" fmla="*/ 2166533 w 3024845"/>
                <a:gd name="connsiteY326" fmla="*/ 209692 h 1059043"/>
                <a:gd name="connsiteX327" fmla="*/ 2168560 w 3024845"/>
                <a:gd name="connsiteY327" fmla="*/ 214016 h 1059043"/>
                <a:gd name="connsiteX328" fmla="*/ 2168560 w 3024845"/>
                <a:gd name="connsiteY328" fmla="*/ 235634 h 1059043"/>
                <a:gd name="connsiteX329" fmla="*/ 2182747 w 3024845"/>
                <a:gd name="connsiteY329" fmla="*/ 252928 h 1059043"/>
                <a:gd name="connsiteX330" fmla="*/ 2190854 w 3024845"/>
                <a:gd name="connsiteY330" fmla="*/ 276707 h 1059043"/>
                <a:gd name="connsiteX331" fmla="*/ 2180720 w 3024845"/>
                <a:gd name="connsiteY331" fmla="*/ 555577 h 1059043"/>
                <a:gd name="connsiteX332" fmla="*/ 2245574 w 3024845"/>
                <a:gd name="connsiteY332" fmla="*/ 555577 h 1059043"/>
                <a:gd name="connsiteX333" fmla="*/ 2245574 w 3024845"/>
                <a:gd name="connsiteY333" fmla="*/ 631239 h 1059043"/>
                <a:gd name="connsiteX334" fmla="*/ 2253681 w 3024845"/>
                <a:gd name="connsiteY334" fmla="*/ 631239 h 1059043"/>
                <a:gd name="connsiteX335" fmla="*/ 2255708 w 3024845"/>
                <a:gd name="connsiteY335" fmla="*/ 624754 h 1059043"/>
                <a:gd name="connsiteX336" fmla="*/ 2261788 w 3024845"/>
                <a:gd name="connsiteY336" fmla="*/ 624754 h 1059043"/>
                <a:gd name="connsiteX337" fmla="*/ 2263815 w 3024845"/>
                <a:gd name="connsiteY337" fmla="*/ 633401 h 1059043"/>
                <a:gd name="connsiteX338" fmla="*/ 2275975 w 3024845"/>
                <a:gd name="connsiteY338" fmla="*/ 633401 h 1059043"/>
                <a:gd name="connsiteX339" fmla="*/ 2275975 w 3024845"/>
                <a:gd name="connsiteY339" fmla="*/ 626915 h 1059043"/>
                <a:gd name="connsiteX340" fmla="*/ 2298268 w 3024845"/>
                <a:gd name="connsiteY340" fmla="*/ 626915 h 1059043"/>
                <a:gd name="connsiteX341" fmla="*/ 2298268 w 3024845"/>
                <a:gd name="connsiteY341" fmla="*/ 633401 h 1059043"/>
                <a:gd name="connsiteX342" fmla="*/ 2318535 w 3024845"/>
                <a:gd name="connsiteY342" fmla="*/ 633401 h 1059043"/>
                <a:gd name="connsiteX343" fmla="*/ 2318535 w 3024845"/>
                <a:gd name="connsiteY343" fmla="*/ 678798 h 1059043"/>
                <a:gd name="connsiteX344" fmla="*/ 2332722 w 3024845"/>
                <a:gd name="connsiteY344" fmla="*/ 678798 h 1059043"/>
                <a:gd name="connsiteX345" fmla="*/ 2332722 w 3024845"/>
                <a:gd name="connsiteY345" fmla="*/ 665827 h 1059043"/>
                <a:gd name="connsiteX346" fmla="*/ 2348936 w 3024845"/>
                <a:gd name="connsiteY346" fmla="*/ 665827 h 1059043"/>
                <a:gd name="connsiteX347" fmla="*/ 2348936 w 3024845"/>
                <a:gd name="connsiteY347" fmla="*/ 486400 h 1059043"/>
                <a:gd name="connsiteX348" fmla="*/ 2355016 w 3024845"/>
                <a:gd name="connsiteY348" fmla="*/ 479914 h 1059043"/>
                <a:gd name="connsiteX349" fmla="*/ 2427977 w 3024845"/>
                <a:gd name="connsiteY349" fmla="*/ 479914 h 1059043"/>
                <a:gd name="connsiteX350" fmla="*/ 2427977 w 3024845"/>
                <a:gd name="connsiteY350" fmla="*/ 488562 h 1059043"/>
                <a:gd name="connsiteX351" fmla="*/ 2438110 w 3024845"/>
                <a:gd name="connsiteY351" fmla="*/ 488562 h 1059043"/>
                <a:gd name="connsiteX352" fmla="*/ 2438110 w 3024845"/>
                <a:gd name="connsiteY352" fmla="*/ 603136 h 1059043"/>
                <a:gd name="connsiteX353" fmla="*/ 2460404 w 3024845"/>
                <a:gd name="connsiteY353" fmla="*/ 603136 h 1059043"/>
                <a:gd name="connsiteX354" fmla="*/ 2460404 w 3024845"/>
                <a:gd name="connsiteY354" fmla="*/ 536121 h 1059043"/>
                <a:gd name="connsiteX355" fmla="*/ 2486751 w 3024845"/>
                <a:gd name="connsiteY355" fmla="*/ 536121 h 1059043"/>
                <a:gd name="connsiteX356" fmla="*/ 2490804 w 3024845"/>
                <a:gd name="connsiteY356" fmla="*/ 531797 h 1059043"/>
                <a:gd name="connsiteX357" fmla="*/ 2498911 w 3024845"/>
                <a:gd name="connsiteY357" fmla="*/ 531797 h 1059043"/>
                <a:gd name="connsiteX358" fmla="*/ 2502964 w 3024845"/>
                <a:gd name="connsiteY358" fmla="*/ 536121 h 1059043"/>
                <a:gd name="connsiteX359" fmla="*/ 2525258 w 3024845"/>
                <a:gd name="connsiteY359" fmla="*/ 536121 h 1059043"/>
                <a:gd name="connsiteX360" fmla="*/ 2525258 w 3024845"/>
                <a:gd name="connsiteY360" fmla="*/ 419385 h 1059043"/>
                <a:gd name="connsiteX361" fmla="*/ 2582005 w 3024845"/>
                <a:gd name="connsiteY361" fmla="*/ 408576 h 1059043"/>
                <a:gd name="connsiteX362" fmla="*/ 2582005 w 3024845"/>
                <a:gd name="connsiteY362" fmla="*/ 409657 h 1059043"/>
                <a:gd name="connsiteX363" fmla="*/ 2582005 w 3024845"/>
                <a:gd name="connsiteY363" fmla="*/ 417223 h 1059043"/>
                <a:gd name="connsiteX364" fmla="*/ 2608352 w 3024845"/>
                <a:gd name="connsiteY364" fmla="*/ 417223 h 1059043"/>
                <a:gd name="connsiteX365" fmla="*/ 2608352 w 3024845"/>
                <a:gd name="connsiteY365" fmla="*/ 672313 h 1059043"/>
                <a:gd name="connsiteX366" fmla="*/ 2630646 w 3024845"/>
                <a:gd name="connsiteY366" fmla="*/ 672313 h 1059043"/>
                <a:gd name="connsiteX367" fmla="*/ 2630646 w 3024845"/>
                <a:gd name="connsiteY367" fmla="*/ 667989 h 1059043"/>
                <a:gd name="connsiteX368" fmla="*/ 2642806 w 3024845"/>
                <a:gd name="connsiteY368" fmla="*/ 667989 h 1059043"/>
                <a:gd name="connsiteX369" fmla="*/ 2642806 w 3024845"/>
                <a:gd name="connsiteY369" fmla="*/ 672313 h 1059043"/>
                <a:gd name="connsiteX370" fmla="*/ 2667126 w 3024845"/>
                <a:gd name="connsiteY370" fmla="*/ 672313 h 1059043"/>
                <a:gd name="connsiteX371" fmla="*/ 2667126 w 3024845"/>
                <a:gd name="connsiteY371" fmla="*/ 659342 h 1059043"/>
                <a:gd name="connsiteX372" fmla="*/ 2695500 w 3024845"/>
                <a:gd name="connsiteY372" fmla="*/ 659342 h 1059043"/>
                <a:gd name="connsiteX373" fmla="*/ 2707660 w 3024845"/>
                <a:gd name="connsiteY373" fmla="*/ 655018 h 1059043"/>
                <a:gd name="connsiteX374" fmla="*/ 2727927 w 3024845"/>
                <a:gd name="connsiteY374" fmla="*/ 659342 h 1059043"/>
                <a:gd name="connsiteX375" fmla="*/ 2727927 w 3024845"/>
                <a:gd name="connsiteY375" fmla="*/ 642048 h 1059043"/>
                <a:gd name="connsiteX376" fmla="*/ 2736034 w 3024845"/>
                <a:gd name="connsiteY376" fmla="*/ 642048 h 1059043"/>
                <a:gd name="connsiteX377" fmla="*/ 2736034 w 3024845"/>
                <a:gd name="connsiteY377" fmla="*/ 629077 h 1059043"/>
                <a:gd name="connsiteX378" fmla="*/ 2792781 w 3024845"/>
                <a:gd name="connsiteY378" fmla="*/ 629077 h 1059043"/>
                <a:gd name="connsiteX379" fmla="*/ 2792781 w 3024845"/>
                <a:gd name="connsiteY379" fmla="*/ 598812 h 1059043"/>
                <a:gd name="connsiteX380" fmla="*/ 2811021 w 3024845"/>
                <a:gd name="connsiteY380" fmla="*/ 598812 h 1059043"/>
                <a:gd name="connsiteX381" fmla="*/ 2811021 w 3024845"/>
                <a:gd name="connsiteY381" fmla="*/ 592327 h 1059043"/>
                <a:gd name="connsiteX382" fmla="*/ 2823181 w 3024845"/>
                <a:gd name="connsiteY382" fmla="*/ 592327 h 1059043"/>
                <a:gd name="connsiteX383" fmla="*/ 2823181 w 3024845"/>
                <a:gd name="connsiteY383" fmla="*/ 598812 h 1059043"/>
                <a:gd name="connsiteX384" fmla="*/ 2839395 w 3024845"/>
                <a:gd name="connsiteY384" fmla="*/ 598812 h 1059043"/>
                <a:gd name="connsiteX385" fmla="*/ 2839395 w 3024845"/>
                <a:gd name="connsiteY385" fmla="*/ 648533 h 1059043"/>
                <a:gd name="connsiteX386" fmla="*/ 2871822 w 3024845"/>
                <a:gd name="connsiteY386" fmla="*/ 648533 h 1059043"/>
                <a:gd name="connsiteX387" fmla="*/ 2871822 w 3024845"/>
                <a:gd name="connsiteY387" fmla="*/ 622592 h 1059043"/>
                <a:gd name="connsiteX388" fmla="*/ 2910329 w 3024845"/>
                <a:gd name="connsiteY388" fmla="*/ 622592 h 1059043"/>
                <a:gd name="connsiteX389" fmla="*/ 2910329 w 3024845"/>
                <a:gd name="connsiteY389" fmla="*/ 592327 h 1059043"/>
                <a:gd name="connsiteX390" fmla="*/ 2958970 w 3024845"/>
                <a:gd name="connsiteY390" fmla="*/ 592327 h 1059043"/>
                <a:gd name="connsiteX391" fmla="*/ 2958970 w 3024845"/>
                <a:gd name="connsiteY391" fmla="*/ 703483 h 1059043"/>
                <a:gd name="connsiteX392" fmla="*/ 2958970 w 3024845"/>
                <a:gd name="connsiteY392" fmla="*/ 717262 h 1059043"/>
                <a:gd name="connsiteX393" fmla="*/ 3024845 w 3024845"/>
                <a:gd name="connsiteY393" fmla="*/ 717262 h 1059043"/>
                <a:gd name="connsiteX394" fmla="*/ 3024845 w 3024845"/>
                <a:gd name="connsiteY394" fmla="*/ 1059043 h 1059043"/>
                <a:gd name="connsiteX395" fmla="*/ 2054 w 3024845"/>
                <a:gd name="connsiteY395" fmla="*/ 1056710 h 1059043"/>
                <a:gd name="connsiteX396" fmla="*/ 0 w 3024845"/>
                <a:gd name="connsiteY396" fmla="*/ 622592 h 1059043"/>
                <a:gd name="connsiteX397" fmla="*/ 20267 w 3024845"/>
                <a:gd name="connsiteY397" fmla="*/ 622592 h 1059043"/>
                <a:gd name="connsiteX398" fmla="*/ 20774 w 3024845"/>
                <a:gd name="connsiteY398" fmla="*/ 621511 h 1059043"/>
                <a:gd name="connsiteX399" fmla="*/ 24320 w 3024845"/>
                <a:gd name="connsiteY399" fmla="*/ 613945 h 1059043"/>
                <a:gd name="connsiteX400" fmla="*/ 26094 w 3024845"/>
                <a:gd name="connsiteY400" fmla="*/ 614215 h 1059043"/>
                <a:gd name="connsiteX401" fmla="*/ 38507 w 3024845"/>
                <a:gd name="connsiteY401" fmla="*/ 616106 h 1059043"/>
                <a:gd name="connsiteX402" fmla="*/ 39014 w 3024845"/>
                <a:gd name="connsiteY402" fmla="*/ 617458 h 1059043"/>
                <a:gd name="connsiteX403" fmla="*/ 42560 w 3024845"/>
                <a:gd name="connsiteY403" fmla="*/ 626915 h 1059043"/>
                <a:gd name="connsiteX404" fmla="*/ 68907 w 3024845"/>
                <a:gd name="connsiteY404" fmla="*/ 629077 h 1059043"/>
                <a:gd name="connsiteX405" fmla="*/ 68907 w 3024845"/>
                <a:gd name="connsiteY405" fmla="*/ 505856 h 1059043"/>
                <a:gd name="connsiteX406" fmla="*/ 70934 w 3024845"/>
                <a:gd name="connsiteY406" fmla="*/ 505856 h 1059043"/>
                <a:gd name="connsiteX407" fmla="*/ 85121 w 3024845"/>
                <a:gd name="connsiteY407" fmla="*/ 505856 h 1059043"/>
                <a:gd name="connsiteX408" fmla="*/ 85121 w 3024845"/>
                <a:gd name="connsiteY408" fmla="*/ 369664 h 1059043"/>
                <a:gd name="connsiteX409" fmla="*/ 86894 w 3024845"/>
                <a:gd name="connsiteY409" fmla="*/ 369664 h 1059043"/>
                <a:gd name="connsiteX410" fmla="*/ 99308 w 3024845"/>
                <a:gd name="connsiteY410" fmla="*/ 369664 h 1059043"/>
                <a:gd name="connsiteX411" fmla="*/ 99308 w 3024845"/>
                <a:gd name="connsiteY411" fmla="*/ 255090 h 1059043"/>
                <a:gd name="connsiteX412" fmla="*/ 103361 w 3024845"/>
                <a:gd name="connsiteY412" fmla="*/ 226986 h 1059043"/>
                <a:gd name="connsiteX413" fmla="*/ 105388 w 3024845"/>
                <a:gd name="connsiteY413" fmla="*/ 226986 h 1059043"/>
                <a:gd name="connsiteX414" fmla="*/ 119575 w 3024845"/>
                <a:gd name="connsiteY414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28026 w 3024845"/>
                <a:gd name="connsiteY310" fmla="*/ 281031 h 1059043"/>
                <a:gd name="connsiteX311" fmla="*/ 2121946 w 3024845"/>
                <a:gd name="connsiteY311" fmla="*/ 276707 h 1059043"/>
                <a:gd name="connsiteX312" fmla="*/ 2130053 w 3024845"/>
                <a:gd name="connsiteY312" fmla="*/ 252928 h 1059043"/>
                <a:gd name="connsiteX313" fmla="*/ 2130053 w 3024845"/>
                <a:gd name="connsiteY313" fmla="*/ 235634 h 1059043"/>
                <a:gd name="connsiteX314" fmla="*/ 2144240 w 3024845"/>
                <a:gd name="connsiteY314" fmla="*/ 235634 h 1059043"/>
                <a:gd name="connsiteX315" fmla="*/ 2144240 w 3024845"/>
                <a:gd name="connsiteY315" fmla="*/ 214016 h 1059043"/>
                <a:gd name="connsiteX316" fmla="*/ 2146266 w 3024845"/>
                <a:gd name="connsiteY316" fmla="*/ 209692 h 1059043"/>
                <a:gd name="connsiteX317" fmla="*/ 2146266 w 3024845"/>
                <a:gd name="connsiteY317" fmla="*/ 131868 h 1059043"/>
                <a:gd name="connsiteX318" fmla="*/ 2144240 w 3024845"/>
                <a:gd name="connsiteY318" fmla="*/ 125383 h 1059043"/>
                <a:gd name="connsiteX319" fmla="*/ 2150320 w 3024845"/>
                <a:gd name="connsiteY319" fmla="*/ 118897 h 1059043"/>
                <a:gd name="connsiteX320" fmla="*/ 2150320 w 3024845"/>
                <a:gd name="connsiteY320" fmla="*/ 60529 h 1059043"/>
                <a:gd name="connsiteX321" fmla="*/ 2152346 w 3024845"/>
                <a:gd name="connsiteY321" fmla="*/ 56206 h 1059043"/>
                <a:gd name="connsiteX322" fmla="*/ 2152346 w 3024845"/>
                <a:gd name="connsiteY322" fmla="*/ 0 h 1059043"/>
                <a:gd name="connsiteX323" fmla="*/ 2162480 w 3024845"/>
                <a:gd name="connsiteY323" fmla="*/ 118897 h 1059043"/>
                <a:gd name="connsiteX324" fmla="*/ 2168560 w 3024845"/>
                <a:gd name="connsiteY324" fmla="*/ 125383 h 1059043"/>
                <a:gd name="connsiteX325" fmla="*/ 2166533 w 3024845"/>
                <a:gd name="connsiteY325" fmla="*/ 131868 h 1059043"/>
                <a:gd name="connsiteX326" fmla="*/ 2166533 w 3024845"/>
                <a:gd name="connsiteY326" fmla="*/ 209692 h 1059043"/>
                <a:gd name="connsiteX327" fmla="*/ 2168560 w 3024845"/>
                <a:gd name="connsiteY327" fmla="*/ 214016 h 1059043"/>
                <a:gd name="connsiteX328" fmla="*/ 2168560 w 3024845"/>
                <a:gd name="connsiteY328" fmla="*/ 235634 h 1059043"/>
                <a:gd name="connsiteX329" fmla="*/ 2182747 w 3024845"/>
                <a:gd name="connsiteY329" fmla="*/ 252928 h 1059043"/>
                <a:gd name="connsiteX330" fmla="*/ 2180720 w 3024845"/>
                <a:gd name="connsiteY330" fmla="*/ 555577 h 1059043"/>
                <a:gd name="connsiteX331" fmla="*/ 2245574 w 3024845"/>
                <a:gd name="connsiteY331" fmla="*/ 555577 h 1059043"/>
                <a:gd name="connsiteX332" fmla="*/ 2245574 w 3024845"/>
                <a:gd name="connsiteY332" fmla="*/ 631239 h 1059043"/>
                <a:gd name="connsiteX333" fmla="*/ 2253681 w 3024845"/>
                <a:gd name="connsiteY333" fmla="*/ 631239 h 1059043"/>
                <a:gd name="connsiteX334" fmla="*/ 2255708 w 3024845"/>
                <a:gd name="connsiteY334" fmla="*/ 624754 h 1059043"/>
                <a:gd name="connsiteX335" fmla="*/ 2261788 w 3024845"/>
                <a:gd name="connsiteY335" fmla="*/ 624754 h 1059043"/>
                <a:gd name="connsiteX336" fmla="*/ 2263815 w 3024845"/>
                <a:gd name="connsiteY336" fmla="*/ 633401 h 1059043"/>
                <a:gd name="connsiteX337" fmla="*/ 2275975 w 3024845"/>
                <a:gd name="connsiteY337" fmla="*/ 633401 h 1059043"/>
                <a:gd name="connsiteX338" fmla="*/ 2275975 w 3024845"/>
                <a:gd name="connsiteY338" fmla="*/ 626915 h 1059043"/>
                <a:gd name="connsiteX339" fmla="*/ 2298268 w 3024845"/>
                <a:gd name="connsiteY339" fmla="*/ 626915 h 1059043"/>
                <a:gd name="connsiteX340" fmla="*/ 2298268 w 3024845"/>
                <a:gd name="connsiteY340" fmla="*/ 633401 h 1059043"/>
                <a:gd name="connsiteX341" fmla="*/ 2318535 w 3024845"/>
                <a:gd name="connsiteY341" fmla="*/ 633401 h 1059043"/>
                <a:gd name="connsiteX342" fmla="*/ 2318535 w 3024845"/>
                <a:gd name="connsiteY342" fmla="*/ 678798 h 1059043"/>
                <a:gd name="connsiteX343" fmla="*/ 2332722 w 3024845"/>
                <a:gd name="connsiteY343" fmla="*/ 678798 h 1059043"/>
                <a:gd name="connsiteX344" fmla="*/ 2332722 w 3024845"/>
                <a:gd name="connsiteY344" fmla="*/ 665827 h 1059043"/>
                <a:gd name="connsiteX345" fmla="*/ 2348936 w 3024845"/>
                <a:gd name="connsiteY345" fmla="*/ 665827 h 1059043"/>
                <a:gd name="connsiteX346" fmla="*/ 2348936 w 3024845"/>
                <a:gd name="connsiteY346" fmla="*/ 486400 h 1059043"/>
                <a:gd name="connsiteX347" fmla="*/ 2355016 w 3024845"/>
                <a:gd name="connsiteY347" fmla="*/ 479914 h 1059043"/>
                <a:gd name="connsiteX348" fmla="*/ 2427977 w 3024845"/>
                <a:gd name="connsiteY348" fmla="*/ 479914 h 1059043"/>
                <a:gd name="connsiteX349" fmla="*/ 2427977 w 3024845"/>
                <a:gd name="connsiteY349" fmla="*/ 488562 h 1059043"/>
                <a:gd name="connsiteX350" fmla="*/ 2438110 w 3024845"/>
                <a:gd name="connsiteY350" fmla="*/ 488562 h 1059043"/>
                <a:gd name="connsiteX351" fmla="*/ 2438110 w 3024845"/>
                <a:gd name="connsiteY351" fmla="*/ 603136 h 1059043"/>
                <a:gd name="connsiteX352" fmla="*/ 2460404 w 3024845"/>
                <a:gd name="connsiteY352" fmla="*/ 603136 h 1059043"/>
                <a:gd name="connsiteX353" fmla="*/ 2460404 w 3024845"/>
                <a:gd name="connsiteY353" fmla="*/ 536121 h 1059043"/>
                <a:gd name="connsiteX354" fmla="*/ 2486751 w 3024845"/>
                <a:gd name="connsiteY354" fmla="*/ 536121 h 1059043"/>
                <a:gd name="connsiteX355" fmla="*/ 2490804 w 3024845"/>
                <a:gd name="connsiteY355" fmla="*/ 531797 h 1059043"/>
                <a:gd name="connsiteX356" fmla="*/ 2498911 w 3024845"/>
                <a:gd name="connsiteY356" fmla="*/ 531797 h 1059043"/>
                <a:gd name="connsiteX357" fmla="*/ 2502964 w 3024845"/>
                <a:gd name="connsiteY357" fmla="*/ 536121 h 1059043"/>
                <a:gd name="connsiteX358" fmla="*/ 2525258 w 3024845"/>
                <a:gd name="connsiteY358" fmla="*/ 536121 h 1059043"/>
                <a:gd name="connsiteX359" fmla="*/ 2525258 w 3024845"/>
                <a:gd name="connsiteY359" fmla="*/ 419385 h 1059043"/>
                <a:gd name="connsiteX360" fmla="*/ 2582005 w 3024845"/>
                <a:gd name="connsiteY360" fmla="*/ 408576 h 1059043"/>
                <a:gd name="connsiteX361" fmla="*/ 2582005 w 3024845"/>
                <a:gd name="connsiteY361" fmla="*/ 409657 h 1059043"/>
                <a:gd name="connsiteX362" fmla="*/ 2582005 w 3024845"/>
                <a:gd name="connsiteY362" fmla="*/ 417223 h 1059043"/>
                <a:gd name="connsiteX363" fmla="*/ 2608352 w 3024845"/>
                <a:gd name="connsiteY363" fmla="*/ 417223 h 1059043"/>
                <a:gd name="connsiteX364" fmla="*/ 2608352 w 3024845"/>
                <a:gd name="connsiteY364" fmla="*/ 672313 h 1059043"/>
                <a:gd name="connsiteX365" fmla="*/ 2630646 w 3024845"/>
                <a:gd name="connsiteY365" fmla="*/ 672313 h 1059043"/>
                <a:gd name="connsiteX366" fmla="*/ 2630646 w 3024845"/>
                <a:gd name="connsiteY366" fmla="*/ 667989 h 1059043"/>
                <a:gd name="connsiteX367" fmla="*/ 2642806 w 3024845"/>
                <a:gd name="connsiteY367" fmla="*/ 667989 h 1059043"/>
                <a:gd name="connsiteX368" fmla="*/ 2642806 w 3024845"/>
                <a:gd name="connsiteY368" fmla="*/ 672313 h 1059043"/>
                <a:gd name="connsiteX369" fmla="*/ 2667126 w 3024845"/>
                <a:gd name="connsiteY369" fmla="*/ 672313 h 1059043"/>
                <a:gd name="connsiteX370" fmla="*/ 2667126 w 3024845"/>
                <a:gd name="connsiteY370" fmla="*/ 659342 h 1059043"/>
                <a:gd name="connsiteX371" fmla="*/ 2695500 w 3024845"/>
                <a:gd name="connsiteY371" fmla="*/ 659342 h 1059043"/>
                <a:gd name="connsiteX372" fmla="*/ 2707660 w 3024845"/>
                <a:gd name="connsiteY372" fmla="*/ 655018 h 1059043"/>
                <a:gd name="connsiteX373" fmla="*/ 2727927 w 3024845"/>
                <a:gd name="connsiteY373" fmla="*/ 659342 h 1059043"/>
                <a:gd name="connsiteX374" fmla="*/ 2727927 w 3024845"/>
                <a:gd name="connsiteY374" fmla="*/ 642048 h 1059043"/>
                <a:gd name="connsiteX375" fmla="*/ 2736034 w 3024845"/>
                <a:gd name="connsiteY375" fmla="*/ 642048 h 1059043"/>
                <a:gd name="connsiteX376" fmla="*/ 2736034 w 3024845"/>
                <a:gd name="connsiteY376" fmla="*/ 629077 h 1059043"/>
                <a:gd name="connsiteX377" fmla="*/ 2792781 w 3024845"/>
                <a:gd name="connsiteY377" fmla="*/ 629077 h 1059043"/>
                <a:gd name="connsiteX378" fmla="*/ 2792781 w 3024845"/>
                <a:gd name="connsiteY378" fmla="*/ 598812 h 1059043"/>
                <a:gd name="connsiteX379" fmla="*/ 2811021 w 3024845"/>
                <a:gd name="connsiteY379" fmla="*/ 598812 h 1059043"/>
                <a:gd name="connsiteX380" fmla="*/ 2811021 w 3024845"/>
                <a:gd name="connsiteY380" fmla="*/ 592327 h 1059043"/>
                <a:gd name="connsiteX381" fmla="*/ 2823181 w 3024845"/>
                <a:gd name="connsiteY381" fmla="*/ 592327 h 1059043"/>
                <a:gd name="connsiteX382" fmla="*/ 2823181 w 3024845"/>
                <a:gd name="connsiteY382" fmla="*/ 598812 h 1059043"/>
                <a:gd name="connsiteX383" fmla="*/ 2839395 w 3024845"/>
                <a:gd name="connsiteY383" fmla="*/ 598812 h 1059043"/>
                <a:gd name="connsiteX384" fmla="*/ 2839395 w 3024845"/>
                <a:gd name="connsiteY384" fmla="*/ 648533 h 1059043"/>
                <a:gd name="connsiteX385" fmla="*/ 2871822 w 3024845"/>
                <a:gd name="connsiteY385" fmla="*/ 648533 h 1059043"/>
                <a:gd name="connsiteX386" fmla="*/ 2871822 w 3024845"/>
                <a:gd name="connsiteY386" fmla="*/ 622592 h 1059043"/>
                <a:gd name="connsiteX387" fmla="*/ 2910329 w 3024845"/>
                <a:gd name="connsiteY387" fmla="*/ 622592 h 1059043"/>
                <a:gd name="connsiteX388" fmla="*/ 2910329 w 3024845"/>
                <a:gd name="connsiteY388" fmla="*/ 592327 h 1059043"/>
                <a:gd name="connsiteX389" fmla="*/ 2958970 w 3024845"/>
                <a:gd name="connsiteY389" fmla="*/ 592327 h 1059043"/>
                <a:gd name="connsiteX390" fmla="*/ 2958970 w 3024845"/>
                <a:gd name="connsiteY390" fmla="*/ 703483 h 1059043"/>
                <a:gd name="connsiteX391" fmla="*/ 2958970 w 3024845"/>
                <a:gd name="connsiteY391" fmla="*/ 717262 h 1059043"/>
                <a:gd name="connsiteX392" fmla="*/ 3024845 w 3024845"/>
                <a:gd name="connsiteY392" fmla="*/ 717262 h 1059043"/>
                <a:gd name="connsiteX393" fmla="*/ 3024845 w 3024845"/>
                <a:gd name="connsiteY393" fmla="*/ 1059043 h 1059043"/>
                <a:gd name="connsiteX394" fmla="*/ 2054 w 3024845"/>
                <a:gd name="connsiteY394" fmla="*/ 1056710 h 1059043"/>
                <a:gd name="connsiteX395" fmla="*/ 0 w 3024845"/>
                <a:gd name="connsiteY395" fmla="*/ 622592 h 1059043"/>
                <a:gd name="connsiteX396" fmla="*/ 20267 w 3024845"/>
                <a:gd name="connsiteY396" fmla="*/ 622592 h 1059043"/>
                <a:gd name="connsiteX397" fmla="*/ 20774 w 3024845"/>
                <a:gd name="connsiteY397" fmla="*/ 621511 h 1059043"/>
                <a:gd name="connsiteX398" fmla="*/ 24320 w 3024845"/>
                <a:gd name="connsiteY398" fmla="*/ 613945 h 1059043"/>
                <a:gd name="connsiteX399" fmla="*/ 26094 w 3024845"/>
                <a:gd name="connsiteY399" fmla="*/ 614215 h 1059043"/>
                <a:gd name="connsiteX400" fmla="*/ 38507 w 3024845"/>
                <a:gd name="connsiteY400" fmla="*/ 616106 h 1059043"/>
                <a:gd name="connsiteX401" fmla="*/ 39014 w 3024845"/>
                <a:gd name="connsiteY401" fmla="*/ 617458 h 1059043"/>
                <a:gd name="connsiteX402" fmla="*/ 42560 w 3024845"/>
                <a:gd name="connsiteY402" fmla="*/ 626915 h 1059043"/>
                <a:gd name="connsiteX403" fmla="*/ 68907 w 3024845"/>
                <a:gd name="connsiteY403" fmla="*/ 629077 h 1059043"/>
                <a:gd name="connsiteX404" fmla="*/ 68907 w 3024845"/>
                <a:gd name="connsiteY404" fmla="*/ 505856 h 1059043"/>
                <a:gd name="connsiteX405" fmla="*/ 70934 w 3024845"/>
                <a:gd name="connsiteY405" fmla="*/ 505856 h 1059043"/>
                <a:gd name="connsiteX406" fmla="*/ 85121 w 3024845"/>
                <a:gd name="connsiteY406" fmla="*/ 505856 h 1059043"/>
                <a:gd name="connsiteX407" fmla="*/ 85121 w 3024845"/>
                <a:gd name="connsiteY407" fmla="*/ 369664 h 1059043"/>
                <a:gd name="connsiteX408" fmla="*/ 86894 w 3024845"/>
                <a:gd name="connsiteY408" fmla="*/ 369664 h 1059043"/>
                <a:gd name="connsiteX409" fmla="*/ 99308 w 3024845"/>
                <a:gd name="connsiteY409" fmla="*/ 369664 h 1059043"/>
                <a:gd name="connsiteX410" fmla="*/ 99308 w 3024845"/>
                <a:gd name="connsiteY410" fmla="*/ 255090 h 1059043"/>
                <a:gd name="connsiteX411" fmla="*/ 103361 w 3024845"/>
                <a:gd name="connsiteY411" fmla="*/ 226986 h 1059043"/>
                <a:gd name="connsiteX412" fmla="*/ 105388 w 3024845"/>
                <a:gd name="connsiteY412" fmla="*/ 226986 h 1059043"/>
                <a:gd name="connsiteX413" fmla="*/ 119575 w 3024845"/>
                <a:gd name="connsiteY413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28026 w 3024845"/>
                <a:gd name="connsiteY310" fmla="*/ 281031 h 1059043"/>
                <a:gd name="connsiteX311" fmla="*/ 2121946 w 3024845"/>
                <a:gd name="connsiteY311" fmla="*/ 276707 h 1059043"/>
                <a:gd name="connsiteX312" fmla="*/ 2130053 w 3024845"/>
                <a:gd name="connsiteY312" fmla="*/ 252928 h 1059043"/>
                <a:gd name="connsiteX313" fmla="*/ 2130053 w 3024845"/>
                <a:gd name="connsiteY313" fmla="*/ 235634 h 1059043"/>
                <a:gd name="connsiteX314" fmla="*/ 2144240 w 3024845"/>
                <a:gd name="connsiteY314" fmla="*/ 235634 h 1059043"/>
                <a:gd name="connsiteX315" fmla="*/ 2144240 w 3024845"/>
                <a:gd name="connsiteY315" fmla="*/ 214016 h 1059043"/>
                <a:gd name="connsiteX316" fmla="*/ 2146266 w 3024845"/>
                <a:gd name="connsiteY316" fmla="*/ 209692 h 1059043"/>
                <a:gd name="connsiteX317" fmla="*/ 2146266 w 3024845"/>
                <a:gd name="connsiteY317" fmla="*/ 131868 h 1059043"/>
                <a:gd name="connsiteX318" fmla="*/ 2144240 w 3024845"/>
                <a:gd name="connsiteY318" fmla="*/ 125383 h 1059043"/>
                <a:gd name="connsiteX319" fmla="*/ 2150320 w 3024845"/>
                <a:gd name="connsiteY319" fmla="*/ 118897 h 1059043"/>
                <a:gd name="connsiteX320" fmla="*/ 2150320 w 3024845"/>
                <a:gd name="connsiteY320" fmla="*/ 60529 h 1059043"/>
                <a:gd name="connsiteX321" fmla="*/ 2152346 w 3024845"/>
                <a:gd name="connsiteY321" fmla="*/ 56206 h 1059043"/>
                <a:gd name="connsiteX322" fmla="*/ 2152346 w 3024845"/>
                <a:gd name="connsiteY322" fmla="*/ 0 h 1059043"/>
                <a:gd name="connsiteX323" fmla="*/ 2162480 w 3024845"/>
                <a:gd name="connsiteY323" fmla="*/ 118897 h 1059043"/>
                <a:gd name="connsiteX324" fmla="*/ 2168560 w 3024845"/>
                <a:gd name="connsiteY324" fmla="*/ 125383 h 1059043"/>
                <a:gd name="connsiteX325" fmla="*/ 2166533 w 3024845"/>
                <a:gd name="connsiteY325" fmla="*/ 131868 h 1059043"/>
                <a:gd name="connsiteX326" fmla="*/ 2166533 w 3024845"/>
                <a:gd name="connsiteY326" fmla="*/ 209692 h 1059043"/>
                <a:gd name="connsiteX327" fmla="*/ 2168560 w 3024845"/>
                <a:gd name="connsiteY327" fmla="*/ 214016 h 1059043"/>
                <a:gd name="connsiteX328" fmla="*/ 2168560 w 3024845"/>
                <a:gd name="connsiteY328" fmla="*/ 235634 h 1059043"/>
                <a:gd name="connsiteX329" fmla="*/ 2180720 w 3024845"/>
                <a:gd name="connsiteY329" fmla="*/ 555577 h 1059043"/>
                <a:gd name="connsiteX330" fmla="*/ 2245574 w 3024845"/>
                <a:gd name="connsiteY330" fmla="*/ 555577 h 1059043"/>
                <a:gd name="connsiteX331" fmla="*/ 2245574 w 3024845"/>
                <a:gd name="connsiteY331" fmla="*/ 631239 h 1059043"/>
                <a:gd name="connsiteX332" fmla="*/ 2253681 w 3024845"/>
                <a:gd name="connsiteY332" fmla="*/ 631239 h 1059043"/>
                <a:gd name="connsiteX333" fmla="*/ 2255708 w 3024845"/>
                <a:gd name="connsiteY333" fmla="*/ 624754 h 1059043"/>
                <a:gd name="connsiteX334" fmla="*/ 2261788 w 3024845"/>
                <a:gd name="connsiteY334" fmla="*/ 624754 h 1059043"/>
                <a:gd name="connsiteX335" fmla="*/ 2263815 w 3024845"/>
                <a:gd name="connsiteY335" fmla="*/ 633401 h 1059043"/>
                <a:gd name="connsiteX336" fmla="*/ 2275975 w 3024845"/>
                <a:gd name="connsiteY336" fmla="*/ 633401 h 1059043"/>
                <a:gd name="connsiteX337" fmla="*/ 2275975 w 3024845"/>
                <a:gd name="connsiteY337" fmla="*/ 626915 h 1059043"/>
                <a:gd name="connsiteX338" fmla="*/ 2298268 w 3024845"/>
                <a:gd name="connsiteY338" fmla="*/ 626915 h 1059043"/>
                <a:gd name="connsiteX339" fmla="*/ 2298268 w 3024845"/>
                <a:gd name="connsiteY339" fmla="*/ 633401 h 1059043"/>
                <a:gd name="connsiteX340" fmla="*/ 2318535 w 3024845"/>
                <a:gd name="connsiteY340" fmla="*/ 633401 h 1059043"/>
                <a:gd name="connsiteX341" fmla="*/ 2318535 w 3024845"/>
                <a:gd name="connsiteY341" fmla="*/ 678798 h 1059043"/>
                <a:gd name="connsiteX342" fmla="*/ 2332722 w 3024845"/>
                <a:gd name="connsiteY342" fmla="*/ 678798 h 1059043"/>
                <a:gd name="connsiteX343" fmla="*/ 2332722 w 3024845"/>
                <a:gd name="connsiteY343" fmla="*/ 665827 h 1059043"/>
                <a:gd name="connsiteX344" fmla="*/ 2348936 w 3024845"/>
                <a:gd name="connsiteY344" fmla="*/ 665827 h 1059043"/>
                <a:gd name="connsiteX345" fmla="*/ 2348936 w 3024845"/>
                <a:gd name="connsiteY345" fmla="*/ 486400 h 1059043"/>
                <a:gd name="connsiteX346" fmla="*/ 2355016 w 3024845"/>
                <a:gd name="connsiteY346" fmla="*/ 479914 h 1059043"/>
                <a:gd name="connsiteX347" fmla="*/ 2427977 w 3024845"/>
                <a:gd name="connsiteY347" fmla="*/ 479914 h 1059043"/>
                <a:gd name="connsiteX348" fmla="*/ 2427977 w 3024845"/>
                <a:gd name="connsiteY348" fmla="*/ 488562 h 1059043"/>
                <a:gd name="connsiteX349" fmla="*/ 2438110 w 3024845"/>
                <a:gd name="connsiteY349" fmla="*/ 488562 h 1059043"/>
                <a:gd name="connsiteX350" fmla="*/ 2438110 w 3024845"/>
                <a:gd name="connsiteY350" fmla="*/ 603136 h 1059043"/>
                <a:gd name="connsiteX351" fmla="*/ 2460404 w 3024845"/>
                <a:gd name="connsiteY351" fmla="*/ 603136 h 1059043"/>
                <a:gd name="connsiteX352" fmla="*/ 2460404 w 3024845"/>
                <a:gd name="connsiteY352" fmla="*/ 536121 h 1059043"/>
                <a:gd name="connsiteX353" fmla="*/ 2486751 w 3024845"/>
                <a:gd name="connsiteY353" fmla="*/ 536121 h 1059043"/>
                <a:gd name="connsiteX354" fmla="*/ 2490804 w 3024845"/>
                <a:gd name="connsiteY354" fmla="*/ 531797 h 1059043"/>
                <a:gd name="connsiteX355" fmla="*/ 2498911 w 3024845"/>
                <a:gd name="connsiteY355" fmla="*/ 531797 h 1059043"/>
                <a:gd name="connsiteX356" fmla="*/ 2502964 w 3024845"/>
                <a:gd name="connsiteY356" fmla="*/ 536121 h 1059043"/>
                <a:gd name="connsiteX357" fmla="*/ 2525258 w 3024845"/>
                <a:gd name="connsiteY357" fmla="*/ 536121 h 1059043"/>
                <a:gd name="connsiteX358" fmla="*/ 2525258 w 3024845"/>
                <a:gd name="connsiteY358" fmla="*/ 419385 h 1059043"/>
                <a:gd name="connsiteX359" fmla="*/ 2582005 w 3024845"/>
                <a:gd name="connsiteY359" fmla="*/ 408576 h 1059043"/>
                <a:gd name="connsiteX360" fmla="*/ 2582005 w 3024845"/>
                <a:gd name="connsiteY360" fmla="*/ 409657 h 1059043"/>
                <a:gd name="connsiteX361" fmla="*/ 2582005 w 3024845"/>
                <a:gd name="connsiteY361" fmla="*/ 417223 h 1059043"/>
                <a:gd name="connsiteX362" fmla="*/ 2608352 w 3024845"/>
                <a:gd name="connsiteY362" fmla="*/ 417223 h 1059043"/>
                <a:gd name="connsiteX363" fmla="*/ 2608352 w 3024845"/>
                <a:gd name="connsiteY363" fmla="*/ 672313 h 1059043"/>
                <a:gd name="connsiteX364" fmla="*/ 2630646 w 3024845"/>
                <a:gd name="connsiteY364" fmla="*/ 672313 h 1059043"/>
                <a:gd name="connsiteX365" fmla="*/ 2630646 w 3024845"/>
                <a:gd name="connsiteY365" fmla="*/ 667989 h 1059043"/>
                <a:gd name="connsiteX366" fmla="*/ 2642806 w 3024845"/>
                <a:gd name="connsiteY366" fmla="*/ 667989 h 1059043"/>
                <a:gd name="connsiteX367" fmla="*/ 2642806 w 3024845"/>
                <a:gd name="connsiteY367" fmla="*/ 672313 h 1059043"/>
                <a:gd name="connsiteX368" fmla="*/ 2667126 w 3024845"/>
                <a:gd name="connsiteY368" fmla="*/ 672313 h 1059043"/>
                <a:gd name="connsiteX369" fmla="*/ 2667126 w 3024845"/>
                <a:gd name="connsiteY369" fmla="*/ 659342 h 1059043"/>
                <a:gd name="connsiteX370" fmla="*/ 2695500 w 3024845"/>
                <a:gd name="connsiteY370" fmla="*/ 659342 h 1059043"/>
                <a:gd name="connsiteX371" fmla="*/ 2707660 w 3024845"/>
                <a:gd name="connsiteY371" fmla="*/ 655018 h 1059043"/>
                <a:gd name="connsiteX372" fmla="*/ 2727927 w 3024845"/>
                <a:gd name="connsiteY372" fmla="*/ 659342 h 1059043"/>
                <a:gd name="connsiteX373" fmla="*/ 2727927 w 3024845"/>
                <a:gd name="connsiteY373" fmla="*/ 642048 h 1059043"/>
                <a:gd name="connsiteX374" fmla="*/ 2736034 w 3024845"/>
                <a:gd name="connsiteY374" fmla="*/ 642048 h 1059043"/>
                <a:gd name="connsiteX375" fmla="*/ 2736034 w 3024845"/>
                <a:gd name="connsiteY375" fmla="*/ 629077 h 1059043"/>
                <a:gd name="connsiteX376" fmla="*/ 2792781 w 3024845"/>
                <a:gd name="connsiteY376" fmla="*/ 629077 h 1059043"/>
                <a:gd name="connsiteX377" fmla="*/ 2792781 w 3024845"/>
                <a:gd name="connsiteY377" fmla="*/ 598812 h 1059043"/>
                <a:gd name="connsiteX378" fmla="*/ 2811021 w 3024845"/>
                <a:gd name="connsiteY378" fmla="*/ 598812 h 1059043"/>
                <a:gd name="connsiteX379" fmla="*/ 2811021 w 3024845"/>
                <a:gd name="connsiteY379" fmla="*/ 592327 h 1059043"/>
                <a:gd name="connsiteX380" fmla="*/ 2823181 w 3024845"/>
                <a:gd name="connsiteY380" fmla="*/ 592327 h 1059043"/>
                <a:gd name="connsiteX381" fmla="*/ 2823181 w 3024845"/>
                <a:gd name="connsiteY381" fmla="*/ 598812 h 1059043"/>
                <a:gd name="connsiteX382" fmla="*/ 2839395 w 3024845"/>
                <a:gd name="connsiteY382" fmla="*/ 598812 h 1059043"/>
                <a:gd name="connsiteX383" fmla="*/ 2839395 w 3024845"/>
                <a:gd name="connsiteY383" fmla="*/ 648533 h 1059043"/>
                <a:gd name="connsiteX384" fmla="*/ 2871822 w 3024845"/>
                <a:gd name="connsiteY384" fmla="*/ 648533 h 1059043"/>
                <a:gd name="connsiteX385" fmla="*/ 2871822 w 3024845"/>
                <a:gd name="connsiteY385" fmla="*/ 622592 h 1059043"/>
                <a:gd name="connsiteX386" fmla="*/ 2910329 w 3024845"/>
                <a:gd name="connsiteY386" fmla="*/ 622592 h 1059043"/>
                <a:gd name="connsiteX387" fmla="*/ 2910329 w 3024845"/>
                <a:gd name="connsiteY387" fmla="*/ 592327 h 1059043"/>
                <a:gd name="connsiteX388" fmla="*/ 2958970 w 3024845"/>
                <a:gd name="connsiteY388" fmla="*/ 592327 h 1059043"/>
                <a:gd name="connsiteX389" fmla="*/ 2958970 w 3024845"/>
                <a:gd name="connsiteY389" fmla="*/ 703483 h 1059043"/>
                <a:gd name="connsiteX390" fmla="*/ 2958970 w 3024845"/>
                <a:gd name="connsiteY390" fmla="*/ 717262 h 1059043"/>
                <a:gd name="connsiteX391" fmla="*/ 3024845 w 3024845"/>
                <a:gd name="connsiteY391" fmla="*/ 717262 h 1059043"/>
                <a:gd name="connsiteX392" fmla="*/ 3024845 w 3024845"/>
                <a:gd name="connsiteY392" fmla="*/ 1059043 h 1059043"/>
                <a:gd name="connsiteX393" fmla="*/ 2054 w 3024845"/>
                <a:gd name="connsiteY393" fmla="*/ 1056710 h 1059043"/>
                <a:gd name="connsiteX394" fmla="*/ 0 w 3024845"/>
                <a:gd name="connsiteY394" fmla="*/ 622592 h 1059043"/>
                <a:gd name="connsiteX395" fmla="*/ 20267 w 3024845"/>
                <a:gd name="connsiteY395" fmla="*/ 622592 h 1059043"/>
                <a:gd name="connsiteX396" fmla="*/ 20774 w 3024845"/>
                <a:gd name="connsiteY396" fmla="*/ 621511 h 1059043"/>
                <a:gd name="connsiteX397" fmla="*/ 24320 w 3024845"/>
                <a:gd name="connsiteY397" fmla="*/ 613945 h 1059043"/>
                <a:gd name="connsiteX398" fmla="*/ 26094 w 3024845"/>
                <a:gd name="connsiteY398" fmla="*/ 614215 h 1059043"/>
                <a:gd name="connsiteX399" fmla="*/ 38507 w 3024845"/>
                <a:gd name="connsiteY399" fmla="*/ 616106 h 1059043"/>
                <a:gd name="connsiteX400" fmla="*/ 39014 w 3024845"/>
                <a:gd name="connsiteY400" fmla="*/ 617458 h 1059043"/>
                <a:gd name="connsiteX401" fmla="*/ 42560 w 3024845"/>
                <a:gd name="connsiteY401" fmla="*/ 626915 h 1059043"/>
                <a:gd name="connsiteX402" fmla="*/ 68907 w 3024845"/>
                <a:gd name="connsiteY402" fmla="*/ 629077 h 1059043"/>
                <a:gd name="connsiteX403" fmla="*/ 68907 w 3024845"/>
                <a:gd name="connsiteY403" fmla="*/ 505856 h 1059043"/>
                <a:gd name="connsiteX404" fmla="*/ 70934 w 3024845"/>
                <a:gd name="connsiteY404" fmla="*/ 505856 h 1059043"/>
                <a:gd name="connsiteX405" fmla="*/ 85121 w 3024845"/>
                <a:gd name="connsiteY405" fmla="*/ 505856 h 1059043"/>
                <a:gd name="connsiteX406" fmla="*/ 85121 w 3024845"/>
                <a:gd name="connsiteY406" fmla="*/ 369664 h 1059043"/>
                <a:gd name="connsiteX407" fmla="*/ 86894 w 3024845"/>
                <a:gd name="connsiteY407" fmla="*/ 369664 h 1059043"/>
                <a:gd name="connsiteX408" fmla="*/ 99308 w 3024845"/>
                <a:gd name="connsiteY408" fmla="*/ 369664 h 1059043"/>
                <a:gd name="connsiteX409" fmla="*/ 99308 w 3024845"/>
                <a:gd name="connsiteY409" fmla="*/ 255090 h 1059043"/>
                <a:gd name="connsiteX410" fmla="*/ 103361 w 3024845"/>
                <a:gd name="connsiteY410" fmla="*/ 226986 h 1059043"/>
                <a:gd name="connsiteX411" fmla="*/ 105388 w 3024845"/>
                <a:gd name="connsiteY411" fmla="*/ 226986 h 1059043"/>
                <a:gd name="connsiteX412" fmla="*/ 119575 w 3024845"/>
                <a:gd name="connsiteY412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28026 w 3024845"/>
                <a:gd name="connsiteY310" fmla="*/ 281031 h 1059043"/>
                <a:gd name="connsiteX311" fmla="*/ 2121946 w 3024845"/>
                <a:gd name="connsiteY311" fmla="*/ 276707 h 1059043"/>
                <a:gd name="connsiteX312" fmla="*/ 2130053 w 3024845"/>
                <a:gd name="connsiteY312" fmla="*/ 252928 h 1059043"/>
                <a:gd name="connsiteX313" fmla="*/ 2130053 w 3024845"/>
                <a:gd name="connsiteY313" fmla="*/ 235634 h 1059043"/>
                <a:gd name="connsiteX314" fmla="*/ 2144240 w 3024845"/>
                <a:gd name="connsiteY314" fmla="*/ 235634 h 1059043"/>
                <a:gd name="connsiteX315" fmla="*/ 2144240 w 3024845"/>
                <a:gd name="connsiteY315" fmla="*/ 214016 h 1059043"/>
                <a:gd name="connsiteX316" fmla="*/ 2146266 w 3024845"/>
                <a:gd name="connsiteY316" fmla="*/ 209692 h 1059043"/>
                <a:gd name="connsiteX317" fmla="*/ 2146266 w 3024845"/>
                <a:gd name="connsiteY317" fmla="*/ 131868 h 1059043"/>
                <a:gd name="connsiteX318" fmla="*/ 2144240 w 3024845"/>
                <a:gd name="connsiteY318" fmla="*/ 125383 h 1059043"/>
                <a:gd name="connsiteX319" fmla="*/ 2150320 w 3024845"/>
                <a:gd name="connsiteY319" fmla="*/ 118897 h 1059043"/>
                <a:gd name="connsiteX320" fmla="*/ 2150320 w 3024845"/>
                <a:gd name="connsiteY320" fmla="*/ 60529 h 1059043"/>
                <a:gd name="connsiteX321" fmla="*/ 2152346 w 3024845"/>
                <a:gd name="connsiteY321" fmla="*/ 56206 h 1059043"/>
                <a:gd name="connsiteX322" fmla="*/ 2152346 w 3024845"/>
                <a:gd name="connsiteY322" fmla="*/ 0 h 1059043"/>
                <a:gd name="connsiteX323" fmla="*/ 2162480 w 3024845"/>
                <a:gd name="connsiteY323" fmla="*/ 118897 h 1059043"/>
                <a:gd name="connsiteX324" fmla="*/ 2168560 w 3024845"/>
                <a:gd name="connsiteY324" fmla="*/ 125383 h 1059043"/>
                <a:gd name="connsiteX325" fmla="*/ 2166533 w 3024845"/>
                <a:gd name="connsiteY325" fmla="*/ 131868 h 1059043"/>
                <a:gd name="connsiteX326" fmla="*/ 2166533 w 3024845"/>
                <a:gd name="connsiteY326" fmla="*/ 209692 h 1059043"/>
                <a:gd name="connsiteX327" fmla="*/ 2168560 w 3024845"/>
                <a:gd name="connsiteY327" fmla="*/ 235634 h 1059043"/>
                <a:gd name="connsiteX328" fmla="*/ 2180720 w 3024845"/>
                <a:gd name="connsiteY328" fmla="*/ 555577 h 1059043"/>
                <a:gd name="connsiteX329" fmla="*/ 2245574 w 3024845"/>
                <a:gd name="connsiteY329" fmla="*/ 555577 h 1059043"/>
                <a:gd name="connsiteX330" fmla="*/ 2245574 w 3024845"/>
                <a:gd name="connsiteY330" fmla="*/ 631239 h 1059043"/>
                <a:gd name="connsiteX331" fmla="*/ 2253681 w 3024845"/>
                <a:gd name="connsiteY331" fmla="*/ 631239 h 1059043"/>
                <a:gd name="connsiteX332" fmla="*/ 2255708 w 3024845"/>
                <a:gd name="connsiteY332" fmla="*/ 624754 h 1059043"/>
                <a:gd name="connsiteX333" fmla="*/ 2261788 w 3024845"/>
                <a:gd name="connsiteY333" fmla="*/ 624754 h 1059043"/>
                <a:gd name="connsiteX334" fmla="*/ 2263815 w 3024845"/>
                <a:gd name="connsiteY334" fmla="*/ 633401 h 1059043"/>
                <a:gd name="connsiteX335" fmla="*/ 2275975 w 3024845"/>
                <a:gd name="connsiteY335" fmla="*/ 633401 h 1059043"/>
                <a:gd name="connsiteX336" fmla="*/ 2275975 w 3024845"/>
                <a:gd name="connsiteY336" fmla="*/ 626915 h 1059043"/>
                <a:gd name="connsiteX337" fmla="*/ 2298268 w 3024845"/>
                <a:gd name="connsiteY337" fmla="*/ 626915 h 1059043"/>
                <a:gd name="connsiteX338" fmla="*/ 2298268 w 3024845"/>
                <a:gd name="connsiteY338" fmla="*/ 633401 h 1059043"/>
                <a:gd name="connsiteX339" fmla="*/ 2318535 w 3024845"/>
                <a:gd name="connsiteY339" fmla="*/ 633401 h 1059043"/>
                <a:gd name="connsiteX340" fmla="*/ 2318535 w 3024845"/>
                <a:gd name="connsiteY340" fmla="*/ 678798 h 1059043"/>
                <a:gd name="connsiteX341" fmla="*/ 2332722 w 3024845"/>
                <a:gd name="connsiteY341" fmla="*/ 678798 h 1059043"/>
                <a:gd name="connsiteX342" fmla="*/ 2332722 w 3024845"/>
                <a:gd name="connsiteY342" fmla="*/ 665827 h 1059043"/>
                <a:gd name="connsiteX343" fmla="*/ 2348936 w 3024845"/>
                <a:gd name="connsiteY343" fmla="*/ 665827 h 1059043"/>
                <a:gd name="connsiteX344" fmla="*/ 2348936 w 3024845"/>
                <a:gd name="connsiteY344" fmla="*/ 486400 h 1059043"/>
                <a:gd name="connsiteX345" fmla="*/ 2355016 w 3024845"/>
                <a:gd name="connsiteY345" fmla="*/ 479914 h 1059043"/>
                <a:gd name="connsiteX346" fmla="*/ 2427977 w 3024845"/>
                <a:gd name="connsiteY346" fmla="*/ 479914 h 1059043"/>
                <a:gd name="connsiteX347" fmla="*/ 2427977 w 3024845"/>
                <a:gd name="connsiteY347" fmla="*/ 488562 h 1059043"/>
                <a:gd name="connsiteX348" fmla="*/ 2438110 w 3024845"/>
                <a:gd name="connsiteY348" fmla="*/ 488562 h 1059043"/>
                <a:gd name="connsiteX349" fmla="*/ 2438110 w 3024845"/>
                <a:gd name="connsiteY349" fmla="*/ 603136 h 1059043"/>
                <a:gd name="connsiteX350" fmla="*/ 2460404 w 3024845"/>
                <a:gd name="connsiteY350" fmla="*/ 603136 h 1059043"/>
                <a:gd name="connsiteX351" fmla="*/ 2460404 w 3024845"/>
                <a:gd name="connsiteY351" fmla="*/ 536121 h 1059043"/>
                <a:gd name="connsiteX352" fmla="*/ 2486751 w 3024845"/>
                <a:gd name="connsiteY352" fmla="*/ 536121 h 1059043"/>
                <a:gd name="connsiteX353" fmla="*/ 2490804 w 3024845"/>
                <a:gd name="connsiteY353" fmla="*/ 531797 h 1059043"/>
                <a:gd name="connsiteX354" fmla="*/ 2498911 w 3024845"/>
                <a:gd name="connsiteY354" fmla="*/ 531797 h 1059043"/>
                <a:gd name="connsiteX355" fmla="*/ 2502964 w 3024845"/>
                <a:gd name="connsiteY355" fmla="*/ 536121 h 1059043"/>
                <a:gd name="connsiteX356" fmla="*/ 2525258 w 3024845"/>
                <a:gd name="connsiteY356" fmla="*/ 536121 h 1059043"/>
                <a:gd name="connsiteX357" fmla="*/ 2525258 w 3024845"/>
                <a:gd name="connsiteY357" fmla="*/ 419385 h 1059043"/>
                <a:gd name="connsiteX358" fmla="*/ 2582005 w 3024845"/>
                <a:gd name="connsiteY358" fmla="*/ 408576 h 1059043"/>
                <a:gd name="connsiteX359" fmla="*/ 2582005 w 3024845"/>
                <a:gd name="connsiteY359" fmla="*/ 409657 h 1059043"/>
                <a:gd name="connsiteX360" fmla="*/ 2582005 w 3024845"/>
                <a:gd name="connsiteY360" fmla="*/ 417223 h 1059043"/>
                <a:gd name="connsiteX361" fmla="*/ 2608352 w 3024845"/>
                <a:gd name="connsiteY361" fmla="*/ 417223 h 1059043"/>
                <a:gd name="connsiteX362" fmla="*/ 2608352 w 3024845"/>
                <a:gd name="connsiteY362" fmla="*/ 672313 h 1059043"/>
                <a:gd name="connsiteX363" fmla="*/ 2630646 w 3024845"/>
                <a:gd name="connsiteY363" fmla="*/ 672313 h 1059043"/>
                <a:gd name="connsiteX364" fmla="*/ 2630646 w 3024845"/>
                <a:gd name="connsiteY364" fmla="*/ 667989 h 1059043"/>
                <a:gd name="connsiteX365" fmla="*/ 2642806 w 3024845"/>
                <a:gd name="connsiteY365" fmla="*/ 667989 h 1059043"/>
                <a:gd name="connsiteX366" fmla="*/ 2642806 w 3024845"/>
                <a:gd name="connsiteY366" fmla="*/ 672313 h 1059043"/>
                <a:gd name="connsiteX367" fmla="*/ 2667126 w 3024845"/>
                <a:gd name="connsiteY367" fmla="*/ 672313 h 1059043"/>
                <a:gd name="connsiteX368" fmla="*/ 2667126 w 3024845"/>
                <a:gd name="connsiteY368" fmla="*/ 659342 h 1059043"/>
                <a:gd name="connsiteX369" fmla="*/ 2695500 w 3024845"/>
                <a:gd name="connsiteY369" fmla="*/ 659342 h 1059043"/>
                <a:gd name="connsiteX370" fmla="*/ 2707660 w 3024845"/>
                <a:gd name="connsiteY370" fmla="*/ 655018 h 1059043"/>
                <a:gd name="connsiteX371" fmla="*/ 2727927 w 3024845"/>
                <a:gd name="connsiteY371" fmla="*/ 659342 h 1059043"/>
                <a:gd name="connsiteX372" fmla="*/ 2727927 w 3024845"/>
                <a:gd name="connsiteY372" fmla="*/ 642048 h 1059043"/>
                <a:gd name="connsiteX373" fmla="*/ 2736034 w 3024845"/>
                <a:gd name="connsiteY373" fmla="*/ 642048 h 1059043"/>
                <a:gd name="connsiteX374" fmla="*/ 2736034 w 3024845"/>
                <a:gd name="connsiteY374" fmla="*/ 629077 h 1059043"/>
                <a:gd name="connsiteX375" fmla="*/ 2792781 w 3024845"/>
                <a:gd name="connsiteY375" fmla="*/ 629077 h 1059043"/>
                <a:gd name="connsiteX376" fmla="*/ 2792781 w 3024845"/>
                <a:gd name="connsiteY376" fmla="*/ 598812 h 1059043"/>
                <a:gd name="connsiteX377" fmla="*/ 2811021 w 3024845"/>
                <a:gd name="connsiteY377" fmla="*/ 598812 h 1059043"/>
                <a:gd name="connsiteX378" fmla="*/ 2811021 w 3024845"/>
                <a:gd name="connsiteY378" fmla="*/ 592327 h 1059043"/>
                <a:gd name="connsiteX379" fmla="*/ 2823181 w 3024845"/>
                <a:gd name="connsiteY379" fmla="*/ 592327 h 1059043"/>
                <a:gd name="connsiteX380" fmla="*/ 2823181 w 3024845"/>
                <a:gd name="connsiteY380" fmla="*/ 598812 h 1059043"/>
                <a:gd name="connsiteX381" fmla="*/ 2839395 w 3024845"/>
                <a:gd name="connsiteY381" fmla="*/ 598812 h 1059043"/>
                <a:gd name="connsiteX382" fmla="*/ 2839395 w 3024845"/>
                <a:gd name="connsiteY382" fmla="*/ 648533 h 1059043"/>
                <a:gd name="connsiteX383" fmla="*/ 2871822 w 3024845"/>
                <a:gd name="connsiteY383" fmla="*/ 648533 h 1059043"/>
                <a:gd name="connsiteX384" fmla="*/ 2871822 w 3024845"/>
                <a:gd name="connsiteY384" fmla="*/ 622592 h 1059043"/>
                <a:gd name="connsiteX385" fmla="*/ 2910329 w 3024845"/>
                <a:gd name="connsiteY385" fmla="*/ 622592 h 1059043"/>
                <a:gd name="connsiteX386" fmla="*/ 2910329 w 3024845"/>
                <a:gd name="connsiteY386" fmla="*/ 592327 h 1059043"/>
                <a:gd name="connsiteX387" fmla="*/ 2958970 w 3024845"/>
                <a:gd name="connsiteY387" fmla="*/ 592327 h 1059043"/>
                <a:gd name="connsiteX388" fmla="*/ 2958970 w 3024845"/>
                <a:gd name="connsiteY388" fmla="*/ 703483 h 1059043"/>
                <a:gd name="connsiteX389" fmla="*/ 2958970 w 3024845"/>
                <a:gd name="connsiteY389" fmla="*/ 717262 h 1059043"/>
                <a:gd name="connsiteX390" fmla="*/ 3024845 w 3024845"/>
                <a:gd name="connsiteY390" fmla="*/ 717262 h 1059043"/>
                <a:gd name="connsiteX391" fmla="*/ 3024845 w 3024845"/>
                <a:gd name="connsiteY391" fmla="*/ 1059043 h 1059043"/>
                <a:gd name="connsiteX392" fmla="*/ 2054 w 3024845"/>
                <a:gd name="connsiteY392" fmla="*/ 1056710 h 1059043"/>
                <a:gd name="connsiteX393" fmla="*/ 0 w 3024845"/>
                <a:gd name="connsiteY393" fmla="*/ 622592 h 1059043"/>
                <a:gd name="connsiteX394" fmla="*/ 20267 w 3024845"/>
                <a:gd name="connsiteY394" fmla="*/ 622592 h 1059043"/>
                <a:gd name="connsiteX395" fmla="*/ 20774 w 3024845"/>
                <a:gd name="connsiteY395" fmla="*/ 621511 h 1059043"/>
                <a:gd name="connsiteX396" fmla="*/ 24320 w 3024845"/>
                <a:gd name="connsiteY396" fmla="*/ 613945 h 1059043"/>
                <a:gd name="connsiteX397" fmla="*/ 26094 w 3024845"/>
                <a:gd name="connsiteY397" fmla="*/ 614215 h 1059043"/>
                <a:gd name="connsiteX398" fmla="*/ 38507 w 3024845"/>
                <a:gd name="connsiteY398" fmla="*/ 616106 h 1059043"/>
                <a:gd name="connsiteX399" fmla="*/ 39014 w 3024845"/>
                <a:gd name="connsiteY399" fmla="*/ 617458 h 1059043"/>
                <a:gd name="connsiteX400" fmla="*/ 42560 w 3024845"/>
                <a:gd name="connsiteY400" fmla="*/ 626915 h 1059043"/>
                <a:gd name="connsiteX401" fmla="*/ 68907 w 3024845"/>
                <a:gd name="connsiteY401" fmla="*/ 629077 h 1059043"/>
                <a:gd name="connsiteX402" fmla="*/ 68907 w 3024845"/>
                <a:gd name="connsiteY402" fmla="*/ 505856 h 1059043"/>
                <a:gd name="connsiteX403" fmla="*/ 70934 w 3024845"/>
                <a:gd name="connsiteY403" fmla="*/ 505856 h 1059043"/>
                <a:gd name="connsiteX404" fmla="*/ 85121 w 3024845"/>
                <a:gd name="connsiteY404" fmla="*/ 505856 h 1059043"/>
                <a:gd name="connsiteX405" fmla="*/ 85121 w 3024845"/>
                <a:gd name="connsiteY405" fmla="*/ 369664 h 1059043"/>
                <a:gd name="connsiteX406" fmla="*/ 86894 w 3024845"/>
                <a:gd name="connsiteY406" fmla="*/ 369664 h 1059043"/>
                <a:gd name="connsiteX407" fmla="*/ 99308 w 3024845"/>
                <a:gd name="connsiteY407" fmla="*/ 369664 h 1059043"/>
                <a:gd name="connsiteX408" fmla="*/ 99308 w 3024845"/>
                <a:gd name="connsiteY408" fmla="*/ 255090 h 1059043"/>
                <a:gd name="connsiteX409" fmla="*/ 103361 w 3024845"/>
                <a:gd name="connsiteY409" fmla="*/ 226986 h 1059043"/>
                <a:gd name="connsiteX410" fmla="*/ 105388 w 3024845"/>
                <a:gd name="connsiteY410" fmla="*/ 226986 h 1059043"/>
                <a:gd name="connsiteX411" fmla="*/ 119575 w 3024845"/>
                <a:gd name="connsiteY411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28026 w 3024845"/>
                <a:gd name="connsiteY310" fmla="*/ 281031 h 1059043"/>
                <a:gd name="connsiteX311" fmla="*/ 2121946 w 3024845"/>
                <a:gd name="connsiteY311" fmla="*/ 276707 h 1059043"/>
                <a:gd name="connsiteX312" fmla="*/ 2130053 w 3024845"/>
                <a:gd name="connsiteY312" fmla="*/ 252928 h 1059043"/>
                <a:gd name="connsiteX313" fmla="*/ 2130053 w 3024845"/>
                <a:gd name="connsiteY313" fmla="*/ 235634 h 1059043"/>
                <a:gd name="connsiteX314" fmla="*/ 2144240 w 3024845"/>
                <a:gd name="connsiteY314" fmla="*/ 235634 h 1059043"/>
                <a:gd name="connsiteX315" fmla="*/ 2144240 w 3024845"/>
                <a:gd name="connsiteY315" fmla="*/ 214016 h 1059043"/>
                <a:gd name="connsiteX316" fmla="*/ 2146266 w 3024845"/>
                <a:gd name="connsiteY316" fmla="*/ 209692 h 1059043"/>
                <a:gd name="connsiteX317" fmla="*/ 2146266 w 3024845"/>
                <a:gd name="connsiteY317" fmla="*/ 131868 h 1059043"/>
                <a:gd name="connsiteX318" fmla="*/ 2144240 w 3024845"/>
                <a:gd name="connsiteY318" fmla="*/ 125383 h 1059043"/>
                <a:gd name="connsiteX319" fmla="*/ 2150320 w 3024845"/>
                <a:gd name="connsiteY319" fmla="*/ 118897 h 1059043"/>
                <a:gd name="connsiteX320" fmla="*/ 2150320 w 3024845"/>
                <a:gd name="connsiteY320" fmla="*/ 60529 h 1059043"/>
                <a:gd name="connsiteX321" fmla="*/ 2152346 w 3024845"/>
                <a:gd name="connsiteY321" fmla="*/ 56206 h 1059043"/>
                <a:gd name="connsiteX322" fmla="*/ 2152346 w 3024845"/>
                <a:gd name="connsiteY322" fmla="*/ 0 h 1059043"/>
                <a:gd name="connsiteX323" fmla="*/ 2162480 w 3024845"/>
                <a:gd name="connsiteY323" fmla="*/ 118897 h 1059043"/>
                <a:gd name="connsiteX324" fmla="*/ 2168560 w 3024845"/>
                <a:gd name="connsiteY324" fmla="*/ 125383 h 1059043"/>
                <a:gd name="connsiteX325" fmla="*/ 2166533 w 3024845"/>
                <a:gd name="connsiteY325" fmla="*/ 131868 h 1059043"/>
                <a:gd name="connsiteX326" fmla="*/ 2166533 w 3024845"/>
                <a:gd name="connsiteY326" fmla="*/ 209692 h 1059043"/>
                <a:gd name="connsiteX327" fmla="*/ 2180720 w 3024845"/>
                <a:gd name="connsiteY327" fmla="*/ 555577 h 1059043"/>
                <a:gd name="connsiteX328" fmla="*/ 2245574 w 3024845"/>
                <a:gd name="connsiteY328" fmla="*/ 555577 h 1059043"/>
                <a:gd name="connsiteX329" fmla="*/ 2245574 w 3024845"/>
                <a:gd name="connsiteY329" fmla="*/ 631239 h 1059043"/>
                <a:gd name="connsiteX330" fmla="*/ 2253681 w 3024845"/>
                <a:gd name="connsiteY330" fmla="*/ 631239 h 1059043"/>
                <a:gd name="connsiteX331" fmla="*/ 2255708 w 3024845"/>
                <a:gd name="connsiteY331" fmla="*/ 624754 h 1059043"/>
                <a:gd name="connsiteX332" fmla="*/ 2261788 w 3024845"/>
                <a:gd name="connsiteY332" fmla="*/ 624754 h 1059043"/>
                <a:gd name="connsiteX333" fmla="*/ 2263815 w 3024845"/>
                <a:gd name="connsiteY333" fmla="*/ 633401 h 1059043"/>
                <a:gd name="connsiteX334" fmla="*/ 2275975 w 3024845"/>
                <a:gd name="connsiteY334" fmla="*/ 633401 h 1059043"/>
                <a:gd name="connsiteX335" fmla="*/ 2275975 w 3024845"/>
                <a:gd name="connsiteY335" fmla="*/ 626915 h 1059043"/>
                <a:gd name="connsiteX336" fmla="*/ 2298268 w 3024845"/>
                <a:gd name="connsiteY336" fmla="*/ 626915 h 1059043"/>
                <a:gd name="connsiteX337" fmla="*/ 2298268 w 3024845"/>
                <a:gd name="connsiteY337" fmla="*/ 633401 h 1059043"/>
                <a:gd name="connsiteX338" fmla="*/ 2318535 w 3024845"/>
                <a:gd name="connsiteY338" fmla="*/ 633401 h 1059043"/>
                <a:gd name="connsiteX339" fmla="*/ 2318535 w 3024845"/>
                <a:gd name="connsiteY339" fmla="*/ 678798 h 1059043"/>
                <a:gd name="connsiteX340" fmla="*/ 2332722 w 3024845"/>
                <a:gd name="connsiteY340" fmla="*/ 678798 h 1059043"/>
                <a:gd name="connsiteX341" fmla="*/ 2332722 w 3024845"/>
                <a:gd name="connsiteY341" fmla="*/ 665827 h 1059043"/>
                <a:gd name="connsiteX342" fmla="*/ 2348936 w 3024845"/>
                <a:gd name="connsiteY342" fmla="*/ 665827 h 1059043"/>
                <a:gd name="connsiteX343" fmla="*/ 2348936 w 3024845"/>
                <a:gd name="connsiteY343" fmla="*/ 486400 h 1059043"/>
                <a:gd name="connsiteX344" fmla="*/ 2355016 w 3024845"/>
                <a:gd name="connsiteY344" fmla="*/ 479914 h 1059043"/>
                <a:gd name="connsiteX345" fmla="*/ 2427977 w 3024845"/>
                <a:gd name="connsiteY345" fmla="*/ 479914 h 1059043"/>
                <a:gd name="connsiteX346" fmla="*/ 2427977 w 3024845"/>
                <a:gd name="connsiteY346" fmla="*/ 488562 h 1059043"/>
                <a:gd name="connsiteX347" fmla="*/ 2438110 w 3024845"/>
                <a:gd name="connsiteY347" fmla="*/ 488562 h 1059043"/>
                <a:gd name="connsiteX348" fmla="*/ 2438110 w 3024845"/>
                <a:gd name="connsiteY348" fmla="*/ 603136 h 1059043"/>
                <a:gd name="connsiteX349" fmla="*/ 2460404 w 3024845"/>
                <a:gd name="connsiteY349" fmla="*/ 603136 h 1059043"/>
                <a:gd name="connsiteX350" fmla="*/ 2460404 w 3024845"/>
                <a:gd name="connsiteY350" fmla="*/ 536121 h 1059043"/>
                <a:gd name="connsiteX351" fmla="*/ 2486751 w 3024845"/>
                <a:gd name="connsiteY351" fmla="*/ 536121 h 1059043"/>
                <a:gd name="connsiteX352" fmla="*/ 2490804 w 3024845"/>
                <a:gd name="connsiteY352" fmla="*/ 531797 h 1059043"/>
                <a:gd name="connsiteX353" fmla="*/ 2498911 w 3024845"/>
                <a:gd name="connsiteY353" fmla="*/ 531797 h 1059043"/>
                <a:gd name="connsiteX354" fmla="*/ 2502964 w 3024845"/>
                <a:gd name="connsiteY354" fmla="*/ 536121 h 1059043"/>
                <a:gd name="connsiteX355" fmla="*/ 2525258 w 3024845"/>
                <a:gd name="connsiteY355" fmla="*/ 536121 h 1059043"/>
                <a:gd name="connsiteX356" fmla="*/ 2525258 w 3024845"/>
                <a:gd name="connsiteY356" fmla="*/ 419385 h 1059043"/>
                <a:gd name="connsiteX357" fmla="*/ 2582005 w 3024845"/>
                <a:gd name="connsiteY357" fmla="*/ 408576 h 1059043"/>
                <a:gd name="connsiteX358" fmla="*/ 2582005 w 3024845"/>
                <a:gd name="connsiteY358" fmla="*/ 409657 h 1059043"/>
                <a:gd name="connsiteX359" fmla="*/ 2582005 w 3024845"/>
                <a:gd name="connsiteY359" fmla="*/ 417223 h 1059043"/>
                <a:gd name="connsiteX360" fmla="*/ 2608352 w 3024845"/>
                <a:gd name="connsiteY360" fmla="*/ 417223 h 1059043"/>
                <a:gd name="connsiteX361" fmla="*/ 2608352 w 3024845"/>
                <a:gd name="connsiteY361" fmla="*/ 672313 h 1059043"/>
                <a:gd name="connsiteX362" fmla="*/ 2630646 w 3024845"/>
                <a:gd name="connsiteY362" fmla="*/ 672313 h 1059043"/>
                <a:gd name="connsiteX363" fmla="*/ 2630646 w 3024845"/>
                <a:gd name="connsiteY363" fmla="*/ 667989 h 1059043"/>
                <a:gd name="connsiteX364" fmla="*/ 2642806 w 3024845"/>
                <a:gd name="connsiteY364" fmla="*/ 667989 h 1059043"/>
                <a:gd name="connsiteX365" fmla="*/ 2642806 w 3024845"/>
                <a:gd name="connsiteY365" fmla="*/ 672313 h 1059043"/>
                <a:gd name="connsiteX366" fmla="*/ 2667126 w 3024845"/>
                <a:gd name="connsiteY366" fmla="*/ 672313 h 1059043"/>
                <a:gd name="connsiteX367" fmla="*/ 2667126 w 3024845"/>
                <a:gd name="connsiteY367" fmla="*/ 659342 h 1059043"/>
                <a:gd name="connsiteX368" fmla="*/ 2695500 w 3024845"/>
                <a:gd name="connsiteY368" fmla="*/ 659342 h 1059043"/>
                <a:gd name="connsiteX369" fmla="*/ 2707660 w 3024845"/>
                <a:gd name="connsiteY369" fmla="*/ 655018 h 1059043"/>
                <a:gd name="connsiteX370" fmla="*/ 2727927 w 3024845"/>
                <a:gd name="connsiteY370" fmla="*/ 659342 h 1059043"/>
                <a:gd name="connsiteX371" fmla="*/ 2727927 w 3024845"/>
                <a:gd name="connsiteY371" fmla="*/ 642048 h 1059043"/>
                <a:gd name="connsiteX372" fmla="*/ 2736034 w 3024845"/>
                <a:gd name="connsiteY372" fmla="*/ 642048 h 1059043"/>
                <a:gd name="connsiteX373" fmla="*/ 2736034 w 3024845"/>
                <a:gd name="connsiteY373" fmla="*/ 629077 h 1059043"/>
                <a:gd name="connsiteX374" fmla="*/ 2792781 w 3024845"/>
                <a:gd name="connsiteY374" fmla="*/ 629077 h 1059043"/>
                <a:gd name="connsiteX375" fmla="*/ 2792781 w 3024845"/>
                <a:gd name="connsiteY375" fmla="*/ 598812 h 1059043"/>
                <a:gd name="connsiteX376" fmla="*/ 2811021 w 3024845"/>
                <a:gd name="connsiteY376" fmla="*/ 598812 h 1059043"/>
                <a:gd name="connsiteX377" fmla="*/ 2811021 w 3024845"/>
                <a:gd name="connsiteY377" fmla="*/ 592327 h 1059043"/>
                <a:gd name="connsiteX378" fmla="*/ 2823181 w 3024845"/>
                <a:gd name="connsiteY378" fmla="*/ 592327 h 1059043"/>
                <a:gd name="connsiteX379" fmla="*/ 2823181 w 3024845"/>
                <a:gd name="connsiteY379" fmla="*/ 598812 h 1059043"/>
                <a:gd name="connsiteX380" fmla="*/ 2839395 w 3024845"/>
                <a:gd name="connsiteY380" fmla="*/ 598812 h 1059043"/>
                <a:gd name="connsiteX381" fmla="*/ 2839395 w 3024845"/>
                <a:gd name="connsiteY381" fmla="*/ 648533 h 1059043"/>
                <a:gd name="connsiteX382" fmla="*/ 2871822 w 3024845"/>
                <a:gd name="connsiteY382" fmla="*/ 648533 h 1059043"/>
                <a:gd name="connsiteX383" fmla="*/ 2871822 w 3024845"/>
                <a:gd name="connsiteY383" fmla="*/ 622592 h 1059043"/>
                <a:gd name="connsiteX384" fmla="*/ 2910329 w 3024845"/>
                <a:gd name="connsiteY384" fmla="*/ 622592 h 1059043"/>
                <a:gd name="connsiteX385" fmla="*/ 2910329 w 3024845"/>
                <a:gd name="connsiteY385" fmla="*/ 592327 h 1059043"/>
                <a:gd name="connsiteX386" fmla="*/ 2958970 w 3024845"/>
                <a:gd name="connsiteY386" fmla="*/ 592327 h 1059043"/>
                <a:gd name="connsiteX387" fmla="*/ 2958970 w 3024845"/>
                <a:gd name="connsiteY387" fmla="*/ 703483 h 1059043"/>
                <a:gd name="connsiteX388" fmla="*/ 2958970 w 3024845"/>
                <a:gd name="connsiteY388" fmla="*/ 717262 h 1059043"/>
                <a:gd name="connsiteX389" fmla="*/ 3024845 w 3024845"/>
                <a:gd name="connsiteY389" fmla="*/ 717262 h 1059043"/>
                <a:gd name="connsiteX390" fmla="*/ 3024845 w 3024845"/>
                <a:gd name="connsiteY390" fmla="*/ 1059043 h 1059043"/>
                <a:gd name="connsiteX391" fmla="*/ 2054 w 3024845"/>
                <a:gd name="connsiteY391" fmla="*/ 1056710 h 1059043"/>
                <a:gd name="connsiteX392" fmla="*/ 0 w 3024845"/>
                <a:gd name="connsiteY392" fmla="*/ 622592 h 1059043"/>
                <a:gd name="connsiteX393" fmla="*/ 20267 w 3024845"/>
                <a:gd name="connsiteY393" fmla="*/ 622592 h 1059043"/>
                <a:gd name="connsiteX394" fmla="*/ 20774 w 3024845"/>
                <a:gd name="connsiteY394" fmla="*/ 621511 h 1059043"/>
                <a:gd name="connsiteX395" fmla="*/ 24320 w 3024845"/>
                <a:gd name="connsiteY395" fmla="*/ 613945 h 1059043"/>
                <a:gd name="connsiteX396" fmla="*/ 26094 w 3024845"/>
                <a:gd name="connsiteY396" fmla="*/ 614215 h 1059043"/>
                <a:gd name="connsiteX397" fmla="*/ 38507 w 3024845"/>
                <a:gd name="connsiteY397" fmla="*/ 616106 h 1059043"/>
                <a:gd name="connsiteX398" fmla="*/ 39014 w 3024845"/>
                <a:gd name="connsiteY398" fmla="*/ 617458 h 1059043"/>
                <a:gd name="connsiteX399" fmla="*/ 42560 w 3024845"/>
                <a:gd name="connsiteY399" fmla="*/ 626915 h 1059043"/>
                <a:gd name="connsiteX400" fmla="*/ 68907 w 3024845"/>
                <a:gd name="connsiteY400" fmla="*/ 629077 h 1059043"/>
                <a:gd name="connsiteX401" fmla="*/ 68907 w 3024845"/>
                <a:gd name="connsiteY401" fmla="*/ 505856 h 1059043"/>
                <a:gd name="connsiteX402" fmla="*/ 70934 w 3024845"/>
                <a:gd name="connsiteY402" fmla="*/ 505856 h 1059043"/>
                <a:gd name="connsiteX403" fmla="*/ 85121 w 3024845"/>
                <a:gd name="connsiteY403" fmla="*/ 505856 h 1059043"/>
                <a:gd name="connsiteX404" fmla="*/ 85121 w 3024845"/>
                <a:gd name="connsiteY404" fmla="*/ 369664 h 1059043"/>
                <a:gd name="connsiteX405" fmla="*/ 86894 w 3024845"/>
                <a:gd name="connsiteY405" fmla="*/ 369664 h 1059043"/>
                <a:gd name="connsiteX406" fmla="*/ 99308 w 3024845"/>
                <a:gd name="connsiteY406" fmla="*/ 369664 h 1059043"/>
                <a:gd name="connsiteX407" fmla="*/ 99308 w 3024845"/>
                <a:gd name="connsiteY407" fmla="*/ 255090 h 1059043"/>
                <a:gd name="connsiteX408" fmla="*/ 103361 w 3024845"/>
                <a:gd name="connsiteY408" fmla="*/ 226986 h 1059043"/>
                <a:gd name="connsiteX409" fmla="*/ 105388 w 3024845"/>
                <a:gd name="connsiteY409" fmla="*/ 226986 h 1059043"/>
                <a:gd name="connsiteX410" fmla="*/ 119575 w 3024845"/>
                <a:gd name="connsiteY410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28026 w 3024845"/>
                <a:gd name="connsiteY310" fmla="*/ 281031 h 1059043"/>
                <a:gd name="connsiteX311" fmla="*/ 2121946 w 3024845"/>
                <a:gd name="connsiteY311" fmla="*/ 276707 h 1059043"/>
                <a:gd name="connsiteX312" fmla="*/ 2130053 w 3024845"/>
                <a:gd name="connsiteY312" fmla="*/ 252928 h 1059043"/>
                <a:gd name="connsiteX313" fmla="*/ 2130053 w 3024845"/>
                <a:gd name="connsiteY313" fmla="*/ 235634 h 1059043"/>
                <a:gd name="connsiteX314" fmla="*/ 2144240 w 3024845"/>
                <a:gd name="connsiteY314" fmla="*/ 235634 h 1059043"/>
                <a:gd name="connsiteX315" fmla="*/ 2144240 w 3024845"/>
                <a:gd name="connsiteY315" fmla="*/ 214016 h 1059043"/>
                <a:gd name="connsiteX316" fmla="*/ 2146266 w 3024845"/>
                <a:gd name="connsiteY316" fmla="*/ 209692 h 1059043"/>
                <a:gd name="connsiteX317" fmla="*/ 2146266 w 3024845"/>
                <a:gd name="connsiteY317" fmla="*/ 131868 h 1059043"/>
                <a:gd name="connsiteX318" fmla="*/ 2144240 w 3024845"/>
                <a:gd name="connsiteY318" fmla="*/ 125383 h 1059043"/>
                <a:gd name="connsiteX319" fmla="*/ 2150320 w 3024845"/>
                <a:gd name="connsiteY319" fmla="*/ 118897 h 1059043"/>
                <a:gd name="connsiteX320" fmla="*/ 2150320 w 3024845"/>
                <a:gd name="connsiteY320" fmla="*/ 60529 h 1059043"/>
                <a:gd name="connsiteX321" fmla="*/ 2152346 w 3024845"/>
                <a:gd name="connsiteY321" fmla="*/ 56206 h 1059043"/>
                <a:gd name="connsiteX322" fmla="*/ 2152346 w 3024845"/>
                <a:gd name="connsiteY322" fmla="*/ 0 h 1059043"/>
                <a:gd name="connsiteX323" fmla="*/ 2162480 w 3024845"/>
                <a:gd name="connsiteY323" fmla="*/ 118897 h 1059043"/>
                <a:gd name="connsiteX324" fmla="*/ 2168560 w 3024845"/>
                <a:gd name="connsiteY324" fmla="*/ 125383 h 1059043"/>
                <a:gd name="connsiteX325" fmla="*/ 2166533 w 3024845"/>
                <a:gd name="connsiteY325" fmla="*/ 131868 h 1059043"/>
                <a:gd name="connsiteX326" fmla="*/ 2180720 w 3024845"/>
                <a:gd name="connsiteY326" fmla="*/ 555577 h 1059043"/>
                <a:gd name="connsiteX327" fmla="*/ 2245574 w 3024845"/>
                <a:gd name="connsiteY327" fmla="*/ 555577 h 1059043"/>
                <a:gd name="connsiteX328" fmla="*/ 2245574 w 3024845"/>
                <a:gd name="connsiteY328" fmla="*/ 631239 h 1059043"/>
                <a:gd name="connsiteX329" fmla="*/ 2253681 w 3024845"/>
                <a:gd name="connsiteY329" fmla="*/ 631239 h 1059043"/>
                <a:gd name="connsiteX330" fmla="*/ 2255708 w 3024845"/>
                <a:gd name="connsiteY330" fmla="*/ 624754 h 1059043"/>
                <a:gd name="connsiteX331" fmla="*/ 2261788 w 3024845"/>
                <a:gd name="connsiteY331" fmla="*/ 624754 h 1059043"/>
                <a:gd name="connsiteX332" fmla="*/ 2263815 w 3024845"/>
                <a:gd name="connsiteY332" fmla="*/ 633401 h 1059043"/>
                <a:gd name="connsiteX333" fmla="*/ 2275975 w 3024845"/>
                <a:gd name="connsiteY333" fmla="*/ 633401 h 1059043"/>
                <a:gd name="connsiteX334" fmla="*/ 2275975 w 3024845"/>
                <a:gd name="connsiteY334" fmla="*/ 626915 h 1059043"/>
                <a:gd name="connsiteX335" fmla="*/ 2298268 w 3024845"/>
                <a:gd name="connsiteY335" fmla="*/ 626915 h 1059043"/>
                <a:gd name="connsiteX336" fmla="*/ 2298268 w 3024845"/>
                <a:gd name="connsiteY336" fmla="*/ 633401 h 1059043"/>
                <a:gd name="connsiteX337" fmla="*/ 2318535 w 3024845"/>
                <a:gd name="connsiteY337" fmla="*/ 633401 h 1059043"/>
                <a:gd name="connsiteX338" fmla="*/ 2318535 w 3024845"/>
                <a:gd name="connsiteY338" fmla="*/ 678798 h 1059043"/>
                <a:gd name="connsiteX339" fmla="*/ 2332722 w 3024845"/>
                <a:gd name="connsiteY339" fmla="*/ 678798 h 1059043"/>
                <a:gd name="connsiteX340" fmla="*/ 2332722 w 3024845"/>
                <a:gd name="connsiteY340" fmla="*/ 665827 h 1059043"/>
                <a:gd name="connsiteX341" fmla="*/ 2348936 w 3024845"/>
                <a:gd name="connsiteY341" fmla="*/ 665827 h 1059043"/>
                <a:gd name="connsiteX342" fmla="*/ 2348936 w 3024845"/>
                <a:gd name="connsiteY342" fmla="*/ 486400 h 1059043"/>
                <a:gd name="connsiteX343" fmla="*/ 2355016 w 3024845"/>
                <a:gd name="connsiteY343" fmla="*/ 479914 h 1059043"/>
                <a:gd name="connsiteX344" fmla="*/ 2427977 w 3024845"/>
                <a:gd name="connsiteY344" fmla="*/ 479914 h 1059043"/>
                <a:gd name="connsiteX345" fmla="*/ 2427977 w 3024845"/>
                <a:gd name="connsiteY345" fmla="*/ 488562 h 1059043"/>
                <a:gd name="connsiteX346" fmla="*/ 2438110 w 3024845"/>
                <a:gd name="connsiteY346" fmla="*/ 488562 h 1059043"/>
                <a:gd name="connsiteX347" fmla="*/ 2438110 w 3024845"/>
                <a:gd name="connsiteY347" fmla="*/ 603136 h 1059043"/>
                <a:gd name="connsiteX348" fmla="*/ 2460404 w 3024845"/>
                <a:gd name="connsiteY348" fmla="*/ 603136 h 1059043"/>
                <a:gd name="connsiteX349" fmla="*/ 2460404 w 3024845"/>
                <a:gd name="connsiteY349" fmla="*/ 536121 h 1059043"/>
                <a:gd name="connsiteX350" fmla="*/ 2486751 w 3024845"/>
                <a:gd name="connsiteY350" fmla="*/ 536121 h 1059043"/>
                <a:gd name="connsiteX351" fmla="*/ 2490804 w 3024845"/>
                <a:gd name="connsiteY351" fmla="*/ 531797 h 1059043"/>
                <a:gd name="connsiteX352" fmla="*/ 2498911 w 3024845"/>
                <a:gd name="connsiteY352" fmla="*/ 531797 h 1059043"/>
                <a:gd name="connsiteX353" fmla="*/ 2502964 w 3024845"/>
                <a:gd name="connsiteY353" fmla="*/ 536121 h 1059043"/>
                <a:gd name="connsiteX354" fmla="*/ 2525258 w 3024845"/>
                <a:gd name="connsiteY354" fmla="*/ 536121 h 1059043"/>
                <a:gd name="connsiteX355" fmla="*/ 2525258 w 3024845"/>
                <a:gd name="connsiteY355" fmla="*/ 419385 h 1059043"/>
                <a:gd name="connsiteX356" fmla="*/ 2582005 w 3024845"/>
                <a:gd name="connsiteY356" fmla="*/ 408576 h 1059043"/>
                <a:gd name="connsiteX357" fmla="*/ 2582005 w 3024845"/>
                <a:gd name="connsiteY357" fmla="*/ 409657 h 1059043"/>
                <a:gd name="connsiteX358" fmla="*/ 2582005 w 3024845"/>
                <a:gd name="connsiteY358" fmla="*/ 417223 h 1059043"/>
                <a:gd name="connsiteX359" fmla="*/ 2608352 w 3024845"/>
                <a:gd name="connsiteY359" fmla="*/ 417223 h 1059043"/>
                <a:gd name="connsiteX360" fmla="*/ 2608352 w 3024845"/>
                <a:gd name="connsiteY360" fmla="*/ 672313 h 1059043"/>
                <a:gd name="connsiteX361" fmla="*/ 2630646 w 3024845"/>
                <a:gd name="connsiteY361" fmla="*/ 672313 h 1059043"/>
                <a:gd name="connsiteX362" fmla="*/ 2630646 w 3024845"/>
                <a:gd name="connsiteY362" fmla="*/ 667989 h 1059043"/>
                <a:gd name="connsiteX363" fmla="*/ 2642806 w 3024845"/>
                <a:gd name="connsiteY363" fmla="*/ 667989 h 1059043"/>
                <a:gd name="connsiteX364" fmla="*/ 2642806 w 3024845"/>
                <a:gd name="connsiteY364" fmla="*/ 672313 h 1059043"/>
                <a:gd name="connsiteX365" fmla="*/ 2667126 w 3024845"/>
                <a:gd name="connsiteY365" fmla="*/ 672313 h 1059043"/>
                <a:gd name="connsiteX366" fmla="*/ 2667126 w 3024845"/>
                <a:gd name="connsiteY366" fmla="*/ 659342 h 1059043"/>
                <a:gd name="connsiteX367" fmla="*/ 2695500 w 3024845"/>
                <a:gd name="connsiteY367" fmla="*/ 659342 h 1059043"/>
                <a:gd name="connsiteX368" fmla="*/ 2707660 w 3024845"/>
                <a:gd name="connsiteY368" fmla="*/ 655018 h 1059043"/>
                <a:gd name="connsiteX369" fmla="*/ 2727927 w 3024845"/>
                <a:gd name="connsiteY369" fmla="*/ 659342 h 1059043"/>
                <a:gd name="connsiteX370" fmla="*/ 2727927 w 3024845"/>
                <a:gd name="connsiteY370" fmla="*/ 642048 h 1059043"/>
                <a:gd name="connsiteX371" fmla="*/ 2736034 w 3024845"/>
                <a:gd name="connsiteY371" fmla="*/ 642048 h 1059043"/>
                <a:gd name="connsiteX372" fmla="*/ 2736034 w 3024845"/>
                <a:gd name="connsiteY372" fmla="*/ 629077 h 1059043"/>
                <a:gd name="connsiteX373" fmla="*/ 2792781 w 3024845"/>
                <a:gd name="connsiteY373" fmla="*/ 629077 h 1059043"/>
                <a:gd name="connsiteX374" fmla="*/ 2792781 w 3024845"/>
                <a:gd name="connsiteY374" fmla="*/ 598812 h 1059043"/>
                <a:gd name="connsiteX375" fmla="*/ 2811021 w 3024845"/>
                <a:gd name="connsiteY375" fmla="*/ 598812 h 1059043"/>
                <a:gd name="connsiteX376" fmla="*/ 2811021 w 3024845"/>
                <a:gd name="connsiteY376" fmla="*/ 592327 h 1059043"/>
                <a:gd name="connsiteX377" fmla="*/ 2823181 w 3024845"/>
                <a:gd name="connsiteY377" fmla="*/ 592327 h 1059043"/>
                <a:gd name="connsiteX378" fmla="*/ 2823181 w 3024845"/>
                <a:gd name="connsiteY378" fmla="*/ 598812 h 1059043"/>
                <a:gd name="connsiteX379" fmla="*/ 2839395 w 3024845"/>
                <a:gd name="connsiteY379" fmla="*/ 598812 h 1059043"/>
                <a:gd name="connsiteX380" fmla="*/ 2839395 w 3024845"/>
                <a:gd name="connsiteY380" fmla="*/ 648533 h 1059043"/>
                <a:gd name="connsiteX381" fmla="*/ 2871822 w 3024845"/>
                <a:gd name="connsiteY381" fmla="*/ 648533 h 1059043"/>
                <a:gd name="connsiteX382" fmla="*/ 2871822 w 3024845"/>
                <a:gd name="connsiteY382" fmla="*/ 622592 h 1059043"/>
                <a:gd name="connsiteX383" fmla="*/ 2910329 w 3024845"/>
                <a:gd name="connsiteY383" fmla="*/ 622592 h 1059043"/>
                <a:gd name="connsiteX384" fmla="*/ 2910329 w 3024845"/>
                <a:gd name="connsiteY384" fmla="*/ 592327 h 1059043"/>
                <a:gd name="connsiteX385" fmla="*/ 2958970 w 3024845"/>
                <a:gd name="connsiteY385" fmla="*/ 592327 h 1059043"/>
                <a:gd name="connsiteX386" fmla="*/ 2958970 w 3024845"/>
                <a:gd name="connsiteY386" fmla="*/ 703483 h 1059043"/>
                <a:gd name="connsiteX387" fmla="*/ 2958970 w 3024845"/>
                <a:gd name="connsiteY387" fmla="*/ 717262 h 1059043"/>
                <a:gd name="connsiteX388" fmla="*/ 3024845 w 3024845"/>
                <a:gd name="connsiteY388" fmla="*/ 717262 h 1059043"/>
                <a:gd name="connsiteX389" fmla="*/ 3024845 w 3024845"/>
                <a:gd name="connsiteY389" fmla="*/ 1059043 h 1059043"/>
                <a:gd name="connsiteX390" fmla="*/ 2054 w 3024845"/>
                <a:gd name="connsiteY390" fmla="*/ 1056710 h 1059043"/>
                <a:gd name="connsiteX391" fmla="*/ 0 w 3024845"/>
                <a:gd name="connsiteY391" fmla="*/ 622592 h 1059043"/>
                <a:gd name="connsiteX392" fmla="*/ 20267 w 3024845"/>
                <a:gd name="connsiteY392" fmla="*/ 622592 h 1059043"/>
                <a:gd name="connsiteX393" fmla="*/ 20774 w 3024845"/>
                <a:gd name="connsiteY393" fmla="*/ 621511 h 1059043"/>
                <a:gd name="connsiteX394" fmla="*/ 24320 w 3024845"/>
                <a:gd name="connsiteY394" fmla="*/ 613945 h 1059043"/>
                <a:gd name="connsiteX395" fmla="*/ 26094 w 3024845"/>
                <a:gd name="connsiteY395" fmla="*/ 614215 h 1059043"/>
                <a:gd name="connsiteX396" fmla="*/ 38507 w 3024845"/>
                <a:gd name="connsiteY396" fmla="*/ 616106 h 1059043"/>
                <a:gd name="connsiteX397" fmla="*/ 39014 w 3024845"/>
                <a:gd name="connsiteY397" fmla="*/ 617458 h 1059043"/>
                <a:gd name="connsiteX398" fmla="*/ 42560 w 3024845"/>
                <a:gd name="connsiteY398" fmla="*/ 626915 h 1059043"/>
                <a:gd name="connsiteX399" fmla="*/ 68907 w 3024845"/>
                <a:gd name="connsiteY399" fmla="*/ 629077 h 1059043"/>
                <a:gd name="connsiteX400" fmla="*/ 68907 w 3024845"/>
                <a:gd name="connsiteY400" fmla="*/ 505856 h 1059043"/>
                <a:gd name="connsiteX401" fmla="*/ 70934 w 3024845"/>
                <a:gd name="connsiteY401" fmla="*/ 505856 h 1059043"/>
                <a:gd name="connsiteX402" fmla="*/ 85121 w 3024845"/>
                <a:gd name="connsiteY402" fmla="*/ 505856 h 1059043"/>
                <a:gd name="connsiteX403" fmla="*/ 85121 w 3024845"/>
                <a:gd name="connsiteY403" fmla="*/ 369664 h 1059043"/>
                <a:gd name="connsiteX404" fmla="*/ 86894 w 3024845"/>
                <a:gd name="connsiteY404" fmla="*/ 369664 h 1059043"/>
                <a:gd name="connsiteX405" fmla="*/ 99308 w 3024845"/>
                <a:gd name="connsiteY405" fmla="*/ 369664 h 1059043"/>
                <a:gd name="connsiteX406" fmla="*/ 99308 w 3024845"/>
                <a:gd name="connsiteY406" fmla="*/ 255090 h 1059043"/>
                <a:gd name="connsiteX407" fmla="*/ 103361 w 3024845"/>
                <a:gd name="connsiteY407" fmla="*/ 226986 h 1059043"/>
                <a:gd name="connsiteX408" fmla="*/ 105388 w 3024845"/>
                <a:gd name="connsiteY408" fmla="*/ 226986 h 1059043"/>
                <a:gd name="connsiteX409" fmla="*/ 119575 w 3024845"/>
                <a:gd name="connsiteY409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28026 w 3024845"/>
                <a:gd name="connsiteY310" fmla="*/ 281031 h 1059043"/>
                <a:gd name="connsiteX311" fmla="*/ 2121946 w 3024845"/>
                <a:gd name="connsiteY311" fmla="*/ 276707 h 1059043"/>
                <a:gd name="connsiteX312" fmla="*/ 2130053 w 3024845"/>
                <a:gd name="connsiteY312" fmla="*/ 252928 h 1059043"/>
                <a:gd name="connsiteX313" fmla="*/ 2130053 w 3024845"/>
                <a:gd name="connsiteY313" fmla="*/ 235634 h 1059043"/>
                <a:gd name="connsiteX314" fmla="*/ 2144240 w 3024845"/>
                <a:gd name="connsiteY314" fmla="*/ 235634 h 1059043"/>
                <a:gd name="connsiteX315" fmla="*/ 2144240 w 3024845"/>
                <a:gd name="connsiteY315" fmla="*/ 214016 h 1059043"/>
                <a:gd name="connsiteX316" fmla="*/ 2146266 w 3024845"/>
                <a:gd name="connsiteY316" fmla="*/ 131868 h 1059043"/>
                <a:gd name="connsiteX317" fmla="*/ 2144240 w 3024845"/>
                <a:gd name="connsiteY317" fmla="*/ 125383 h 1059043"/>
                <a:gd name="connsiteX318" fmla="*/ 2150320 w 3024845"/>
                <a:gd name="connsiteY318" fmla="*/ 118897 h 1059043"/>
                <a:gd name="connsiteX319" fmla="*/ 2150320 w 3024845"/>
                <a:gd name="connsiteY319" fmla="*/ 60529 h 1059043"/>
                <a:gd name="connsiteX320" fmla="*/ 2152346 w 3024845"/>
                <a:gd name="connsiteY320" fmla="*/ 56206 h 1059043"/>
                <a:gd name="connsiteX321" fmla="*/ 2152346 w 3024845"/>
                <a:gd name="connsiteY321" fmla="*/ 0 h 1059043"/>
                <a:gd name="connsiteX322" fmla="*/ 2162480 w 3024845"/>
                <a:gd name="connsiteY322" fmla="*/ 118897 h 1059043"/>
                <a:gd name="connsiteX323" fmla="*/ 2168560 w 3024845"/>
                <a:gd name="connsiteY323" fmla="*/ 125383 h 1059043"/>
                <a:gd name="connsiteX324" fmla="*/ 2166533 w 3024845"/>
                <a:gd name="connsiteY324" fmla="*/ 131868 h 1059043"/>
                <a:gd name="connsiteX325" fmla="*/ 2180720 w 3024845"/>
                <a:gd name="connsiteY325" fmla="*/ 555577 h 1059043"/>
                <a:gd name="connsiteX326" fmla="*/ 2245574 w 3024845"/>
                <a:gd name="connsiteY326" fmla="*/ 555577 h 1059043"/>
                <a:gd name="connsiteX327" fmla="*/ 2245574 w 3024845"/>
                <a:gd name="connsiteY327" fmla="*/ 631239 h 1059043"/>
                <a:gd name="connsiteX328" fmla="*/ 2253681 w 3024845"/>
                <a:gd name="connsiteY328" fmla="*/ 631239 h 1059043"/>
                <a:gd name="connsiteX329" fmla="*/ 2255708 w 3024845"/>
                <a:gd name="connsiteY329" fmla="*/ 624754 h 1059043"/>
                <a:gd name="connsiteX330" fmla="*/ 2261788 w 3024845"/>
                <a:gd name="connsiteY330" fmla="*/ 624754 h 1059043"/>
                <a:gd name="connsiteX331" fmla="*/ 2263815 w 3024845"/>
                <a:gd name="connsiteY331" fmla="*/ 633401 h 1059043"/>
                <a:gd name="connsiteX332" fmla="*/ 2275975 w 3024845"/>
                <a:gd name="connsiteY332" fmla="*/ 633401 h 1059043"/>
                <a:gd name="connsiteX333" fmla="*/ 2275975 w 3024845"/>
                <a:gd name="connsiteY333" fmla="*/ 626915 h 1059043"/>
                <a:gd name="connsiteX334" fmla="*/ 2298268 w 3024845"/>
                <a:gd name="connsiteY334" fmla="*/ 626915 h 1059043"/>
                <a:gd name="connsiteX335" fmla="*/ 2298268 w 3024845"/>
                <a:gd name="connsiteY335" fmla="*/ 633401 h 1059043"/>
                <a:gd name="connsiteX336" fmla="*/ 2318535 w 3024845"/>
                <a:gd name="connsiteY336" fmla="*/ 633401 h 1059043"/>
                <a:gd name="connsiteX337" fmla="*/ 2318535 w 3024845"/>
                <a:gd name="connsiteY337" fmla="*/ 678798 h 1059043"/>
                <a:gd name="connsiteX338" fmla="*/ 2332722 w 3024845"/>
                <a:gd name="connsiteY338" fmla="*/ 678798 h 1059043"/>
                <a:gd name="connsiteX339" fmla="*/ 2332722 w 3024845"/>
                <a:gd name="connsiteY339" fmla="*/ 665827 h 1059043"/>
                <a:gd name="connsiteX340" fmla="*/ 2348936 w 3024845"/>
                <a:gd name="connsiteY340" fmla="*/ 665827 h 1059043"/>
                <a:gd name="connsiteX341" fmla="*/ 2348936 w 3024845"/>
                <a:gd name="connsiteY341" fmla="*/ 486400 h 1059043"/>
                <a:gd name="connsiteX342" fmla="*/ 2355016 w 3024845"/>
                <a:gd name="connsiteY342" fmla="*/ 479914 h 1059043"/>
                <a:gd name="connsiteX343" fmla="*/ 2427977 w 3024845"/>
                <a:gd name="connsiteY343" fmla="*/ 479914 h 1059043"/>
                <a:gd name="connsiteX344" fmla="*/ 2427977 w 3024845"/>
                <a:gd name="connsiteY344" fmla="*/ 488562 h 1059043"/>
                <a:gd name="connsiteX345" fmla="*/ 2438110 w 3024845"/>
                <a:gd name="connsiteY345" fmla="*/ 488562 h 1059043"/>
                <a:gd name="connsiteX346" fmla="*/ 2438110 w 3024845"/>
                <a:gd name="connsiteY346" fmla="*/ 603136 h 1059043"/>
                <a:gd name="connsiteX347" fmla="*/ 2460404 w 3024845"/>
                <a:gd name="connsiteY347" fmla="*/ 603136 h 1059043"/>
                <a:gd name="connsiteX348" fmla="*/ 2460404 w 3024845"/>
                <a:gd name="connsiteY348" fmla="*/ 536121 h 1059043"/>
                <a:gd name="connsiteX349" fmla="*/ 2486751 w 3024845"/>
                <a:gd name="connsiteY349" fmla="*/ 536121 h 1059043"/>
                <a:gd name="connsiteX350" fmla="*/ 2490804 w 3024845"/>
                <a:gd name="connsiteY350" fmla="*/ 531797 h 1059043"/>
                <a:gd name="connsiteX351" fmla="*/ 2498911 w 3024845"/>
                <a:gd name="connsiteY351" fmla="*/ 531797 h 1059043"/>
                <a:gd name="connsiteX352" fmla="*/ 2502964 w 3024845"/>
                <a:gd name="connsiteY352" fmla="*/ 536121 h 1059043"/>
                <a:gd name="connsiteX353" fmla="*/ 2525258 w 3024845"/>
                <a:gd name="connsiteY353" fmla="*/ 536121 h 1059043"/>
                <a:gd name="connsiteX354" fmla="*/ 2525258 w 3024845"/>
                <a:gd name="connsiteY354" fmla="*/ 419385 h 1059043"/>
                <a:gd name="connsiteX355" fmla="*/ 2582005 w 3024845"/>
                <a:gd name="connsiteY355" fmla="*/ 408576 h 1059043"/>
                <a:gd name="connsiteX356" fmla="*/ 2582005 w 3024845"/>
                <a:gd name="connsiteY356" fmla="*/ 409657 h 1059043"/>
                <a:gd name="connsiteX357" fmla="*/ 2582005 w 3024845"/>
                <a:gd name="connsiteY357" fmla="*/ 417223 h 1059043"/>
                <a:gd name="connsiteX358" fmla="*/ 2608352 w 3024845"/>
                <a:gd name="connsiteY358" fmla="*/ 417223 h 1059043"/>
                <a:gd name="connsiteX359" fmla="*/ 2608352 w 3024845"/>
                <a:gd name="connsiteY359" fmla="*/ 672313 h 1059043"/>
                <a:gd name="connsiteX360" fmla="*/ 2630646 w 3024845"/>
                <a:gd name="connsiteY360" fmla="*/ 672313 h 1059043"/>
                <a:gd name="connsiteX361" fmla="*/ 2630646 w 3024845"/>
                <a:gd name="connsiteY361" fmla="*/ 667989 h 1059043"/>
                <a:gd name="connsiteX362" fmla="*/ 2642806 w 3024845"/>
                <a:gd name="connsiteY362" fmla="*/ 667989 h 1059043"/>
                <a:gd name="connsiteX363" fmla="*/ 2642806 w 3024845"/>
                <a:gd name="connsiteY363" fmla="*/ 672313 h 1059043"/>
                <a:gd name="connsiteX364" fmla="*/ 2667126 w 3024845"/>
                <a:gd name="connsiteY364" fmla="*/ 672313 h 1059043"/>
                <a:gd name="connsiteX365" fmla="*/ 2667126 w 3024845"/>
                <a:gd name="connsiteY365" fmla="*/ 659342 h 1059043"/>
                <a:gd name="connsiteX366" fmla="*/ 2695500 w 3024845"/>
                <a:gd name="connsiteY366" fmla="*/ 659342 h 1059043"/>
                <a:gd name="connsiteX367" fmla="*/ 2707660 w 3024845"/>
                <a:gd name="connsiteY367" fmla="*/ 655018 h 1059043"/>
                <a:gd name="connsiteX368" fmla="*/ 2727927 w 3024845"/>
                <a:gd name="connsiteY368" fmla="*/ 659342 h 1059043"/>
                <a:gd name="connsiteX369" fmla="*/ 2727927 w 3024845"/>
                <a:gd name="connsiteY369" fmla="*/ 642048 h 1059043"/>
                <a:gd name="connsiteX370" fmla="*/ 2736034 w 3024845"/>
                <a:gd name="connsiteY370" fmla="*/ 642048 h 1059043"/>
                <a:gd name="connsiteX371" fmla="*/ 2736034 w 3024845"/>
                <a:gd name="connsiteY371" fmla="*/ 629077 h 1059043"/>
                <a:gd name="connsiteX372" fmla="*/ 2792781 w 3024845"/>
                <a:gd name="connsiteY372" fmla="*/ 629077 h 1059043"/>
                <a:gd name="connsiteX373" fmla="*/ 2792781 w 3024845"/>
                <a:gd name="connsiteY373" fmla="*/ 598812 h 1059043"/>
                <a:gd name="connsiteX374" fmla="*/ 2811021 w 3024845"/>
                <a:gd name="connsiteY374" fmla="*/ 598812 h 1059043"/>
                <a:gd name="connsiteX375" fmla="*/ 2811021 w 3024845"/>
                <a:gd name="connsiteY375" fmla="*/ 592327 h 1059043"/>
                <a:gd name="connsiteX376" fmla="*/ 2823181 w 3024845"/>
                <a:gd name="connsiteY376" fmla="*/ 592327 h 1059043"/>
                <a:gd name="connsiteX377" fmla="*/ 2823181 w 3024845"/>
                <a:gd name="connsiteY377" fmla="*/ 598812 h 1059043"/>
                <a:gd name="connsiteX378" fmla="*/ 2839395 w 3024845"/>
                <a:gd name="connsiteY378" fmla="*/ 598812 h 1059043"/>
                <a:gd name="connsiteX379" fmla="*/ 2839395 w 3024845"/>
                <a:gd name="connsiteY379" fmla="*/ 648533 h 1059043"/>
                <a:gd name="connsiteX380" fmla="*/ 2871822 w 3024845"/>
                <a:gd name="connsiteY380" fmla="*/ 648533 h 1059043"/>
                <a:gd name="connsiteX381" fmla="*/ 2871822 w 3024845"/>
                <a:gd name="connsiteY381" fmla="*/ 622592 h 1059043"/>
                <a:gd name="connsiteX382" fmla="*/ 2910329 w 3024845"/>
                <a:gd name="connsiteY382" fmla="*/ 622592 h 1059043"/>
                <a:gd name="connsiteX383" fmla="*/ 2910329 w 3024845"/>
                <a:gd name="connsiteY383" fmla="*/ 592327 h 1059043"/>
                <a:gd name="connsiteX384" fmla="*/ 2958970 w 3024845"/>
                <a:gd name="connsiteY384" fmla="*/ 592327 h 1059043"/>
                <a:gd name="connsiteX385" fmla="*/ 2958970 w 3024845"/>
                <a:gd name="connsiteY385" fmla="*/ 703483 h 1059043"/>
                <a:gd name="connsiteX386" fmla="*/ 2958970 w 3024845"/>
                <a:gd name="connsiteY386" fmla="*/ 717262 h 1059043"/>
                <a:gd name="connsiteX387" fmla="*/ 3024845 w 3024845"/>
                <a:gd name="connsiteY387" fmla="*/ 717262 h 1059043"/>
                <a:gd name="connsiteX388" fmla="*/ 3024845 w 3024845"/>
                <a:gd name="connsiteY388" fmla="*/ 1059043 h 1059043"/>
                <a:gd name="connsiteX389" fmla="*/ 2054 w 3024845"/>
                <a:gd name="connsiteY389" fmla="*/ 1056710 h 1059043"/>
                <a:gd name="connsiteX390" fmla="*/ 0 w 3024845"/>
                <a:gd name="connsiteY390" fmla="*/ 622592 h 1059043"/>
                <a:gd name="connsiteX391" fmla="*/ 20267 w 3024845"/>
                <a:gd name="connsiteY391" fmla="*/ 622592 h 1059043"/>
                <a:gd name="connsiteX392" fmla="*/ 20774 w 3024845"/>
                <a:gd name="connsiteY392" fmla="*/ 621511 h 1059043"/>
                <a:gd name="connsiteX393" fmla="*/ 24320 w 3024845"/>
                <a:gd name="connsiteY393" fmla="*/ 613945 h 1059043"/>
                <a:gd name="connsiteX394" fmla="*/ 26094 w 3024845"/>
                <a:gd name="connsiteY394" fmla="*/ 614215 h 1059043"/>
                <a:gd name="connsiteX395" fmla="*/ 38507 w 3024845"/>
                <a:gd name="connsiteY395" fmla="*/ 616106 h 1059043"/>
                <a:gd name="connsiteX396" fmla="*/ 39014 w 3024845"/>
                <a:gd name="connsiteY396" fmla="*/ 617458 h 1059043"/>
                <a:gd name="connsiteX397" fmla="*/ 42560 w 3024845"/>
                <a:gd name="connsiteY397" fmla="*/ 626915 h 1059043"/>
                <a:gd name="connsiteX398" fmla="*/ 68907 w 3024845"/>
                <a:gd name="connsiteY398" fmla="*/ 629077 h 1059043"/>
                <a:gd name="connsiteX399" fmla="*/ 68907 w 3024845"/>
                <a:gd name="connsiteY399" fmla="*/ 505856 h 1059043"/>
                <a:gd name="connsiteX400" fmla="*/ 70934 w 3024845"/>
                <a:gd name="connsiteY400" fmla="*/ 505856 h 1059043"/>
                <a:gd name="connsiteX401" fmla="*/ 85121 w 3024845"/>
                <a:gd name="connsiteY401" fmla="*/ 505856 h 1059043"/>
                <a:gd name="connsiteX402" fmla="*/ 85121 w 3024845"/>
                <a:gd name="connsiteY402" fmla="*/ 369664 h 1059043"/>
                <a:gd name="connsiteX403" fmla="*/ 86894 w 3024845"/>
                <a:gd name="connsiteY403" fmla="*/ 369664 h 1059043"/>
                <a:gd name="connsiteX404" fmla="*/ 99308 w 3024845"/>
                <a:gd name="connsiteY404" fmla="*/ 369664 h 1059043"/>
                <a:gd name="connsiteX405" fmla="*/ 99308 w 3024845"/>
                <a:gd name="connsiteY405" fmla="*/ 255090 h 1059043"/>
                <a:gd name="connsiteX406" fmla="*/ 103361 w 3024845"/>
                <a:gd name="connsiteY406" fmla="*/ 226986 h 1059043"/>
                <a:gd name="connsiteX407" fmla="*/ 105388 w 3024845"/>
                <a:gd name="connsiteY407" fmla="*/ 226986 h 1059043"/>
                <a:gd name="connsiteX408" fmla="*/ 119575 w 3024845"/>
                <a:gd name="connsiteY408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28026 w 3024845"/>
                <a:gd name="connsiteY310" fmla="*/ 281031 h 1059043"/>
                <a:gd name="connsiteX311" fmla="*/ 2121946 w 3024845"/>
                <a:gd name="connsiteY311" fmla="*/ 276707 h 1059043"/>
                <a:gd name="connsiteX312" fmla="*/ 2130053 w 3024845"/>
                <a:gd name="connsiteY312" fmla="*/ 252928 h 1059043"/>
                <a:gd name="connsiteX313" fmla="*/ 2130053 w 3024845"/>
                <a:gd name="connsiteY313" fmla="*/ 235634 h 1059043"/>
                <a:gd name="connsiteX314" fmla="*/ 2144240 w 3024845"/>
                <a:gd name="connsiteY314" fmla="*/ 214016 h 1059043"/>
                <a:gd name="connsiteX315" fmla="*/ 2146266 w 3024845"/>
                <a:gd name="connsiteY315" fmla="*/ 131868 h 1059043"/>
                <a:gd name="connsiteX316" fmla="*/ 2144240 w 3024845"/>
                <a:gd name="connsiteY316" fmla="*/ 125383 h 1059043"/>
                <a:gd name="connsiteX317" fmla="*/ 2150320 w 3024845"/>
                <a:gd name="connsiteY317" fmla="*/ 118897 h 1059043"/>
                <a:gd name="connsiteX318" fmla="*/ 2150320 w 3024845"/>
                <a:gd name="connsiteY318" fmla="*/ 60529 h 1059043"/>
                <a:gd name="connsiteX319" fmla="*/ 2152346 w 3024845"/>
                <a:gd name="connsiteY319" fmla="*/ 56206 h 1059043"/>
                <a:gd name="connsiteX320" fmla="*/ 2152346 w 3024845"/>
                <a:gd name="connsiteY320" fmla="*/ 0 h 1059043"/>
                <a:gd name="connsiteX321" fmla="*/ 2162480 w 3024845"/>
                <a:gd name="connsiteY321" fmla="*/ 118897 h 1059043"/>
                <a:gd name="connsiteX322" fmla="*/ 2168560 w 3024845"/>
                <a:gd name="connsiteY322" fmla="*/ 125383 h 1059043"/>
                <a:gd name="connsiteX323" fmla="*/ 2166533 w 3024845"/>
                <a:gd name="connsiteY323" fmla="*/ 131868 h 1059043"/>
                <a:gd name="connsiteX324" fmla="*/ 2180720 w 3024845"/>
                <a:gd name="connsiteY324" fmla="*/ 555577 h 1059043"/>
                <a:gd name="connsiteX325" fmla="*/ 2245574 w 3024845"/>
                <a:gd name="connsiteY325" fmla="*/ 555577 h 1059043"/>
                <a:gd name="connsiteX326" fmla="*/ 2245574 w 3024845"/>
                <a:gd name="connsiteY326" fmla="*/ 631239 h 1059043"/>
                <a:gd name="connsiteX327" fmla="*/ 2253681 w 3024845"/>
                <a:gd name="connsiteY327" fmla="*/ 631239 h 1059043"/>
                <a:gd name="connsiteX328" fmla="*/ 2255708 w 3024845"/>
                <a:gd name="connsiteY328" fmla="*/ 624754 h 1059043"/>
                <a:gd name="connsiteX329" fmla="*/ 2261788 w 3024845"/>
                <a:gd name="connsiteY329" fmla="*/ 624754 h 1059043"/>
                <a:gd name="connsiteX330" fmla="*/ 2263815 w 3024845"/>
                <a:gd name="connsiteY330" fmla="*/ 633401 h 1059043"/>
                <a:gd name="connsiteX331" fmla="*/ 2275975 w 3024845"/>
                <a:gd name="connsiteY331" fmla="*/ 633401 h 1059043"/>
                <a:gd name="connsiteX332" fmla="*/ 2275975 w 3024845"/>
                <a:gd name="connsiteY332" fmla="*/ 626915 h 1059043"/>
                <a:gd name="connsiteX333" fmla="*/ 2298268 w 3024845"/>
                <a:gd name="connsiteY333" fmla="*/ 626915 h 1059043"/>
                <a:gd name="connsiteX334" fmla="*/ 2298268 w 3024845"/>
                <a:gd name="connsiteY334" fmla="*/ 633401 h 1059043"/>
                <a:gd name="connsiteX335" fmla="*/ 2318535 w 3024845"/>
                <a:gd name="connsiteY335" fmla="*/ 633401 h 1059043"/>
                <a:gd name="connsiteX336" fmla="*/ 2318535 w 3024845"/>
                <a:gd name="connsiteY336" fmla="*/ 678798 h 1059043"/>
                <a:gd name="connsiteX337" fmla="*/ 2332722 w 3024845"/>
                <a:gd name="connsiteY337" fmla="*/ 678798 h 1059043"/>
                <a:gd name="connsiteX338" fmla="*/ 2332722 w 3024845"/>
                <a:gd name="connsiteY338" fmla="*/ 665827 h 1059043"/>
                <a:gd name="connsiteX339" fmla="*/ 2348936 w 3024845"/>
                <a:gd name="connsiteY339" fmla="*/ 665827 h 1059043"/>
                <a:gd name="connsiteX340" fmla="*/ 2348936 w 3024845"/>
                <a:gd name="connsiteY340" fmla="*/ 486400 h 1059043"/>
                <a:gd name="connsiteX341" fmla="*/ 2355016 w 3024845"/>
                <a:gd name="connsiteY341" fmla="*/ 479914 h 1059043"/>
                <a:gd name="connsiteX342" fmla="*/ 2427977 w 3024845"/>
                <a:gd name="connsiteY342" fmla="*/ 479914 h 1059043"/>
                <a:gd name="connsiteX343" fmla="*/ 2427977 w 3024845"/>
                <a:gd name="connsiteY343" fmla="*/ 488562 h 1059043"/>
                <a:gd name="connsiteX344" fmla="*/ 2438110 w 3024845"/>
                <a:gd name="connsiteY344" fmla="*/ 488562 h 1059043"/>
                <a:gd name="connsiteX345" fmla="*/ 2438110 w 3024845"/>
                <a:gd name="connsiteY345" fmla="*/ 603136 h 1059043"/>
                <a:gd name="connsiteX346" fmla="*/ 2460404 w 3024845"/>
                <a:gd name="connsiteY346" fmla="*/ 603136 h 1059043"/>
                <a:gd name="connsiteX347" fmla="*/ 2460404 w 3024845"/>
                <a:gd name="connsiteY347" fmla="*/ 536121 h 1059043"/>
                <a:gd name="connsiteX348" fmla="*/ 2486751 w 3024845"/>
                <a:gd name="connsiteY348" fmla="*/ 536121 h 1059043"/>
                <a:gd name="connsiteX349" fmla="*/ 2490804 w 3024845"/>
                <a:gd name="connsiteY349" fmla="*/ 531797 h 1059043"/>
                <a:gd name="connsiteX350" fmla="*/ 2498911 w 3024845"/>
                <a:gd name="connsiteY350" fmla="*/ 531797 h 1059043"/>
                <a:gd name="connsiteX351" fmla="*/ 2502964 w 3024845"/>
                <a:gd name="connsiteY351" fmla="*/ 536121 h 1059043"/>
                <a:gd name="connsiteX352" fmla="*/ 2525258 w 3024845"/>
                <a:gd name="connsiteY352" fmla="*/ 536121 h 1059043"/>
                <a:gd name="connsiteX353" fmla="*/ 2525258 w 3024845"/>
                <a:gd name="connsiteY353" fmla="*/ 419385 h 1059043"/>
                <a:gd name="connsiteX354" fmla="*/ 2582005 w 3024845"/>
                <a:gd name="connsiteY354" fmla="*/ 408576 h 1059043"/>
                <a:gd name="connsiteX355" fmla="*/ 2582005 w 3024845"/>
                <a:gd name="connsiteY355" fmla="*/ 409657 h 1059043"/>
                <a:gd name="connsiteX356" fmla="*/ 2582005 w 3024845"/>
                <a:gd name="connsiteY356" fmla="*/ 417223 h 1059043"/>
                <a:gd name="connsiteX357" fmla="*/ 2608352 w 3024845"/>
                <a:gd name="connsiteY357" fmla="*/ 417223 h 1059043"/>
                <a:gd name="connsiteX358" fmla="*/ 2608352 w 3024845"/>
                <a:gd name="connsiteY358" fmla="*/ 672313 h 1059043"/>
                <a:gd name="connsiteX359" fmla="*/ 2630646 w 3024845"/>
                <a:gd name="connsiteY359" fmla="*/ 672313 h 1059043"/>
                <a:gd name="connsiteX360" fmla="*/ 2630646 w 3024845"/>
                <a:gd name="connsiteY360" fmla="*/ 667989 h 1059043"/>
                <a:gd name="connsiteX361" fmla="*/ 2642806 w 3024845"/>
                <a:gd name="connsiteY361" fmla="*/ 667989 h 1059043"/>
                <a:gd name="connsiteX362" fmla="*/ 2642806 w 3024845"/>
                <a:gd name="connsiteY362" fmla="*/ 672313 h 1059043"/>
                <a:gd name="connsiteX363" fmla="*/ 2667126 w 3024845"/>
                <a:gd name="connsiteY363" fmla="*/ 672313 h 1059043"/>
                <a:gd name="connsiteX364" fmla="*/ 2667126 w 3024845"/>
                <a:gd name="connsiteY364" fmla="*/ 659342 h 1059043"/>
                <a:gd name="connsiteX365" fmla="*/ 2695500 w 3024845"/>
                <a:gd name="connsiteY365" fmla="*/ 659342 h 1059043"/>
                <a:gd name="connsiteX366" fmla="*/ 2707660 w 3024845"/>
                <a:gd name="connsiteY366" fmla="*/ 655018 h 1059043"/>
                <a:gd name="connsiteX367" fmla="*/ 2727927 w 3024845"/>
                <a:gd name="connsiteY367" fmla="*/ 659342 h 1059043"/>
                <a:gd name="connsiteX368" fmla="*/ 2727927 w 3024845"/>
                <a:gd name="connsiteY368" fmla="*/ 642048 h 1059043"/>
                <a:gd name="connsiteX369" fmla="*/ 2736034 w 3024845"/>
                <a:gd name="connsiteY369" fmla="*/ 642048 h 1059043"/>
                <a:gd name="connsiteX370" fmla="*/ 2736034 w 3024845"/>
                <a:gd name="connsiteY370" fmla="*/ 629077 h 1059043"/>
                <a:gd name="connsiteX371" fmla="*/ 2792781 w 3024845"/>
                <a:gd name="connsiteY371" fmla="*/ 629077 h 1059043"/>
                <a:gd name="connsiteX372" fmla="*/ 2792781 w 3024845"/>
                <a:gd name="connsiteY372" fmla="*/ 598812 h 1059043"/>
                <a:gd name="connsiteX373" fmla="*/ 2811021 w 3024845"/>
                <a:gd name="connsiteY373" fmla="*/ 598812 h 1059043"/>
                <a:gd name="connsiteX374" fmla="*/ 2811021 w 3024845"/>
                <a:gd name="connsiteY374" fmla="*/ 592327 h 1059043"/>
                <a:gd name="connsiteX375" fmla="*/ 2823181 w 3024845"/>
                <a:gd name="connsiteY375" fmla="*/ 592327 h 1059043"/>
                <a:gd name="connsiteX376" fmla="*/ 2823181 w 3024845"/>
                <a:gd name="connsiteY376" fmla="*/ 598812 h 1059043"/>
                <a:gd name="connsiteX377" fmla="*/ 2839395 w 3024845"/>
                <a:gd name="connsiteY377" fmla="*/ 598812 h 1059043"/>
                <a:gd name="connsiteX378" fmla="*/ 2839395 w 3024845"/>
                <a:gd name="connsiteY378" fmla="*/ 648533 h 1059043"/>
                <a:gd name="connsiteX379" fmla="*/ 2871822 w 3024845"/>
                <a:gd name="connsiteY379" fmla="*/ 648533 h 1059043"/>
                <a:gd name="connsiteX380" fmla="*/ 2871822 w 3024845"/>
                <a:gd name="connsiteY380" fmla="*/ 622592 h 1059043"/>
                <a:gd name="connsiteX381" fmla="*/ 2910329 w 3024845"/>
                <a:gd name="connsiteY381" fmla="*/ 622592 h 1059043"/>
                <a:gd name="connsiteX382" fmla="*/ 2910329 w 3024845"/>
                <a:gd name="connsiteY382" fmla="*/ 592327 h 1059043"/>
                <a:gd name="connsiteX383" fmla="*/ 2958970 w 3024845"/>
                <a:gd name="connsiteY383" fmla="*/ 592327 h 1059043"/>
                <a:gd name="connsiteX384" fmla="*/ 2958970 w 3024845"/>
                <a:gd name="connsiteY384" fmla="*/ 703483 h 1059043"/>
                <a:gd name="connsiteX385" fmla="*/ 2958970 w 3024845"/>
                <a:gd name="connsiteY385" fmla="*/ 717262 h 1059043"/>
                <a:gd name="connsiteX386" fmla="*/ 3024845 w 3024845"/>
                <a:gd name="connsiteY386" fmla="*/ 717262 h 1059043"/>
                <a:gd name="connsiteX387" fmla="*/ 3024845 w 3024845"/>
                <a:gd name="connsiteY387" fmla="*/ 1059043 h 1059043"/>
                <a:gd name="connsiteX388" fmla="*/ 2054 w 3024845"/>
                <a:gd name="connsiteY388" fmla="*/ 1056710 h 1059043"/>
                <a:gd name="connsiteX389" fmla="*/ 0 w 3024845"/>
                <a:gd name="connsiteY389" fmla="*/ 622592 h 1059043"/>
                <a:gd name="connsiteX390" fmla="*/ 20267 w 3024845"/>
                <a:gd name="connsiteY390" fmla="*/ 622592 h 1059043"/>
                <a:gd name="connsiteX391" fmla="*/ 20774 w 3024845"/>
                <a:gd name="connsiteY391" fmla="*/ 621511 h 1059043"/>
                <a:gd name="connsiteX392" fmla="*/ 24320 w 3024845"/>
                <a:gd name="connsiteY392" fmla="*/ 613945 h 1059043"/>
                <a:gd name="connsiteX393" fmla="*/ 26094 w 3024845"/>
                <a:gd name="connsiteY393" fmla="*/ 614215 h 1059043"/>
                <a:gd name="connsiteX394" fmla="*/ 38507 w 3024845"/>
                <a:gd name="connsiteY394" fmla="*/ 616106 h 1059043"/>
                <a:gd name="connsiteX395" fmla="*/ 39014 w 3024845"/>
                <a:gd name="connsiteY395" fmla="*/ 617458 h 1059043"/>
                <a:gd name="connsiteX396" fmla="*/ 42560 w 3024845"/>
                <a:gd name="connsiteY396" fmla="*/ 626915 h 1059043"/>
                <a:gd name="connsiteX397" fmla="*/ 68907 w 3024845"/>
                <a:gd name="connsiteY397" fmla="*/ 629077 h 1059043"/>
                <a:gd name="connsiteX398" fmla="*/ 68907 w 3024845"/>
                <a:gd name="connsiteY398" fmla="*/ 505856 h 1059043"/>
                <a:gd name="connsiteX399" fmla="*/ 70934 w 3024845"/>
                <a:gd name="connsiteY399" fmla="*/ 505856 h 1059043"/>
                <a:gd name="connsiteX400" fmla="*/ 85121 w 3024845"/>
                <a:gd name="connsiteY400" fmla="*/ 505856 h 1059043"/>
                <a:gd name="connsiteX401" fmla="*/ 85121 w 3024845"/>
                <a:gd name="connsiteY401" fmla="*/ 369664 h 1059043"/>
                <a:gd name="connsiteX402" fmla="*/ 86894 w 3024845"/>
                <a:gd name="connsiteY402" fmla="*/ 369664 h 1059043"/>
                <a:gd name="connsiteX403" fmla="*/ 99308 w 3024845"/>
                <a:gd name="connsiteY403" fmla="*/ 369664 h 1059043"/>
                <a:gd name="connsiteX404" fmla="*/ 99308 w 3024845"/>
                <a:gd name="connsiteY404" fmla="*/ 255090 h 1059043"/>
                <a:gd name="connsiteX405" fmla="*/ 103361 w 3024845"/>
                <a:gd name="connsiteY405" fmla="*/ 226986 h 1059043"/>
                <a:gd name="connsiteX406" fmla="*/ 105388 w 3024845"/>
                <a:gd name="connsiteY406" fmla="*/ 226986 h 1059043"/>
                <a:gd name="connsiteX407" fmla="*/ 119575 w 3024845"/>
                <a:gd name="connsiteY407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28026 w 3024845"/>
                <a:gd name="connsiteY310" fmla="*/ 281031 h 1059043"/>
                <a:gd name="connsiteX311" fmla="*/ 2121946 w 3024845"/>
                <a:gd name="connsiteY311" fmla="*/ 276707 h 1059043"/>
                <a:gd name="connsiteX312" fmla="*/ 2130053 w 3024845"/>
                <a:gd name="connsiteY312" fmla="*/ 252928 h 1059043"/>
                <a:gd name="connsiteX313" fmla="*/ 2144240 w 3024845"/>
                <a:gd name="connsiteY313" fmla="*/ 214016 h 1059043"/>
                <a:gd name="connsiteX314" fmla="*/ 2146266 w 3024845"/>
                <a:gd name="connsiteY314" fmla="*/ 131868 h 1059043"/>
                <a:gd name="connsiteX315" fmla="*/ 2144240 w 3024845"/>
                <a:gd name="connsiteY315" fmla="*/ 125383 h 1059043"/>
                <a:gd name="connsiteX316" fmla="*/ 2150320 w 3024845"/>
                <a:gd name="connsiteY316" fmla="*/ 118897 h 1059043"/>
                <a:gd name="connsiteX317" fmla="*/ 2150320 w 3024845"/>
                <a:gd name="connsiteY317" fmla="*/ 60529 h 1059043"/>
                <a:gd name="connsiteX318" fmla="*/ 2152346 w 3024845"/>
                <a:gd name="connsiteY318" fmla="*/ 56206 h 1059043"/>
                <a:gd name="connsiteX319" fmla="*/ 2152346 w 3024845"/>
                <a:gd name="connsiteY319" fmla="*/ 0 h 1059043"/>
                <a:gd name="connsiteX320" fmla="*/ 2162480 w 3024845"/>
                <a:gd name="connsiteY320" fmla="*/ 118897 h 1059043"/>
                <a:gd name="connsiteX321" fmla="*/ 2168560 w 3024845"/>
                <a:gd name="connsiteY321" fmla="*/ 125383 h 1059043"/>
                <a:gd name="connsiteX322" fmla="*/ 2166533 w 3024845"/>
                <a:gd name="connsiteY322" fmla="*/ 131868 h 1059043"/>
                <a:gd name="connsiteX323" fmla="*/ 2180720 w 3024845"/>
                <a:gd name="connsiteY323" fmla="*/ 555577 h 1059043"/>
                <a:gd name="connsiteX324" fmla="*/ 2245574 w 3024845"/>
                <a:gd name="connsiteY324" fmla="*/ 555577 h 1059043"/>
                <a:gd name="connsiteX325" fmla="*/ 2245574 w 3024845"/>
                <a:gd name="connsiteY325" fmla="*/ 631239 h 1059043"/>
                <a:gd name="connsiteX326" fmla="*/ 2253681 w 3024845"/>
                <a:gd name="connsiteY326" fmla="*/ 631239 h 1059043"/>
                <a:gd name="connsiteX327" fmla="*/ 2255708 w 3024845"/>
                <a:gd name="connsiteY327" fmla="*/ 624754 h 1059043"/>
                <a:gd name="connsiteX328" fmla="*/ 2261788 w 3024845"/>
                <a:gd name="connsiteY328" fmla="*/ 624754 h 1059043"/>
                <a:gd name="connsiteX329" fmla="*/ 2263815 w 3024845"/>
                <a:gd name="connsiteY329" fmla="*/ 633401 h 1059043"/>
                <a:gd name="connsiteX330" fmla="*/ 2275975 w 3024845"/>
                <a:gd name="connsiteY330" fmla="*/ 633401 h 1059043"/>
                <a:gd name="connsiteX331" fmla="*/ 2275975 w 3024845"/>
                <a:gd name="connsiteY331" fmla="*/ 626915 h 1059043"/>
                <a:gd name="connsiteX332" fmla="*/ 2298268 w 3024845"/>
                <a:gd name="connsiteY332" fmla="*/ 626915 h 1059043"/>
                <a:gd name="connsiteX333" fmla="*/ 2298268 w 3024845"/>
                <a:gd name="connsiteY333" fmla="*/ 633401 h 1059043"/>
                <a:gd name="connsiteX334" fmla="*/ 2318535 w 3024845"/>
                <a:gd name="connsiteY334" fmla="*/ 633401 h 1059043"/>
                <a:gd name="connsiteX335" fmla="*/ 2318535 w 3024845"/>
                <a:gd name="connsiteY335" fmla="*/ 678798 h 1059043"/>
                <a:gd name="connsiteX336" fmla="*/ 2332722 w 3024845"/>
                <a:gd name="connsiteY336" fmla="*/ 678798 h 1059043"/>
                <a:gd name="connsiteX337" fmla="*/ 2332722 w 3024845"/>
                <a:gd name="connsiteY337" fmla="*/ 665827 h 1059043"/>
                <a:gd name="connsiteX338" fmla="*/ 2348936 w 3024845"/>
                <a:gd name="connsiteY338" fmla="*/ 665827 h 1059043"/>
                <a:gd name="connsiteX339" fmla="*/ 2348936 w 3024845"/>
                <a:gd name="connsiteY339" fmla="*/ 486400 h 1059043"/>
                <a:gd name="connsiteX340" fmla="*/ 2355016 w 3024845"/>
                <a:gd name="connsiteY340" fmla="*/ 479914 h 1059043"/>
                <a:gd name="connsiteX341" fmla="*/ 2427977 w 3024845"/>
                <a:gd name="connsiteY341" fmla="*/ 479914 h 1059043"/>
                <a:gd name="connsiteX342" fmla="*/ 2427977 w 3024845"/>
                <a:gd name="connsiteY342" fmla="*/ 488562 h 1059043"/>
                <a:gd name="connsiteX343" fmla="*/ 2438110 w 3024845"/>
                <a:gd name="connsiteY343" fmla="*/ 488562 h 1059043"/>
                <a:gd name="connsiteX344" fmla="*/ 2438110 w 3024845"/>
                <a:gd name="connsiteY344" fmla="*/ 603136 h 1059043"/>
                <a:gd name="connsiteX345" fmla="*/ 2460404 w 3024845"/>
                <a:gd name="connsiteY345" fmla="*/ 603136 h 1059043"/>
                <a:gd name="connsiteX346" fmla="*/ 2460404 w 3024845"/>
                <a:gd name="connsiteY346" fmla="*/ 536121 h 1059043"/>
                <a:gd name="connsiteX347" fmla="*/ 2486751 w 3024845"/>
                <a:gd name="connsiteY347" fmla="*/ 536121 h 1059043"/>
                <a:gd name="connsiteX348" fmla="*/ 2490804 w 3024845"/>
                <a:gd name="connsiteY348" fmla="*/ 531797 h 1059043"/>
                <a:gd name="connsiteX349" fmla="*/ 2498911 w 3024845"/>
                <a:gd name="connsiteY349" fmla="*/ 531797 h 1059043"/>
                <a:gd name="connsiteX350" fmla="*/ 2502964 w 3024845"/>
                <a:gd name="connsiteY350" fmla="*/ 536121 h 1059043"/>
                <a:gd name="connsiteX351" fmla="*/ 2525258 w 3024845"/>
                <a:gd name="connsiteY351" fmla="*/ 536121 h 1059043"/>
                <a:gd name="connsiteX352" fmla="*/ 2525258 w 3024845"/>
                <a:gd name="connsiteY352" fmla="*/ 419385 h 1059043"/>
                <a:gd name="connsiteX353" fmla="*/ 2582005 w 3024845"/>
                <a:gd name="connsiteY353" fmla="*/ 408576 h 1059043"/>
                <a:gd name="connsiteX354" fmla="*/ 2582005 w 3024845"/>
                <a:gd name="connsiteY354" fmla="*/ 409657 h 1059043"/>
                <a:gd name="connsiteX355" fmla="*/ 2582005 w 3024845"/>
                <a:gd name="connsiteY355" fmla="*/ 417223 h 1059043"/>
                <a:gd name="connsiteX356" fmla="*/ 2608352 w 3024845"/>
                <a:gd name="connsiteY356" fmla="*/ 417223 h 1059043"/>
                <a:gd name="connsiteX357" fmla="*/ 2608352 w 3024845"/>
                <a:gd name="connsiteY357" fmla="*/ 672313 h 1059043"/>
                <a:gd name="connsiteX358" fmla="*/ 2630646 w 3024845"/>
                <a:gd name="connsiteY358" fmla="*/ 672313 h 1059043"/>
                <a:gd name="connsiteX359" fmla="*/ 2630646 w 3024845"/>
                <a:gd name="connsiteY359" fmla="*/ 667989 h 1059043"/>
                <a:gd name="connsiteX360" fmla="*/ 2642806 w 3024845"/>
                <a:gd name="connsiteY360" fmla="*/ 667989 h 1059043"/>
                <a:gd name="connsiteX361" fmla="*/ 2642806 w 3024845"/>
                <a:gd name="connsiteY361" fmla="*/ 672313 h 1059043"/>
                <a:gd name="connsiteX362" fmla="*/ 2667126 w 3024845"/>
                <a:gd name="connsiteY362" fmla="*/ 672313 h 1059043"/>
                <a:gd name="connsiteX363" fmla="*/ 2667126 w 3024845"/>
                <a:gd name="connsiteY363" fmla="*/ 659342 h 1059043"/>
                <a:gd name="connsiteX364" fmla="*/ 2695500 w 3024845"/>
                <a:gd name="connsiteY364" fmla="*/ 659342 h 1059043"/>
                <a:gd name="connsiteX365" fmla="*/ 2707660 w 3024845"/>
                <a:gd name="connsiteY365" fmla="*/ 655018 h 1059043"/>
                <a:gd name="connsiteX366" fmla="*/ 2727927 w 3024845"/>
                <a:gd name="connsiteY366" fmla="*/ 659342 h 1059043"/>
                <a:gd name="connsiteX367" fmla="*/ 2727927 w 3024845"/>
                <a:gd name="connsiteY367" fmla="*/ 642048 h 1059043"/>
                <a:gd name="connsiteX368" fmla="*/ 2736034 w 3024845"/>
                <a:gd name="connsiteY368" fmla="*/ 642048 h 1059043"/>
                <a:gd name="connsiteX369" fmla="*/ 2736034 w 3024845"/>
                <a:gd name="connsiteY369" fmla="*/ 629077 h 1059043"/>
                <a:gd name="connsiteX370" fmla="*/ 2792781 w 3024845"/>
                <a:gd name="connsiteY370" fmla="*/ 629077 h 1059043"/>
                <a:gd name="connsiteX371" fmla="*/ 2792781 w 3024845"/>
                <a:gd name="connsiteY371" fmla="*/ 598812 h 1059043"/>
                <a:gd name="connsiteX372" fmla="*/ 2811021 w 3024845"/>
                <a:gd name="connsiteY372" fmla="*/ 598812 h 1059043"/>
                <a:gd name="connsiteX373" fmla="*/ 2811021 w 3024845"/>
                <a:gd name="connsiteY373" fmla="*/ 592327 h 1059043"/>
                <a:gd name="connsiteX374" fmla="*/ 2823181 w 3024845"/>
                <a:gd name="connsiteY374" fmla="*/ 592327 h 1059043"/>
                <a:gd name="connsiteX375" fmla="*/ 2823181 w 3024845"/>
                <a:gd name="connsiteY375" fmla="*/ 598812 h 1059043"/>
                <a:gd name="connsiteX376" fmla="*/ 2839395 w 3024845"/>
                <a:gd name="connsiteY376" fmla="*/ 598812 h 1059043"/>
                <a:gd name="connsiteX377" fmla="*/ 2839395 w 3024845"/>
                <a:gd name="connsiteY377" fmla="*/ 648533 h 1059043"/>
                <a:gd name="connsiteX378" fmla="*/ 2871822 w 3024845"/>
                <a:gd name="connsiteY378" fmla="*/ 648533 h 1059043"/>
                <a:gd name="connsiteX379" fmla="*/ 2871822 w 3024845"/>
                <a:gd name="connsiteY379" fmla="*/ 622592 h 1059043"/>
                <a:gd name="connsiteX380" fmla="*/ 2910329 w 3024845"/>
                <a:gd name="connsiteY380" fmla="*/ 622592 h 1059043"/>
                <a:gd name="connsiteX381" fmla="*/ 2910329 w 3024845"/>
                <a:gd name="connsiteY381" fmla="*/ 592327 h 1059043"/>
                <a:gd name="connsiteX382" fmla="*/ 2958970 w 3024845"/>
                <a:gd name="connsiteY382" fmla="*/ 592327 h 1059043"/>
                <a:gd name="connsiteX383" fmla="*/ 2958970 w 3024845"/>
                <a:gd name="connsiteY383" fmla="*/ 703483 h 1059043"/>
                <a:gd name="connsiteX384" fmla="*/ 2958970 w 3024845"/>
                <a:gd name="connsiteY384" fmla="*/ 717262 h 1059043"/>
                <a:gd name="connsiteX385" fmla="*/ 3024845 w 3024845"/>
                <a:gd name="connsiteY385" fmla="*/ 717262 h 1059043"/>
                <a:gd name="connsiteX386" fmla="*/ 3024845 w 3024845"/>
                <a:gd name="connsiteY386" fmla="*/ 1059043 h 1059043"/>
                <a:gd name="connsiteX387" fmla="*/ 2054 w 3024845"/>
                <a:gd name="connsiteY387" fmla="*/ 1056710 h 1059043"/>
                <a:gd name="connsiteX388" fmla="*/ 0 w 3024845"/>
                <a:gd name="connsiteY388" fmla="*/ 622592 h 1059043"/>
                <a:gd name="connsiteX389" fmla="*/ 20267 w 3024845"/>
                <a:gd name="connsiteY389" fmla="*/ 622592 h 1059043"/>
                <a:gd name="connsiteX390" fmla="*/ 20774 w 3024845"/>
                <a:gd name="connsiteY390" fmla="*/ 621511 h 1059043"/>
                <a:gd name="connsiteX391" fmla="*/ 24320 w 3024845"/>
                <a:gd name="connsiteY391" fmla="*/ 613945 h 1059043"/>
                <a:gd name="connsiteX392" fmla="*/ 26094 w 3024845"/>
                <a:gd name="connsiteY392" fmla="*/ 614215 h 1059043"/>
                <a:gd name="connsiteX393" fmla="*/ 38507 w 3024845"/>
                <a:gd name="connsiteY393" fmla="*/ 616106 h 1059043"/>
                <a:gd name="connsiteX394" fmla="*/ 39014 w 3024845"/>
                <a:gd name="connsiteY394" fmla="*/ 617458 h 1059043"/>
                <a:gd name="connsiteX395" fmla="*/ 42560 w 3024845"/>
                <a:gd name="connsiteY395" fmla="*/ 626915 h 1059043"/>
                <a:gd name="connsiteX396" fmla="*/ 68907 w 3024845"/>
                <a:gd name="connsiteY396" fmla="*/ 629077 h 1059043"/>
                <a:gd name="connsiteX397" fmla="*/ 68907 w 3024845"/>
                <a:gd name="connsiteY397" fmla="*/ 505856 h 1059043"/>
                <a:gd name="connsiteX398" fmla="*/ 70934 w 3024845"/>
                <a:gd name="connsiteY398" fmla="*/ 505856 h 1059043"/>
                <a:gd name="connsiteX399" fmla="*/ 85121 w 3024845"/>
                <a:gd name="connsiteY399" fmla="*/ 505856 h 1059043"/>
                <a:gd name="connsiteX400" fmla="*/ 85121 w 3024845"/>
                <a:gd name="connsiteY400" fmla="*/ 369664 h 1059043"/>
                <a:gd name="connsiteX401" fmla="*/ 86894 w 3024845"/>
                <a:gd name="connsiteY401" fmla="*/ 369664 h 1059043"/>
                <a:gd name="connsiteX402" fmla="*/ 99308 w 3024845"/>
                <a:gd name="connsiteY402" fmla="*/ 369664 h 1059043"/>
                <a:gd name="connsiteX403" fmla="*/ 99308 w 3024845"/>
                <a:gd name="connsiteY403" fmla="*/ 255090 h 1059043"/>
                <a:gd name="connsiteX404" fmla="*/ 103361 w 3024845"/>
                <a:gd name="connsiteY404" fmla="*/ 226986 h 1059043"/>
                <a:gd name="connsiteX405" fmla="*/ 105388 w 3024845"/>
                <a:gd name="connsiteY405" fmla="*/ 226986 h 1059043"/>
                <a:gd name="connsiteX406" fmla="*/ 119575 w 3024845"/>
                <a:gd name="connsiteY406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28026 w 3024845"/>
                <a:gd name="connsiteY310" fmla="*/ 281031 h 1059043"/>
                <a:gd name="connsiteX311" fmla="*/ 2121946 w 3024845"/>
                <a:gd name="connsiteY311" fmla="*/ 276707 h 1059043"/>
                <a:gd name="connsiteX312" fmla="*/ 2144240 w 3024845"/>
                <a:gd name="connsiteY312" fmla="*/ 214016 h 1059043"/>
                <a:gd name="connsiteX313" fmla="*/ 2146266 w 3024845"/>
                <a:gd name="connsiteY313" fmla="*/ 131868 h 1059043"/>
                <a:gd name="connsiteX314" fmla="*/ 2144240 w 3024845"/>
                <a:gd name="connsiteY314" fmla="*/ 125383 h 1059043"/>
                <a:gd name="connsiteX315" fmla="*/ 2150320 w 3024845"/>
                <a:gd name="connsiteY315" fmla="*/ 118897 h 1059043"/>
                <a:gd name="connsiteX316" fmla="*/ 2150320 w 3024845"/>
                <a:gd name="connsiteY316" fmla="*/ 60529 h 1059043"/>
                <a:gd name="connsiteX317" fmla="*/ 2152346 w 3024845"/>
                <a:gd name="connsiteY317" fmla="*/ 56206 h 1059043"/>
                <a:gd name="connsiteX318" fmla="*/ 2152346 w 3024845"/>
                <a:gd name="connsiteY318" fmla="*/ 0 h 1059043"/>
                <a:gd name="connsiteX319" fmla="*/ 2162480 w 3024845"/>
                <a:gd name="connsiteY319" fmla="*/ 118897 h 1059043"/>
                <a:gd name="connsiteX320" fmla="*/ 2168560 w 3024845"/>
                <a:gd name="connsiteY320" fmla="*/ 125383 h 1059043"/>
                <a:gd name="connsiteX321" fmla="*/ 2166533 w 3024845"/>
                <a:gd name="connsiteY321" fmla="*/ 131868 h 1059043"/>
                <a:gd name="connsiteX322" fmla="*/ 2180720 w 3024845"/>
                <a:gd name="connsiteY322" fmla="*/ 555577 h 1059043"/>
                <a:gd name="connsiteX323" fmla="*/ 2245574 w 3024845"/>
                <a:gd name="connsiteY323" fmla="*/ 555577 h 1059043"/>
                <a:gd name="connsiteX324" fmla="*/ 2245574 w 3024845"/>
                <a:gd name="connsiteY324" fmla="*/ 631239 h 1059043"/>
                <a:gd name="connsiteX325" fmla="*/ 2253681 w 3024845"/>
                <a:gd name="connsiteY325" fmla="*/ 631239 h 1059043"/>
                <a:gd name="connsiteX326" fmla="*/ 2255708 w 3024845"/>
                <a:gd name="connsiteY326" fmla="*/ 624754 h 1059043"/>
                <a:gd name="connsiteX327" fmla="*/ 2261788 w 3024845"/>
                <a:gd name="connsiteY327" fmla="*/ 624754 h 1059043"/>
                <a:gd name="connsiteX328" fmla="*/ 2263815 w 3024845"/>
                <a:gd name="connsiteY328" fmla="*/ 633401 h 1059043"/>
                <a:gd name="connsiteX329" fmla="*/ 2275975 w 3024845"/>
                <a:gd name="connsiteY329" fmla="*/ 633401 h 1059043"/>
                <a:gd name="connsiteX330" fmla="*/ 2275975 w 3024845"/>
                <a:gd name="connsiteY330" fmla="*/ 626915 h 1059043"/>
                <a:gd name="connsiteX331" fmla="*/ 2298268 w 3024845"/>
                <a:gd name="connsiteY331" fmla="*/ 626915 h 1059043"/>
                <a:gd name="connsiteX332" fmla="*/ 2298268 w 3024845"/>
                <a:gd name="connsiteY332" fmla="*/ 633401 h 1059043"/>
                <a:gd name="connsiteX333" fmla="*/ 2318535 w 3024845"/>
                <a:gd name="connsiteY333" fmla="*/ 633401 h 1059043"/>
                <a:gd name="connsiteX334" fmla="*/ 2318535 w 3024845"/>
                <a:gd name="connsiteY334" fmla="*/ 678798 h 1059043"/>
                <a:gd name="connsiteX335" fmla="*/ 2332722 w 3024845"/>
                <a:gd name="connsiteY335" fmla="*/ 678798 h 1059043"/>
                <a:gd name="connsiteX336" fmla="*/ 2332722 w 3024845"/>
                <a:gd name="connsiteY336" fmla="*/ 665827 h 1059043"/>
                <a:gd name="connsiteX337" fmla="*/ 2348936 w 3024845"/>
                <a:gd name="connsiteY337" fmla="*/ 665827 h 1059043"/>
                <a:gd name="connsiteX338" fmla="*/ 2348936 w 3024845"/>
                <a:gd name="connsiteY338" fmla="*/ 486400 h 1059043"/>
                <a:gd name="connsiteX339" fmla="*/ 2355016 w 3024845"/>
                <a:gd name="connsiteY339" fmla="*/ 479914 h 1059043"/>
                <a:gd name="connsiteX340" fmla="*/ 2427977 w 3024845"/>
                <a:gd name="connsiteY340" fmla="*/ 479914 h 1059043"/>
                <a:gd name="connsiteX341" fmla="*/ 2427977 w 3024845"/>
                <a:gd name="connsiteY341" fmla="*/ 488562 h 1059043"/>
                <a:gd name="connsiteX342" fmla="*/ 2438110 w 3024845"/>
                <a:gd name="connsiteY342" fmla="*/ 488562 h 1059043"/>
                <a:gd name="connsiteX343" fmla="*/ 2438110 w 3024845"/>
                <a:gd name="connsiteY343" fmla="*/ 603136 h 1059043"/>
                <a:gd name="connsiteX344" fmla="*/ 2460404 w 3024845"/>
                <a:gd name="connsiteY344" fmla="*/ 603136 h 1059043"/>
                <a:gd name="connsiteX345" fmla="*/ 2460404 w 3024845"/>
                <a:gd name="connsiteY345" fmla="*/ 536121 h 1059043"/>
                <a:gd name="connsiteX346" fmla="*/ 2486751 w 3024845"/>
                <a:gd name="connsiteY346" fmla="*/ 536121 h 1059043"/>
                <a:gd name="connsiteX347" fmla="*/ 2490804 w 3024845"/>
                <a:gd name="connsiteY347" fmla="*/ 531797 h 1059043"/>
                <a:gd name="connsiteX348" fmla="*/ 2498911 w 3024845"/>
                <a:gd name="connsiteY348" fmla="*/ 531797 h 1059043"/>
                <a:gd name="connsiteX349" fmla="*/ 2502964 w 3024845"/>
                <a:gd name="connsiteY349" fmla="*/ 536121 h 1059043"/>
                <a:gd name="connsiteX350" fmla="*/ 2525258 w 3024845"/>
                <a:gd name="connsiteY350" fmla="*/ 536121 h 1059043"/>
                <a:gd name="connsiteX351" fmla="*/ 2525258 w 3024845"/>
                <a:gd name="connsiteY351" fmla="*/ 419385 h 1059043"/>
                <a:gd name="connsiteX352" fmla="*/ 2582005 w 3024845"/>
                <a:gd name="connsiteY352" fmla="*/ 408576 h 1059043"/>
                <a:gd name="connsiteX353" fmla="*/ 2582005 w 3024845"/>
                <a:gd name="connsiteY353" fmla="*/ 409657 h 1059043"/>
                <a:gd name="connsiteX354" fmla="*/ 2582005 w 3024845"/>
                <a:gd name="connsiteY354" fmla="*/ 417223 h 1059043"/>
                <a:gd name="connsiteX355" fmla="*/ 2608352 w 3024845"/>
                <a:gd name="connsiteY355" fmla="*/ 417223 h 1059043"/>
                <a:gd name="connsiteX356" fmla="*/ 2608352 w 3024845"/>
                <a:gd name="connsiteY356" fmla="*/ 672313 h 1059043"/>
                <a:gd name="connsiteX357" fmla="*/ 2630646 w 3024845"/>
                <a:gd name="connsiteY357" fmla="*/ 672313 h 1059043"/>
                <a:gd name="connsiteX358" fmla="*/ 2630646 w 3024845"/>
                <a:gd name="connsiteY358" fmla="*/ 667989 h 1059043"/>
                <a:gd name="connsiteX359" fmla="*/ 2642806 w 3024845"/>
                <a:gd name="connsiteY359" fmla="*/ 667989 h 1059043"/>
                <a:gd name="connsiteX360" fmla="*/ 2642806 w 3024845"/>
                <a:gd name="connsiteY360" fmla="*/ 672313 h 1059043"/>
                <a:gd name="connsiteX361" fmla="*/ 2667126 w 3024845"/>
                <a:gd name="connsiteY361" fmla="*/ 672313 h 1059043"/>
                <a:gd name="connsiteX362" fmla="*/ 2667126 w 3024845"/>
                <a:gd name="connsiteY362" fmla="*/ 659342 h 1059043"/>
                <a:gd name="connsiteX363" fmla="*/ 2695500 w 3024845"/>
                <a:gd name="connsiteY363" fmla="*/ 659342 h 1059043"/>
                <a:gd name="connsiteX364" fmla="*/ 2707660 w 3024845"/>
                <a:gd name="connsiteY364" fmla="*/ 655018 h 1059043"/>
                <a:gd name="connsiteX365" fmla="*/ 2727927 w 3024845"/>
                <a:gd name="connsiteY365" fmla="*/ 659342 h 1059043"/>
                <a:gd name="connsiteX366" fmla="*/ 2727927 w 3024845"/>
                <a:gd name="connsiteY366" fmla="*/ 642048 h 1059043"/>
                <a:gd name="connsiteX367" fmla="*/ 2736034 w 3024845"/>
                <a:gd name="connsiteY367" fmla="*/ 642048 h 1059043"/>
                <a:gd name="connsiteX368" fmla="*/ 2736034 w 3024845"/>
                <a:gd name="connsiteY368" fmla="*/ 629077 h 1059043"/>
                <a:gd name="connsiteX369" fmla="*/ 2792781 w 3024845"/>
                <a:gd name="connsiteY369" fmla="*/ 629077 h 1059043"/>
                <a:gd name="connsiteX370" fmla="*/ 2792781 w 3024845"/>
                <a:gd name="connsiteY370" fmla="*/ 598812 h 1059043"/>
                <a:gd name="connsiteX371" fmla="*/ 2811021 w 3024845"/>
                <a:gd name="connsiteY371" fmla="*/ 598812 h 1059043"/>
                <a:gd name="connsiteX372" fmla="*/ 2811021 w 3024845"/>
                <a:gd name="connsiteY372" fmla="*/ 592327 h 1059043"/>
                <a:gd name="connsiteX373" fmla="*/ 2823181 w 3024845"/>
                <a:gd name="connsiteY373" fmla="*/ 592327 h 1059043"/>
                <a:gd name="connsiteX374" fmla="*/ 2823181 w 3024845"/>
                <a:gd name="connsiteY374" fmla="*/ 598812 h 1059043"/>
                <a:gd name="connsiteX375" fmla="*/ 2839395 w 3024845"/>
                <a:gd name="connsiteY375" fmla="*/ 598812 h 1059043"/>
                <a:gd name="connsiteX376" fmla="*/ 2839395 w 3024845"/>
                <a:gd name="connsiteY376" fmla="*/ 648533 h 1059043"/>
                <a:gd name="connsiteX377" fmla="*/ 2871822 w 3024845"/>
                <a:gd name="connsiteY377" fmla="*/ 648533 h 1059043"/>
                <a:gd name="connsiteX378" fmla="*/ 2871822 w 3024845"/>
                <a:gd name="connsiteY378" fmla="*/ 622592 h 1059043"/>
                <a:gd name="connsiteX379" fmla="*/ 2910329 w 3024845"/>
                <a:gd name="connsiteY379" fmla="*/ 622592 h 1059043"/>
                <a:gd name="connsiteX380" fmla="*/ 2910329 w 3024845"/>
                <a:gd name="connsiteY380" fmla="*/ 592327 h 1059043"/>
                <a:gd name="connsiteX381" fmla="*/ 2958970 w 3024845"/>
                <a:gd name="connsiteY381" fmla="*/ 592327 h 1059043"/>
                <a:gd name="connsiteX382" fmla="*/ 2958970 w 3024845"/>
                <a:gd name="connsiteY382" fmla="*/ 703483 h 1059043"/>
                <a:gd name="connsiteX383" fmla="*/ 2958970 w 3024845"/>
                <a:gd name="connsiteY383" fmla="*/ 717262 h 1059043"/>
                <a:gd name="connsiteX384" fmla="*/ 3024845 w 3024845"/>
                <a:gd name="connsiteY384" fmla="*/ 717262 h 1059043"/>
                <a:gd name="connsiteX385" fmla="*/ 3024845 w 3024845"/>
                <a:gd name="connsiteY385" fmla="*/ 1059043 h 1059043"/>
                <a:gd name="connsiteX386" fmla="*/ 2054 w 3024845"/>
                <a:gd name="connsiteY386" fmla="*/ 1056710 h 1059043"/>
                <a:gd name="connsiteX387" fmla="*/ 0 w 3024845"/>
                <a:gd name="connsiteY387" fmla="*/ 622592 h 1059043"/>
                <a:gd name="connsiteX388" fmla="*/ 20267 w 3024845"/>
                <a:gd name="connsiteY388" fmla="*/ 622592 h 1059043"/>
                <a:gd name="connsiteX389" fmla="*/ 20774 w 3024845"/>
                <a:gd name="connsiteY389" fmla="*/ 621511 h 1059043"/>
                <a:gd name="connsiteX390" fmla="*/ 24320 w 3024845"/>
                <a:gd name="connsiteY390" fmla="*/ 613945 h 1059043"/>
                <a:gd name="connsiteX391" fmla="*/ 26094 w 3024845"/>
                <a:gd name="connsiteY391" fmla="*/ 614215 h 1059043"/>
                <a:gd name="connsiteX392" fmla="*/ 38507 w 3024845"/>
                <a:gd name="connsiteY392" fmla="*/ 616106 h 1059043"/>
                <a:gd name="connsiteX393" fmla="*/ 39014 w 3024845"/>
                <a:gd name="connsiteY393" fmla="*/ 617458 h 1059043"/>
                <a:gd name="connsiteX394" fmla="*/ 42560 w 3024845"/>
                <a:gd name="connsiteY394" fmla="*/ 626915 h 1059043"/>
                <a:gd name="connsiteX395" fmla="*/ 68907 w 3024845"/>
                <a:gd name="connsiteY395" fmla="*/ 629077 h 1059043"/>
                <a:gd name="connsiteX396" fmla="*/ 68907 w 3024845"/>
                <a:gd name="connsiteY396" fmla="*/ 505856 h 1059043"/>
                <a:gd name="connsiteX397" fmla="*/ 70934 w 3024845"/>
                <a:gd name="connsiteY397" fmla="*/ 505856 h 1059043"/>
                <a:gd name="connsiteX398" fmla="*/ 85121 w 3024845"/>
                <a:gd name="connsiteY398" fmla="*/ 505856 h 1059043"/>
                <a:gd name="connsiteX399" fmla="*/ 85121 w 3024845"/>
                <a:gd name="connsiteY399" fmla="*/ 369664 h 1059043"/>
                <a:gd name="connsiteX400" fmla="*/ 86894 w 3024845"/>
                <a:gd name="connsiteY400" fmla="*/ 369664 h 1059043"/>
                <a:gd name="connsiteX401" fmla="*/ 99308 w 3024845"/>
                <a:gd name="connsiteY401" fmla="*/ 369664 h 1059043"/>
                <a:gd name="connsiteX402" fmla="*/ 99308 w 3024845"/>
                <a:gd name="connsiteY402" fmla="*/ 255090 h 1059043"/>
                <a:gd name="connsiteX403" fmla="*/ 103361 w 3024845"/>
                <a:gd name="connsiteY403" fmla="*/ 226986 h 1059043"/>
                <a:gd name="connsiteX404" fmla="*/ 105388 w 3024845"/>
                <a:gd name="connsiteY404" fmla="*/ 226986 h 1059043"/>
                <a:gd name="connsiteX405" fmla="*/ 119575 w 3024845"/>
                <a:gd name="connsiteY405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28026 w 3024845"/>
                <a:gd name="connsiteY310" fmla="*/ 281031 h 1059043"/>
                <a:gd name="connsiteX311" fmla="*/ 2144240 w 3024845"/>
                <a:gd name="connsiteY311" fmla="*/ 214016 h 1059043"/>
                <a:gd name="connsiteX312" fmla="*/ 2146266 w 3024845"/>
                <a:gd name="connsiteY312" fmla="*/ 131868 h 1059043"/>
                <a:gd name="connsiteX313" fmla="*/ 2144240 w 3024845"/>
                <a:gd name="connsiteY313" fmla="*/ 125383 h 1059043"/>
                <a:gd name="connsiteX314" fmla="*/ 2150320 w 3024845"/>
                <a:gd name="connsiteY314" fmla="*/ 118897 h 1059043"/>
                <a:gd name="connsiteX315" fmla="*/ 2150320 w 3024845"/>
                <a:gd name="connsiteY315" fmla="*/ 60529 h 1059043"/>
                <a:gd name="connsiteX316" fmla="*/ 2152346 w 3024845"/>
                <a:gd name="connsiteY316" fmla="*/ 56206 h 1059043"/>
                <a:gd name="connsiteX317" fmla="*/ 2152346 w 3024845"/>
                <a:gd name="connsiteY317" fmla="*/ 0 h 1059043"/>
                <a:gd name="connsiteX318" fmla="*/ 2162480 w 3024845"/>
                <a:gd name="connsiteY318" fmla="*/ 118897 h 1059043"/>
                <a:gd name="connsiteX319" fmla="*/ 2168560 w 3024845"/>
                <a:gd name="connsiteY319" fmla="*/ 125383 h 1059043"/>
                <a:gd name="connsiteX320" fmla="*/ 2166533 w 3024845"/>
                <a:gd name="connsiteY320" fmla="*/ 131868 h 1059043"/>
                <a:gd name="connsiteX321" fmla="*/ 2180720 w 3024845"/>
                <a:gd name="connsiteY321" fmla="*/ 555577 h 1059043"/>
                <a:gd name="connsiteX322" fmla="*/ 2245574 w 3024845"/>
                <a:gd name="connsiteY322" fmla="*/ 555577 h 1059043"/>
                <a:gd name="connsiteX323" fmla="*/ 2245574 w 3024845"/>
                <a:gd name="connsiteY323" fmla="*/ 631239 h 1059043"/>
                <a:gd name="connsiteX324" fmla="*/ 2253681 w 3024845"/>
                <a:gd name="connsiteY324" fmla="*/ 631239 h 1059043"/>
                <a:gd name="connsiteX325" fmla="*/ 2255708 w 3024845"/>
                <a:gd name="connsiteY325" fmla="*/ 624754 h 1059043"/>
                <a:gd name="connsiteX326" fmla="*/ 2261788 w 3024845"/>
                <a:gd name="connsiteY326" fmla="*/ 624754 h 1059043"/>
                <a:gd name="connsiteX327" fmla="*/ 2263815 w 3024845"/>
                <a:gd name="connsiteY327" fmla="*/ 633401 h 1059043"/>
                <a:gd name="connsiteX328" fmla="*/ 2275975 w 3024845"/>
                <a:gd name="connsiteY328" fmla="*/ 633401 h 1059043"/>
                <a:gd name="connsiteX329" fmla="*/ 2275975 w 3024845"/>
                <a:gd name="connsiteY329" fmla="*/ 626915 h 1059043"/>
                <a:gd name="connsiteX330" fmla="*/ 2298268 w 3024845"/>
                <a:gd name="connsiteY330" fmla="*/ 626915 h 1059043"/>
                <a:gd name="connsiteX331" fmla="*/ 2298268 w 3024845"/>
                <a:gd name="connsiteY331" fmla="*/ 633401 h 1059043"/>
                <a:gd name="connsiteX332" fmla="*/ 2318535 w 3024845"/>
                <a:gd name="connsiteY332" fmla="*/ 633401 h 1059043"/>
                <a:gd name="connsiteX333" fmla="*/ 2318535 w 3024845"/>
                <a:gd name="connsiteY333" fmla="*/ 678798 h 1059043"/>
                <a:gd name="connsiteX334" fmla="*/ 2332722 w 3024845"/>
                <a:gd name="connsiteY334" fmla="*/ 678798 h 1059043"/>
                <a:gd name="connsiteX335" fmla="*/ 2332722 w 3024845"/>
                <a:gd name="connsiteY335" fmla="*/ 665827 h 1059043"/>
                <a:gd name="connsiteX336" fmla="*/ 2348936 w 3024845"/>
                <a:gd name="connsiteY336" fmla="*/ 665827 h 1059043"/>
                <a:gd name="connsiteX337" fmla="*/ 2348936 w 3024845"/>
                <a:gd name="connsiteY337" fmla="*/ 486400 h 1059043"/>
                <a:gd name="connsiteX338" fmla="*/ 2355016 w 3024845"/>
                <a:gd name="connsiteY338" fmla="*/ 479914 h 1059043"/>
                <a:gd name="connsiteX339" fmla="*/ 2427977 w 3024845"/>
                <a:gd name="connsiteY339" fmla="*/ 479914 h 1059043"/>
                <a:gd name="connsiteX340" fmla="*/ 2427977 w 3024845"/>
                <a:gd name="connsiteY340" fmla="*/ 488562 h 1059043"/>
                <a:gd name="connsiteX341" fmla="*/ 2438110 w 3024845"/>
                <a:gd name="connsiteY341" fmla="*/ 488562 h 1059043"/>
                <a:gd name="connsiteX342" fmla="*/ 2438110 w 3024845"/>
                <a:gd name="connsiteY342" fmla="*/ 603136 h 1059043"/>
                <a:gd name="connsiteX343" fmla="*/ 2460404 w 3024845"/>
                <a:gd name="connsiteY343" fmla="*/ 603136 h 1059043"/>
                <a:gd name="connsiteX344" fmla="*/ 2460404 w 3024845"/>
                <a:gd name="connsiteY344" fmla="*/ 536121 h 1059043"/>
                <a:gd name="connsiteX345" fmla="*/ 2486751 w 3024845"/>
                <a:gd name="connsiteY345" fmla="*/ 536121 h 1059043"/>
                <a:gd name="connsiteX346" fmla="*/ 2490804 w 3024845"/>
                <a:gd name="connsiteY346" fmla="*/ 531797 h 1059043"/>
                <a:gd name="connsiteX347" fmla="*/ 2498911 w 3024845"/>
                <a:gd name="connsiteY347" fmla="*/ 531797 h 1059043"/>
                <a:gd name="connsiteX348" fmla="*/ 2502964 w 3024845"/>
                <a:gd name="connsiteY348" fmla="*/ 536121 h 1059043"/>
                <a:gd name="connsiteX349" fmla="*/ 2525258 w 3024845"/>
                <a:gd name="connsiteY349" fmla="*/ 536121 h 1059043"/>
                <a:gd name="connsiteX350" fmla="*/ 2525258 w 3024845"/>
                <a:gd name="connsiteY350" fmla="*/ 419385 h 1059043"/>
                <a:gd name="connsiteX351" fmla="*/ 2582005 w 3024845"/>
                <a:gd name="connsiteY351" fmla="*/ 408576 h 1059043"/>
                <a:gd name="connsiteX352" fmla="*/ 2582005 w 3024845"/>
                <a:gd name="connsiteY352" fmla="*/ 409657 h 1059043"/>
                <a:gd name="connsiteX353" fmla="*/ 2582005 w 3024845"/>
                <a:gd name="connsiteY353" fmla="*/ 417223 h 1059043"/>
                <a:gd name="connsiteX354" fmla="*/ 2608352 w 3024845"/>
                <a:gd name="connsiteY354" fmla="*/ 417223 h 1059043"/>
                <a:gd name="connsiteX355" fmla="*/ 2608352 w 3024845"/>
                <a:gd name="connsiteY355" fmla="*/ 672313 h 1059043"/>
                <a:gd name="connsiteX356" fmla="*/ 2630646 w 3024845"/>
                <a:gd name="connsiteY356" fmla="*/ 672313 h 1059043"/>
                <a:gd name="connsiteX357" fmla="*/ 2630646 w 3024845"/>
                <a:gd name="connsiteY357" fmla="*/ 667989 h 1059043"/>
                <a:gd name="connsiteX358" fmla="*/ 2642806 w 3024845"/>
                <a:gd name="connsiteY358" fmla="*/ 667989 h 1059043"/>
                <a:gd name="connsiteX359" fmla="*/ 2642806 w 3024845"/>
                <a:gd name="connsiteY359" fmla="*/ 672313 h 1059043"/>
                <a:gd name="connsiteX360" fmla="*/ 2667126 w 3024845"/>
                <a:gd name="connsiteY360" fmla="*/ 672313 h 1059043"/>
                <a:gd name="connsiteX361" fmla="*/ 2667126 w 3024845"/>
                <a:gd name="connsiteY361" fmla="*/ 659342 h 1059043"/>
                <a:gd name="connsiteX362" fmla="*/ 2695500 w 3024845"/>
                <a:gd name="connsiteY362" fmla="*/ 659342 h 1059043"/>
                <a:gd name="connsiteX363" fmla="*/ 2707660 w 3024845"/>
                <a:gd name="connsiteY363" fmla="*/ 655018 h 1059043"/>
                <a:gd name="connsiteX364" fmla="*/ 2727927 w 3024845"/>
                <a:gd name="connsiteY364" fmla="*/ 659342 h 1059043"/>
                <a:gd name="connsiteX365" fmla="*/ 2727927 w 3024845"/>
                <a:gd name="connsiteY365" fmla="*/ 642048 h 1059043"/>
                <a:gd name="connsiteX366" fmla="*/ 2736034 w 3024845"/>
                <a:gd name="connsiteY366" fmla="*/ 642048 h 1059043"/>
                <a:gd name="connsiteX367" fmla="*/ 2736034 w 3024845"/>
                <a:gd name="connsiteY367" fmla="*/ 629077 h 1059043"/>
                <a:gd name="connsiteX368" fmla="*/ 2792781 w 3024845"/>
                <a:gd name="connsiteY368" fmla="*/ 629077 h 1059043"/>
                <a:gd name="connsiteX369" fmla="*/ 2792781 w 3024845"/>
                <a:gd name="connsiteY369" fmla="*/ 598812 h 1059043"/>
                <a:gd name="connsiteX370" fmla="*/ 2811021 w 3024845"/>
                <a:gd name="connsiteY370" fmla="*/ 598812 h 1059043"/>
                <a:gd name="connsiteX371" fmla="*/ 2811021 w 3024845"/>
                <a:gd name="connsiteY371" fmla="*/ 592327 h 1059043"/>
                <a:gd name="connsiteX372" fmla="*/ 2823181 w 3024845"/>
                <a:gd name="connsiteY372" fmla="*/ 592327 h 1059043"/>
                <a:gd name="connsiteX373" fmla="*/ 2823181 w 3024845"/>
                <a:gd name="connsiteY373" fmla="*/ 598812 h 1059043"/>
                <a:gd name="connsiteX374" fmla="*/ 2839395 w 3024845"/>
                <a:gd name="connsiteY374" fmla="*/ 598812 h 1059043"/>
                <a:gd name="connsiteX375" fmla="*/ 2839395 w 3024845"/>
                <a:gd name="connsiteY375" fmla="*/ 648533 h 1059043"/>
                <a:gd name="connsiteX376" fmla="*/ 2871822 w 3024845"/>
                <a:gd name="connsiteY376" fmla="*/ 648533 h 1059043"/>
                <a:gd name="connsiteX377" fmla="*/ 2871822 w 3024845"/>
                <a:gd name="connsiteY377" fmla="*/ 622592 h 1059043"/>
                <a:gd name="connsiteX378" fmla="*/ 2910329 w 3024845"/>
                <a:gd name="connsiteY378" fmla="*/ 622592 h 1059043"/>
                <a:gd name="connsiteX379" fmla="*/ 2910329 w 3024845"/>
                <a:gd name="connsiteY379" fmla="*/ 592327 h 1059043"/>
                <a:gd name="connsiteX380" fmla="*/ 2958970 w 3024845"/>
                <a:gd name="connsiteY380" fmla="*/ 592327 h 1059043"/>
                <a:gd name="connsiteX381" fmla="*/ 2958970 w 3024845"/>
                <a:gd name="connsiteY381" fmla="*/ 703483 h 1059043"/>
                <a:gd name="connsiteX382" fmla="*/ 2958970 w 3024845"/>
                <a:gd name="connsiteY382" fmla="*/ 717262 h 1059043"/>
                <a:gd name="connsiteX383" fmla="*/ 3024845 w 3024845"/>
                <a:gd name="connsiteY383" fmla="*/ 717262 h 1059043"/>
                <a:gd name="connsiteX384" fmla="*/ 3024845 w 3024845"/>
                <a:gd name="connsiteY384" fmla="*/ 1059043 h 1059043"/>
                <a:gd name="connsiteX385" fmla="*/ 2054 w 3024845"/>
                <a:gd name="connsiteY385" fmla="*/ 1056710 h 1059043"/>
                <a:gd name="connsiteX386" fmla="*/ 0 w 3024845"/>
                <a:gd name="connsiteY386" fmla="*/ 622592 h 1059043"/>
                <a:gd name="connsiteX387" fmla="*/ 20267 w 3024845"/>
                <a:gd name="connsiteY387" fmla="*/ 622592 h 1059043"/>
                <a:gd name="connsiteX388" fmla="*/ 20774 w 3024845"/>
                <a:gd name="connsiteY388" fmla="*/ 621511 h 1059043"/>
                <a:gd name="connsiteX389" fmla="*/ 24320 w 3024845"/>
                <a:gd name="connsiteY389" fmla="*/ 613945 h 1059043"/>
                <a:gd name="connsiteX390" fmla="*/ 26094 w 3024845"/>
                <a:gd name="connsiteY390" fmla="*/ 614215 h 1059043"/>
                <a:gd name="connsiteX391" fmla="*/ 38507 w 3024845"/>
                <a:gd name="connsiteY391" fmla="*/ 616106 h 1059043"/>
                <a:gd name="connsiteX392" fmla="*/ 39014 w 3024845"/>
                <a:gd name="connsiteY392" fmla="*/ 617458 h 1059043"/>
                <a:gd name="connsiteX393" fmla="*/ 42560 w 3024845"/>
                <a:gd name="connsiteY393" fmla="*/ 626915 h 1059043"/>
                <a:gd name="connsiteX394" fmla="*/ 68907 w 3024845"/>
                <a:gd name="connsiteY394" fmla="*/ 629077 h 1059043"/>
                <a:gd name="connsiteX395" fmla="*/ 68907 w 3024845"/>
                <a:gd name="connsiteY395" fmla="*/ 505856 h 1059043"/>
                <a:gd name="connsiteX396" fmla="*/ 70934 w 3024845"/>
                <a:gd name="connsiteY396" fmla="*/ 505856 h 1059043"/>
                <a:gd name="connsiteX397" fmla="*/ 85121 w 3024845"/>
                <a:gd name="connsiteY397" fmla="*/ 505856 h 1059043"/>
                <a:gd name="connsiteX398" fmla="*/ 85121 w 3024845"/>
                <a:gd name="connsiteY398" fmla="*/ 369664 h 1059043"/>
                <a:gd name="connsiteX399" fmla="*/ 86894 w 3024845"/>
                <a:gd name="connsiteY399" fmla="*/ 369664 h 1059043"/>
                <a:gd name="connsiteX400" fmla="*/ 99308 w 3024845"/>
                <a:gd name="connsiteY400" fmla="*/ 369664 h 1059043"/>
                <a:gd name="connsiteX401" fmla="*/ 99308 w 3024845"/>
                <a:gd name="connsiteY401" fmla="*/ 255090 h 1059043"/>
                <a:gd name="connsiteX402" fmla="*/ 103361 w 3024845"/>
                <a:gd name="connsiteY402" fmla="*/ 226986 h 1059043"/>
                <a:gd name="connsiteX403" fmla="*/ 105388 w 3024845"/>
                <a:gd name="connsiteY403" fmla="*/ 226986 h 1059043"/>
                <a:gd name="connsiteX404" fmla="*/ 119575 w 3024845"/>
                <a:gd name="connsiteY404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44240 w 3024845"/>
                <a:gd name="connsiteY310" fmla="*/ 214016 h 1059043"/>
                <a:gd name="connsiteX311" fmla="*/ 2146266 w 3024845"/>
                <a:gd name="connsiteY311" fmla="*/ 131868 h 1059043"/>
                <a:gd name="connsiteX312" fmla="*/ 2144240 w 3024845"/>
                <a:gd name="connsiteY312" fmla="*/ 125383 h 1059043"/>
                <a:gd name="connsiteX313" fmla="*/ 2150320 w 3024845"/>
                <a:gd name="connsiteY313" fmla="*/ 118897 h 1059043"/>
                <a:gd name="connsiteX314" fmla="*/ 2150320 w 3024845"/>
                <a:gd name="connsiteY314" fmla="*/ 60529 h 1059043"/>
                <a:gd name="connsiteX315" fmla="*/ 2152346 w 3024845"/>
                <a:gd name="connsiteY315" fmla="*/ 56206 h 1059043"/>
                <a:gd name="connsiteX316" fmla="*/ 2152346 w 3024845"/>
                <a:gd name="connsiteY316" fmla="*/ 0 h 1059043"/>
                <a:gd name="connsiteX317" fmla="*/ 2162480 w 3024845"/>
                <a:gd name="connsiteY317" fmla="*/ 118897 h 1059043"/>
                <a:gd name="connsiteX318" fmla="*/ 2168560 w 3024845"/>
                <a:gd name="connsiteY318" fmla="*/ 125383 h 1059043"/>
                <a:gd name="connsiteX319" fmla="*/ 2166533 w 3024845"/>
                <a:gd name="connsiteY319" fmla="*/ 131868 h 1059043"/>
                <a:gd name="connsiteX320" fmla="*/ 2180720 w 3024845"/>
                <a:gd name="connsiteY320" fmla="*/ 555577 h 1059043"/>
                <a:gd name="connsiteX321" fmla="*/ 2245574 w 3024845"/>
                <a:gd name="connsiteY321" fmla="*/ 555577 h 1059043"/>
                <a:gd name="connsiteX322" fmla="*/ 2245574 w 3024845"/>
                <a:gd name="connsiteY322" fmla="*/ 631239 h 1059043"/>
                <a:gd name="connsiteX323" fmla="*/ 2253681 w 3024845"/>
                <a:gd name="connsiteY323" fmla="*/ 631239 h 1059043"/>
                <a:gd name="connsiteX324" fmla="*/ 2255708 w 3024845"/>
                <a:gd name="connsiteY324" fmla="*/ 624754 h 1059043"/>
                <a:gd name="connsiteX325" fmla="*/ 2261788 w 3024845"/>
                <a:gd name="connsiteY325" fmla="*/ 624754 h 1059043"/>
                <a:gd name="connsiteX326" fmla="*/ 2263815 w 3024845"/>
                <a:gd name="connsiteY326" fmla="*/ 633401 h 1059043"/>
                <a:gd name="connsiteX327" fmla="*/ 2275975 w 3024845"/>
                <a:gd name="connsiteY327" fmla="*/ 633401 h 1059043"/>
                <a:gd name="connsiteX328" fmla="*/ 2275975 w 3024845"/>
                <a:gd name="connsiteY328" fmla="*/ 626915 h 1059043"/>
                <a:gd name="connsiteX329" fmla="*/ 2298268 w 3024845"/>
                <a:gd name="connsiteY329" fmla="*/ 626915 h 1059043"/>
                <a:gd name="connsiteX330" fmla="*/ 2298268 w 3024845"/>
                <a:gd name="connsiteY330" fmla="*/ 633401 h 1059043"/>
                <a:gd name="connsiteX331" fmla="*/ 2318535 w 3024845"/>
                <a:gd name="connsiteY331" fmla="*/ 633401 h 1059043"/>
                <a:gd name="connsiteX332" fmla="*/ 2318535 w 3024845"/>
                <a:gd name="connsiteY332" fmla="*/ 678798 h 1059043"/>
                <a:gd name="connsiteX333" fmla="*/ 2332722 w 3024845"/>
                <a:gd name="connsiteY333" fmla="*/ 678798 h 1059043"/>
                <a:gd name="connsiteX334" fmla="*/ 2332722 w 3024845"/>
                <a:gd name="connsiteY334" fmla="*/ 665827 h 1059043"/>
                <a:gd name="connsiteX335" fmla="*/ 2348936 w 3024845"/>
                <a:gd name="connsiteY335" fmla="*/ 665827 h 1059043"/>
                <a:gd name="connsiteX336" fmla="*/ 2348936 w 3024845"/>
                <a:gd name="connsiteY336" fmla="*/ 486400 h 1059043"/>
                <a:gd name="connsiteX337" fmla="*/ 2355016 w 3024845"/>
                <a:gd name="connsiteY337" fmla="*/ 479914 h 1059043"/>
                <a:gd name="connsiteX338" fmla="*/ 2427977 w 3024845"/>
                <a:gd name="connsiteY338" fmla="*/ 479914 h 1059043"/>
                <a:gd name="connsiteX339" fmla="*/ 2427977 w 3024845"/>
                <a:gd name="connsiteY339" fmla="*/ 488562 h 1059043"/>
                <a:gd name="connsiteX340" fmla="*/ 2438110 w 3024845"/>
                <a:gd name="connsiteY340" fmla="*/ 488562 h 1059043"/>
                <a:gd name="connsiteX341" fmla="*/ 2438110 w 3024845"/>
                <a:gd name="connsiteY341" fmla="*/ 603136 h 1059043"/>
                <a:gd name="connsiteX342" fmla="*/ 2460404 w 3024845"/>
                <a:gd name="connsiteY342" fmla="*/ 603136 h 1059043"/>
                <a:gd name="connsiteX343" fmla="*/ 2460404 w 3024845"/>
                <a:gd name="connsiteY343" fmla="*/ 536121 h 1059043"/>
                <a:gd name="connsiteX344" fmla="*/ 2486751 w 3024845"/>
                <a:gd name="connsiteY344" fmla="*/ 536121 h 1059043"/>
                <a:gd name="connsiteX345" fmla="*/ 2490804 w 3024845"/>
                <a:gd name="connsiteY345" fmla="*/ 531797 h 1059043"/>
                <a:gd name="connsiteX346" fmla="*/ 2498911 w 3024845"/>
                <a:gd name="connsiteY346" fmla="*/ 531797 h 1059043"/>
                <a:gd name="connsiteX347" fmla="*/ 2502964 w 3024845"/>
                <a:gd name="connsiteY347" fmla="*/ 536121 h 1059043"/>
                <a:gd name="connsiteX348" fmla="*/ 2525258 w 3024845"/>
                <a:gd name="connsiteY348" fmla="*/ 536121 h 1059043"/>
                <a:gd name="connsiteX349" fmla="*/ 2525258 w 3024845"/>
                <a:gd name="connsiteY349" fmla="*/ 419385 h 1059043"/>
                <a:gd name="connsiteX350" fmla="*/ 2582005 w 3024845"/>
                <a:gd name="connsiteY350" fmla="*/ 408576 h 1059043"/>
                <a:gd name="connsiteX351" fmla="*/ 2582005 w 3024845"/>
                <a:gd name="connsiteY351" fmla="*/ 409657 h 1059043"/>
                <a:gd name="connsiteX352" fmla="*/ 2582005 w 3024845"/>
                <a:gd name="connsiteY352" fmla="*/ 417223 h 1059043"/>
                <a:gd name="connsiteX353" fmla="*/ 2608352 w 3024845"/>
                <a:gd name="connsiteY353" fmla="*/ 417223 h 1059043"/>
                <a:gd name="connsiteX354" fmla="*/ 2608352 w 3024845"/>
                <a:gd name="connsiteY354" fmla="*/ 672313 h 1059043"/>
                <a:gd name="connsiteX355" fmla="*/ 2630646 w 3024845"/>
                <a:gd name="connsiteY355" fmla="*/ 672313 h 1059043"/>
                <a:gd name="connsiteX356" fmla="*/ 2630646 w 3024845"/>
                <a:gd name="connsiteY356" fmla="*/ 667989 h 1059043"/>
                <a:gd name="connsiteX357" fmla="*/ 2642806 w 3024845"/>
                <a:gd name="connsiteY357" fmla="*/ 667989 h 1059043"/>
                <a:gd name="connsiteX358" fmla="*/ 2642806 w 3024845"/>
                <a:gd name="connsiteY358" fmla="*/ 672313 h 1059043"/>
                <a:gd name="connsiteX359" fmla="*/ 2667126 w 3024845"/>
                <a:gd name="connsiteY359" fmla="*/ 672313 h 1059043"/>
                <a:gd name="connsiteX360" fmla="*/ 2667126 w 3024845"/>
                <a:gd name="connsiteY360" fmla="*/ 659342 h 1059043"/>
                <a:gd name="connsiteX361" fmla="*/ 2695500 w 3024845"/>
                <a:gd name="connsiteY361" fmla="*/ 659342 h 1059043"/>
                <a:gd name="connsiteX362" fmla="*/ 2707660 w 3024845"/>
                <a:gd name="connsiteY362" fmla="*/ 655018 h 1059043"/>
                <a:gd name="connsiteX363" fmla="*/ 2727927 w 3024845"/>
                <a:gd name="connsiteY363" fmla="*/ 659342 h 1059043"/>
                <a:gd name="connsiteX364" fmla="*/ 2727927 w 3024845"/>
                <a:gd name="connsiteY364" fmla="*/ 642048 h 1059043"/>
                <a:gd name="connsiteX365" fmla="*/ 2736034 w 3024845"/>
                <a:gd name="connsiteY365" fmla="*/ 642048 h 1059043"/>
                <a:gd name="connsiteX366" fmla="*/ 2736034 w 3024845"/>
                <a:gd name="connsiteY366" fmla="*/ 629077 h 1059043"/>
                <a:gd name="connsiteX367" fmla="*/ 2792781 w 3024845"/>
                <a:gd name="connsiteY367" fmla="*/ 629077 h 1059043"/>
                <a:gd name="connsiteX368" fmla="*/ 2792781 w 3024845"/>
                <a:gd name="connsiteY368" fmla="*/ 598812 h 1059043"/>
                <a:gd name="connsiteX369" fmla="*/ 2811021 w 3024845"/>
                <a:gd name="connsiteY369" fmla="*/ 598812 h 1059043"/>
                <a:gd name="connsiteX370" fmla="*/ 2811021 w 3024845"/>
                <a:gd name="connsiteY370" fmla="*/ 592327 h 1059043"/>
                <a:gd name="connsiteX371" fmla="*/ 2823181 w 3024845"/>
                <a:gd name="connsiteY371" fmla="*/ 592327 h 1059043"/>
                <a:gd name="connsiteX372" fmla="*/ 2823181 w 3024845"/>
                <a:gd name="connsiteY372" fmla="*/ 598812 h 1059043"/>
                <a:gd name="connsiteX373" fmla="*/ 2839395 w 3024845"/>
                <a:gd name="connsiteY373" fmla="*/ 598812 h 1059043"/>
                <a:gd name="connsiteX374" fmla="*/ 2839395 w 3024845"/>
                <a:gd name="connsiteY374" fmla="*/ 648533 h 1059043"/>
                <a:gd name="connsiteX375" fmla="*/ 2871822 w 3024845"/>
                <a:gd name="connsiteY375" fmla="*/ 648533 h 1059043"/>
                <a:gd name="connsiteX376" fmla="*/ 2871822 w 3024845"/>
                <a:gd name="connsiteY376" fmla="*/ 622592 h 1059043"/>
                <a:gd name="connsiteX377" fmla="*/ 2910329 w 3024845"/>
                <a:gd name="connsiteY377" fmla="*/ 622592 h 1059043"/>
                <a:gd name="connsiteX378" fmla="*/ 2910329 w 3024845"/>
                <a:gd name="connsiteY378" fmla="*/ 592327 h 1059043"/>
                <a:gd name="connsiteX379" fmla="*/ 2958970 w 3024845"/>
                <a:gd name="connsiteY379" fmla="*/ 592327 h 1059043"/>
                <a:gd name="connsiteX380" fmla="*/ 2958970 w 3024845"/>
                <a:gd name="connsiteY380" fmla="*/ 703483 h 1059043"/>
                <a:gd name="connsiteX381" fmla="*/ 2958970 w 3024845"/>
                <a:gd name="connsiteY381" fmla="*/ 717262 h 1059043"/>
                <a:gd name="connsiteX382" fmla="*/ 3024845 w 3024845"/>
                <a:gd name="connsiteY382" fmla="*/ 717262 h 1059043"/>
                <a:gd name="connsiteX383" fmla="*/ 3024845 w 3024845"/>
                <a:gd name="connsiteY383" fmla="*/ 1059043 h 1059043"/>
                <a:gd name="connsiteX384" fmla="*/ 2054 w 3024845"/>
                <a:gd name="connsiteY384" fmla="*/ 1056710 h 1059043"/>
                <a:gd name="connsiteX385" fmla="*/ 0 w 3024845"/>
                <a:gd name="connsiteY385" fmla="*/ 622592 h 1059043"/>
                <a:gd name="connsiteX386" fmla="*/ 20267 w 3024845"/>
                <a:gd name="connsiteY386" fmla="*/ 622592 h 1059043"/>
                <a:gd name="connsiteX387" fmla="*/ 20774 w 3024845"/>
                <a:gd name="connsiteY387" fmla="*/ 621511 h 1059043"/>
                <a:gd name="connsiteX388" fmla="*/ 24320 w 3024845"/>
                <a:gd name="connsiteY388" fmla="*/ 613945 h 1059043"/>
                <a:gd name="connsiteX389" fmla="*/ 26094 w 3024845"/>
                <a:gd name="connsiteY389" fmla="*/ 614215 h 1059043"/>
                <a:gd name="connsiteX390" fmla="*/ 38507 w 3024845"/>
                <a:gd name="connsiteY390" fmla="*/ 616106 h 1059043"/>
                <a:gd name="connsiteX391" fmla="*/ 39014 w 3024845"/>
                <a:gd name="connsiteY391" fmla="*/ 617458 h 1059043"/>
                <a:gd name="connsiteX392" fmla="*/ 42560 w 3024845"/>
                <a:gd name="connsiteY392" fmla="*/ 626915 h 1059043"/>
                <a:gd name="connsiteX393" fmla="*/ 68907 w 3024845"/>
                <a:gd name="connsiteY393" fmla="*/ 629077 h 1059043"/>
                <a:gd name="connsiteX394" fmla="*/ 68907 w 3024845"/>
                <a:gd name="connsiteY394" fmla="*/ 505856 h 1059043"/>
                <a:gd name="connsiteX395" fmla="*/ 70934 w 3024845"/>
                <a:gd name="connsiteY395" fmla="*/ 505856 h 1059043"/>
                <a:gd name="connsiteX396" fmla="*/ 85121 w 3024845"/>
                <a:gd name="connsiteY396" fmla="*/ 505856 h 1059043"/>
                <a:gd name="connsiteX397" fmla="*/ 85121 w 3024845"/>
                <a:gd name="connsiteY397" fmla="*/ 369664 h 1059043"/>
                <a:gd name="connsiteX398" fmla="*/ 86894 w 3024845"/>
                <a:gd name="connsiteY398" fmla="*/ 369664 h 1059043"/>
                <a:gd name="connsiteX399" fmla="*/ 99308 w 3024845"/>
                <a:gd name="connsiteY399" fmla="*/ 369664 h 1059043"/>
                <a:gd name="connsiteX400" fmla="*/ 99308 w 3024845"/>
                <a:gd name="connsiteY400" fmla="*/ 255090 h 1059043"/>
                <a:gd name="connsiteX401" fmla="*/ 103361 w 3024845"/>
                <a:gd name="connsiteY401" fmla="*/ 226986 h 1059043"/>
                <a:gd name="connsiteX402" fmla="*/ 105388 w 3024845"/>
                <a:gd name="connsiteY402" fmla="*/ 226986 h 1059043"/>
                <a:gd name="connsiteX403" fmla="*/ 119575 w 3024845"/>
                <a:gd name="connsiteY403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46266 w 3024845"/>
                <a:gd name="connsiteY310" fmla="*/ 131868 h 1059043"/>
                <a:gd name="connsiteX311" fmla="*/ 2144240 w 3024845"/>
                <a:gd name="connsiteY311" fmla="*/ 125383 h 1059043"/>
                <a:gd name="connsiteX312" fmla="*/ 2150320 w 3024845"/>
                <a:gd name="connsiteY312" fmla="*/ 118897 h 1059043"/>
                <a:gd name="connsiteX313" fmla="*/ 2150320 w 3024845"/>
                <a:gd name="connsiteY313" fmla="*/ 60529 h 1059043"/>
                <a:gd name="connsiteX314" fmla="*/ 2152346 w 3024845"/>
                <a:gd name="connsiteY314" fmla="*/ 56206 h 1059043"/>
                <a:gd name="connsiteX315" fmla="*/ 2152346 w 3024845"/>
                <a:gd name="connsiteY315" fmla="*/ 0 h 1059043"/>
                <a:gd name="connsiteX316" fmla="*/ 2162480 w 3024845"/>
                <a:gd name="connsiteY316" fmla="*/ 118897 h 1059043"/>
                <a:gd name="connsiteX317" fmla="*/ 2168560 w 3024845"/>
                <a:gd name="connsiteY317" fmla="*/ 125383 h 1059043"/>
                <a:gd name="connsiteX318" fmla="*/ 2166533 w 3024845"/>
                <a:gd name="connsiteY318" fmla="*/ 131868 h 1059043"/>
                <a:gd name="connsiteX319" fmla="*/ 2180720 w 3024845"/>
                <a:gd name="connsiteY319" fmla="*/ 555577 h 1059043"/>
                <a:gd name="connsiteX320" fmla="*/ 2245574 w 3024845"/>
                <a:gd name="connsiteY320" fmla="*/ 555577 h 1059043"/>
                <a:gd name="connsiteX321" fmla="*/ 2245574 w 3024845"/>
                <a:gd name="connsiteY321" fmla="*/ 631239 h 1059043"/>
                <a:gd name="connsiteX322" fmla="*/ 2253681 w 3024845"/>
                <a:gd name="connsiteY322" fmla="*/ 631239 h 1059043"/>
                <a:gd name="connsiteX323" fmla="*/ 2255708 w 3024845"/>
                <a:gd name="connsiteY323" fmla="*/ 624754 h 1059043"/>
                <a:gd name="connsiteX324" fmla="*/ 2261788 w 3024845"/>
                <a:gd name="connsiteY324" fmla="*/ 624754 h 1059043"/>
                <a:gd name="connsiteX325" fmla="*/ 2263815 w 3024845"/>
                <a:gd name="connsiteY325" fmla="*/ 633401 h 1059043"/>
                <a:gd name="connsiteX326" fmla="*/ 2275975 w 3024845"/>
                <a:gd name="connsiteY326" fmla="*/ 633401 h 1059043"/>
                <a:gd name="connsiteX327" fmla="*/ 2275975 w 3024845"/>
                <a:gd name="connsiteY327" fmla="*/ 626915 h 1059043"/>
                <a:gd name="connsiteX328" fmla="*/ 2298268 w 3024845"/>
                <a:gd name="connsiteY328" fmla="*/ 626915 h 1059043"/>
                <a:gd name="connsiteX329" fmla="*/ 2298268 w 3024845"/>
                <a:gd name="connsiteY329" fmla="*/ 633401 h 1059043"/>
                <a:gd name="connsiteX330" fmla="*/ 2318535 w 3024845"/>
                <a:gd name="connsiteY330" fmla="*/ 633401 h 1059043"/>
                <a:gd name="connsiteX331" fmla="*/ 2318535 w 3024845"/>
                <a:gd name="connsiteY331" fmla="*/ 678798 h 1059043"/>
                <a:gd name="connsiteX332" fmla="*/ 2332722 w 3024845"/>
                <a:gd name="connsiteY332" fmla="*/ 678798 h 1059043"/>
                <a:gd name="connsiteX333" fmla="*/ 2332722 w 3024845"/>
                <a:gd name="connsiteY333" fmla="*/ 665827 h 1059043"/>
                <a:gd name="connsiteX334" fmla="*/ 2348936 w 3024845"/>
                <a:gd name="connsiteY334" fmla="*/ 665827 h 1059043"/>
                <a:gd name="connsiteX335" fmla="*/ 2348936 w 3024845"/>
                <a:gd name="connsiteY335" fmla="*/ 486400 h 1059043"/>
                <a:gd name="connsiteX336" fmla="*/ 2355016 w 3024845"/>
                <a:gd name="connsiteY336" fmla="*/ 479914 h 1059043"/>
                <a:gd name="connsiteX337" fmla="*/ 2427977 w 3024845"/>
                <a:gd name="connsiteY337" fmla="*/ 479914 h 1059043"/>
                <a:gd name="connsiteX338" fmla="*/ 2427977 w 3024845"/>
                <a:gd name="connsiteY338" fmla="*/ 488562 h 1059043"/>
                <a:gd name="connsiteX339" fmla="*/ 2438110 w 3024845"/>
                <a:gd name="connsiteY339" fmla="*/ 488562 h 1059043"/>
                <a:gd name="connsiteX340" fmla="*/ 2438110 w 3024845"/>
                <a:gd name="connsiteY340" fmla="*/ 603136 h 1059043"/>
                <a:gd name="connsiteX341" fmla="*/ 2460404 w 3024845"/>
                <a:gd name="connsiteY341" fmla="*/ 603136 h 1059043"/>
                <a:gd name="connsiteX342" fmla="*/ 2460404 w 3024845"/>
                <a:gd name="connsiteY342" fmla="*/ 536121 h 1059043"/>
                <a:gd name="connsiteX343" fmla="*/ 2486751 w 3024845"/>
                <a:gd name="connsiteY343" fmla="*/ 536121 h 1059043"/>
                <a:gd name="connsiteX344" fmla="*/ 2490804 w 3024845"/>
                <a:gd name="connsiteY344" fmla="*/ 531797 h 1059043"/>
                <a:gd name="connsiteX345" fmla="*/ 2498911 w 3024845"/>
                <a:gd name="connsiteY345" fmla="*/ 531797 h 1059043"/>
                <a:gd name="connsiteX346" fmla="*/ 2502964 w 3024845"/>
                <a:gd name="connsiteY346" fmla="*/ 536121 h 1059043"/>
                <a:gd name="connsiteX347" fmla="*/ 2525258 w 3024845"/>
                <a:gd name="connsiteY347" fmla="*/ 536121 h 1059043"/>
                <a:gd name="connsiteX348" fmla="*/ 2525258 w 3024845"/>
                <a:gd name="connsiteY348" fmla="*/ 419385 h 1059043"/>
                <a:gd name="connsiteX349" fmla="*/ 2582005 w 3024845"/>
                <a:gd name="connsiteY349" fmla="*/ 408576 h 1059043"/>
                <a:gd name="connsiteX350" fmla="*/ 2582005 w 3024845"/>
                <a:gd name="connsiteY350" fmla="*/ 409657 h 1059043"/>
                <a:gd name="connsiteX351" fmla="*/ 2582005 w 3024845"/>
                <a:gd name="connsiteY351" fmla="*/ 417223 h 1059043"/>
                <a:gd name="connsiteX352" fmla="*/ 2608352 w 3024845"/>
                <a:gd name="connsiteY352" fmla="*/ 417223 h 1059043"/>
                <a:gd name="connsiteX353" fmla="*/ 2608352 w 3024845"/>
                <a:gd name="connsiteY353" fmla="*/ 672313 h 1059043"/>
                <a:gd name="connsiteX354" fmla="*/ 2630646 w 3024845"/>
                <a:gd name="connsiteY354" fmla="*/ 672313 h 1059043"/>
                <a:gd name="connsiteX355" fmla="*/ 2630646 w 3024845"/>
                <a:gd name="connsiteY355" fmla="*/ 667989 h 1059043"/>
                <a:gd name="connsiteX356" fmla="*/ 2642806 w 3024845"/>
                <a:gd name="connsiteY356" fmla="*/ 667989 h 1059043"/>
                <a:gd name="connsiteX357" fmla="*/ 2642806 w 3024845"/>
                <a:gd name="connsiteY357" fmla="*/ 672313 h 1059043"/>
                <a:gd name="connsiteX358" fmla="*/ 2667126 w 3024845"/>
                <a:gd name="connsiteY358" fmla="*/ 672313 h 1059043"/>
                <a:gd name="connsiteX359" fmla="*/ 2667126 w 3024845"/>
                <a:gd name="connsiteY359" fmla="*/ 659342 h 1059043"/>
                <a:gd name="connsiteX360" fmla="*/ 2695500 w 3024845"/>
                <a:gd name="connsiteY360" fmla="*/ 659342 h 1059043"/>
                <a:gd name="connsiteX361" fmla="*/ 2707660 w 3024845"/>
                <a:gd name="connsiteY361" fmla="*/ 655018 h 1059043"/>
                <a:gd name="connsiteX362" fmla="*/ 2727927 w 3024845"/>
                <a:gd name="connsiteY362" fmla="*/ 659342 h 1059043"/>
                <a:gd name="connsiteX363" fmla="*/ 2727927 w 3024845"/>
                <a:gd name="connsiteY363" fmla="*/ 642048 h 1059043"/>
                <a:gd name="connsiteX364" fmla="*/ 2736034 w 3024845"/>
                <a:gd name="connsiteY364" fmla="*/ 642048 h 1059043"/>
                <a:gd name="connsiteX365" fmla="*/ 2736034 w 3024845"/>
                <a:gd name="connsiteY365" fmla="*/ 629077 h 1059043"/>
                <a:gd name="connsiteX366" fmla="*/ 2792781 w 3024845"/>
                <a:gd name="connsiteY366" fmla="*/ 629077 h 1059043"/>
                <a:gd name="connsiteX367" fmla="*/ 2792781 w 3024845"/>
                <a:gd name="connsiteY367" fmla="*/ 598812 h 1059043"/>
                <a:gd name="connsiteX368" fmla="*/ 2811021 w 3024845"/>
                <a:gd name="connsiteY368" fmla="*/ 598812 h 1059043"/>
                <a:gd name="connsiteX369" fmla="*/ 2811021 w 3024845"/>
                <a:gd name="connsiteY369" fmla="*/ 592327 h 1059043"/>
                <a:gd name="connsiteX370" fmla="*/ 2823181 w 3024845"/>
                <a:gd name="connsiteY370" fmla="*/ 592327 h 1059043"/>
                <a:gd name="connsiteX371" fmla="*/ 2823181 w 3024845"/>
                <a:gd name="connsiteY371" fmla="*/ 598812 h 1059043"/>
                <a:gd name="connsiteX372" fmla="*/ 2839395 w 3024845"/>
                <a:gd name="connsiteY372" fmla="*/ 598812 h 1059043"/>
                <a:gd name="connsiteX373" fmla="*/ 2839395 w 3024845"/>
                <a:gd name="connsiteY373" fmla="*/ 648533 h 1059043"/>
                <a:gd name="connsiteX374" fmla="*/ 2871822 w 3024845"/>
                <a:gd name="connsiteY374" fmla="*/ 648533 h 1059043"/>
                <a:gd name="connsiteX375" fmla="*/ 2871822 w 3024845"/>
                <a:gd name="connsiteY375" fmla="*/ 622592 h 1059043"/>
                <a:gd name="connsiteX376" fmla="*/ 2910329 w 3024845"/>
                <a:gd name="connsiteY376" fmla="*/ 622592 h 1059043"/>
                <a:gd name="connsiteX377" fmla="*/ 2910329 w 3024845"/>
                <a:gd name="connsiteY377" fmla="*/ 592327 h 1059043"/>
                <a:gd name="connsiteX378" fmla="*/ 2958970 w 3024845"/>
                <a:gd name="connsiteY378" fmla="*/ 592327 h 1059043"/>
                <a:gd name="connsiteX379" fmla="*/ 2958970 w 3024845"/>
                <a:gd name="connsiteY379" fmla="*/ 703483 h 1059043"/>
                <a:gd name="connsiteX380" fmla="*/ 2958970 w 3024845"/>
                <a:gd name="connsiteY380" fmla="*/ 717262 h 1059043"/>
                <a:gd name="connsiteX381" fmla="*/ 3024845 w 3024845"/>
                <a:gd name="connsiteY381" fmla="*/ 717262 h 1059043"/>
                <a:gd name="connsiteX382" fmla="*/ 3024845 w 3024845"/>
                <a:gd name="connsiteY382" fmla="*/ 1059043 h 1059043"/>
                <a:gd name="connsiteX383" fmla="*/ 2054 w 3024845"/>
                <a:gd name="connsiteY383" fmla="*/ 1056710 h 1059043"/>
                <a:gd name="connsiteX384" fmla="*/ 0 w 3024845"/>
                <a:gd name="connsiteY384" fmla="*/ 622592 h 1059043"/>
                <a:gd name="connsiteX385" fmla="*/ 20267 w 3024845"/>
                <a:gd name="connsiteY385" fmla="*/ 622592 h 1059043"/>
                <a:gd name="connsiteX386" fmla="*/ 20774 w 3024845"/>
                <a:gd name="connsiteY386" fmla="*/ 621511 h 1059043"/>
                <a:gd name="connsiteX387" fmla="*/ 24320 w 3024845"/>
                <a:gd name="connsiteY387" fmla="*/ 613945 h 1059043"/>
                <a:gd name="connsiteX388" fmla="*/ 26094 w 3024845"/>
                <a:gd name="connsiteY388" fmla="*/ 614215 h 1059043"/>
                <a:gd name="connsiteX389" fmla="*/ 38507 w 3024845"/>
                <a:gd name="connsiteY389" fmla="*/ 616106 h 1059043"/>
                <a:gd name="connsiteX390" fmla="*/ 39014 w 3024845"/>
                <a:gd name="connsiteY390" fmla="*/ 617458 h 1059043"/>
                <a:gd name="connsiteX391" fmla="*/ 42560 w 3024845"/>
                <a:gd name="connsiteY391" fmla="*/ 626915 h 1059043"/>
                <a:gd name="connsiteX392" fmla="*/ 68907 w 3024845"/>
                <a:gd name="connsiteY392" fmla="*/ 629077 h 1059043"/>
                <a:gd name="connsiteX393" fmla="*/ 68907 w 3024845"/>
                <a:gd name="connsiteY393" fmla="*/ 505856 h 1059043"/>
                <a:gd name="connsiteX394" fmla="*/ 70934 w 3024845"/>
                <a:gd name="connsiteY394" fmla="*/ 505856 h 1059043"/>
                <a:gd name="connsiteX395" fmla="*/ 85121 w 3024845"/>
                <a:gd name="connsiteY395" fmla="*/ 505856 h 1059043"/>
                <a:gd name="connsiteX396" fmla="*/ 85121 w 3024845"/>
                <a:gd name="connsiteY396" fmla="*/ 369664 h 1059043"/>
                <a:gd name="connsiteX397" fmla="*/ 86894 w 3024845"/>
                <a:gd name="connsiteY397" fmla="*/ 369664 h 1059043"/>
                <a:gd name="connsiteX398" fmla="*/ 99308 w 3024845"/>
                <a:gd name="connsiteY398" fmla="*/ 369664 h 1059043"/>
                <a:gd name="connsiteX399" fmla="*/ 99308 w 3024845"/>
                <a:gd name="connsiteY399" fmla="*/ 255090 h 1059043"/>
                <a:gd name="connsiteX400" fmla="*/ 103361 w 3024845"/>
                <a:gd name="connsiteY400" fmla="*/ 226986 h 1059043"/>
                <a:gd name="connsiteX401" fmla="*/ 105388 w 3024845"/>
                <a:gd name="connsiteY401" fmla="*/ 226986 h 1059043"/>
                <a:gd name="connsiteX402" fmla="*/ 119575 w 3024845"/>
                <a:gd name="connsiteY402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46266 w 3024845"/>
                <a:gd name="connsiteY310" fmla="*/ 131868 h 1059043"/>
                <a:gd name="connsiteX311" fmla="*/ 2144240 w 3024845"/>
                <a:gd name="connsiteY311" fmla="*/ 125383 h 1059043"/>
                <a:gd name="connsiteX312" fmla="*/ 2150320 w 3024845"/>
                <a:gd name="connsiteY312" fmla="*/ 118897 h 1059043"/>
                <a:gd name="connsiteX313" fmla="*/ 2150320 w 3024845"/>
                <a:gd name="connsiteY313" fmla="*/ 60529 h 1059043"/>
                <a:gd name="connsiteX314" fmla="*/ 2152346 w 3024845"/>
                <a:gd name="connsiteY314" fmla="*/ 56206 h 1059043"/>
                <a:gd name="connsiteX315" fmla="*/ 2152346 w 3024845"/>
                <a:gd name="connsiteY315" fmla="*/ 0 h 1059043"/>
                <a:gd name="connsiteX316" fmla="*/ 2162480 w 3024845"/>
                <a:gd name="connsiteY316" fmla="*/ 118897 h 1059043"/>
                <a:gd name="connsiteX317" fmla="*/ 2168560 w 3024845"/>
                <a:gd name="connsiteY317" fmla="*/ 125383 h 1059043"/>
                <a:gd name="connsiteX318" fmla="*/ 2180720 w 3024845"/>
                <a:gd name="connsiteY318" fmla="*/ 555577 h 1059043"/>
                <a:gd name="connsiteX319" fmla="*/ 2245574 w 3024845"/>
                <a:gd name="connsiteY319" fmla="*/ 555577 h 1059043"/>
                <a:gd name="connsiteX320" fmla="*/ 2245574 w 3024845"/>
                <a:gd name="connsiteY320" fmla="*/ 631239 h 1059043"/>
                <a:gd name="connsiteX321" fmla="*/ 2253681 w 3024845"/>
                <a:gd name="connsiteY321" fmla="*/ 631239 h 1059043"/>
                <a:gd name="connsiteX322" fmla="*/ 2255708 w 3024845"/>
                <a:gd name="connsiteY322" fmla="*/ 624754 h 1059043"/>
                <a:gd name="connsiteX323" fmla="*/ 2261788 w 3024845"/>
                <a:gd name="connsiteY323" fmla="*/ 624754 h 1059043"/>
                <a:gd name="connsiteX324" fmla="*/ 2263815 w 3024845"/>
                <a:gd name="connsiteY324" fmla="*/ 633401 h 1059043"/>
                <a:gd name="connsiteX325" fmla="*/ 2275975 w 3024845"/>
                <a:gd name="connsiteY325" fmla="*/ 633401 h 1059043"/>
                <a:gd name="connsiteX326" fmla="*/ 2275975 w 3024845"/>
                <a:gd name="connsiteY326" fmla="*/ 626915 h 1059043"/>
                <a:gd name="connsiteX327" fmla="*/ 2298268 w 3024845"/>
                <a:gd name="connsiteY327" fmla="*/ 626915 h 1059043"/>
                <a:gd name="connsiteX328" fmla="*/ 2298268 w 3024845"/>
                <a:gd name="connsiteY328" fmla="*/ 633401 h 1059043"/>
                <a:gd name="connsiteX329" fmla="*/ 2318535 w 3024845"/>
                <a:gd name="connsiteY329" fmla="*/ 633401 h 1059043"/>
                <a:gd name="connsiteX330" fmla="*/ 2318535 w 3024845"/>
                <a:gd name="connsiteY330" fmla="*/ 678798 h 1059043"/>
                <a:gd name="connsiteX331" fmla="*/ 2332722 w 3024845"/>
                <a:gd name="connsiteY331" fmla="*/ 678798 h 1059043"/>
                <a:gd name="connsiteX332" fmla="*/ 2332722 w 3024845"/>
                <a:gd name="connsiteY332" fmla="*/ 665827 h 1059043"/>
                <a:gd name="connsiteX333" fmla="*/ 2348936 w 3024845"/>
                <a:gd name="connsiteY333" fmla="*/ 665827 h 1059043"/>
                <a:gd name="connsiteX334" fmla="*/ 2348936 w 3024845"/>
                <a:gd name="connsiteY334" fmla="*/ 486400 h 1059043"/>
                <a:gd name="connsiteX335" fmla="*/ 2355016 w 3024845"/>
                <a:gd name="connsiteY335" fmla="*/ 479914 h 1059043"/>
                <a:gd name="connsiteX336" fmla="*/ 2427977 w 3024845"/>
                <a:gd name="connsiteY336" fmla="*/ 479914 h 1059043"/>
                <a:gd name="connsiteX337" fmla="*/ 2427977 w 3024845"/>
                <a:gd name="connsiteY337" fmla="*/ 488562 h 1059043"/>
                <a:gd name="connsiteX338" fmla="*/ 2438110 w 3024845"/>
                <a:gd name="connsiteY338" fmla="*/ 488562 h 1059043"/>
                <a:gd name="connsiteX339" fmla="*/ 2438110 w 3024845"/>
                <a:gd name="connsiteY339" fmla="*/ 603136 h 1059043"/>
                <a:gd name="connsiteX340" fmla="*/ 2460404 w 3024845"/>
                <a:gd name="connsiteY340" fmla="*/ 603136 h 1059043"/>
                <a:gd name="connsiteX341" fmla="*/ 2460404 w 3024845"/>
                <a:gd name="connsiteY341" fmla="*/ 536121 h 1059043"/>
                <a:gd name="connsiteX342" fmla="*/ 2486751 w 3024845"/>
                <a:gd name="connsiteY342" fmla="*/ 536121 h 1059043"/>
                <a:gd name="connsiteX343" fmla="*/ 2490804 w 3024845"/>
                <a:gd name="connsiteY343" fmla="*/ 531797 h 1059043"/>
                <a:gd name="connsiteX344" fmla="*/ 2498911 w 3024845"/>
                <a:gd name="connsiteY344" fmla="*/ 531797 h 1059043"/>
                <a:gd name="connsiteX345" fmla="*/ 2502964 w 3024845"/>
                <a:gd name="connsiteY345" fmla="*/ 536121 h 1059043"/>
                <a:gd name="connsiteX346" fmla="*/ 2525258 w 3024845"/>
                <a:gd name="connsiteY346" fmla="*/ 536121 h 1059043"/>
                <a:gd name="connsiteX347" fmla="*/ 2525258 w 3024845"/>
                <a:gd name="connsiteY347" fmla="*/ 419385 h 1059043"/>
                <a:gd name="connsiteX348" fmla="*/ 2582005 w 3024845"/>
                <a:gd name="connsiteY348" fmla="*/ 408576 h 1059043"/>
                <a:gd name="connsiteX349" fmla="*/ 2582005 w 3024845"/>
                <a:gd name="connsiteY349" fmla="*/ 409657 h 1059043"/>
                <a:gd name="connsiteX350" fmla="*/ 2582005 w 3024845"/>
                <a:gd name="connsiteY350" fmla="*/ 417223 h 1059043"/>
                <a:gd name="connsiteX351" fmla="*/ 2608352 w 3024845"/>
                <a:gd name="connsiteY351" fmla="*/ 417223 h 1059043"/>
                <a:gd name="connsiteX352" fmla="*/ 2608352 w 3024845"/>
                <a:gd name="connsiteY352" fmla="*/ 672313 h 1059043"/>
                <a:gd name="connsiteX353" fmla="*/ 2630646 w 3024845"/>
                <a:gd name="connsiteY353" fmla="*/ 672313 h 1059043"/>
                <a:gd name="connsiteX354" fmla="*/ 2630646 w 3024845"/>
                <a:gd name="connsiteY354" fmla="*/ 667989 h 1059043"/>
                <a:gd name="connsiteX355" fmla="*/ 2642806 w 3024845"/>
                <a:gd name="connsiteY355" fmla="*/ 667989 h 1059043"/>
                <a:gd name="connsiteX356" fmla="*/ 2642806 w 3024845"/>
                <a:gd name="connsiteY356" fmla="*/ 672313 h 1059043"/>
                <a:gd name="connsiteX357" fmla="*/ 2667126 w 3024845"/>
                <a:gd name="connsiteY357" fmla="*/ 672313 h 1059043"/>
                <a:gd name="connsiteX358" fmla="*/ 2667126 w 3024845"/>
                <a:gd name="connsiteY358" fmla="*/ 659342 h 1059043"/>
                <a:gd name="connsiteX359" fmla="*/ 2695500 w 3024845"/>
                <a:gd name="connsiteY359" fmla="*/ 659342 h 1059043"/>
                <a:gd name="connsiteX360" fmla="*/ 2707660 w 3024845"/>
                <a:gd name="connsiteY360" fmla="*/ 655018 h 1059043"/>
                <a:gd name="connsiteX361" fmla="*/ 2727927 w 3024845"/>
                <a:gd name="connsiteY361" fmla="*/ 659342 h 1059043"/>
                <a:gd name="connsiteX362" fmla="*/ 2727927 w 3024845"/>
                <a:gd name="connsiteY362" fmla="*/ 642048 h 1059043"/>
                <a:gd name="connsiteX363" fmla="*/ 2736034 w 3024845"/>
                <a:gd name="connsiteY363" fmla="*/ 642048 h 1059043"/>
                <a:gd name="connsiteX364" fmla="*/ 2736034 w 3024845"/>
                <a:gd name="connsiteY364" fmla="*/ 629077 h 1059043"/>
                <a:gd name="connsiteX365" fmla="*/ 2792781 w 3024845"/>
                <a:gd name="connsiteY365" fmla="*/ 629077 h 1059043"/>
                <a:gd name="connsiteX366" fmla="*/ 2792781 w 3024845"/>
                <a:gd name="connsiteY366" fmla="*/ 598812 h 1059043"/>
                <a:gd name="connsiteX367" fmla="*/ 2811021 w 3024845"/>
                <a:gd name="connsiteY367" fmla="*/ 598812 h 1059043"/>
                <a:gd name="connsiteX368" fmla="*/ 2811021 w 3024845"/>
                <a:gd name="connsiteY368" fmla="*/ 592327 h 1059043"/>
                <a:gd name="connsiteX369" fmla="*/ 2823181 w 3024845"/>
                <a:gd name="connsiteY369" fmla="*/ 592327 h 1059043"/>
                <a:gd name="connsiteX370" fmla="*/ 2823181 w 3024845"/>
                <a:gd name="connsiteY370" fmla="*/ 598812 h 1059043"/>
                <a:gd name="connsiteX371" fmla="*/ 2839395 w 3024845"/>
                <a:gd name="connsiteY371" fmla="*/ 598812 h 1059043"/>
                <a:gd name="connsiteX372" fmla="*/ 2839395 w 3024845"/>
                <a:gd name="connsiteY372" fmla="*/ 648533 h 1059043"/>
                <a:gd name="connsiteX373" fmla="*/ 2871822 w 3024845"/>
                <a:gd name="connsiteY373" fmla="*/ 648533 h 1059043"/>
                <a:gd name="connsiteX374" fmla="*/ 2871822 w 3024845"/>
                <a:gd name="connsiteY374" fmla="*/ 622592 h 1059043"/>
                <a:gd name="connsiteX375" fmla="*/ 2910329 w 3024845"/>
                <a:gd name="connsiteY375" fmla="*/ 622592 h 1059043"/>
                <a:gd name="connsiteX376" fmla="*/ 2910329 w 3024845"/>
                <a:gd name="connsiteY376" fmla="*/ 592327 h 1059043"/>
                <a:gd name="connsiteX377" fmla="*/ 2958970 w 3024845"/>
                <a:gd name="connsiteY377" fmla="*/ 592327 h 1059043"/>
                <a:gd name="connsiteX378" fmla="*/ 2958970 w 3024845"/>
                <a:gd name="connsiteY378" fmla="*/ 703483 h 1059043"/>
                <a:gd name="connsiteX379" fmla="*/ 2958970 w 3024845"/>
                <a:gd name="connsiteY379" fmla="*/ 717262 h 1059043"/>
                <a:gd name="connsiteX380" fmla="*/ 3024845 w 3024845"/>
                <a:gd name="connsiteY380" fmla="*/ 717262 h 1059043"/>
                <a:gd name="connsiteX381" fmla="*/ 3024845 w 3024845"/>
                <a:gd name="connsiteY381" fmla="*/ 1059043 h 1059043"/>
                <a:gd name="connsiteX382" fmla="*/ 2054 w 3024845"/>
                <a:gd name="connsiteY382" fmla="*/ 1056710 h 1059043"/>
                <a:gd name="connsiteX383" fmla="*/ 0 w 3024845"/>
                <a:gd name="connsiteY383" fmla="*/ 622592 h 1059043"/>
                <a:gd name="connsiteX384" fmla="*/ 20267 w 3024845"/>
                <a:gd name="connsiteY384" fmla="*/ 622592 h 1059043"/>
                <a:gd name="connsiteX385" fmla="*/ 20774 w 3024845"/>
                <a:gd name="connsiteY385" fmla="*/ 621511 h 1059043"/>
                <a:gd name="connsiteX386" fmla="*/ 24320 w 3024845"/>
                <a:gd name="connsiteY386" fmla="*/ 613945 h 1059043"/>
                <a:gd name="connsiteX387" fmla="*/ 26094 w 3024845"/>
                <a:gd name="connsiteY387" fmla="*/ 614215 h 1059043"/>
                <a:gd name="connsiteX388" fmla="*/ 38507 w 3024845"/>
                <a:gd name="connsiteY388" fmla="*/ 616106 h 1059043"/>
                <a:gd name="connsiteX389" fmla="*/ 39014 w 3024845"/>
                <a:gd name="connsiteY389" fmla="*/ 617458 h 1059043"/>
                <a:gd name="connsiteX390" fmla="*/ 42560 w 3024845"/>
                <a:gd name="connsiteY390" fmla="*/ 626915 h 1059043"/>
                <a:gd name="connsiteX391" fmla="*/ 68907 w 3024845"/>
                <a:gd name="connsiteY391" fmla="*/ 629077 h 1059043"/>
                <a:gd name="connsiteX392" fmla="*/ 68907 w 3024845"/>
                <a:gd name="connsiteY392" fmla="*/ 505856 h 1059043"/>
                <a:gd name="connsiteX393" fmla="*/ 70934 w 3024845"/>
                <a:gd name="connsiteY393" fmla="*/ 505856 h 1059043"/>
                <a:gd name="connsiteX394" fmla="*/ 85121 w 3024845"/>
                <a:gd name="connsiteY394" fmla="*/ 505856 h 1059043"/>
                <a:gd name="connsiteX395" fmla="*/ 85121 w 3024845"/>
                <a:gd name="connsiteY395" fmla="*/ 369664 h 1059043"/>
                <a:gd name="connsiteX396" fmla="*/ 86894 w 3024845"/>
                <a:gd name="connsiteY396" fmla="*/ 369664 h 1059043"/>
                <a:gd name="connsiteX397" fmla="*/ 99308 w 3024845"/>
                <a:gd name="connsiteY397" fmla="*/ 369664 h 1059043"/>
                <a:gd name="connsiteX398" fmla="*/ 99308 w 3024845"/>
                <a:gd name="connsiteY398" fmla="*/ 255090 h 1059043"/>
                <a:gd name="connsiteX399" fmla="*/ 103361 w 3024845"/>
                <a:gd name="connsiteY399" fmla="*/ 226986 h 1059043"/>
                <a:gd name="connsiteX400" fmla="*/ 105388 w 3024845"/>
                <a:gd name="connsiteY400" fmla="*/ 226986 h 1059043"/>
                <a:gd name="connsiteX401" fmla="*/ 119575 w 3024845"/>
                <a:gd name="connsiteY401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46266 w 3024845"/>
                <a:gd name="connsiteY310" fmla="*/ 131868 h 1059043"/>
                <a:gd name="connsiteX311" fmla="*/ 2144240 w 3024845"/>
                <a:gd name="connsiteY311" fmla="*/ 125383 h 1059043"/>
                <a:gd name="connsiteX312" fmla="*/ 2150320 w 3024845"/>
                <a:gd name="connsiteY312" fmla="*/ 118897 h 1059043"/>
                <a:gd name="connsiteX313" fmla="*/ 2150320 w 3024845"/>
                <a:gd name="connsiteY313" fmla="*/ 60529 h 1059043"/>
                <a:gd name="connsiteX314" fmla="*/ 2152346 w 3024845"/>
                <a:gd name="connsiteY314" fmla="*/ 56206 h 1059043"/>
                <a:gd name="connsiteX315" fmla="*/ 2152346 w 3024845"/>
                <a:gd name="connsiteY315" fmla="*/ 0 h 1059043"/>
                <a:gd name="connsiteX316" fmla="*/ 2168560 w 3024845"/>
                <a:gd name="connsiteY316" fmla="*/ 125383 h 1059043"/>
                <a:gd name="connsiteX317" fmla="*/ 2180720 w 3024845"/>
                <a:gd name="connsiteY317" fmla="*/ 555577 h 1059043"/>
                <a:gd name="connsiteX318" fmla="*/ 2245574 w 3024845"/>
                <a:gd name="connsiteY318" fmla="*/ 555577 h 1059043"/>
                <a:gd name="connsiteX319" fmla="*/ 2245574 w 3024845"/>
                <a:gd name="connsiteY319" fmla="*/ 631239 h 1059043"/>
                <a:gd name="connsiteX320" fmla="*/ 2253681 w 3024845"/>
                <a:gd name="connsiteY320" fmla="*/ 631239 h 1059043"/>
                <a:gd name="connsiteX321" fmla="*/ 2255708 w 3024845"/>
                <a:gd name="connsiteY321" fmla="*/ 624754 h 1059043"/>
                <a:gd name="connsiteX322" fmla="*/ 2261788 w 3024845"/>
                <a:gd name="connsiteY322" fmla="*/ 624754 h 1059043"/>
                <a:gd name="connsiteX323" fmla="*/ 2263815 w 3024845"/>
                <a:gd name="connsiteY323" fmla="*/ 633401 h 1059043"/>
                <a:gd name="connsiteX324" fmla="*/ 2275975 w 3024845"/>
                <a:gd name="connsiteY324" fmla="*/ 633401 h 1059043"/>
                <a:gd name="connsiteX325" fmla="*/ 2275975 w 3024845"/>
                <a:gd name="connsiteY325" fmla="*/ 626915 h 1059043"/>
                <a:gd name="connsiteX326" fmla="*/ 2298268 w 3024845"/>
                <a:gd name="connsiteY326" fmla="*/ 626915 h 1059043"/>
                <a:gd name="connsiteX327" fmla="*/ 2298268 w 3024845"/>
                <a:gd name="connsiteY327" fmla="*/ 633401 h 1059043"/>
                <a:gd name="connsiteX328" fmla="*/ 2318535 w 3024845"/>
                <a:gd name="connsiteY328" fmla="*/ 633401 h 1059043"/>
                <a:gd name="connsiteX329" fmla="*/ 2318535 w 3024845"/>
                <a:gd name="connsiteY329" fmla="*/ 678798 h 1059043"/>
                <a:gd name="connsiteX330" fmla="*/ 2332722 w 3024845"/>
                <a:gd name="connsiteY330" fmla="*/ 678798 h 1059043"/>
                <a:gd name="connsiteX331" fmla="*/ 2332722 w 3024845"/>
                <a:gd name="connsiteY331" fmla="*/ 665827 h 1059043"/>
                <a:gd name="connsiteX332" fmla="*/ 2348936 w 3024845"/>
                <a:gd name="connsiteY332" fmla="*/ 665827 h 1059043"/>
                <a:gd name="connsiteX333" fmla="*/ 2348936 w 3024845"/>
                <a:gd name="connsiteY333" fmla="*/ 486400 h 1059043"/>
                <a:gd name="connsiteX334" fmla="*/ 2355016 w 3024845"/>
                <a:gd name="connsiteY334" fmla="*/ 479914 h 1059043"/>
                <a:gd name="connsiteX335" fmla="*/ 2427977 w 3024845"/>
                <a:gd name="connsiteY335" fmla="*/ 479914 h 1059043"/>
                <a:gd name="connsiteX336" fmla="*/ 2427977 w 3024845"/>
                <a:gd name="connsiteY336" fmla="*/ 488562 h 1059043"/>
                <a:gd name="connsiteX337" fmla="*/ 2438110 w 3024845"/>
                <a:gd name="connsiteY337" fmla="*/ 488562 h 1059043"/>
                <a:gd name="connsiteX338" fmla="*/ 2438110 w 3024845"/>
                <a:gd name="connsiteY338" fmla="*/ 603136 h 1059043"/>
                <a:gd name="connsiteX339" fmla="*/ 2460404 w 3024845"/>
                <a:gd name="connsiteY339" fmla="*/ 603136 h 1059043"/>
                <a:gd name="connsiteX340" fmla="*/ 2460404 w 3024845"/>
                <a:gd name="connsiteY340" fmla="*/ 536121 h 1059043"/>
                <a:gd name="connsiteX341" fmla="*/ 2486751 w 3024845"/>
                <a:gd name="connsiteY341" fmla="*/ 536121 h 1059043"/>
                <a:gd name="connsiteX342" fmla="*/ 2490804 w 3024845"/>
                <a:gd name="connsiteY342" fmla="*/ 531797 h 1059043"/>
                <a:gd name="connsiteX343" fmla="*/ 2498911 w 3024845"/>
                <a:gd name="connsiteY343" fmla="*/ 531797 h 1059043"/>
                <a:gd name="connsiteX344" fmla="*/ 2502964 w 3024845"/>
                <a:gd name="connsiteY344" fmla="*/ 536121 h 1059043"/>
                <a:gd name="connsiteX345" fmla="*/ 2525258 w 3024845"/>
                <a:gd name="connsiteY345" fmla="*/ 536121 h 1059043"/>
                <a:gd name="connsiteX346" fmla="*/ 2525258 w 3024845"/>
                <a:gd name="connsiteY346" fmla="*/ 419385 h 1059043"/>
                <a:gd name="connsiteX347" fmla="*/ 2582005 w 3024845"/>
                <a:gd name="connsiteY347" fmla="*/ 408576 h 1059043"/>
                <a:gd name="connsiteX348" fmla="*/ 2582005 w 3024845"/>
                <a:gd name="connsiteY348" fmla="*/ 409657 h 1059043"/>
                <a:gd name="connsiteX349" fmla="*/ 2582005 w 3024845"/>
                <a:gd name="connsiteY349" fmla="*/ 417223 h 1059043"/>
                <a:gd name="connsiteX350" fmla="*/ 2608352 w 3024845"/>
                <a:gd name="connsiteY350" fmla="*/ 417223 h 1059043"/>
                <a:gd name="connsiteX351" fmla="*/ 2608352 w 3024845"/>
                <a:gd name="connsiteY351" fmla="*/ 672313 h 1059043"/>
                <a:gd name="connsiteX352" fmla="*/ 2630646 w 3024845"/>
                <a:gd name="connsiteY352" fmla="*/ 672313 h 1059043"/>
                <a:gd name="connsiteX353" fmla="*/ 2630646 w 3024845"/>
                <a:gd name="connsiteY353" fmla="*/ 667989 h 1059043"/>
                <a:gd name="connsiteX354" fmla="*/ 2642806 w 3024845"/>
                <a:gd name="connsiteY354" fmla="*/ 667989 h 1059043"/>
                <a:gd name="connsiteX355" fmla="*/ 2642806 w 3024845"/>
                <a:gd name="connsiteY355" fmla="*/ 672313 h 1059043"/>
                <a:gd name="connsiteX356" fmla="*/ 2667126 w 3024845"/>
                <a:gd name="connsiteY356" fmla="*/ 672313 h 1059043"/>
                <a:gd name="connsiteX357" fmla="*/ 2667126 w 3024845"/>
                <a:gd name="connsiteY357" fmla="*/ 659342 h 1059043"/>
                <a:gd name="connsiteX358" fmla="*/ 2695500 w 3024845"/>
                <a:gd name="connsiteY358" fmla="*/ 659342 h 1059043"/>
                <a:gd name="connsiteX359" fmla="*/ 2707660 w 3024845"/>
                <a:gd name="connsiteY359" fmla="*/ 655018 h 1059043"/>
                <a:gd name="connsiteX360" fmla="*/ 2727927 w 3024845"/>
                <a:gd name="connsiteY360" fmla="*/ 659342 h 1059043"/>
                <a:gd name="connsiteX361" fmla="*/ 2727927 w 3024845"/>
                <a:gd name="connsiteY361" fmla="*/ 642048 h 1059043"/>
                <a:gd name="connsiteX362" fmla="*/ 2736034 w 3024845"/>
                <a:gd name="connsiteY362" fmla="*/ 642048 h 1059043"/>
                <a:gd name="connsiteX363" fmla="*/ 2736034 w 3024845"/>
                <a:gd name="connsiteY363" fmla="*/ 629077 h 1059043"/>
                <a:gd name="connsiteX364" fmla="*/ 2792781 w 3024845"/>
                <a:gd name="connsiteY364" fmla="*/ 629077 h 1059043"/>
                <a:gd name="connsiteX365" fmla="*/ 2792781 w 3024845"/>
                <a:gd name="connsiteY365" fmla="*/ 598812 h 1059043"/>
                <a:gd name="connsiteX366" fmla="*/ 2811021 w 3024845"/>
                <a:gd name="connsiteY366" fmla="*/ 598812 h 1059043"/>
                <a:gd name="connsiteX367" fmla="*/ 2811021 w 3024845"/>
                <a:gd name="connsiteY367" fmla="*/ 592327 h 1059043"/>
                <a:gd name="connsiteX368" fmla="*/ 2823181 w 3024845"/>
                <a:gd name="connsiteY368" fmla="*/ 592327 h 1059043"/>
                <a:gd name="connsiteX369" fmla="*/ 2823181 w 3024845"/>
                <a:gd name="connsiteY369" fmla="*/ 598812 h 1059043"/>
                <a:gd name="connsiteX370" fmla="*/ 2839395 w 3024845"/>
                <a:gd name="connsiteY370" fmla="*/ 598812 h 1059043"/>
                <a:gd name="connsiteX371" fmla="*/ 2839395 w 3024845"/>
                <a:gd name="connsiteY371" fmla="*/ 648533 h 1059043"/>
                <a:gd name="connsiteX372" fmla="*/ 2871822 w 3024845"/>
                <a:gd name="connsiteY372" fmla="*/ 648533 h 1059043"/>
                <a:gd name="connsiteX373" fmla="*/ 2871822 w 3024845"/>
                <a:gd name="connsiteY373" fmla="*/ 622592 h 1059043"/>
                <a:gd name="connsiteX374" fmla="*/ 2910329 w 3024845"/>
                <a:gd name="connsiteY374" fmla="*/ 622592 h 1059043"/>
                <a:gd name="connsiteX375" fmla="*/ 2910329 w 3024845"/>
                <a:gd name="connsiteY375" fmla="*/ 592327 h 1059043"/>
                <a:gd name="connsiteX376" fmla="*/ 2958970 w 3024845"/>
                <a:gd name="connsiteY376" fmla="*/ 592327 h 1059043"/>
                <a:gd name="connsiteX377" fmla="*/ 2958970 w 3024845"/>
                <a:gd name="connsiteY377" fmla="*/ 703483 h 1059043"/>
                <a:gd name="connsiteX378" fmla="*/ 2958970 w 3024845"/>
                <a:gd name="connsiteY378" fmla="*/ 717262 h 1059043"/>
                <a:gd name="connsiteX379" fmla="*/ 3024845 w 3024845"/>
                <a:gd name="connsiteY379" fmla="*/ 717262 h 1059043"/>
                <a:gd name="connsiteX380" fmla="*/ 3024845 w 3024845"/>
                <a:gd name="connsiteY380" fmla="*/ 1059043 h 1059043"/>
                <a:gd name="connsiteX381" fmla="*/ 2054 w 3024845"/>
                <a:gd name="connsiteY381" fmla="*/ 1056710 h 1059043"/>
                <a:gd name="connsiteX382" fmla="*/ 0 w 3024845"/>
                <a:gd name="connsiteY382" fmla="*/ 622592 h 1059043"/>
                <a:gd name="connsiteX383" fmla="*/ 20267 w 3024845"/>
                <a:gd name="connsiteY383" fmla="*/ 622592 h 1059043"/>
                <a:gd name="connsiteX384" fmla="*/ 20774 w 3024845"/>
                <a:gd name="connsiteY384" fmla="*/ 621511 h 1059043"/>
                <a:gd name="connsiteX385" fmla="*/ 24320 w 3024845"/>
                <a:gd name="connsiteY385" fmla="*/ 613945 h 1059043"/>
                <a:gd name="connsiteX386" fmla="*/ 26094 w 3024845"/>
                <a:gd name="connsiteY386" fmla="*/ 614215 h 1059043"/>
                <a:gd name="connsiteX387" fmla="*/ 38507 w 3024845"/>
                <a:gd name="connsiteY387" fmla="*/ 616106 h 1059043"/>
                <a:gd name="connsiteX388" fmla="*/ 39014 w 3024845"/>
                <a:gd name="connsiteY388" fmla="*/ 617458 h 1059043"/>
                <a:gd name="connsiteX389" fmla="*/ 42560 w 3024845"/>
                <a:gd name="connsiteY389" fmla="*/ 626915 h 1059043"/>
                <a:gd name="connsiteX390" fmla="*/ 68907 w 3024845"/>
                <a:gd name="connsiteY390" fmla="*/ 629077 h 1059043"/>
                <a:gd name="connsiteX391" fmla="*/ 68907 w 3024845"/>
                <a:gd name="connsiteY391" fmla="*/ 505856 h 1059043"/>
                <a:gd name="connsiteX392" fmla="*/ 70934 w 3024845"/>
                <a:gd name="connsiteY392" fmla="*/ 505856 h 1059043"/>
                <a:gd name="connsiteX393" fmla="*/ 85121 w 3024845"/>
                <a:gd name="connsiteY393" fmla="*/ 505856 h 1059043"/>
                <a:gd name="connsiteX394" fmla="*/ 85121 w 3024845"/>
                <a:gd name="connsiteY394" fmla="*/ 369664 h 1059043"/>
                <a:gd name="connsiteX395" fmla="*/ 86894 w 3024845"/>
                <a:gd name="connsiteY395" fmla="*/ 369664 h 1059043"/>
                <a:gd name="connsiteX396" fmla="*/ 99308 w 3024845"/>
                <a:gd name="connsiteY396" fmla="*/ 369664 h 1059043"/>
                <a:gd name="connsiteX397" fmla="*/ 99308 w 3024845"/>
                <a:gd name="connsiteY397" fmla="*/ 255090 h 1059043"/>
                <a:gd name="connsiteX398" fmla="*/ 103361 w 3024845"/>
                <a:gd name="connsiteY398" fmla="*/ 226986 h 1059043"/>
                <a:gd name="connsiteX399" fmla="*/ 105388 w 3024845"/>
                <a:gd name="connsiteY399" fmla="*/ 226986 h 1059043"/>
                <a:gd name="connsiteX400" fmla="*/ 119575 w 3024845"/>
                <a:gd name="connsiteY400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46266 w 3024845"/>
                <a:gd name="connsiteY310" fmla="*/ 131868 h 1059043"/>
                <a:gd name="connsiteX311" fmla="*/ 2144240 w 3024845"/>
                <a:gd name="connsiteY311" fmla="*/ 125383 h 1059043"/>
                <a:gd name="connsiteX312" fmla="*/ 2150320 w 3024845"/>
                <a:gd name="connsiteY312" fmla="*/ 118897 h 1059043"/>
                <a:gd name="connsiteX313" fmla="*/ 2150320 w 3024845"/>
                <a:gd name="connsiteY313" fmla="*/ 60529 h 1059043"/>
                <a:gd name="connsiteX314" fmla="*/ 2152346 w 3024845"/>
                <a:gd name="connsiteY314" fmla="*/ 56206 h 1059043"/>
                <a:gd name="connsiteX315" fmla="*/ 2152346 w 3024845"/>
                <a:gd name="connsiteY315" fmla="*/ 0 h 1059043"/>
                <a:gd name="connsiteX316" fmla="*/ 2180720 w 3024845"/>
                <a:gd name="connsiteY316" fmla="*/ 555577 h 1059043"/>
                <a:gd name="connsiteX317" fmla="*/ 2245574 w 3024845"/>
                <a:gd name="connsiteY317" fmla="*/ 555577 h 1059043"/>
                <a:gd name="connsiteX318" fmla="*/ 2245574 w 3024845"/>
                <a:gd name="connsiteY318" fmla="*/ 631239 h 1059043"/>
                <a:gd name="connsiteX319" fmla="*/ 2253681 w 3024845"/>
                <a:gd name="connsiteY319" fmla="*/ 631239 h 1059043"/>
                <a:gd name="connsiteX320" fmla="*/ 2255708 w 3024845"/>
                <a:gd name="connsiteY320" fmla="*/ 624754 h 1059043"/>
                <a:gd name="connsiteX321" fmla="*/ 2261788 w 3024845"/>
                <a:gd name="connsiteY321" fmla="*/ 624754 h 1059043"/>
                <a:gd name="connsiteX322" fmla="*/ 2263815 w 3024845"/>
                <a:gd name="connsiteY322" fmla="*/ 633401 h 1059043"/>
                <a:gd name="connsiteX323" fmla="*/ 2275975 w 3024845"/>
                <a:gd name="connsiteY323" fmla="*/ 633401 h 1059043"/>
                <a:gd name="connsiteX324" fmla="*/ 2275975 w 3024845"/>
                <a:gd name="connsiteY324" fmla="*/ 626915 h 1059043"/>
                <a:gd name="connsiteX325" fmla="*/ 2298268 w 3024845"/>
                <a:gd name="connsiteY325" fmla="*/ 626915 h 1059043"/>
                <a:gd name="connsiteX326" fmla="*/ 2298268 w 3024845"/>
                <a:gd name="connsiteY326" fmla="*/ 633401 h 1059043"/>
                <a:gd name="connsiteX327" fmla="*/ 2318535 w 3024845"/>
                <a:gd name="connsiteY327" fmla="*/ 633401 h 1059043"/>
                <a:gd name="connsiteX328" fmla="*/ 2318535 w 3024845"/>
                <a:gd name="connsiteY328" fmla="*/ 678798 h 1059043"/>
                <a:gd name="connsiteX329" fmla="*/ 2332722 w 3024845"/>
                <a:gd name="connsiteY329" fmla="*/ 678798 h 1059043"/>
                <a:gd name="connsiteX330" fmla="*/ 2332722 w 3024845"/>
                <a:gd name="connsiteY330" fmla="*/ 665827 h 1059043"/>
                <a:gd name="connsiteX331" fmla="*/ 2348936 w 3024845"/>
                <a:gd name="connsiteY331" fmla="*/ 665827 h 1059043"/>
                <a:gd name="connsiteX332" fmla="*/ 2348936 w 3024845"/>
                <a:gd name="connsiteY332" fmla="*/ 486400 h 1059043"/>
                <a:gd name="connsiteX333" fmla="*/ 2355016 w 3024845"/>
                <a:gd name="connsiteY333" fmla="*/ 479914 h 1059043"/>
                <a:gd name="connsiteX334" fmla="*/ 2427977 w 3024845"/>
                <a:gd name="connsiteY334" fmla="*/ 479914 h 1059043"/>
                <a:gd name="connsiteX335" fmla="*/ 2427977 w 3024845"/>
                <a:gd name="connsiteY335" fmla="*/ 488562 h 1059043"/>
                <a:gd name="connsiteX336" fmla="*/ 2438110 w 3024845"/>
                <a:gd name="connsiteY336" fmla="*/ 488562 h 1059043"/>
                <a:gd name="connsiteX337" fmla="*/ 2438110 w 3024845"/>
                <a:gd name="connsiteY337" fmla="*/ 603136 h 1059043"/>
                <a:gd name="connsiteX338" fmla="*/ 2460404 w 3024845"/>
                <a:gd name="connsiteY338" fmla="*/ 603136 h 1059043"/>
                <a:gd name="connsiteX339" fmla="*/ 2460404 w 3024845"/>
                <a:gd name="connsiteY339" fmla="*/ 536121 h 1059043"/>
                <a:gd name="connsiteX340" fmla="*/ 2486751 w 3024845"/>
                <a:gd name="connsiteY340" fmla="*/ 536121 h 1059043"/>
                <a:gd name="connsiteX341" fmla="*/ 2490804 w 3024845"/>
                <a:gd name="connsiteY341" fmla="*/ 531797 h 1059043"/>
                <a:gd name="connsiteX342" fmla="*/ 2498911 w 3024845"/>
                <a:gd name="connsiteY342" fmla="*/ 531797 h 1059043"/>
                <a:gd name="connsiteX343" fmla="*/ 2502964 w 3024845"/>
                <a:gd name="connsiteY343" fmla="*/ 536121 h 1059043"/>
                <a:gd name="connsiteX344" fmla="*/ 2525258 w 3024845"/>
                <a:gd name="connsiteY344" fmla="*/ 536121 h 1059043"/>
                <a:gd name="connsiteX345" fmla="*/ 2525258 w 3024845"/>
                <a:gd name="connsiteY345" fmla="*/ 419385 h 1059043"/>
                <a:gd name="connsiteX346" fmla="*/ 2582005 w 3024845"/>
                <a:gd name="connsiteY346" fmla="*/ 408576 h 1059043"/>
                <a:gd name="connsiteX347" fmla="*/ 2582005 w 3024845"/>
                <a:gd name="connsiteY347" fmla="*/ 409657 h 1059043"/>
                <a:gd name="connsiteX348" fmla="*/ 2582005 w 3024845"/>
                <a:gd name="connsiteY348" fmla="*/ 417223 h 1059043"/>
                <a:gd name="connsiteX349" fmla="*/ 2608352 w 3024845"/>
                <a:gd name="connsiteY349" fmla="*/ 417223 h 1059043"/>
                <a:gd name="connsiteX350" fmla="*/ 2608352 w 3024845"/>
                <a:gd name="connsiteY350" fmla="*/ 672313 h 1059043"/>
                <a:gd name="connsiteX351" fmla="*/ 2630646 w 3024845"/>
                <a:gd name="connsiteY351" fmla="*/ 672313 h 1059043"/>
                <a:gd name="connsiteX352" fmla="*/ 2630646 w 3024845"/>
                <a:gd name="connsiteY352" fmla="*/ 667989 h 1059043"/>
                <a:gd name="connsiteX353" fmla="*/ 2642806 w 3024845"/>
                <a:gd name="connsiteY353" fmla="*/ 667989 h 1059043"/>
                <a:gd name="connsiteX354" fmla="*/ 2642806 w 3024845"/>
                <a:gd name="connsiteY354" fmla="*/ 672313 h 1059043"/>
                <a:gd name="connsiteX355" fmla="*/ 2667126 w 3024845"/>
                <a:gd name="connsiteY355" fmla="*/ 672313 h 1059043"/>
                <a:gd name="connsiteX356" fmla="*/ 2667126 w 3024845"/>
                <a:gd name="connsiteY356" fmla="*/ 659342 h 1059043"/>
                <a:gd name="connsiteX357" fmla="*/ 2695500 w 3024845"/>
                <a:gd name="connsiteY357" fmla="*/ 659342 h 1059043"/>
                <a:gd name="connsiteX358" fmla="*/ 2707660 w 3024845"/>
                <a:gd name="connsiteY358" fmla="*/ 655018 h 1059043"/>
                <a:gd name="connsiteX359" fmla="*/ 2727927 w 3024845"/>
                <a:gd name="connsiteY359" fmla="*/ 659342 h 1059043"/>
                <a:gd name="connsiteX360" fmla="*/ 2727927 w 3024845"/>
                <a:gd name="connsiteY360" fmla="*/ 642048 h 1059043"/>
                <a:gd name="connsiteX361" fmla="*/ 2736034 w 3024845"/>
                <a:gd name="connsiteY361" fmla="*/ 642048 h 1059043"/>
                <a:gd name="connsiteX362" fmla="*/ 2736034 w 3024845"/>
                <a:gd name="connsiteY362" fmla="*/ 629077 h 1059043"/>
                <a:gd name="connsiteX363" fmla="*/ 2792781 w 3024845"/>
                <a:gd name="connsiteY363" fmla="*/ 629077 h 1059043"/>
                <a:gd name="connsiteX364" fmla="*/ 2792781 w 3024845"/>
                <a:gd name="connsiteY364" fmla="*/ 598812 h 1059043"/>
                <a:gd name="connsiteX365" fmla="*/ 2811021 w 3024845"/>
                <a:gd name="connsiteY365" fmla="*/ 598812 h 1059043"/>
                <a:gd name="connsiteX366" fmla="*/ 2811021 w 3024845"/>
                <a:gd name="connsiteY366" fmla="*/ 592327 h 1059043"/>
                <a:gd name="connsiteX367" fmla="*/ 2823181 w 3024845"/>
                <a:gd name="connsiteY367" fmla="*/ 592327 h 1059043"/>
                <a:gd name="connsiteX368" fmla="*/ 2823181 w 3024845"/>
                <a:gd name="connsiteY368" fmla="*/ 598812 h 1059043"/>
                <a:gd name="connsiteX369" fmla="*/ 2839395 w 3024845"/>
                <a:gd name="connsiteY369" fmla="*/ 598812 h 1059043"/>
                <a:gd name="connsiteX370" fmla="*/ 2839395 w 3024845"/>
                <a:gd name="connsiteY370" fmla="*/ 648533 h 1059043"/>
                <a:gd name="connsiteX371" fmla="*/ 2871822 w 3024845"/>
                <a:gd name="connsiteY371" fmla="*/ 648533 h 1059043"/>
                <a:gd name="connsiteX372" fmla="*/ 2871822 w 3024845"/>
                <a:gd name="connsiteY372" fmla="*/ 622592 h 1059043"/>
                <a:gd name="connsiteX373" fmla="*/ 2910329 w 3024845"/>
                <a:gd name="connsiteY373" fmla="*/ 622592 h 1059043"/>
                <a:gd name="connsiteX374" fmla="*/ 2910329 w 3024845"/>
                <a:gd name="connsiteY374" fmla="*/ 592327 h 1059043"/>
                <a:gd name="connsiteX375" fmla="*/ 2958970 w 3024845"/>
                <a:gd name="connsiteY375" fmla="*/ 592327 h 1059043"/>
                <a:gd name="connsiteX376" fmla="*/ 2958970 w 3024845"/>
                <a:gd name="connsiteY376" fmla="*/ 703483 h 1059043"/>
                <a:gd name="connsiteX377" fmla="*/ 2958970 w 3024845"/>
                <a:gd name="connsiteY377" fmla="*/ 717262 h 1059043"/>
                <a:gd name="connsiteX378" fmla="*/ 3024845 w 3024845"/>
                <a:gd name="connsiteY378" fmla="*/ 717262 h 1059043"/>
                <a:gd name="connsiteX379" fmla="*/ 3024845 w 3024845"/>
                <a:gd name="connsiteY379" fmla="*/ 1059043 h 1059043"/>
                <a:gd name="connsiteX380" fmla="*/ 2054 w 3024845"/>
                <a:gd name="connsiteY380" fmla="*/ 1056710 h 1059043"/>
                <a:gd name="connsiteX381" fmla="*/ 0 w 3024845"/>
                <a:gd name="connsiteY381" fmla="*/ 622592 h 1059043"/>
                <a:gd name="connsiteX382" fmla="*/ 20267 w 3024845"/>
                <a:gd name="connsiteY382" fmla="*/ 622592 h 1059043"/>
                <a:gd name="connsiteX383" fmla="*/ 20774 w 3024845"/>
                <a:gd name="connsiteY383" fmla="*/ 621511 h 1059043"/>
                <a:gd name="connsiteX384" fmla="*/ 24320 w 3024845"/>
                <a:gd name="connsiteY384" fmla="*/ 613945 h 1059043"/>
                <a:gd name="connsiteX385" fmla="*/ 26094 w 3024845"/>
                <a:gd name="connsiteY385" fmla="*/ 614215 h 1059043"/>
                <a:gd name="connsiteX386" fmla="*/ 38507 w 3024845"/>
                <a:gd name="connsiteY386" fmla="*/ 616106 h 1059043"/>
                <a:gd name="connsiteX387" fmla="*/ 39014 w 3024845"/>
                <a:gd name="connsiteY387" fmla="*/ 617458 h 1059043"/>
                <a:gd name="connsiteX388" fmla="*/ 42560 w 3024845"/>
                <a:gd name="connsiteY388" fmla="*/ 626915 h 1059043"/>
                <a:gd name="connsiteX389" fmla="*/ 68907 w 3024845"/>
                <a:gd name="connsiteY389" fmla="*/ 629077 h 1059043"/>
                <a:gd name="connsiteX390" fmla="*/ 68907 w 3024845"/>
                <a:gd name="connsiteY390" fmla="*/ 505856 h 1059043"/>
                <a:gd name="connsiteX391" fmla="*/ 70934 w 3024845"/>
                <a:gd name="connsiteY391" fmla="*/ 505856 h 1059043"/>
                <a:gd name="connsiteX392" fmla="*/ 85121 w 3024845"/>
                <a:gd name="connsiteY392" fmla="*/ 505856 h 1059043"/>
                <a:gd name="connsiteX393" fmla="*/ 85121 w 3024845"/>
                <a:gd name="connsiteY393" fmla="*/ 369664 h 1059043"/>
                <a:gd name="connsiteX394" fmla="*/ 86894 w 3024845"/>
                <a:gd name="connsiteY394" fmla="*/ 369664 h 1059043"/>
                <a:gd name="connsiteX395" fmla="*/ 99308 w 3024845"/>
                <a:gd name="connsiteY395" fmla="*/ 369664 h 1059043"/>
                <a:gd name="connsiteX396" fmla="*/ 99308 w 3024845"/>
                <a:gd name="connsiteY396" fmla="*/ 255090 h 1059043"/>
                <a:gd name="connsiteX397" fmla="*/ 103361 w 3024845"/>
                <a:gd name="connsiteY397" fmla="*/ 226986 h 1059043"/>
                <a:gd name="connsiteX398" fmla="*/ 105388 w 3024845"/>
                <a:gd name="connsiteY398" fmla="*/ 226986 h 1059043"/>
                <a:gd name="connsiteX399" fmla="*/ 119575 w 3024845"/>
                <a:gd name="connsiteY399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46266 w 3024845"/>
                <a:gd name="connsiteY310" fmla="*/ 131868 h 1059043"/>
                <a:gd name="connsiteX311" fmla="*/ 2144240 w 3024845"/>
                <a:gd name="connsiteY311" fmla="*/ 125383 h 1059043"/>
                <a:gd name="connsiteX312" fmla="*/ 2150320 w 3024845"/>
                <a:gd name="connsiteY312" fmla="*/ 60529 h 1059043"/>
                <a:gd name="connsiteX313" fmla="*/ 2152346 w 3024845"/>
                <a:gd name="connsiteY313" fmla="*/ 56206 h 1059043"/>
                <a:gd name="connsiteX314" fmla="*/ 2152346 w 3024845"/>
                <a:gd name="connsiteY314" fmla="*/ 0 h 1059043"/>
                <a:gd name="connsiteX315" fmla="*/ 2180720 w 3024845"/>
                <a:gd name="connsiteY315" fmla="*/ 555577 h 1059043"/>
                <a:gd name="connsiteX316" fmla="*/ 2245574 w 3024845"/>
                <a:gd name="connsiteY316" fmla="*/ 555577 h 1059043"/>
                <a:gd name="connsiteX317" fmla="*/ 2245574 w 3024845"/>
                <a:gd name="connsiteY317" fmla="*/ 631239 h 1059043"/>
                <a:gd name="connsiteX318" fmla="*/ 2253681 w 3024845"/>
                <a:gd name="connsiteY318" fmla="*/ 631239 h 1059043"/>
                <a:gd name="connsiteX319" fmla="*/ 2255708 w 3024845"/>
                <a:gd name="connsiteY319" fmla="*/ 624754 h 1059043"/>
                <a:gd name="connsiteX320" fmla="*/ 2261788 w 3024845"/>
                <a:gd name="connsiteY320" fmla="*/ 624754 h 1059043"/>
                <a:gd name="connsiteX321" fmla="*/ 2263815 w 3024845"/>
                <a:gd name="connsiteY321" fmla="*/ 633401 h 1059043"/>
                <a:gd name="connsiteX322" fmla="*/ 2275975 w 3024845"/>
                <a:gd name="connsiteY322" fmla="*/ 633401 h 1059043"/>
                <a:gd name="connsiteX323" fmla="*/ 2275975 w 3024845"/>
                <a:gd name="connsiteY323" fmla="*/ 626915 h 1059043"/>
                <a:gd name="connsiteX324" fmla="*/ 2298268 w 3024845"/>
                <a:gd name="connsiteY324" fmla="*/ 626915 h 1059043"/>
                <a:gd name="connsiteX325" fmla="*/ 2298268 w 3024845"/>
                <a:gd name="connsiteY325" fmla="*/ 633401 h 1059043"/>
                <a:gd name="connsiteX326" fmla="*/ 2318535 w 3024845"/>
                <a:gd name="connsiteY326" fmla="*/ 633401 h 1059043"/>
                <a:gd name="connsiteX327" fmla="*/ 2318535 w 3024845"/>
                <a:gd name="connsiteY327" fmla="*/ 678798 h 1059043"/>
                <a:gd name="connsiteX328" fmla="*/ 2332722 w 3024845"/>
                <a:gd name="connsiteY328" fmla="*/ 678798 h 1059043"/>
                <a:gd name="connsiteX329" fmla="*/ 2332722 w 3024845"/>
                <a:gd name="connsiteY329" fmla="*/ 665827 h 1059043"/>
                <a:gd name="connsiteX330" fmla="*/ 2348936 w 3024845"/>
                <a:gd name="connsiteY330" fmla="*/ 665827 h 1059043"/>
                <a:gd name="connsiteX331" fmla="*/ 2348936 w 3024845"/>
                <a:gd name="connsiteY331" fmla="*/ 486400 h 1059043"/>
                <a:gd name="connsiteX332" fmla="*/ 2355016 w 3024845"/>
                <a:gd name="connsiteY332" fmla="*/ 479914 h 1059043"/>
                <a:gd name="connsiteX333" fmla="*/ 2427977 w 3024845"/>
                <a:gd name="connsiteY333" fmla="*/ 479914 h 1059043"/>
                <a:gd name="connsiteX334" fmla="*/ 2427977 w 3024845"/>
                <a:gd name="connsiteY334" fmla="*/ 488562 h 1059043"/>
                <a:gd name="connsiteX335" fmla="*/ 2438110 w 3024845"/>
                <a:gd name="connsiteY335" fmla="*/ 488562 h 1059043"/>
                <a:gd name="connsiteX336" fmla="*/ 2438110 w 3024845"/>
                <a:gd name="connsiteY336" fmla="*/ 603136 h 1059043"/>
                <a:gd name="connsiteX337" fmla="*/ 2460404 w 3024845"/>
                <a:gd name="connsiteY337" fmla="*/ 603136 h 1059043"/>
                <a:gd name="connsiteX338" fmla="*/ 2460404 w 3024845"/>
                <a:gd name="connsiteY338" fmla="*/ 536121 h 1059043"/>
                <a:gd name="connsiteX339" fmla="*/ 2486751 w 3024845"/>
                <a:gd name="connsiteY339" fmla="*/ 536121 h 1059043"/>
                <a:gd name="connsiteX340" fmla="*/ 2490804 w 3024845"/>
                <a:gd name="connsiteY340" fmla="*/ 531797 h 1059043"/>
                <a:gd name="connsiteX341" fmla="*/ 2498911 w 3024845"/>
                <a:gd name="connsiteY341" fmla="*/ 531797 h 1059043"/>
                <a:gd name="connsiteX342" fmla="*/ 2502964 w 3024845"/>
                <a:gd name="connsiteY342" fmla="*/ 536121 h 1059043"/>
                <a:gd name="connsiteX343" fmla="*/ 2525258 w 3024845"/>
                <a:gd name="connsiteY343" fmla="*/ 536121 h 1059043"/>
                <a:gd name="connsiteX344" fmla="*/ 2525258 w 3024845"/>
                <a:gd name="connsiteY344" fmla="*/ 419385 h 1059043"/>
                <a:gd name="connsiteX345" fmla="*/ 2582005 w 3024845"/>
                <a:gd name="connsiteY345" fmla="*/ 408576 h 1059043"/>
                <a:gd name="connsiteX346" fmla="*/ 2582005 w 3024845"/>
                <a:gd name="connsiteY346" fmla="*/ 409657 h 1059043"/>
                <a:gd name="connsiteX347" fmla="*/ 2582005 w 3024845"/>
                <a:gd name="connsiteY347" fmla="*/ 417223 h 1059043"/>
                <a:gd name="connsiteX348" fmla="*/ 2608352 w 3024845"/>
                <a:gd name="connsiteY348" fmla="*/ 417223 h 1059043"/>
                <a:gd name="connsiteX349" fmla="*/ 2608352 w 3024845"/>
                <a:gd name="connsiteY349" fmla="*/ 672313 h 1059043"/>
                <a:gd name="connsiteX350" fmla="*/ 2630646 w 3024845"/>
                <a:gd name="connsiteY350" fmla="*/ 672313 h 1059043"/>
                <a:gd name="connsiteX351" fmla="*/ 2630646 w 3024845"/>
                <a:gd name="connsiteY351" fmla="*/ 667989 h 1059043"/>
                <a:gd name="connsiteX352" fmla="*/ 2642806 w 3024845"/>
                <a:gd name="connsiteY352" fmla="*/ 667989 h 1059043"/>
                <a:gd name="connsiteX353" fmla="*/ 2642806 w 3024845"/>
                <a:gd name="connsiteY353" fmla="*/ 672313 h 1059043"/>
                <a:gd name="connsiteX354" fmla="*/ 2667126 w 3024845"/>
                <a:gd name="connsiteY354" fmla="*/ 672313 h 1059043"/>
                <a:gd name="connsiteX355" fmla="*/ 2667126 w 3024845"/>
                <a:gd name="connsiteY355" fmla="*/ 659342 h 1059043"/>
                <a:gd name="connsiteX356" fmla="*/ 2695500 w 3024845"/>
                <a:gd name="connsiteY356" fmla="*/ 659342 h 1059043"/>
                <a:gd name="connsiteX357" fmla="*/ 2707660 w 3024845"/>
                <a:gd name="connsiteY357" fmla="*/ 655018 h 1059043"/>
                <a:gd name="connsiteX358" fmla="*/ 2727927 w 3024845"/>
                <a:gd name="connsiteY358" fmla="*/ 659342 h 1059043"/>
                <a:gd name="connsiteX359" fmla="*/ 2727927 w 3024845"/>
                <a:gd name="connsiteY359" fmla="*/ 642048 h 1059043"/>
                <a:gd name="connsiteX360" fmla="*/ 2736034 w 3024845"/>
                <a:gd name="connsiteY360" fmla="*/ 642048 h 1059043"/>
                <a:gd name="connsiteX361" fmla="*/ 2736034 w 3024845"/>
                <a:gd name="connsiteY361" fmla="*/ 629077 h 1059043"/>
                <a:gd name="connsiteX362" fmla="*/ 2792781 w 3024845"/>
                <a:gd name="connsiteY362" fmla="*/ 629077 h 1059043"/>
                <a:gd name="connsiteX363" fmla="*/ 2792781 w 3024845"/>
                <a:gd name="connsiteY363" fmla="*/ 598812 h 1059043"/>
                <a:gd name="connsiteX364" fmla="*/ 2811021 w 3024845"/>
                <a:gd name="connsiteY364" fmla="*/ 598812 h 1059043"/>
                <a:gd name="connsiteX365" fmla="*/ 2811021 w 3024845"/>
                <a:gd name="connsiteY365" fmla="*/ 592327 h 1059043"/>
                <a:gd name="connsiteX366" fmla="*/ 2823181 w 3024845"/>
                <a:gd name="connsiteY366" fmla="*/ 592327 h 1059043"/>
                <a:gd name="connsiteX367" fmla="*/ 2823181 w 3024845"/>
                <a:gd name="connsiteY367" fmla="*/ 598812 h 1059043"/>
                <a:gd name="connsiteX368" fmla="*/ 2839395 w 3024845"/>
                <a:gd name="connsiteY368" fmla="*/ 598812 h 1059043"/>
                <a:gd name="connsiteX369" fmla="*/ 2839395 w 3024845"/>
                <a:gd name="connsiteY369" fmla="*/ 648533 h 1059043"/>
                <a:gd name="connsiteX370" fmla="*/ 2871822 w 3024845"/>
                <a:gd name="connsiteY370" fmla="*/ 648533 h 1059043"/>
                <a:gd name="connsiteX371" fmla="*/ 2871822 w 3024845"/>
                <a:gd name="connsiteY371" fmla="*/ 622592 h 1059043"/>
                <a:gd name="connsiteX372" fmla="*/ 2910329 w 3024845"/>
                <a:gd name="connsiteY372" fmla="*/ 622592 h 1059043"/>
                <a:gd name="connsiteX373" fmla="*/ 2910329 w 3024845"/>
                <a:gd name="connsiteY373" fmla="*/ 592327 h 1059043"/>
                <a:gd name="connsiteX374" fmla="*/ 2958970 w 3024845"/>
                <a:gd name="connsiteY374" fmla="*/ 592327 h 1059043"/>
                <a:gd name="connsiteX375" fmla="*/ 2958970 w 3024845"/>
                <a:gd name="connsiteY375" fmla="*/ 703483 h 1059043"/>
                <a:gd name="connsiteX376" fmla="*/ 2958970 w 3024845"/>
                <a:gd name="connsiteY376" fmla="*/ 717262 h 1059043"/>
                <a:gd name="connsiteX377" fmla="*/ 3024845 w 3024845"/>
                <a:gd name="connsiteY377" fmla="*/ 717262 h 1059043"/>
                <a:gd name="connsiteX378" fmla="*/ 3024845 w 3024845"/>
                <a:gd name="connsiteY378" fmla="*/ 1059043 h 1059043"/>
                <a:gd name="connsiteX379" fmla="*/ 2054 w 3024845"/>
                <a:gd name="connsiteY379" fmla="*/ 1056710 h 1059043"/>
                <a:gd name="connsiteX380" fmla="*/ 0 w 3024845"/>
                <a:gd name="connsiteY380" fmla="*/ 622592 h 1059043"/>
                <a:gd name="connsiteX381" fmla="*/ 20267 w 3024845"/>
                <a:gd name="connsiteY381" fmla="*/ 622592 h 1059043"/>
                <a:gd name="connsiteX382" fmla="*/ 20774 w 3024845"/>
                <a:gd name="connsiteY382" fmla="*/ 621511 h 1059043"/>
                <a:gd name="connsiteX383" fmla="*/ 24320 w 3024845"/>
                <a:gd name="connsiteY383" fmla="*/ 613945 h 1059043"/>
                <a:gd name="connsiteX384" fmla="*/ 26094 w 3024845"/>
                <a:gd name="connsiteY384" fmla="*/ 614215 h 1059043"/>
                <a:gd name="connsiteX385" fmla="*/ 38507 w 3024845"/>
                <a:gd name="connsiteY385" fmla="*/ 616106 h 1059043"/>
                <a:gd name="connsiteX386" fmla="*/ 39014 w 3024845"/>
                <a:gd name="connsiteY386" fmla="*/ 617458 h 1059043"/>
                <a:gd name="connsiteX387" fmla="*/ 42560 w 3024845"/>
                <a:gd name="connsiteY387" fmla="*/ 626915 h 1059043"/>
                <a:gd name="connsiteX388" fmla="*/ 68907 w 3024845"/>
                <a:gd name="connsiteY388" fmla="*/ 629077 h 1059043"/>
                <a:gd name="connsiteX389" fmla="*/ 68907 w 3024845"/>
                <a:gd name="connsiteY389" fmla="*/ 505856 h 1059043"/>
                <a:gd name="connsiteX390" fmla="*/ 70934 w 3024845"/>
                <a:gd name="connsiteY390" fmla="*/ 505856 h 1059043"/>
                <a:gd name="connsiteX391" fmla="*/ 85121 w 3024845"/>
                <a:gd name="connsiteY391" fmla="*/ 505856 h 1059043"/>
                <a:gd name="connsiteX392" fmla="*/ 85121 w 3024845"/>
                <a:gd name="connsiteY392" fmla="*/ 369664 h 1059043"/>
                <a:gd name="connsiteX393" fmla="*/ 86894 w 3024845"/>
                <a:gd name="connsiteY393" fmla="*/ 369664 h 1059043"/>
                <a:gd name="connsiteX394" fmla="*/ 99308 w 3024845"/>
                <a:gd name="connsiteY394" fmla="*/ 369664 h 1059043"/>
                <a:gd name="connsiteX395" fmla="*/ 99308 w 3024845"/>
                <a:gd name="connsiteY395" fmla="*/ 255090 h 1059043"/>
                <a:gd name="connsiteX396" fmla="*/ 103361 w 3024845"/>
                <a:gd name="connsiteY396" fmla="*/ 226986 h 1059043"/>
                <a:gd name="connsiteX397" fmla="*/ 105388 w 3024845"/>
                <a:gd name="connsiteY397" fmla="*/ 226986 h 1059043"/>
                <a:gd name="connsiteX398" fmla="*/ 119575 w 3024845"/>
                <a:gd name="connsiteY398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46266 w 3024845"/>
                <a:gd name="connsiteY310" fmla="*/ 131868 h 1059043"/>
                <a:gd name="connsiteX311" fmla="*/ 2150320 w 3024845"/>
                <a:gd name="connsiteY311" fmla="*/ 60529 h 1059043"/>
                <a:gd name="connsiteX312" fmla="*/ 2152346 w 3024845"/>
                <a:gd name="connsiteY312" fmla="*/ 56206 h 1059043"/>
                <a:gd name="connsiteX313" fmla="*/ 2152346 w 3024845"/>
                <a:gd name="connsiteY313" fmla="*/ 0 h 1059043"/>
                <a:gd name="connsiteX314" fmla="*/ 2180720 w 3024845"/>
                <a:gd name="connsiteY314" fmla="*/ 555577 h 1059043"/>
                <a:gd name="connsiteX315" fmla="*/ 2245574 w 3024845"/>
                <a:gd name="connsiteY315" fmla="*/ 555577 h 1059043"/>
                <a:gd name="connsiteX316" fmla="*/ 2245574 w 3024845"/>
                <a:gd name="connsiteY316" fmla="*/ 631239 h 1059043"/>
                <a:gd name="connsiteX317" fmla="*/ 2253681 w 3024845"/>
                <a:gd name="connsiteY317" fmla="*/ 631239 h 1059043"/>
                <a:gd name="connsiteX318" fmla="*/ 2255708 w 3024845"/>
                <a:gd name="connsiteY318" fmla="*/ 624754 h 1059043"/>
                <a:gd name="connsiteX319" fmla="*/ 2261788 w 3024845"/>
                <a:gd name="connsiteY319" fmla="*/ 624754 h 1059043"/>
                <a:gd name="connsiteX320" fmla="*/ 2263815 w 3024845"/>
                <a:gd name="connsiteY320" fmla="*/ 633401 h 1059043"/>
                <a:gd name="connsiteX321" fmla="*/ 2275975 w 3024845"/>
                <a:gd name="connsiteY321" fmla="*/ 633401 h 1059043"/>
                <a:gd name="connsiteX322" fmla="*/ 2275975 w 3024845"/>
                <a:gd name="connsiteY322" fmla="*/ 626915 h 1059043"/>
                <a:gd name="connsiteX323" fmla="*/ 2298268 w 3024845"/>
                <a:gd name="connsiteY323" fmla="*/ 626915 h 1059043"/>
                <a:gd name="connsiteX324" fmla="*/ 2298268 w 3024845"/>
                <a:gd name="connsiteY324" fmla="*/ 633401 h 1059043"/>
                <a:gd name="connsiteX325" fmla="*/ 2318535 w 3024845"/>
                <a:gd name="connsiteY325" fmla="*/ 633401 h 1059043"/>
                <a:gd name="connsiteX326" fmla="*/ 2318535 w 3024845"/>
                <a:gd name="connsiteY326" fmla="*/ 678798 h 1059043"/>
                <a:gd name="connsiteX327" fmla="*/ 2332722 w 3024845"/>
                <a:gd name="connsiteY327" fmla="*/ 678798 h 1059043"/>
                <a:gd name="connsiteX328" fmla="*/ 2332722 w 3024845"/>
                <a:gd name="connsiteY328" fmla="*/ 665827 h 1059043"/>
                <a:gd name="connsiteX329" fmla="*/ 2348936 w 3024845"/>
                <a:gd name="connsiteY329" fmla="*/ 665827 h 1059043"/>
                <a:gd name="connsiteX330" fmla="*/ 2348936 w 3024845"/>
                <a:gd name="connsiteY330" fmla="*/ 486400 h 1059043"/>
                <a:gd name="connsiteX331" fmla="*/ 2355016 w 3024845"/>
                <a:gd name="connsiteY331" fmla="*/ 479914 h 1059043"/>
                <a:gd name="connsiteX332" fmla="*/ 2427977 w 3024845"/>
                <a:gd name="connsiteY332" fmla="*/ 479914 h 1059043"/>
                <a:gd name="connsiteX333" fmla="*/ 2427977 w 3024845"/>
                <a:gd name="connsiteY333" fmla="*/ 488562 h 1059043"/>
                <a:gd name="connsiteX334" fmla="*/ 2438110 w 3024845"/>
                <a:gd name="connsiteY334" fmla="*/ 488562 h 1059043"/>
                <a:gd name="connsiteX335" fmla="*/ 2438110 w 3024845"/>
                <a:gd name="connsiteY335" fmla="*/ 603136 h 1059043"/>
                <a:gd name="connsiteX336" fmla="*/ 2460404 w 3024845"/>
                <a:gd name="connsiteY336" fmla="*/ 603136 h 1059043"/>
                <a:gd name="connsiteX337" fmla="*/ 2460404 w 3024845"/>
                <a:gd name="connsiteY337" fmla="*/ 536121 h 1059043"/>
                <a:gd name="connsiteX338" fmla="*/ 2486751 w 3024845"/>
                <a:gd name="connsiteY338" fmla="*/ 536121 h 1059043"/>
                <a:gd name="connsiteX339" fmla="*/ 2490804 w 3024845"/>
                <a:gd name="connsiteY339" fmla="*/ 531797 h 1059043"/>
                <a:gd name="connsiteX340" fmla="*/ 2498911 w 3024845"/>
                <a:gd name="connsiteY340" fmla="*/ 531797 h 1059043"/>
                <a:gd name="connsiteX341" fmla="*/ 2502964 w 3024845"/>
                <a:gd name="connsiteY341" fmla="*/ 536121 h 1059043"/>
                <a:gd name="connsiteX342" fmla="*/ 2525258 w 3024845"/>
                <a:gd name="connsiteY342" fmla="*/ 536121 h 1059043"/>
                <a:gd name="connsiteX343" fmla="*/ 2525258 w 3024845"/>
                <a:gd name="connsiteY343" fmla="*/ 419385 h 1059043"/>
                <a:gd name="connsiteX344" fmla="*/ 2582005 w 3024845"/>
                <a:gd name="connsiteY344" fmla="*/ 408576 h 1059043"/>
                <a:gd name="connsiteX345" fmla="*/ 2582005 w 3024845"/>
                <a:gd name="connsiteY345" fmla="*/ 409657 h 1059043"/>
                <a:gd name="connsiteX346" fmla="*/ 2582005 w 3024845"/>
                <a:gd name="connsiteY346" fmla="*/ 417223 h 1059043"/>
                <a:gd name="connsiteX347" fmla="*/ 2608352 w 3024845"/>
                <a:gd name="connsiteY347" fmla="*/ 417223 h 1059043"/>
                <a:gd name="connsiteX348" fmla="*/ 2608352 w 3024845"/>
                <a:gd name="connsiteY348" fmla="*/ 672313 h 1059043"/>
                <a:gd name="connsiteX349" fmla="*/ 2630646 w 3024845"/>
                <a:gd name="connsiteY349" fmla="*/ 672313 h 1059043"/>
                <a:gd name="connsiteX350" fmla="*/ 2630646 w 3024845"/>
                <a:gd name="connsiteY350" fmla="*/ 667989 h 1059043"/>
                <a:gd name="connsiteX351" fmla="*/ 2642806 w 3024845"/>
                <a:gd name="connsiteY351" fmla="*/ 667989 h 1059043"/>
                <a:gd name="connsiteX352" fmla="*/ 2642806 w 3024845"/>
                <a:gd name="connsiteY352" fmla="*/ 672313 h 1059043"/>
                <a:gd name="connsiteX353" fmla="*/ 2667126 w 3024845"/>
                <a:gd name="connsiteY353" fmla="*/ 672313 h 1059043"/>
                <a:gd name="connsiteX354" fmla="*/ 2667126 w 3024845"/>
                <a:gd name="connsiteY354" fmla="*/ 659342 h 1059043"/>
                <a:gd name="connsiteX355" fmla="*/ 2695500 w 3024845"/>
                <a:gd name="connsiteY355" fmla="*/ 659342 h 1059043"/>
                <a:gd name="connsiteX356" fmla="*/ 2707660 w 3024845"/>
                <a:gd name="connsiteY356" fmla="*/ 655018 h 1059043"/>
                <a:gd name="connsiteX357" fmla="*/ 2727927 w 3024845"/>
                <a:gd name="connsiteY357" fmla="*/ 659342 h 1059043"/>
                <a:gd name="connsiteX358" fmla="*/ 2727927 w 3024845"/>
                <a:gd name="connsiteY358" fmla="*/ 642048 h 1059043"/>
                <a:gd name="connsiteX359" fmla="*/ 2736034 w 3024845"/>
                <a:gd name="connsiteY359" fmla="*/ 642048 h 1059043"/>
                <a:gd name="connsiteX360" fmla="*/ 2736034 w 3024845"/>
                <a:gd name="connsiteY360" fmla="*/ 629077 h 1059043"/>
                <a:gd name="connsiteX361" fmla="*/ 2792781 w 3024845"/>
                <a:gd name="connsiteY361" fmla="*/ 629077 h 1059043"/>
                <a:gd name="connsiteX362" fmla="*/ 2792781 w 3024845"/>
                <a:gd name="connsiteY362" fmla="*/ 598812 h 1059043"/>
                <a:gd name="connsiteX363" fmla="*/ 2811021 w 3024845"/>
                <a:gd name="connsiteY363" fmla="*/ 598812 h 1059043"/>
                <a:gd name="connsiteX364" fmla="*/ 2811021 w 3024845"/>
                <a:gd name="connsiteY364" fmla="*/ 592327 h 1059043"/>
                <a:gd name="connsiteX365" fmla="*/ 2823181 w 3024845"/>
                <a:gd name="connsiteY365" fmla="*/ 592327 h 1059043"/>
                <a:gd name="connsiteX366" fmla="*/ 2823181 w 3024845"/>
                <a:gd name="connsiteY366" fmla="*/ 598812 h 1059043"/>
                <a:gd name="connsiteX367" fmla="*/ 2839395 w 3024845"/>
                <a:gd name="connsiteY367" fmla="*/ 598812 h 1059043"/>
                <a:gd name="connsiteX368" fmla="*/ 2839395 w 3024845"/>
                <a:gd name="connsiteY368" fmla="*/ 648533 h 1059043"/>
                <a:gd name="connsiteX369" fmla="*/ 2871822 w 3024845"/>
                <a:gd name="connsiteY369" fmla="*/ 648533 h 1059043"/>
                <a:gd name="connsiteX370" fmla="*/ 2871822 w 3024845"/>
                <a:gd name="connsiteY370" fmla="*/ 622592 h 1059043"/>
                <a:gd name="connsiteX371" fmla="*/ 2910329 w 3024845"/>
                <a:gd name="connsiteY371" fmla="*/ 622592 h 1059043"/>
                <a:gd name="connsiteX372" fmla="*/ 2910329 w 3024845"/>
                <a:gd name="connsiteY372" fmla="*/ 592327 h 1059043"/>
                <a:gd name="connsiteX373" fmla="*/ 2958970 w 3024845"/>
                <a:gd name="connsiteY373" fmla="*/ 592327 h 1059043"/>
                <a:gd name="connsiteX374" fmla="*/ 2958970 w 3024845"/>
                <a:gd name="connsiteY374" fmla="*/ 703483 h 1059043"/>
                <a:gd name="connsiteX375" fmla="*/ 2958970 w 3024845"/>
                <a:gd name="connsiteY375" fmla="*/ 717262 h 1059043"/>
                <a:gd name="connsiteX376" fmla="*/ 3024845 w 3024845"/>
                <a:gd name="connsiteY376" fmla="*/ 717262 h 1059043"/>
                <a:gd name="connsiteX377" fmla="*/ 3024845 w 3024845"/>
                <a:gd name="connsiteY377" fmla="*/ 1059043 h 1059043"/>
                <a:gd name="connsiteX378" fmla="*/ 2054 w 3024845"/>
                <a:gd name="connsiteY378" fmla="*/ 1056710 h 1059043"/>
                <a:gd name="connsiteX379" fmla="*/ 0 w 3024845"/>
                <a:gd name="connsiteY379" fmla="*/ 622592 h 1059043"/>
                <a:gd name="connsiteX380" fmla="*/ 20267 w 3024845"/>
                <a:gd name="connsiteY380" fmla="*/ 622592 h 1059043"/>
                <a:gd name="connsiteX381" fmla="*/ 20774 w 3024845"/>
                <a:gd name="connsiteY381" fmla="*/ 621511 h 1059043"/>
                <a:gd name="connsiteX382" fmla="*/ 24320 w 3024845"/>
                <a:gd name="connsiteY382" fmla="*/ 613945 h 1059043"/>
                <a:gd name="connsiteX383" fmla="*/ 26094 w 3024845"/>
                <a:gd name="connsiteY383" fmla="*/ 614215 h 1059043"/>
                <a:gd name="connsiteX384" fmla="*/ 38507 w 3024845"/>
                <a:gd name="connsiteY384" fmla="*/ 616106 h 1059043"/>
                <a:gd name="connsiteX385" fmla="*/ 39014 w 3024845"/>
                <a:gd name="connsiteY385" fmla="*/ 617458 h 1059043"/>
                <a:gd name="connsiteX386" fmla="*/ 42560 w 3024845"/>
                <a:gd name="connsiteY386" fmla="*/ 626915 h 1059043"/>
                <a:gd name="connsiteX387" fmla="*/ 68907 w 3024845"/>
                <a:gd name="connsiteY387" fmla="*/ 629077 h 1059043"/>
                <a:gd name="connsiteX388" fmla="*/ 68907 w 3024845"/>
                <a:gd name="connsiteY388" fmla="*/ 505856 h 1059043"/>
                <a:gd name="connsiteX389" fmla="*/ 70934 w 3024845"/>
                <a:gd name="connsiteY389" fmla="*/ 505856 h 1059043"/>
                <a:gd name="connsiteX390" fmla="*/ 85121 w 3024845"/>
                <a:gd name="connsiteY390" fmla="*/ 505856 h 1059043"/>
                <a:gd name="connsiteX391" fmla="*/ 85121 w 3024845"/>
                <a:gd name="connsiteY391" fmla="*/ 369664 h 1059043"/>
                <a:gd name="connsiteX392" fmla="*/ 86894 w 3024845"/>
                <a:gd name="connsiteY392" fmla="*/ 369664 h 1059043"/>
                <a:gd name="connsiteX393" fmla="*/ 99308 w 3024845"/>
                <a:gd name="connsiteY393" fmla="*/ 369664 h 1059043"/>
                <a:gd name="connsiteX394" fmla="*/ 99308 w 3024845"/>
                <a:gd name="connsiteY394" fmla="*/ 255090 h 1059043"/>
                <a:gd name="connsiteX395" fmla="*/ 103361 w 3024845"/>
                <a:gd name="connsiteY395" fmla="*/ 226986 h 1059043"/>
                <a:gd name="connsiteX396" fmla="*/ 105388 w 3024845"/>
                <a:gd name="connsiteY396" fmla="*/ 226986 h 1059043"/>
                <a:gd name="connsiteX397" fmla="*/ 119575 w 3024845"/>
                <a:gd name="connsiteY397" fmla="*/ 226986 h 1059043"/>
                <a:gd name="connsiteX0" fmla="*/ 119575 w 3024845"/>
                <a:gd name="connsiteY0" fmla="*/ 255427 h 1087484"/>
                <a:gd name="connsiteX1" fmla="*/ 200642 w 3024845"/>
                <a:gd name="connsiteY1" fmla="*/ 253266 h 1087484"/>
                <a:gd name="connsiteX2" fmla="*/ 202669 w 3024845"/>
                <a:gd name="connsiteY2" fmla="*/ 253266 h 1087484"/>
                <a:gd name="connsiteX3" fmla="*/ 216856 w 3024845"/>
                <a:gd name="connsiteY3" fmla="*/ 253266 h 1087484"/>
                <a:gd name="connsiteX4" fmla="*/ 216856 w 3024845"/>
                <a:gd name="connsiteY4" fmla="*/ 277045 h 1087484"/>
                <a:gd name="connsiteX5" fmla="*/ 217363 w 3024845"/>
                <a:gd name="connsiteY5" fmla="*/ 277856 h 1087484"/>
                <a:gd name="connsiteX6" fmla="*/ 220909 w 3024845"/>
                <a:gd name="connsiteY6" fmla="*/ 283531 h 1087484"/>
                <a:gd name="connsiteX7" fmla="*/ 220909 w 3024845"/>
                <a:gd name="connsiteY7" fmla="*/ 398105 h 1087484"/>
                <a:gd name="connsiteX8" fmla="*/ 223189 w 3024845"/>
                <a:gd name="connsiteY8" fmla="*/ 398105 h 1087484"/>
                <a:gd name="connsiteX9" fmla="*/ 239150 w 3024845"/>
                <a:gd name="connsiteY9" fmla="*/ 398105 h 1087484"/>
                <a:gd name="connsiteX10" fmla="*/ 239150 w 3024845"/>
                <a:gd name="connsiteY10" fmla="*/ 538620 h 1087484"/>
                <a:gd name="connsiteX11" fmla="*/ 240670 w 3024845"/>
                <a:gd name="connsiteY11" fmla="*/ 538350 h 1087484"/>
                <a:gd name="connsiteX12" fmla="*/ 251310 w 3024845"/>
                <a:gd name="connsiteY12" fmla="*/ 536459 h 1087484"/>
                <a:gd name="connsiteX13" fmla="*/ 249283 w 3024845"/>
                <a:gd name="connsiteY13" fmla="*/ 625091 h 1087484"/>
                <a:gd name="connsiteX14" fmla="*/ 250803 w 3024845"/>
                <a:gd name="connsiteY14" fmla="*/ 625362 h 1087484"/>
                <a:gd name="connsiteX15" fmla="*/ 261443 w 3024845"/>
                <a:gd name="connsiteY15" fmla="*/ 627253 h 1087484"/>
                <a:gd name="connsiteX16" fmla="*/ 261696 w 3024845"/>
                <a:gd name="connsiteY16" fmla="*/ 628064 h 1087484"/>
                <a:gd name="connsiteX17" fmla="*/ 263470 w 3024845"/>
                <a:gd name="connsiteY17" fmla="*/ 633739 h 1087484"/>
                <a:gd name="connsiteX18" fmla="*/ 264230 w 3024845"/>
                <a:gd name="connsiteY18" fmla="*/ 631307 h 1087484"/>
                <a:gd name="connsiteX19" fmla="*/ 269550 w 3024845"/>
                <a:gd name="connsiteY19" fmla="*/ 614283 h 1087484"/>
                <a:gd name="connsiteX20" fmla="*/ 271323 w 3024845"/>
                <a:gd name="connsiteY20" fmla="*/ 614283 h 1087484"/>
                <a:gd name="connsiteX21" fmla="*/ 283737 w 3024845"/>
                <a:gd name="connsiteY21" fmla="*/ 614283 h 1087484"/>
                <a:gd name="connsiteX22" fmla="*/ 283737 w 3024845"/>
                <a:gd name="connsiteY22" fmla="*/ 646709 h 1087484"/>
                <a:gd name="connsiteX23" fmla="*/ 284750 w 3024845"/>
                <a:gd name="connsiteY23" fmla="*/ 647250 h 1087484"/>
                <a:gd name="connsiteX24" fmla="*/ 291844 w 3024845"/>
                <a:gd name="connsiteY24" fmla="*/ 651033 h 1087484"/>
                <a:gd name="connsiteX25" fmla="*/ 291844 w 3024845"/>
                <a:gd name="connsiteY25" fmla="*/ 652384 h 1087484"/>
                <a:gd name="connsiteX26" fmla="*/ 291844 w 3024845"/>
                <a:gd name="connsiteY26" fmla="*/ 661842 h 1087484"/>
                <a:gd name="connsiteX27" fmla="*/ 336431 w 3024845"/>
                <a:gd name="connsiteY27" fmla="*/ 661842 h 1087484"/>
                <a:gd name="connsiteX28" fmla="*/ 336431 w 3024845"/>
                <a:gd name="connsiteY28" fmla="*/ 662923 h 1087484"/>
                <a:gd name="connsiteX29" fmla="*/ 336431 w 3024845"/>
                <a:gd name="connsiteY29" fmla="*/ 670489 h 1087484"/>
                <a:gd name="connsiteX30" fmla="*/ 338457 w 3024845"/>
                <a:gd name="connsiteY30" fmla="*/ 670489 h 1087484"/>
                <a:gd name="connsiteX31" fmla="*/ 352644 w 3024845"/>
                <a:gd name="connsiteY31" fmla="*/ 670489 h 1087484"/>
                <a:gd name="connsiteX32" fmla="*/ 352644 w 3024845"/>
                <a:gd name="connsiteY32" fmla="*/ 640224 h 1087484"/>
                <a:gd name="connsiteX33" fmla="*/ 397231 w 3024845"/>
                <a:gd name="connsiteY33" fmla="*/ 640224 h 1087484"/>
                <a:gd name="connsiteX34" fmla="*/ 397231 w 3024845"/>
                <a:gd name="connsiteY34" fmla="*/ 638873 h 1087484"/>
                <a:gd name="connsiteX35" fmla="*/ 397231 w 3024845"/>
                <a:gd name="connsiteY35" fmla="*/ 629415 h 1087484"/>
                <a:gd name="connsiteX36" fmla="*/ 398245 w 3024845"/>
                <a:gd name="connsiteY36" fmla="*/ 629415 h 1087484"/>
                <a:gd name="connsiteX37" fmla="*/ 405338 w 3024845"/>
                <a:gd name="connsiteY37" fmla="*/ 629415 h 1087484"/>
                <a:gd name="connsiteX38" fmla="*/ 405338 w 3024845"/>
                <a:gd name="connsiteY38" fmla="*/ 627524 h 1087484"/>
                <a:gd name="connsiteX39" fmla="*/ 405338 w 3024845"/>
                <a:gd name="connsiteY39" fmla="*/ 614283 h 1087484"/>
                <a:gd name="connsiteX40" fmla="*/ 406098 w 3024845"/>
                <a:gd name="connsiteY40" fmla="*/ 614283 h 1087484"/>
                <a:gd name="connsiteX41" fmla="*/ 411418 w 3024845"/>
                <a:gd name="connsiteY41" fmla="*/ 614283 h 1087484"/>
                <a:gd name="connsiteX42" fmla="*/ 411418 w 3024845"/>
                <a:gd name="connsiteY42" fmla="*/ 613202 h 1087484"/>
                <a:gd name="connsiteX43" fmla="*/ 411418 w 3024845"/>
                <a:gd name="connsiteY43" fmla="*/ 605635 h 1087484"/>
                <a:gd name="connsiteX44" fmla="*/ 413445 w 3024845"/>
                <a:gd name="connsiteY44" fmla="*/ 605635 h 1087484"/>
                <a:gd name="connsiteX45" fmla="*/ 427632 w 3024845"/>
                <a:gd name="connsiteY45" fmla="*/ 605635 h 1087484"/>
                <a:gd name="connsiteX46" fmla="*/ 427632 w 3024845"/>
                <a:gd name="connsiteY46" fmla="*/ 606716 h 1087484"/>
                <a:gd name="connsiteX47" fmla="*/ 427632 w 3024845"/>
                <a:gd name="connsiteY47" fmla="*/ 614283 h 1087484"/>
                <a:gd name="connsiteX48" fmla="*/ 449925 w 3024845"/>
                <a:gd name="connsiteY48" fmla="*/ 614283 h 1087484"/>
                <a:gd name="connsiteX49" fmla="*/ 449925 w 3024845"/>
                <a:gd name="connsiteY49" fmla="*/ 612391 h 1087484"/>
                <a:gd name="connsiteX50" fmla="*/ 449925 w 3024845"/>
                <a:gd name="connsiteY50" fmla="*/ 599150 h 1087484"/>
                <a:gd name="connsiteX51" fmla="*/ 451699 w 3024845"/>
                <a:gd name="connsiteY51" fmla="*/ 599150 h 1087484"/>
                <a:gd name="connsiteX52" fmla="*/ 464112 w 3024845"/>
                <a:gd name="connsiteY52" fmla="*/ 599150 h 1087484"/>
                <a:gd name="connsiteX53" fmla="*/ 464112 w 3024845"/>
                <a:gd name="connsiteY53" fmla="*/ 622930 h 1087484"/>
                <a:gd name="connsiteX54" fmla="*/ 465126 w 3024845"/>
                <a:gd name="connsiteY54" fmla="*/ 622930 h 1087484"/>
                <a:gd name="connsiteX55" fmla="*/ 472219 w 3024845"/>
                <a:gd name="connsiteY55" fmla="*/ 622930 h 1087484"/>
                <a:gd name="connsiteX56" fmla="*/ 472219 w 3024845"/>
                <a:gd name="connsiteY56" fmla="*/ 621849 h 1087484"/>
                <a:gd name="connsiteX57" fmla="*/ 472219 w 3024845"/>
                <a:gd name="connsiteY57" fmla="*/ 614283 h 1087484"/>
                <a:gd name="connsiteX58" fmla="*/ 473992 w 3024845"/>
                <a:gd name="connsiteY58" fmla="*/ 614283 h 1087484"/>
                <a:gd name="connsiteX59" fmla="*/ 486406 w 3024845"/>
                <a:gd name="connsiteY59" fmla="*/ 614283 h 1087484"/>
                <a:gd name="connsiteX60" fmla="*/ 486406 w 3024845"/>
                <a:gd name="connsiteY60" fmla="*/ 640224 h 1087484"/>
                <a:gd name="connsiteX61" fmla="*/ 488433 w 3024845"/>
                <a:gd name="connsiteY61" fmla="*/ 640224 h 1087484"/>
                <a:gd name="connsiteX62" fmla="*/ 502619 w 3024845"/>
                <a:gd name="connsiteY62" fmla="*/ 640224 h 1087484"/>
                <a:gd name="connsiteX63" fmla="*/ 502619 w 3024845"/>
                <a:gd name="connsiteY63" fmla="*/ 641845 h 1087484"/>
                <a:gd name="connsiteX64" fmla="*/ 502619 w 3024845"/>
                <a:gd name="connsiteY64" fmla="*/ 653195 h 1087484"/>
                <a:gd name="connsiteX65" fmla="*/ 503379 w 3024845"/>
                <a:gd name="connsiteY65" fmla="*/ 653195 h 1087484"/>
                <a:gd name="connsiteX66" fmla="*/ 508700 w 3024845"/>
                <a:gd name="connsiteY66" fmla="*/ 653195 h 1087484"/>
                <a:gd name="connsiteX67" fmla="*/ 508700 w 3024845"/>
                <a:gd name="connsiteY67" fmla="*/ 652384 h 1087484"/>
                <a:gd name="connsiteX68" fmla="*/ 508700 w 3024845"/>
                <a:gd name="connsiteY68" fmla="*/ 646709 h 1087484"/>
                <a:gd name="connsiteX69" fmla="*/ 539100 w 3024845"/>
                <a:gd name="connsiteY69" fmla="*/ 646709 h 1087484"/>
                <a:gd name="connsiteX70" fmla="*/ 539100 w 3024845"/>
                <a:gd name="connsiteY70" fmla="*/ 670489 h 1087484"/>
                <a:gd name="connsiteX71" fmla="*/ 540113 w 3024845"/>
                <a:gd name="connsiteY71" fmla="*/ 670489 h 1087484"/>
                <a:gd name="connsiteX72" fmla="*/ 547207 w 3024845"/>
                <a:gd name="connsiteY72" fmla="*/ 670489 h 1087484"/>
                <a:gd name="connsiteX73" fmla="*/ 547207 w 3024845"/>
                <a:gd name="connsiteY73" fmla="*/ 671570 h 1087484"/>
                <a:gd name="connsiteX74" fmla="*/ 547207 w 3024845"/>
                <a:gd name="connsiteY74" fmla="*/ 679136 h 1087484"/>
                <a:gd name="connsiteX75" fmla="*/ 547967 w 3024845"/>
                <a:gd name="connsiteY75" fmla="*/ 679136 h 1087484"/>
                <a:gd name="connsiteX76" fmla="*/ 553287 w 3024845"/>
                <a:gd name="connsiteY76" fmla="*/ 679136 h 1087484"/>
                <a:gd name="connsiteX77" fmla="*/ 553287 w 3024845"/>
                <a:gd name="connsiteY77" fmla="*/ 676974 h 1087484"/>
                <a:gd name="connsiteX78" fmla="*/ 553287 w 3024845"/>
                <a:gd name="connsiteY78" fmla="*/ 661842 h 1087484"/>
                <a:gd name="connsiteX79" fmla="*/ 554300 w 3024845"/>
                <a:gd name="connsiteY79" fmla="*/ 661842 h 1087484"/>
                <a:gd name="connsiteX80" fmla="*/ 561394 w 3024845"/>
                <a:gd name="connsiteY80" fmla="*/ 661842 h 1087484"/>
                <a:gd name="connsiteX81" fmla="*/ 561394 w 3024845"/>
                <a:gd name="connsiteY81" fmla="*/ 662923 h 1087484"/>
                <a:gd name="connsiteX82" fmla="*/ 561394 w 3024845"/>
                <a:gd name="connsiteY82" fmla="*/ 670489 h 1087484"/>
                <a:gd name="connsiteX83" fmla="*/ 566714 w 3024845"/>
                <a:gd name="connsiteY83" fmla="*/ 668496 h 1087484"/>
                <a:gd name="connsiteX84" fmla="*/ 567474 w 3024845"/>
                <a:gd name="connsiteY84" fmla="*/ 667516 h 1087484"/>
                <a:gd name="connsiteX85" fmla="*/ 567474 w 3024845"/>
                <a:gd name="connsiteY85" fmla="*/ 661842 h 1087484"/>
                <a:gd name="connsiteX86" fmla="*/ 605981 w 3024845"/>
                <a:gd name="connsiteY86" fmla="*/ 661842 h 1087484"/>
                <a:gd name="connsiteX87" fmla="*/ 605981 w 3024845"/>
                <a:gd name="connsiteY87" fmla="*/ 685621 h 1087484"/>
                <a:gd name="connsiteX88" fmla="*/ 608007 w 3024845"/>
                <a:gd name="connsiteY88" fmla="*/ 685621 h 1087484"/>
                <a:gd name="connsiteX89" fmla="*/ 622194 w 3024845"/>
                <a:gd name="connsiteY89" fmla="*/ 685621 h 1087484"/>
                <a:gd name="connsiteX90" fmla="*/ 622194 w 3024845"/>
                <a:gd name="connsiteY90" fmla="*/ 686702 h 1087484"/>
                <a:gd name="connsiteX91" fmla="*/ 622194 w 3024845"/>
                <a:gd name="connsiteY91" fmla="*/ 694268 h 1087484"/>
                <a:gd name="connsiteX92" fmla="*/ 623968 w 3024845"/>
                <a:gd name="connsiteY92" fmla="*/ 694268 h 1087484"/>
                <a:gd name="connsiteX93" fmla="*/ 636381 w 3024845"/>
                <a:gd name="connsiteY93" fmla="*/ 694268 h 1087484"/>
                <a:gd name="connsiteX94" fmla="*/ 636381 w 3024845"/>
                <a:gd name="connsiteY94" fmla="*/ 670489 h 1087484"/>
                <a:gd name="connsiteX95" fmla="*/ 637394 w 3024845"/>
                <a:gd name="connsiteY95" fmla="*/ 670489 h 1087484"/>
                <a:gd name="connsiteX96" fmla="*/ 644488 w 3024845"/>
                <a:gd name="connsiteY96" fmla="*/ 670489 h 1087484"/>
                <a:gd name="connsiteX97" fmla="*/ 644488 w 3024845"/>
                <a:gd name="connsiteY97" fmla="*/ 638062 h 1087484"/>
                <a:gd name="connsiteX98" fmla="*/ 645501 w 3024845"/>
                <a:gd name="connsiteY98" fmla="*/ 638062 h 1087484"/>
                <a:gd name="connsiteX99" fmla="*/ 652595 w 3024845"/>
                <a:gd name="connsiteY99" fmla="*/ 638062 h 1087484"/>
                <a:gd name="connsiteX100" fmla="*/ 652595 w 3024845"/>
                <a:gd name="connsiteY100" fmla="*/ 636171 h 1087484"/>
                <a:gd name="connsiteX101" fmla="*/ 652595 w 3024845"/>
                <a:gd name="connsiteY101" fmla="*/ 622930 h 1087484"/>
                <a:gd name="connsiteX102" fmla="*/ 651328 w 3024845"/>
                <a:gd name="connsiteY102" fmla="*/ 621308 h 1087484"/>
                <a:gd name="connsiteX103" fmla="*/ 656648 w 3024845"/>
                <a:gd name="connsiteY103" fmla="*/ 609959 h 1087484"/>
                <a:gd name="connsiteX104" fmla="*/ 664755 w 3024845"/>
                <a:gd name="connsiteY104" fmla="*/ 638062 h 1087484"/>
                <a:gd name="connsiteX105" fmla="*/ 665515 w 3024845"/>
                <a:gd name="connsiteY105" fmla="*/ 638062 h 1087484"/>
                <a:gd name="connsiteX106" fmla="*/ 670835 w 3024845"/>
                <a:gd name="connsiteY106" fmla="*/ 638062 h 1087484"/>
                <a:gd name="connsiteX107" fmla="*/ 670835 w 3024845"/>
                <a:gd name="connsiteY107" fmla="*/ 532135 h 1087484"/>
                <a:gd name="connsiteX108" fmla="*/ 672355 w 3024845"/>
                <a:gd name="connsiteY108" fmla="*/ 532135 h 1087484"/>
                <a:gd name="connsiteX109" fmla="*/ 682995 w 3024845"/>
                <a:gd name="connsiteY109" fmla="*/ 532135 h 1087484"/>
                <a:gd name="connsiteX110" fmla="*/ 682995 w 3024845"/>
                <a:gd name="connsiteY110" fmla="*/ 484576 h 1087484"/>
                <a:gd name="connsiteX111" fmla="*/ 709342 w 3024845"/>
                <a:gd name="connsiteY111" fmla="*/ 484576 h 1087484"/>
                <a:gd name="connsiteX112" fmla="*/ 709342 w 3024845"/>
                <a:gd name="connsiteY112" fmla="*/ 462958 h 1087484"/>
                <a:gd name="connsiteX113" fmla="*/ 743796 w 3024845"/>
                <a:gd name="connsiteY113" fmla="*/ 462958 h 1087484"/>
                <a:gd name="connsiteX114" fmla="*/ 743796 w 3024845"/>
                <a:gd name="connsiteY114" fmla="*/ 465390 h 1087484"/>
                <a:gd name="connsiteX115" fmla="*/ 743796 w 3024845"/>
                <a:gd name="connsiteY115" fmla="*/ 482414 h 1087484"/>
                <a:gd name="connsiteX116" fmla="*/ 746076 w 3024845"/>
                <a:gd name="connsiteY116" fmla="*/ 482414 h 1087484"/>
                <a:gd name="connsiteX117" fmla="*/ 762036 w 3024845"/>
                <a:gd name="connsiteY117" fmla="*/ 482414 h 1087484"/>
                <a:gd name="connsiteX118" fmla="*/ 762036 w 3024845"/>
                <a:gd name="connsiteY118" fmla="*/ 529973 h 1087484"/>
                <a:gd name="connsiteX119" fmla="*/ 763049 w 3024845"/>
                <a:gd name="connsiteY119" fmla="*/ 529973 h 1087484"/>
                <a:gd name="connsiteX120" fmla="*/ 770143 w 3024845"/>
                <a:gd name="connsiteY120" fmla="*/ 529973 h 1087484"/>
                <a:gd name="connsiteX121" fmla="*/ 784330 w 3024845"/>
                <a:gd name="connsiteY121" fmla="*/ 534297 h 1087484"/>
                <a:gd name="connsiteX122" fmla="*/ 784330 w 3024845"/>
                <a:gd name="connsiteY122" fmla="*/ 573209 h 1087484"/>
                <a:gd name="connsiteX123" fmla="*/ 785343 w 3024845"/>
                <a:gd name="connsiteY123" fmla="*/ 573209 h 1087484"/>
                <a:gd name="connsiteX124" fmla="*/ 792436 w 3024845"/>
                <a:gd name="connsiteY124" fmla="*/ 573209 h 1087484"/>
                <a:gd name="connsiteX125" fmla="*/ 792436 w 3024845"/>
                <a:gd name="connsiteY125" fmla="*/ 574830 h 1087484"/>
                <a:gd name="connsiteX126" fmla="*/ 792436 w 3024845"/>
                <a:gd name="connsiteY126" fmla="*/ 586179 h 1087484"/>
                <a:gd name="connsiteX127" fmla="*/ 794463 w 3024845"/>
                <a:gd name="connsiteY127" fmla="*/ 586179 h 1087484"/>
                <a:gd name="connsiteX128" fmla="*/ 808650 w 3024845"/>
                <a:gd name="connsiteY128" fmla="*/ 586179 h 1087484"/>
                <a:gd name="connsiteX129" fmla="*/ 814730 w 3024845"/>
                <a:gd name="connsiteY129" fmla="*/ 592665 h 1087484"/>
                <a:gd name="connsiteX130" fmla="*/ 814730 w 3024845"/>
                <a:gd name="connsiteY130" fmla="*/ 614283 h 1087484"/>
                <a:gd name="connsiteX131" fmla="*/ 817010 w 3024845"/>
                <a:gd name="connsiteY131" fmla="*/ 614283 h 1087484"/>
                <a:gd name="connsiteX132" fmla="*/ 832970 w 3024845"/>
                <a:gd name="connsiteY132" fmla="*/ 614283 h 1087484"/>
                <a:gd name="connsiteX133" fmla="*/ 832970 w 3024845"/>
                <a:gd name="connsiteY133" fmla="*/ 615363 h 1087484"/>
                <a:gd name="connsiteX134" fmla="*/ 832970 w 3024845"/>
                <a:gd name="connsiteY134" fmla="*/ 622930 h 1087484"/>
                <a:gd name="connsiteX135" fmla="*/ 834237 w 3024845"/>
                <a:gd name="connsiteY135" fmla="*/ 622930 h 1087484"/>
                <a:gd name="connsiteX136" fmla="*/ 843104 w 3024845"/>
                <a:gd name="connsiteY136" fmla="*/ 622930 h 1087484"/>
                <a:gd name="connsiteX137" fmla="*/ 843104 w 3024845"/>
                <a:gd name="connsiteY137" fmla="*/ 625091 h 1087484"/>
                <a:gd name="connsiteX138" fmla="*/ 843104 w 3024845"/>
                <a:gd name="connsiteY138" fmla="*/ 640224 h 1087484"/>
                <a:gd name="connsiteX139" fmla="*/ 847157 w 3024845"/>
                <a:gd name="connsiteY139" fmla="*/ 638332 h 1087484"/>
                <a:gd name="connsiteX140" fmla="*/ 847157 w 3024845"/>
                <a:gd name="connsiteY140" fmla="*/ 625091 h 1087484"/>
                <a:gd name="connsiteX141" fmla="*/ 848170 w 3024845"/>
                <a:gd name="connsiteY141" fmla="*/ 625091 h 1087484"/>
                <a:gd name="connsiteX142" fmla="*/ 855264 w 3024845"/>
                <a:gd name="connsiteY142" fmla="*/ 625091 h 1087484"/>
                <a:gd name="connsiteX143" fmla="*/ 855264 w 3024845"/>
                <a:gd name="connsiteY143" fmla="*/ 626713 h 1087484"/>
                <a:gd name="connsiteX144" fmla="*/ 855264 w 3024845"/>
                <a:gd name="connsiteY144" fmla="*/ 638062 h 1087484"/>
                <a:gd name="connsiteX145" fmla="*/ 856024 w 3024845"/>
                <a:gd name="connsiteY145" fmla="*/ 638062 h 1087484"/>
                <a:gd name="connsiteX146" fmla="*/ 861344 w 3024845"/>
                <a:gd name="connsiteY146" fmla="*/ 638062 h 1087484"/>
                <a:gd name="connsiteX147" fmla="*/ 909984 w 3024845"/>
                <a:gd name="connsiteY147" fmla="*/ 633739 h 1087484"/>
                <a:gd name="connsiteX148" fmla="*/ 909984 w 3024845"/>
                <a:gd name="connsiteY148" fmla="*/ 635090 h 1087484"/>
                <a:gd name="connsiteX149" fmla="*/ 909984 w 3024845"/>
                <a:gd name="connsiteY149" fmla="*/ 644547 h 1087484"/>
                <a:gd name="connsiteX150" fmla="*/ 910744 w 3024845"/>
                <a:gd name="connsiteY150" fmla="*/ 644547 h 1087484"/>
                <a:gd name="connsiteX151" fmla="*/ 916065 w 3024845"/>
                <a:gd name="connsiteY151" fmla="*/ 644547 h 1087484"/>
                <a:gd name="connsiteX152" fmla="*/ 916065 w 3024845"/>
                <a:gd name="connsiteY152" fmla="*/ 646709 h 1087484"/>
                <a:gd name="connsiteX153" fmla="*/ 916065 w 3024845"/>
                <a:gd name="connsiteY153" fmla="*/ 661842 h 1087484"/>
                <a:gd name="connsiteX154" fmla="*/ 918091 w 3024845"/>
                <a:gd name="connsiteY154" fmla="*/ 660491 h 1087484"/>
                <a:gd name="connsiteX155" fmla="*/ 932278 w 3024845"/>
                <a:gd name="connsiteY155" fmla="*/ 651033 h 1087484"/>
                <a:gd name="connsiteX156" fmla="*/ 938358 w 3024845"/>
                <a:gd name="connsiteY156" fmla="*/ 609959 h 1087484"/>
                <a:gd name="connsiteX157" fmla="*/ 939118 w 3024845"/>
                <a:gd name="connsiteY157" fmla="*/ 609689 h 1087484"/>
                <a:gd name="connsiteX158" fmla="*/ 944438 w 3024845"/>
                <a:gd name="connsiteY158" fmla="*/ 607797 h 1087484"/>
                <a:gd name="connsiteX159" fmla="*/ 946465 w 3024845"/>
                <a:gd name="connsiteY159" fmla="*/ 538620 h 1087484"/>
                <a:gd name="connsiteX160" fmla="*/ 948492 w 3024845"/>
                <a:gd name="connsiteY160" fmla="*/ 607797 h 1087484"/>
                <a:gd name="connsiteX161" fmla="*/ 949252 w 3024845"/>
                <a:gd name="connsiteY161" fmla="*/ 608067 h 1087484"/>
                <a:gd name="connsiteX162" fmla="*/ 954572 w 3024845"/>
                <a:gd name="connsiteY162" fmla="*/ 609959 h 1087484"/>
                <a:gd name="connsiteX163" fmla="*/ 954572 w 3024845"/>
                <a:gd name="connsiteY163" fmla="*/ 523488 h 1087484"/>
                <a:gd name="connsiteX164" fmla="*/ 958625 w 3024845"/>
                <a:gd name="connsiteY164" fmla="*/ 491061 h 1087484"/>
                <a:gd name="connsiteX165" fmla="*/ 997132 w 3024845"/>
                <a:gd name="connsiteY165" fmla="*/ 491061 h 1087484"/>
                <a:gd name="connsiteX166" fmla="*/ 997132 w 3024845"/>
                <a:gd name="connsiteY166" fmla="*/ 523488 h 1087484"/>
                <a:gd name="connsiteX167" fmla="*/ 997892 w 3024845"/>
                <a:gd name="connsiteY167" fmla="*/ 523488 h 1087484"/>
                <a:gd name="connsiteX168" fmla="*/ 1003212 w 3024845"/>
                <a:gd name="connsiteY168" fmla="*/ 523488 h 1087484"/>
                <a:gd name="connsiteX169" fmla="*/ 1003212 w 3024845"/>
                <a:gd name="connsiteY169" fmla="*/ 441340 h 1087484"/>
                <a:gd name="connsiteX170" fmla="*/ 1004986 w 3024845"/>
                <a:gd name="connsiteY170" fmla="*/ 441340 h 1087484"/>
                <a:gd name="connsiteX171" fmla="*/ 1017399 w 3024845"/>
                <a:gd name="connsiteY171" fmla="*/ 441340 h 1087484"/>
                <a:gd name="connsiteX172" fmla="*/ 1017399 w 3024845"/>
                <a:gd name="connsiteY172" fmla="*/ 439449 h 1087484"/>
                <a:gd name="connsiteX173" fmla="*/ 1017399 w 3024845"/>
                <a:gd name="connsiteY173" fmla="*/ 426208 h 1087484"/>
                <a:gd name="connsiteX174" fmla="*/ 1039693 w 3024845"/>
                <a:gd name="connsiteY174" fmla="*/ 426208 h 1087484"/>
                <a:gd name="connsiteX175" fmla="*/ 1039693 w 3024845"/>
                <a:gd name="connsiteY175" fmla="*/ 425127 h 1087484"/>
                <a:gd name="connsiteX176" fmla="*/ 1039693 w 3024845"/>
                <a:gd name="connsiteY176" fmla="*/ 417561 h 1087484"/>
                <a:gd name="connsiteX177" fmla="*/ 1041466 w 3024845"/>
                <a:gd name="connsiteY177" fmla="*/ 417561 h 1087484"/>
                <a:gd name="connsiteX178" fmla="*/ 1053880 w 3024845"/>
                <a:gd name="connsiteY178" fmla="*/ 417561 h 1087484"/>
                <a:gd name="connsiteX179" fmla="*/ 1053880 w 3024845"/>
                <a:gd name="connsiteY179" fmla="*/ 418642 h 1087484"/>
                <a:gd name="connsiteX180" fmla="*/ 1053880 w 3024845"/>
                <a:gd name="connsiteY180" fmla="*/ 426208 h 1087484"/>
                <a:gd name="connsiteX181" fmla="*/ 1054640 w 3024845"/>
                <a:gd name="connsiteY181" fmla="*/ 426208 h 1087484"/>
                <a:gd name="connsiteX182" fmla="*/ 1059960 w 3024845"/>
                <a:gd name="connsiteY182" fmla="*/ 426208 h 1087484"/>
                <a:gd name="connsiteX183" fmla="*/ 1070093 w 3024845"/>
                <a:gd name="connsiteY183" fmla="*/ 421884 h 1087484"/>
                <a:gd name="connsiteX184" fmla="*/ 1074146 w 3024845"/>
                <a:gd name="connsiteY184" fmla="*/ 425127 h 1087484"/>
                <a:gd name="connsiteX185" fmla="*/ 1074146 w 3024845"/>
                <a:gd name="connsiteY185" fmla="*/ 417561 h 1087484"/>
                <a:gd name="connsiteX186" fmla="*/ 1076426 w 3024845"/>
                <a:gd name="connsiteY186" fmla="*/ 417561 h 1087484"/>
                <a:gd name="connsiteX187" fmla="*/ 1092387 w 3024845"/>
                <a:gd name="connsiteY187" fmla="*/ 417561 h 1087484"/>
                <a:gd name="connsiteX188" fmla="*/ 1092387 w 3024845"/>
                <a:gd name="connsiteY188" fmla="*/ 418642 h 1087484"/>
                <a:gd name="connsiteX189" fmla="*/ 1092387 w 3024845"/>
                <a:gd name="connsiteY189" fmla="*/ 426208 h 1087484"/>
                <a:gd name="connsiteX190" fmla="*/ 1122787 w 3024845"/>
                <a:gd name="connsiteY190" fmla="*/ 426208 h 1087484"/>
                <a:gd name="connsiteX191" fmla="*/ 1122787 w 3024845"/>
                <a:gd name="connsiteY191" fmla="*/ 427829 h 1087484"/>
                <a:gd name="connsiteX192" fmla="*/ 1122787 w 3024845"/>
                <a:gd name="connsiteY192" fmla="*/ 439179 h 1087484"/>
                <a:gd name="connsiteX193" fmla="*/ 1149134 w 3024845"/>
                <a:gd name="connsiteY193" fmla="*/ 439179 h 1087484"/>
                <a:gd name="connsiteX194" fmla="*/ 1149134 w 3024845"/>
                <a:gd name="connsiteY194" fmla="*/ 469443 h 1087484"/>
                <a:gd name="connsiteX195" fmla="*/ 1149894 w 3024845"/>
                <a:gd name="connsiteY195" fmla="*/ 469443 h 1087484"/>
                <a:gd name="connsiteX196" fmla="*/ 1155214 w 3024845"/>
                <a:gd name="connsiteY196" fmla="*/ 469443 h 1087484"/>
                <a:gd name="connsiteX197" fmla="*/ 1155214 w 3024845"/>
                <a:gd name="connsiteY197" fmla="*/ 470524 h 1087484"/>
                <a:gd name="connsiteX198" fmla="*/ 1155214 w 3024845"/>
                <a:gd name="connsiteY198" fmla="*/ 478091 h 1087484"/>
                <a:gd name="connsiteX199" fmla="*/ 1159268 w 3024845"/>
                <a:gd name="connsiteY199" fmla="*/ 508355 h 1087484"/>
                <a:gd name="connsiteX200" fmla="*/ 1160028 w 3024845"/>
                <a:gd name="connsiteY200" fmla="*/ 508355 h 1087484"/>
                <a:gd name="connsiteX201" fmla="*/ 1165348 w 3024845"/>
                <a:gd name="connsiteY201" fmla="*/ 508355 h 1087484"/>
                <a:gd name="connsiteX202" fmla="*/ 1165348 w 3024845"/>
                <a:gd name="connsiteY202" fmla="*/ 509166 h 1087484"/>
                <a:gd name="connsiteX203" fmla="*/ 1165348 w 3024845"/>
                <a:gd name="connsiteY203" fmla="*/ 514841 h 1087484"/>
                <a:gd name="connsiteX204" fmla="*/ 1166361 w 3024845"/>
                <a:gd name="connsiteY204" fmla="*/ 514841 h 1087484"/>
                <a:gd name="connsiteX205" fmla="*/ 1173454 w 3024845"/>
                <a:gd name="connsiteY205" fmla="*/ 514841 h 1087484"/>
                <a:gd name="connsiteX206" fmla="*/ 1173454 w 3024845"/>
                <a:gd name="connsiteY206" fmla="*/ 545106 h 1087484"/>
                <a:gd name="connsiteX207" fmla="*/ 1175481 w 3024845"/>
                <a:gd name="connsiteY207" fmla="*/ 545106 h 1087484"/>
                <a:gd name="connsiteX208" fmla="*/ 1189668 w 3024845"/>
                <a:gd name="connsiteY208" fmla="*/ 545106 h 1087484"/>
                <a:gd name="connsiteX209" fmla="*/ 1189668 w 3024845"/>
                <a:gd name="connsiteY209" fmla="*/ 568885 h 1087484"/>
                <a:gd name="connsiteX210" fmla="*/ 1191695 w 3024845"/>
                <a:gd name="connsiteY210" fmla="*/ 570506 h 1087484"/>
                <a:gd name="connsiteX211" fmla="*/ 1191695 w 3024845"/>
                <a:gd name="connsiteY211" fmla="*/ 581856 h 1087484"/>
                <a:gd name="connsiteX212" fmla="*/ 1192455 w 3024845"/>
                <a:gd name="connsiteY212" fmla="*/ 581856 h 1087484"/>
                <a:gd name="connsiteX213" fmla="*/ 1197775 w 3024845"/>
                <a:gd name="connsiteY213" fmla="*/ 581856 h 1087484"/>
                <a:gd name="connsiteX214" fmla="*/ 1197775 w 3024845"/>
                <a:gd name="connsiteY214" fmla="*/ 605635 h 1087484"/>
                <a:gd name="connsiteX215" fmla="*/ 1199041 w 3024845"/>
                <a:gd name="connsiteY215" fmla="*/ 605635 h 1087484"/>
                <a:gd name="connsiteX216" fmla="*/ 1207908 w 3024845"/>
                <a:gd name="connsiteY216" fmla="*/ 605635 h 1087484"/>
                <a:gd name="connsiteX217" fmla="*/ 1209935 w 3024845"/>
                <a:gd name="connsiteY217" fmla="*/ 609689 h 1087484"/>
                <a:gd name="connsiteX218" fmla="*/ 1209935 w 3024845"/>
                <a:gd name="connsiteY218" fmla="*/ 622930 h 1087484"/>
                <a:gd name="connsiteX219" fmla="*/ 1211455 w 3024845"/>
                <a:gd name="connsiteY219" fmla="*/ 621038 h 1087484"/>
                <a:gd name="connsiteX220" fmla="*/ 1222095 w 3024845"/>
                <a:gd name="connsiteY220" fmla="*/ 607797 h 1087484"/>
                <a:gd name="connsiteX221" fmla="*/ 1250469 w 3024845"/>
                <a:gd name="connsiteY221" fmla="*/ 607797 h 1087484"/>
                <a:gd name="connsiteX222" fmla="*/ 1250469 w 3024845"/>
                <a:gd name="connsiteY222" fmla="*/ 694268 h 1087484"/>
                <a:gd name="connsiteX223" fmla="*/ 1251229 w 3024845"/>
                <a:gd name="connsiteY223" fmla="*/ 694268 h 1087484"/>
                <a:gd name="connsiteX224" fmla="*/ 1256549 w 3024845"/>
                <a:gd name="connsiteY224" fmla="*/ 694268 h 1087484"/>
                <a:gd name="connsiteX225" fmla="*/ 1257309 w 3024845"/>
                <a:gd name="connsiteY225" fmla="*/ 692917 h 1087484"/>
                <a:gd name="connsiteX226" fmla="*/ 1262629 w 3024845"/>
                <a:gd name="connsiteY226" fmla="*/ 683459 h 1087484"/>
                <a:gd name="connsiteX227" fmla="*/ 1262629 w 3024845"/>
                <a:gd name="connsiteY227" fmla="*/ 685351 h 1087484"/>
                <a:gd name="connsiteX228" fmla="*/ 1262629 w 3024845"/>
                <a:gd name="connsiteY228" fmla="*/ 698592 h 1087484"/>
                <a:gd name="connsiteX229" fmla="*/ 1266682 w 3024845"/>
                <a:gd name="connsiteY229" fmla="*/ 653195 h 1087484"/>
                <a:gd name="connsiteX230" fmla="*/ 1267442 w 3024845"/>
                <a:gd name="connsiteY230" fmla="*/ 653195 h 1087484"/>
                <a:gd name="connsiteX231" fmla="*/ 1272762 w 3024845"/>
                <a:gd name="connsiteY231" fmla="*/ 653195 h 1087484"/>
                <a:gd name="connsiteX232" fmla="*/ 1272762 w 3024845"/>
                <a:gd name="connsiteY232" fmla="*/ 588341 h 1087484"/>
                <a:gd name="connsiteX233" fmla="*/ 1273776 w 3024845"/>
                <a:gd name="connsiteY233" fmla="*/ 588341 h 1087484"/>
                <a:gd name="connsiteX234" fmla="*/ 1280869 w 3024845"/>
                <a:gd name="connsiteY234" fmla="*/ 588341 h 1087484"/>
                <a:gd name="connsiteX235" fmla="*/ 1293029 w 3024845"/>
                <a:gd name="connsiteY235" fmla="*/ 545106 h 1087484"/>
                <a:gd name="connsiteX236" fmla="*/ 1294296 w 3024845"/>
                <a:gd name="connsiteY236" fmla="*/ 545106 h 1087484"/>
                <a:gd name="connsiteX237" fmla="*/ 1303163 w 3024845"/>
                <a:gd name="connsiteY237" fmla="*/ 545106 h 1087484"/>
                <a:gd name="connsiteX238" fmla="*/ 1313296 w 3024845"/>
                <a:gd name="connsiteY238" fmla="*/ 588341 h 1087484"/>
                <a:gd name="connsiteX239" fmla="*/ 1314309 w 3024845"/>
                <a:gd name="connsiteY239" fmla="*/ 588341 h 1087484"/>
                <a:gd name="connsiteX240" fmla="*/ 1321403 w 3024845"/>
                <a:gd name="connsiteY240" fmla="*/ 588341 h 1087484"/>
                <a:gd name="connsiteX241" fmla="*/ 1321403 w 3024845"/>
                <a:gd name="connsiteY241" fmla="*/ 627253 h 1087484"/>
                <a:gd name="connsiteX242" fmla="*/ 1323176 w 3024845"/>
                <a:gd name="connsiteY242" fmla="*/ 627253 h 1087484"/>
                <a:gd name="connsiteX243" fmla="*/ 1335590 w 3024845"/>
                <a:gd name="connsiteY243" fmla="*/ 627253 h 1087484"/>
                <a:gd name="connsiteX244" fmla="*/ 1335590 w 3024845"/>
                <a:gd name="connsiteY244" fmla="*/ 629415 h 1087484"/>
                <a:gd name="connsiteX245" fmla="*/ 1335590 w 3024845"/>
                <a:gd name="connsiteY245" fmla="*/ 644547 h 1087484"/>
                <a:gd name="connsiteX246" fmla="*/ 1339643 w 3024845"/>
                <a:gd name="connsiteY246" fmla="*/ 642386 h 1087484"/>
                <a:gd name="connsiteX247" fmla="*/ 1339643 w 3024845"/>
                <a:gd name="connsiteY247" fmla="*/ 627253 h 1087484"/>
                <a:gd name="connsiteX248" fmla="*/ 1341163 w 3024845"/>
                <a:gd name="connsiteY248" fmla="*/ 627253 h 1087484"/>
                <a:gd name="connsiteX249" fmla="*/ 1351803 w 3024845"/>
                <a:gd name="connsiteY249" fmla="*/ 627253 h 1087484"/>
                <a:gd name="connsiteX250" fmla="*/ 1351803 w 3024845"/>
                <a:gd name="connsiteY250" fmla="*/ 628874 h 1087484"/>
                <a:gd name="connsiteX251" fmla="*/ 1351803 w 3024845"/>
                <a:gd name="connsiteY251" fmla="*/ 640224 h 1087484"/>
                <a:gd name="connsiteX252" fmla="*/ 1382204 w 3024845"/>
                <a:gd name="connsiteY252" fmla="*/ 640224 h 1087484"/>
                <a:gd name="connsiteX253" fmla="*/ 1382204 w 3024845"/>
                <a:gd name="connsiteY253" fmla="*/ 603474 h 1087484"/>
                <a:gd name="connsiteX254" fmla="*/ 1383470 w 3024845"/>
                <a:gd name="connsiteY254" fmla="*/ 603474 h 1087484"/>
                <a:gd name="connsiteX255" fmla="*/ 1392337 w 3024845"/>
                <a:gd name="connsiteY255" fmla="*/ 603474 h 1087484"/>
                <a:gd name="connsiteX256" fmla="*/ 1392337 w 3024845"/>
                <a:gd name="connsiteY256" fmla="*/ 625091 h 1087484"/>
                <a:gd name="connsiteX257" fmla="*/ 1394364 w 3024845"/>
                <a:gd name="connsiteY257" fmla="*/ 592665 h 1087484"/>
                <a:gd name="connsiteX258" fmla="*/ 1416657 w 3024845"/>
                <a:gd name="connsiteY258" fmla="*/ 592665 h 1087484"/>
                <a:gd name="connsiteX259" fmla="*/ 1416657 w 3024845"/>
                <a:gd name="connsiteY259" fmla="*/ 591043 h 1087484"/>
                <a:gd name="connsiteX260" fmla="*/ 1416657 w 3024845"/>
                <a:gd name="connsiteY260" fmla="*/ 579694 h 1087484"/>
                <a:gd name="connsiteX261" fmla="*/ 1417417 w 3024845"/>
                <a:gd name="connsiteY261" fmla="*/ 579694 h 1087484"/>
                <a:gd name="connsiteX262" fmla="*/ 1422737 w 3024845"/>
                <a:gd name="connsiteY262" fmla="*/ 579694 h 1087484"/>
                <a:gd name="connsiteX263" fmla="*/ 1422737 w 3024845"/>
                <a:gd name="connsiteY263" fmla="*/ 577803 h 1087484"/>
                <a:gd name="connsiteX264" fmla="*/ 1422737 w 3024845"/>
                <a:gd name="connsiteY264" fmla="*/ 564562 h 1087484"/>
                <a:gd name="connsiteX265" fmla="*/ 1426791 w 3024845"/>
                <a:gd name="connsiteY265" fmla="*/ 571047 h 1087484"/>
                <a:gd name="connsiteX266" fmla="*/ 1429071 w 3024845"/>
                <a:gd name="connsiteY266" fmla="*/ 571047 h 1087484"/>
                <a:gd name="connsiteX267" fmla="*/ 1445031 w 3024845"/>
                <a:gd name="connsiteY267" fmla="*/ 571047 h 1087484"/>
                <a:gd name="connsiteX268" fmla="*/ 1445031 w 3024845"/>
                <a:gd name="connsiteY268" fmla="*/ 570236 h 1087484"/>
                <a:gd name="connsiteX269" fmla="*/ 1445031 w 3024845"/>
                <a:gd name="connsiteY269" fmla="*/ 564562 h 1087484"/>
                <a:gd name="connsiteX270" fmla="*/ 1445791 w 3024845"/>
                <a:gd name="connsiteY270" fmla="*/ 564562 h 1087484"/>
                <a:gd name="connsiteX271" fmla="*/ 1451111 w 3024845"/>
                <a:gd name="connsiteY271" fmla="*/ 564562 h 1087484"/>
                <a:gd name="connsiteX272" fmla="*/ 1451111 w 3024845"/>
                <a:gd name="connsiteY272" fmla="*/ 565913 h 1087484"/>
                <a:gd name="connsiteX273" fmla="*/ 1451111 w 3024845"/>
                <a:gd name="connsiteY273" fmla="*/ 575371 h 1087484"/>
                <a:gd name="connsiteX274" fmla="*/ 1489618 w 3024845"/>
                <a:gd name="connsiteY274" fmla="*/ 575371 h 1087484"/>
                <a:gd name="connsiteX275" fmla="*/ 1489618 w 3024845"/>
                <a:gd name="connsiteY275" fmla="*/ 713724 h 1087484"/>
                <a:gd name="connsiteX276" fmla="*/ 1491138 w 3024845"/>
                <a:gd name="connsiteY276" fmla="*/ 713724 h 1087484"/>
                <a:gd name="connsiteX277" fmla="*/ 1501778 w 3024845"/>
                <a:gd name="connsiteY277" fmla="*/ 713724 h 1087484"/>
                <a:gd name="connsiteX278" fmla="*/ 1501778 w 3024845"/>
                <a:gd name="connsiteY278" fmla="*/ 700754 h 1087484"/>
                <a:gd name="connsiteX279" fmla="*/ 1505832 w 3024845"/>
                <a:gd name="connsiteY279" fmla="*/ 700754 h 1087484"/>
                <a:gd name="connsiteX280" fmla="*/ 1505832 w 3024845"/>
                <a:gd name="connsiteY280" fmla="*/ 713724 h 1087484"/>
                <a:gd name="connsiteX281" fmla="*/ 1536232 w 3024845"/>
                <a:gd name="connsiteY281" fmla="*/ 713724 h 1087484"/>
                <a:gd name="connsiteX282" fmla="*/ 1536232 w 3024845"/>
                <a:gd name="connsiteY282" fmla="*/ 683459 h 1087484"/>
                <a:gd name="connsiteX283" fmla="*/ 1548392 w 3024845"/>
                <a:gd name="connsiteY283" fmla="*/ 683459 h 1087484"/>
                <a:gd name="connsiteX284" fmla="*/ 1560552 w 3024845"/>
                <a:gd name="connsiteY284" fmla="*/ 681298 h 1087484"/>
                <a:gd name="connsiteX285" fmla="*/ 1564606 w 3024845"/>
                <a:gd name="connsiteY285" fmla="*/ 683459 h 1087484"/>
                <a:gd name="connsiteX286" fmla="*/ 1574739 w 3024845"/>
                <a:gd name="connsiteY286" fmla="*/ 683459 h 1087484"/>
                <a:gd name="connsiteX287" fmla="*/ 1574739 w 3024845"/>
                <a:gd name="connsiteY287" fmla="*/ 713724 h 1087484"/>
                <a:gd name="connsiteX288" fmla="*/ 1582846 w 3024845"/>
                <a:gd name="connsiteY288" fmla="*/ 713724 h 1087484"/>
                <a:gd name="connsiteX289" fmla="*/ 1582846 w 3024845"/>
                <a:gd name="connsiteY289" fmla="*/ 731019 h 1087484"/>
                <a:gd name="connsiteX290" fmla="*/ 1592182 w 3024845"/>
                <a:gd name="connsiteY290" fmla="*/ 731924 h 1087484"/>
                <a:gd name="connsiteX291" fmla="*/ 1605140 w 3024845"/>
                <a:gd name="connsiteY291" fmla="*/ 731924 h 1087484"/>
                <a:gd name="connsiteX292" fmla="*/ 1605140 w 3024845"/>
                <a:gd name="connsiteY292" fmla="*/ 715886 h 1087484"/>
                <a:gd name="connsiteX293" fmla="*/ 1673096 w 3024845"/>
                <a:gd name="connsiteY293" fmla="*/ 715886 h 1087484"/>
                <a:gd name="connsiteX294" fmla="*/ 1673096 w 3024845"/>
                <a:gd name="connsiteY294" fmla="*/ 630633 h 1087484"/>
                <a:gd name="connsiteX295" fmla="*/ 1745104 w 3024845"/>
                <a:gd name="connsiteY295" fmla="*/ 630633 h 1087484"/>
                <a:gd name="connsiteX296" fmla="*/ 1745104 w 3024845"/>
                <a:gd name="connsiteY296" fmla="*/ 709401 h 1087484"/>
                <a:gd name="connsiteX297" fmla="*/ 1747008 w 3024845"/>
                <a:gd name="connsiteY297" fmla="*/ 709401 h 1087484"/>
                <a:gd name="connsiteX298" fmla="*/ 1748250 w 3024845"/>
                <a:gd name="connsiteY298" fmla="*/ 731924 h 1087484"/>
                <a:gd name="connsiteX299" fmla="*/ 1757926 w 3024845"/>
                <a:gd name="connsiteY299" fmla="*/ 731924 h 1087484"/>
                <a:gd name="connsiteX300" fmla="*/ 1759168 w 3024845"/>
                <a:gd name="connsiteY300" fmla="*/ 709401 h 1087484"/>
                <a:gd name="connsiteX301" fmla="*/ 1765248 w 3024845"/>
                <a:gd name="connsiteY301" fmla="*/ 709401 h 1087484"/>
                <a:gd name="connsiteX302" fmla="*/ 1766490 w 3024845"/>
                <a:gd name="connsiteY302" fmla="*/ 731924 h 1087484"/>
                <a:gd name="connsiteX303" fmla="*/ 1817112 w 3024845"/>
                <a:gd name="connsiteY303" fmla="*/ 731924 h 1087484"/>
                <a:gd name="connsiteX304" fmla="*/ 1817112 w 3024845"/>
                <a:gd name="connsiteY304" fmla="*/ 568896 h 1087484"/>
                <a:gd name="connsiteX305" fmla="*/ 2014439 w 3024845"/>
                <a:gd name="connsiteY305" fmla="*/ 568896 h 1087484"/>
                <a:gd name="connsiteX306" fmla="*/ 2014439 w 3024845"/>
                <a:gd name="connsiteY306" fmla="*/ 731924 h 1087484"/>
                <a:gd name="connsiteX307" fmla="*/ 2033136 w 3024845"/>
                <a:gd name="connsiteY307" fmla="*/ 731924 h 1087484"/>
                <a:gd name="connsiteX308" fmla="*/ 2033136 w 3024845"/>
                <a:gd name="connsiteY308" fmla="*/ 649231 h 1087484"/>
                <a:gd name="connsiteX309" fmla="*/ 2128256 w 3024845"/>
                <a:gd name="connsiteY309" fmla="*/ 649231 h 1087484"/>
                <a:gd name="connsiteX310" fmla="*/ 2146266 w 3024845"/>
                <a:gd name="connsiteY310" fmla="*/ 160309 h 1087484"/>
                <a:gd name="connsiteX311" fmla="*/ 2150320 w 3024845"/>
                <a:gd name="connsiteY311" fmla="*/ 88970 h 1087484"/>
                <a:gd name="connsiteX312" fmla="*/ 2152346 w 3024845"/>
                <a:gd name="connsiteY312" fmla="*/ 28441 h 1087484"/>
                <a:gd name="connsiteX313" fmla="*/ 2180720 w 3024845"/>
                <a:gd name="connsiteY313" fmla="*/ 584018 h 1087484"/>
                <a:gd name="connsiteX314" fmla="*/ 2245574 w 3024845"/>
                <a:gd name="connsiteY314" fmla="*/ 584018 h 1087484"/>
                <a:gd name="connsiteX315" fmla="*/ 2245574 w 3024845"/>
                <a:gd name="connsiteY315" fmla="*/ 659680 h 1087484"/>
                <a:gd name="connsiteX316" fmla="*/ 2253681 w 3024845"/>
                <a:gd name="connsiteY316" fmla="*/ 659680 h 1087484"/>
                <a:gd name="connsiteX317" fmla="*/ 2255708 w 3024845"/>
                <a:gd name="connsiteY317" fmla="*/ 653195 h 1087484"/>
                <a:gd name="connsiteX318" fmla="*/ 2261788 w 3024845"/>
                <a:gd name="connsiteY318" fmla="*/ 653195 h 1087484"/>
                <a:gd name="connsiteX319" fmla="*/ 2263815 w 3024845"/>
                <a:gd name="connsiteY319" fmla="*/ 661842 h 1087484"/>
                <a:gd name="connsiteX320" fmla="*/ 2275975 w 3024845"/>
                <a:gd name="connsiteY320" fmla="*/ 661842 h 1087484"/>
                <a:gd name="connsiteX321" fmla="*/ 2275975 w 3024845"/>
                <a:gd name="connsiteY321" fmla="*/ 655356 h 1087484"/>
                <a:gd name="connsiteX322" fmla="*/ 2298268 w 3024845"/>
                <a:gd name="connsiteY322" fmla="*/ 655356 h 1087484"/>
                <a:gd name="connsiteX323" fmla="*/ 2298268 w 3024845"/>
                <a:gd name="connsiteY323" fmla="*/ 661842 h 1087484"/>
                <a:gd name="connsiteX324" fmla="*/ 2318535 w 3024845"/>
                <a:gd name="connsiteY324" fmla="*/ 661842 h 1087484"/>
                <a:gd name="connsiteX325" fmla="*/ 2318535 w 3024845"/>
                <a:gd name="connsiteY325" fmla="*/ 707239 h 1087484"/>
                <a:gd name="connsiteX326" fmla="*/ 2332722 w 3024845"/>
                <a:gd name="connsiteY326" fmla="*/ 707239 h 1087484"/>
                <a:gd name="connsiteX327" fmla="*/ 2332722 w 3024845"/>
                <a:gd name="connsiteY327" fmla="*/ 694268 h 1087484"/>
                <a:gd name="connsiteX328" fmla="*/ 2348936 w 3024845"/>
                <a:gd name="connsiteY328" fmla="*/ 694268 h 1087484"/>
                <a:gd name="connsiteX329" fmla="*/ 2348936 w 3024845"/>
                <a:gd name="connsiteY329" fmla="*/ 514841 h 1087484"/>
                <a:gd name="connsiteX330" fmla="*/ 2355016 w 3024845"/>
                <a:gd name="connsiteY330" fmla="*/ 508355 h 1087484"/>
                <a:gd name="connsiteX331" fmla="*/ 2427977 w 3024845"/>
                <a:gd name="connsiteY331" fmla="*/ 508355 h 1087484"/>
                <a:gd name="connsiteX332" fmla="*/ 2427977 w 3024845"/>
                <a:gd name="connsiteY332" fmla="*/ 517003 h 1087484"/>
                <a:gd name="connsiteX333" fmla="*/ 2438110 w 3024845"/>
                <a:gd name="connsiteY333" fmla="*/ 517003 h 1087484"/>
                <a:gd name="connsiteX334" fmla="*/ 2438110 w 3024845"/>
                <a:gd name="connsiteY334" fmla="*/ 631577 h 1087484"/>
                <a:gd name="connsiteX335" fmla="*/ 2460404 w 3024845"/>
                <a:gd name="connsiteY335" fmla="*/ 631577 h 1087484"/>
                <a:gd name="connsiteX336" fmla="*/ 2460404 w 3024845"/>
                <a:gd name="connsiteY336" fmla="*/ 564562 h 1087484"/>
                <a:gd name="connsiteX337" fmla="*/ 2486751 w 3024845"/>
                <a:gd name="connsiteY337" fmla="*/ 564562 h 1087484"/>
                <a:gd name="connsiteX338" fmla="*/ 2490804 w 3024845"/>
                <a:gd name="connsiteY338" fmla="*/ 560238 h 1087484"/>
                <a:gd name="connsiteX339" fmla="*/ 2498911 w 3024845"/>
                <a:gd name="connsiteY339" fmla="*/ 560238 h 1087484"/>
                <a:gd name="connsiteX340" fmla="*/ 2502964 w 3024845"/>
                <a:gd name="connsiteY340" fmla="*/ 564562 h 1087484"/>
                <a:gd name="connsiteX341" fmla="*/ 2525258 w 3024845"/>
                <a:gd name="connsiteY341" fmla="*/ 564562 h 1087484"/>
                <a:gd name="connsiteX342" fmla="*/ 2525258 w 3024845"/>
                <a:gd name="connsiteY342" fmla="*/ 447826 h 1087484"/>
                <a:gd name="connsiteX343" fmla="*/ 2582005 w 3024845"/>
                <a:gd name="connsiteY343" fmla="*/ 437017 h 1087484"/>
                <a:gd name="connsiteX344" fmla="*/ 2582005 w 3024845"/>
                <a:gd name="connsiteY344" fmla="*/ 438098 h 1087484"/>
                <a:gd name="connsiteX345" fmla="*/ 2582005 w 3024845"/>
                <a:gd name="connsiteY345" fmla="*/ 445664 h 1087484"/>
                <a:gd name="connsiteX346" fmla="*/ 2608352 w 3024845"/>
                <a:gd name="connsiteY346" fmla="*/ 445664 h 1087484"/>
                <a:gd name="connsiteX347" fmla="*/ 2608352 w 3024845"/>
                <a:gd name="connsiteY347" fmla="*/ 700754 h 1087484"/>
                <a:gd name="connsiteX348" fmla="*/ 2630646 w 3024845"/>
                <a:gd name="connsiteY348" fmla="*/ 700754 h 1087484"/>
                <a:gd name="connsiteX349" fmla="*/ 2630646 w 3024845"/>
                <a:gd name="connsiteY349" fmla="*/ 696430 h 1087484"/>
                <a:gd name="connsiteX350" fmla="*/ 2642806 w 3024845"/>
                <a:gd name="connsiteY350" fmla="*/ 696430 h 1087484"/>
                <a:gd name="connsiteX351" fmla="*/ 2642806 w 3024845"/>
                <a:gd name="connsiteY351" fmla="*/ 700754 h 1087484"/>
                <a:gd name="connsiteX352" fmla="*/ 2667126 w 3024845"/>
                <a:gd name="connsiteY352" fmla="*/ 700754 h 1087484"/>
                <a:gd name="connsiteX353" fmla="*/ 2667126 w 3024845"/>
                <a:gd name="connsiteY353" fmla="*/ 687783 h 1087484"/>
                <a:gd name="connsiteX354" fmla="*/ 2695500 w 3024845"/>
                <a:gd name="connsiteY354" fmla="*/ 687783 h 1087484"/>
                <a:gd name="connsiteX355" fmla="*/ 2707660 w 3024845"/>
                <a:gd name="connsiteY355" fmla="*/ 683459 h 1087484"/>
                <a:gd name="connsiteX356" fmla="*/ 2727927 w 3024845"/>
                <a:gd name="connsiteY356" fmla="*/ 687783 h 1087484"/>
                <a:gd name="connsiteX357" fmla="*/ 2727927 w 3024845"/>
                <a:gd name="connsiteY357" fmla="*/ 670489 h 1087484"/>
                <a:gd name="connsiteX358" fmla="*/ 2736034 w 3024845"/>
                <a:gd name="connsiteY358" fmla="*/ 670489 h 1087484"/>
                <a:gd name="connsiteX359" fmla="*/ 2736034 w 3024845"/>
                <a:gd name="connsiteY359" fmla="*/ 657518 h 1087484"/>
                <a:gd name="connsiteX360" fmla="*/ 2792781 w 3024845"/>
                <a:gd name="connsiteY360" fmla="*/ 657518 h 1087484"/>
                <a:gd name="connsiteX361" fmla="*/ 2792781 w 3024845"/>
                <a:gd name="connsiteY361" fmla="*/ 627253 h 1087484"/>
                <a:gd name="connsiteX362" fmla="*/ 2811021 w 3024845"/>
                <a:gd name="connsiteY362" fmla="*/ 627253 h 1087484"/>
                <a:gd name="connsiteX363" fmla="*/ 2811021 w 3024845"/>
                <a:gd name="connsiteY363" fmla="*/ 620768 h 1087484"/>
                <a:gd name="connsiteX364" fmla="*/ 2823181 w 3024845"/>
                <a:gd name="connsiteY364" fmla="*/ 620768 h 1087484"/>
                <a:gd name="connsiteX365" fmla="*/ 2823181 w 3024845"/>
                <a:gd name="connsiteY365" fmla="*/ 627253 h 1087484"/>
                <a:gd name="connsiteX366" fmla="*/ 2839395 w 3024845"/>
                <a:gd name="connsiteY366" fmla="*/ 627253 h 1087484"/>
                <a:gd name="connsiteX367" fmla="*/ 2839395 w 3024845"/>
                <a:gd name="connsiteY367" fmla="*/ 676974 h 1087484"/>
                <a:gd name="connsiteX368" fmla="*/ 2871822 w 3024845"/>
                <a:gd name="connsiteY368" fmla="*/ 676974 h 1087484"/>
                <a:gd name="connsiteX369" fmla="*/ 2871822 w 3024845"/>
                <a:gd name="connsiteY369" fmla="*/ 651033 h 1087484"/>
                <a:gd name="connsiteX370" fmla="*/ 2910329 w 3024845"/>
                <a:gd name="connsiteY370" fmla="*/ 651033 h 1087484"/>
                <a:gd name="connsiteX371" fmla="*/ 2910329 w 3024845"/>
                <a:gd name="connsiteY371" fmla="*/ 620768 h 1087484"/>
                <a:gd name="connsiteX372" fmla="*/ 2958970 w 3024845"/>
                <a:gd name="connsiteY372" fmla="*/ 620768 h 1087484"/>
                <a:gd name="connsiteX373" fmla="*/ 2958970 w 3024845"/>
                <a:gd name="connsiteY373" fmla="*/ 731924 h 1087484"/>
                <a:gd name="connsiteX374" fmla="*/ 2958970 w 3024845"/>
                <a:gd name="connsiteY374" fmla="*/ 745703 h 1087484"/>
                <a:gd name="connsiteX375" fmla="*/ 3024845 w 3024845"/>
                <a:gd name="connsiteY375" fmla="*/ 745703 h 1087484"/>
                <a:gd name="connsiteX376" fmla="*/ 3024845 w 3024845"/>
                <a:gd name="connsiteY376" fmla="*/ 1087484 h 1087484"/>
                <a:gd name="connsiteX377" fmla="*/ 2054 w 3024845"/>
                <a:gd name="connsiteY377" fmla="*/ 1085151 h 1087484"/>
                <a:gd name="connsiteX378" fmla="*/ 0 w 3024845"/>
                <a:gd name="connsiteY378" fmla="*/ 651033 h 1087484"/>
                <a:gd name="connsiteX379" fmla="*/ 20267 w 3024845"/>
                <a:gd name="connsiteY379" fmla="*/ 651033 h 1087484"/>
                <a:gd name="connsiteX380" fmla="*/ 20774 w 3024845"/>
                <a:gd name="connsiteY380" fmla="*/ 649952 h 1087484"/>
                <a:gd name="connsiteX381" fmla="*/ 24320 w 3024845"/>
                <a:gd name="connsiteY381" fmla="*/ 642386 h 1087484"/>
                <a:gd name="connsiteX382" fmla="*/ 26094 w 3024845"/>
                <a:gd name="connsiteY382" fmla="*/ 642656 h 1087484"/>
                <a:gd name="connsiteX383" fmla="*/ 38507 w 3024845"/>
                <a:gd name="connsiteY383" fmla="*/ 644547 h 1087484"/>
                <a:gd name="connsiteX384" fmla="*/ 39014 w 3024845"/>
                <a:gd name="connsiteY384" fmla="*/ 645899 h 1087484"/>
                <a:gd name="connsiteX385" fmla="*/ 42560 w 3024845"/>
                <a:gd name="connsiteY385" fmla="*/ 655356 h 1087484"/>
                <a:gd name="connsiteX386" fmla="*/ 68907 w 3024845"/>
                <a:gd name="connsiteY386" fmla="*/ 657518 h 1087484"/>
                <a:gd name="connsiteX387" fmla="*/ 68907 w 3024845"/>
                <a:gd name="connsiteY387" fmla="*/ 534297 h 1087484"/>
                <a:gd name="connsiteX388" fmla="*/ 70934 w 3024845"/>
                <a:gd name="connsiteY388" fmla="*/ 534297 h 1087484"/>
                <a:gd name="connsiteX389" fmla="*/ 85121 w 3024845"/>
                <a:gd name="connsiteY389" fmla="*/ 534297 h 1087484"/>
                <a:gd name="connsiteX390" fmla="*/ 85121 w 3024845"/>
                <a:gd name="connsiteY390" fmla="*/ 398105 h 1087484"/>
                <a:gd name="connsiteX391" fmla="*/ 86894 w 3024845"/>
                <a:gd name="connsiteY391" fmla="*/ 398105 h 1087484"/>
                <a:gd name="connsiteX392" fmla="*/ 99308 w 3024845"/>
                <a:gd name="connsiteY392" fmla="*/ 398105 h 1087484"/>
                <a:gd name="connsiteX393" fmla="*/ 99308 w 3024845"/>
                <a:gd name="connsiteY393" fmla="*/ 283531 h 1087484"/>
                <a:gd name="connsiteX394" fmla="*/ 103361 w 3024845"/>
                <a:gd name="connsiteY394" fmla="*/ 255427 h 1087484"/>
                <a:gd name="connsiteX395" fmla="*/ 105388 w 3024845"/>
                <a:gd name="connsiteY395" fmla="*/ 255427 h 1087484"/>
                <a:gd name="connsiteX396" fmla="*/ 119575 w 3024845"/>
                <a:gd name="connsiteY396" fmla="*/ 255427 h 1087484"/>
                <a:gd name="connsiteX0" fmla="*/ 119575 w 3024845"/>
                <a:gd name="connsiteY0" fmla="*/ 200101 h 1032158"/>
                <a:gd name="connsiteX1" fmla="*/ 200642 w 3024845"/>
                <a:gd name="connsiteY1" fmla="*/ 197940 h 1032158"/>
                <a:gd name="connsiteX2" fmla="*/ 202669 w 3024845"/>
                <a:gd name="connsiteY2" fmla="*/ 197940 h 1032158"/>
                <a:gd name="connsiteX3" fmla="*/ 216856 w 3024845"/>
                <a:gd name="connsiteY3" fmla="*/ 197940 h 1032158"/>
                <a:gd name="connsiteX4" fmla="*/ 216856 w 3024845"/>
                <a:gd name="connsiteY4" fmla="*/ 221719 h 1032158"/>
                <a:gd name="connsiteX5" fmla="*/ 217363 w 3024845"/>
                <a:gd name="connsiteY5" fmla="*/ 222530 h 1032158"/>
                <a:gd name="connsiteX6" fmla="*/ 220909 w 3024845"/>
                <a:gd name="connsiteY6" fmla="*/ 228205 h 1032158"/>
                <a:gd name="connsiteX7" fmla="*/ 220909 w 3024845"/>
                <a:gd name="connsiteY7" fmla="*/ 342779 h 1032158"/>
                <a:gd name="connsiteX8" fmla="*/ 223189 w 3024845"/>
                <a:gd name="connsiteY8" fmla="*/ 342779 h 1032158"/>
                <a:gd name="connsiteX9" fmla="*/ 239150 w 3024845"/>
                <a:gd name="connsiteY9" fmla="*/ 342779 h 1032158"/>
                <a:gd name="connsiteX10" fmla="*/ 239150 w 3024845"/>
                <a:gd name="connsiteY10" fmla="*/ 483294 h 1032158"/>
                <a:gd name="connsiteX11" fmla="*/ 240670 w 3024845"/>
                <a:gd name="connsiteY11" fmla="*/ 483024 h 1032158"/>
                <a:gd name="connsiteX12" fmla="*/ 251310 w 3024845"/>
                <a:gd name="connsiteY12" fmla="*/ 481133 h 1032158"/>
                <a:gd name="connsiteX13" fmla="*/ 249283 w 3024845"/>
                <a:gd name="connsiteY13" fmla="*/ 569765 h 1032158"/>
                <a:gd name="connsiteX14" fmla="*/ 250803 w 3024845"/>
                <a:gd name="connsiteY14" fmla="*/ 570036 h 1032158"/>
                <a:gd name="connsiteX15" fmla="*/ 261443 w 3024845"/>
                <a:gd name="connsiteY15" fmla="*/ 571927 h 1032158"/>
                <a:gd name="connsiteX16" fmla="*/ 261696 w 3024845"/>
                <a:gd name="connsiteY16" fmla="*/ 572738 h 1032158"/>
                <a:gd name="connsiteX17" fmla="*/ 263470 w 3024845"/>
                <a:gd name="connsiteY17" fmla="*/ 578413 h 1032158"/>
                <a:gd name="connsiteX18" fmla="*/ 264230 w 3024845"/>
                <a:gd name="connsiteY18" fmla="*/ 575981 h 1032158"/>
                <a:gd name="connsiteX19" fmla="*/ 269550 w 3024845"/>
                <a:gd name="connsiteY19" fmla="*/ 558957 h 1032158"/>
                <a:gd name="connsiteX20" fmla="*/ 271323 w 3024845"/>
                <a:gd name="connsiteY20" fmla="*/ 558957 h 1032158"/>
                <a:gd name="connsiteX21" fmla="*/ 283737 w 3024845"/>
                <a:gd name="connsiteY21" fmla="*/ 558957 h 1032158"/>
                <a:gd name="connsiteX22" fmla="*/ 283737 w 3024845"/>
                <a:gd name="connsiteY22" fmla="*/ 591383 h 1032158"/>
                <a:gd name="connsiteX23" fmla="*/ 284750 w 3024845"/>
                <a:gd name="connsiteY23" fmla="*/ 591924 h 1032158"/>
                <a:gd name="connsiteX24" fmla="*/ 291844 w 3024845"/>
                <a:gd name="connsiteY24" fmla="*/ 595707 h 1032158"/>
                <a:gd name="connsiteX25" fmla="*/ 291844 w 3024845"/>
                <a:gd name="connsiteY25" fmla="*/ 597058 h 1032158"/>
                <a:gd name="connsiteX26" fmla="*/ 291844 w 3024845"/>
                <a:gd name="connsiteY26" fmla="*/ 606516 h 1032158"/>
                <a:gd name="connsiteX27" fmla="*/ 336431 w 3024845"/>
                <a:gd name="connsiteY27" fmla="*/ 606516 h 1032158"/>
                <a:gd name="connsiteX28" fmla="*/ 336431 w 3024845"/>
                <a:gd name="connsiteY28" fmla="*/ 607597 h 1032158"/>
                <a:gd name="connsiteX29" fmla="*/ 336431 w 3024845"/>
                <a:gd name="connsiteY29" fmla="*/ 615163 h 1032158"/>
                <a:gd name="connsiteX30" fmla="*/ 338457 w 3024845"/>
                <a:gd name="connsiteY30" fmla="*/ 615163 h 1032158"/>
                <a:gd name="connsiteX31" fmla="*/ 352644 w 3024845"/>
                <a:gd name="connsiteY31" fmla="*/ 615163 h 1032158"/>
                <a:gd name="connsiteX32" fmla="*/ 352644 w 3024845"/>
                <a:gd name="connsiteY32" fmla="*/ 584898 h 1032158"/>
                <a:gd name="connsiteX33" fmla="*/ 397231 w 3024845"/>
                <a:gd name="connsiteY33" fmla="*/ 584898 h 1032158"/>
                <a:gd name="connsiteX34" fmla="*/ 397231 w 3024845"/>
                <a:gd name="connsiteY34" fmla="*/ 583547 h 1032158"/>
                <a:gd name="connsiteX35" fmla="*/ 397231 w 3024845"/>
                <a:gd name="connsiteY35" fmla="*/ 574089 h 1032158"/>
                <a:gd name="connsiteX36" fmla="*/ 398245 w 3024845"/>
                <a:gd name="connsiteY36" fmla="*/ 574089 h 1032158"/>
                <a:gd name="connsiteX37" fmla="*/ 405338 w 3024845"/>
                <a:gd name="connsiteY37" fmla="*/ 574089 h 1032158"/>
                <a:gd name="connsiteX38" fmla="*/ 405338 w 3024845"/>
                <a:gd name="connsiteY38" fmla="*/ 572198 h 1032158"/>
                <a:gd name="connsiteX39" fmla="*/ 405338 w 3024845"/>
                <a:gd name="connsiteY39" fmla="*/ 558957 h 1032158"/>
                <a:gd name="connsiteX40" fmla="*/ 406098 w 3024845"/>
                <a:gd name="connsiteY40" fmla="*/ 558957 h 1032158"/>
                <a:gd name="connsiteX41" fmla="*/ 411418 w 3024845"/>
                <a:gd name="connsiteY41" fmla="*/ 558957 h 1032158"/>
                <a:gd name="connsiteX42" fmla="*/ 411418 w 3024845"/>
                <a:gd name="connsiteY42" fmla="*/ 557876 h 1032158"/>
                <a:gd name="connsiteX43" fmla="*/ 411418 w 3024845"/>
                <a:gd name="connsiteY43" fmla="*/ 550309 h 1032158"/>
                <a:gd name="connsiteX44" fmla="*/ 413445 w 3024845"/>
                <a:gd name="connsiteY44" fmla="*/ 550309 h 1032158"/>
                <a:gd name="connsiteX45" fmla="*/ 427632 w 3024845"/>
                <a:gd name="connsiteY45" fmla="*/ 550309 h 1032158"/>
                <a:gd name="connsiteX46" fmla="*/ 427632 w 3024845"/>
                <a:gd name="connsiteY46" fmla="*/ 551390 h 1032158"/>
                <a:gd name="connsiteX47" fmla="*/ 427632 w 3024845"/>
                <a:gd name="connsiteY47" fmla="*/ 558957 h 1032158"/>
                <a:gd name="connsiteX48" fmla="*/ 449925 w 3024845"/>
                <a:gd name="connsiteY48" fmla="*/ 558957 h 1032158"/>
                <a:gd name="connsiteX49" fmla="*/ 449925 w 3024845"/>
                <a:gd name="connsiteY49" fmla="*/ 557065 h 1032158"/>
                <a:gd name="connsiteX50" fmla="*/ 449925 w 3024845"/>
                <a:gd name="connsiteY50" fmla="*/ 543824 h 1032158"/>
                <a:gd name="connsiteX51" fmla="*/ 451699 w 3024845"/>
                <a:gd name="connsiteY51" fmla="*/ 543824 h 1032158"/>
                <a:gd name="connsiteX52" fmla="*/ 464112 w 3024845"/>
                <a:gd name="connsiteY52" fmla="*/ 543824 h 1032158"/>
                <a:gd name="connsiteX53" fmla="*/ 464112 w 3024845"/>
                <a:gd name="connsiteY53" fmla="*/ 567604 h 1032158"/>
                <a:gd name="connsiteX54" fmla="*/ 465126 w 3024845"/>
                <a:gd name="connsiteY54" fmla="*/ 567604 h 1032158"/>
                <a:gd name="connsiteX55" fmla="*/ 472219 w 3024845"/>
                <a:gd name="connsiteY55" fmla="*/ 567604 h 1032158"/>
                <a:gd name="connsiteX56" fmla="*/ 472219 w 3024845"/>
                <a:gd name="connsiteY56" fmla="*/ 566523 h 1032158"/>
                <a:gd name="connsiteX57" fmla="*/ 472219 w 3024845"/>
                <a:gd name="connsiteY57" fmla="*/ 558957 h 1032158"/>
                <a:gd name="connsiteX58" fmla="*/ 473992 w 3024845"/>
                <a:gd name="connsiteY58" fmla="*/ 558957 h 1032158"/>
                <a:gd name="connsiteX59" fmla="*/ 486406 w 3024845"/>
                <a:gd name="connsiteY59" fmla="*/ 558957 h 1032158"/>
                <a:gd name="connsiteX60" fmla="*/ 486406 w 3024845"/>
                <a:gd name="connsiteY60" fmla="*/ 584898 h 1032158"/>
                <a:gd name="connsiteX61" fmla="*/ 488433 w 3024845"/>
                <a:gd name="connsiteY61" fmla="*/ 584898 h 1032158"/>
                <a:gd name="connsiteX62" fmla="*/ 502619 w 3024845"/>
                <a:gd name="connsiteY62" fmla="*/ 584898 h 1032158"/>
                <a:gd name="connsiteX63" fmla="*/ 502619 w 3024845"/>
                <a:gd name="connsiteY63" fmla="*/ 586519 h 1032158"/>
                <a:gd name="connsiteX64" fmla="*/ 502619 w 3024845"/>
                <a:gd name="connsiteY64" fmla="*/ 597869 h 1032158"/>
                <a:gd name="connsiteX65" fmla="*/ 503379 w 3024845"/>
                <a:gd name="connsiteY65" fmla="*/ 597869 h 1032158"/>
                <a:gd name="connsiteX66" fmla="*/ 508700 w 3024845"/>
                <a:gd name="connsiteY66" fmla="*/ 597869 h 1032158"/>
                <a:gd name="connsiteX67" fmla="*/ 508700 w 3024845"/>
                <a:gd name="connsiteY67" fmla="*/ 597058 h 1032158"/>
                <a:gd name="connsiteX68" fmla="*/ 508700 w 3024845"/>
                <a:gd name="connsiteY68" fmla="*/ 591383 h 1032158"/>
                <a:gd name="connsiteX69" fmla="*/ 539100 w 3024845"/>
                <a:gd name="connsiteY69" fmla="*/ 591383 h 1032158"/>
                <a:gd name="connsiteX70" fmla="*/ 539100 w 3024845"/>
                <a:gd name="connsiteY70" fmla="*/ 615163 h 1032158"/>
                <a:gd name="connsiteX71" fmla="*/ 540113 w 3024845"/>
                <a:gd name="connsiteY71" fmla="*/ 615163 h 1032158"/>
                <a:gd name="connsiteX72" fmla="*/ 547207 w 3024845"/>
                <a:gd name="connsiteY72" fmla="*/ 615163 h 1032158"/>
                <a:gd name="connsiteX73" fmla="*/ 547207 w 3024845"/>
                <a:gd name="connsiteY73" fmla="*/ 616244 h 1032158"/>
                <a:gd name="connsiteX74" fmla="*/ 547207 w 3024845"/>
                <a:gd name="connsiteY74" fmla="*/ 623810 h 1032158"/>
                <a:gd name="connsiteX75" fmla="*/ 547967 w 3024845"/>
                <a:gd name="connsiteY75" fmla="*/ 623810 h 1032158"/>
                <a:gd name="connsiteX76" fmla="*/ 553287 w 3024845"/>
                <a:gd name="connsiteY76" fmla="*/ 623810 h 1032158"/>
                <a:gd name="connsiteX77" fmla="*/ 553287 w 3024845"/>
                <a:gd name="connsiteY77" fmla="*/ 621648 h 1032158"/>
                <a:gd name="connsiteX78" fmla="*/ 553287 w 3024845"/>
                <a:gd name="connsiteY78" fmla="*/ 606516 h 1032158"/>
                <a:gd name="connsiteX79" fmla="*/ 554300 w 3024845"/>
                <a:gd name="connsiteY79" fmla="*/ 606516 h 1032158"/>
                <a:gd name="connsiteX80" fmla="*/ 561394 w 3024845"/>
                <a:gd name="connsiteY80" fmla="*/ 606516 h 1032158"/>
                <a:gd name="connsiteX81" fmla="*/ 561394 w 3024845"/>
                <a:gd name="connsiteY81" fmla="*/ 607597 h 1032158"/>
                <a:gd name="connsiteX82" fmla="*/ 561394 w 3024845"/>
                <a:gd name="connsiteY82" fmla="*/ 615163 h 1032158"/>
                <a:gd name="connsiteX83" fmla="*/ 566714 w 3024845"/>
                <a:gd name="connsiteY83" fmla="*/ 613170 h 1032158"/>
                <a:gd name="connsiteX84" fmla="*/ 567474 w 3024845"/>
                <a:gd name="connsiteY84" fmla="*/ 612190 h 1032158"/>
                <a:gd name="connsiteX85" fmla="*/ 567474 w 3024845"/>
                <a:gd name="connsiteY85" fmla="*/ 606516 h 1032158"/>
                <a:gd name="connsiteX86" fmla="*/ 605981 w 3024845"/>
                <a:gd name="connsiteY86" fmla="*/ 606516 h 1032158"/>
                <a:gd name="connsiteX87" fmla="*/ 605981 w 3024845"/>
                <a:gd name="connsiteY87" fmla="*/ 630295 h 1032158"/>
                <a:gd name="connsiteX88" fmla="*/ 608007 w 3024845"/>
                <a:gd name="connsiteY88" fmla="*/ 630295 h 1032158"/>
                <a:gd name="connsiteX89" fmla="*/ 622194 w 3024845"/>
                <a:gd name="connsiteY89" fmla="*/ 630295 h 1032158"/>
                <a:gd name="connsiteX90" fmla="*/ 622194 w 3024845"/>
                <a:gd name="connsiteY90" fmla="*/ 631376 h 1032158"/>
                <a:gd name="connsiteX91" fmla="*/ 622194 w 3024845"/>
                <a:gd name="connsiteY91" fmla="*/ 638942 h 1032158"/>
                <a:gd name="connsiteX92" fmla="*/ 623968 w 3024845"/>
                <a:gd name="connsiteY92" fmla="*/ 638942 h 1032158"/>
                <a:gd name="connsiteX93" fmla="*/ 636381 w 3024845"/>
                <a:gd name="connsiteY93" fmla="*/ 638942 h 1032158"/>
                <a:gd name="connsiteX94" fmla="*/ 636381 w 3024845"/>
                <a:gd name="connsiteY94" fmla="*/ 615163 h 1032158"/>
                <a:gd name="connsiteX95" fmla="*/ 637394 w 3024845"/>
                <a:gd name="connsiteY95" fmla="*/ 615163 h 1032158"/>
                <a:gd name="connsiteX96" fmla="*/ 644488 w 3024845"/>
                <a:gd name="connsiteY96" fmla="*/ 615163 h 1032158"/>
                <a:gd name="connsiteX97" fmla="*/ 644488 w 3024845"/>
                <a:gd name="connsiteY97" fmla="*/ 582736 h 1032158"/>
                <a:gd name="connsiteX98" fmla="*/ 645501 w 3024845"/>
                <a:gd name="connsiteY98" fmla="*/ 582736 h 1032158"/>
                <a:gd name="connsiteX99" fmla="*/ 652595 w 3024845"/>
                <a:gd name="connsiteY99" fmla="*/ 582736 h 1032158"/>
                <a:gd name="connsiteX100" fmla="*/ 652595 w 3024845"/>
                <a:gd name="connsiteY100" fmla="*/ 580845 h 1032158"/>
                <a:gd name="connsiteX101" fmla="*/ 652595 w 3024845"/>
                <a:gd name="connsiteY101" fmla="*/ 567604 h 1032158"/>
                <a:gd name="connsiteX102" fmla="*/ 651328 w 3024845"/>
                <a:gd name="connsiteY102" fmla="*/ 565982 h 1032158"/>
                <a:gd name="connsiteX103" fmla="*/ 656648 w 3024845"/>
                <a:gd name="connsiteY103" fmla="*/ 554633 h 1032158"/>
                <a:gd name="connsiteX104" fmla="*/ 664755 w 3024845"/>
                <a:gd name="connsiteY104" fmla="*/ 582736 h 1032158"/>
                <a:gd name="connsiteX105" fmla="*/ 665515 w 3024845"/>
                <a:gd name="connsiteY105" fmla="*/ 582736 h 1032158"/>
                <a:gd name="connsiteX106" fmla="*/ 670835 w 3024845"/>
                <a:gd name="connsiteY106" fmla="*/ 582736 h 1032158"/>
                <a:gd name="connsiteX107" fmla="*/ 670835 w 3024845"/>
                <a:gd name="connsiteY107" fmla="*/ 476809 h 1032158"/>
                <a:gd name="connsiteX108" fmla="*/ 672355 w 3024845"/>
                <a:gd name="connsiteY108" fmla="*/ 476809 h 1032158"/>
                <a:gd name="connsiteX109" fmla="*/ 682995 w 3024845"/>
                <a:gd name="connsiteY109" fmla="*/ 476809 h 1032158"/>
                <a:gd name="connsiteX110" fmla="*/ 682995 w 3024845"/>
                <a:gd name="connsiteY110" fmla="*/ 429250 h 1032158"/>
                <a:gd name="connsiteX111" fmla="*/ 709342 w 3024845"/>
                <a:gd name="connsiteY111" fmla="*/ 429250 h 1032158"/>
                <a:gd name="connsiteX112" fmla="*/ 709342 w 3024845"/>
                <a:gd name="connsiteY112" fmla="*/ 407632 h 1032158"/>
                <a:gd name="connsiteX113" fmla="*/ 743796 w 3024845"/>
                <a:gd name="connsiteY113" fmla="*/ 407632 h 1032158"/>
                <a:gd name="connsiteX114" fmla="*/ 743796 w 3024845"/>
                <a:gd name="connsiteY114" fmla="*/ 410064 h 1032158"/>
                <a:gd name="connsiteX115" fmla="*/ 743796 w 3024845"/>
                <a:gd name="connsiteY115" fmla="*/ 427088 h 1032158"/>
                <a:gd name="connsiteX116" fmla="*/ 746076 w 3024845"/>
                <a:gd name="connsiteY116" fmla="*/ 427088 h 1032158"/>
                <a:gd name="connsiteX117" fmla="*/ 762036 w 3024845"/>
                <a:gd name="connsiteY117" fmla="*/ 427088 h 1032158"/>
                <a:gd name="connsiteX118" fmla="*/ 762036 w 3024845"/>
                <a:gd name="connsiteY118" fmla="*/ 474647 h 1032158"/>
                <a:gd name="connsiteX119" fmla="*/ 763049 w 3024845"/>
                <a:gd name="connsiteY119" fmla="*/ 474647 h 1032158"/>
                <a:gd name="connsiteX120" fmla="*/ 770143 w 3024845"/>
                <a:gd name="connsiteY120" fmla="*/ 474647 h 1032158"/>
                <a:gd name="connsiteX121" fmla="*/ 784330 w 3024845"/>
                <a:gd name="connsiteY121" fmla="*/ 478971 h 1032158"/>
                <a:gd name="connsiteX122" fmla="*/ 784330 w 3024845"/>
                <a:gd name="connsiteY122" fmla="*/ 517883 h 1032158"/>
                <a:gd name="connsiteX123" fmla="*/ 785343 w 3024845"/>
                <a:gd name="connsiteY123" fmla="*/ 517883 h 1032158"/>
                <a:gd name="connsiteX124" fmla="*/ 792436 w 3024845"/>
                <a:gd name="connsiteY124" fmla="*/ 517883 h 1032158"/>
                <a:gd name="connsiteX125" fmla="*/ 792436 w 3024845"/>
                <a:gd name="connsiteY125" fmla="*/ 519504 h 1032158"/>
                <a:gd name="connsiteX126" fmla="*/ 792436 w 3024845"/>
                <a:gd name="connsiteY126" fmla="*/ 530853 h 1032158"/>
                <a:gd name="connsiteX127" fmla="*/ 794463 w 3024845"/>
                <a:gd name="connsiteY127" fmla="*/ 530853 h 1032158"/>
                <a:gd name="connsiteX128" fmla="*/ 808650 w 3024845"/>
                <a:gd name="connsiteY128" fmla="*/ 530853 h 1032158"/>
                <a:gd name="connsiteX129" fmla="*/ 814730 w 3024845"/>
                <a:gd name="connsiteY129" fmla="*/ 537339 h 1032158"/>
                <a:gd name="connsiteX130" fmla="*/ 814730 w 3024845"/>
                <a:gd name="connsiteY130" fmla="*/ 558957 h 1032158"/>
                <a:gd name="connsiteX131" fmla="*/ 817010 w 3024845"/>
                <a:gd name="connsiteY131" fmla="*/ 558957 h 1032158"/>
                <a:gd name="connsiteX132" fmla="*/ 832970 w 3024845"/>
                <a:gd name="connsiteY132" fmla="*/ 558957 h 1032158"/>
                <a:gd name="connsiteX133" fmla="*/ 832970 w 3024845"/>
                <a:gd name="connsiteY133" fmla="*/ 560037 h 1032158"/>
                <a:gd name="connsiteX134" fmla="*/ 832970 w 3024845"/>
                <a:gd name="connsiteY134" fmla="*/ 567604 h 1032158"/>
                <a:gd name="connsiteX135" fmla="*/ 834237 w 3024845"/>
                <a:gd name="connsiteY135" fmla="*/ 567604 h 1032158"/>
                <a:gd name="connsiteX136" fmla="*/ 843104 w 3024845"/>
                <a:gd name="connsiteY136" fmla="*/ 567604 h 1032158"/>
                <a:gd name="connsiteX137" fmla="*/ 843104 w 3024845"/>
                <a:gd name="connsiteY137" fmla="*/ 569765 h 1032158"/>
                <a:gd name="connsiteX138" fmla="*/ 843104 w 3024845"/>
                <a:gd name="connsiteY138" fmla="*/ 584898 h 1032158"/>
                <a:gd name="connsiteX139" fmla="*/ 847157 w 3024845"/>
                <a:gd name="connsiteY139" fmla="*/ 583006 h 1032158"/>
                <a:gd name="connsiteX140" fmla="*/ 847157 w 3024845"/>
                <a:gd name="connsiteY140" fmla="*/ 569765 h 1032158"/>
                <a:gd name="connsiteX141" fmla="*/ 848170 w 3024845"/>
                <a:gd name="connsiteY141" fmla="*/ 569765 h 1032158"/>
                <a:gd name="connsiteX142" fmla="*/ 855264 w 3024845"/>
                <a:gd name="connsiteY142" fmla="*/ 569765 h 1032158"/>
                <a:gd name="connsiteX143" fmla="*/ 855264 w 3024845"/>
                <a:gd name="connsiteY143" fmla="*/ 571387 h 1032158"/>
                <a:gd name="connsiteX144" fmla="*/ 855264 w 3024845"/>
                <a:gd name="connsiteY144" fmla="*/ 582736 h 1032158"/>
                <a:gd name="connsiteX145" fmla="*/ 856024 w 3024845"/>
                <a:gd name="connsiteY145" fmla="*/ 582736 h 1032158"/>
                <a:gd name="connsiteX146" fmla="*/ 861344 w 3024845"/>
                <a:gd name="connsiteY146" fmla="*/ 582736 h 1032158"/>
                <a:gd name="connsiteX147" fmla="*/ 909984 w 3024845"/>
                <a:gd name="connsiteY147" fmla="*/ 578413 h 1032158"/>
                <a:gd name="connsiteX148" fmla="*/ 909984 w 3024845"/>
                <a:gd name="connsiteY148" fmla="*/ 579764 h 1032158"/>
                <a:gd name="connsiteX149" fmla="*/ 909984 w 3024845"/>
                <a:gd name="connsiteY149" fmla="*/ 589221 h 1032158"/>
                <a:gd name="connsiteX150" fmla="*/ 910744 w 3024845"/>
                <a:gd name="connsiteY150" fmla="*/ 589221 h 1032158"/>
                <a:gd name="connsiteX151" fmla="*/ 916065 w 3024845"/>
                <a:gd name="connsiteY151" fmla="*/ 589221 h 1032158"/>
                <a:gd name="connsiteX152" fmla="*/ 916065 w 3024845"/>
                <a:gd name="connsiteY152" fmla="*/ 591383 h 1032158"/>
                <a:gd name="connsiteX153" fmla="*/ 916065 w 3024845"/>
                <a:gd name="connsiteY153" fmla="*/ 606516 h 1032158"/>
                <a:gd name="connsiteX154" fmla="*/ 918091 w 3024845"/>
                <a:gd name="connsiteY154" fmla="*/ 605165 h 1032158"/>
                <a:gd name="connsiteX155" fmla="*/ 932278 w 3024845"/>
                <a:gd name="connsiteY155" fmla="*/ 595707 h 1032158"/>
                <a:gd name="connsiteX156" fmla="*/ 938358 w 3024845"/>
                <a:gd name="connsiteY156" fmla="*/ 554633 h 1032158"/>
                <a:gd name="connsiteX157" fmla="*/ 939118 w 3024845"/>
                <a:gd name="connsiteY157" fmla="*/ 554363 h 1032158"/>
                <a:gd name="connsiteX158" fmla="*/ 944438 w 3024845"/>
                <a:gd name="connsiteY158" fmla="*/ 552471 h 1032158"/>
                <a:gd name="connsiteX159" fmla="*/ 946465 w 3024845"/>
                <a:gd name="connsiteY159" fmla="*/ 483294 h 1032158"/>
                <a:gd name="connsiteX160" fmla="*/ 948492 w 3024845"/>
                <a:gd name="connsiteY160" fmla="*/ 552471 h 1032158"/>
                <a:gd name="connsiteX161" fmla="*/ 949252 w 3024845"/>
                <a:gd name="connsiteY161" fmla="*/ 552741 h 1032158"/>
                <a:gd name="connsiteX162" fmla="*/ 954572 w 3024845"/>
                <a:gd name="connsiteY162" fmla="*/ 554633 h 1032158"/>
                <a:gd name="connsiteX163" fmla="*/ 954572 w 3024845"/>
                <a:gd name="connsiteY163" fmla="*/ 468162 h 1032158"/>
                <a:gd name="connsiteX164" fmla="*/ 958625 w 3024845"/>
                <a:gd name="connsiteY164" fmla="*/ 435735 h 1032158"/>
                <a:gd name="connsiteX165" fmla="*/ 997132 w 3024845"/>
                <a:gd name="connsiteY165" fmla="*/ 435735 h 1032158"/>
                <a:gd name="connsiteX166" fmla="*/ 997132 w 3024845"/>
                <a:gd name="connsiteY166" fmla="*/ 468162 h 1032158"/>
                <a:gd name="connsiteX167" fmla="*/ 997892 w 3024845"/>
                <a:gd name="connsiteY167" fmla="*/ 468162 h 1032158"/>
                <a:gd name="connsiteX168" fmla="*/ 1003212 w 3024845"/>
                <a:gd name="connsiteY168" fmla="*/ 468162 h 1032158"/>
                <a:gd name="connsiteX169" fmla="*/ 1003212 w 3024845"/>
                <a:gd name="connsiteY169" fmla="*/ 386014 h 1032158"/>
                <a:gd name="connsiteX170" fmla="*/ 1004986 w 3024845"/>
                <a:gd name="connsiteY170" fmla="*/ 386014 h 1032158"/>
                <a:gd name="connsiteX171" fmla="*/ 1017399 w 3024845"/>
                <a:gd name="connsiteY171" fmla="*/ 386014 h 1032158"/>
                <a:gd name="connsiteX172" fmla="*/ 1017399 w 3024845"/>
                <a:gd name="connsiteY172" fmla="*/ 384123 h 1032158"/>
                <a:gd name="connsiteX173" fmla="*/ 1017399 w 3024845"/>
                <a:gd name="connsiteY173" fmla="*/ 370882 h 1032158"/>
                <a:gd name="connsiteX174" fmla="*/ 1039693 w 3024845"/>
                <a:gd name="connsiteY174" fmla="*/ 370882 h 1032158"/>
                <a:gd name="connsiteX175" fmla="*/ 1039693 w 3024845"/>
                <a:gd name="connsiteY175" fmla="*/ 369801 h 1032158"/>
                <a:gd name="connsiteX176" fmla="*/ 1039693 w 3024845"/>
                <a:gd name="connsiteY176" fmla="*/ 362235 h 1032158"/>
                <a:gd name="connsiteX177" fmla="*/ 1041466 w 3024845"/>
                <a:gd name="connsiteY177" fmla="*/ 362235 h 1032158"/>
                <a:gd name="connsiteX178" fmla="*/ 1053880 w 3024845"/>
                <a:gd name="connsiteY178" fmla="*/ 362235 h 1032158"/>
                <a:gd name="connsiteX179" fmla="*/ 1053880 w 3024845"/>
                <a:gd name="connsiteY179" fmla="*/ 363316 h 1032158"/>
                <a:gd name="connsiteX180" fmla="*/ 1053880 w 3024845"/>
                <a:gd name="connsiteY180" fmla="*/ 370882 h 1032158"/>
                <a:gd name="connsiteX181" fmla="*/ 1054640 w 3024845"/>
                <a:gd name="connsiteY181" fmla="*/ 370882 h 1032158"/>
                <a:gd name="connsiteX182" fmla="*/ 1059960 w 3024845"/>
                <a:gd name="connsiteY182" fmla="*/ 370882 h 1032158"/>
                <a:gd name="connsiteX183" fmla="*/ 1070093 w 3024845"/>
                <a:gd name="connsiteY183" fmla="*/ 366558 h 1032158"/>
                <a:gd name="connsiteX184" fmla="*/ 1074146 w 3024845"/>
                <a:gd name="connsiteY184" fmla="*/ 369801 h 1032158"/>
                <a:gd name="connsiteX185" fmla="*/ 1074146 w 3024845"/>
                <a:gd name="connsiteY185" fmla="*/ 362235 h 1032158"/>
                <a:gd name="connsiteX186" fmla="*/ 1076426 w 3024845"/>
                <a:gd name="connsiteY186" fmla="*/ 362235 h 1032158"/>
                <a:gd name="connsiteX187" fmla="*/ 1092387 w 3024845"/>
                <a:gd name="connsiteY187" fmla="*/ 362235 h 1032158"/>
                <a:gd name="connsiteX188" fmla="*/ 1092387 w 3024845"/>
                <a:gd name="connsiteY188" fmla="*/ 363316 h 1032158"/>
                <a:gd name="connsiteX189" fmla="*/ 1092387 w 3024845"/>
                <a:gd name="connsiteY189" fmla="*/ 370882 h 1032158"/>
                <a:gd name="connsiteX190" fmla="*/ 1122787 w 3024845"/>
                <a:gd name="connsiteY190" fmla="*/ 370882 h 1032158"/>
                <a:gd name="connsiteX191" fmla="*/ 1122787 w 3024845"/>
                <a:gd name="connsiteY191" fmla="*/ 372503 h 1032158"/>
                <a:gd name="connsiteX192" fmla="*/ 1122787 w 3024845"/>
                <a:gd name="connsiteY192" fmla="*/ 383853 h 1032158"/>
                <a:gd name="connsiteX193" fmla="*/ 1149134 w 3024845"/>
                <a:gd name="connsiteY193" fmla="*/ 383853 h 1032158"/>
                <a:gd name="connsiteX194" fmla="*/ 1149134 w 3024845"/>
                <a:gd name="connsiteY194" fmla="*/ 414117 h 1032158"/>
                <a:gd name="connsiteX195" fmla="*/ 1149894 w 3024845"/>
                <a:gd name="connsiteY195" fmla="*/ 414117 h 1032158"/>
                <a:gd name="connsiteX196" fmla="*/ 1155214 w 3024845"/>
                <a:gd name="connsiteY196" fmla="*/ 414117 h 1032158"/>
                <a:gd name="connsiteX197" fmla="*/ 1155214 w 3024845"/>
                <a:gd name="connsiteY197" fmla="*/ 415198 h 1032158"/>
                <a:gd name="connsiteX198" fmla="*/ 1155214 w 3024845"/>
                <a:gd name="connsiteY198" fmla="*/ 422765 h 1032158"/>
                <a:gd name="connsiteX199" fmla="*/ 1159268 w 3024845"/>
                <a:gd name="connsiteY199" fmla="*/ 453029 h 1032158"/>
                <a:gd name="connsiteX200" fmla="*/ 1160028 w 3024845"/>
                <a:gd name="connsiteY200" fmla="*/ 453029 h 1032158"/>
                <a:gd name="connsiteX201" fmla="*/ 1165348 w 3024845"/>
                <a:gd name="connsiteY201" fmla="*/ 453029 h 1032158"/>
                <a:gd name="connsiteX202" fmla="*/ 1165348 w 3024845"/>
                <a:gd name="connsiteY202" fmla="*/ 453840 h 1032158"/>
                <a:gd name="connsiteX203" fmla="*/ 1165348 w 3024845"/>
                <a:gd name="connsiteY203" fmla="*/ 459515 h 1032158"/>
                <a:gd name="connsiteX204" fmla="*/ 1166361 w 3024845"/>
                <a:gd name="connsiteY204" fmla="*/ 459515 h 1032158"/>
                <a:gd name="connsiteX205" fmla="*/ 1173454 w 3024845"/>
                <a:gd name="connsiteY205" fmla="*/ 459515 h 1032158"/>
                <a:gd name="connsiteX206" fmla="*/ 1173454 w 3024845"/>
                <a:gd name="connsiteY206" fmla="*/ 489780 h 1032158"/>
                <a:gd name="connsiteX207" fmla="*/ 1175481 w 3024845"/>
                <a:gd name="connsiteY207" fmla="*/ 489780 h 1032158"/>
                <a:gd name="connsiteX208" fmla="*/ 1189668 w 3024845"/>
                <a:gd name="connsiteY208" fmla="*/ 489780 h 1032158"/>
                <a:gd name="connsiteX209" fmla="*/ 1189668 w 3024845"/>
                <a:gd name="connsiteY209" fmla="*/ 513559 h 1032158"/>
                <a:gd name="connsiteX210" fmla="*/ 1191695 w 3024845"/>
                <a:gd name="connsiteY210" fmla="*/ 515180 h 1032158"/>
                <a:gd name="connsiteX211" fmla="*/ 1191695 w 3024845"/>
                <a:gd name="connsiteY211" fmla="*/ 526530 h 1032158"/>
                <a:gd name="connsiteX212" fmla="*/ 1192455 w 3024845"/>
                <a:gd name="connsiteY212" fmla="*/ 526530 h 1032158"/>
                <a:gd name="connsiteX213" fmla="*/ 1197775 w 3024845"/>
                <a:gd name="connsiteY213" fmla="*/ 526530 h 1032158"/>
                <a:gd name="connsiteX214" fmla="*/ 1197775 w 3024845"/>
                <a:gd name="connsiteY214" fmla="*/ 550309 h 1032158"/>
                <a:gd name="connsiteX215" fmla="*/ 1199041 w 3024845"/>
                <a:gd name="connsiteY215" fmla="*/ 550309 h 1032158"/>
                <a:gd name="connsiteX216" fmla="*/ 1207908 w 3024845"/>
                <a:gd name="connsiteY216" fmla="*/ 550309 h 1032158"/>
                <a:gd name="connsiteX217" fmla="*/ 1209935 w 3024845"/>
                <a:gd name="connsiteY217" fmla="*/ 554363 h 1032158"/>
                <a:gd name="connsiteX218" fmla="*/ 1209935 w 3024845"/>
                <a:gd name="connsiteY218" fmla="*/ 567604 h 1032158"/>
                <a:gd name="connsiteX219" fmla="*/ 1211455 w 3024845"/>
                <a:gd name="connsiteY219" fmla="*/ 565712 h 1032158"/>
                <a:gd name="connsiteX220" fmla="*/ 1222095 w 3024845"/>
                <a:gd name="connsiteY220" fmla="*/ 552471 h 1032158"/>
                <a:gd name="connsiteX221" fmla="*/ 1250469 w 3024845"/>
                <a:gd name="connsiteY221" fmla="*/ 552471 h 1032158"/>
                <a:gd name="connsiteX222" fmla="*/ 1250469 w 3024845"/>
                <a:gd name="connsiteY222" fmla="*/ 638942 h 1032158"/>
                <a:gd name="connsiteX223" fmla="*/ 1251229 w 3024845"/>
                <a:gd name="connsiteY223" fmla="*/ 638942 h 1032158"/>
                <a:gd name="connsiteX224" fmla="*/ 1256549 w 3024845"/>
                <a:gd name="connsiteY224" fmla="*/ 638942 h 1032158"/>
                <a:gd name="connsiteX225" fmla="*/ 1257309 w 3024845"/>
                <a:gd name="connsiteY225" fmla="*/ 637591 h 1032158"/>
                <a:gd name="connsiteX226" fmla="*/ 1262629 w 3024845"/>
                <a:gd name="connsiteY226" fmla="*/ 628133 h 1032158"/>
                <a:gd name="connsiteX227" fmla="*/ 1262629 w 3024845"/>
                <a:gd name="connsiteY227" fmla="*/ 630025 h 1032158"/>
                <a:gd name="connsiteX228" fmla="*/ 1262629 w 3024845"/>
                <a:gd name="connsiteY228" fmla="*/ 643266 h 1032158"/>
                <a:gd name="connsiteX229" fmla="*/ 1266682 w 3024845"/>
                <a:gd name="connsiteY229" fmla="*/ 597869 h 1032158"/>
                <a:gd name="connsiteX230" fmla="*/ 1267442 w 3024845"/>
                <a:gd name="connsiteY230" fmla="*/ 597869 h 1032158"/>
                <a:gd name="connsiteX231" fmla="*/ 1272762 w 3024845"/>
                <a:gd name="connsiteY231" fmla="*/ 597869 h 1032158"/>
                <a:gd name="connsiteX232" fmla="*/ 1272762 w 3024845"/>
                <a:gd name="connsiteY232" fmla="*/ 533015 h 1032158"/>
                <a:gd name="connsiteX233" fmla="*/ 1273776 w 3024845"/>
                <a:gd name="connsiteY233" fmla="*/ 533015 h 1032158"/>
                <a:gd name="connsiteX234" fmla="*/ 1280869 w 3024845"/>
                <a:gd name="connsiteY234" fmla="*/ 533015 h 1032158"/>
                <a:gd name="connsiteX235" fmla="*/ 1293029 w 3024845"/>
                <a:gd name="connsiteY235" fmla="*/ 489780 h 1032158"/>
                <a:gd name="connsiteX236" fmla="*/ 1294296 w 3024845"/>
                <a:gd name="connsiteY236" fmla="*/ 489780 h 1032158"/>
                <a:gd name="connsiteX237" fmla="*/ 1303163 w 3024845"/>
                <a:gd name="connsiteY237" fmla="*/ 489780 h 1032158"/>
                <a:gd name="connsiteX238" fmla="*/ 1313296 w 3024845"/>
                <a:gd name="connsiteY238" fmla="*/ 533015 h 1032158"/>
                <a:gd name="connsiteX239" fmla="*/ 1314309 w 3024845"/>
                <a:gd name="connsiteY239" fmla="*/ 533015 h 1032158"/>
                <a:gd name="connsiteX240" fmla="*/ 1321403 w 3024845"/>
                <a:gd name="connsiteY240" fmla="*/ 533015 h 1032158"/>
                <a:gd name="connsiteX241" fmla="*/ 1321403 w 3024845"/>
                <a:gd name="connsiteY241" fmla="*/ 571927 h 1032158"/>
                <a:gd name="connsiteX242" fmla="*/ 1323176 w 3024845"/>
                <a:gd name="connsiteY242" fmla="*/ 571927 h 1032158"/>
                <a:gd name="connsiteX243" fmla="*/ 1335590 w 3024845"/>
                <a:gd name="connsiteY243" fmla="*/ 571927 h 1032158"/>
                <a:gd name="connsiteX244" fmla="*/ 1335590 w 3024845"/>
                <a:gd name="connsiteY244" fmla="*/ 574089 h 1032158"/>
                <a:gd name="connsiteX245" fmla="*/ 1335590 w 3024845"/>
                <a:gd name="connsiteY245" fmla="*/ 589221 h 1032158"/>
                <a:gd name="connsiteX246" fmla="*/ 1339643 w 3024845"/>
                <a:gd name="connsiteY246" fmla="*/ 587060 h 1032158"/>
                <a:gd name="connsiteX247" fmla="*/ 1339643 w 3024845"/>
                <a:gd name="connsiteY247" fmla="*/ 571927 h 1032158"/>
                <a:gd name="connsiteX248" fmla="*/ 1341163 w 3024845"/>
                <a:gd name="connsiteY248" fmla="*/ 571927 h 1032158"/>
                <a:gd name="connsiteX249" fmla="*/ 1351803 w 3024845"/>
                <a:gd name="connsiteY249" fmla="*/ 571927 h 1032158"/>
                <a:gd name="connsiteX250" fmla="*/ 1351803 w 3024845"/>
                <a:gd name="connsiteY250" fmla="*/ 573548 h 1032158"/>
                <a:gd name="connsiteX251" fmla="*/ 1351803 w 3024845"/>
                <a:gd name="connsiteY251" fmla="*/ 584898 h 1032158"/>
                <a:gd name="connsiteX252" fmla="*/ 1382204 w 3024845"/>
                <a:gd name="connsiteY252" fmla="*/ 584898 h 1032158"/>
                <a:gd name="connsiteX253" fmla="*/ 1382204 w 3024845"/>
                <a:gd name="connsiteY253" fmla="*/ 548148 h 1032158"/>
                <a:gd name="connsiteX254" fmla="*/ 1383470 w 3024845"/>
                <a:gd name="connsiteY254" fmla="*/ 548148 h 1032158"/>
                <a:gd name="connsiteX255" fmla="*/ 1392337 w 3024845"/>
                <a:gd name="connsiteY255" fmla="*/ 548148 h 1032158"/>
                <a:gd name="connsiteX256" fmla="*/ 1392337 w 3024845"/>
                <a:gd name="connsiteY256" fmla="*/ 569765 h 1032158"/>
                <a:gd name="connsiteX257" fmla="*/ 1394364 w 3024845"/>
                <a:gd name="connsiteY257" fmla="*/ 537339 h 1032158"/>
                <a:gd name="connsiteX258" fmla="*/ 1416657 w 3024845"/>
                <a:gd name="connsiteY258" fmla="*/ 537339 h 1032158"/>
                <a:gd name="connsiteX259" fmla="*/ 1416657 w 3024845"/>
                <a:gd name="connsiteY259" fmla="*/ 535717 h 1032158"/>
                <a:gd name="connsiteX260" fmla="*/ 1416657 w 3024845"/>
                <a:gd name="connsiteY260" fmla="*/ 524368 h 1032158"/>
                <a:gd name="connsiteX261" fmla="*/ 1417417 w 3024845"/>
                <a:gd name="connsiteY261" fmla="*/ 524368 h 1032158"/>
                <a:gd name="connsiteX262" fmla="*/ 1422737 w 3024845"/>
                <a:gd name="connsiteY262" fmla="*/ 524368 h 1032158"/>
                <a:gd name="connsiteX263" fmla="*/ 1422737 w 3024845"/>
                <a:gd name="connsiteY263" fmla="*/ 522477 h 1032158"/>
                <a:gd name="connsiteX264" fmla="*/ 1422737 w 3024845"/>
                <a:gd name="connsiteY264" fmla="*/ 509236 h 1032158"/>
                <a:gd name="connsiteX265" fmla="*/ 1426791 w 3024845"/>
                <a:gd name="connsiteY265" fmla="*/ 515721 h 1032158"/>
                <a:gd name="connsiteX266" fmla="*/ 1429071 w 3024845"/>
                <a:gd name="connsiteY266" fmla="*/ 515721 h 1032158"/>
                <a:gd name="connsiteX267" fmla="*/ 1445031 w 3024845"/>
                <a:gd name="connsiteY267" fmla="*/ 515721 h 1032158"/>
                <a:gd name="connsiteX268" fmla="*/ 1445031 w 3024845"/>
                <a:gd name="connsiteY268" fmla="*/ 514910 h 1032158"/>
                <a:gd name="connsiteX269" fmla="*/ 1445031 w 3024845"/>
                <a:gd name="connsiteY269" fmla="*/ 509236 h 1032158"/>
                <a:gd name="connsiteX270" fmla="*/ 1445791 w 3024845"/>
                <a:gd name="connsiteY270" fmla="*/ 509236 h 1032158"/>
                <a:gd name="connsiteX271" fmla="*/ 1451111 w 3024845"/>
                <a:gd name="connsiteY271" fmla="*/ 509236 h 1032158"/>
                <a:gd name="connsiteX272" fmla="*/ 1451111 w 3024845"/>
                <a:gd name="connsiteY272" fmla="*/ 510587 h 1032158"/>
                <a:gd name="connsiteX273" fmla="*/ 1451111 w 3024845"/>
                <a:gd name="connsiteY273" fmla="*/ 520045 h 1032158"/>
                <a:gd name="connsiteX274" fmla="*/ 1489618 w 3024845"/>
                <a:gd name="connsiteY274" fmla="*/ 520045 h 1032158"/>
                <a:gd name="connsiteX275" fmla="*/ 1489618 w 3024845"/>
                <a:gd name="connsiteY275" fmla="*/ 658398 h 1032158"/>
                <a:gd name="connsiteX276" fmla="*/ 1491138 w 3024845"/>
                <a:gd name="connsiteY276" fmla="*/ 658398 h 1032158"/>
                <a:gd name="connsiteX277" fmla="*/ 1501778 w 3024845"/>
                <a:gd name="connsiteY277" fmla="*/ 658398 h 1032158"/>
                <a:gd name="connsiteX278" fmla="*/ 1501778 w 3024845"/>
                <a:gd name="connsiteY278" fmla="*/ 645428 h 1032158"/>
                <a:gd name="connsiteX279" fmla="*/ 1505832 w 3024845"/>
                <a:gd name="connsiteY279" fmla="*/ 645428 h 1032158"/>
                <a:gd name="connsiteX280" fmla="*/ 1505832 w 3024845"/>
                <a:gd name="connsiteY280" fmla="*/ 658398 h 1032158"/>
                <a:gd name="connsiteX281" fmla="*/ 1536232 w 3024845"/>
                <a:gd name="connsiteY281" fmla="*/ 658398 h 1032158"/>
                <a:gd name="connsiteX282" fmla="*/ 1536232 w 3024845"/>
                <a:gd name="connsiteY282" fmla="*/ 628133 h 1032158"/>
                <a:gd name="connsiteX283" fmla="*/ 1548392 w 3024845"/>
                <a:gd name="connsiteY283" fmla="*/ 628133 h 1032158"/>
                <a:gd name="connsiteX284" fmla="*/ 1560552 w 3024845"/>
                <a:gd name="connsiteY284" fmla="*/ 625972 h 1032158"/>
                <a:gd name="connsiteX285" fmla="*/ 1564606 w 3024845"/>
                <a:gd name="connsiteY285" fmla="*/ 628133 h 1032158"/>
                <a:gd name="connsiteX286" fmla="*/ 1574739 w 3024845"/>
                <a:gd name="connsiteY286" fmla="*/ 628133 h 1032158"/>
                <a:gd name="connsiteX287" fmla="*/ 1574739 w 3024845"/>
                <a:gd name="connsiteY287" fmla="*/ 658398 h 1032158"/>
                <a:gd name="connsiteX288" fmla="*/ 1582846 w 3024845"/>
                <a:gd name="connsiteY288" fmla="*/ 658398 h 1032158"/>
                <a:gd name="connsiteX289" fmla="*/ 1582846 w 3024845"/>
                <a:gd name="connsiteY289" fmla="*/ 675693 h 1032158"/>
                <a:gd name="connsiteX290" fmla="*/ 1592182 w 3024845"/>
                <a:gd name="connsiteY290" fmla="*/ 676598 h 1032158"/>
                <a:gd name="connsiteX291" fmla="*/ 1605140 w 3024845"/>
                <a:gd name="connsiteY291" fmla="*/ 676598 h 1032158"/>
                <a:gd name="connsiteX292" fmla="*/ 1605140 w 3024845"/>
                <a:gd name="connsiteY292" fmla="*/ 660560 h 1032158"/>
                <a:gd name="connsiteX293" fmla="*/ 1673096 w 3024845"/>
                <a:gd name="connsiteY293" fmla="*/ 660560 h 1032158"/>
                <a:gd name="connsiteX294" fmla="*/ 1673096 w 3024845"/>
                <a:gd name="connsiteY294" fmla="*/ 575307 h 1032158"/>
                <a:gd name="connsiteX295" fmla="*/ 1745104 w 3024845"/>
                <a:gd name="connsiteY295" fmla="*/ 575307 h 1032158"/>
                <a:gd name="connsiteX296" fmla="*/ 1745104 w 3024845"/>
                <a:gd name="connsiteY296" fmla="*/ 654075 h 1032158"/>
                <a:gd name="connsiteX297" fmla="*/ 1747008 w 3024845"/>
                <a:gd name="connsiteY297" fmla="*/ 654075 h 1032158"/>
                <a:gd name="connsiteX298" fmla="*/ 1748250 w 3024845"/>
                <a:gd name="connsiteY298" fmla="*/ 676598 h 1032158"/>
                <a:gd name="connsiteX299" fmla="*/ 1757926 w 3024845"/>
                <a:gd name="connsiteY299" fmla="*/ 676598 h 1032158"/>
                <a:gd name="connsiteX300" fmla="*/ 1759168 w 3024845"/>
                <a:gd name="connsiteY300" fmla="*/ 654075 h 1032158"/>
                <a:gd name="connsiteX301" fmla="*/ 1765248 w 3024845"/>
                <a:gd name="connsiteY301" fmla="*/ 654075 h 1032158"/>
                <a:gd name="connsiteX302" fmla="*/ 1766490 w 3024845"/>
                <a:gd name="connsiteY302" fmla="*/ 676598 h 1032158"/>
                <a:gd name="connsiteX303" fmla="*/ 1817112 w 3024845"/>
                <a:gd name="connsiteY303" fmla="*/ 676598 h 1032158"/>
                <a:gd name="connsiteX304" fmla="*/ 1817112 w 3024845"/>
                <a:gd name="connsiteY304" fmla="*/ 513570 h 1032158"/>
                <a:gd name="connsiteX305" fmla="*/ 2014439 w 3024845"/>
                <a:gd name="connsiteY305" fmla="*/ 513570 h 1032158"/>
                <a:gd name="connsiteX306" fmla="*/ 2014439 w 3024845"/>
                <a:gd name="connsiteY306" fmla="*/ 676598 h 1032158"/>
                <a:gd name="connsiteX307" fmla="*/ 2033136 w 3024845"/>
                <a:gd name="connsiteY307" fmla="*/ 676598 h 1032158"/>
                <a:gd name="connsiteX308" fmla="*/ 2033136 w 3024845"/>
                <a:gd name="connsiteY308" fmla="*/ 593905 h 1032158"/>
                <a:gd name="connsiteX309" fmla="*/ 2128256 w 3024845"/>
                <a:gd name="connsiteY309" fmla="*/ 593905 h 1032158"/>
                <a:gd name="connsiteX310" fmla="*/ 2146266 w 3024845"/>
                <a:gd name="connsiteY310" fmla="*/ 104983 h 1032158"/>
                <a:gd name="connsiteX311" fmla="*/ 2150320 w 3024845"/>
                <a:gd name="connsiteY311" fmla="*/ 33644 h 1032158"/>
                <a:gd name="connsiteX312" fmla="*/ 2180720 w 3024845"/>
                <a:gd name="connsiteY312" fmla="*/ 528692 h 1032158"/>
                <a:gd name="connsiteX313" fmla="*/ 2245574 w 3024845"/>
                <a:gd name="connsiteY313" fmla="*/ 528692 h 1032158"/>
                <a:gd name="connsiteX314" fmla="*/ 2245574 w 3024845"/>
                <a:gd name="connsiteY314" fmla="*/ 604354 h 1032158"/>
                <a:gd name="connsiteX315" fmla="*/ 2253681 w 3024845"/>
                <a:gd name="connsiteY315" fmla="*/ 604354 h 1032158"/>
                <a:gd name="connsiteX316" fmla="*/ 2255708 w 3024845"/>
                <a:gd name="connsiteY316" fmla="*/ 597869 h 1032158"/>
                <a:gd name="connsiteX317" fmla="*/ 2261788 w 3024845"/>
                <a:gd name="connsiteY317" fmla="*/ 597869 h 1032158"/>
                <a:gd name="connsiteX318" fmla="*/ 2263815 w 3024845"/>
                <a:gd name="connsiteY318" fmla="*/ 606516 h 1032158"/>
                <a:gd name="connsiteX319" fmla="*/ 2275975 w 3024845"/>
                <a:gd name="connsiteY319" fmla="*/ 606516 h 1032158"/>
                <a:gd name="connsiteX320" fmla="*/ 2275975 w 3024845"/>
                <a:gd name="connsiteY320" fmla="*/ 600030 h 1032158"/>
                <a:gd name="connsiteX321" fmla="*/ 2298268 w 3024845"/>
                <a:gd name="connsiteY321" fmla="*/ 600030 h 1032158"/>
                <a:gd name="connsiteX322" fmla="*/ 2298268 w 3024845"/>
                <a:gd name="connsiteY322" fmla="*/ 606516 h 1032158"/>
                <a:gd name="connsiteX323" fmla="*/ 2318535 w 3024845"/>
                <a:gd name="connsiteY323" fmla="*/ 606516 h 1032158"/>
                <a:gd name="connsiteX324" fmla="*/ 2318535 w 3024845"/>
                <a:gd name="connsiteY324" fmla="*/ 651913 h 1032158"/>
                <a:gd name="connsiteX325" fmla="*/ 2332722 w 3024845"/>
                <a:gd name="connsiteY325" fmla="*/ 651913 h 1032158"/>
                <a:gd name="connsiteX326" fmla="*/ 2332722 w 3024845"/>
                <a:gd name="connsiteY326" fmla="*/ 638942 h 1032158"/>
                <a:gd name="connsiteX327" fmla="*/ 2348936 w 3024845"/>
                <a:gd name="connsiteY327" fmla="*/ 638942 h 1032158"/>
                <a:gd name="connsiteX328" fmla="*/ 2348936 w 3024845"/>
                <a:gd name="connsiteY328" fmla="*/ 459515 h 1032158"/>
                <a:gd name="connsiteX329" fmla="*/ 2355016 w 3024845"/>
                <a:gd name="connsiteY329" fmla="*/ 453029 h 1032158"/>
                <a:gd name="connsiteX330" fmla="*/ 2427977 w 3024845"/>
                <a:gd name="connsiteY330" fmla="*/ 453029 h 1032158"/>
                <a:gd name="connsiteX331" fmla="*/ 2427977 w 3024845"/>
                <a:gd name="connsiteY331" fmla="*/ 461677 h 1032158"/>
                <a:gd name="connsiteX332" fmla="*/ 2438110 w 3024845"/>
                <a:gd name="connsiteY332" fmla="*/ 461677 h 1032158"/>
                <a:gd name="connsiteX333" fmla="*/ 2438110 w 3024845"/>
                <a:gd name="connsiteY333" fmla="*/ 576251 h 1032158"/>
                <a:gd name="connsiteX334" fmla="*/ 2460404 w 3024845"/>
                <a:gd name="connsiteY334" fmla="*/ 576251 h 1032158"/>
                <a:gd name="connsiteX335" fmla="*/ 2460404 w 3024845"/>
                <a:gd name="connsiteY335" fmla="*/ 509236 h 1032158"/>
                <a:gd name="connsiteX336" fmla="*/ 2486751 w 3024845"/>
                <a:gd name="connsiteY336" fmla="*/ 509236 h 1032158"/>
                <a:gd name="connsiteX337" fmla="*/ 2490804 w 3024845"/>
                <a:gd name="connsiteY337" fmla="*/ 504912 h 1032158"/>
                <a:gd name="connsiteX338" fmla="*/ 2498911 w 3024845"/>
                <a:gd name="connsiteY338" fmla="*/ 504912 h 1032158"/>
                <a:gd name="connsiteX339" fmla="*/ 2502964 w 3024845"/>
                <a:gd name="connsiteY339" fmla="*/ 509236 h 1032158"/>
                <a:gd name="connsiteX340" fmla="*/ 2525258 w 3024845"/>
                <a:gd name="connsiteY340" fmla="*/ 509236 h 1032158"/>
                <a:gd name="connsiteX341" fmla="*/ 2525258 w 3024845"/>
                <a:gd name="connsiteY341" fmla="*/ 392500 h 1032158"/>
                <a:gd name="connsiteX342" fmla="*/ 2582005 w 3024845"/>
                <a:gd name="connsiteY342" fmla="*/ 381691 h 1032158"/>
                <a:gd name="connsiteX343" fmla="*/ 2582005 w 3024845"/>
                <a:gd name="connsiteY343" fmla="*/ 382772 h 1032158"/>
                <a:gd name="connsiteX344" fmla="*/ 2582005 w 3024845"/>
                <a:gd name="connsiteY344" fmla="*/ 390338 h 1032158"/>
                <a:gd name="connsiteX345" fmla="*/ 2608352 w 3024845"/>
                <a:gd name="connsiteY345" fmla="*/ 390338 h 1032158"/>
                <a:gd name="connsiteX346" fmla="*/ 2608352 w 3024845"/>
                <a:gd name="connsiteY346" fmla="*/ 645428 h 1032158"/>
                <a:gd name="connsiteX347" fmla="*/ 2630646 w 3024845"/>
                <a:gd name="connsiteY347" fmla="*/ 645428 h 1032158"/>
                <a:gd name="connsiteX348" fmla="*/ 2630646 w 3024845"/>
                <a:gd name="connsiteY348" fmla="*/ 641104 h 1032158"/>
                <a:gd name="connsiteX349" fmla="*/ 2642806 w 3024845"/>
                <a:gd name="connsiteY349" fmla="*/ 641104 h 1032158"/>
                <a:gd name="connsiteX350" fmla="*/ 2642806 w 3024845"/>
                <a:gd name="connsiteY350" fmla="*/ 645428 h 1032158"/>
                <a:gd name="connsiteX351" fmla="*/ 2667126 w 3024845"/>
                <a:gd name="connsiteY351" fmla="*/ 645428 h 1032158"/>
                <a:gd name="connsiteX352" fmla="*/ 2667126 w 3024845"/>
                <a:gd name="connsiteY352" fmla="*/ 632457 h 1032158"/>
                <a:gd name="connsiteX353" fmla="*/ 2695500 w 3024845"/>
                <a:gd name="connsiteY353" fmla="*/ 632457 h 1032158"/>
                <a:gd name="connsiteX354" fmla="*/ 2707660 w 3024845"/>
                <a:gd name="connsiteY354" fmla="*/ 628133 h 1032158"/>
                <a:gd name="connsiteX355" fmla="*/ 2727927 w 3024845"/>
                <a:gd name="connsiteY355" fmla="*/ 632457 h 1032158"/>
                <a:gd name="connsiteX356" fmla="*/ 2727927 w 3024845"/>
                <a:gd name="connsiteY356" fmla="*/ 615163 h 1032158"/>
                <a:gd name="connsiteX357" fmla="*/ 2736034 w 3024845"/>
                <a:gd name="connsiteY357" fmla="*/ 615163 h 1032158"/>
                <a:gd name="connsiteX358" fmla="*/ 2736034 w 3024845"/>
                <a:gd name="connsiteY358" fmla="*/ 602192 h 1032158"/>
                <a:gd name="connsiteX359" fmla="*/ 2792781 w 3024845"/>
                <a:gd name="connsiteY359" fmla="*/ 602192 h 1032158"/>
                <a:gd name="connsiteX360" fmla="*/ 2792781 w 3024845"/>
                <a:gd name="connsiteY360" fmla="*/ 571927 h 1032158"/>
                <a:gd name="connsiteX361" fmla="*/ 2811021 w 3024845"/>
                <a:gd name="connsiteY361" fmla="*/ 571927 h 1032158"/>
                <a:gd name="connsiteX362" fmla="*/ 2811021 w 3024845"/>
                <a:gd name="connsiteY362" fmla="*/ 565442 h 1032158"/>
                <a:gd name="connsiteX363" fmla="*/ 2823181 w 3024845"/>
                <a:gd name="connsiteY363" fmla="*/ 565442 h 1032158"/>
                <a:gd name="connsiteX364" fmla="*/ 2823181 w 3024845"/>
                <a:gd name="connsiteY364" fmla="*/ 571927 h 1032158"/>
                <a:gd name="connsiteX365" fmla="*/ 2839395 w 3024845"/>
                <a:gd name="connsiteY365" fmla="*/ 571927 h 1032158"/>
                <a:gd name="connsiteX366" fmla="*/ 2839395 w 3024845"/>
                <a:gd name="connsiteY366" fmla="*/ 621648 h 1032158"/>
                <a:gd name="connsiteX367" fmla="*/ 2871822 w 3024845"/>
                <a:gd name="connsiteY367" fmla="*/ 621648 h 1032158"/>
                <a:gd name="connsiteX368" fmla="*/ 2871822 w 3024845"/>
                <a:gd name="connsiteY368" fmla="*/ 595707 h 1032158"/>
                <a:gd name="connsiteX369" fmla="*/ 2910329 w 3024845"/>
                <a:gd name="connsiteY369" fmla="*/ 595707 h 1032158"/>
                <a:gd name="connsiteX370" fmla="*/ 2910329 w 3024845"/>
                <a:gd name="connsiteY370" fmla="*/ 565442 h 1032158"/>
                <a:gd name="connsiteX371" fmla="*/ 2958970 w 3024845"/>
                <a:gd name="connsiteY371" fmla="*/ 565442 h 1032158"/>
                <a:gd name="connsiteX372" fmla="*/ 2958970 w 3024845"/>
                <a:gd name="connsiteY372" fmla="*/ 676598 h 1032158"/>
                <a:gd name="connsiteX373" fmla="*/ 2958970 w 3024845"/>
                <a:gd name="connsiteY373" fmla="*/ 690377 h 1032158"/>
                <a:gd name="connsiteX374" fmla="*/ 3024845 w 3024845"/>
                <a:gd name="connsiteY374" fmla="*/ 690377 h 1032158"/>
                <a:gd name="connsiteX375" fmla="*/ 3024845 w 3024845"/>
                <a:gd name="connsiteY375" fmla="*/ 1032158 h 1032158"/>
                <a:gd name="connsiteX376" fmla="*/ 2054 w 3024845"/>
                <a:gd name="connsiteY376" fmla="*/ 1029825 h 1032158"/>
                <a:gd name="connsiteX377" fmla="*/ 0 w 3024845"/>
                <a:gd name="connsiteY377" fmla="*/ 595707 h 1032158"/>
                <a:gd name="connsiteX378" fmla="*/ 20267 w 3024845"/>
                <a:gd name="connsiteY378" fmla="*/ 595707 h 1032158"/>
                <a:gd name="connsiteX379" fmla="*/ 20774 w 3024845"/>
                <a:gd name="connsiteY379" fmla="*/ 594626 h 1032158"/>
                <a:gd name="connsiteX380" fmla="*/ 24320 w 3024845"/>
                <a:gd name="connsiteY380" fmla="*/ 587060 h 1032158"/>
                <a:gd name="connsiteX381" fmla="*/ 26094 w 3024845"/>
                <a:gd name="connsiteY381" fmla="*/ 587330 h 1032158"/>
                <a:gd name="connsiteX382" fmla="*/ 38507 w 3024845"/>
                <a:gd name="connsiteY382" fmla="*/ 589221 h 1032158"/>
                <a:gd name="connsiteX383" fmla="*/ 39014 w 3024845"/>
                <a:gd name="connsiteY383" fmla="*/ 590573 h 1032158"/>
                <a:gd name="connsiteX384" fmla="*/ 42560 w 3024845"/>
                <a:gd name="connsiteY384" fmla="*/ 600030 h 1032158"/>
                <a:gd name="connsiteX385" fmla="*/ 68907 w 3024845"/>
                <a:gd name="connsiteY385" fmla="*/ 602192 h 1032158"/>
                <a:gd name="connsiteX386" fmla="*/ 68907 w 3024845"/>
                <a:gd name="connsiteY386" fmla="*/ 478971 h 1032158"/>
                <a:gd name="connsiteX387" fmla="*/ 70934 w 3024845"/>
                <a:gd name="connsiteY387" fmla="*/ 478971 h 1032158"/>
                <a:gd name="connsiteX388" fmla="*/ 85121 w 3024845"/>
                <a:gd name="connsiteY388" fmla="*/ 478971 h 1032158"/>
                <a:gd name="connsiteX389" fmla="*/ 85121 w 3024845"/>
                <a:gd name="connsiteY389" fmla="*/ 342779 h 1032158"/>
                <a:gd name="connsiteX390" fmla="*/ 86894 w 3024845"/>
                <a:gd name="connsiteY390" fmla="*/ 342779 h 1032158"/>
                <a:gd name="connsiteX391" fmla="*/ 99308 w 3024845"/>
                <a:gd name="connsiteY391" fmla="*/ 342779 h 1032158"/>
                <a:gd name="connsiteX392" fmla="*/ 99308 w 3024845"/>
                <a:gd name="connsiteY392" fmla="*/ 228205 h 1032158"/>
                <a:gd name="connsiteX393" fmla="*/ 103361 w 3024845"/>
                <a:gd name="connsiteY393" fmla="*/ 200101 h 1032158"/>
                <a:gd name="connsiteX394" fmla="*/ 105388 w 3024845"/>
                <a:gd name="connsiteY394" fmla="*/ 200101 h 1032158"/>
                <a:gd name="connsiteX395" fmla="*/ 119575 w 3024845"/>
                <a:gd name="connsiteY395" fmla="*/ 200101 h 1032158"/>
                <a:gd name="connsiteX0" fmla="*/ 119575 w 3024845"/>
                <a:gd name="connsiteY0" fmla="*/ 95357 h 927414"/>
                <a:gd name="connsiteX1" fmla="*/ 200642 w 3024845"/>
                <a:gd name="connsiteY1" fmla="*/ 93196 h 927414"/>
                <a:gd name="connsiteX2" fmla="*/ 202669 w 3024845"/>
                <a:gd name="connsiteY2" fmla="*/ 93196 h 927414"/>
                <a:gd name="connsiteX3" fmla="*/ 216856 w 3024845"/>
                <a:gd name="connsiteY3" fmla="*/ 93196 h 927414"/>
                <a:gd name="connsiteX4" fmla="*/ 216856 w 3024845"/>
                <a:gd name="connsiteY4" fmla="*/ 116975 h 927414"/>
                <a:gd name="connsiteX5" fmla="*/ 217363 w 3024845"/>
                <a:gd name="connsiteY5" fmla="*/ 117786 h 927414"/>
                <a:gd name="connsiteX6" fmla="*/ 220909 w 3024845"/>
                <a:gd name="connsiteY6" fmla="*/ 123461 h 927414"/>
                <a:gd name="connsiteX7" fmla="*/ 220909 w 3024845"/>
                <a:gd name="connsiteY7" fmla="*/ 238035 h 927414"/>
                <a:gd name="connsiteX8" fmla="*/ 223189 w 3024845"/>
                <a:gd name="connsiteY8" fmla="*/ 238035 h 927414"/>
                <a:gd name="connsiteX9" fmla="*/ 239150 w 3024845"/>
                <a:gd name="connsiteY9" fmla="*/ 238035 h 927414"/>
                <a:gd name="connsiteX10" fmla="*/ 239150 w 3024845"/>
                <a:gd name="connsiteY10" fmla="*/ 378550 h 927414"/>
                <a:gd name="connsiteX11" fmla="*/ 240670 w 3024845"/>
                <a:gd name="connsiteY11" fmla="*/ 378280 h 927414"/>
                <a:gd name="connsiteX12" fmla="*/ 251310 w 3024845"/>
                <a:gd name="connsiteY12" fmla="*/ 376389 h 927414"/>
                <a:gd name="connsiteX13" fmla="*/ 249283 w 3024845"/>
                <a:gd name="connsiteY13" fmla="*/ 465021 h 927414"/>
                <a:gd name="connsiteX14" fmla="*/ 250803 w 3024845"/>
                <a:gd name="connsiteY14" fmla="*/ 465292 h 927414"/>
                <a:gd name="connsiteX15" fmla="*/ 261443 w 3024845"/>
                <a:gd name="connsiteY15" fmla="*/ 467183 h 927414"/>
                <a:gd name="connsiteX16" fmla="*/ 261696 w 3024845"/>
                <a:gd name="connsiteY16" fmla="*/ 467994 h 927414"/>
                <a:gd name="connsiteX17" fmla="*/ 263470 w 3024845"/>
                <a:gd name="connsiteY17" fmla="*/ 473669 h 927414"/>
                <a:gd name="connsiteX18" fmla="*/ 264230 w 3024845"/>
                <a:gd name="connsiteY18" fmla="*/ 471237 h 927414"/>
                <a:gd name="connsiteX19" fmla="*/ 269550 w 3024845"/>
                <a:gd name="connsiteY19" fmla="*/ 454213 h 927414"/>
                <a:gd name="connsiteX20" fmla="*/ 271323 w 3024845"/>
                <a:gd name="connsiteY20" fmla="*/ 454213 h 927414"/>
                <a:gd name="connsiteX21" fmla="*/ 283737 w 3024845"/>
                <a:gd name="connsiteY21" fmla="*/ 454213 h 927414"/>
                <a:gd name="connsiteX22" fmla="*/ 283737 w 3024845"/>
                <a:gd name="connsiteY22" fmla="*/ 486639 h 927414"/>
                <a:gd name="connsiteX23" fmla="*/ 284750 w 3024845"/>
                <a:gd name="connsiteY23" fmla="*/ 487180 h 927414"/>
                <a:gd name="connsiteX24" fmla="*/ 291844 w 3024845"/>
                <a:gd name="connsiteY24" fmla="*/ 490963 h 927414"/>
                <a:gd name="connsiteX25" fmla="*/ 291844 w 3024845"/>
                <a:gd name="connsiteY25" fmla="*/ 492314 h 927414"/>
                <a:gd name="connsiteX26" fmla="*/ 291844 w 3024845"/>
                <a:gd name="connsiteY26" fmla="*/ 501772 h 927414"/>
                <a:gd name="connsiteX27" fmla="*/ 336431 w 3024845"/>
                <a:gd name="connsiteY27" fmla="*/ 501772 h 927414"/>
                <a:gd name="connsiteX28" fmla="*/ 336431 w 3024845"/>
                <a:gd name="connsiteY28" fmla="*/ 502853 h 927414"/>
                <a:gd name="connsiteX29" fmla="*/ 336431 w 3024845"/>
                <a:gd name="connsiteY29" fmla="*/ 510419 h 927414"/>
                <a:gd name="connsiteX30" fmla="*/ 338457 w 3024845"/>
                <a:gd name="connsiteY30" fmla="*/ 510419 h 927414"/>
                <a:gd name="connsiteX31" fmla="*/ 352644 w 3024845"/>
                <a:gd name="connsiteY31" fmla="*/ 510419 h 927414"/>
                <a:gd name="connsiteX32" fmla="*/ 352644 w 3024845"/>
                <a:gd name="connsiteY32" fmla="*/ 480154 h 927414"/>
                <a:gd name="connsiteX33" fmla="*/ 397231 w 3024845"/>
                <a:gd name="connsiteY33" fmla="*/ 480154 h 927414"/>
                <a:gd name="connsiteX34" fmla="*/ 397231 w 3024845"/>
                <a:gd name="connsiteY34" fmla="*/ 478803 h 927414"/>
                <a:gd name="connsiteX35" fmla="*/ 397231 w 3024845"/>
                <a:gd name="connsiteY35" fmla="*/ 469345 h 927414"/>
                <a:gd name="connsiteX36" fmla="*/ 398245 w 3024845"/>
                <a:gd name="connsiteY36" fmla="*/ 469345 h 927414"/>
                <a:gd name="connsiteX37" fmla="*/ 405338 w 3024845"/>
                <a:gd name="connsiteY37" fmla="*/ 469345 h 927414"/>
                <a:gd name="connsiteX38" fmla="*/ 405338 w 3024845"/>
                <a:gd name="connsiteY38" fmla="*/ 467454 h 927414"/>
                <a:gd name="connsiteX39" fmla="*/ 405338 w 3024845"/>
                <a:gd name="connsiteY39" fmla="*/ 454213 h 927414"/>
                <a:gd name="connsiteX40" fmla="*/ 406098 w 3024845"/>
                <a:gd name="connsiteY40" fmla="*/ 454213 h 927414"/>
                <a:gd name="connsiteX41" fmla="*/ 411418 w 3024845"/>
                <a:gd name="connsiteY41" fmla="*/ 454213 h 927414"/>
                <a:gd name="connsiteX42" fmla="*/ 411418 w 3024845"/>
                <a:gd name="connsiteY42" fmla="*/ 453132 h 927414"/>
                <a:gd name="connsiteX43" fmla="*/ 411418 w 3024845"/>
                <a:gd name="connsiteY43" fmla="*/ 445565 h 927414"/>
                <a:gd name="connsiteX44" fmla="*/ 413445 w 3024845"/>
                <a:gd name="connsiteY44" fmla="*/ 445565 h 927414"/>
                <a:gd name="connsiteX45" fmla="*/ 427632 w 3024845"/>
                <a:gd name="connsiteY45" fmla="*/ 445565 h 927414"/>
                <a:gd name="connsiteX46" fmla="*/ 427632 w 3024845"/>
                <a:gd name="connsiteY46" fmla="*/ 446646 h 927414"/>
                <a:gd name="connsiteX47" fmla="*/ 427632 w 3024845"/>
                <a:gd name="connsiteY47" fmla="*/ 454213 h 927414"/>
                <a:gd name="connsiteX48" fmla="*/ 449925 w 3024845"/>
                <a:gd name="connsiteY48" fmla="*/ 454213 h 927414"/>
                <a:gd name="connsiteX49" fmla="*/ 449925 w 3024845"/>
                <a:gd name="connsiteY49" fmla="*/ 452321 h 927414"/>
                <a:gd name="connsiteX50" fmla="*/ 449925 w 3024845"/>
                <a:gd name="connsiteY50" fmla="*/ 439080 h 927414"/>
                <a:gd name="connsiteX51" fmla="*/ 451699 w 3024845"/>
                <a:gd name="connsiteY51" fmla="*/ 439080 h 927414"/>
                <a:gd name="connsiteX52" fmla="*/ 464112 w 3024845"/>
                <a:gd name="connsiteY52" fmla="*/ 439080 h 927414"/>
                <a:gd name="connsiteX53" fmla="*/ 464112 w 3024845"/>
                <a:gd name="connsiteY53" fmla="*/ 462860 h 927414"/>
                <a:gd name="connsiteX54" fmla="*/ 465126 w 3024845"/>
                <a:gd name="connsiteY54" fmla="*/ 462860 h 927414"/>
                <a:gd name="connsiteX55" fmla="*/ 472219 w 3024845"/>
                <a:gd name="connsiteY55" fmla="*/ 462860 h 927414"/>
                <a:gd name="connsiteX56" fmla="*/ 472219 w 3024845"/>
                <a:gd name="connsiteY56" fmla="*/ 461779 h 927414"/>
                <a:gd name="connsiteX57" fmla="*/ 472219 w 3024845"/>
                <a:gd name="connsiteY57" fmla="*/ 454213 h 927414"/>
                <a:gd name="connsiteX58" fmla="*/ 473992 w 3024845"/>
                <a:gd name="connsiteY58" fmla="*/ 454213 h 927414"/>
                <a:gd name="connsiteX59" fmla="*/ 486406 w 3024845"/>
                <a:gd name="connsiteY59" fmla="*/ 454213 h 927414"/>
                <a:gd name="connsiteX60" fmla="*/ 486406 w 3024845"/>
                <a:gd name="connsiteY60" fmla="*/ 480154 h 927414"/>
                <a:gd name="connsiteX61" fmla="*/ 488433 w 3024845"/>
                <a:gd name="connsiteY61" fmla="*/ 480154 h 927414"/>
                <a:gd name="connsiteX62" fmla="*/ 502619 w 3024845"/>
                <a:gd name="connsiteY62" fmla="*/ 480154 h 927414"/>
                <a:gd name="connsiteX63" fmla="*/ 502619 w 3024845"/>
                <a:gd name="connsiteY63" fmla="*/ 481775 h 927414"/>
                <a:gd name="connsiteX64" fmla="*/ 502619 w 3024845"/>
                <a:gd name="connsiteY64" fmla="*/ 493125 h 927414"/>
                <a:gd name="connsiteX65" fmla="*/ 503379 w 3024845"/>
                <a:gd name="connsiteY65" fmla="*/ 493125 h 927414"/>
                <a:gd name="connsiteX66" fmla="*/ 508700 w 3024845"/>
                <a:gd name="connsiteY66" fmla="*/ 493125 h 927414"/>
                <a:gd name="connsiteX67" fmla="*/ 508700 w 3024845"/>
                <a:gd name="connsiteY67" fmla="*/ 492314 h 927414"/>
                <a:gd name="connsiteX68" fmla="*/ 508700 w 3024845"/>
                <a:gd name="connsiteY68" fmla="*/ 486639 h 927414"/>
                <a:gd name="connsiteX69" fmla="*/ 539100 w 3024845"/>
                <a:gd name="connsiteY69" fmla="*/ 486639 h 927414"/>
                <a:gd name="connsiteX70" fmla="*/ 539100 w 3024845"/>
                <a:gd name="connsiteY70" fmla="*/ 510419 h 927414"/>
                <a:gd name="connsiteX71" fmla="*/ 540113 w 3024845"/>
                <a:gd name="connsiteY71" fmla="*/ 510419 h 927414"/>
                <a:gd name="connsiteX72" fmla="*/ 547207 w 3024845"/>
                <a:gd name="connsiteY72" fmla="*/ 510419 h 927414"/>
                <a:gd name="connsiteX73" fmla="*/ 547207 w 3024845"/>
                <a:gd name="connsiteY73" fmla="*/ 511500 h 927414"/>
                <a:gd name="connsiteX74" fmla="*/ 547207 w 3024845"/>
                <a:gd name="connsiteY74" fmla="*/ 519066 h 927414"/>
                <a:gd name="connsiteX75" fmla="*/ 547967 w 3024845"/>
                <a:gd name="connsiteY75" fmla="*/ 519066 h 927414"/>
                <a:gd name="connsiteX76" fmla="*/ 553287 w 3024845"/>
                <a:gd name="connsiteY76" fmla="*/ 519066 h 927414"/>
                <a:gd name="connsiteX77" fmla="*/ 553287 w 3024845"/>
                <a:gd name="connsiteY77" fmla="*/ 516904 h 927414"/>
                <a:gd name="connsiteX78" fmla="*/ 553287 w 3024845"/>
                <a:gd name="connsiteY78" fmla="*/ 501772 h 927414"/>
                <a:gd name="connsiteX79" fmla="*/ 554300 w 3024845"/>
                <a:gd name="connsiteY79" fmla="*/ 501772 h 927414"/>
                <a:gd name="connsiteX80" fmla="*/ 561394 w 3024845"/>
                <a:gd name="connsiteY80" fmla="*/ 501772 h 927414"/>
                <a:gd name="connsiteX81" fmla="*/ 561394 w 3024845"/>
                <a:gd name="connsiteY81" fmla="*/ 502853 h 927414"/>
                <a:gd name="connsiteX82" fmla="*/ 561394 w 3024845"/>
                <a:gd name="connsiteY82" fmla="*/ 510419 h 927414"/>
                <a:gd name="connsiteX83" fmla="*/ 566714 w 3024845"/>
                <a:gd name="connsiteY83" fmla="*/ 508426 h 927414"/>
                <a:gd name="connsiteX84" fmla="*/ 567474 w 3024845"/>
                <a:gd name="connsiteY84" fmla="*/ 507446 h 927414"/>
                <a:gd name="connsiteX85" fmla="*/ 567474 w 3024845"/>
                <a:gd name="connsiteY85" fmla="*/ 501772 h 927414"/>
                <a:gd name="connsiteX86" fmla="*/ 605981 w 3024845"/>
                <a:gd name="connsiteY86" fmla="*/ 501772 h 927414"/>
                <a:gd name="connsiteX87" fmla="*/ 605981 w 3024845"/>
                <a:gd name="connsiteY87" fmla="*/ 525551 h 927414"/>
                <a:gd name="connsiteX88" fmla="*/ 608007 w 3024845"/>
                <a:gd name="connsiteY88" fmla="*/ 525551 h 927414"/>
                <a:gd name="connsiteX89" fmla="*/ 622194 w 3024845"/>
                <a:gd name="connsiteY89" fmla="*/ 525551 h 927414"/>
                <a:gd name="connsiteX90" fmla="*/ 622194 w 3024845"/>
                <a:gd name="connsiteY90" fmla="*/ 526632 h 927414"/>
                <a:gd name="connsiteX91" fmla="*/ 622194 w 3024845"/>
                <a:gd name="connsiteY91" fmla="*/ 534198 h 927414"/>
                <a:gd name="connsiteX92" fmla="*/ 623968 w 3024845"/>
                <a:gd name="connsiteY92" fmla="*/ 534198 h 927414"/>
                <a:gd name="connsiteX93" fmla="*/ 636381 w 3024845"/>
                <a:gd name="connsiteY93" fmla="*/ 534198 h 927414"/>
                <a:gd name="connsiteX94" fmla="*/ 636381 w 3024845"/>
                <a:gd name="connsiteY94" fmla="*/ 510419 h 927414"/>
                <a:gd name="connsiteX95" fmla="*/ 637394 w 3024845"/>
                <a:gd name="connsiteY95" fmla="*/ 510419 h 927414"/>
                <a:gd name="connsiteX96" fmla="*/ 644488 w 3024845"/>
                <a:gd name="connsiteY96" fmla="*/ 510419 h 927414"/>
                <a:gd name="connsiteX97" fmla="*/ 644488 w 3024845"/>
                <a:gd name="connsiteY97" fmla="*/ 477992 h 927414"/>
                <a:gd name="connsiteX98" fmla="*/ 645501 w 3024845"/>
                <a:gd name="connsiteY98" fmla="*/ 477992 h 927414"/>
                <a:gd name="connsiteX99" fmla="*/ 652595 w 3024845"/>
                <a:gd name="connsiteY99" fmla="*/ 477992 h 927414"/>
                <a:gd name="connsiteX100" fmla="*/ 652595 w 3024845"/>
                <a:gd name="connsiteY100" fmla="*/ 476101 h 927414"/>
                <a:gd name="connsiteX101" fmla="*/ 652595 w 3024845"/>
                <a:gd name="connsiteY101" fmla="*/ 462860 h 927414"/>
                <a:gd name="connsiteX102" fmla="*/ 651328 w 3024845"/>
                <a:gd name="connsiteY102" fmla="*/ 461238 h 927414"/>
                <a:gd name="connsiteX103" fmla="*/ 656648 w 3024845"/>
                <a:gd name="connsiteY103" fmla="*/ 449889 h 927414"/>
                <a:gd name="connsiteX104" fmla="*/ 664755 w 3024845"/>
                <a:gd name="connsiteY104" fmla="*/ 477992 h 927414"/>
                <a:gd name="connsiteX105" fmla="*/ 665515 w 3024845"/>
                <a:gd name="connsiteY105" fmla="*/ 477992 h 927414"/>
                <a:gd name="connsiteX106" fmla="*/ 670835 w 3024845"/>
                <a:gd name="connsiteY106" fmla="*/ 477992 h 927414"/>
                <a:gd name="connsiteX107" fmla="*/ 670835 w 3024845"/>
                <a:gd name="connsiteY107" fmla="*/ 372065 h 927414"/>
                <a:gd name="connsiteX108" fmla="*/ 672355 w 3024845"/>
                <a:gd name="connsiteY108" fmla="*/ 372065 h 927414"/>
                <a:gd name="connsiteX109" fmla="*/ 682995 w 3024845"/>
                <a:gd name="connsiteY109" fmla="*/ 372065 h 927414"/>
                <a:gd name="connsiteX110" fmla="*/ 682995 w 3024845"/>
                <a:gd name="connsiteY110" fmla="*/ 324506 h 927414"/>
                <a:gd name="connsiteX111" fmla="*/ 709342 w 3024845"/>
                <a:gd name="connsiteY111" fmla="*/ 324506 h 927414"/>
                <a:gd name="connsiteX112" fmla="*/ 709342 w 3024845"/>
                <a:gd name="connsiteY112" fmla="*/ 302888 h 927414"/>
                <a:gd name="connsiteX113" fmla="*/ 743796 w 3024845"/>
                <a:gd name="connsiteY113" fmla="*/ 302888 h 927414"/>
                <a:gd name="connsiteX114" fmla="*/ 743796 w 3024845"/>
                <a:gd name="connsiteY114" fmla="*/ 305320 h 927414"/>
                <a:gd name="connsiteX115" fmla="*/ 743796 w 3024845"/>
                <a:gd name="connsiteY115" fmla="*/ 322344 h 927414"/>
                <a:gd name="connsiteX116" fmla="*/ 746076 w 3024845"/>
                <a:gd name="connsiteY116" fmla="*/ 322344 h 927414"/>
                <a:gd name="connsiteX117" fmla="*/ 762036 w 3024845"/>
                <a:gd name="connsiteY117" fmla="*/ 322344 h 927414"/>
                <a:gd name="connsiteX118" fmla="*/ 762036 w 3024845"/>
                <a:gd name="connsiteY118" fmla="*/ 369903 h 927414"/>
                <a:gd name="connsiteX119" fmla="*/ 763049 w 3024845"/>
                <a:gd name="connsiteY119" fmla="*/ 369903 h 927414"/>
                <a:gd name="connsiteX120" fmla="*/ 770143 w 3024845"/>
                <a:gd name="connsiteY120" fmla="*/ 369903 h 927414"/>
                <a:gd name="connsiteX121" fmla="*/ 784330 w 3024845"/>
                <a:gd name="connsiteY121" fmla="*/ 374227 h 927414"/>
                <a:gd name="connsiteX122" fmla="*/ 784330 w 3024845"/>
                <a:gd name="connsiteY122" fmla="*/ 413139 h 927414"/>
                <a:gd name="connsiteX123" fmla="*/ 785343 w 3024845"/>
                <a:gd name="connsiteY123" fmla="*/ 413139 h 927414"/>
                <a:gd name="connsiteX124" fmla="*/ 792436 w 3024845"/>
                <a:gd name="connsiteY124" fmla="*/ 413139 h 927414"/>
                <a:gd name="connsiteX125" fmla="*/ 792436 w 3024845"/>
                <a:gd name="connsiteY125" fmla="*/ 414760 h 927414"/>
                <a:gd name="connsiteX126" fmla="*/ 792436 w 3024845"/>
                <a:gd name="connsiteY126" fmla="*/ 426109 h 927414"/>
                <a:gd name="connsiteX127" fmla="*/ 794463 w 3024845"/>
                <a:gd name="connsiteY127" fmla="*/ 426109 h 927414"/>
                <a:gd name="connsiteX128" fmla="*/ 808650 w 3024845"/>
                <a:gd name="connsiteY128" fmla="*/ 426109 h 927414"/>
                <a:gd name="connsiteX129" fmla="*/ 814730 w 3024845"/>
                <a:gd name="connsiteY129" fmla="*/ 432595 h 927414"/>
                <a:gd name="connsiteX130" fmla="*/ 814730 w 3024845"/>
                <a:gd name="connsiteY130" fmla="*/ 454213 h 927414"/>
                <a:gd name="connsiteX131" fmla="*/ 817010 w 3024845"/>
                <a:gd name="connsiteY131" fmla="*/ 454213 h 927414"/>
                <a:gd name="connsiteX132" fmla="*/ 832970 w 3024845"/>
                <a:gd name="connsiteY132" fmla="*/ 454213 h 927414"/>
                <a:gd name="connsiteX133" fmla="*/ 832970 w 3024845"/>
                <a:gd name="connsiteY133" fmla="*/ 455293 h 927414"/>
                <a:gd name="connsiteX134" fmla="*/ 832970 w 3024845"/>
                <a:gd name="connsiteY134" fmla="*/ 462860 h 927414"/>
                <a:gd name="connsiteX135" fmla="*/ 834237 w 3024845"/>
                <a:gd name="connsiteY135" fmla="*/ 462860 h 927414"/>
                <a:gd name="connsiteX136" fmla="*/ 843104 w 3024845"/>
                <a:gd name="connsiteY136" fmla="*/ 462860 h 927414"/>
                <a:gd name="connsiteX137" fmla="*/ 843104 w 3024845"/>
                <a:gd name="connsiteY137" fmla="*/ 465021 h 927414"/>
                <a:gd name="connsiteX138" fmla="*/ 843104 w 3024845"/>
                <a:gd name="connsiteY138" fmla="*/ 480154 h 927414"/>
                <a:gd name="connsiteX139" fmla="*/ 847157 w 3024845"/>
                <a:gd name="connsiteY139" fmla="*/ 478262 h 927414"/>
                <a:gd name="connsiteX140" fmla="*/ 847157 w 3024845"/>
                <a:gd name="connsiteY140" fmla="*/ 465021 h 927414"/>
                <a:gd name="connsiteX141" fmla="*/ 848170 w 3024845"/>
                <a:gd name="connsiteY141" fmla="*/ 465021 h 927414"/>
                <a:gd name="connsiteX142" fmla="*/ 855264 w 3024845"/>
                <a:gd name="connsiteY142" fmla="*/ 465021 h 927414"/>
                <a:gd name="connsiteX143" fmla="*/ 855264 w 3024845"/>
                <a:gd name="connsiteY143" fmla="*/ 466643 h 927414"/>
                <a:gd name="connsiteX144" fmla="*/ 855264 w 3024845"/>
                <a:gd name="connsiteY144" fmla="*/ 477992 h 927414"/>
                <a:gd name="connsiteX145" fmla="*/ 856024 w 3024845"/>
                <a:gd name="connsiteY145" fmla="*/ 477992 h 927414"/>
                <a:gd name="connsiteX146" fmla="*/ 861344 w 3024845"/>
                <a:gd name="connsiteY146" fmla="*/ 477992 h 927414"/>
                <a:gd name="connsiteX147" fmla="*/ 909984 w 3024845"/>
                <a:gd name="connsiteY147" fmla="*/ 473669 h 927414"/>
                <a:gd name="connsiteX148" fmla="*/ 909984 w 3024845"/>
                <a:gd name="connsiteY148" fmla="*/ 475020 h 927414"/>
                <a:gd name="connsiteX149" fmla="*/ 909984 w 3024845"/>
                <a:gd name="connsiteY149" fmla="*/ 484477 h 927414"/>
                <a:gd name="connsiteX150" fmla="*/ 910744 w 3024845"/>
                <a:gd name="connsiteY150" fmla="*/ 484477 h 927414"/>
                <a:gd name="connsiteX151" fmla="*/ 916065 w 3024845"/>
                <a:gd name="connsiteY151" fmla="*/ 484477 h 927414"/>
                <a:gd name="connsiteX152" fmla="*/ 916065 w 3024845"/>
                <a:gd name="connsiteY152" fmla="*/ 486639 h 927414"/>
                <a:gd name="connsiteX153" fmla="*/ 916065 w 3024845"/>
                <a:gd name="connsiteY153" fmla="*/ 501772 h 927414"/>
                <a:gd name="connsiteX154" fmla="*/ 918091 w 3024845"/>
                <a:gd name="connsiteY154" fmla="*/ 500421 h 927414"/>
                <a:gd name="connsiteX155" fmla="*/ 932278 w 3024845"/>
                <a:gd name="connsiteY155" fmla="*/ 490963 h 927414"/>
                <a:gd name="connsiteX156" fmla="*/ 938358 w 3024845"/>
                <a:gd name="connsiteY156" fmla="*/ 449889 h 927414"/>
                <a:gd name="connsiteX157" fmla="*/ 939118 w 3024845"/>
                <a:gd name="connsiteY157" fmla="*/ 449619 h 927414"/>
                <a:gd name="connsiteX158" fmla="*/ 944438 w 3024845"/>
                <a:gd name="connsiteY158" fmla="*/ 447727 h 927414"/>
                <a:gd name="connsiteX159" fmla="*/ 946465 w 3024845"/>
                <a:gd name="connsiteY159" fmla="*/ 378550 h 927414"/>
                <a:gd name="connsiteX160" fmla="*/ 948492 w 3024845"/>
                <a:gd name="connsiteY160" fmla="*/ 447727 h 927414"/>
                <a:gd name="connsiteX161" fmla="*/ 949252 w 3024845"/>
                <a:gd name="connsiteY161" fmla="*/ 447997 h 927414"/>
                <a:gd name="connsiteX162" fmla="*/ 954572 w 3024845"/>
                <a:gd name="connsiteY162" fmla="*/ 449889 h 927414"/>
                <a:gd name="connsiteX163" fmla="*/ 954572 w 3024845"/>
                <a:gd name="connsiteY163" fmla="*/ 363418 h 927414"/>
                <a:gd name="connsiteX164" fmla="*/ 958625 w 3024845"/>
                <a:gd name="connsiteY164" fmla="*/ 330991 h 927414"/>
                <a:gd name="connsiteX165" fmla="*/ 997132 w 3024845"/>
                <a:gd name="connsiteY165" fmla="*/ 330991 h 927414"/>
                <a:gd name="connsiteX166" fmla="*/ 997132 w 3024845"/>
                <a:gd name="connsiteY166" fmla="*/ 363418 h 927414"/>
                <a:gd name="connsiteX167" fmla="*/ 997892 w 3024845"/>
                <a:gd name="connsiteY167" fmla="*/ 363418 h 927414"/>
                <a:gd name="connsiteX168" fmla="*/ 1003212 w 3024845"/>
                <a:gd name="connsiteY168" fmla="*/ 363418 h 927414"/>
                <a:gd name="connsiteX169" fmla="*/ 1003212 w 3024845"/>
                <a:gd name="connsiteY169" fmla="*/ 281270 h 927414"/>
                <a:gd name="connsiteX170" fmla="*/ 1004986 w 3024845"/>
                <a:gd name="connsiteY170" fmla="*/ 281270 h 927414"/>
                <a:gd name="connsiteX171" fmla="*/ 1017399 w 3024845"/>
                <a:gd name="connsiteY171" fmla="*/ 281270 h 927414"/>
                <a:gd name="connsiteX172" fmla="*/ 1017399 w 3024845"/>
                <a:gd name="connsiteY172" fmla="*/ 279379 h 927414"/>
                <a:gd name="connsiteX173" fmla="*/ 1017399 w 3024845"/>
                <a:gd name="connsiteY173" fmla="*/ 266138 h 927414"/>
                <a:gd name="connsiteX174" fmla="*/ 1039693 w 3024845"/>
                <a:gd name="connsiteY174" fmla="*/ 266138 h 927414"/>
                <a:gd name="connsiteX175" fmla="*/ 1039693 w 3024845"/>
                <a:gd name="connsiteY175" fmla="*/ 265057 h 927414"/>
                <a:gd name="connsiteX176" fmla="*/ 1039693 w 3024845"/>
                <a:gd name="connsiteY176" fmla="*/ 257491 h 927414"/>
                <a:gd name="connsiteX177" fmla="*/ 1041466 w 3024845"/>
                <a:gd name="connsiteY177" fmla="*/ 257491 h 927414"/>
                <a:gd name="connsiteX178" fmla="*/ 1053880 w 3024845"/>
                <a:gd name="connsiteY178" fmla="*/ 257491 h 927414"/>
                <a:gd name="connsiteX179" fmla="*/ 1053880 w 3024845"/>
                <a:gd name="connsiteY179" fmla="*/ 258572 h 927414"/>
                <a:gd name="connsiteX180" fmla="*/ 1053880 w 3024845"/>
                <a:gd name="connsiteY180" fmla="*/ 266138 h 927414"/>
                <a:gd name="connsiteX181" fmla="*/ 1054640 w 3024845"/>
                <a:gd name="connsiteY181" fmla="*/ 266138 h 927414"/>
                <a:gd name="connsiteX182" fmla="*/ 1059960 w 3024845"/>
                <a:gd name="connsiteY182" fmla="*/ 266138 h 927414"/>
                <a:gd name="connsiteX183" fmla="*/ 1070093 w 3024845"/>
                <a:gd name="connsiteY183" fmla="*/ 261814 h 927414"/>
                <a:gd name="connsiteX184" fmla="*/ 1074146 w 3024845"/>
                <a:gd name="connsiteY184" fmla="*/ 265057 h 927414"/>
                <a:gd name="connsiteX185" fmla="*/ 1074146 w 3024845"/>
                <a:gd name="connsiteY185" fmla="*/ 257491 h 927414"/>
                <a:gd name="connsiteX186" fmla="*/ 1076426 w 3024845"/>
                <a:gd name="connsiteY186" fmla="*/ 257491 h 927414"/>
                <a:gd name="connsiteX187" fmla="*/ 1092387 w 3024845"/>
                <a:gd name="connsiteY187" fmla="*/ 257491 h 927414"/>
                <a:gd name="connsiteX188" fmla="*/ 1092387 w 3024845"/>
                <a:gd name="connsiteY188" fmla="*/ 258572 h 927414"/>
                <a:gd name="connsiteX189" fmla="*/ 1092387 w 3024845"/>
                <a:gd name="connsiteY189" fmla="*/ 266138 h 927414"/>
                <a:gd name="connsiteX190" fmla="*/ 1122787 w 3024845"/>
                <a:gd name="connsiteY190" fmla="*/ 266138 h 927414"/>
                <a:gd name="connsiteX191" fmla="*/ 1122787 w 3024845"/>
                <a:gd name="connsiteY191" fmla="*/ 267759 h 927414"/>
                <a:gd name="connsiteX192" fmla="*/ 1122787 w 3024845"/>
                <a:gd name="connsiteY192" fmla="*/ 279109 h 927414"/>
                <a:gd name="connsiteX193" fmla="*/ 1149134 w 3024845"/>
                <a:gd name="connsiteY193" fmla="*/ 279109 h 927414"/>
                <a:gd name="connsiteX194" fmla="*/ 1149134 w 3024845"/>
                <a:gd name="connsiteY194" fmla="*/ 309373 h 927414"/>
                <a:gd name="connsiteX195" fmla="*/ 1149894 w 3024845"/>
                <a:gd name="connsiteY195" fmla="*/ 309373 h 927414"/>
                <a:gd name="connsiteX196" fmla="*/ 1155214 w 3024845"/>
                <a:gd name="connsiteY196" fmla="*/ 309373 h 927414"/>
                <a:gd name="connsiteX197" fmla="*/ 1155214 w 3024845"/>
                <a:gd name="connsiteY197" fmla="*/ 310454 h 927414"/>
                <a:gd name="connsiteX198" fmla="*/ 1155214 w 3024845"/>
                <a:gd name="connsiteY198" fmla="*/ 318021 h 927414"/>
                <a:gd name="connsiteX199" fmla="*/ 1159268 w 3024845"/>
                <a:gd name="connsiteY199" fmla="*/ 348285 h 927414"/>
                <a:gd name="connsiteX200" fmla="*/ 1160028 w 3024845"/>
                <a:gd name="connsiteY200" fmla="*/ 348285 h 927414"/>
                <a:gd name="connsiteX201" fmla="*/ 1165348 w 3024845"/>
                <a:gd name="connsiteY201" fmla="*/ 348285 h 927414"/>
                <a:gd name="connsiteX202" fmla="*/ 1165348 w 3024845"/>
                <a:gd name="connsiteY202" fmla="*/ 349096 h 927414"/>
                <a:gd name="connsiteX203" fmla="*/ 1165348 w 3024845"/>
                <a:gd name="connsiteY203" fmla="*/ 354771 h 927414"/>
                <a:gd name="connsiteX204" fmla="*/ 1166361 w 3024845"/>
                <a:gd name="connsiteY204" fmla="*/ 354771 h 927414"/>
                <a:gd name="connsiteX205" fmla="*/ 1173454 w 3024845"/>
                <a:gd name="connsiteY205" fmla="*/ 354771 h 927414"/>
                <a:gd name="connsiteX206" fmla="*/ 1173454 w 3024845"/>
                <a:gd name="connsiteY206" fmla="*/ 385036 h 927414"/>
                <a:gd name="connsiteX207" fmla="*/ 1175481 w 3024845"/>
                <a:gd name="connsiteY207" fmla="*/ 385036 h 927414"/>
                <a:gd name="connsiteX208" fmla="*/ 1189668 w 3024845"/>
                <a:gd name="connsiteY208" fmla="*/ 385036 h 927414"/>
                <a:gd name="connsiteX209" fmla="*/ 1189668 w 3024845"/>
                <a:gd name="connsiteY209" fmla="*/ 408815 h 927414"/>
                <a:gd name="connsiteX210" fmla="*/ 1191695 w 3024845"/>
                <a:gd name="connsiteY210" fmla="*/ 410436 h 927414"/>
                <a:gd name="connsiteX211" fmla="*/ 1191695 w 3024845"/>
                <a:gd name="connsiteY211" fmla="*/ 421786 h 927414"/>
                <a:gd name="connsiteX212" fmla="*/ 1192455 w 3024845"/>
                <a:gd name="connsiteY212" fmla="*/ 421786 h 927414"/>
                <a:gd name="connsiteX213" fmla="*/ 1197775 w 3024845"/>
                <a:gd name="connsiteY213" fmla="*/ 421786 h 927414"/>
                <a:gd name="connsiteX214" fmla="*/ 1197775 w 3024845"/>
                <a:gd name="connsiteY214" fmla="*/ 445565 h 927414"/>
                <a:gd name="connsiteX215" fmla="*/ 1199041 w 3024845"/>
                <a:gd name="connsiteY215" fmla="*/ 445565 h 927414"/>
                <a:gd name="connsiteX216" fmla="*/ 1207908 w 3024845"/>
                <a:gd name="connsiteY216" fmla="*/ 445565 h 927414"/>
                <a:gd name="connsiteX217" fmla="*/ 1209935 w 3024845"/>
                <a:gd name="connsiteY217" fmla="*/ 449619 h 927414"/>
                <a:gd name="connsiteX218" fmla="*/ 1209935 w 3024845"/>
                <a:gd name="connsiteY218" fmla="*/ 462860 h 927414"/>
                <a:gd name="connsiteX219" fmla="*/ 1211455 w 3024845"/>
                <a:gd name="connsiteY219" fmla="*/ 460968 h 927414"/>
                <a:gd name="connsiteX220" fmla="*/ 1222095 w 3024845"/>
                <a:gd name="connsiteY220" fmla="*/ 447727 h 927414"/>
                <a:gd name="connsiteX221" fmla="*/ 1250469 w 3024845"/>
                <a:gd name="connsiteY221" fmla="*/ 447727 h 927414"/>
                <a:gd name="connsiteX222" fmla="*/ 1250469 w 3024845"/>
                <a:gd name="connsiteY222" fmla="*/ 534198 h 927414"/>
                <a:gd name="connsiteX223" fmla="*/ 1251229 w 3024845"/>
                <a:gd name="connsiteY223" fmla="*/ 534198 h 927414"/>
                <a:gd name="connsiteX224" fmla="*/ 1256549 w 3024845"/>
                <a:gd name="connsiteY224" fmla="*/ 534198 h 927414"/>
                <a:gd name="connsiteX225" fmla="*/ 1257309 w 3024845"/>
                <a:gd name="connsiteY225" fmla="*/ 532847 h 927414"/>
                <a:gd name="connsiteX226" fmla="*/ 1262629 w 3024845"/>
                <a:gd name="connsiteY226" fmla="*/ 523389 h 927414"/>
                <a:gd name="connsiteX227" fmla="*/ 1262629 w 3024845"/>
                <a:gd name="connsiteY227" fmla="*/ 525281 h 927414"/>
                <a:gd name="connsiteX228" fmla="*/ 1262629 w 3024845"/>
                <a:gd name="connsiteY228" fmla="*/ 538522 h 927414"/>
                <a:gd name="connsiteX229" fmla="*/ 1266682 w 3024845"/>
                <a:gd name="connsiteY229" fmla="*/ 493125 h 927414"/>
                <a:gd name="connsiteX230" fmla="*/ 1267442 w 3024845"/>
                <a:gd name="connsiteY230" fmla="*/ 493125 h 927414"/>
                <a:gd name="connsiteX231" fmla="*/ 1272762 w 3024845"/>
                <a:gd name="connsiteY231" fmla="*/ 493125 h 927414"/>
                <a:gd name="connsiteX232" fmla="*/ 1272762 w 3024845"/>
                <a:gd name="connsiteY232" fmla="*/ 428271 h 927414"/>
                <a:gd name="connsiteX233" fmla="*/ 1273776 w 3024845"/>
                <a:gd name="connsiteY233" fmla="*/ 428271 h 927414"/>
                <a:gd name="connsiteX234" fmla="*/ 1280869 w 3024845"/>
                <a:gd name="connsiteY234" fmla="*/ 428271 h 927414"/>
                <a:gd name="connsiteX235" fmla="*/ 1293029 w 3024845"/>
                <a:gd name="connsiteY235" fmla="*/ 385036 h 927414"/>
                <a:gd name="connsiteX236" fmla="*/ 1294296 w 3024845"/>
                <a:gd name="connsiteY236" fmla="*/ 385036 h 927414"/>
                <a:gd name="connsiteX237" fmla="*/ 1303163 w 3024845"/>
                <a:gd name="connsiteY237" fmla="*/ 385036 h 927414"/>
                <a:gd name="connsiteX238" fmla="*/ 1313296 w 3024845"/>
                <a:gd name="connsiteY238" fmla="*/ 428271 h 927414"/>
                <a:gd name="connsiteX239" fmla="*/ 1314309 w 3024845"/>
                <a:gd name="connsiteY239" fmla="*/ 428271 h 927414"/>
                <a:gd name="connsiteX240" fmla="*/ 1321403 w 3024845"/>
                <a:gd name="connsiteY240" fmla="*/ 428271 h 927414"/>
                <a:gd name="connsiteX241" fmla="*/ 1321403 w 3024845"/>
                <a:gd name="connsiteY241" fmla="*/ 467183 h 927414"/>
                <a:gd name="connsiteX242" fmla="*/ 1323176 w 3024845"/>
                <a:gd name="connsiteY242" fmla="*/ 467183 h 927414"/>
                <a:gd name="connsiteX243" fmla="*/ 1335590 w 3024845"/>
                <a:gd name="connsiteY243" fmla="*/ 467183 h 927414"/>
                <a:gd name="connsiteX244" fmla="*/ 1335590 w 3024845"/>
                <a:gd name="connsiteY244" fmla="*/ 469345 h 927414"/>
                <a:gd name="connsiteX245" fmla="*/ 1335590 w 3024845"/>
                <a:gd name="connsiteY245" fmla="*/ 484477 h 927414"/>
                <a:gd name="connsiteX246" fmla="*/ 1339643 w 3024845"/>
                <a:gd name="connsiteY246" fmla="*/ 482316 h 927414"/>
                <a:gd name="connsiteX247" fmla="*/ 1339643 w 3024845"/>
                <a:gd name="connsiteY247" fmla="*/ 467183 h 927414"/>
                <a:gd name="connsiteX248" fmla="*/ 1341163 w 3024845"/>
                <a:gd name="connsiteY248" fmla="*/ 467183 h 927414"/>
                <a:gd name="connsiteX249" fmla="*/ 1351803 w 3024845"/>
                <a:gd name="connsiteY249" fmla="*/ 467183 h 927414"/>
                <a:gd name="connsiteX250" fmla="*/ 1351803 w 3024845"/>
                <a:gd name="connsiteY250" fmla="*/ 468804 h 927414"/>
                <a:gd name="connsiteX251" fmla="*/ 1351803 w 3024845"/>
                <a:gd name="connsiteY251" fmla="*/ 480154 h 927414"/>
                <a:gd name="connsiteX252" fmla="*/ 1382204 w 3024845"/>
                <a:gd name="connsiteY252" fmla="*/ 480154 h 927414"/>
                <a:gd name="connsiteX253" fmla="*/ 1382204 w 3024845"/>
                <a:gd name="connsiteY253" fmla="*/ 443404 h 927414"/>
                <a:gd name="connsiteX254" fmla="*/ 1383470 w 3024845"/>
                <a:gd name="connsiteY254" fmla="*/ 443404 h 927414"/>
                <a:gd name="connsiteX255" fmla="*/ 1392337 w 3024845"/>
                <a:gd name="connsiteY255" fmla="*/ 443404 h 927414"/>
                <a:gd name="connsiteX256" fmla="*/ 1392337 w 3024845"/>
                <a:gd name="connsiteY256" fmla="*/ 465021 h 927414"/>
                <a:gd name="connsiteX257" fmla="*/ 1394364 w 3024845"/>
                <a:gd name="connsiteY257" fmla="*/ 432595 h 927414"/>
                <a:gd name="connsiteX258" fmla="*/ 1416657 w 3024845"/>
                <a:gd name="connsiteY258" fmla="*/ 432595 h 927414"/>
                <a:gd name="connsiteX259" fmla="*/ 1416657 w 3024845"/>
                <a:gd name="connsiteY259" fmla="*/ 430973 h 927414"/>
                <a:gd name="connsiteX260" fmla="*/ 1416657 w 3024845"/>
                <a:gd name="connsiteY260" fmla="*/ 419624 h 927414"/>
                <a:gd name="connsiteX261" fmla="*/ 1417417 w 3024845"/>
                <a:gd name="connsiteY261" fmla="*/ 419624 h 927414"/>
                <a:gd name="connsiteX262" fmla="*/ 1422737 w 3024845"/>
                <a:gd name="connsiteY262" fmla="*/ 419624 h 927414"/>
                <a:gd name="connsiteX263" fmla="*/ 1422737 w 3024845"/>
                <a:gd name="connsiteY263" fmla="*/ 417733 h 927414"/>
                <a:gd name="connsiteX264" fmla="*/ 1422737 w 3024845"/>
                <a:gd name="connsiteY264" fmla="*/ 404492 h 927414"/>
                <a:gd name="connsiteX265" fmla="*/ 1426791 w 3024845"/>
                <a:gd name="connsiteY265" fmla="*/ 410977 h 927414"/>
                <a:gd name="connsiteX266" fmla="*/ 1429071 w 3024845"/>
                <a:gd name="connsiteY266" fmla="*/ 410977 h 927414"/>
                <a:gd name="connsiteX267" fmla="*/ 1445031 w 3024845"/>
                <a:gd name="connsiteY267" fmla="*/ 410977 h 927414"/>
                <a:gd name="connsiteX268" fmla="*/ 1445031 w 3024845"/>
                <a:gd name="connsiteY268" fmla="*/ 410166 h 927414"/>
                <a:gd name="connsiteX269" fmla="*/ 1445031 w 3024845"/>
                <a:gd name="connsiteY269" fmla="*/ 404492 h 927414"/>
                <a:gd name="connsiteX270" fmla="*/ 1445791 w 3024845"/>
                <a:gd name="connsiteY270" fmla="*/ 404492 h 927414"/>
                <a:gd name="connsiteX271" fmla="*/ 1451111 w 3024845"/>
                <a:gd name="connsiteY271" fmla="*/ 404492 h 927414"/>
                <a:gd name="connsiteX272" fmla="*/ 1451111 w 3024845"/>
                <a:gd name="connsiteY272" fmla="*/ 405843 h 927414"/>
                <a:gd name="connsiteX273" fmla="*/ 1451111 w 3024845"/>
                <a:gd name="connsiteY273" fmla="*/ 415301 h 927414"/>
                <a:gd name="connsiteX274" fmla="*/ 1489618 w 3024845"/>
                <a:gd name="connsiteY274" fmla="*/ 415301 h 927414"/>
                <a:gd name="connsiteX275" fmla="*/ 1489618 w 3024845"/>
                <a:gd name="connsiteY275" fmla="*/ 553654 h 927414"/>
                <a:gd name="connsiteX276" fmla="*/ 1491138 w 3024845"/>
                <a:gd name="connsiteY276" fmla="*/ 553654 h 927414"/>
                <a:gd name="connsiteX277" fmla="*/ 1501778 w 3024845"/>
                <a:gd name="connsiteY277" fmla="*/ 553654 h 927414"/>
                <a:gd name="connsiteX278" fmla="*/ 1501778 w 3024845"/>
                <a:gd name="connsiteY278" fmla="*/ 540684 h 927414"/>
                <a:gd name="connsiteX279" fmla="*/ 1505832 w 3024845"/>
                <a:gd name="connsiteY279" fmla="*/ 540684 h 927414"/>
                <a:gd name="connsiteX280" fmla="*/ 1505832 w 3024845"/>
                <a:gd name="connsiteY280" fmla="*/ 553654 h 927414"/>
                <a:gd name="connsiteX281" fmla="*/ 1536232 w 3024845"/>
                <a:gd name="connsiteY281" fmla="*/ 553654 h 927414"/>
                <a:gd name="connsiteX282" fmla="*/ 1536232 w 3024845"/>
                <a:gd name="connsiteY282" fmla="*/ 523389 h 927414"/>
                <a:gd name="connsiteX283" fmla="*/ 1548392 w 3024845"/>
                <a:gd name="connsiteY283" fmla="*/ 523389 h 927414"/>
                <a:gd name="connsiteX284" fmla="*/ 1560552 w 3024845"/>
                <a:gd name="connsiteY284" fmla="*/ 521228 h 927414"/>
                <a:gd name="connsiteX285" fmla="*/ 1564606 w 3024845"/>
                <a:gd name="connsiteY285" fmla="*/ 523389 h 927414"/>
                <a:gd name="connsiteX286" fmla="*/ 1574739 w 3024845"/>
                <a:gd name="connsiteY286" fmla="*/ 523389 h 927414"/>
                <a:gd name="connsiteX287" fmla="*/ 1574739 w 3024845"/>
                <a:gd name="connsiteY287" fmla="*/ 553654 h 927414"/>
                <a:gd name="connsiteX288" fmla="*/ 1582846 w 3024845"/>
                <a:gd name="connsiteY288" fmla="*/ 553654 h 927414"/>
                <a:gd name="connsiteX289" fmla="*/ 1582846 w 3024845"/>
                <a:gd name="connsiteY289" fmla="*/ 570949 h 927414"/>
                <a:gd name="connsiteX290" fmla="*/ 1592182 w 3024845"/>
                <a:gd name="connsiteY290" fmla="*/ 571854 h 927414"/>
                <a:gd name="connsiteX291" fmla="*/ 1605140 w 3024845"/>
                <a:gd name="connsiteY291" fmla="*/ 571854 h 927414"/>
                <a:gd name="connsiteX292" fmla="*/ 1605140 w 3024845"/>
                <a:gd name="connsiteY292" fmla="*/ 555816 h 927414"/>
                <a:gd name="connsiteX293" fmla="*/ 1673096 w 3024845"/>
                <a:gd name="connsiteY293" fmla="*/ 555816 h 927414"/>
                <a:gd name="connsiteX294" fmla="*/ 1673096 w 3024845"/>
                <a:gd name="connsiteY294" fmla="*/ 470563 h 927414"/>
                <a:gd name="connsiteX295" fmla="*/ 1745104 w 3024845"/>
                <a:gd name="connsiteY295" fmla="*/ 470563 h 927414"/>
                <a:gd name="connsiteX296" fmla="*/ 1745104 w 3024845"/>
                <a:gd name="connsiteY296" fmla="*/ 549331 h 927414"/>
                <a:gd name="connsiteX297" fmla="*/ 1747008 w 3024845"/>
                <a:gd name="connsiteY297" fmla="*/ 549331 h 927414"/>
                <a:gd name="connsiteX298" fmla="*/ 1748250 w 3024845"/>
                <a:gd name="connsiteY298" fmla="*/ 571854 h 927414"/>
                <a:gd name="connsiteX299" fmla="*/ 1757926 w 3024845"/>
                <a:gd name="connsiteY299" fmla="*/ 571854 h 927414"/>
                <a:gd name="connsiteX300" fmla="*/ 1759168 w 3024845"/>
                <a:gd name="connsiteY300" fmla="*/ 549331 h 927414"/>
                <a:gd name="connsiteX301" fmla="*/ 1765248 w 3024845"/>
                <a:gd name="connsiteY301" fmla="*/ 549331 h 927414"/>
                <a:gd name="connsiteX302" fmla="*/ 1766490 w 3024845"/>
                <a:gd name="connsiteY302" fmla="*/ 571854 h 927414"/>
                <a:gd name="connsiteX303" fmla="*/ 1817112 w 3024845"/>
                <a:gd name="connsiteY303" fmla="*/ 571854 h 927414"/>
                <a:gd name="connsiteX304" fmla="*/ 1817112 w 3024845"/>
                <a:gd name="connsiteY304" fmla="*/ 408826 h 927414"/>
                <a:gd name="connsiteX305" fmla="*/ 2014439 w 3024845"/>
                <a:gd name="connsiteY305" fmla="*/ 408826 h 927414"/>
                <a:gd name="connsiteX306" fmla="*/ 2014439 w 3024845"/>
                <a:gd name="connsiteY306" fmla="*/ 571854 h 927414"/>
                <a:gd name="connsiteX307" fmla="*/ 2033136 w 3024845"/>
                <a:gd name="connsiteY307" fmla="*/ 571854 h 927414"/>
                <a:gd name="connsiteX308" fmla="*/ 2033136 w 3024845"/>
                <a:gd name="connsiteY308" fmla="*/ 489161 h 927414"/>
                <a:gd name="connsiteX309" fmla="*/ 2128256 w 3024845"/>
                <a:gd name="connsiteY309" fmla="*/ 489161 h 927414"/>
                <a:gd name="connsiteX310" fmla="*/ 2146266 w 3024845"/>
                <a:gd name="connsiteY310" fmla="*/ 239 h 927414"/>
                <a:gd name="connsiteX311" fmla="*/ 2180720 w 3024845"/>
                <a:gd name="connsiteY311" fmla="*/ 423948 h 927414"/>
                <a:gd name="connsiteX312" fmla="*/ 2245574 w 3024845"/>
                <a:gd name="connsiteY312" fmla="*/ 423948 h 927414"/>
                <a:gd name="connsiteX313" fmla="*/ 2245574 w 3024845"/>
                <a:gd name="connsiteY313" fmla="*/ 499610 h 927414"/>
                <a:gd name="connsiteX314" fmla="*/ 2253681 w 3024845"/>
                <a:gd name="connsiteY314" fmla="*/ 499610 h 927414"/>
                <a:gd name="connsiteX315" fmla="*/ 2255708 w 3024845"/>
                <a:gd name="connsiteY315" fmla="*/ 493125 h 927414"/>
                <a:gd name="connsiteX316" fmla="*/ 2261788 w 3024845"/>
                <a:gd name="connsiteY316" fmla="*/ 493125 h 927414"/>
                <a:gd name="connsiteX317" fmla="*/ 2263815 w 3024845"/>
                <a:gd name="connsiteY317" fmla="*/ 501772 h 927414"/>
                <a:gd name="connsiteX318" fmla="*/ 2275975 w 3024845"/>
                <a:gd name="connsiteY318" fmla="*/ 501772 h 927414"/>
                <a:gd name="connsiteX319" fmla="*/ 2275975 w 3024845"/>
                <a:gd name="connsiteY319" fmla="*/ 495286 h 927414"/>
                <a:gd name="connsiteX320" fmla="*/ 2298268 w 3024845"/>
                <a:gd name="connsiteY320" fmla="*/ 495286 h 927414"/>
                <a:gd name="connsiteX321" fmla="*/ 2298268 w 3024845"/>
                <a:gd name="connsiteY321" fmla="*/ 501772 h 927414"/>
                <a:gd name="connsiteX322" fmla="*/ 2318535 w 3024845"/>
                <a:gd name="connsiteY322" fmla="*/ 501772 h 927414"/>
                <a:gd name="connsiteX323" fmla="*/ 2318535 w 3024845"/>
                <a:gd name="connsiteY323" fmla="*/ 547169 h 927414"/>
                <a:gd name="connsiteX324" fmla="*/ 2332722 w 3024845"/>
                <a:gd name="connsiteY324" fmla="*/ 547169 h 927414"/>
                <a:gd name="connsiteX325" fmla="*/ 2332722 w 3024845"/>
                <a:gd name="connsiteY325" fmla="*/ 534198 h 927414"/>
                <a:gd name="connsiteX326" fmla="*/ 2348936 w 3024845"/>
                <a:gd name="connsiteY326" fmla="*/ 534198 h 927414"/>
                <a:gd name="connsiteX327" fmla="*/ 2348936 w 3024845"/>
                <a:gd name="connsiteY327" fmla="*/ 354771 h 927414"/>
                <a:gd name="connsiteX328" fmla="*/ 2355016 w 3024845"/>
                <a:gd name="connsiteY328" fmla="*/ 348285 h 927414"/>
                <a:gd name="connsiteX329" fmla="*/ 2427977 w 3024845"/>
                <a:gd name="connsiteY329" fmla="*/ 348285 h 927414"/>
                <a:gd name="connsiteX330" fmla="*/ 2427977 w 3024845"/>
                <a:gd name="connsiteY330" fmla="*/ 356933 h 927414"/>
                <a:gd name="connsiteX331" fmla="*/ 2438110 w 3024845"/>
                <a:gd name="connsiteY331" fmla="*/ 356933 h 927414"/>
                <a:gd name="connsiteX332" fmla="*/ 2438110 w 3024845"/>
                <a:gd name="connsiteY332" fmla="*/ 471507 h 927414"/>
                <a:gd name="connsiteX333" fmla="*/ 2460404 w 3024845"/>
                <a:gd name="connsiteY333" fmla="*/ 471507 h 927414"/>
                <a:gd name="connsiteX334" fmla="*/ 2460404 w 3024845"/>
                <a:gd name="connsiteY334" fmla="*/ 404492 h 927414"/>
                <a:gd name="connsiteX335" fmla="*/ 2486751 w 3024845"/>
                <a:gd name="connsiteY335" fmla="*/ 404492 h 927414"/>
                <a:gd name="connsiteX336" fmla="*/ 2490804 w 3024845"/>
                <a:gd name="connsiteY336" fmla="*/ 400168 h 927414"/>
                <a:gd name="connsiteX337" fmla="*/ 2498911 w 3024845"/>
                <a:gd name="connsiteY337" fmla="*/ 400168 h 927414"/>
                <a:gd name="connsiteX338" fmla="*/ 2502964 w 3024845"/>
                <a:gd name="connsiteY338" fmla="*/ 404492 h 927414"/>
                <a:gd name="connsiteX339" fmla="*/ 2525258 w 3024845"/>
                <a:gd name="connsiteY339" fmla="*/ 404492 h 927414"/>
                <a:gd name="connsiteX340" fmla="*/ 2525258 w 3024845"/>
                <a:gd name="connsiteY340" fmla="*/ 287756 h 927414"/>
                <a:gd name="connsiteX341" fmla="*/ 2582005 w 3024845"/>
                <a:gd name="connsiteY341" fmla="*/ 276947 h 927414"/>
                <a:gd name="connsiteX342" fmla="*/ 2582005 w 3024845"/>
                <a:gd name="connsiteY342" fmla="*/ 278028 h 927414"/>
                <a:gd name="connsiteX343" fmla="*/ 2582005 w 3024845"/>
                <a:gd name="connsiteY343" fmla="*/ 285594 h 927414"/>
                <a:gd name="connsiteX344" fmla="*/ 2608352 w 3024845"/>
                <a:gd name="connsiteY344" fmla="*/ 285594 h 927414"/>
                <a:gd name="connsiteX345" fmla="*/ 2608352 w 3024845"/>
                <a:gd name="connsiteY345" fmla="*/ 540684 h 927414"/>
                <a:gd name="connsiteX346" fmla="*/ 2630646 w 3024845"/>
                <a:gd name="connsiteY346" fmla="*/ 540684 h 927414"/>
                <a:gd name="connsiteX347" fmla="*/ 2630646 w 3024845"/>
                <a:gd name="connsiteY347" fmla="*/ 536360 h 927414"/>
                <a:gd name="connsiteX348" fmla="*/ 2642806 w 3024845"/>
                <a:gd name="connsiteY348" fmla="*/ 536360 h 927414"/>
                <a:gd name="connsiteX349" fmla="*/ 2642806 w 3024845"/>
                <a:gd name="connsiteY349" fmla="*/ 540684 h 927414"/>
                <a:gd name="connsiteX350" fmla="*/ 2667126 w 3024845"/>
                <a:gd name="connsiteY350" fmla="*/ 540684 h 927414"/>
                <a:gd name="connsiteX351" fmla="*/ 2667126 w 3024845"/>
                <a:gd name="connsiteY351" fmla="*/ 527713 h 927414"/>
                <a:gd name="connsiteX352" fmla="*/ 2695500 w 3024845"/>
                <a:gd name="connsiteY352" fmla="*/ 527713 h 927414"/>
                <a:gd name="connsiteX353" fmla="*/ 2707660 w 3024845"/>
                <a:gd name="connsiteY353" fmla="*/ 523389 h 927414"/>
                <a:gd name="connsiteX354" fmla="*/ 2727927 w 3024845"/>
                <a:gd name="connsiteY354" fmla="*/ 527713 h 927414"/>
                <a:gd name="connsiteX355" fmla="*/ 2727927 w 3024845"/>
                <a:gd name="connsiteY355" fmla="*/ 510419 h 927414"/>
                <a:gd name="connsiteX356" fmla="*/ 2736034 w 3024845"/>
                <a:gd name="connsiteY356" fmla="*/ 510419 h 927414"/>
                <a:gd name="connsiteX357" fmla="*/ 2736034 w 3024845"/>
                <a:gd name="connsiteY357" fmla="*/ 497448 h 927414"/>
                <a:gd name="connsiteX358" fmla="*/ 2792781 w 3024845"/>
                <a:gd name="connsiteY358" fmla="*/ 497448 h 927414"/>
                <a:gd name="connsiteX359" fmla="*/ 2792781 w 3024845"/>
                <a:gd name="connsiteY359" fmla="*/ 467183 h 927414"/>
                <a:gd name="connsiteX360" fmla="*/ 2811021 w 3024845"/>
                <a:gd name="connsiteY360" fmla="*/ 467183 h 927414"/>
                <a:gd name="connsiteX361" fmla="*/ 2811021 w 3024845"/>
                <a:gd name="connsiteY361" fmla="*/ 460698 h 927414"/>
                <a:gd name="connsiteX362" fmla="*/ 2823181 w 3024845"/>
                <a:gd name="connsiteY362" fmla="*/ 460698 h 927414"/>
                <a:gd name="connsiteX363" fmla="*/ 2823181 w 3024845"/>
                <a:gd name="connsiteY363" fmla="*/ 467183 h 927414"/>
                <a:gd name="connsiteX364" fmla="*/ 2839395 w 3024845"/>
                <a:gd name="connsiteY364" fmla="*/ 467183 h 927414"/>
                <a:gd name="connsiteX365" fmla="*/ 2839395 w 3024845"/>
                <a:gd name="connsiteY365" fmla="*/ 516904 h 927414"/>
                <a:gd name="connsiteX366" fmla="*/ 2871822 w 3024845"/>
                <a:gd name="connsiteY366" fmla="*/ 516904 h 927414"/>
                <a:gd name="connsiteX367" fmla="*/ 2871822 w 3024845"/>
                <a:gd name="connsiteY367" fmla="*/ 490963 h 927414"/>
                <a:gd name="connsiteX368" fmla="*/ 2910329 w 3024845"/>
                <a:gd name="connsiteY368" fmla="*/ 490963 h 927414"/>
                <a:gd name="connsiteX369" fmla="*/ 2910329 w 3024845"/>
                <a:gd name="connsiteY369" fmla="*/ 460698 h 927414"/>
                <a:gd name="connsiteX370" fmla="*/ 2958970 w 3024845"/>
                <a:gd name="connsiteY370" fmla="*/ 460698 h 927414"/>
                <a:gd name="connsiteX371" fmla="*/ 2958970 w 3024845"/>
                <a:gd name="connsiteY371" fmla="*/ 571854 h 927414"/>
                <a:gd name="connsiteX372" fmla="*/ 2958970 w 3024845"/>
                <a:gd name="connsiteY372" fmla="*/ 585633 h 927414"/>
                <a:gd name="connsiteX373" fmla="*/ 3024845 w 3024845"/>
                <a:gd name="connsiteY373" fmla="*/ 585633 h 927414"/>
                <a:gd name="connsiteX374" fmla="*/ 3024845 w 3024845"/>
                <a:gd name="connsiteY374" fmla="*/ 927414 h 927414"/>
                <a:gd name="connsiteX375" fmla="*/ 2054 w 3024845"/>
                <a:gd name="connsiteY375" fmla="*/ 925081 h 927414"/>
                <a:gd name="connsiteX376" fmla="*/ 0 w 3024845"/>
                <a:gd name="connsiteY376" fmla="*/ 490963 h 927414"/>
                <a:gd name="connsiteX377" fmla="*/ 20267 w 3024845"/>
                <a:gd name="connsiteY377" fmla="*/ 490963 h 927414"/>
                <a:gd name="connsiteX378" fmla="*/ 20774 w 3024845"/>
                <a:gd name="connsiteY378" fmla="*/ 489882 h 927414"/>
                <a:gd name="connsiteX379" fmla="*/ 24320 w 3024845"/>
                <a:gd name="connsiteY379" fmla="*/ 482316 h 927414"/>
                <a:gd name="connsiteX380" fmla="*/ 26094 w 3024845"/>
                <a:gd name="connsiteY380" fmla="*/ 482586 h 927414"/>
                <a:gd name="connsiteX381" fmla="*/ 38507 w 3024845"/>
                <a:gd name="connsiteY381" fmla="*/ 484477 h 927414"/>
                <a:gd name="connsiteX382" fmla="*/ 39014 w 3024845"/>
                <a:gd name="connsiteY382" fmla="*/ 485829 h 927414"/>
                <a:gd name="connsiteX383" fmla="*/ 42560 w 3024845"/>
                <a:gd name="connsiteY383" fmla="*/ 495286 h 927414"/>
                <a:gd name="connsiteX384" fmla="*/ 68907 w 3024845"/>
                <a:gd name="connsiteY384" fmla="*/ 497448 h 927414"/>
                <a:gd name="connsiteX385" fmla="*/ 68907 w 3024845"/>
                <a:gd name="connsiteY385" fmla="*/ 374227 h 927414"/>
                <a:gd name="connsiteX386" fmla="*/ 70934 w 3024845"/>
                <a:gd name="connsiteY386" fmla="*/ 374227 h 927414"/>
                <a:gd name="connsiteX387" fmla="*/ 85121 w 3024845"/>
                <a:gd name="connsiteY387" fmla="*/ 374227 h 927414"/>
                <a:gd name="connsiteX388" fmla="*/ 85121 w 3024845"/>
                <a:gd name="connsiteY388" fmla="*/ 238035 h 927414"/>
                <a:gd name="connsiteX389" fmla="*/ 86894 w 3024845"/>
                <a:gd name="connsiteY389" fmla="*/ 238035 h 927414"/>
                <a:gd name="connsiteX390" fmla="*/ 99308 w 3024845"/>
                <a:gd name="connsiteY390" fmla="*/ 238035 h 927414"/>
                <a:gd name="connsiteX391" fmla="*/ 99308 w 3024845"/>
                <a:gd name="connsiteY391" fmla="*/ 123461 h 927414"/>
                <a:gd name="connsiteX392" fmla="*/ 103361 w 3024845"/>
                <a:gd name="connsiteY392" fmla="*/ 95357 h 927414"/>
                <a:gd name="connsiteX393" fmla="*/ 105388 w 3024845"/>
                <a:gd name="connsiteY393" fmla="*/ 95357 h 927414"/>
                <a:gd name="connsiteX394" fmla="*/ 119575 w 3024845"/>
                <a:gd name="connsiteY394" fmla="*/ 95357 h 927414"/>
                <a:gd name="connsiteX0" fmla="*/ 119575 w 3024845"/>
                <a:gd name="connsiteY0" fmla="*/ 2161 h 834218"/>
                <a:gd name="connsiteX1" fmla="*/ 200642 w 3024845"/>
                <a:gd name="connsiteY1" fmla="*/ 0 h 834218"/>
                <a:gd name="connsiteX2" fmla="*/ 202669 w 3024845"/>
                <a:gd name="connsiteY2" fmla="*/ 0 h 834218"/>
                <a:gd name="connsiteX3" fmla="*/ 216856 w 3024845"/>
                <a:gd name="connsiteY3" fmla="*/ 0 h 834218"/>
                <a:gd name="connsiteX4" fmla="*/ 216856 w 3024845"/>
                <a:gd name="connsiteY4" fmla="*/ 23779 h 834218"/>
                <a:gd name="connsiteX5" fmla="*/ 217363 w 3024845"/>
                <a:gd name="connsiteY5" fmla="*/ 24590 h 834218"/>
                <a:gd name="connsiteX6" fmla="*/ 220909 w 3024845"/>
                <a:gd name="connsiteY6" fmla="*/ 30265 h 834218"/>
                <a:gd name="connsiteX7" fmla="*/ 220909 w 3024845"/>
                <a:gd name="connsiteY7" fmla="*/ 144839 h 834218"/>
                <a:gd name="connsiteX8" fmla="*/ 223189 w 3024845"/>
                <a:gd name="connsiteY8" fmla="*/ 144839 h 834218"/>
                <a:gd name="connsiteX9" fmla="*/ 239150 w 3024845"/>
                <a:gd name="connsiteY9" fmla="*/ 144839 h 834218"/>
                <a:gd name="connsiteX10" fmla="*/ 239150 w 3024845"/>
                <a:gd name="connsiteY10" fmla="*/ 285354 h 834218"/>
                <a:gd name="connsiteX11" fmla="*/ 240670 w 3024845"/>
                <a:gd name="connsiteY11" fmla="*/ 285084 h 834218"/>
                <a:gd name="connsiteX12" fmla="*/ 251310 w 3024845"/>
                <a:gd name="connsiteY12" fmla="*/ 283193 h 834218"/>
                <a:gd name="connsiteX13" fmla="*/ 249283 w 3024845"/>
                <a:gd name="connsiteY13" fmla="*/ 371825 h 834218"/>
                <a:gd name="connsiteX14" fmla="*/ 250803 w 3024845"/>
                <a:gd name="connsiteY14" fmla="*/ 372096 h 834218"/>
                <a:gd name="connsiteX15" fmla="*/ 261443 w 3024845"/>
                <a:gd name="connsiteY15" fmla="*/ 373987 h 834218"/>
                <a:gd name="connsiteX16" fmla="*/ 261696 w 3024845"/>
                <a:gd name="connsiteY16" fmla="*/ 374798 h 834218"/>
                <a:gd name="connsiteX17" fmla="*/ 263470 w 3024845"/>
                <a:gd name="connsiteY17" fmla="*/ 380473 h 834218"/>
                <a:gd name="connsiteX18" fmla="*/ 264230 w 3024845"/>
                <a:gd name="connsiteY18" fmla="*/ 378041 h 834218"/>
                <a:gd name="connsiteX19" fmla="*/ 269550 w 3024845"/>
                <a:gd name="connsiteY19" fmla="*/ 361017 h 834218"/>
                <a:gd name="connsiteX20" fmla="*/ 271323 w 3024845"/>
                <a:gd name="connsiteY20" fmla="*/ 361017 h 834218"/>
                <a:gd name="connsiteX21" fmla="*/ 283737 w 3024845"/>
                <a:gd name="connsiteY21" fmla="*/ 361017 h 834218"/>
                <a:gd name="connsiteX22" fmla="*/ 283737 w 3024845"/>
                <a:gd name="connsiteY22" fmla="*/ 393443 h 834218"/>
                <a:gd name="connsiteX23" fmla="*/ 284750 w 3024845"/>
                <a:gd name="connsiteY23" fmla="*/ 393984 h 834218"/>
                <a:gd name="connsiteX24" fmla="*/ 291844 w 3024845"/>
                <a:gd name="connsiteY24" fmla="*/ 397767 h 834218"/>
                <a:gd name="connsiteX25" fmla="*/ 291844 w 3024845"/>
                <a:gd name="connsiteY25" fmla="*/ 399118 h 834218"/>
                <a:gd name="connsiteX26" fmla="*/ 291844 w 3024845"/>
                <a:gd name="connsiteY26" fmla="*/ 408576 h 834218"/>
                <a:gd name="connsiteX27" fmla="*/ 336431 w 3024845"/>
                <a:gd name="connsiteY27" fmla="*/ 408576 h 834218"/>
                <a:gd name="connsiteX28" fmla="*/ 336431 w 3024845"/>
                <a:gd name="connsiteY28" fmla="*/ 409657 h 834218"/>
                <a:gd name="connsiteX29" fmla="*/ 336431 w 3024845"/>
                <a:gd name="connsiteY29" fmla="*/ 417223 h 834218"/>
                <a:gd name="connsiteX30" fmla="*/ 338457 w 3024845"/>
                <a:gd name="connsiteY30" fmla="*/ 417223 h 834218"/>
                <a:gd name="connsiteX31" fmla="*/ 352644 w 3024845"/>
                <a:gd name="connsiteY31" fmla="*/ 417223 h 834218"/>
                <a:gd name="connsiteX32" fmla="*/ 352644 w 3024845"/>
                <a:gd name="connsiteY32" fmla="*/ 386958 h 834218"/>
                <a:gd name="connsiteX33" fmla="*/ 397231 w 3024845"/>
                <a:gd name="connsiteY33" fmla="*/ 386958 h 834218"/>
                <a:gd name="connsiteX34" fmla="*/ 397231 w 3024845"/>
                <a:gd name="connsiteY34" fmla="*/ 385607 h 834218"/>
                <a:gd name="connsiteX35" fmla="*/ 397231 w 3024845"/>
                <a:gd name="connsiteY35" fmla="*/ 376149 h 834218"/>
                <a:gd name="connsiteX36" fmla="*/ 398245 w 3024845"/>
                <a:gd name="connsiteY36" fmla="*/ 376149 h 834218"/>
                <a:gd name="connsiteX37" fmla="*/ 405338 w 3024845"/>
                <a:gd name="connsiteY37" fmla="*/ 376149 h 834218"/>
                <a:gd name="connsiteX38" fmla="*/ 405338 w 3024845"/>
                <a:gd name="connsiteY38" fmla="*/ 374258 h 834218"/>
                <a:gd name="connsiteX39" fmla="*/ 405338 w 3024845"/>
                <a:gd name="connsiteY39" fmla="*/ 361017 h 834218"/>
                <a:gd name="connsiteX40" fmla="*/ 406098 w 3024845"/>
                <a:gd name="connsiteY40" fmla="*/ 361017 h 834218"/>
                <a:gd name="connsiteX41" fmla="*/ 411418 w 3024845"/>
                <a:gd name="connsiteY41" fmla="*/ 361017 h 834218"/>
                <a:gd name="connsiteX42" fmla="*/ 411418 w 3024845"/>
                <a:gd name="connsiteY42" fmla="*/ 359936 h 834218"/>
                <a:gd name="connsiteX43" fmla="*/ 411418 w 3024845"/>
                <a:gd name="connsiteY43" fmla="*/ 352369 h 834218"/>
                <a:gd name="connsiteX44" fmla="*/ 413445 w 3024845"/>
                <a:gd name="connsiteY44" fmla="*/ 352369 h 834218"/>
                <a:gd name="connsiteX45" fmla="*/ 427632 w 3024845"/>
                <a:gd name="connsiteY45" fmla="*/ 352369 h 834218"/>
                <a:gd name="connsiteX46" fmla="*/ 427632 w 3024845"/>
                <a:gd name="connsiteY46" fmla="*/ 353450 h 834218"/>
                <a:gd name="connsiteX47" fmla="*/ 427632 w 3024845"/>
                <a:gd name="connsiteY47" fmla="*/ 361017 h 834218"/>
                <a:gd name="connsiteX48" fmla="*/ 449925 w 3024845"/>
                <a:gd name="connsiteY48" fmla="*/ 361017 h 834218"/>
                <a:gd name="connsiteX49" fmla="*/ 449925 w 3024845"/>
                <a:gd name="connsiteY49" fmla="*/ 359125 h 834218"/>
                <a:gd name="connsiteX50" fmla="*/ 449925 w 3024845"/>
                <a:gd name="connsiteY50" fmla="*/ 345884 h 834218"/>
                <a:gd name="connsiteX51" fmla="*/ 451699 w 3024845"/>
                <a:gd name="connsiteY51" fmla="*/ 345884 h 834218"/>
                <a:gd name="connsiteX52" fmla="*/ 464112 w 3024845"/>
                <a:gd name="connsiteY52" fmla="*/ 345884 h 834218"/>
                <a:gd name="connsiteX53" fmla="*/ 464112 w 3024845"/>
                <a:gd name="connsiteY53" fmla="*/ 369664 h 834218"/>
                <a:gd name="connsiteX54" fmla="*/ 465126 w 3024845"/>
                <a:gd name="connsiteY54" fmla="*/ 369664 h 834218"/>
                <a:gd name="connsiteX55" fmla="*/ 472219 w 3024845"/>
                <a:gd name="connsiteY55" fmla="*/ 369664 h 834218"/>
                <a:gd name="connsiteX56" fmla="*/ 472219 w 3024845"/>
                <a:gd name="connsiteY56" fmla="*/ 368583 h 834218"/>
                <a:gd name="connsiteX57" fmla="*/ 472219 w 3024845"/>
                <a:gd name="connsiteY57" fmla="*/ 361017 h 834218"/>
                <a:gd name="connsiteX58" fmla="*/ 473992 w 3024845"/>
                <a:gd name="connsiteY58" fmla="*/ 361017 h 834218"/>
                <a:gd name="connsiteX59" fmla="*/ 486406 w 3024845"/>
                <a:gd name="connsiteY59" fmla="*/ 361017 h 834218"/>
                <a:gd name="connsiteX60" fmla="*/ 486406 w 3024845"/>
                <a:gd name="connsiteY60" fmla="*/ 386958 h 834218"/>
                <a:gd name="connsiteX61" fmla="*/ 488433 w 3024845"/>
                <a:gd name="connsiteY61" fmla="*/ 386958 h 834218"/>
                <a:gd name="connsiteX62" fmla="*/ 502619 w 3024845"/>
                <a:gd name="connsiteY62" fmla="*/ 386958 h 834218"/>
                <a:gd name="connsiteX63" fmla="*/ 502619 w 3024845"/>
                <a:gd name="connsiteY63" fmla="*/ 388579 h 834218"/>
                <a:gd name="connsiteX64" fmla="*/ 502619 w 3024845"/>
                <a:gd name="connsiteY64" fmla="*/ 399929 h 834218"/>
                <a:gd name="connsiteX65" fmla="*/ 503379 w 3024845"/>
                <a:gd name="connsiteY65" fmla="*/ 399929 h 834218"/>
                <a:gd name="connsiteX66" fmla="*/ 508700 w 3024845"/>
                <a:gd name="connsiteY66" fmla="*/ 399929 h 834218"/>
                <a:gd name="connsiteX67" fmla="*/ 508700 w 3024845"/>
                <a:gd name="connsiteY67" fmla="*/ 399118 h 834218"/>
                <a:gd name="connsiteX68" fmla="*/ 508700 w 3024845"/>
                <a:gd name="connsiteY68" fmla="*/ 393443 h 834218"/>
                <a:gd name="connsiteX69" fmla="*/ 539100 w 3024845"/>
                <a:gd name="connsiteY69" fmla="*/ 393443 h 834218"/>
                <a:gd name="connsiteX70" fmla="*/ 539100 w 3024845"/>
                <a:gd name="connsiteY70" fmla="*/ 417223 h 834218"/>
                <a:gd name="connsiteX71" fmla="*/ 540113 w 3024845"/>
                <a:gd name="connsiteY71" fmla="*/ 417223 h 834218"/>
                <a:gd name="connsiteX72" fmla="*/ 547207 w 3024845"/>
                <a:gd name="connsiteY72" fmla="*/ 417223 h 834218"/>
                <a:gd name="connsiteX73" fmla="*/ 547207 w 3024845"/>
                <a:gd name="connsiteY73" fmla="*/ 418304 h 834218"/>
                <a:gd name="connsiteX74" fmla="*/ 547207 w 3024845"/>
                <a:gd name="connsiteY74" fmla="*/ 425870 h 834218"/>
                <a:gd name="connsiteX75" fmla="*/ 547967 w 3024845"/>
                <a:gd name="connsiteY75" fmla="*/ 425870 h 834218"/>
                <a:gd name="connsiteX76" fmla="*/ 553287 w 3024845"/>
                <a:gd name="connsiteY76" fmla="*/ 425870 h 834218"/>
                <a:gd name="connsiteX77" fmla="*/ 553287 w 3024845"/>
                <a:gd name="connsiteY77" fmla="*/ 423708 h 834218"/>
                <a:gd name="connsiteX78" fmla="*/ 553287 w 3024845"/>
                <a:gd name="connsiteY78" fmla="*/ 408576 h 834218"/>
                <a:gd name="connsiteX79" fmla="*/ 554300 w 3024845"/>
                <a:gd name="connsiteY79" fmla="*/ 408576 h 834218"/>
                <a:gd name="connsiteX80" fmla="*/ 561394 w 3024845"/>
                <a:gd name="connsiteY80" fmla="*/ 408576 h 834218"/>
                <a:gd name="connsiteX81" fmla="*/ 561394 w 3024845"/>
                <a:gd name="connsiteY81" fmla="*/ 409657 h 834218"/>
                <a:gd name="connsiteX82" fmla="*/ 561394 w 3024845"/>
                <a:gd name="connsiteY82" fmla="*/ 417223 h 834218"/>
                <a:gd name="connsiteX83" fmla="*/ 566714 w 3024845"/>
                <a:gd name="connsiteY83" fmla="*/ 415230 h 834218"/>
                <a:gd name="connsiteX84" fmla="*/ 567474 w 3024845"/>
                <a:gd name="connsiteY84" fmla="*/ 414250 h 834218"/>
                <a:gd name="connsiteX85" fmla="*/ 567474 w 3024845"/>
                <a:gd name="connsiteY85" fmla="*/ 408576 h 834218"/>
                <a:gd name="connsiteX86" fmla="*/ 605981 w 3024845"/>
                <a:gd name="connsiteY86" fmla="*/ 408576 h 834218"/>
                <a:gd name="connsiteX87" fmla="*/ 605981 w 3024845"/>
                <a:gd name="connsiteY87" fmla="*/ 432355 h 834218"/>
                <a:gd name="connsiteX88" fmla="*/ 608007 w 3024845"/>
                <a:gd name="connsiteY88" fmla="*/ 432355 h 834218"/>
                <a:gd name="connsiteX89" fmla="*/ 622194 w 3024845"/>
                <a:gd name="connsiteY89" fmla="*/ 432355 h 834218"/>
                <a:gd name="connsiteX90" fmla="*/ 622194 w 3024845"/>
                <a:gd name="connsiteY90" fmla="*/ 433436 h 834218"/>
                <a:gd name="connsiteX91" fmla="*/ 622194 w 3024845"/>
                <a:gd name="connsiteY91" fmla="*/ 441002 h 834218"/>
                <a:gd name="connsiteX92" fmla="*/ 623968 w 3024845"/>
                <a:gd name="connsiteY92" fmla="*/ 441002 h 834218"/>
                <a:gd name="connsiteX93" fmla="*/ 636381 w 3024845"/>
                <a:gd name="connsiteY93" fmla="*/ 441002 h 834218"/>
                <a:gd name="connsiteX94" fmla="*/ 636381 w 3024845"/>
                <a:gd name="connsiteY94" fmla="*/ 417223 h 834218"/>
                <a:gd name="connsiteX95" fmla="*/ 637394 w 3024845"/>
                <a:gd name="connsiteY95" fmla="*/ 417223 h 834218"/>
                <a:gd name="connsiteX96" fmla="*/ 644488 w 3024845"/>
                <a:gd name="connsiteY96" fmla="*/ 417223 h 834218"/>
                <a:gd name="connsiteX97" fmla="*/ 644488 w 3024845"/>
                <a:gd name="connsiteY97" fmla="*/ 384796 h 834218"/>
                <a:gd name="connsiteX98" fmla="*/ 645501 w 3024845"/>
                <a:gd name="connsiteY98" fmla="*/ 384796 h 834218"/>
                <a:gd name="connsiteX99" fmla="*/ 652595 w 3024845"/>
                <a:gd name="connsiteY99" fmla="*/ 384796 h 834218"/>
                <a:gd name="connsiteX100" fmla="*/ 652595 w 3024845"/>
                <a:gd name="connsiteY100" fmla="*/ 382905 h 834218"/>
                <a:gd name="connsiteX101" fmla="*/ 652595 w 3024845"/>
                <a:gd name="connsiteY101" fmla="*/ 369664 h 834218"/>
                <a:gd name="connsiteX102" fmla="*/ 651328 w 3024845"/>
                <a:gd name="connsiteY102" fmla="*/ 368042 h 834218"/>
                <a:gd name="connsiteX103" fmla="*/ 656648 w 3024845"/>
                <a:gd name="connsiteY103" fmla="*/ 356693 h 834218"/>
                <a:gd name="connsiteX104" fmla="*/ 664755 w 3024845"/>
                <a:gd name="connsiteY104" fmla="*/ 384796 h 834218"/>
                <a:gd name="connsiteX105" fmla="*/ 665515 w 3024845"/>
                <a:gd name="connsiteY105" fmla="*/ 384796 h 834218"/>
                <a:gd name="connsiteX106" fmla="*/ 670835 w 3024845"/>
                <a:gd name="connsiteY106" fmla="*/ 384796 h 834218"/>
                <a:gd name="connsiteX107" fmla="*/ 670835 w 3024845"/>
                <a:gd name="connsiteY107" fmla="*/ 278869 h 834218"/>
                <a:gd name="connsiteX108" fmla="*/ 672355 w 3024845"/>
                <a:gd name="connsiteY108" fmla="*/ 278869 h 834218"/>
                <a:gd name="connsiteX109" fmla="*/ 682995 w 3024845"/>
                <a:gd name="connsiteY109" fmla="*/ 278869 h 834218"/>
                <a:gd name="connsiteX110" fmla="*/ 682995 w 3024845"/>
                <a:gd name="connsiteY110" fmla="*/ 231310 h 834218"/>
                <a:gd name="connsiteX111" fmla="*/ 709342 w 3024845"/>
                <a:gd name="connsiteY111" fmla="*/ 231310 h 834218"/>
                <a:gd name="connsiteX112" fmla="*/ 709342 w 3024845"/>
                <a:gd name="connsiteY112" fmla="*/ 209692 h 834218"/>
                <a:gd name="connsiteX113" fmla="*/ 743796 w 3024845"/>
                <a:gd name="connsiteY113" fmla="*/ 209692 h 834218"/>
                <a:gd name="connsiteX114" fmla="*/ 743796 w 3024845"/>
                <a:gd name="connsiteY114" fmla="*/ 212124 h 834218"/>
                <a:gd name="connsiteX115" fmla="*/ 743796 w 3024845"/>
                <a:gd name="connsiteY115" fmla="*/ 229148 h 834218"/>
                <a:gd name="connsiteX116" fmla="*/ 746076 w 3024845"/>
                <a:gd name="connsiteY116" fmla="*/ 229148 h 834218"/>
                <a:gd name="connsiteX117" fmla="*/ 762036 w 3024845"/>
                <a:gd name="connsiteY117" fmla="*/ 229148 h 834218"/>
                <a:gd name="connsiteX118" fmla="*/ 762036 w 3024845"/>
                <a:gd name="connsiteY118" fmla="*/ 276707 h 834218"/>
                <a:gd name="connsiteX119" fmla="*/ 763049 w 3024845"/>
                <a:gd name="connsiteY119" fmla="*/ 276707 h 834218"/>
                <a:gd name="connsiteX120" fmla="*/ 770143 w 3024845"/>
                <a:gd name="connsiteY120" fmla="*/ 276707 h 834218"/>
                <a:gd name="connsiteX121" fmla="*/ 784330 w 3024845"/>
                <a:gd name="connsiteY121" fmla="*/ 281031 h 834218"/>
                <a:gd name="connsiteX122" fmla="*/ 784330 w 3024845"/>
                <a:gd name="connsiteY122" fmla="*/ 319943 h 834218"/>
                <a:gd name="connsiteX123" fmla="*/ 785343 w 3024845"/>
                <a:gd name="connsiteY123" fmla="*/ 319943 h 834218"/>
                <a:gd name="connsiteX124" fmla="*/ 792436 w 3024845"/>
                <a:gd name="connsiteY124" fmla="*/ 319943 h 834218"/>
                <a:gd name="connsiteX125" fmla="*/ 792436 w 3024845"/>
                <a:gd name="connsiteY125" fmla="*/ 321564 h 834218"/>
                <a:gd name="connsiteX126" fmla="*/ 792436 w 3024845"/>
                <a:gd name="connsiteY126" fmla="*/ 332913 h 834218"/>
                <a:gd name="connsiteX127" fmla="*/ 794463 w 3024845"/>
                <a:gd name="connsiteY127" fmla="*/ 332913 h 834218"/>
                <a:gd name="connsiteX128" fmla="*/ 808650 w 3024845"/>
                <a:gd name="connsiteY128" fmla="*/ 332913 h 834218"/>
                <a:gd name="connsiteX129" fmla="*/ 814730 w 3024845"/>
                <a:gd name="connsiteY129" fmla="*/ 339399 h 834218"/>
                <a:gd name="connsiteX130" fmla="*/ 814730 w 3024845"/>
                <a:gd name="connsiteY130" fmla="*/ 361017 h 834218"/>
                <a:gd name="connsiteX131" fmla="*/ 817010 w 3024845"/>
                <a:gd name="connsiteY131" fmla="*/ 361017 h 834218"/>
                <a:gd name="connsiteX132" fmla="*/ 832970 w 3024845"/>
                <a:gd name="connsiteY132" fmla="*/ 361017 h 834218"/>
                <a:gd name="connsiteX133" fmla="*/ 832970 w 3024845"/>
                <a:gd name="connsiteY133" fmla="*/ 362097 h 834218"/>
                <a:gd name="connsiteX134" fmla="*/ 832970 w 3024845"/>
                <a:gd name="connsiteY134" fmla="*/ 369664 h 834218"/>
                <a:gd name="connsiteX135" fmla="*/ 834237 w 3024845"/>
                <a:gd name="connsiteY135" fmla="*/ 369664 h 834218"/>
                <a:gd name="connsiteX136" fmla="*/ 843104 w 3024845"/>
                <a:gd name="connsiteY136" fmla="*/ 369664 h 834218"/>
                <a:gd name="connsiteX137" fmla="*/ 843104 w 3024845"/>
                <a:gd name="connsiteY137" fmla="*/ 371825 h 834218"/>
                <a:gd name="connsiteX138" fmla="*/ 843104 w 3024845"/>
                <a:gd name="connsiteY138" fmla="*/ 386958 h 834218"/>
                <a:gd name="connsiteX139" fmla="*/ 847157 w 3024845"/>
                <a:gd name="connsiteY139" fmla="*/ 385066 h 834218"/>
                <a:gd name="connsiteX140" fmla="*/ 847157 w 3024845"/>
                <a:gd name="connsiteY140" fmla="*/ 371825 h 834218"/>
                <a:gd name="connsiteX141" fmla="*/ 848170 w 3024845"/>
                <a:gd name="connsiteY141" fmla="*/ 371825 h 834218"/>
                <a:gd name="connsiteX142" fmla="*/ 855264 w 3024845"/>
                <a:gd name="connsiteY142" fmla="*/ 371825 h 834218"/>
                <a:gd name="connsiteX143" fmla="*/ 855264 w 3024845"/>
                <a:gd name="connsiteY143" fmla="*/ 373447 h 834218"/>
                <a:gd name="connsiteX144" fmla="*/ 855264 w 3024845"/>
                <a:gd name="connsiteY144" fmla="*/ 384796 h 834218"/>
                <a:gd name="connsiteX145" fmla="*/ 856024 w 3024845"/>
                <a:gd name="connsiteY145" fmla="*/ 384796 h 834218"/>
                <a:gd name="connsiteX146" fmla="*/ 861344 w 3024845"/>
                <a:gd name="connsiteY146" fmla="*/ 384796 h 834218"/>
                <a:gd name="connsiteX147" fmla="*/ 909984 w 3024845"/>
                <a:gd name="connsiteY147" fmla="*/ 380473 h 834218"/>
                <a:gd name="connsiteX148" fmla="*/ 909984 w 3024845"/>
                <a:gd name="connsiteY148" fmla="*/ 381824 h 834218"/>
                <a:gd name="connsiteX149" fmla="*/ 909984 w 3024845"/>
                <a:gd name="connsiteY149" fmla="*/ 391281 h 834218"/>
                <a:gd name="connsiteX150" fmla="*/ 910744 w 3024845"/>
                <a:gd name="connsiteY150" fmla="*/ 391281 h 834218"/>
                <a:gd name="connsiteX151" fmla="*/ 916065 w 3024845"/>
                <a:gd name="connsiteY151" fmla="*/ 391281 h 834218"/>
                <a:gd name="connsiteX152" fmla="*/ 916065 w 3024845"/>
                <a:gd name="connsiteY152" fmla="*/ 393443 h 834218"/>
                <a:gd name="connsiteX153" fmla="*/ 916065 w 3024845"/>
                <a:gd name="connsiteY153" fmla="*/ 408576 h 834218"/>
                <a:gd name="connsiteX154" fmla="*/ 918091 w 3024845"/>
                <a:gd name="connsiteY154" fmla="*/ 407225 h 834218"/>
                <a:gd name="connsiteX155" fmla="*/ 932278 w 3024845"/>
                <a:gd name="connsiteY155" fmla="*/ 397767 h 834218"/>
                <a:gd name="connsiteX156" fmla="*/ 938358 w 3024845"/>
                <a:gd name="connsiteY156" fmla="*/ 356693 h 834218"/>
                <a:gd name="connsiteX157" fmla="*/ 939118 w 3024845"/>
                <a:gd name="connsiteY157" fmla="*/ 356423 h 834218"/>
                <a:gd name="connsiteX158" fmla="*/ 944438 w 3024845"/>
                <a:gd name="connsiteY158" fmla="*/ 354531 h 834218"/>
                <a:gd name="connsiteX159" fmla="*/ 946465 w 3024845"/>
                <a:gd name="connsiteY159" fmla="*/ 285354 h 834218"/>
                <a:gd name="connsiteX160" fmla="*/ 948492 w 3024845"/>
                <a:gd name="connsiteY160" fmla="*/ 354531 h 834218"/>
                <a:gd name="connsiteX161" fmla="*/ 949252 w 3024845"/>
                <a:gd name="connsiteY161" fmla="*/ 354801 h 834218"/>
                <a:gd name="connsiteX162" fmla="*/ 954572 w 3024845"/>
                <a:gd name="connsiteY162" fmla="*/ 356693 h 834218"/>
                <a:gd name="connsiteX163" fmla="*/ 954572 w 3024845"/>
                <a:gd name="connsiteY163" fmla="*/ 270222 h 834218"/>
                <a:gd name="connsiteX164" fmla="*/ 958625 w 3024845"/>
                <a:gd name="connsiteY164" fmla="*/ 237795 h 834218"/>
                <a:gd name="connsiteX165" fmla="*/ 997132 w 3024845"/>
                <a:gd name="connsiteY165" fmla="*/ 237795 h 834218"/>
                <a:gd name="connsiteX166" fmla="*/ 997132 w 3024845"/>
                <a:gd name="connsiteY166" fmla="*/ 270222 h 834218"/>
                <a:gd name="connsiteX167" fmla="*/ 997892 w 3024845"/>
                <a:gd name="connsiteY167" fmla="*/ 270222 h 834218"/>
                <a:gd name="connsiteX168" fmla="*/ 1003212 w 3024845"/>
                <a:gd name="connsiteY168" fmla="*/ 270222 h 834218"/>
                <a:gd name="connsiteX169" fmla="*/ 1003212 w 3024845"/>
                <a:gd name="connsiteY169" fmla="*/ 188074 h 834218"/>
                <a:gd name="connsiteX170" fmla="*/ 1004986 w 3024845"/>
                <a:gd name="connsiteY170" fmla="*/ 188074 h 834218"/>
                <a:gd name="connsiteX171" fmla="*/ 1017399 w 3024845"/>
                <a:gd name="connsiteY171" fmla="*/ 188074 h 834218"/>
                <a:gd name="connsiteX172" fmla="*/ 1017399 w 3024845"/>
                <a:gd name="connsiteY172" fmla="*/ 186183 h 834218"/>
                <a:gd name="connsiteX173" fmla="*/ 1017399 w 3024845"/>
                <a:gd name="connsiteY173" fmla="*/ 172942 h 834218"/>
                <a:gd name="connsiteX174" fmla="*/ 1039693 w 3024845"/>
                <a:gd name="connsiteY174" fmla="*/ 172942 h 834218"/>
                <a:gd name="connsiteX175" fmla="*/ 1039693 w 3024845"/>
                <a:gd name="connsiteY175" fmla="*/ 171861 h 834218"/>
                <a:gd name="connsiteX176" fmla="*/ 1039693 w 3024845"/>
                <a:gd name="connsiteY176" fmla="*/ 164295 h 834218"/>
                <a:gd name="connsiteX177" fmla="*/ 1041466 w 3024845"/>
                <a:gd name="connsiteY177" fmla="*/ 164295 h 834218"/>
                <a:gd name="connsiteX178" fmla="*/ 1053880 w 3024845"/>
                <a:gd name="connsiteY178" fmla="*/ 164295 h 834218"/>
                <a:gd name="connsiteX179" fmla="*/ 1053880 w 3024845"/>
                <a:gd name="connsiteY179" fmla="*/ 165376 h 834218"/>
                <a:gd name="connsiteX180" fmla="*/ 1053880 w 3024845"/>
                <a:gd name="connsiteY180" fmla="*/ 172942 h 834218"/>
                <a:gd name="connsiteX181" fmla="*/ 1054640 w 3024845"/>
                <a:gd name="connsiteY181" fmla="*/ 172942 h 834218"/>
                <a:gd name="connsiteX182" fmla="*/ 1059960 w 3024845"/>
                <a:gd name="connsiteY182" fmla="*/ 172942 h 834218"/>
                <a:gd name="connsiteX183" fmla="*/ 1070093 w 3024845"/>
                <a:gd name="connsiteY183" fmla="*/ 168618 h 834218"/>
                <a:gd name="connsiteX184" fmla="*/ 1074146 w 3024845"/>
                <a:gd name="connsiteY184" fmla="*/ 171861 h 834218"/>
                <a:gd name="connsiteX185" fmla="*/ 1074146 w 3024845"/>
                <a:gd name="connsiteY185" fmla="*/ 164295 h 834218"/>
                <a:gd name="connsiteX186" fmla="*/ 1076426 w 3024845"/>
                <a:gd name="connsiteY186" fmla="*/ 164295 h 834218"/>
                <a:gd name="connsiteX187" fmla="*/ 1092387 w 3024845"/>
                <a:gd name="connsiteY187" fmla="*/ 164295 h 834218"/>
                <a:gd name="connsiteX188" fmla="*/ 1092387 w 3024845"/>
                <a:gd name="connsiteY188" fmla="*/ 165376 h 834218"/>
                <a:gd name="connsiteX189" fmla="*/ 1092387 w 3024845"/>
                <a:gd name="connsiteY189" fmla="*/ 172942 h 834218"/>
                <a:gd name="connsiteX190" fmla="*/ 1122787 w 3024845"/>
                <a:gd name="connsiteY190" fmla="*/ 172942 h 834218"/>
                <a:gd name="connsiteX191" fmla="*/ 1122787 w 3024845"/>
                <a:gd name="connsiteY191" fmla="*/ 174563 h 834218"/>
                <a:gd name="connsiteX192" fmla="*/ 1122787 w 3024845"/>
                <a:gd name="connsiteY192" fmla="*/ 185913 h 834218"/>
                <a:gd name="connsiteX193" fmla="*/ 1149134 w 3024845"/>
                <a:gd name="connsiteY193" fmla="*/ 185913 h 834218"/>
                <a:gd name="connsiteX194" fmla="*/ 1149134 w 3024845"/>
                <a:gd name="connsiteY194" fmla="*/ 216177 h 834218"/>
                <a:gd name="connsiteX195" fmla="*/ 1149894 w 3024845"/>
                <a:gd name="connsiteY195" fmla="*/ 216177 h 834218"/>
                <a:gd name="connsiteX196" fmla="*/ 1155214 w 3024845"/>
                <a:gd name="connsiteY196" fmla="*/ 216177 h 834218"/>
                <a:gd name="connsiteX197" fmla="*/ 1155214 w 3024845"/>
                <a:gd name="connsiteY197" fmla="*/ 217258 h 834218"/>
                <a:gd name="connsiteX198" fmla="*/ 1155214 w 3024845"/>
                <a:gd name="connsiteY198" fmla="*/ 224825 h 834218"/>
                <a:gd name="connsiteX199" fmla="*/ 1159268 w 3024845"/>
                <a:gd name="connsiteY199" fmla="*/ 255089 h 834218"/>
                <a:gd name="connsiteX200" fmla="*/ 1160028 w 3024845"/>
                <a:gd name="connsiteY200" fmla="*/ 255089 h 834218"/>
                <a:gd name="connsiteX201" fmla="*/ 1165348 w 3024845"/>
                <a:gd name="connsiteY201" fmla="*/ 255089 h 834218"/>
                <a:gd name="connsiteX202" fmla="*/ 1165348 w 3024845"/>
                <a:gd name="connsiteY202" fmla="*/ 255900 h 834218"/>
                <a:gd name="connsiteX203" fmla="*/ 1165348 w 3024845"/>
                <a:gd name="connsiteY203" fmla="*/ 261575 h 834218"/>
                <a:gd name="connsiteX204" fmla="*/ 1166361 w 3024845"/>
                <a:gd name="connsiteY204" fmla="*/ 261575 h 834218"/>
                <a:gd name="connsiteX205" fmla="*/ 1173454 w 3024845"/>
                <a:gd name="connsiteY205" fmla="*/ 261575 h 834218"/>
                <a:gd name="connsiteX206" fmla="*/ 1173454 w 3024845"/>
                <a:gd name="connsiteY206" fmla="*/ 291840 h 834218"/>
                <a:gd name="connsiteX207" fmla="*/ 1175481 w 3024845"/>
                <a:gd name="connsiteY207" fmla="*/ 291840 h 834218"/>
                <a:gd name="connsiteX208" fmla="*/ 1189668 w 3024845"/>
                <a:gd name="connsiteY208" fmla="*/ 291840 h 834218"/>
                <a:gd name="connsiteX209" fmla="*/ 1189668 w 3024845"/>
                <a:gd name="connsiteY209" fmla="*/ 315619 h 834218"/>
                <a:gd name="connsiteX210" fmla="*/ 1191695 w 3024845"/>
                <a:gd name="connsiteY210" fmla="*/ 317240 h 834218"/>
                <a:gd name="connsiteX211" fmla="*/ 1191695 w 3024845"/>
                <a:gd name="connsiteY211" fmla="*/ 328590 h 834218"/>
                <a:gd name="connsiteX212" fmla="*/ 1192455 w 3024845"/>
                <a:gd name="connsiteY212" fmla="*/ 328590 h 834218"/>
                <a:gd name="connsiteX213" fmla="*/ 1197775 w 3024845"/>
                <a:gd name="connsiteY213" fmla="*/ 328590 h 834218"/>
                <a:gd name="connsiteX214" fmla="*/ 1197775 w 3024845"/>
                <a:gd name="connsiteY214" fmla="*/ 352369 h 834218"/>
                <a:gd name="connsiteX215" fmla="*/ 1199041 w 3024845"/>
                <a:gd name="connsiteY215" fmla="*/ 352369 h 834218"/>
                <a:gd name="connsiteX216" fmla="*/ 1207908 w 3024845"/>
                <a:gd name="connsiteY216" fmla="*/ 352369 h 834218"/>
                <a:gd name="connsiteX217" fmla="*/ 1209935 w 3024845"/>
                <a:gd name="connsiteY217" fmla="*/ 356423 h 834218"/>
                <a:gd name="connsiteX218" fmla="*/ 1209935 w 3024845"/>
                <a:gd name="connsiteY218" fmla="*/ 369664 h 834218"/>
                <a:gd name="connsiteX219" fmla="*/ 1211455 w 3024845"/>
                <a:gd name="connsiteY219" fmla="*/ 367772 h 834218"/>
                <a:gd name="connsiteX220" fmla="*/ 1222095 w 3024845"/>
                <a:gd name="connsiteY220" fmla="*/ 354531 h 834218"/>
                <a:gd name="connsiteX221" fmla="*/ 1250469 w 3024845"/>
                <a:gd name="connsiteY221" fmla="*/ 354531 h 834218"/>
                <a:gd name="connsiteX222" fmla="*/ 1250469 w 3024845"/>
                <a:gd name="connsiteY222" fmla="*/ 441002 h 834218"/>
                <a:gd name="connsiteX223" fmla="*/ 1251229 w 3024845"/>
                <a:gd name="connsiteY223" fmla="*/ 441002 h 834218"/>
                <a:gd name="connsiteX224" fmla="*/ 1256549 w 3024845"/>
                <a:gd name="connsiteY224" fmla="*/ 441002 h 834218"/>
                <a:gd name="connsiteX225" fmla="*/ 1257309 w 3024845"/>
                <a:gd name="connsiteY225" fmla="*/ 439651 h 834218"/>
                <a:gd name="connsiteX226" fmla="*/ 1262629 w 3024845"/>
                <a:gd name="connsiteY226" fmla="*/ 430193 h 834218"/>
                <a:gd name="connsiteX227" fmla="*/ 1262629 w 3024845"/>
                <a:gd name="connsiteY227" fmla="*/ 432085 h 834218"/>
                <a:gd name="connsiteX228" fmla="*/ 1262629 w 3024845"/>
                <a:gd name="connsiteY228" fmla="*/ 445326 h 834218"/>
                <a:gd name="connsiteX229" fmla="*/ 1266682 w 3024845"/>
                <a:gd name="connsiteY229" fmla="*/ 399929 h 834218"/>
                <a:gd name="connsiteX230" fmla="*/ 1267442 w 3024845"/>
                <a:gd name="connsiteY230" fmla="*/ 399929 h 834218"/>
                <a:gd name="connsiteX231" fmla="*/ 1272762 w 3024845"/>
                <a:gd name="connsiteY231" fmla="*/ 399929 h 834218"/>
                <a:gd name="connsiteX232" fmla="*/ 1272762 w 3024845"/>
                <a:gd name="connsiteY232" fmla="*/ 335075 h 834218"/>
                <a:gd name="connsiteX233" fmla="*/ 1273776 w 3024845"/>
                <a:gd name="connsiteY233" fmla="*/ 335075 h 834218"/>
                <a:gd name="connsiteX234" fmla="*/ 1280869 w 3024845"/>
                <a:gd name="connsiteY234" fmla="*/ 335075 h 834218"/>
                <a:gd name="connsiteX235" fmla="*/ 1293029 w 3024845"/>
                <a:gd name="connsiteY235" fmla="*/ 291840 h 834218"/>
                <a:gd name="connsiteX236" fmla="*/ 1294296 w 3024845"/>
                <a:gd name="connsiteY236" fmla="*/ 291840 h 834218"/>
                <a:gd name="connsiteX237" fmla="*/ 1303163 w 3024845"/>
                <a:gd name="connsiteY237" fmla="*/ 291840 h 834218"/>
                <a:gd name="connsiteX238" fmla="*/ 1313296 w 3024845"/>
                <a:gd name="connsiteY238" fmla="*/ 335075 h 834218"/>
                <a:gd name="connsiteX239" fmla="*/ 1314309 w 3024845"/>
                <a:gd name="connsiteY239" fmla="*/ 335075 h 834218"/>
                <a:gd name="connsiteX240" fmla="*/ 1321403 w 3024845"/>
                <a:gd name="connsiteY240" fmla="*/ 335075 h 834218"/>
                <a:gd name="connsiteX241" fmla="*/ 1321403 w 3024845"/>
                <a:gd name="connsiteY241" fmla="*/ 373987 h 834218"/>
                <a:gd name="connsiteX242" fmla="*/ 1323176 w 3024845"/>
                <a:gd name="connsiteY242" fmla="*/ 373987 h 834218"/>
                <a:gd name="connsiteX243" fmla="*/ 1335590 w 3024845"/>
                <a:gd name="connsiteY243" fmla="*/ 373987 h 834218"/>
                <a:gd name="connsiteX244" fmla="*/ 1335590 w 3024845"/>
                <a:gd name="connsiteY244" fmla="*/ 376149 h 834218"/>
                <a:gd name="connsiteX245" fmla="*/ 1335590 w 3024845"/>
                <a:gd name="connsiteY245" fmla="*/ 391281 h 834218"/>
                <a:gd name="connsiteX246" fmla="*/ 1339643 w 3024845"/>
                <a:gd name="connsiteY246" fmla="*/ 389120 h 834218"/>
                <a:gd name="connsiteX247" fmla="*/ 1339643 w 3024845"/>
                <a:gd name="connsiteY247" fmla="*/ 373987 h 834218"/>
                <a:gd name="connsiteX248" fmla="*/ 1341163 w 3024845"/>
                <a:gd name="connsiteY248" fmla="*/ 373987 h 834218"/>
                <a:gd name="connsiteX249" fmla="*/ 1351803 w 3024845"/>
                <a:gd name="connsiteY249" fmla="*/ 373987 h 834218"/>
                <a:gd name="connsiteX250" fmla="*/ 1351803 w 3024845"/>
                <a:gd name="connsiteY250" fmla="*/ 375608 h 834218"/>
                <a:gd name="connsiteX251" fmla="*/ 1351803 w 3024845"/>
                <a:gd name="connsiteY251" fmla="*/ 386958 h 834218"/>
                <a:gd name="connsiteX252" fmla="*/ 1382204 w 3024845"/>
                <a:gd name="connsiteY252" fmla="*/ 386958 h 834218"/>
                <a:gd name="connsiteX253" fmla="*/ 1382204 w 3024845"/>
                <a:gd name="connsiteY253" fmla="*/ 350208 h 834218"/>
                <a:gd name="connsiteX254" fmla="*/ 1383470 w 3024845"/>
                <a:gd name="connsiteY254" fmla="*/ 350208 h 834218"/>
                <a:gd name="connsiteX255" fmla="*/ 1392337 w 3024845"/>
                <a:gd name="connsiteY255" fmla="*/ 350208 h 834218"/>
                <a:gd name="connsiteX256" fmla="*/ 1392337 w 3024845"/>
                <a:gd name="connsiteY256" fmla="*/ 371825 h 834218"/>
                <a:gd name="connsiteX257" fmla="*/ 1394364 w 3024845"/>
                <a:gd name="connsiteY257" fmla="*/ 339399 h 834218"/>
                <a:gd name="connsiteX258" fmla="*/ 1416657 w 3024845"/>
                <a:gd name="connsiteY258" fmla="*/ 339399 h 834218"/>
                <a:gd name="connsiteX259" fmla="*/ 1416657 w 3024845"/>
                <a:gd name="connsiteY259" fmla="*/ 337777 h 834218"/>
                <a:gd name="connsiteX260" fmla="*/ 1416657 w 3024845"/>
                <a:gd name="connsiteY260" fmla="*/ 326428 h 834218"/>
                <a:gd name="connsiteX261" fmla="*/ 1417417 w 3024845"/>
                <a:gd name="connsiteY261" fmla="*/ 326428 h 834218"/>
                <a:gd name="connsiteX262" fmla="*/ 1422737 w 3024845"/>
                <a:gd name="connsiteY262" fmla="*/ 326428 h 834218"/>
                <a:gd name="connsiteX263" fmla="*/ 1422737 w 3024845"/>
                <a:gd name="connsiteY263" fmla="*/ 324537 h 834218"/>
                <a:gd name="connsiteX264" fmla="*/ 1422737 w 3024845"/>
                <a:gd name="connsiteY264" fmla="*/ 311296 h 834218"/>
                <a:gd name="connsiteX265" fmla="*/ 1426791 w 3024845"/>
                <a:gd name="connsiteY265" fmla="*/ 317781 h 834218"/>
                <a:gd name="connsiteX266" fmla="*/ 1429071 w 3024845"/>
                <a:gd name="connsiteY266" fmla="*/ 317781 h 834218"/>
                <a:gd name="connsiteX267" fmla="*/ 1445031 w 3024845"/>
                <a:gd name="connsiteY267" fmla="*/ 317781 h 834218"/>
                <a:gd name="connsiteX268" fmla="*/ 1445031 w 3024845"/>
                <a:gd name="connsiteY268" fmla="*/ 316970 h 834218"/>
                <a:gd name="connsiteX269" fmla="*/ 1445031 w 3024845"/>
                <a:gd name="connsiteY269" fmla="*/ 311296 h 834218"/>
                <a:gd name="connsiteX270" fmla="*/ 1445791 w 3024845"/>
                <a:gd name="connsiteY270" fmla="*/ 311296 h 834218"/>
                <a:gd name="connsiteX271" fmla="*/ 1451111 w 3024845"/>
                <a:gd name="connsiteY271" fmla="*/ 311296 h 834218"/>
                <a:gd name="connsiteX272" fmla="*/ 1451111 w 3024845"/>
                <a:gd name="connsiteY272" fmla="*/ 312647 h 834218"/>
                <a:gd name="connsiteX273" fmla="*/ 1451111 w 3024845"/>
                <a:gd name="connsiteY273" fmla="*/ 322105 h 834218"/>
                <a:gd name="connsiteX274" fmla="*/ 1489618 w 3024845"/>
                <a:gd name="connsiteY274" fmla="*/ 322105 h 834218"/>
                <a:gd name="connsiteX275" fmla="*/ 1489618 w 3024845"/>
                <a:gd name="connsiteY275" fmla="*/ 460458 h 834218"/>
                <a:gd name="connsiteX276" fmla="*/ 1491138 w 3024845"/>
                <a:gd name="connsiteY276" fmla="*/ 460458 h 834218"/>
                <a:gd name="connsiteX277" fmla="*/ 1501778 w 3024845"/>
                <a:gd name="connsiteY277" fmla="*/ 460458 h 834218"/>
                <a:gd name="connsiteX278" fmla="*/ 1501778 w 3024845"/>
                <a:gd name="connsiteY278" fmla="*/ 447488 h 834218"/>
                <a:gd name="connsiteX279" fmla="*/ 1505832 w 3024845"/>
                <a:gd name="connsiteY279" fmla="*/ 447488 h 834218"/>
                <a:gd name="connsiteX280" fmla="*/ 1505832 w 3024845"/>
                <a:gd name="connsiteY280" fmla="*/ 460458 h 834218"/>
                <a:gd name="connsiteX281" fmla="*/ 1536232 w 3024845"/>
                <a:gd name="connsiteY281" fmla="*/ 460458 h 834218"/>
                <a:gd name="connsiteX282" fmla="*/ 1536232 w 3024845"/>
                <a:gd name="connsiteY282" fmla="*/ 430193 h 834218"/>
                <a:gd name="connsiteX283" fmla="*/ 1548392 w 3024845"/>
                <a:gd name="connsiteY283" fmla="*/ 430193 h 834218"/>
                <a:gd name="connsiteX284" fmla="*/ 1560552 w 3024845"/>
                <a:gd name="connsiteY284" fmla="*/ 428032 h 834218"/>
                <a:gd name="connsiteX285" fmla="*/ 1564606 w 3024845"/>
                <a:gd name="connsiteY285" fmla="*/ 430193 h 834218"/>
                <a:gd name="connsiteX286" fmla="*/ 1574739 w 3024845"/>
                <a:gd name="connsiteY286" fmla="*/ 430193 h 834218"/>
                <a:gd name="connsiteX287" fmla="*/ 1574739 w 3024845"/>
                <a:gd name="connsiteY287" fmla="*/ 460458 h 834218"/>
                <a:gd name="connsiteX288" fmla="*/ 1582846 w 3024845"/>
                <a:gd name="connsiteY288" fmla="*/ 460458 h 834218"/>
                <a:gd name="connsiteX289" fmla="*/ 1582846 w 3024845"/>
                <a:gd name="connsiteY289" fmla="*/ 477753 h 834218"/>
                <a:gd name="connsiteX290" fmla="*/ 1592182 w 3024845"/>
                <a:gd name="connsiteY290" fmla="*/ 478658 h 834218"/>
                <a:gd name="connsiteX291" fmla="*/ 1605140 w 3024845"/>
                <a:gd name="connsiteY291" fmla="*/ 478658 h 834218"/>
                <a:gd name="connsiteX292" fmla="*/ 1605140 w 3024845"/>
                <a:gd name="connsiteY292" fmla="*/ 462620 h 834218"/>
                <a:gd name="connsiteX293" fmla="*/ 1673096 w 3024845"/>
                <a:gd name="connsiteY293" fmla="*/ 462620 h 834218"/>
                <a:gd name="connsiteX294" fmla="*/ 1673096 w 3024845"/>
                <a:gd name="connsiteY294" fmla="*/ 377367 h 834218"/>
                <a:gd name="connsiteX295" fmla="*/ 1745104 w 3024845"/>
                <a:gd name="connsiteY295" fmla="*/ 377367 h 834218"/>
                <a:gd name="connsiteX296" fmla="*/ 1745104 w 3024845"/>
                <a:gd name="connsiteY296" fmla="*/ 456135 h 834218"/>
                <a:gd name="connsiteX297" fmla="*/ 1747008 w 3024845"/>
                <a:gd name="connsiteY297" fmla="*/ 456135 h 834218"/>
                <a:gd name="connsiteX298" fmla="*/ 1748250 w 3024845"/>
                <a:gd name="connsiteY298" fmla="*/ 478658 h 834218"/>
                <a:gd name="connsiteX299" fmla="*/ 1757926 w 3024845"/>
                <a:gd name="connsiteY299" fmla="*/ 478658 h 834218"/>
                <a:gd name="connsiteX300" fmla="*/ 1759168 w 3024845"/>
                <a:gd name="connsiteY300" fmla="*/ 456135 h 834218"/>
                <a:gd name="connsiteX301" fmla="*/ 1765248 w 3024845"/>
                <a:gd name="connsiteY301" fmla="*/ 456135 h 834218"/>
                <a:gd name="connsiteX302" fmla="*/ 1766490 w 3024845"/>
                <a:gd name="connsiteY302" fmla="*/ 478658 h 834218"/>
                <a:gd name="connsiteX303" fmla="*/ 1817112 w 3024845"/>
                <a:gd name="connsiteY303" fmla="*/ 478658 h 834218"/>
                <a:gd name="connsiteX304" fmla="*/ 1817112 w 3024845"/>
                <a:gd name="connsiteY304" fmla="*/ 315630 h 834218"/>
                <a:gd name="connsiteX305" fmla="*/ 2014439 w 3024845"/>
                <a:gd name="connsiteY305" fmla="*/ 315630 h 834218"/>
                <a:gd name="connsiteX306" fmla="*/ 2014439 w 3024845"/>
                <a:gd name="connsiteY306" fmla="*/ 478658 h 834218"/>
                <a:gd name="connsiteX307" fmla="*/ 2033136 w 3024845"/>
                <a:gd name="connsiteY307" fmla="*/ 478658 h 834218"/>
                <a:gd name="connsiteX308" fmla="*/ 2033136 w 3024845"/>
                <a:gd name="connsiteY308" fmla="*/ 395965 h 834218"/>
                <a:gd name="connsiteX309" fmla="*/ 2128256 w 3024845"/>
                <a:gd name="connsiteY309" fmla="*/ 395965 h 834218"/>
                <a:gd name="connsiteX310" fmla="*/ 2180720 w 3024845"/>
                <a:gd name="connsiteY310" fmla="*/ 330752 h 834218"/>
                <a:gd name="connsiteX311" fmla="*/ 2245574 w 3024845"/>
                <a:gd name="connsiteY311" fmla="*/ 330752 h 834218"/>
                <a:gd name="connsiteX312" fmla="*/ 2245574 w 3024845"/>
                <a:gd name="connsiteY312" fmla="*/ 406414 h 834218"/>
                <a:gd name="connsiteX313" fmla="*/ 2253681 w 3024845"/>
                <a:gd name="connsiteY313" fmla="*/ 406414 h 834218"/>
                <a:gd name="connsiteX314" fmla="*/ 2255708 w 3024845"/>
                <a:gd name="connsiteY314" fmla="*/ 399929 h 834218"/>
                <a:gd name="connsiteX315" fmla="*/ 2261788 w 3024845"/>
                <a:gd name="connsiteY315" fmla="*/ 399929 h 834218"/>
                <a:gd name="connsiteX316" fmla="*/ 2263815 w 3024845"/>
                <a:gd name="connsiteY316" fmla="*/ 408576 h 834218"/>
                <a:gd name="connsiteX317" fmla="*/ 2275975 w 3024845"/>
                <a:gd name="connsiteY317" fmla="*/ 408576 h 834218"/>
                <a:gd name="connsiteX318" fmla="*/ 2275975 w 3024845"/>
                <a:gd name="connsiteY318" fmla="*/ 402090 h 834218"/>
                <a:gd name="connsiteX319" fmla="*/ 2298268 w 3024845"/>
                <a:gd name="connsiteY319" fmla="*/ 402090 h 834218"/>
                <a:gd name="connsiteX320" fmla="*/ 2298268 w 3024845"/>
                <a:gd name="connsiteY320" fmla="*/ 408576 h 834218"/>
                <a:gd name="connsiteX321" fmla="*/ 2318535 w 3024845"/>
                <a:gd name="connsiteY321" fmla="*/ 408576 h 834218"/>
                <a:gd name="connsiteX322" fmla="*/ 2318535 w 3024845"/>
                <a:gd name="connsiteY322" fmla="*/ 453973 h 834218"/>
                <a:gd name="connsiteX323" fmla="*/ 2332722 w 3024845"/>
                <a:gd name="connsiteY323" fmla="*/ 453973 h 834218"/>
                <a:gd name="connsiteX324" fmla="*/ 2332722 w 3024845"/>
                <a:gd name="connsiteY324" fmla="*/ 441002 h 834218"/>
                <a:gd name="connsiteX325" fmla="*/ 2348936 w 3024845"/>
                <a:gd name="connsiteY325" fmla="*/ 441002 h 834218"/>
                <a:gd name="connsiteX326" fmla="*/ 2348936 w 3024845"/>
                <a:gd name="connsiteY326" fmla="*/ 261575 h 834218"/>
                <a:gd name="connsiteX327" fmla="*/ 2355016 w 3024845"/>
                <a:gd name="connsiteY327" fmla="*/ 255089 h 834218"/>
                <a:gd name="connsiteX328" fmla="*/ 2427977 w 3024845"/>
                <a:gd name="connsiteY328" fmla="*/ 255089 h 834218"/>
                <a:gd name="connsiteX329" fmla="*/ 2427977 w 3024845"/>
                <a:gd name="connsiteY329" fmla="*/ 263737 h 834218"/>
                <a:gd name="connsiteX330" fmla="*/ 2438110 w 3024845"/>
                <a:gd name="connsiteY330" fmla="*/ 263737 h 834218"/>
                <a:gd name="connsiteX331" fmla="*/ 2438110 w 3024845"/>
                <a:gd name="connsiteY331" fmla="*/ 378311 h 834218"/>
                <a:gd name="connsiteX332" fmla="*/ 2460404 w 3024845"/>
                <a:gd name="connsiteY332" fmla="*/ 378311 h 834218"/>
                <a:gd name="connsiteX333" fmla="*/ 2460404 w 3024845"/>
                <a:gd name="connsiteY333" fmla="*/ 311296 h 834218"/>
                <a:gd name="connsiteX334" fmla="*/ 2486751 w 3024845"/>
                <a:gd name="connsiteY334" fmla="*/ 311296 h 834218"/>
                <a:gd name="connsiteX335" fmla="*/ 2490804 w 3024845"/>
                <a:gd name="connsiteY335" fmla="*/ 306972 h 834218"/>
                <a:gd name="connsiteX336" fmla="*/ 2498911 w 3024845"/>
                <a:gd name="connsiteY336" fmla="*/ 306972 h 834218"/>
                <a:gd name="connsiteX337" fmla="*/ 2502964 w 3024845"/>
                <a:gd name="connsiteY337" fmla="*/ 311296 h 834218"/>
                <a:gd name="connsiteX338" fmla="*/ 2525258 w 3024845"/>
                <a:gd name="connsiteY338" fmla="*/ 311296 h 834218"/>
                <a:gd name="connsiteX339" fmla="*/ 2525258 w 3024845"/>
                <a:gd name="connsiteY339" fmla="*/ 194560 h 834218"/>
                <a:gd name="connsiteX340" fmla="*/ 2582005 w 3024845"/>
                <a:gd name="connsiteY340" fmla="*/ 183751 h 834218"/>
                <a:gd name="connsiteX341" fmla="*/ 2582005 w 3024845"/>
                <a:gd name="connsiteY341" fmla="*/ 184832 h 834218"/>
                <a:gd name="connsiteX342" fmla="*/ 2582005 w 3024845"/>
                <a:gd name="connsiteY342" fmla="*/ 192398 h 834218"/>
                <a:gd name="connsiteX343" fmla="*/ 2608352 w 3024845"/>
                <a:gd name="connsiteY343" fmla="*/ 192398 h 834218"/>
                <a:gd name="connsiteX344" fmla="*/ 2608352 w 3024845"/>
                <a:gd name="connsiteY344" fmla="*/ 447488 h 834218"/>
                <a:gd name="connsiteX345" fmla="*/ 2630646 w 3024845"/>
                <a:gd name="connsiteY345" fmla="*/ 447488 h 834218"/>
                <a:gd name="connsiteX346" fmla="*/ 2630646 w 3024845"/>
                <a:gd name="connsiteY346" fmla="*/ 443164 h 834218"/>
                <a:gd name="connsiteX347" fmla="*/ 2642806 w 3024845"/>
                <a:gd name="connsiteY347" fmla="*/ 443164 h 834218"/>
                <a:gd name="connsiteX348" fmla="*/ 2642806 w 3024845"/>
                <a:gd name="connsiteY348" fmla="*/ 447488 h 834218"/>
                <a:gd name="connsiteX349" fmla="*/ 2667126 w 3024845"/>
                <a:gd name="connsiteY349" fmla="*/ 447488 h 834218"/>
                <a:gd name="connsiteX350" fmla="*/ 2667126 w 3024845"/>
                <a:gd name="connsiteY350" fmla="*/ 434517 h 834218"/>
                <a:gd name="connsiteX351" fmla="*/ 2695500 w 3024845"/>
                <a:gd name="connsiteY351" fmla="*/ 434517 h 834218"/>
                <a:gd name="connsiteX352" fmla="*/ 2707660 w 3024845"/>
                <a:gd name="connsiteY352" fmla="*/ 430193 h 834218"/>
                <a:gd name="connsiteX353" fmla="*/ 2727927 w 3024845"/>
                <a:gd name="connsiteY353" fmla="*/ 434517 h 834218"/>
                <a:gd name="connsiteX354" fmla="*/ 2727927 w 3024845"/>
                <a:gd name="connsiteY354" fmla="*/ 417223 h 834218"/>
                <a:gd name="connsiteX355" fmla="*/ 2736034 w 3024845"/>
                <a:gd name="connsiteY355" fmla="*/ 417223 h 834218"/>
                <a:gd name="connsiteX356" fmla="*/ 2736034 w 3024845"/>
                <a:gd name="connsiteY356" fmla="*/ 404252 h 834218"/>
                <a:gd name="connsiteX357" fmla="*/ 2792781 w 3024845"/>
                <a:gd name="connsiteY357" fmla="*/ 404252 h 834218"/>
                <a:gd name="connsiteX358" fmla="*/ 2792781 w 3024845"/>
                <a:gd name="connsiteY358" fmla="*/ 373987 h 834218"/>
                <a:gd name="connsiteX359" fmla="*/ 2811021 w 3024845"/>
                <a:gd name="connsiteY359" fmla="*/ 373987 h 834218"/>
                <a:gd name="connsiteX360" fmla="*/ 2811021 w 3024845"/>
                <a:gd name="connsiteY360" fmla="*/ 367502 h 834218"/>
                <a:gd name="connsiteX361" fmla="*/ 2823181 w 3024845"/>
                <a:gd name="connsiteY361" fmla="*/ 367502 h 834218"/>
                <a:gd name="connsiteX362" fmla="*/ 2823181 w 3024845"/>
                <a:gd name="connsiteY362" fmla="*/ 373987 h 834218"/>
                <a:gd name="connsiteX363" fmla="*/ 2839395 w 3024845"/>
                <a:gd name="connsiteY363" fmla="*/ 373987 h 834218"/>
                <a:gd name="connsiteX364" fmla="*/ 2839395 w 3024845"/>
                <a:gd name="connsiteY364" fmla="*/ 423708 h 834218"/>
                <a:gd name="connsiteX365" fmla="*/ 2871822 w 3024845"/>
                <a:gd name="connsiteY365" fmla="*/ 423708 h 834218"/>
                <a:gd name="connsiteX366" fmla="*/ 2871822 w 3024845"/>
                <a:gd name="connsiteY366" fmla="*/ 397767 h 834218"/>
                <a:gd name="connsiteX367" fmla="*/ 2910329 w 3024845"/>
                <a:gd name="connsiteY367" fmla="*/ 397767 h 834218"/>
                <a:gd name="connsiteX368" fmla="*/ 2910329 w 3024845"/>
                <a:gd name="connsiteY368" fmla="*/ 367502 h 834218"/>
                <a:gd name="connsiteX369" fmla="*/ 2958970 w 3024845"/>
                <a:gd name="connsiteY369" fmla="*/ 367502 h 834218"/>
                <a:gd name="connsiteX370" fmla="*/ 2958970 w 3024845"/>
                <a:gd name="connsiteY370" fmla="*/ 478658 h 834218"/>
                <a:gd name="connsiteX371" fmla="*/ 2958970 w 3024845"/>
                <a:gd name="connsiteY371" fmla="*/ 492437 h 834218"/>
                <a:gd name="connsiteX372" fmla="*/ 3024845 w 3024845"/>
                <a:gd name="connsiteY372" fmla="*/ 492437 h 834218"/>
                <a:gd name="connsiteX373" fmla="*/ 3024845 w 3024845"/>
                <a:gd name="connsiteY373" fmla="*/ 834218 h 834218"/>
                <a:gd name="connsiteX374" fmla="*/ 2054 w 3024845"/>
                <a:gd name="connsiteY374" fmla="*/ 831885 h 834218"/>
                <a:gd name="connsiteX375" fmla="*/ 0 w 3024845"/>
                <a:gd name="connsiteY375" fmla="*/ 397767 h 834218"/>
                <a:gd name="connsiteX376" fmla="*/ 20267 w 3024845"/>
                <a:gd name="connsiteY376" fmla="*/ 397767 h 834218"/>
                <a:gd name="connsiteX377" fmla="*/ 20774 w 3024845"/>
                <a:gd name="connsiteY377" fmla="*/ 396686 h 834218"/>
                <a:gd name="connsiteX378" fmla="*/ 24320 w 3024845"/>
                <a:gd name="connsiteY378" fmla="*/ 389120 h 834218"/>
                <a:gd name="connsiteX379" fmla="*/ 26094 w 3024845"/>
                <a:gd name="connsiteY379" fmla="*/ 389390 h 834218"/>
                <a:gd name="connsiteX380" fmla="*/ 38507 w 3024845"/>
                <a:gd name="connsiteY380" fmla="*/ 391281 h 834218"/>
                <a:gd name="connsiteX381" fmla="*/ 39014 w 3024845"/>
                <a:gd name="connsiteY381" fmla="*/ 392633 h 834218"/>
                <a:gd name="connsiteX382" fmla="*/ 42560 w 3024845"/>
                <a:gd name="connsiteY382" fmla="*/ 402090 h 834218"/>
                <a:gd name="connsiteX383" fmla="*/ 68907 w 3024845"/>
                <a:gd name="connsiteY383" fmla="*/ 404252 h 834218"/>
                <a:gd name="connsiteX384" fmla="*/ 68907 w 3024845"/>
                <a:gd name="connsiteY384" fmla="*/ 281031 h 834218"/>
                <a:gd name="connsiteX385" fmla="*/ 70934 w 3024845"/>
                <a:gd name="connsiteY385" fmla="*/ 281031 h 834218"/>
                <a:gd name="connsiteX386" fmla="*/ 85121 w 3024845"/>
                <a:gd name="connsiteY386" fmla="*/ 281031 h 834218"/>
                <a:gd name="connsiteX387" fmla="*/ 85121 w 3024845"/>
                <a:gd name="connsiteY387" fmla="*/ 144839 h 834218"/>
                <a:gd name="connsiteX388" fmla="*/ 86894 w 3024845"/>
                <a:gd name="connsiteY388" fmla="*/ 144839 h 834218"/>
                <a:gd name="connsiteX389" fmla="*/ 99308 w 3024845"/>
                <a:gd name="connsiteY389" fmla="*/ 144839 h 834218"/>
                <a:gd name="connsiteX390" fmla="*/ 99308 w 3024845"/>
                <a:gd name="connsiteY390" fmla="*/ 30265 h 834218"/>
                <a:gd name="connsiteX391" fmla="*/ 103361 w 3024845"/>
                <a:gd name="connsiteY391" fmla="*/ 2161 h 834218"/>
                <a:gd name="connsiteX392" fmla="*/ 105388 w 3024845"/>
                <a:gd name="connsiteY392" fmla="*/ 2161 h 834218"/>
                <a:gd name="connsiteX393" fmla="*/ 119575 w 3024845"/>
                <a:gd name="connsiteY393" fmla="*/ 2161 h 834218"/>
                <a:gd name="connsiteX0" fmla="*/ 105388 w 3024845"/>
                <a:gd name="connsiteY0" fmla="*/ 2161 h 834218"/>
                <a:gd name="connsiteX1" fmla="*/ 200642 w 3024845"/>
                <a:gd name="connsiteY1" fmla="*/ 0 h 834218"/>
                <a:gd name="connsiteX2" fmla="*/ 202669 w 3024845"/>
                <a:gd name="connsiteY2" fmla="*/ 0 h 834218"/>
                <a:gd name="connsiteX3" fmla="*/ 216856 w 3024845"/>
                <a:gd name="connsiteY3" fmla="*/ 0 h 834218"/>
                <a:gd name="connsiteX4" fmla="*/ 216856 w 3024845"/>
                <a:gd name="connsiteY4" fmla="*/ 23779 h 834218"/>
                <a:gd name="connsiteX5" fmla="*/ 217363 w 3024845"/>
                <a:gd name="connsiteY5" fmla="*/ 24590 h 834218"/>
                <a:gd name="connsiteX6" fmla="*/ 220909 w 3024845"/>
                <a:gd name="connsiteY6" fmla="*/ 30265 h 834218"/>
                <a:gd name="connsiteX7" fmla="*/ 220909 w 3024845"/>
                <a:gd name="connsiteY7" fmla="*/ 144839 h 834218"/>
                <a:gd name="connsiteX8" fmla="*/ 223189 w 3024845"/>
                <a:gd name="connsiteY8" fmla="*/ 144839 h 834218"/>
                <a:gd name="connsiteX9" fmla="*/ 239150 w 3024845"/>
                <a:gd name="connsiteY9" fmla="*/ 144839 h 834218"/>
                <a:gd name="connsiteX10" fmla="*/ 239150 w 3024845"/>
                <a:gd name="connsiteY10" fmla="*/ 285354 h 834218"/>
                <a:gd name="connsiteX11" fmla="*/ 240670 w 3024845"/>
                <a:gd name="connsiteY11" fmla="*/ 285084 h 834218"/>
                <a:gd name="connsiteX12" fmla="*/ 251310 w 3024845"/>
                <a:gd name="connsiteY12" fmla="*/ 283193 h 834218"/>
                <a:gd name="connsiteX13" fmla="*/ 249283 w 3024845"/>
                <a:gd name="connsiteY13" fmla="*/ 371825 h 834218"/>
                <a:gd name="connsiteX14" fmla="*/ 250803 w 3024845"/>
                <a:gd name="connsiteY14" fmla="*/ 372096 h 834218"/>
                <a:gd name="connsiteX15" fmla="*/ 261443 w 3024845"/>
                <a:gd name="connsiteY15" fmla="*/ 373987 h 834218"/>
                <a:gd name="connsiteX16" fmla="*/ 261696 w 3024845"/>
                <a:gd name="connsiteY16" fmla="*/ 374798 h 834218"/>
                <a:gd name="connsiteX17" fmla="*/ 263470 w 3024845"/>
                <a:gd name="connsiteY17" fmla="*/ 380473 h 834218"/>
                <a:gd name="connsiteX18" fmla="*/ 264230 w 3024845"/>
                <a:gd name="connsiteY18" fmla="*/ 378041 h 834218"/>
                <a:gd name="connsiteX19" fmla="*/ 269550 w 3024845"/>
                <a:gd name="connsiteY19" fmla="*/ 361017 h 834218"/>
                <a:gd name="connsiteX20" fmla="*/ 271323 w 3024845"/>
                <a:gd name="connsiteY20" fmla="*/ 361017 h 834218"/>
                <a:gd name="connsiteX21" fmla="*/ 283737 w 3024845"/>
                <a:gd name="connsiteY21" fmla="*/ 361017 h 834218"/>
                <a:gd name="connsiteX22" fmla="*/ 283737 w 3024845"/>
                <a:gd name="connsiteY22" fmla="*/ 393443 h 834218"/>
                <a:gd name="connsiteX23" fmla="*/ 284750 w 3024845"/>
                <a:gd name="connsiteY23" fmla="*/ 393984 h 834218"/>
                <a:gd name="connsiteX24" fmla="*/ 291844 w 3024845"/>
                <a:gd name="connsiteY24" fmla="*/ 397767 h 834218"/>
                <a:gd name="connsiteX25" fmla="*/ 291844 w 3024845"/>
                <a:gd name="connsiteY25" fmla="*/ 399118 h 834218"/>
                <a:gd name="connsiteX26" fmla="*/ 291844 w 3024845"/>
                <a:gd name="connsiteY26" fmla="*/ 408576 h 834218"/>
                <a:gd name="connsiteX27" fmla="*/ 336431 w 3024845"/>
                <a:gd name="connsiteY27" fmla="*/ 408576 h 834218"/>
                <a:gd name="connsiteX28" fmla="*/ 336431 w 3024845"/>
                <a:gd name="connsiteY28" fmla="*/ 409657 h 834218"/>
                <a:gd name="connsiteX29" fmla="*/ 336431 w 3024845"/>
                <a:gd name="connsiteY29" fmla="*/ 417223 h 834218"/>
                <a:gd name="connsiteX30" fmla="*/ 338457 w 3024845"/>
                <a:gd name="connsiteY30" fmla="*/ 417223 h 834218"/>
                <a:gd name="connsiteX31" fmla="*/ 352644 w 3024845"/>
                <a:gd name="connsiteY31" fmla="*/ 417223 h 834218"/>
                <a:gd name="connsiteX32" fmla="*/ 352644 w 3024845"/>
                <a:gd name="connsiteY32" fmla="*/ 386958 h 834218"/>
                <a:gd name="connsiteX33" fmla="*/ 397231 w 3024845"/>
                <a:gd name="connsiteY33" fmla="*/ 386958 h 834218"/>
                <a:gd name="connsiteX34" fmla="*/ 397231 w 3024845"/>
                <a:gd name="connsiteY34" fmla="*/ 385607 h 834218"/>
                <a:gd name="connsiteX35" fmla="*/ 397231 w 3024845"/>
                <a:gd name="connsiteY35" fmla="*/ 376149 h 834218"/>
                <a:gd name="connsiteX36" fmla="*/ 398245 w 3024845"/>
                <a:gd name="connsiteY36" fmla="*/ 376149 h 834218"/>
                <a:gd name="connsiteX37" fmla="*/ 405338 w 3024845"/>
                <a:gd name="connsiteY37" fmla="*/ 376149 h 834218"/>
                <a:gd name="connsiteX38" fmla="*/ 405338 w 3024845"/>
                <a:gd name="connsiteY38" fmla="*/ 374258 h 834218"/>
                <a:gd name="connsiteX39" fmla="*/ 405338 w 3024845"/>
                <a:gd name="connsiteY39" fmla="*/ 361017 h 834218"/>
                <a:gd name="connsiteX40" fmla="*/ 406098 w 3024845"/>
                <a:gd name="connsiteY40" fmla="*/ 361017 h 834218"/>
                <a:gd name="connsiteX41" fmla="*/ 411418 w 3024845"/>
                <a:gd name="connsiteY41" fmla="*/ 361017 h 834218"/>
                <a:gd name="connsiteX42" fmla="*/ 411418 w 3024845"/>
                <a:gd name="connsiteY42" fmla="*/ 359936 h 834218"/>
                <a:gd name="connsiteX43" fmla="*/ 411418 w 3024845"/>
                <a:gd name="connsiteY43" fmla="*/ 352369 h 834218"/>
                <a:gd name="connsiteX44" fmla="*/ 413445 w 3024845"/>
                <a:gd name="connsiteY44" fmla="*/ 352369 h 834218"/>
                <a:gd name="connsiteX45" fmla="*/ 427632 w 3024845"/>
                <a:gd name="connsiteY45" fmla="*/ 352369 h 834218"/>
                <a:gd name="connsiteX46" fmla="*/ 427632 w 3024845"/>
                <a:gd name="connsiteY46" fmla="*/ 353450 h 834218"/>
                <a:gd name="connsiteX47" fmla="*/ 427632 w 3024845"/>
                <a:gd name="connsiteY47" fmla="*/ 361017 h 834218"/>
                <a:gd name="connsiteX48" fmla="*/ 449925 w 3024845"/>
                <a:gd name="connsiteY48" fmla="*/ 361017 h 834218"/>
                <a:gd name="connsiteX49" fmla="*/ 449925 w 3024845"/>
                <a:gd name="connsiteY49" fmla="*/ 359125 h 834218"/>
                <a:gd name="connsiteX50" fmla="*/ 449925 w 3024845"/>
                <a:gd name="connsiteY50" fmla="*/ 345884 h 834218"/>
                <a:gd name="connsiteX51" fmla="*/ 451699 w 3024845"/>
                <a:gd name="connsiteY51" fmla="*/ 345884 h 834218"/>
                <a:gd name="connsiteX52" fmla="*/ 464112 w 3024845"/>
                <a:gd name="connsiteY52" fmla="*/ 345884 h 834218"/>
                <a:gd name="connsiteX53" fmla="*/ 464112 w 3024845"/>
                <a:gd name="connsiteY53" fmla="*/ 369664 h 834218"/>
                <a:gd name="connsiteX54" fmla="*/ 465126 w 3024845"/>
                <a:gd name="connsiteY54" fmla="*/ 369664 h 834218"/>
                <a:gd name="connsiteX55" fmla="*/ 472219 w 3024845"/>
                <a:gd name="connsiteY55" fmla="*/ 369664 h 834218"/>
                <a:gd name="connsiteX56" fmla="*/ 472219 w 3024845"/>
                <a:gd name="connsiteY56" fmla="*/ 368583 h 834218"/>
                <a:gd name="connsiteX57" fmla="*/ 472219 w 3024845"/>
                <a:gd name="connsiteY57" fmla="*/ 361017 h 834218"/>
                <a:gd name="connsiteX58" fmla="*/ 473992 w 3024845"/>
                <a:gd name="connsiteY58" fmla="*/ 361017 h 834218"/>
                <a:gd name="connsiteX59" fmla="*/ 486406 w 3024845"/>
                <a:gd name="connsiteY59" fmla="*/ 361017 h 834218"/>
                <a:gd name="connsiteX60" fmla="*/ 486406 w 3024845"/>
                <a:gd name="connsiteY60" fmla="*/ 386958 h 834218"/>
                <a:gd name="connsiteX61" fmla="*/ 488433 w 3024845"/>
                <a:gd name="connsiteY61" fmla="*/ 386958 h 834218"/>
                <a:gd name="connsiteX62" fmla="*/ 502619 w 3024845"/>
                <a:gd name="connsiteY62" fmla="*/ 386958 h 834218"/>
                <a:gd name="connsiteX63" fmla="*/ 502619 w 3024845"/>
                <a:gd name="connsiteY63" fmla="*/ 388579 h 834218"/>
                <a:gd name="connsiteX64" fmla="*/ 502619 w 3024845"/>
                <a:gd name="connsiteY64" fmla="*/ 399929 h 834218"/>
                <a:gd name="connsiteX65" fmla="*/ 503379 w 3024845"/>
                <a:gd name="connsiteY65" fmla="*/ 399929 h 834218"/>
                <a:gd name="connsiteX66" fmla="*/ 508700 w 3024845"/>
                <a:gd name="connsiteY66" fmla="*/ 399929 h 834218"/>
                <a:gd name="connsiteX67" fmla="*/ 508700 w 3024845"/>
                <a:gd name="connsiteY67" fmla="*/ 399118 h 834218"/>
                <a:gd name="connsiteX68" fmla="*/ 508700 w 3024845"/>
                <a:gd name="connsiteY68" fmla="*/ 393443 h 834218"/>
                <a:gd name="connsiteX69" fmla="*/ 539100 w 3024845"/>
                <a:gd name="connsiteY69" fmla="*/ 393443 h 834218"/>
                <a:gd name="connsiteX70" fmla="*/ 539100 w 3024845"/>
                <a:gd name="connsiteY70" fmla="*/ 417223 h 834218"/>
                <a:gd name="connsiteX71" fmla="*/ 540113 w 3024845"/>
                <a:gd name="connsiteY71" fmla="*/ 417223 h 834218"/>
                <a:gd name="connsiteX72" fmla="*/ 547207 w 3024845"/>
                <a:gd name="connsiteY72" fmla="*/ 417223 h 834218"/>
                <a:gd name="connsiteX73" fmla="*/ 547207 w 3024845"/>
                <a:gd name="connsiteY73" fmla="*/ 418304 h 834218"/>
                <a:gd name="connsiteX74" fmla="*/ 547207 w 3024845"/>
                <a:gd name="connsiteY74" fmla="*/ 425870 h 834218"/>
                <a:gd name="connsiteX75" fmla="*/ 547967 w 3024845"/>
                <a:gd name="connsiteY75" fmla="*/ 425870 h 834218"/>
                <a:gd name="connsiteX76" fmla="*/ 553287 w 3024845"/>
                <a:gd name="connsiteY76" fmla="*/ 425870 h 834218"/>
                <a:gd name="connsiteX77" fmla="*/ 553287 w 3024845"/>
                <a:gd name="connsiteY77" fmla="*/ 423708 h 834218"/>
                <a:gd name="connsiteX78" fmla="*/ 553287 w 3024845"/>
                <a:gd name="connsiteY78" fmla="*/ 408576 h 834218"/>
                <a:gd name="connsiteX79" fmla="*/ 554300 w 3024845"/>
                <a:gd name="connsiteY79" fmla="*/ 408576 h 834218"/>
                <a:gd name="connsiteX80" fmla="*/ 561394 w 3024845"/>
                <a:gd name="connsiteY80" fmla="*/ 408576 h 834218"/>
                <a:gd name="connsiteX81" fmla="*/ 561394 w 3024845"/>
                <a:gd name="connsiteY81" fmla="*/ 409657 h 834218"/>
                <a:gd name="connsiteX82" fmla="*/ 561394 w 3024845"/>
                <a:gd name="connsiteY82" fmla="*/ 417223 h 834218"/>
                <a:gd name="connsiteX83" fmla="*/ 566714 w 3024845"/>
                <a:gd name="connsiteY83" fmla="*/ 415230 h 834218"/>
                <a:gd name="connsiteX84" fmla="*/ 567474 w 3024845"/>
                <a:gd name="connsiteY84" fmla="*/ 414250 h 834218"/>
                <a:gd name="connsiteX85" fmla="*/ 567474 w 3024845"/>
                <a:gd name="connsiteY85" fmla="*/ 408576 h 834218"/>
                <a:gd name="connsiteX86" fmla="*/ 605981 w 3024845"/>
                <a:gd name="connsiteY86" fmla="*/ 408576 h 834218"/>
                <a:gd name="connsiteX87" fmla="*/ 605981 w 3024845"/>
                <a:gd name="connsiteY87" fmla="*/ 432355 h 834218"/>
                <a:gd name="connsiteX88" fmla="*/ 608007 w 3024845"/>
                <a:gd name="connsiteY88" fmla="*/ 432355 h 834218"/>
                <a:gd name="connsiteX89" fmla="*/ 622194 w 3024845"/>
                <a:gd name="connsiteY89" fmla="*/ 432355 h 834218"/>
                <a:gd name="connsiteX90" fmla="*/ 622194 w 3024845"/>
                <a:gd name="connsiteY90" fmla="*/ 433436 h 834218"/>
                <a:gd name="connsiteX91" fmla="*/ 622194 w 3024845"/>
                <a:gd name="connsiteY91" fmla="*/ 441002 h 834218"/>
                <a:gd name="connsiteX92" fmla="*/ 623968 w 3024845"/>
                <a:gd name="connsiteY92" fmla="*/ 441002 h 834218"/>
                <a:gd name="connsiteX93" fmla="*/ 636381 w 3024845"/>
                <a:gd name="connsiteY93" fmla="*/ 441002 h 834218"/>
                <a:gd name="connsiteX94" fmla="*/ 636381 w 3024845"/>
                <a:gd name="connsiteY94" fmla="*/ 417223 h 834218"/>
                <a:gd name="connsiteX95" fmla="*/ 637394 w 3024845"/>
                <a:gd name="connsiteY95" fmla="*/ 417223 h 834218"/>
                <a:gd name="connsiteX96" fmla="*/ 644488 w 3024845"/>
                <a:gd name="connsiteY96" fmla="*/ 417223 h 834218"/>
                <a:gd name="connsiteX97" fmla="*/ 644488 w 3024845"/>
                <a:gd name="connsiteY97" fmla="*/ 384796 h 834218"/>
                <a:gd name="connsiteX98" fmla="*/ 645501 w 3024845"/>
                <a:gd name="connsiteY98" fmla="*/ 384796 h 834218"/>
                <a:gd name="connsiteX99" fmla="*/ 652595 w 3024845"/>
                <a:gd name="connsiteY99" fmla="*/ 384796 h 834218"/>
                <a:gd name="connsiteX100" fmla="*/ 652595 w 3024845"/>
                <a:gd name="connsiteY100" fmla="*/ 382905 h 834218"/>
                <a:gd name="connsiteX101" fmla="*/ 652595 w 3024845"/>
                <a:gd name="connsiteY101" fmla="*/ 369664 h 834218"/>
                <a:gd name="connsiteX102" fmla="*/ 651328 w 3024845"/>
                <a:gd name="connsiteY102" fmla="*/ 368042 h 834218"/>
                <a:gd name="connsiteX103" fmla="*/ 656648 w 3024845"/>
                <a:gd name="connsiteY103" fmla="*/ 356693 h 834218"/>
                <a:gd name="connsiteX104" fmla="*/ 664755 w 3024845"/>
                <a:gd name="connsiteY104" fmla="*/ 384796 h 834218"/>
                <a:gd name="connsiteX105" fmla="*/ 665515 w 3024845"/>
                <a:gd name="connsiteY105" fmla="*/ 384796 h 834218"/>
                <a:gd name="connsiteX106" fmla="*/ 670835 w 3024845"/>
                <a:gd name="connsiteY106" fmla="*/ 384796 h 834218"/>
                <a:gd name="connsiteX107" fmla="*/ 670835 w 3024845"/>
                <a:gd name="connsiteY107" fmla="*/ 278869 h 834218"/>
                <a:gd name="connsiteX108" fmla="*/ 672355 w 3024845"/>
                <a:gd name="connsiteY108" fmla="*/ 278869 h 834218"/>
                <a:gd name="connsiteX109" fmla="*/ 682995 w 3024845"/>
                <a:gd name="connsiteY109" fmla="*/ 278869 h 834218"/>
                <a:gd name="connsiteX110" fmla="*/ 682995 w 3024845"/>
                <a:gd name="connsiteY110" fmla="*/ 231310 h 834218"/>
                <a:gd name="connsiteX111" fmla="*/ 709342 w 3024845"/>
                <a:gd name="connsiteY111" fmla="*/ 231310 h 834218"/>
                <a:gd name="connsiteX112" fmla="*/ 709342 w 3024845"/>
                <a:gd name="connsiteY112" fmla="*/ 209692 h 834218"/>
                <a:gd name="connsiteX113" fmla="*/ 743796 w 3024845"/>
                <a:gd name="connsiteY113" fmla="*/ 209692 h 834218"/>
                <a:gd name="connsiteX114" fmla="*/ 743796 w 3024845"/>
                <a:gd name="connsiteY114" fmla="*/ 212124 h 834218"/>
                <a:gd name="connsiteX115" fmla="*/ 743796 w 3024845"/>
                <a:gd name="connsiteY115" fmla="*/ 229148 h 834218"/>
                <a:gd name="connsiteX116" fmla="*/ 746076 w 3024845"/>
                <a:gd name="connsiteY116" fmla="*/ 229148 h 834218"/>
                <a:gd name="connsiteX117" fmla="*/ 762036 w 3024845"/>
                <a:gd name="connsiteY117" fmla="*/ 229148 h 834218"/>
                <a:gd name="connsiteX118" fmla="*/ 762036 w 3024845"/>
                <a:gd name="connsiteY118" fmla="*/ 276707 h 834218"/>
                <a:gd name="connsiteX119" fmla="*/ 763049 w 3024845"/>
                <a:gd name="connsiteY119" fmla="*/ 276707 h 834218"/>
                <a:gd name="connsiteX120" fmla="*/ 770143 w 3024845"/>
                <a:gd name="connsiteY120" fmla="*/ 276707 h 834218"/>
                <a:gd name="connsiteX121" fmla="*/ 784330 w 3024845"/>
                <a:gd name="connsiteY121" fmla="*/ 281031 h 834218"/>
                <a:gd name="connsiteX122" fmla="*/ 784330 w 3024845"/>
                <a:gd name="connsiteY122" fmla="*/ 319943 h 834218"/>
                <a:gd name="connsiteX123" fmla="*/ 785343 w 3024845"/>
                <a:gd name="connsiteY123" fmla="*/ 319943 h 834218"/>
                <a:gd name="connsiteX124" fmla="*/ 792436 w 3024845"/>
                <a:gd name="connsiteY124" fmla="*/ 319943 h 834218"/>
                <a:gd name="connsiteX125" fmla="*/ 792436 w 3024845"/>
                <a:gd name="connsiteY125" fmla="*/ 321564 h 834218"/>
                <a:gd name="connsiteX126" fmla="*/ 792436 w 3024845"/>
                <a:gd name="connsiteY126" fmla="*/ 332913 h 834218"/>
                <a:gd name="connsiteX127" fmla="*/ 794463 w 3024845"/>
                <a:gd name="connsiteY127" fmla="*/ 332913 h 834218"/>
                <a:gd name="connsiteX128" fmla="*/ 808650 w 3024845"/>
                <a:gd name="connsiteY128" fmla="*/ 332913 h 834218"/>
                <a:gd name="connsiteX129" fmla="*/ 814730 w 3024845"/>
                <a:gd name="connsiteY129" fmla="*/ 339399 h 834218"/>
                <a:gd name="connsiteX130" fmla="*/ 814730 w 3024845"/>
                <a:gd name="connsiteY130" fmla="*/ 361017 h 834218"/>
                <a:gd name="connsiteX131" fmla="*/ 817010 w 3024845"/>
                <a:gd name="connsiteY131" fmla="*/ 361017 h 834218"/>
                <a:gd name="connsiteX132" fmla="*/ 832970 w 3024845"/>
                <a:gd name="connsiteY132" fmla="*/ 361017 h 834218"/>
                <a:gd name="connsiteX133" fmla="*/ 832970 w 3024845"/>
                <a:gd name="connsiteY133" fmla="*/ 362097 h 834218"/>
                <a:gd name="connsiteX134" fmla="*/ 832970 w 3024845"/>
                <a:gd name="connsiteY134" fmla="*/ 369664 h 834218"/>
                <a:gd name="connsiteX135" fmla="*/ 834237 w 3024845"/>
                <a:gd name="connsiteY135" fmla="*/ 369664 h 834218"/>
                <a:gd name="connsiteX136" fmla="*/ 843104 w 3024845"/>
                <a:gd name="connsiteY136" fmla="*/ 369664 h 834218"/>
                <a:gd name="connsiteX137" fmla="*/ 843104 w 3024845"/>
                <a:gd name="connsiteY137" fmla="*/ 371825 h 834218"/>
                <a:gd name="connsiteX138" fmla="*/ 843104 w 3024845"/>
                <a:gd name="connsiteY138" fmla="*/ 386958 h 834218"/>
                <a:gd name="connsiteX139" fmla="*/ 847157 w 3024845"/>
                <a:gd name="connsiteY139" fmla="*/ 385066 h 834218"/>
                <a:gd name="connsiteX140" fmla="*/ 847157 w 3024845"/>
                <a:gd name="connsiteY140" fmla="*/ 371825 h 834218"/>
                <a:gd name="connsiteX141" fmla="*/ 848170 w 3024845"/>
                <a:gd name="connsiteY141" fmla="*/ 371825 h 834218"/>
                <a:gd name="connsiteX142" fmla="*/ 855264 w 3024845"/>
                <a:gd name="connsiteY142" fmla="*/ 371825 h 834218"/>
                <a:gd name="connsiteX143" fmla="*/ 855264 w 3024845"/>
                <a:gd name="connsiteY143" fmla="*/ 373447 h 834218"/>
                <a:gd name="connsiteX144" fmla="*/ 855264 w 3024845"/>
                <a:gd name="connsiteY144" fmla="*/ 384796 h 834218"/>
                <a:gd name="connsiteX145" fmla="*/ 856024 w 3024845"/>
                <a:gd name="connsiteY145" fmla="*/ 384796 h 834218"/>
                <a:gd name="connsiteX146" fmla="*/ 861344 w 3024845"/>
                <a:gd name="connsiteY146" fmla="*/ 384796 h 834218"/>
                <a:gd name="connsiteX147" fmla="*/ 909984 w 3024845"/>
                <a:gd name="connsiteY147" fmla="*/ 380473 h 834218"/>
                <a:gd name="connsiteX148" fmla="*/ 909984 w 3024845"/>
                <a:gd name="connsiteY148" fmla="*/ 381824 h 834218"/>
                <a:gd name="connsiteX149" fmla="*/ 909984 w 3024845"/>
                <a:gd name="connsiteY149" fmla="*/ 391281 h 834218"/>
                <a:gd name="connsiteX150" fmla="*/ 910744 w 3024845"/>
                <a:gd name="connsiteY150" fmla="*/ 391281 h 834218"/>
                <a:gd name="connsiteX151" fmla="*/ 916065 w 3024845"/>
                <a:gd name="connsiteY151" fmla="*/ 391281 h 834218"/>
                <a:gd name="connsiteX152" fmla="*/ 916065 w 3024845"/>
                <a:gd name="connsiteY152" fmla="*/ 393443 h 834218"/>
                <a:gd name="connsiteX153" fmla="*/ 916065 w 3024845"/>
                <a:gd name="connsiteY153" fmla="*/ 408576 h 834218"/>
                <a:gd name="connsiteX154" fmla="*/ 918091 w 3024845"/>
                <a:gd name="connsiteY154" fmla="*/ 407225 h 834218"/>
                <a:gd name="connsiteX155" fmla="*/ 932278 w 3024845"/>
                <a:gd name="connsiteY155" fmla="*/ 397767 h 834218"/>
                <a:gd name="connsiteX156" fmla="*/ 938358 w 3024845"/>
                <a:gd name="connsiteY156" fmla="*/ 356693 h 834218"/>
                <a:gd name="connsiteX157" fmla="*/ 939118 w 3024845"/>
                <a:gd name="connsiteY157" fmla="*/ 356423 h 834218"/>
                <a:gd name="connsiteX158" fmla="*/ 944438 w 3024845"/>
                <a:gd name="connsiteY158" fmla="*/ 354531 h 834218"/>
                <a:gd name="connsiteX159" fmla="*/ 946465 w 3024845"/>
                <a:gd name="connsiteY159" fmla="*/ 285354 h 834218"/>
                <a:gd name="connsiteX160" fmla="*/ 948492 w 3024845"/>
                <a:gd name="connsiteY160" fmla="*/ 354531 h 834218"/>
                <a:gd name="connsiteX161" fmla="*/ 949252 w 3024845"/>
                <a:gd name="connsiteY161" fmla="*/ 354801 h 834218"/>
                <a:gd name="connsiteX162" fmla="*/ 954572 w 3024845"/>
                <a:gd name="connsiteY162" fmla="*/ 356693 h 834218"/>
                <a:gd name="connsiteX163" fmla="*/ 954572 w 3024845"/>
                <a:gd name="connsiteY163" fmla="*/ 270222 h 834218"/>
                <a:gd name="connsiteX164" fmla="*/ 958625 w 3024845"/>
                <a:gd name="connsiteY164" fmla="*/ 237795 h 834218"/>
                <a:gd name="connsiteX165" fmla="*/ 997132 w 3024845"/>
                <a:gd name="connsiteY165" fmla="*/ 237795 h 834218"/>
                <a:gd name="connsiteX166" fmla="*/ 997132 w 3024845"/>
                <a:gd name="connsiteY166" fmla="*/ 270222 h 834218"/>
                <a:gd name="connsiteX167" fmla="*/ 997892 w 3024845"/>
                <a:gd name="connsiteY167" fmla="*/ 270222 h 834218"/>
                <a:gd name="connsiteX168" fmla="*/ 1003212 w 3024845"/>
                <a:gd name="connsiteY168" fmla="*/ 270222 h 834218"/>
                <a:gd name="connsiteX169" fmla="*/ 1003212 w 3024845"/>
                <a:gd name="connsiteY169" fmla="*/ 188074 h 834218"/>
                <a:gd name="connsiteX170" fmla="*/ 1004986 w 3024845"/>
                <a:gd name="connsiteY170" fmla="*/ 188074 h 834218"/>
                <a:gd name="connsiteX171" fmla="*/ 1017399 w 3024845"/>
                <a:gd name="connsiteY171" fmla="*/ 188074 h 834218"/>
                <a:gd name="connsiteX172" fmla="*/ 1017399 w 3024845"/>
                <a:gd name="connsiteY172" fmla="*/ 186183 h 834218"/>
                <a:gd name="connsiteX173" fmla="*/ 1017399 w 3024845"/>
                <a:gd name="connsiteY173" fmla="*/ 172942 h 834218"/>
                <a:gd name="connsiteX174" fmla="*/ 1039693 w 3024845"/>
                <a:gd name="connsiteY174" fmla="*/ 172942 h 834218"/>
                <a:gd name="connsiteX175" fmla="*/ 1039693 w 3024845"/>
                <a:gd name="connsiteY175" fmla="*/ 171861 h 834218"/>
                <a:gd name="connsiteX176" fmla="*/ 1039693 w 3024845"/>
                <a:gd name="connsiteY176" fmla="*/ 164295 h 834218"/>
                <a:gd name="connsiteX177" fmla="*/ 1041466 w 3024845"/>
                <a:gd name="connsiteY177" fmla="*/ 164295 h 834218"/>
                <a:gd name="connsiteX178" fmla="*/ 1053880 w 3024845"/>
                <a:gd name="connsiteY178" fmla="*/ 164295 h 834218"/>
                <a:gd name="connsiteX179" fmla="*/ 1053880 w 3024845"/>
                <a:gd name="connsiteY179" fmla="*/ 165376 h 834218"/>
                <a:gd name="connsiteX180" fmla="*/ 1053880 w 3024845"/>
                <a:gd name="connsiteY180" fmla="*/ 172942 h 834218"/>
                <a:gd name="connsiteX181" fmla="*/ 1054640 w 3024845"/>
                <a:gd name="connsiteY181" fmla="*/ 172942 h 834218"/>
                <a:gd name="connsiteX182" fmla="*/ 1059960 w 3024845"/>
                <a:gd name="connsiteY182" fmla="*/ 172942 h 834218"/>
                <a:gd name="connsiteX183" fmla="*/ 1070093 w 3024845"/>
                <a:gd name="connsiteY183" fmla="*/ 168618 h 834218"/>
                <a:gd name="connsiteX184" fmla="*/ 1074146 w 3024845"/>
                <a:gd name="connsiteY184" fmla="*/ 171861 h 834218"/>
                <a:gd name="connsiteX185" fmla="*/ 1074146 w 3024845"/>
                <a:gd name="connsiteY185" fmla="*/ 164295 h 834218"/>
                <a:gd name="connsiteX186" fmla="*/ 1076426 w 3024845"/>
                <a:gd name="connsiteY186" fmla="*/ 164295 h 834218"/>
                <a:gd name="connsiteX187" fmla="*/ 1092387 w 3024845"/>
                <a:gd name="connsiteY187" fmla="*/ 164295 h 834218"/>
                <a:gd name="connsiteX188" fmla="*/ 1092387 w 3024845"/>
                <a:gd name="connsiteY188" fmla="*/ 165376 h 834218"/>
                <a:gd name="connsiteX189" fmla="*/ 1092387 w 3024845"/>
                <a:gd name="connsiteY189" fmla="*/ 172942 h 834218"/>
                <a:gd name="connsiteX190" fmla="*/ 1122787 w 3024845"/>
                <a:gd name="connsiteY190" fmla="*/ 172942 h 834218"/>
                <a:gd name="connsiteX191" fmla="*/ 1122787 w 3024845"/>
                <a:gd name="connsiteY191" fmla="*/ 174563 h 834218"/>
                <a:gd name="connsiteX192" fmla="*/ 1122787 w 3024845"/>
                <a:gd name="connsiteY192" fmla="*/ 185913 h 834218"/>
                <a:gd name="connsiteX193" fmla="*/ 1149134 w 3024845"/>
                <a:gd name="connsiteY193" fmla="*/ 185913 h 834218"/>
                <a:gd name="connsiteX194" fmla="*/ 1149134 w 3024845"/>
                <a:gd name="connsiteY194" fmla="*/ 216177 h 834218"/>
                <a:gd name="connsiteX195" fmla="*/ 1149894 w 3024845"/>
                <a:gd name="connsiteY195" fmla="*/ 216177 h 834218"/>
                <a:gd name="connsiteX196" fmla="*/ 1155214 w 3024845"/>
                <a:gd name="connsiteY196" fmla="*/ 216177 h 834218"/>
                <a:gd name="connsiteX197" fmla="*/ 1155214 w 3024845"/>
                <a:gd name="connsiteY197" fmla="*/ 217258 h 834218"/>
                <a:gd name="connsiteX198" fmla="*/ 1155214 w 3024845"/>
                <a:gd name="connsiteY198" fmla="*/ 224825 h 834218"/>
                <a:gd name="connsiteX199" fmla="*/ 1159268 w 3024845"/>
                <a:gd name="connsiteY199" fmla="*/ 255089 h 834218"/>
                <a:gd name="connsiteX200" fmla="*/ 1160028 w 3024845"/>
                <a:gd name="connsiteY200" fmla="*/ 255089 h 834218"/>
                <a:gd name="connsiteX201" fmla="*/ 1165348 w 3024845"/>
                <a:gd name="connsiteY201" fmla="*/ 255089 h 834218"/>
                <a:gd name="connsiteX202" fmla="*/ 1165348 w 3024845"/>
                <a:gd name="connsiteY202" fmla="*/ 255900 h 834218"/>
                <a:gd name="connsiteX203" fmla="*/ 1165348 w 3024845"/>
                <a:gd name="connsiteY203" fmla="*/ 261575 h 834218"/>
                <a:gd name="connsiteX204" fmla="*/ 1166361 w 3024845"/>
                <a:gd name="connsiteY204" fmla="*/ 261575 h 834218"/>
                <a:gd name="connsiteX205" fmla="*/ 1173454 w 3024845"/>
                <a:gd name="connsiteY205" fmla="*/ 261575 h 834218"/>
                <a:gd name="connsiteX206" fmla="*/ 1173454 w 3024845"/>
                <a:gd name="connsiteY206" fmla="*/ 291840 h 834218"/>
                <a:gd name="connsiteX207" fmla="*/ 1175481 w 3024845"/>
                <a:gd name="connsiteY207" fmla="*/ 291840 h 834218"/>
                <a:gd name="connsiteX208" fmla="*/ 1189668 w 3024845"/>
                <a:gd name="connsiteY208" fmla="*/ 291840 h 834218"/>
                <a:gd name="connsiteX209" fmla="*/ 1189668 w 3024845"/>
                <a:gd name="connsiteY209" fmla="*/ 315619 h 834218"/>
                <a:gd name="connsiteX210" fmla="*/ 1191695 w 3024845"/>
                <a:gd name="connsiteY210" fmla="*/ 317240 h 834218"/>
                <a:gd name="connsiteX211" fmla="*/ 1191695 w 3024845"/>
                <a:gd name="connsiteY211" fmla="*/ 328590 h 834218"/>
                <a:gd name="connsiteX212" fmla="*/ 1192455 w 3024845"/>
                <a:gd name="connsiteY212" fmla="*/ 328590 h 834218"/>
                <a:gd name="connsiteX213" fmla="*/ 1197775 w 3024845"/>
                <a:gd name="connsiteY213" fmla="*/ 328590 h 834218"/>
                <a:gd name="connsiteX214" fmla="*/ 1197775 w 3024845"/>
                <a:gd name="connsiteY214" fmla="*/ 352369 h 834218"/>
                <a:gd name="connsiteX215" fmla="*/ 1199041 w 3024845"/>
                <a:gd name="connsiteY215" fmla="*/ 352369 h 834218"/>
                <a:gd name="connsiteX216" fmla="*/ 1207908 w 3024845"/>
                <a:gd name="connsiteY216" fmla="*/ 352369 h 834218"/>
                <a:gd name="connsiteX217" fmla="*/ 1209935 w 3024845"/>
                <a:gd name="connsiteY217" fmla="*/ 356423 h 834218"/>
                <a:gd name="connsiteX218" fmla="*/ 1209935 w 3024845"/>
                <a:gd name="connsiteY218" fmla="*/ 369664 h 834218"/>
                <a:gd name="connsiteX219" fmla="*/ 1211455 w 3024845"/>
                <a:gd name="connsiteY219" fmla="*/ 367772 h 834218"/>
                <a:gd name="connsiteX220" fmla="*/ 1222095 w 3024845"/>
                <a:gd name="connsiteY220" fmla="*/ 354531 h 834218"/>
                <a:gd name="connsiteX221" fmla="*/ 1250469 w 3024845"/>
                <a:gd name="connsiteY221" fmla="*/ 354531 h 834218"/>
                <a:gd name="connsiteX222" fmla="*/ 1250469 w 3024845"/>
                <a:gd name="connsiteY222" fmla="*/ 441002 h 834218"/>
                <a:gd name="connsiteX223" fmla="*/ 1251229 w 3024845"/>
                <a:gd name="connsiteY223" fmla="*/ 441002 h 834218"/>
                <a:gd name="connsiteX224" fmla="*/ 1256549 w 3024845"/>
                <a:gd name="connsiteY224" fmla="*/ 441002 h 834218"/>
                <a:gd name="connsiteX225" fmla="*/ 1257309 w 3024845"/>
                <a:gd name="connsiteY225" fmla="*/ 439651 h 834218"/>
                <a:gd name="connsiteX226" fmla="*/ 1262629 w 3024845"/>
                <a:gd name="connsiteY226" fmla="*/ 430193 h 834218"/>
                <a:gd name="connsiteX227" fmla="*/ 1262629 w 3024845"/>
                <a:gd name="connsiteY227" fmla="*/ 432085 h 834218"/>
                <a:gd name="connsiteX228" fmla="*/ 1262629 w 3024845"/>
                <a:gd name="connsiteY228" fmla="*/ 445326 h 834218"/>
                <a:gd name="connsiteX229" fmla="*/ 1266682 w 3024845"/>
                <a:gd name="connsiteY229" fmla="*/ 399929 h 834218"/>
                <a:gd name="connsiteX230" fmla="*/ 1267442 w 3024845"/>
                <a:gd name="connsiteY230" fmla="*/ 399929 h 834218"/>
                <a:gd name="connsiteX231" fmla="*/ 1272762 w 3024845"/>
                <a:gd name="connsiteY231" fmla="*/ 399929 h 834218"/>
                <a:gd name="connsiteX232" fmla="*/ 1272762 w 3024845"/>
                <a:gd name="connsiteY232" fmla="*/ 335075 h 834218"/>
                <a:gd name="connsiteX233" fmla="*/ 1273776 w 3024845"/>
                <a:gd name="connsiteY233" fmla="*/ 335075 h 834218"/>
                <a:gd name="connsiteX234" fmla="*/ 1280869 w 3024845"/>
                <a:gd name="connsiteY234" fmla="*/ 335075 h 834218"/>
                <a:gd name="connsiteX235" fmla="*/ 1293029 w 3024845"/>
                <a:gd name="connsiteY235" fmla="*/ 291840 h 834218"/>
                <a:gd name="connsiteX236" fmla="*/ 1294296 w 3024845"/>
                <a:gd name="connsiteY236" fmla="*/ 291840 h 834218"/>
                <a:gd name="connsiteX237" fmla="*/ 1303163 w 3024845"/>
                <a:gd name="connsiteY237" fmla="*/ 291840 h 834218"/>
                <a:gd name="connsiteX238" fmla="*/ 1313296 w 3024845"/>
                <a:gd name="connsiteY238" fmla="*/ 335075 h 834218"/>
                <a:gd name="connsiteX239" fmla="*/ 1314309 w 3024845"/>
                <a:gd name="connsiteY239" fmla="*/ 335075 h 834218"/>
                <a:gd name="connsiteX240" fmla="*/ 1321403 w 3024845"/>
                <a:gd name="connsiteY240" fmla="*/ 335075 h 834218"/>
                <a:gd name="connsiteX241" fmla="*/ 1321403 w 3024845"/>
                <a:gd name="connsiteY241" fmla="*/ 373987 h 834218"/>
                <a:gd name="connsiteX242" fmla="*/ 1323176 w 3024845"/>
                <a:gd name="connsiteY242" fmla="*/ 373987 h 834218"/>
                <a:gd name="connsiteX243" fmla="*/ 1335590 w 3024845"/>
                <a:gd name="connsiteY243" fmla="*/ 373987 h 834218"/>
                <a:gd name="connsiteX244" fmla="*/ 1335590 w 3024845"/>
                <a:gd name="connsiteY244" fmla="*/ 376149 h 834218"/>
                <a:gd name="connsiteX245" fmla="*/ 1335590 w 3024845"/>
                <a:gd name="connsiteY245" fmla="*/ 391281 h 834218"/>
                <a:gd name="connsiteX246" fmla="*/ 1339643 w 3024845"/>
                <a:gd name="connsiteY246" fmla="*/ 389120 h 834218"/>
                <a:gd name="connsiteX247" fmla="*/ 1339643 w 3024845"/>
                <a:gd name="connsiteY247" fmla="*/ 373987 h 834218"/>
                <a:gd name="connsiteX248" fmla="*/ 1341163 w 3024845"/>
                <a:gd name="connsiteY248" fmla="*/ 373987 h 834218"/>
                <a:gd name="connsiteX249" fmla="*/ 1351803 w 3024845"/>
                <a:gd name="connsiteY249" fmla="*/ 373987 h 834218"/>
                <a:gd name="connsiteX250" fmla="*/ 1351803 w 3024845"/>
                <a:gd name="connsiteY250" fmla="*/ 375608 h 834218"/>
                <a:gd name="connsiteX251" fmla="*/ 1351803 w 3024845"/>
                <a:gd name="connsiteY251" fmla="*/ 386958 h 834218"/>
                <a:gd name="connsiteX252" fmla="*/ 1382204 w 3024845"/>
                <a:gd name="connsiteY252" fmla="*/ 386958 h 834218"/>
                <a:gd name="connsiteX253" fmla="*/ 1382204 w 3024845"/>
                <a:gd name="connsiteY253" fmla="*/ 350208 h 834218"/>
                <a:gd name="connsiteX254" fmla="*/ 1383470 w 3024845"/>
                <a:gd name="connsiteY254" fmla="*/ 350208 h 834218"/>
                <a:gd name="connsiteX255" fmla="*/ 1392337 w 3024845"/>
                <a:gd name="connsiteY255" fmla="*/ 350208 h 834218"/>
                <a:gd name="connsiteX256" fmla="*/ 1392337 w 3024845"/>
                <a:gd name="connsiteY256" fmla="*/ 371825 h 834218"/>
                <a:gd name="connsiteX257" fmla="*/ 1394364 w 3024845"/>
                <a:gd name="connsiteY257" fmla="*/ 339399 h 834218"/>
                <a:gd name="connsiteX258" fmla="*/ 1416657 w 3024845"/>
                <a:gd name="connsiteY258" fmla="*/ 339399 h 834218"/>
                <a:gd name="connsiteX259" fmla="*/ 1416657 w 3024845"/>
                <a:gd name="connsiteY259" fmla="*/ 337777 h 834218"/>
                <a:gd name="connsiteX260" fmla="*/ 1416657 w 3024845"/>
                <a:gd name="connsiteY260" fmla="*/ 326428 h 834218"/>
                <a:gd name="connsiteX261" fmla="*/ 1417417 w 3024845"/>
                <a:gd name="connsiteY261" fmla="*/ 326428 h 834218"/>
                <a:gd name="connsiteX262" fmla="*/ 1422737 w 3024845"/>
                <a:gd name="connsiteY262" fmla="*/ 326428 h 834218"/>
                <a:gd name="connsiteX263" fmla="*/ 1422737 w 3024845"/>
                <a:gd name="connsiteY263" fmla="*/ 324537 h 834218"/>
                <a:gd name="connsiteX264" fmla="*/ 1422737 w 3024845"/>
                <a:gd name="connsiteY264" fmla="*/ 311296 h 834218"/>
                <a:gd name="connsiteX265" fmla="*/ 1426791 w 3024845"/>
                <a:gd name="connsiteY265" fmla="*/ 317781 h 834218"/>
                <a:gd name="connsiteX266" fmla="*/ 1429071 w 3024845"/>
                <a:gd name="connsiteY266" fmla="*/ 317781 h 834218"/>
                <a:gd name="connsiteX267" fmla="*/ 1445031 w 3024845"/>
                <a:gd name="connsiteY267" fmla="*/ 317781 h 834218"/>
                <a:gd name="connsiteX268" fmla="*/ 1445031 w 3024845"/>
                <a:gd name="connsiteY268" fmla="*/ 316970 h 834218"/>
                <a:gd name="connsiteX269" fmla="*/ 1445031 w 3024845"/>
                <a:gd name="connsiteY269" fmla="*/ 311296 h 834218"/>
                <a:gd name="connsiteX270" fmla="*/ 1445791 w 3024845"/>
                <a:gd name="connsiteY270" fmla="*/ 311296 h 834218"/>
                <a:gd name="connsiteX271" fmla="*/ 1451111 w 3024845"/>
                <a:gd name="connsiteY271" fmla="*/ 311296 h 834218"/>
                <a:gd name="connsiteX272" fmla="*/ 1451111 w 3024845"/>
                <a:gd name="connsiteY272" fmla="*/ 312647 h 834218"/>
                <a:gd name="connsiteX273" fmla="*/ 1451111 w 3024845"/>
                <a:gd name="connsiteY273" fmla="*/ 322105 h 834218"/>
                <a:gd name="connsiteX274" fmla="*/ 1489618 w 3024845"/>
                <a:gd name="connsiteY274" fmla="*/ 322105 h 834218"/>
                <a:gd name="connsiteX275" fmla="*/ 1489618 w 3024845"/>
                <a:gd name="connsiteY275" fmla="*/ 460458 h 834218"/>
                <a:gd name="connsiteX276" fmla="*/ 1491138 w 3024845"/>
                <a:gd name="connsiteY276" fmla="*/ 460458 h 834218"/>
                <a:gd name="connsiteX277" fmla="*/ 1501778 w 3024845"/>
                <a:gd name="connsiteY277" fmla="*/ 460458 h 834218"/>
                <a:gd name="connsiteX278" fmla="*/ 1501778 w 3024845"/>
                <a:gd name="connsiteY278" fmla="*/ 447488 h 834218"/>
                <a:gd name="connsiteX279" fmla="*/ 1505832 w 3024845"/>
                <a:gd name="connsiteY279" fmla="*/ 447488 h 834218"/>
                <a:gd name="connsiteX280" fmla="*/ 1505832 w 3024845"/>
                <a:gd name="connsiteY280" fmla="*/ 460458 h 834218"/>
                <a:gd name="connsiteX281" fmla="*/ 1536232 w 3024845"/>
                <a:gd name="connsiteY281" fmla="*/ 460458 h 834218"/>
                <a:gd name="connsiteX282" fmla="*/ 1536232 w 3024845"/>
                <a:gd name="connsiteY282" fmla="*/ 430193 h 834218"/>
                <a:gd name="connsiteX283" fmla="*/ 1548392 w 3024845"/>
                <a:gd name="connsiteY283" fmla="*/ 430193 h 834218"/>
                <a:gd name="connsiteX284" fmla="*/ 1560552 w 3024845"/>
                <a:gd name="connsiteY284" fmla="*/ 428032 h 834218"/>
                <a:gd name="connsiteX285" fmla="*/ 1564606 w 3024845"/>
                <a:gd name="connsiteY285" fmla="*/ 430193 h 834218"/>
                <a:gd name="connsiteX286" fmla="*/ 1574739 w 3024845"/>
                <a:gd name="connsiteY286" fmla="*/ 430193 h 834218"/>
                <a:gd name="connsiteX287" fmla="*/ 1574739 w 3024845"/>
                <a:gd name="connsiteY287" fmla="*/ 460458 h 834218"/>
                <a:gd name="connsiteX288" fmla="*/ 1582846 w 3024845"/>
                <a:gd name="connsiteY288" fmla="*/ 460458 h 834218"/>
                <a:gd name="connsiteX289" fmla="*/ 1582846 w 3024845"/>
                <a:gd name="connsiteY289" fmla="*/ 477753 h 834218"/>
                <a:gd name="connsiteX290" fmla="*/ 1592182 w 3024845"/>
                <a:gd name="connsiteY290" fmla="*/ 478658 h 834218"/>
                <a:gd name="connsiteX291" fmla="*/ 1605140 w 3024845"/>
                <a:gd name="connsiteY291" fmla="*/ 478658 h 834218"/>
                <a:gd name="connsiteX292" fmla="*/ 1605140 w 3024845"/>
                <a:gd name="connsiteY292" fmla="*/ 462620 h 834218"/>
                <a:gd name="connsiteX293" fmla="*/ 1673096 w 3024845"/>
                <a:gd name="connsiteY293" fmla="*/ 462620 h 834218"/>
                <a:gd name="connsiteX294" fmla="*/ 1673096 w 3024845"/>
                <a:gd name="connsiteY294" fmla="*/ 377367 h 834218"/>
                <a:gd name="connsiteX295" fmla="*/ 1745104 w 3024845"/>
                <a:gd name="connsiteY295" fmla="*/ 377367 h 834218"/>
                <a:gd name="connsiteX296" fmla="*/ 1745104 w 3024845"/>
                <a:gd name="connsiteY296" fmla="*/ 456135 h 834218"/>
                <a:gd name="connsiteX297" fmla="*/ 1747008 w 3024845"/>
                <a:gd name="connsiteY297" fmla="*/ 456135 h 834218"/>
                <a:gd name="connsiteX298" fmla="*/ 1748250 w 3024845"/>
                <a:gd name="connsiteY298" fmla="*/ 478658 h 834218"/>
                <a:gd name="connsiteX299" fmla="*/ 1757926 w 3024845"/>
                <a:gd name="connsiteY299" fmla="*/ 478658 h 834218"/>
                <a:gd name="connsiteX300" fmla="*/ 1759168 w 3024845"/>
                <a:gd name="connsiteY300" fmla="*/ 456135 h 834218"/>
                <a:gd name="connsiteX301" fmla="*/ 1765248 w 3024845"/>
                <a:gd name="connsiteY301" fmla="*/ 456135 h 834218"/>
                <a:gd name="connsiteX302" fmla="*/ 1766490 w 3024845"/>
                <a:gd name="connsiteY302" fmla="*/ 478658 h 834218"/>
                <a:gd name="connsiteX303" fmla="*/ 1817112 w 3024845"/>
                <a:gd name="connsiteY303" fmla="*/ 478658 h 834218"/>
                <a:gd name="connsiteX304" fmla="*/ 1817112 w 3024845"/>
                <a:gd name="connsiteY304" fmla="*/ 315630 h 834218"/>
                <a:gd name="connsiteX305" fmla="*/ 2014439 w 3024845"/>
                <a:gd name="connsiteY305" fmla="*/ 315630 h 834218"/>
                <a:gd name="connsiteX306" fmla="*/ 2014439 w 3024845"/>
                <a:gd name="connsiteY306" fmla="*/ 478658 h 834218"/>
                <a:gd name="connsiteX307" fmla="*/ 2033136 w 3024845"/>
                <a:gd name="connsiteY307" fmla="*/ 478658 h 834218"/>
                <a:gd name="connsiteX308" fmla="*/ 2033136 w 3024845"/>
                <a:gd name="connsiteY308" fmla="*/ 395965 h 834218"/>
                <a:gd name="connsiteX309" fmla="*/ 2128256 w 3024845"/>
                <a:gd name="connsiteY309" fmla="*/ 395965 h 834218"/>
                <a:gd name="connsiteX310" fmla="*/ 2180720 w 3024845"/>
                <a:gd name="connsiteY310" fmla="*/ 330752 h 834218"/>
                <a:gd name="connsiteX311" fmla="*/ 2245574 w 3024845"/>
                <a:gd name="connsiteY311" fmla="*/ 330752 h 834218"/>
                <a:gd name="connsiteX312" fmla="*/ 2245574 w 3024845"/>
                <a:gd name="connsiteY312" fmla="*/ 406414 h 834218"/>
                <a:gd name="connsiteX313" fmla="*/ 2253681 w 3024845"/>
                <a:gd name="connsiteY313" fmla="*/ 406414 h 834218"/>
                <a:gd name="connsiteX314" fmla="*/ 2255708 w 3024845"/>
                <a:gd name="connsiteY314" fmla="*/ 399929 h 834218"/>
                <a:gd name="connsiteX315" fmla="*/ 2261788 w 3024845"/>
                <a:gd name="connsiteY315" fmla="*/ 399929 h 834218"/>
                <a:gd name="connsiteX316" fmla="*/ 2263815 w 3024845"/>
                <a:gd name="connsiteY316" fmla="*/ 408576 h 834218"/>
                <a:gd name="connsiteX317" fmla="*/ 2275975 w 3024845"/>
                <a:gd name="connsiteY317" fmla="*/ 408576 h 834218"/>
                <a:gd name="connsiteX318" fmla="*/ 2275975 w 3024845"/>
                <a:gd name="connsiteY318" fmla="*/ 402090 h 834218"/>
                <a:gd name="connsiteX319" fmla="*/ 2298268 w 3024845"/>
                <a:gd name="connsiteY319" fmla="*/ 402090 h 834218"/>
                <a:gd name="connsiteX320" fmla="*/ 2298268 w 3024845"/>
                <a:gd name="connsiteY320" fmla="*/ 408576 h 834218"/>
                <a:gd name="connsiteX321" fmla="*/ 2318535 w 3024845"/>
                <a:gd name="connsiteY321" fmla="*/ 408576 h 834218"/>
                <a:gd name="connsiteX322" fmla="*/ 2318535 w 3024845"/>
                <a:gd name="connsiteY322" fmla="*/ 453973 h 834218"/>
                <a:gd name="connsiteX323" fmla="*/ 2332722 w 3024845"/>
                <a:gd name="connsiteY323" fmla="*/ 453973 h 834218"/>
                <a:gd name="connsiteX324" fmla="*/ 2332722 w 3024845"/>
                <a:gd name="connsiteY324" fmla="*/ 441002 h 834218"/>
                <a:gd name="connsiteX325" fmla="*/ 2348936 w 3024845"/>
                <a:gd name="connsiteY325" fmla="*/ 441002 h 834218"/>
                <a:gd name="connsiteX326" fmla="*/ 2348936 w 3024845"/>
                <a:gd name="connsiteY326" fmla="*/ 261575 h 834218"/>
                <a:gd name="connsiteX327" fmla="*/ 2355016 w 3024845"/>
                <a:gd name="connsiteY327" fmla="*/ 255089 h 834218"/>
                <a:gd name="connsiteX328" fmla="*/ 2427977 w 3024845"/>
                <a:gd name="connsiteY328" fmla="*/ 255089 h 834218"/>
                <a:gd name="connsiteX329" fmla="*/ 2427977 w 3024845"/>
                <a:gd name="connsiteY329" fmla="*/ 263737 h 834218"/>
                <a:gd name="connsiteX330" fmla="*/ 2438110 w 3024845"/>
                <a:gd name="connsiteY330" fmla="*/ 263737 h 834218"/>
                <a:gd name="connsiteX331" fmla="*/ 2438110 w 3024845"/>
                <a:gd name="connsiteY331" fmla="*/ 378311 h 834218"/>
                <a:gd name="connsiteX332" fmla="*/ 2460404 w 3024845"/>
                <a:gd name="connsiteY332" fmla="*/ 378311 h 834218"/>
                <a:gd name="connsiteX333" fmla="*/ 2460404 w 3024845"/>
                <a:gd name="connsiteY333" fmla="*/ 311296 h 834218"/>
                <a:gd name="connsiteX334" fmla="*/ 2486751 w 3024845"/>
                <a:gd name="connsiteY334" fmla="*/ 311296 h 834218"/>
                <a:gd name="connsiteX335" fmla="*/ 2490804 w 3024845"/>
                <a:gd name="connsiteY335" fmla="*/ 306972 h 834218"/>
                <a:gd name="connsiteX336" fmla="*/ 2498911 w 3024845"/>
                <a:gd name="connsiteY336" fmla="*/ 306972 h 834218"/>
                <a:gd name="connsiteX337" fmla="*/ 2502964 w 3024845"/>
                <a:gd name="connsiteY337" fmla="*/ 311296 h 834218"/>
                <a:gd name="connsiteX338" fmla="*/ 2525258 w 3024845"/>
                <a:gd name="connsiteY338" fmla="*/ 311296 h 834218"/>
                <a:gd name="connsiteX339" fmla="*/ 2525258 w 3024845"/>
                <a:gd name="connsiteY339" fmla="*/ 194560 h 834218"/>
                <a:gd name="connsiteX340" fmla="*/ 2582005 w 3024845"/>
                <a:gd name="connsiteY340" fmla="*/ 183751 h 834218"/>
                <a:gd name="connsiteX341" fmla="*/ 2582005 w 3024845"/>
                <a:gd name="connsiteY341" fmla="*/ 184832 h 834218"/>
                <a:gd name="connsiteX342" fmla="*/ 2582005 w 3024845"/>
                <a:gd name="connsiteY342" fmla="*/ 192398 h 834218"/>
                <a:gd name="connsiteX343" fmla="*/ 2608352 w 3024845"/>
                <a:gd name="connsiteY343" fmla="*/ 192398 h 834218"/>
                <a:gd name="connsiteX344" fmla="*/ 2608352 w 3024845"/>
                <a:gd name="connsiteY344" fmla="*/ 447488 h 834218"/>
                <a:gd name="connsiteX345" fmla="*/ 2630646 w 3024845"/>
                <a:gd name="connsiteY345" fmla="*/ 447488 h 834218"/>
                <a:gd name="connsiteX346" fmla="*/ 2630646 w 3024845"/>
                <a:gd name="connsiteY346" fmla="*/ 443164 h 834218"/>
                <a:gd name="connsiteX347" fmla="*/ 2642806 w 3024845"/>
                <a:gd name="connsiteY347" fmla="*/ 443164 h 834218"/>
                <a:gd name="connsiteX348" fmla="*/ 2642806 w 3024845"/>
                <a:gd name="connsiteY348" fmla="*/ 447488 h 834218"/>
                <a:gd name="connsiteX349" fmla="*/ 2667126 w 3024845"/>
                <a:gd name="connsiteY349" fmla="*/ 447488 h 834218"/>
                <a:gd name="connsiteX350" fmla="*/ 2667126 w 3024845"/>
                <a:gd name="connsiteY350" fmla="*/ 434517 h 834218"/>
                <a:gd name="connsiteX351" fmla="*/ 2695500 w 3024845"/>
                <a:gd name="connsiteY351" fmla="*/ 434517 h 834218"/>
                <a:gd name="connsiteX352" fmla="*/ 2707660 w 3024845"/>
                <a:gd name="connsiteY352" fmla="*/ 430193 h 834218"/>
                <a:gd name="connsiteX353" fmla="*/ 2727927 w 3024845"/>
                <a:gd name="connsiteY353" fmla="*/ 434517 h 834218"/>
                <a:gd name="connsiteX354" fmla="*/ 2727927 w 3024845"/>
                <a:gd name="connsiteY354" fmla="*/ 417223 h 834218"/>
                <a:gd name="connsiteX355" fmla="*/ 2736034 w 3024845"/>
                <a:gd name="connsiteY355" fmla="*/ 417223 h 834218"/>
                <a:gd name="connsiteX356" fmla="*/ 2736034 w 3024845"/>
                <a:gd name="connsiteY356" fmla="*/ 404252 h 834218"/>
                <a:gd name="connsiteX357" fmla="*/ 2792781 w 3024845"/>
                <a:gd name="connsiteY357" fmla="*/ 404252 h 834218"/>
                <a:gd name="connsiteX358" fmla="*/ 2792781 w 3024845"/>
                <a:gd name="connsiteY358" fmla="*/ 373987 h 834218"/>
                <a:gd name="connsiteX359" fmla="*/ 2811021 w 3024845"/>
                <a:gd name="connsiteY359" fmla="*/ 373987 h 834218"/>
                <a:gd name="connsiteX360" fmla="*/ 2811021 w 3024845"/>
                <a:gd name="connsiteY360" fmla="*/ 367502 h 834218"/>
                <a:gd name="connsiteX361" fmla="*/ 2823181 w 3024845"/>
                <a:gd name="connsiteY361" fmla="*/ 367502 h 834218"/>
                <a:gd name="connsiteX362" fmla="*/ 2823181 w 3024845"/>
                <a:gd name="connsiteY362" fmla="*/ 373987 h 834218"/>
                <a:gd name="connsiteX363" fmla="*/ 2839395 w 3024845"/>
                <a:gd name="connsiteY363" fmla="*/ 373987 h 834218"/>
                <a:gd name="connsiteX364" fmla="*/ 2839395 w 3024845"/>
                <a:gd name="connsiteY364" fmla="*/ 423708 h 834218"/>
                <a:gd name="connsiteX365" fmla="*/ 2871822 w 3024845"/>
                <a:gd name="connsiteY365" fmla="*/ 423708 h 834218"/>
                <a:gd name="connsiteX366" fmla="*/ 2871822 w 3024845"/>
                <a:gd name="connsiteY366" fmla="*/ 397767 h 834218"/>
                <a:gd name="connsiteX367" fmla="*/ 2910329 w 3024845"/>
                <a:gd name="connsiteY367" fmla="*/ 397767 h 834218"/>
                <a:gd name="connsiteX368" fmla="*/ 2910329 w 3024845"/>
                <a:gd name="connsiteY368" fmla="*/ 367502 h 834218"/>
                <a:gd name="connsiteX369" fmla="*/ 2958970 w 3024845"/>
                <a:gd name="connsiteY369" fmla="*/ 367502 h 834218"/>
                <a:gd name="connsiteX370" fmla="*/ 2958970 w 3024845"/>
                <a:gd name="connsiteY370" fmla="*/ 478658 h 834218"/>
                <a:gd name="connsiteX371" fmla="*/ 2958970 w 3024845"/>
                <a:gd name="connsiteY371" fmla="*/ 492437 h 834218"/>
                <a:gd name="connsiteX372" fmla="*/ 3024845 w 3024845"/>
                <a:gd name="connsiteY372" fmla="*/ 492437 h 834218"/>
                <a:gd name="connsiteX373" fmla="*/ 3024845 w 3024845"/>
                <a:gd name="connsiteY373" fmla="*/ 834218 h 834218"/>
                <a:gd name="connsiteX374" fmla="*/ 2054 w 3024845"/>
                <a:gd name="connsiteY374" fmla="*/ 831885 h 834218"/>
                <a:gd name="connsiteX375" fmla="*/ 0 w 3024845"/>
                <a:gd name="connsiteY375" fmla="*/ 397767 h 834218"/>
                <a:gd name="connsiteX376" fmla="*/ 20267 w 3024845"/>
                <a:gd name="connsiteY376" fmla="*/ 397767 h 834218"/>
                <a:gd name="connsiteX377" fmla="*/ 20774 w 3024845"/>
                <a:gd name="connsiteY377" fmla="*/ 396686 h 834218"/>
                <a:gd name="connsiteX378" fmla="*/ 24320 w 3024845"/>
                <a:gd name="connsiteY378" fmla="*/ 389120 h 834218"/>
                <a:gd name="connsiteX379" fmla="*/ 26094 w 3024845"/>
                <a:gd name="connsiteY379" fmla="*/ 389390 h 834218"/>
                <a:gd name="connsiteX380" fmla="*/ 38507 w 3024845"/>
                <a:gd name="connsiteY380" fmla="*/ 391281 h 834218"/>
                <a:gd name="connsiteX381" fmla="*/ 39014 w 3024845"/>
                <a:gd name="connsiteY381" fmla="*/ 392633 h 834218"/>
                <a:gd name="connsiteX382" fmla="*/ 42560 w 3024845"/>
                <a:gd name="connsiteY382" fmla="*/ 402090 h 834218"/>
                <a:gd name="connsiteX383" fmla="*/ 68907 w 3024845"/>
                <a:gd name="connsiteY383" fmla="*/ 404252 h 834218"/>
                <a:gd name="connsiteX384" fmla="*/ 68907 w 3024845"/>
                <a:gd name="connsiteY384" fmla="*/ 281031 h 834218"/>
                <a:gd name="connsiteX385" fmla="*/ 70934 w 3024845"/>
                <a:gd name="connsiteY385" fmla="*/ 281031 h 834218"/>
                <a:gd name="connsiteX386" fmla="*/ 85121 w 3024845"/>
                <a:gd name="connsiteY386" fmla="*/ 281031 h 834218"/>
                <a:gd name="connsiteX387" fmla="*/ 85121 w 3024845"/>
                <a:gd name="connsiteY387" fmla="*/ 144839 h 834218"/>
                <a:gd name="connsiteX388" fmla="*/ 86894 w 3024845"/>
                <a:gd name="connsiteY388" fmla="*/ 144839 h 834218"/>
                <a:gd name="connsiteX389" fmla="*/ 99308 w 3024845"/>
                <a:gd name="connsiteY389" fmla="*/ 144839 h 834218"/>
                <a:gd name="connsiteX390" fmla="*/ 99308 w 3024845"/>
                <a:gd name="connsiteY390" fmla="*/ 30265 h 834218"/>
                <a:gd name="connsiteX391" fmla="*/ 103361 w 3024845"/>
                <a:gd name="connsiteY391" fmla="*/ 2161 h 834218"/>
                <a:gd name="connsiteX392" fmla="*/ 105388 w 3024845"/>
                <a:gd name="connsiteY392" fmla="*/ 2161 h 834218"/>
                <a:gd name="connsiteX0" fmla="*/ 103361 w 3024845"/>
                <a:gd name="connsiteY0" fmla="*/ 2161 h 834218"/>
                <a:gd name="connsiteX1" fmla="*/ 200642 w 3024845"/>
                <a:gd name="connsiteY1" fmla="*/ 0 h 834218"/>
                <a:gd name="connsiteX2" fmla="*/ 202669 w 3024845"/>
                <a:gd name="connsiteY2" fmla="*/ 0 h 834218"/>
                <a:gd name="connsiteX3" fmla="*/ 216856 w 3024845"/>
                <a:gd name="connsiteY3" fmla="*/ 0 h 834218"/>
                <a:gd name="connsiteX4" fmla="*/ 216856 w 3024845"/>
                <a:gd name="connsiteY4" fmla="*/ 23779 h 834218"/>
                <a:gd name="connsiteX5" fmla="*/ 217363 w 3024845"/>
                <a:gd name="connsiteY5" fmla="*/ 24590 h 834218"/>
                <a:gd name="connsiteX6" fmla="*/ 220909 w 3024845"/>
                <a:gd name="connsiteY6" fmla="*/ 30265 h 834218"/>
                <a:gd name="connsiteX7" fmla="*/ 220909 w 3024845"/>
                <a:gd name="connsiteY7" fmla="*/ 144839 h 834218"/>
                <a:gd name="connsiteX8" fmla="*/ 223189 w 3024845"/>
                <a:gd name="connsiteY8" fmla="*/ 144839 h 834218"/>
                <a:gd name="connsiteX9" fmla="*/ 239150 w 3024845"/>
                <a:gd name="connsiteY9" fmla="*/ 144839 h 834218"/>
                <a:gd name="connsiteX10" fmla="*/ 239150 w 3024845"/>
                <a:gd name="connsiteY10" fmla="*/ 285354 h 834218"/>
                <a:gd name="connsiteX11" fmla="*/ 240670 w 3024845"/>
                <a:gd name="connsiteY11" fmla="*/ 285084 h 834218"/>
                <a:gd name="connsiteX12" fmla="*/ 251310 w 3024845"/>
                <a:gd name="connsiteY12" fmla="*/ 283193 h 834218"/>
                <a:gd name="connsiteX13" fmla="*/ 249283 w 3024845"/>
                <a:gd name="connsiteY13" fmla="*/ 371825 h 834218"/>
                <a:gd name="connsiteX14" fmla="*/ 250803 w 3024845"/>
                <a:gd name="connsiteY14" fmla="*/ 372096 h 834218"/>
                <a:gd name="connsiteX15" fmla="*/ 261443 w 3024845"/>
                <a:gd name="connsiteY15" fmla="*/ 373987 h 834218"/>
                <a:gd name="connsiteX16" fmla="*/ 261696 w 3024845"/>
                <a:gd name="connsiteY16" fmla="*/ 374798 h 834218"/>
                <a:gd name="connsiteX17" fmla="*/ 263470 w 3024845"/>
                <a:gd name="connsiteY17" fmla="*/ 380473 h 834218"/>
                <a:gd name="connsiteX18" fmla="*/ 264230 w 3024845"/>
                <a:gd name="connsiteY18" fmla="*/ 378041 h 834218"/>
                <a:gd name="connsiteX19" fmla="*/ 269550 w 3024845"/>
                <a:gd name="connsiteY19" fmla="*/ 361017 h 834218"/>
                <a:gd name="connsiteX20" fmla="*/ 271323 w 3024845"/>
                <a:gd name="connsiteY20" fmla="*/ 361017 h 834218"/>
                <a:gd name="connsiteX21" fmla="*/ 283737 w 3024845"/>
                <a:gd name="connsiteY21" fmla="*/ 361017 h 834218"/>
                <a:gd name="connsiteX22" fmla="*/ 283737 w 3024845"/>
                <a:gd name="connsiteY22" fmla="*/ 393443 h 834218"/>
                <a:gd name="connsiteX23" fmla="*/ 284750 w 3024845"/>
                <a:gd name="connsiteY23" fmla="*/ 393984 h 834218"/>
                <a:gd name="connsiteX24" fmla="*/ 291844 w 3024845"/>
                <a:gd name="connsiteY24" fmla="*/ 397767 h 834218"/>
                <a:gd name="connsiteX25" fmla="*/ 291844 w 3024845"/>
                <a:gd name="connsiteY25" fmla="*/ 399118 h 834218"/>
                <a:gd name="connsiteX26" fmla="*/ 291844 w 3024845"/>
                <a:gd name="connsiteY26" fmla="*/ 408576 h 834218"/>
                <a:gd name="connsiteX27" fmla="*/ 336431 w 3024845"/>
                <a:gd name="connsiteY27" fmla="*/ 408576 h 834218"/>
                <a:gd name="connsiteX28" fmla="*/ 336431 w 3024845"/>
                <a:gd name="connsiteY28" fmla="*/ 409657 h 834218"/>
                <a:gd name="connsiteX29" fmla="*/ 336431 w 3024845"/>
                <a:gd name="connsiteY29" fmla="*/ 417223 h 834218"/>
                <a:gd name="connsiteX30" fmla="*/ 338457 w 3024845"/>
                <a:gd name="connsiteY30" fmla="*/ 417223 h 834218"/>
                <a:gd name="connsiteX31" fmla="*/ 352644 w 3024845"/>
                <a:gd name="connsiteY31" fmla="*/ 417223 h 834218"/>
                <a:gd name="connsiteX32" fmla="*/ 352644 w 3024845"/>
                <a:gd name="connsiteY32" fmla="*/ 386958 h 834218"/>
                <a:gd name="connsiteX33" fmla="*/ 397231 w 3024845"/>
                <a:gd name="connsiteY33" fmla="*/ 386958 h 834218"/>
                <a:gd name="connsiteX34" fmla="*/ 397231 w 3024845"/>
                <a:gd name="connsiteY34" fmla="*/ 385607 h 834218"/>
                <a:gd name="connsiteX35" fmla="*/ 397231 w 3024845"/>
                <a:gd name="connsiteY35" fmla="*/ 376149 h 834218"/>
                <a:gd name="connsiteX36" fmla="*/ 398245 w 3024845"/>
                <a:gd name="connsiteY36" fmla="*/ 376149 h 834218"/>
                <a:gd name="connsiteX37" fmla="*/ 405338 w 3024845"/>
                <a:gd name="connsiteY37" fmla="*/ 376149 h 834218"/>
                <a:gd name="connsiteX38" fmla="*/ 405338 w 3024845"/>
                <a:gd name="connsiteY38" fmla="*/ 374258 h 834218"/>
                <a:gd name="connsiteX39" fmla="*/ 405338 w 3024845"/>
                <a:gd name="connsiteY39" fmla="*/ 361017 h 834218"/>
                <a:gd name="connsiteX40" fmla="*/ 406098 w 3024845"/>
                <a:gd name="connsiteY40" fmla="*/ 361017 h 834218"/>
                <a:gd name="connsiteX41" fmla="*/ 411418 w 3024845"/>
                <a:gd name="connsiteY41" fmla="*/ 361017 h 834218"/>
                <a:gd name="connsiteX42" fmla="*/ 411418 w 3024845"/>
                <a:gd name="connsiteY42" fmla="*/ 359936 h 834218"/>
                <a:gd name="connsiteX43" fmla="*/ 411418 w 3024845"/>
                <a:gd name="connsiteY43" fmla="*/ 352369 h 834218"/>
                <a:gd name="connsiteX44" fmla="*/ 413445 w 3024845"/>
                <a:gd name="connsiteY44" fmla="*/ 352369 h 834218"/>
                <a:gd name="connsiteX45" fmla="*/ 427632 w 3024845"/>
                <a:gd name="connsiteY45" fmla="*/ 352369 h 834218"/>
                <a:gd name="connsiteX46" fmla="*/ 427632 w 3024845"/>
                <a:gd name="connsiteY46" fmla="*/ 353450 h 834218"/>
                <a:gd name="connsiteX47" fmla="*/ 427632 w 3024845"/>
                <a:gd name="connsiteY47" fmla="*/ 361017 h 834218"/>
                <a:gd name="connsiteX48" fmla="*/ 449925 w 3024845"/>
                <a:gd name="connsiteY48" fmla="*/ 361017 h 834218"/>
                <a:gd name="connsiteX49" fmla="*/ 449925 w 3024845"/>
                <a:gd name="connsiteY49" fmla="*/ 359125 h 834218"/>
                <a:gd name="connsiteX50" fmla="*/ 449925 w 3024845"/>
                <a:gd name="connsiteY50" fmla="*/ 345884 h 834218"/>
                <a:gd name="connsiteX51" fmla="*/ 451699 w 3024845"/>
                <a:gd name="connsiteY51" fmla="*/ 345884 h 834218"/>
                <a:gd name="connsiteX52" fmla="*/ 464112 w 3024845"/>
                <a:gd name="connsiteY52" fmla="*/ 345884 h 834218"/>
                <a:gd name="connsiteX53" fmla="*/ 464112 w 3024845"/>
                <a:gd name="connsiteY53" fmla="*/ 369664 h 834218"/>
                <a:gd name="connsiteX54" fmla="*/ 465126 w 3024845"/>
                <a:gd name="connsiteY54" fmla="*/ 369664 h 834218"/>
                <a:gd name="connsiteX55" fmla="*/ 472219 w 3024845"/>
                <a:gd name="connsiteY55" fmla="*/ 369664 h 834218"/>
                <a:gd name="connsiteX56" fmla="*/ 472219 w 3024845"/>
                <a:gd name="connsiteY56" fmla="*/ 368583 h 834218"/>
                <a:gd name="connsiteX57" fmla="*/ 472219 w 3024845"/>
                <a:gd name="connsiteY57" fmla="*/ 361017 h 834218"/>
                <a:gd name="connsiteX58" fmla="*/ 473992 w 3024845"/>
                <a:gd name="connsiteY58" fmla="*/ 361017 h 834218"/>
                <a:gd name="connsiteX59" fmla="*/ 486406 w 3024845"/>
                <a:gd name="connsiteY59" fmla="*/ 361017 h 834218"/>
                <a:gd name="connsiteX60" fmla="*/ 486406 w 3024845"/>
                <a:gd name="connsiteY60" fmla="*/ 386958 h 834218"/>
                <a:gd name="connsiteX61" fmla="*/ 488433 w 3024845"/>
                <a:gd name="connsiteY61" fmla="*/ 386958 h 834218"/>
                <a:gd name="connsiteX62" fmla="*/ 502619 w 3024845"/>
                <a:gd name="connsiteY62" fmla="*/ 386958 h 834218"/>
                <a:gd name="connsiteX63" fmla="*/ 502619 w 3024845"/>
                <a:gd name="connsiteY63" fmla="*/ 388579 h 834218"/>
                <a:gd name="connsiteX64" fmla="*/ 502619 w 3024845"/>
                <a:gd name="connsiteY64" fmla="*/ 399929 h 834218"/>
                <a:gd name="connsiteX65" fmla="*/ 503379 w 3024845"/>
                <a:gd name="connsiteY65" fmla="*/ 399929 h 834218"/>
                <a:gd name="connsiteX66" fmla="*/ 508700 w 3024845"/>
                <a:gd name="connsiteY66" fmla="*/ 399929 h 834218"/>
                <a:gd name="connsiteX67" fmla="*/ 508700 w 3024845"/>
                <a:gd name="connsiteY67" fmla="*/ 399118 h 834218"/>
                <a:gd name="connsiteX68" fmla="*/ 508700 w 3024845"/>
                <a:gd name="connsiteY68" fmla="*/ 393443 h 834218"/>
                <a:gd name="connsiteX69" fmla="*/ 539100 w 3024845"/>
                <a:gd name="connsiteY69" fmla="*/ 393443 h 834218"/>
                <a:gd name="connsiteX70" fmla="*/ 539100 w 3024845"/>
                <a:gd name="connsiteY70" fmla="*/ 417223 h 834218"/>
                <a:gd name="connsiteX71" fmla="*/ 540113 w 3024845"/>
                <a:gd name="connsiteY71" fmla="*/ 417223 h 834218"/>
                <a:gd name="connsiteX72" fmla="*/ 547207 w 3024845"/>
                <a:gd name="connsiteY72" fmla="*/ 417223 h 834218"/>
                <a:gd name="connsiteX73" fmla="*/ 547207 w 3024845"/>
                <a:gd name="connsiteY73" fmla="*/ 418304 h 834218"/>
                <a:gd name="connsiteX74" fmla="*/ 547207 w 3024845"/>
                <a:gd name="connsiteY74" fmla="*/ 425870 h 834218"/>
                <a:gd name="connsiteX75" fmla="*/ 547967 w 3024845"/>
                <a:gd name="connsiteY75" fmla="*/ 425870 h 834218"/>
                <a:gd name="connsiteX76" fmla="*/ 553287 w 3024845"/>
                <a:gd name="connsiteY76" fmla="*/ 425870 h 834218"/>
                <a:gd name="connsiteX77" fmla="*/ 553287 w 3024845"/>
                <a:gd name="connsiteY77" fmla="*/ 423708 h 834218"/>
                <a:gd name="connsiteX78" fmla="*/ 553287 w 3024845"/>
                <a:gd name="connsiteY78" fmla="*/ 408576 h 834218"/>
                <a:gd name="connsiteX79" fmla="*/ 554300 w 3024845"/>
                <a:gd name="connsiteY79" fmla="*/ 408576 h 834218"/>
                <a:gd name="connsiteX80" fmla="*/ 561394 w 3024845"/>
                <a:gd name="connsiteY80" fmla="*/ 408576 h 834218"/>
                <a:gd name="connsiteX81" fmla="*/ 561394 w 3024845"/>
                <a:gd name="connsiteY81" fmla="*/ 409657 h 834218"/>
                <a:gd name="connsiteX82" fmla="*/ 561394 w 3024845"/>
                <a:gd name="connsiteY82" fmla="*/ 417223 h 834218"/>
                <a:gd name="connsiteX83" fmla="*/ 566714 w 3024845"/>
                <a:gd name="connsiteY83" fmla="*/ 415230 h 834218"/>
                <a:gd name="connsiteX84" fmla="*/ 567474 w 3024845"/>
                <a:gd name="connsiteY84" fmla="*/ 414250 h 834218"/>
                <a:gd name="connsiteX85" fmla="*/ 567474 w 3024845"/>
                <a:gd name="connsiteY85" fmla="*/ 408576 h 834218"/>
                <a:gd name="connsiteX86" fmla="*/ 605981 w 3024845"/>
                <a:gd name="connsiteY86" fmla="*/ 408576 h 834218"/>
                <a:gd name="connsiteX87" fmla="*/ 605981 w 3024845"/>
                <a:gd name="connsiteY87" fmla="*/ 432355 h 834218"/>
                <a:gd name="connsiteX88" fmla="*/ 608007 w 3024845"/>
                <a:gd name="connsiteY88" fmla="*/ 432355 h 834218"/>
                <a:gd name="connsiteX89" fmla="*/ 622194 w 3024845"/>
                <a:gd name="connsiteY89" fmla="*/ 432355 h 834218"/>
                <a:gd name="connsiteX90" fmla="*/ 622194 w 3024845"/>
                <a:gd name="connsiteY90" fmla="*/ 433436 h 834218"/>
                <a:gd name="connsiteX91" fmla="*/ 622194 w 3024845"/>
                <a:gd name="connsiteY91" fmla="*/ 441002 h 834218"/>
                <a:gd name="connsiteX92" fmla="*/ 623968 w 3024845"/>
                <a:gd name="connsiteY92" fmla="*/ 441002 h 834218"/>
                <a:gd name="connsiteX93" fmla="*/ 636381 w 3024845"/>
                <a:gd name="connsiteY93" fmla="*/ 441002 h 834218"/>
                <a:gd name="connsiteX94" fmla="*/ 636381 w 3024845"/>
                <a:gd name="connsiteY94" fmla="*/ 417223 h 834218"/>
                <a:gd name="connsiteX95" fmla="*/ 637394 w 3024845"/>
                <a:gd name="connsiteY95" fmla="*/ 417223 h 834218"/>
                <a:gd name="connsiteX96" fmla="*/ 644488 w 3024845"/>
                <a:gd name="connsiteY96" fmla="*/ 417223 h 834218"/>
                <a:gd name="connsiteX97" fmla="*/ 644488 w 3024845"/>
                <a:gd name="connsiteY97" fmla="*/ 384796 h 834218"/>
                <a:gd name="connsiteX98" fmla="*/ 645501 w 3024845"/>
                <a:gd name="connsiteY98" fmla="*/ 384796 h 834218"/>
                <a:gd name="connsiteX99" fmla="*/ 652595 w 3024845"/>
                <a:gd name="connsiteY99" fmla="*/ 384796 h 834218"/>
                <a:gd name="connsiteX100" fmla="*/ 652595 w 3024845"/>
                <a:gd name="connsiteY100" fmla="*/ 382905 h 834218"/>
                <a:gd name="connsiteX101" fmla="*/ 652595 w 3024845"/>
                <a:gd name="connsiteY101" fmla="*/ 369664 h 834218"/>
                <a:gd name="connsiteX102" fmla="*/ 651328 w 3024845"/>
                <a:gd name="connsiteY102" fmla="*/ 368042 h 834218"/>
                <a:gd name="connsiteX103" fmla="*/ 656648 w 3024845"/>
                <a:gd name="connsiteY103" fmla="*/ 356693 h 834218"/>
                <a:gd name="connsiteX104" fmla="*/ 664755 w 3024845"/>
                <a:gd name="connsiteY104" fmla="*/ 384796 h 834218"/>
                <a:gd name="connsiteX105" fmla="*/ 665515 w 3024845"/>
                <a:gd name="connsiteY105" fmla="*/ 384796 h 834218"/>
                <a:gd name="connsiteX106" fmla="*/ 670835 w 3024845"/>
                <a:gd name="connsiteY106" fmla="*/ 384796 h 834218"/>
                <a:gd name="connsiteX107" fmla="*/ 670835 w 3024845"/>
                <a:gd name="connsiteY107" fmla="*/ 278869 h 834218"/>
                <a:gd name="connsiteX108" fmla="*/ 672355 w 3024845"/>
                <a:gd name="connsiteY108" fmla="*/ 278869 h 834218"/>
                <a:gd name="connsiteX109" fmla="*/ 682995 w 3024845"/>
                <a:gd name="connsiteY109" fmla="*/ 278869 h 834218"/>
                <a:gd name="connsiteX110" fmla="*/ 682995 w 3024845"/>
                <a:gd name="connsiteY110" fmla="*/ 231310 h 834218"/>
                <a:gd name="connsiteX111" fmla="*/ 709342 w 3024845"/>
                <a:gd name="connsiteY111" fmla="*/ 231310 h 834218"/>
                <a:gd name="connsiteX112" fmla="*/ 709342 w 3024845"/>
                <a:gd name="connsiteY112" fmla="*/ 209692 h 834218"/>
                <a:gd name="connsiteX113" fmla="*/ 743796 w 3024845"/>
                <a:gd name="connsiteY113" fmla="*/ 209692 h 834218"/>
                <a:gd name="connsiteX114" fmla="*/ 743796 w 3024845"/>
                <a:gd name="connsiteY114" fmla="*/ 212124 h 834218"/>
                <a:gd name="connsiteX115" fmla="*/ 743796 w 3024845"/>
                <a:gd name="connsiteY115" fmla="*/ 229148 h 834218"/>
                <a:gd name="connsiteX116" fmla="*/ 746076 w 3024845"/>
                <a:gd name="connsiteY116" fmla="*/ 229148 h 834218"/>
                <a:gd name="connsiteX117" fmla="*/ 762036 w 3024845"/>
                <a:gd name="connsiteY117" fmla="*/ 229148 h 834218"/>
                <a:gd name="connsiteX118" fmla="*/ 762036 w 3024845"/>
                <a:gd name="connsiteY118" fmla="*/ 276707 h 834218"/>
                <a:gd name="connsiteX119" fmla="*/ 763049 w 3024845"/>
                <a:gd name="connsiteY119" fmla="*/ 276707 h 834218"/>
                <a:gd name="connsiteX120" fmla="*/ 770143 w 3024845"/>
                <a:gd name="connsiteY120" fmla="*/ 276707 h 834218"/>
                <a:gd name="connsiteX121" fmla="*/ 784330 w 3024845"/>
                <a:gd name="connsiteY121" fmla="*/ 281031 h 834218"/>
                <a:gd name="connsiteX122" fmla="*/ 784330 w 3024845"/>
                <a:gd name="connsiteY122" fmla="*/ 319943 h 834218"/>
                <a:gd name="connsiteX123" fmla="*/ 785343 w 3024845"/>
                <a:gd name="connsiteY123" fmla="*/ 319943 h 834218"/>
                <a:gd name="connsiteX124" fmla="*/ 792436 w 3024845"/>
                <a:gd name="connsiteY124" fmla="*/ 319943 h 834218"/>
                <a:gd name="connsiteX125" fmla="*/ 792436 w 3024845"/>
                <a:gd name="connsiteY125" fmla="*/ 321564 h 834218"/>
                <a:gd name="connsiteX126" fmla="*/ 792436 w 3024845"/>
                <a:gd name="connsiteY126" fmla="*/ 332913 h 834218"/>
                <a:gd name="connsiteX127" fmla="*/ 794463 w 3024845"/>
                <a:gd name="connsiteY127" fmla="*/ 332913 h 834218"/>
                <a:gd name="connsiteX128" fmla="*/ 808650 w 3024845"/>
                <a:gd name="connsiteY128" fmla="*/ 332913 h 834218"/>
                <a:gd name="connsiteX129" fmla="*/ 814730 w 3024845"/>
                <a:gd name="connsiteY129" fmla="*/ 339399 h 834218"/>
                <a:gd name="connsiteX130" fmla="*/ 814730 w 3024845"/>
                <a:gd name="connsiteY130" fmla="*/ 361017 h 834218"/>
                <a:gd name="connsiteX131" fmla="*/ 817010 w 3024845"/>
                <a:gd name="connsiteY131" fmla="*/ 361017 h 834218"/>
                <a:gd name="connsiteX132" fmla="*/ 832970 w 3024845"/>
                <a:gd name="connsiteY132" fmla="*/ 361017 h 834218"/>
                <a:gd name="connsiteX133" fmla="*/ 832970 w 3024845"/>
                <a:gd name="connsiteY133" fmla="*/ 362097 h 834218"/>
                <a:gd name="connsiteX134" fmla="*/ 832970 w 3024845"/>
                <a:gd name="connsiteY134" fmla="*/ 369664 h 834218"/>
                <a:gd name="connsiteX135" fmla="*/ 834237 w 3024845"/>
                <a:gd name="connsiteY135" fmla="*/ 369664 h 834218"/>
                <a:gd name="connsiteX136" fmla="*/ 843104 w 3024845"/>
                <a:gd name="connsiteY136" fmla="*/ 369664 h 834218"/>
                <a:gd name="connsiteX137" fmla="*/ 843104 w 3024845"/>
                <a:gd name="connsiteY137" fmla="*/ 371825 h 834218"/>
                <a:gd name="connsiteX138" fmla="*/ 843104 w 3024845"/>
                <a:gd name="connsiteY138" fmla="*/ 386958 h 834218"/>
                <a:gd name="connsiteX139" fmla="*/ 847157 w 3024845"/>
                <a:gd name="connsiteY139" fmla="*/ 385066 h 834218"/>
                <a:gd name="connsiteX140" fmla="*/ 847157 w 3024845"/>
                <a:gd name="connsiteY140" fmla="*/ 371825 h 834218"/>
                <a:gd name="connsiteX141" fmla="*/ 848170 w 3024845"/>
                <a:gd name="connsiteY141" fmla="*/ 371825 h 834218"/>
                <a:gd name="connsiteX142" fmla="*/ 855264 w 3024845"/>
                <a:gd name="connsiteY142" fmla="*/ 371825 h 834218"/>
                <a:gd name="connsiteX143" fmla="*/ 855264 w 3024845"/>
                <a:gd name="connsiteY143" fmla="*/ 373447 h 834218"/>
                <a:gd name="connsiteX144" fmla="*/ 855264 w 3024845"/>
                <a:gd name="connsiteY144" fmla="*/ 384796 h 834218"/>
                <a:gd name="connsiteX145" fmla="*/ 856024 w 3024845"/>
                <a:gd name="connsiteY145" fmla="*/ 384796 h 834218"/>
                <a:gd name="connsiteX146" fmla="*/ 861344 w 3024845"/>
                <a:gd name="connsiteY146" fmla="*/ 384796 h 834218"/>
                <a:gd name="connsiteX147" fmla="*/ 909984 w 3024845"/>
                <a:gd name="connsiteY147" fmla="*/ 380473 h 834218"/>
                <a:gd name="connsiteX148" fmla="*/ 909984 w 3024845"/>
                <a:gd name="connsiteY148" fmla="*/ 381824 h 834218"/>
                <a:gd name="connsiteX149" fmla="*/ 909984 w 3024845"/>
                <a:gd name="connsiteY149" fmla="*/ 391281 h 834218"/>
                <a:gd name="connsiteX150" fmla="*/ 910744 w 3024845"/>
                <a:gd name="connsiteY150" fmla="*/ 391281 h 834218"/>
                <a:gd name="connsiteX151" fmla="*/ 916065 w 3024845"/>
                <a:gd name="connsiteY151" fmla="*/ 391281 h 834218"/>
                <a:gd name="connsiteX152" fmla="*/ 916065 w 3024845"/>
                <a:gd name="connsiteY152" fmla="*/ 393443 h 834218"/>
                <a:gd name="connsiteX153" fmla="*/ 916065 w 3024845"/>
                <a:gd name="connsiteY153" fmla="*/ 408576 h 834218"/>
                <a:gd name="connsiteX154" fmla="*/ 918091 w 3024845"/>
                <a:gd name="connsiteY154" fmla="*/ 407225 h 834218"/>
                <a:gd name="connsiteX155" fmla="*/ 932278 w 3024845"/>
                <a:gd name="connsiteY155" fmla="*/ 397767 h 834218"/>
                <a:gd name="connsiteX156" fmla="*/ 938358 w 3024845"/>
                <a:gd name="connsiteY156" fmla="*/ 356693 h 834218"/>
                <a:gd name="connsiteX157" fmla="*/ 939118 w 3024845"/>
                <a:gd name="connsiteY157" fmla="*/ 356423 h 834218"/>
                <a:gd name="connsiteX158" fmla="*/ 944438 w 3024845"/>
                <a:gd name="connsiteY158" fmla="*/ 354531 h 834218"/>
                <a:gd name="connsiteX159" fmla="*/ 946465 w 3024845"/>
                <a:gd name="connsiteY159" fmla="*/ 285354 h 834218"/>
                <a:gd name="connsiteX160" fmla="*/ 948492 w 3024845"/>
                <a:gd name="connsiteY160" fmla="*/ 354531 h 834218"/>
                <a:gd name="connsiteX161" fmla="*/ 949252 w 3024845"/>
                <a:gd name="connsiteY161" fmla="*/ 354801 h 834218"/>
                <a:gd name="connsiteX162" fmla="*/ 954572 w 3024845"/>
                <a:gd name="connsiteY162" fmla="*/ 356693 h 834218"/>
                <a:gd name="connsiteX163" fmla="*/ 954572 w 3024845"/>
                <a:gd name="connsiteY163" fmla="*/ 270222 h 834218"/>
                <a:gd name="connsiteX164" fmla="*/ 958625 w 3024845"/>
                <a:gd name="connsiteY164" fmla="*/ 237795 h 834218"/>
                <a:gd name="connsiteX165" fmla="*/ 997132 w 3024845"/>
                <a:gd name="connsiteY165" fmla="*/ 237795 h 834218"/>
                <a:gd name="connsiteX166" fmla="*/ 997132 w 3024845"/>
                <a:gd name="connsiteY166" fmla="*/ 270222 h 834218"/>
                <a:gd name="connsiteX167" fmla="*/ 997892 w 3024845"/>
                <a:gd name="connsiteY167" fmla="*/ 270222 h 834218"/>
                <a:gd name="connsiteX168" fmla="*/ 1003212 w 3024845"/>
                <a:gd name="connsiteY168" fmla="*/ 270222 h 834218"/>
                <a:gd name="connsiteX169" fmla="*/ 1003212 w 3024845"/>
                <a:gd name="connsiteY169" fmla="*/ 188074 h 834218"/>
                <a:gd name="connsiteX170" fmla="*/ 1004986 w 3024845"/>
                <a:gd name="connsiteY170" fmla="*/ 188074 h 834218"/>
                <a:gd name="connsiteX171" fmla="*/ 1017399 w 3024845"/>
                <a:gd name="connsiteY171" fmla="*/ 188074 h 834218"/>
                <a:gd name="connsiteX172" fmla="*/ 1017399 w 3024845"/>
                <a:gd name="connsiteY172" fmla="*/ 186183 h 834218"/>
                <a:gd name="connsiteX173" fmla="*/ 1017399 w 3024845"/>
                <a:gd name="connsiteY173" fmla="*/ 172942 h 834218"/>
                <a:gd name="connsiteX174" fmla="*/ 1039693 w 3024845"/>
                <a:gd name="connsiteY174" fmla="*/ 172942 h 834218"/>
                <a:gd name="connsiteX175" fmla="*/ 1039693 w 3024845"/>
                <a:gd name="connsiteY175" fmla="*/ 171861 h 834218"/>
                <a:gd name="connsiteX176" fmla="*/ 1039693 w 3024845"/>
                <a:gd name="connsiteY176" fmla="*/ 164295 h 834218"/>
                <a:gd name="connsiteX177" fmla="*/ 1041466 w 3024845"/>
                <a:gd name="connsiteY177" fmla="*/ 164295 h 834218"/>
                <a:gd name="connsiteX178" fmla="*/ 1053880 w 3024845"/>
                <a:gd name="connsiteY178" fmla="*/ 164295 h 834218"/>
                <a:gd name="connsiteX179" fmla="*/ 1053880 w 3024845"/>
                <a:gd name="connsiteY179" fmla="*/ 165376 h 834218"/>
                <a:gd name="connsiteX180" fmla="*/ 1053880 w 3024845"/>
                <a:gd name="connsiteY180" fmla="*/ 172942 h 834218"/>
                <a:gd name="connsiteX181" fmla="*/ 1054640 w 3024845"/>
                <a:gd name="connsiteY181" fmla="*/ 172942 h 834218"/>
                <a:gd name="connsiteX182" fmla="*/ 1059960 w 3024845"/>
                <a:gd name="connsiteY182" fmla="*/ 172942 h 834218"/>
                <a:gd name="connsiteX183" fmla="*/ 1070093 w 3024845"/>
                <a:gd name="connsiteY183" fmla="*/ 168618 h 834218"/>
                <a:gd name="connsiteX184" fmla="*/ 1074146 w 3024845"/>
                <a:gd name="connsiteY184" fmla="*/ 171861 h 834218"/>
                <a:gd name="connsiteX185" fmla="*/ 1074146 w 3024845"/>
                <a:gd name="connsiteY185" fmla="*/ 164295 h 834218"/>
                <a:gd name="connsiteX186" fmla="*/ 1076426 w 3024845"/>
                <a:gd name="connsiteY186" fmla="*/ 164295 h 834218"/>
                <a:gd name="connsiteX187" fmla="*/ 1092387 w 3024845"/>
                <a:gd name="connsiteY187" fmla="*/ 164295 h 834218"/>
                <a:gd name="connsiteX188" fmla="*/ 1092387 w 3024845"/>
                <a:gd name="connsiteY188" fmla="*/ 165376 h 834218"/>
                <a:gd name="connsiteX189" fmla="*/ 1092387 w 3024845"/>
                <a:gd name="connsiteY189" fmla="*/ 172942 h 834218"/>
                <a:gd name="connsiteX190" fmla="*/ 1122787 w 3024845"/>
                <a:gd name="connsiteY190" fmla="*/ 172942 h 834218"/>
                <a:gd name="connsiteX191" fmla="*/ 1122787 w 3024845"/>
                <a:gd name="connsiteY191" fmla="*/ 174563 h 834218"/>
                <a:gd name="connsiteX192" fmla="*/ 1122787 w 3024845"/>
                <a:gd name="connsiteY192" fmla="*/ 185913 h 834218"/>
                <a:gd name="connsiteX193" fmla="*/ 1149134 w 3024845"/>
                <a:gd name="connsiteY193" fmla="*/ 185913 h 834218"/>
                <a:gd name="connsiteX194" fmla="*/ 1149134 w 3024845"/>
                <a:gd name="connsiteY194" fmla="*/ 216177 h 834218"/>
                <a:gd name="connsiteX195" fmla="*/ 1149894 w 3024845"/>
                <a:gd name="connsiteY195" fmla="*/ 216177 h 834218"/>
                <a:gd name="connsiteX196" fmla="*/ 1155214 w 3024845"/>
                <a:gd name="connsiteY196" fmla="*/ 216177 h 834218"/>
                <a:gd name="connsiteX197" fmla="*/ 1155214 w 3024845"/>
                <a:gd name="connsiteY197" fmla="*/ 217258 h 834218"/>
                <a:gd name="connsiteX198" fmla="*/ 1155214 w 3024845"/>
                <a:gd name="connsiteY198" fmla="*/ 224825 h 834218"/>
                <a:gd name="connsiteX199" fmla="*/ 1159268 w 3024845"/>
                <a:gd name="connsiteY199" fmla="*/ 255089 h 834218"/>
                <a:gd name="connsiteX200" fmla="*/ 1160028 w 3024845"/>
                <a:gd name="connsiteY200" fmla="*/ 255089 h 834218"/>
                <a:gd name="connsiteX201" fmla="*/ 1165348 w 3024845"/>
                <a:gd name="connsiteY201" fmla="*/ 255089 h 834218"/>
                <a:gd name="connsiteX202" fmla="*/ 1165348 w 3024845"/>
                <a:gd name="connsiteY202" fmla="*/ 255900 h 834218"/>
                <a:gd name="connsiteX203" fmla="*/ 1165348 w 3024845"/>
                <a:gd name="connsiteY203" fmla="*/ 261575 h 834218"/>
                <a:gd name="connsiteX204" fmla="*/ 1166361 w 3024845"/>
                <a:gd name="connsiteY204" fmla="*/ 261575 h 834218"/>
                <a:gd name="connsiteX205" fmla="*/ 1173454 w 3024845"/>
                <a:gd name="connsiteY205" fmla="*/ 261575 h 834218"/>
                <a:gd name="connsiteX206" fmla="*/ 1173454 w 3024845"/>
                <a:gd name="connsiteY206" fmla="*/ 291840 h 834218"/>
                <a:gd name="connsiteX207" fmla="*/ 1175481 w 3024845"/>
                <a:gd name="connsiteY207" fmla="*/ 291840 h 834218"/>
                <a:gd name="connsiteX208" fmla="*/ 1189668 w 3024845"/>
                <a:gd name="connsiteY208" fmla="*/ 291840 h 834218"/>
                <a:gd name="connsiteX209" fmla="*/ 1189668 w 3024845"/>
                <a:gd name="connsiteY209" fmla="*/ 315619 h 834218"/>
                <a:gd name="connsiteX210" fmla="*/ 1191695 w 3024845"/>
                <a:gd name="connsiteY210" fmla="*/ 317240 h 834218"/>
                <a:gd name="connsiteX211" fmla="*/ 1191695 w 3024845"/>
                <a:gd name="connsiteY211" fmla="*/ 328590 h 834218"/>
                <a:gd name="connsiteX212" fmla="*/ 1192455 w 3024845"/>
                <a:gd name="connsiteY212" fmla="*/ 328590 h 834218"/>
                <a:gd name="connsiteX213" fmla="*/ 1197775 w 3024845"/>
                <a:gd name="connsiteY213" fmla="*/ 328590 h 834218"/>
                <a:gd name="connsiteX214" fmla="*/ 1197775 w 3024845"/>
                <a:gd name="connsiteY214" fmla="*/ 352369 h 834218"/>
                <a:gd name="connsiteX215" fmla="*/ 1199041 w 3024845"/>
                <a:gd name="connsiteY215" fmla="*/ 352369 h 834218"/>
                <a:gd name="connsiteX216" fmla="*/ 1207908 w 3024845"/>
                <a:gd name="connsiteY216" fmla="*/ 352369 h 834218"/>
                <a:gd name="connsiteX217" fmla="*/ 1209935 w 3024845"/>
                <a:gd name="connsiteY217" fmla="*/ 356423 h 834218"/>
                <a:gd name="connsiteX218" fmla="*/ 1209935 w 3024845"/>
                <a:gd name="connsiteY218" fmla="*/ 369664 h 834218"/>
                <a:gd name="connsiteX219" fmla="*/ 1211455 w 3024845"/>
                <a:gd name="connsiteY219" fmla="*/ 367772 h 834218"/>
                <a:gd name="connsiteX220" fmla="*/ 1222095 w 3024845"/>
                <a:gd name="connsiteY220" fmla="*/ 354531 h 834218"/>
                <a:gd name="connsiteX221" fmla="*/ 1250469 w 3024845"/>
                <a:gd name="connsiteY221" fmla="*/ 354531 h 834218"/>
                <a:gd name="connsiteX222" fmla="*/ 1250469 w 3024845"/>
                <a:gd name="connsiteY222" fmla="*/ 441002 h 834218"/>
                <a:gd name="connsiteX223" fmla="*/ 1251229 w 3024845"/>
                <a:gd name="connsiteY223" fmla="*/ 441002 h 834218"/>
                <a:gd name="connsiteX224" fmla="*/ 1256549 w 3024845"/>
                <a:gd name="connsiteY224" fmla="*/ 441002 h 834218"/>
                <a:gd name="connsiteX225" fmla="*/ 1257309 w 3024845"/>
                <a:gd name="connsiteY225" fmla="*/ 439651 h 834218"/>
                <a:gd name="connsiteX226" fmla="*/ 1262629 w 3024845"/>
                <a:gd name="connsiteY226" fmla="*/ 430193 h 834218"/>
                <a:gd name="connsiteX227" fmla="*/ 1262629 w 3024845"/>
                <a:gd name="connsiteY227" fmla="*/ 432085 h 834218"/>
                <a:gd name="connsiteX228" fmla="*/ 1262629 w 3024845"/>
                <a:gd name="connsiteY228" fmla="*/ 445326 h 834218"/>
                <a:gd name="connsiteX229" fmla="*/ 1266682 w 3024845"/>
                <a:gd name="connsiteY229" fmla="*/ 399929 h 834218"/>
                <a:gd name="connsiteX230" fmla="*/ 1267442 w 3024845"/>
                <a:gd name="connsiteY230" fmla="*/ 399929 h 834218"/>
                <a:gd name="connsiteX231" fmla="*/ 1272762 w 3024845"/>
                <a:gd name="connsiteY231" fmla="*/ 399929 h 834218"/>
                <a:gd name="connsiteX232" fmla="*/ 1272762 w 3024845"/>
                <a:gd name="connsiteY232" fmla="*/ 335075 h 834218"/>
                <a:gd name="connsiteX233" fmla="*/ 1273776 w 3024845"/>
                <a:gd name="connsiteY233" fmla="*/ 335075 h 834218"/>
                <a:gd name="connsiteX234" fmla="*/ 1280869 w 3024845"/>
                <a:gd name="connsiteY234" fmla="*/ 335075 h 834218"/>
                <a:gd name="connsiteX235" fmla="*/ 1293029 w 3024845"/>
                <a:gd name="connsiteY235" fmla="*/ 291840 h 834218"/>
                <a:gd name="connsiteX236" fmla="*/ 1294296 w 3024845"/>
                <a:gd name="connsiteY236" fmla="*/ 291840 h 834218"/>
                <a:gd name="connsiteX237" fmla="*/ 1303163 w 3024845"/>
                <a:gd name="connsiteY237" fmla="*/ 291840 h 834218"/>
                <a:gd name="connsiteX238" fmla="*/ 1313296 w 3024845"/>
                <a:gd name="connsiteY238" fmla="*/ 335075 h 834218"/>
                <a:gd name="connsiteX239" fmla="*/ 1314309 w 3024845"/>
                <a:gd name="connsiteY239" fmla="*/ 335075 h 834218"/>
                <a:gd name="connsiteX240" fmla="*/ 1321403 w 3024845"/>
                <a:gd name="connsiteY240" fmla="*/ 335075 h 834218"/>
                <a:gd name="connsiteX241" fmla="*/ 1321403 w 3024845"/>
                <a:gd name="connsiteY241" fmla="*/ 373987 h 834218"/>
                <a:gd name="connsiteX242" fmla="*/ 1323176 w 3024845"/>
                <a:gd name="connsiteY242" fmla="*/ 373987 h 834218"/>
                <a:gd name="connsiteX243" fmla="*/ 1335590 w 3024845"/>
                <a:gd name="connsiteY243" fmla="*/ 373987 h 834218"/>
                <a:gd name="connsiteX244" fmla="*/ 1335590 w 3024845"/>
                <a:gd name="connsiteY244" fmla="*/ 376149 h 834218"/>
                <a:gd name="connsiteX245" fmla="*/ 1335590 w 3024845"/>
                <a:gd name="connsiteY245" fmla="*/ 391281 h 834218"/>
                <a:gd name="connsiteX246" fmla="*/ 1339643 w 3024845"/>
                <a:gd name="connsiteY246" fmla="*/ 389120 h 834218"/>
                <a:gd name="connsiteX247" fmla="*/ 1339643 w 3024845"/>
                <a:gd name="connsiteY247" fmla="*/ 373987 h 834218"/>
                <a:gd name="connsiteX248" fmla="*/ 1341163 w 3024845"/>
                <a:gd name="connsiteY248" fmla="*/ 373987 h 834218"/>
                <a:gd name="connsiteX249" fmla="*/ 1351803 w 3024845"/>
                <a:gd name="connsiteY249" fmla="*/ 373987 h 834218"/>
                <a:gd name="connsiteX250" fmla="*/ 1351803 w 3024845"/>
                <a:gd name="connsiteY250" fmla="*/ 375608 h 834218"/>
                <a:gd name="connsiteX251" fmla="*/ 1351803 w 3024845"/>
                <a:gd name="connsiteY251" fmla="*/ 386958 h 834218"/>
                <a:gd name="connsiteX252" fmla="*/ 1382204 w 3024845"/>
                <a:gd name="connsiteY252" fmla="*/ 386958 h 834218"/>
                <a:gd name="connsiteX253" fmla="*/ 1382204 w 3024845"/>
                <a:gd name="connsiteY253" fmla="*/ 350208 h 834218"/>
                <a:gd name="connsiteX254" fmla="*/ 1383470 w 3024845"/>
                <a:gd name="connsiteY254" fmla="*/ 350208 h 834218"/>
                <a:gd name="connsiteX255" fmla="*/ 1392337 w 3024845"/>
                <a:gd name="connsiteY255" fmla="*/ 350208 h 834218"/>
                <a:gd name="connsiteX256" fmla="*/ 1392337 w 3024845"/>
                <a:gd name="connsiteY256" fmla="*/ 371825 h 834218"/>
                <a:gd name="connsiteX257" fmla="*/ 1394364 w 3024845"/>
                <a:gd name="connsiteY257" fmla="*/ 339399 h 834218"/>
                <a:gd name="connsiteX258" fmla="*/ 1416657 w 3024845"/>
                <a:gd name="connsiteY258" fmla="*/ 339399 h 834218"/>
                <a:gd name="connsiteX259" fmla="*/ 1416657 w 3024845"/>
                <a:gd name="connsiteY259" fmla="*/ 337777 h 834218"/>
                <a:gd name="connsiteX260" fmla="*/ 1416657 w 3024845"/>
                <a:gd name="connsiteY260" fmla="*/ 326428 h 834218"/>
                <a:gd name="connsiteX261" fmla="*/ 1417417 w 3024845"/>
                <a:gd name="connsiteY261" fmla="*/ 326428 h 834218"/>
                <a:gd name="connsiteX262" fmla="*/ 1422737 w 3024845"/>
                <a:gd name="connsiteY262" fmla="*/ 326428 h 834218"/>
                <a:gd name="connsiteX263" fmla="*/ 1422737 w 3024845"/>
                <a:gd name="connsiteY263" fmla="*/ 324537 h 834218"/>
                <a:gd name="connsiteX264" fmla="*/ 1422737 w 3024845"/>
                <a:gd name="connsiteY264" fmla="*/ 311296 h 834218"/>
                <a:gd name="connsiteX265" fmla="*/ 1426791 w 3024845"/>
                <a:gd name="connsiteY265" fmla="*/ 317781 h 834218"/>
                <a:gd name="connsiteX266" fmla="*/ 1429071 w 3024845"/>
                <a:gd name="connsiteY266" fmla="*/ 317781 h 834218"/>
                <a:gd name="connsiteX267" fmla="*/ 1445031 w 3024845"/>
                <a:gd name="connsiteY267" fmla="*/ 317781 h 834218"/>
                <a:gd name="connsiteX268" fmla="*/ 1445031 w 3024845"/>
                <a:gd name="connsiteY268" fmla="*/ 316970 h 834218"/>
                <a:gd name="connsiteX269" fmla="*/ 1445031 w 3024845"/>
                <a:gd name="connsiteY269" fmla="*/ 311296 h 834218"/>
                <a:gd name="connsiteX270" fmla="*/ 1445791 w 3024845"/>
                <a:gd name="connsiteY270" fmla="*/ 311296 h 834218"/>
                <a:gd name="connsiteX271" fmla="*/ 1451111 w 3024845"/>
                <a:gd name="connsiteY271" fmla="*/ 311296 h 834218"/>
                <a:gd name="connsiteX272" fmla="*/ 1451111 w 3024845"/>
                <a:gd name="connsiteY272" fmla="*/ 312647 h 834218"/>
                <a:gd name="connsiteX273" fmla="*/ 1451111 w 3024845"/>
                <a:gd name="connsiteY273" fmla="*/ 322105 h 834218"/>
                <a:gd name="connsiteX274" fmla="*/ 1489618 w 3024845"/>
                <a:gd name="connsiteY274" fmla="*/ 322105 h 834218"/>
                <a:gd name="connsiteX275" fmla="*/ 1489618 w 3024845"/>
                <a:gd name="connsiteY275" fmla="*/ 460458 h 834218"/>
                <a:gd name="connsiteX276" fmla="*/ 1491138 w 3024845"/>
                <a:gd name="connsiteY276" fmla="*/ 460458 h 834218"/>
                <a:gd name="connsiteX277" fmla="*/ 1501778 w 3024845"/>
                <a:gd name="connsiteY277" fmla="*/ 460458 h 834218"/>
                <a:gd name="connsiteX278" fmla="*/ 1501778 w 3024845"/>
                <a:gd name="connsiteY278" fmla="*/ 447488 h 834218"/>
                <a:gd name="connsiteX279" fmla="*/ 1505832 w 3024845"/>
                <a:gd name="connsiteY279" fmla="*/ 447488 h 834218"/>
                <a:gd name="connsiteX280" fmla="*/ 1505832 w 3024845"/>
                <a:gd name="connsiteY280" fmla="*/ 460458 h 834218"/>
                <a:gd name="connsiteX281" fmla="*/ 1536232 w 3024845"/>
                <a:gd name="connsiteY281" fmla="*/ 460458 h 834218"/>
                <a:gd name="connsiteX282" fmla="*/ 1536232 w 3024845"/>
                <a:gd name="connsiteY282" fmla="*/ 430193 h 834218"/>
                <a:gd name="connsiteX283" fmla="*/ 1548392 w 3024845"/>
                <a:gd name="connsiteY283" fmla="*/ 430193 h 834218"/>
                <a:gd name="connsiteX284" fmla="*/ 1560552 w 3024845"/>
                <a:gd name="connsiteY284" fmla="*/ 428032 h 834218"/>
                <a:gd name="connsiteX285" fmla="*/ 1564606 w 3024845"/>
                <a:gd name="connsiteY285" fmla="*/ 430193 h 834218"/>
                <a:gd name="connsiteX286" fmla="*/ 1574739 w 3024845"/>
                <a:gd name="connsiteY286" fmla="*/ 430193 h 834218"/>
                <a:gd name="connsiteX287" fmla="*/ 1574739 w 3024845"/>
                <a:gd name="connsiteY287" fmla="*/ 460458 h 834218"/>
                <a:gd name="connsiteX288" fmla="*/ 1582846 w 3024845"/>
                <a:gd name="connsiteY288" fmla="*/ 460458 h 834218"/>
                <a:gd name="connsiteX289" fmla="*/ 1582846 w 3024845"/>
                <a:gd name="connsiteY289" fmla="*/ 477753 h 834218"/>
                <a:gd name="connsiteX290" fmla="*/ 1592182 w 3024845"/>
                <a:gd name="connsiteY290" fmla="*/ 478658 h 834218"/>
                <a:gd name="connsiteX291" fmla="*/ 1605140 w 3024845"/>
                <a:gd name="connsiteY291" fmla="*/ 478658 h 834218"/>
                <a:gd name="connsiteX292" fmla="*/ 1605140 w 3024845"/>
                <a:gd name="connsiteY292" fmla="*/ 462620 h 834218"/>
                <a:gd name="connsiteX293" fmla="*/ 1673096 w 3024845"/>
                <a:gd name="connsiteY293" fmla="*/ 462620 h 834218"/>
                <a:gd name="connsiteX294" fmla="*/ 1673096 w 3024845"/>
                <a:gd name="connsiteY294" fmla="*/ 377367 h 834218"/>
                <a:gd name="connsiteX295" fmla="*/ 1745104 w 3024845"/>
                <a:gd name="connsiteY295" fmla="*/ 377367 h 834218"/>
                <a:gd name="connsiteX296" fmla="*/ 1745104 w 3024845"/>
                <a:gd name="connsiteY296" fmla="*/ 456135 h 834218"/>
                <a:gd name="connsiteX297" fmla="*/ 1747008 w 3024845"/>
                <a:gd name="connsiteY297" fmla="*/ 456135 h 834218"/>
                <a:gd name="connsiteX298" fmla="*/ 1748250 w 3024845"/>
                <a:gd name="connsiteY298" fmla="*/ 478658 h 834218"/>
                <a:gd name="connsiteX299" fmla="*/ 1757926 w 3024845"/>
                <a:gd name="connsiteY299" fmla="*/ 478658 h 834218"/>
                <a:gd name="connsiteX300" fmla="*/ 1759168 w 3024845"/>
                <a:gd name="connsiteY300" fmla="*/ 456135 h 834218"/>
                <a:gd name="connsiteX301" fmla="*/ 1765248 w 3024845"/>
                <a:gd name="connsiteY301" fmla="*/ 456135 h 834218"/>
                <a:gd name="connsiteX302" fmla="*/ 1766490 w 3024845"/>
                <a:gd name="connsiteY302" fmla="*/ 478658 h 834218"/>
                <a:gd name="connsiteX303" fmla="*/ 1817112 w 3024845"/>
                <a:gd name="connsiteY303" fmla="*/ 478658 h 834218"/>
                <a:gd name="connsiteX304" fmla="*/ 1817112 w 3024845"/>
                <a:gd name="connsiteY304" fmla="*/ 315630 h 834218"/>
                <a:gd name="connsiteX305" fmla="*/ 2014439 w 3024845"/>
                <a:gd name="connsiteY305" fmla="*/ 315630 h 834218"/>
                <a:gd name="connsiteX306" fmla="*/ 2014439 w 3024845"/>
                <a:gd name="connsiteY306" fmla="*/ 478658 h 834218"/>
                <a:gd name="connsiteX307" fmla="*/ 2033136 w 3024845"/>
                <a:gd name="connsiteY307" fmla="*/ 478658 h 834218"/>
                <a:gd name="connsiteX308" fmla="*/ 2033136 w 3024845"/>
                <a:gd name="connsiteY308" fmla="*/ 395965 h 834218"/>
                <a:gd name="connsiteX309" fmla="*/ 2128256 w 3024845"/>
                <a:gd name="connsiteY309" fmla="*/ 395965 h 834218"/>
                <a:gd name="connsiteX310" fmla="*/ 2180720 w 3024845"/>
                <a:gd name="connsiteY310" fmla="*/ 330752 h 834218"/>
                <a:gd name="connsiteX311" fmla="*/ 2245574 w 3024845"/>
                <a:gd name="connsiteY311" fmla="*/ 330752 h 834218"/>
                <a:gd name="connsiteX312" fmla="*/ 2245574 w 3024845"/>
                <a:gd name="connsiteY312" fmla="*/ 406414 h 834218"/>
                <a:gd name="connsiteX313" fmla="*/ 2253681 w 3024845"/>
                <a:gd name="connsiteY313" fmla="*/ 406414 h 834218"/>
                <a:gd name="connsiteX314" fmla="*/ 2255708 w 3024845"/>
                <a:gd name="connsiteY314" fmla="*/ 399929 h 834218"/>
                <a:gd name="connsiteX315" fmla="*/ 2261788 w 3024845"/>
                <a:gd name="connsiteY315" fmla="*/ 399929 h 834218"/>
                <a:gd name="connsiteX316" fmla="*/ 2263815 w 3024845"/>
                <a:gd name="connsiteY316" fmla="*/ 408576 h 834218"/>
                <a:gd name="connsiteX317" fmla="*/ 2275975 w 3024845"/>
                <a:gd name="connsiteY317" fmla="*/ 408576 h 834218"/>
                <a:gd name="connsiteX318" fmla="*/ 2275975 w 3024845"/>
                <a:gd name="connsiteY318" fmla="*/ 402090 h 834218"/>
                <a:gd name="connsiteX319" fmla="*/ 2298268 w 3024845"/>
                <a:gd name="connsiteY319" fmla="*/ 402090 h 834218"/>
                <a:gd name="connsiteX320" fmla="*/ 2298268 w 3024845"/>
                <a:gd name="connsiteY320" fmla="*/ 408576 h 834218"/>
                <a:gd name="connsiteX321" fmla="*/ 2318535 w 3024845"/>
                <a:gd name="connsiteY321" fmla="*/ 408576 h 834218"/>
                <a:gd name="connsiteX322" fmla="*/ 2318535 w 3024845"/>
                <a:gd name="connsiteY322" fmla="*/ 453973 h 834218"/>
                <a:gd name="connsiteX323" fmla="*/ 2332722 w 3024845"/>
                <a:gd name="connsiteY323" fmla="*/ 453973 h 834218"/>
                <a:gd name="connsiteX324" fmla="*/ 2332722 w 3024845"/>
                <a:gd name="connsiteY324" fmla="*/ 441002 h 834218"/>
                <a:gd name="connsiteX325" fmla="*/ 2348936 w 3024845"/>
                <a:gd name="connsiteY325" fmla="*/ 441002 h 834218"/>
                <a:gd name="connsiteX326" fmla="*/ 2348936 w 3024845"/>
                <a:gd name="connsiteY326" fmla="*/ 261575 h 834218"/>
                <a:gd name="connsiteX327" fmla="*/ 2355016 w 3024845"/>
                <a:gd name="connsiteY327" fmla="*/ 255089 h 834218"/>
                <a:gd name="connsiteX328" fmla="*/ 2427977 w 3024845"/>
                <a:gd name="connsiteY328" fmla="*/ 255089 h 834218"/>
                <a:gd name="connsiteX329" fmla="*/ 2427977 w 3024845"/>
                <a:gd name="connsiteY329" fmla="*/ 263737 h 834218"/>
                <a:gd name="connsiteX330" fmla="*/ 2438110 w 3024845"/>
                <a:gd name="connsiteY330" fmla="*/ 263737 h 834218"/>
                <a:gd name="connsiteX331" fmla="*/ 2438110 w 3024845"/>
                <a:gd name="connsiteY331" fmla="*/ 378311 h 834218"/>
                <a:gd name="connsiteX332" fmla="*/ 2460404 w 3024845"/>
                <a:gd name="connsiteY332" fmla="*/ 378311 h 834218"/>
                <a:gd name="connsiteX333" fmla="*/ 2460404 w 3024845"/>
                <a:gd name="connsiteY333" fmla="*/ 311296 h 834218"/>
                <a:gd name="connsiteX334" fmla="*/ 2486751 w 3024845"/>
                <a:gd name="connsiteY334" fmla="*/ 311296 h 834218"/>
                <a:gd name="connsiteX335" fmla="*/ 2490804 w 3024845"/>
                <a:gd name="connsiteY335" fmla="*/ 306972 h 834218"/>
                <a:gd name="connsiteX336" fmla="*/ 2498911 w 3024845"/>
                <a:gd name="connsiteY336" fmla="*/ 306972 h 834218"/>
                <a:gd name="connsiteX337" fmla="*/ 2502964 w 3024845"/>
                <a:gd name="connsiteY337" fmla="*/ 311296 h 834218"/>
                <a:gd name="connsiteX338" fmla="*/ 2525258 w 3024845"/>
                <a:gd name="connsiteY338" fmla="*/ 311296 h 834218"/>
                <a:gd name="connsiteX339" fmla="*/ 2525258 w 3024845"/>
                <a:gd name="connsiteY339" fmla="*/ 194560 h 834218"/>
                <a:gd name="connsiteX340" fmla="*/ 2582005 w 3024845"/>
                <a:gd name="connsiteY340" fmla="*/ 183751 h 834218"/>
                <a:gd name="connsiteX341" fmla="*/ 2582005 w 3024845"/>
                <a:gd name="connsiteY341" fmla="*/ 184832 h 834218"/>
                <a:gd name="connsiteX342" fmla="*/ 2582005 w 3024845"/>
                <a:gd name="connsiteY342" fmla="*/ 192398 h 834218"/>
                <a:gd name="connsiteX343" fmla="*/ 2608352 w 3024845"/>
                <a:gd name="connsiteY343" fmla="*/ 192398 h 834218"/>
                <a:gd name="connsiteX344" fmla="*/ 2608352 w 3024845"/>
                <a:gd name="connsiteY344" fmla="*/ 447488 h 834218"/>
                <a:gd name="connsiteX345" fmla="*/ 2630646 w 3024845"/>
                <a:gd name="connsiteY345" fmla="*/ 447488 h 834218"/>
                <a:gd name="connsiteX346" fmla="*/ 2630646 w 3024845"/>
                <a:gd name="connsiteY346" fmla="*/ 443164 h 834218"/>
                <a:gd name="connsiteX347" fmla="*/ 2642806 w 3024845"/>
                <a:gd name="connsiteY347" fmla="*/ 443164 h 834218"/>
                <a:gd name="connsiteX348" fmla="*/ 2642806 w 3024845"/>
                <a:gd name="connsiteY348" fmla="*/ 447488 h 834218"/>
                <a:gd name="connsiteX349" fmla="*/ 2667126 w 3024845"/>
                <a:gd name="connsiteY349" fmla="*/ 447488 h 834218"/>
                <a:gd name="connsiteX350" fmla="*/ 2667126 w 3024845"/>
                <a:gd name="connsiteY350" fmla="*/ 434517 h 834218"/>
                <a:gd name="connsiteX351" fmla="*/ 2695500 w 3024845"/>
                <a:gd name="connsiteY351" fmla="*/ 434517 h 834218"/>
                <a:gd name="connsiteX352" fmla="*/ 2707660 w 3024845"/>
                <a:gd name="connsiteY352" fmla="*/ 430193 h 834218"/>
                <a:gd name="connsiteX353" fmla="*/ 2727927 w 3024845"/>
                <a:gd name="connsiteY353" fmla="*/ 434517 h 834218"/>
                <a:gd name="connsiteX354" fmla="*/ 2727927 w 3024845"/>
                <a:gd name="connsiteY354" fmla="*/ 417223 h 834218"/>
                <a:gd name="connsiteX355" fmla="*/ 2736034 w 3024845"/>
                <a:gd name="connsiteY355" fmla="*/ 417223 h 834218"/>
                <a:gd name="connsiteX356" fmla="*/ 2736034 w 3024845"/>
                <a:gd name="connsiteY356" fmla="*/ 404252 h 834218"/>
                <a:gd name="connsiteX357" fmla="*/ 2792781 w 3024845"/>
                <a:gd name="connsiteY357" fmla="*/ 404252 h 834218"/>
                <a:gd name="connsiteX358" fmla="*/ 2792781 w 3024845"/>
                <a:gd name="connsiteY358" fmla="*/ 373987 h 834218"/>
                <a:gd name="connsiteX359" fmla="*/ 2811021 w 3024845"/>
                <a:gd name="connsiteY359" fmla="*/ 373987 h 834218"/>
                <a:gd name="connsiteX360" fmla="*/ 2811021 w 3024845"/>
                <a:gd name="connsiteY360" fmla="*/ 367502 h 834218"/>
                <a:gd name="connsiteX361" fmla="*/ 2823181 w 3024845"/>
                <a:gd name="connsiteY361" fmla="*/ 367502 h 834218"/>
                <a:gd name="connsiteX362" fmla="*/ 2823181 w 3024845"/>
                <a:gd name="connsiteY362" fmla="*/ 373987 h 834218"/>
                <a:gd name="connsiteX363" fmla="*/ 2839395 w 3024845"/>
                <a:gd name="connsiteY363" fmla="*/ 373987 h 834218"/>
                <a:gd name="connsiteX364" fmla="*/ 2839395 w 3024845"/>
                <a:gd name="connsiteY364" fmla="*/ 423708 h 834218"/>
                <a:gd name="connsiteX365" fmla="*/ 2871822 w 3024845"/>
                <a:gd name="connsiteY365" fmla="*/ 423708 h 834218"/>
                <a:gd name="connsiteX366" fmla="*/ 2871822 w 3024845"/>
                <a:gd name="connsiteY366" fmla="*/ 397767 h 834218"/>
                <a:gd name="connsiteX367" fmla="*/ 2910329 w 3024845"/>
                <a:gd name="connsiteY367" fmla="*/ 397767 h 834218"/>
                <a:gd name="connsiteX368" fmla="*/ 2910329 w 3024845"/>
                <a:gd name="connsiteY368" fmla="*/ 367502 h 834218"/>
                <a:gd name="connsiteX369" fmla="*/ 2958970 w 3024845"/>
                <a:gd name="connsiteY369" fmla="*/ 367502 h 834218"/>
                <a:gd name="connsiteX370" fmla="*/ 2958970 w 3024845"/>
                <a:gd name="connsiteY370" fmla="*/ 478658 h 834218"/>
                <a:gd name="connsiteX371" fmla="*/ 2958970 w 3024845"/>
                <a:gd name="connsiteY371" fmla="*/ 492437 h 834218"/>
                <a:gd name="connsiteX372" fmla="*/ 3024845 w 3024845"/>
                <a:gd name="connsiteY372" fmla="*/ 492437 h 834218"/>
                <a:gd name="connsiteX373" fmla="*/ 3024845 w 3024845"/>
                <a:gd name="connsiteY373" fmla="*/ 834218 h 834218"/>
                <a:gd name="connsiteX374" fmla="*/ 2054 w 3024845"/>
                <a:gd name="connsiteY374" fmla="*/ 831885 h 834218"/>
                <a:gd name="connsiteX375" fmla="*/ 0 w 3024845"/>
                <a:gd name="connsiteY375" fmla="*/ 397767 h 834218"/>
                <a:gd name="connsiteX376" fmla="*/ 20267 w 3024845"/>
                <a:gd name="connsiteY376" fmla="*/ 397767 h 834218"/>
                <a:gd name="connsiteX377" fmla="*/ 20774 w 3024845"/>
                <a:gd name="connsiteY377" fmla="*/ 396686 h 834218"/>
                <a:gd name="connsiteX378" fmla="*/ 24320 w 3024845"/>
                <a:gd name="connsiteY378" fmla="*/ 389120 h 834218"/>
                <a:gd name="connsiteX379" fmla="*/ 26094 w 3024845"/>
                <a:gd name="connsiteY379" fmla="*/ 389390 h 834218"/>
                <a:gd name="connsiteX380" fmla="*/ 38507 w 3024845"/>
                <a:gd name="connsiteY380" fmla="*/ 391281 h 834218"/>
                <a:gd name="connsiteX381" fmla="*/ 39014 w 3024845"/>
                <a:gd name="connsiteY381" fmla="*/ 392633 h 834218"/>
                <a:gd name="connsiteX382" fmla="*/ 42560 w 3024845"/>
                <a:gd name="connsiteY382" fmla="*/ 402090 h 834218"/>
                <a:gd name="connsiteX383" fmla="*/ 68907 w 3024845"/>
                <a:gd name="connsiteY383" fmla="*/ 404252 h 834218"/>
                <a:gd name="connsiteX384" fmla="*/ 68907 w 3024845"/>
                <a:gd name="connsiteY384" fmla="*/ 281031 h 834218"/>
                <a:gd name="connsiteX385" fmla="*/ 70934 w 3024845"/>
                <a:gd name="connsiteY385" fmla="*/ 281031 h 834218"/>
                <a:gd name="connsiteX386" fmla="*/ 85121 w 3024845"/>
                <a:gd name="connsiteY386" fmla="*/ 281031 h 834218"/>
                <a:gd name="connsiteX387" fmla="*/ 85121 w 3024845"/>
                <a:gd name="connsiteY387" fmla="*/ 144839 h 834218"/>
                <a:gd name="connsiteX388" fmla="*/ 86894 w 3024845"/>
                <a:gd name="connsiteY388" fmla="*/ 144839 h 834218"/>
                <a:gd name="connsiteX389" fmla="*/ 99308 w 3024845"/>
                <a:gd name="connsiteY389" fmla="*/ 144839 h 834218"/>
                <a:gd name="connsiteX390" fmla="*/ 99308 w 3024845"/>
                <a:gd name="connsiteY390" fmla="*/ 30265 h 834218"/>
                <a:gd name="connsiteX391" fmla="*/ 103361 w 3024845"/>
                <a:gd name="connsiteY391" fmla="*/ 2161 h 834218"/>
                <a:gd name="connsiteX0" fmla="*/ 103361 w 3024845"/>
                <a:gd name="connsiteY0" fmla="*/ 2161 h 834218"/>
                <a:gd name="connsiteX1" fmla="*/ 200642 w 3024845"/>
                <a:gd name="connsiteY1" fmla="*/ 0 h 834218"/>
                <a:gd name="connsiteX2" fmla="*/ 202669 w 3024845"/>
                <a:gd name="connsiteY2" fmla="*/ 0 h 834218"/>
                <a:gd name="connsiteX3" fmla="*/ 216856 w 3024845"/>
                <a:gd name="connsiteY3" fmla="*/ 0 h 834218"/>
                <a:gd name="connsiteX4" fmla="*/ 216856 w 3024845"/>
                <a:gd name="connsiteY4" fmla="*/ 23779 h 834218"/>
                <a:gd name="connsiteX5" fmla="*/ 220909 w 3024845"/>
                <a:gd name="connsiteY5" fmla="*/ 30265 h 834218"/>
                <a:gd name="connsiteX6" fmla="*/ 220909 w 3024845"/>
                <a:gd name="connsiteY6" fmla="*/ 144839 h 834218"/>
                <a:gd name="connsiteX7" fmla="*/ 223189 w 3024845"/>
                <a:gd name="connsiteY7" fmla="*/ 144839 h 834218"/>
                <a:gd name="connsiteX8" fmla="*/ 239150 w 3024845"/>
                <a:gd name="connsiteY8" fmla="*/ 144839 h 834218"/>
                <a:gd name="connsiteX9" fmla="*/ 239150 w 3024845"/>
                <a:gd name="connsiteY9" fmla="*/ 285354 h 834218"/>
                <a:gd name="connsiteX10" fmla="*/ 240670 w 3024845"/>
                <a:gd name="connsiteY10" fmla="*/ 285084 h 834218"/>
                <a:gd name="connsiteX11" fmla="*/ 251310 w 3024845"/>
                <a:gd name="connsiteY11" fmla="*/ 283193 h 834218"/>
                <a:gd name="connsiteX12" fmla="*/ 249283 w 3024845"/>
                <a:gd name="connsiteY12" fmla="*/ 371825 h 834218"/>
                <a:gd name="connsiteX13" fmla="*/ 250803 w 3024845"/>
                <a:gd name="connsiteY13" fmla="*/ 372096 h 834218"/>
                <a:gd name="connsiteX14" fmla="*/ 261443 w 3024845"/>
                <a:gd name="connsiteY14" fmla="*/ 373987 h 834218"/>
                <a:gd name="connsiteX15" fmla="*/ 261696 w 3024845"/>
                <a:gd name="connsiteY15" fmla="*/ 374798 h 834218"/>
                <a:gd name="connsiteX16" fmla="*/ 263470 w 3024845"/>
                <a:gd name="connsiteY16" fmla="*/ 380473 h 834218"/>
                <a:gd name="connsiteX17" fmla="*/ 264230 w 3024845"/>
                <a:gd name="connsiteY17" fmla="*/ 378041 h 834218"/>
                <a:gd name="connsiteX18" fmla="*/ 269550 w 3024845"/>
                <a:gd name="connsiteY18" fmla="*/ 361017 h 834218"/>
                <a:gd name="connsiteX19" fmla="*/ 271323 w 3024845"/>
                <a:gd name="connsiteY19" fmla="*/ 361017 h 834218"/>
                <a:gd name="connsiteX20" fmla="*/ 283737 w 3024845"/>
                <a:gd name="connsiteY20" fmla="*/ 361017 h 834218"/>
                <a:gd name="connsiteX21" fmla="*/ 283737 w 3024845"/>
                <a:gd name="connsiteY21" fmla="*/ 393443 h 834218"/>
                <a:gd name="connsiteX22" fmla="*/ 284750 w 3024845"/>
                <a:gd name="connsiteY22" fmla="*/ 393984 h 834218"/>
                <a:gd name="connsiteX23" fmla="*/ 291844 w 3024845"/>
                <a:gd name="connsiteY23" fmla="*/ 397767 h 834218"/>
                <a:gd name="connsiteX24" fmla="*/ 291844 w 3024845"/>
                <a:gd name="connsiteY24" fmla="*/ 399118 h 834218"/>
                <a:gd name="connsiteX25" fmla="*/ 291844 w 3024845"/>
                <a:gd name="connsiteY25" fmla="*/ 408576 h 834218"/>
                <a:gd name="connsiteX26" fmla="*/ 336431 w 3024845"/>
                <a:gd name="connsiteY26" fmla="*/ 408576 h 834218"/>
                <a:gd name="connsiteX27" fmla="*/ 336431 w 3024845"/>
                <a:gd name="connsiteY27" fmla="*/ 409657 h 834218"/>
                <a:gd name="connsiteX28" fmla="*/ 336431 w 3024845"/>
                <a:gd name="connsiteY28" fmla="*/ 417223 h 834218"/>
                <a:gd name="connsiteX29" fmla="*/ 338457 w 3024845"/>
                <a:gd name="connsiteY29" fmla="*/ 417223 h 834218"/>
                <a:gd name="connsiteX30" fmla="*/ 352644 w 3024845"/>
                <a:gd name="connsiteY30" fmla="*/ 417223 h 834218"/>
                <a:gd name="connsiteX31" fmla="*/ 352644 w 3024845"/>
                <a:gd name="connsiteY31" fmla="*/ 386958 h 834218"/>
                <a:gd name="connsiteX32" fmla="*/ 397231 w 3024845"/>
                <a:gd name="connsiteY32" fmla="*/ 386958 h 834218"/>
                <a:gd name="connsiteX33" fmla="*/ 397231 w 3024845"/>
                <a:gd name="connsiteY33" fmla="*/ 385607 h 834218"/>
                <a:gd name="connsiteX34" fmla="*/ 397231 w 3024845"/>
                <a:gd name="connsiteY34" fmla="*/ 376149 h 834218"/>
                <a:gd name="connsiteX35" fmla="*/ 398245 w 3024845"/>
                <a:gd name="connsiteY35" fmla="*/ 376149 h 834218"/>
                <a:gd name="connsiteX36" fmla="*/ 405338 w 3024845"/>
                <a:gd name="connsiteY36" fmla="*/ 376149 h 834218"/>
                <a:gd name="connsiteX37" fmla="*/ 405338 w 3024845"/>
                <a:gd name="connsiteY37" fmla="*/ 374258 h 834218"/>
                <a:gd name="connsiteX38" fmla="*/ 405338 w 3024845"/>
                <a:gd name="connsiteY38" fmla="*/ 361017 h 834218"/>
                <a:gd name="connsiteX39" fmla="*/ 406098 w 3024845"/>
                <a:gd name="connsiteY39" fmla="*/ 361017 h 834218"/>
                <a:gd name="connsiteX40" fmla="*/ 411418 w 3024845"/>
                <a:gd name="connsiteY40" fmla="*/ 361017 h 834218"/>
                <a:gd name="connsiteX41" fmla="*/ 411418 w 3024845"/>
                <a:gd name="connsiteY41" fmla="*/ 359936 h 834218"/>
                <a:gd name="connsiteX42" fmla="*/ 411418 w 3024845"/>
                <a:gd name="connsiteY42" fmla="*/ 352369 h 834218"/>
                <a:gd name="connsiteX43" fmla="*/ 413445 w 3024845"/>
                <a:gd name="connsiteY43" fmla="*/ 352369 h 834218"/>
                <a:gd name="connsiteX44" fmla="*/ 427632 w 3024845"/>
                <a:gd name="connsiteY44" fmla="*/ 352369 h 834218"/>
                <a:gd name="connsiteX45" fmla="*/ 427632 w 3024845"/>
                <a:gd name="connsiteY45" fmla="*/ 353450 h 834218"/>
                <a:gd name="connsiteX46" fmla="*/ 427632 w 3024845"/>
                <a:gd name="connsiteY46" fmla="*/ 361017 h 834218"/>
                <a:gd name="connsiteX47" fmla="*/ 449925 w 3024845"/>
                <a:gd name="connsiteY47" fmla="*/ 361017 h 834218"/>
                <a:gd name="connsiteX48" fmla="*/ 449925 w 3024845"/>
                <a:gd name="connsiteY48" fmla="*/ 359125 h 834218"/>
                <a:gd name="connsiteX49" fmla="*/ 449925 w 3024845"/>
                <a:gd name="connsiteY49" fmla="*/ 345884 h 834218"/>
                <a:gd name="connsiteX50" fmla="*/ 451699 w 3024845"/>
                <a:gd name="connsiteY50" fmla="*/ 345884 h 834218"/>
                <a:gd name="connsiteX51" fmla="*/ 464112 w 3024845"/>
                <a:gd name="connsiteY51" fmla="*/ 345884 h 834218"/>
                <a:gd name="connsiteX52" fmla="*/ 464112 w 3024845"/>
                <a:gd name="connsiteY52" fmla="*/ 369664 h 834218"/>
                <a:gd name="connsiteX53" fmla="*/ 465126 w 3024845"/>
                <a:gd name="connsiteY53" fmla="*/ 369664 h 834218"/>
                <a:gd name="connsiteX54" fmla="*/ 472219 w 3024845"/>
                <a:gd name="connsiteY54" fmla="*/ 369664 h 834218"/>
                <a:gd name="connsiteX55" fmla="*/ 472219 w 3024845"/>
                <a:gd name="connsiteY55" fmla="*/ 368583 h 834218"/>
                <a:gd name="connsiteX56" fmla="*/ 472219 w 3024845"/>
                <a:gd name="connsiteY56" fmla="*/ 361017 h 834218"/>
                <a:gd name="connsiteX57" fmla="*/ 473992 w 3024845"/>
                <a:gd name="connsiteY57" fmla="*/ 361017 h 834218"/>
                <a:gd name="connsiteX58" fmla="*/ 486406 w 3024845"/>
                <a:gd name="connsiteY58" fmla="*/ 361017 h 834218"/>
                <a:gd name="connsiteX59" fmla="*/ 486406 w 3024845"/>
                <a:gd name="connsiteY59" fmla="*/ 386958 h 834218"/>
                <a:gd name="connsiteX60" fmla="*/ 488433 w 3024845"/>
                <a:gd name="connsiteY60" fmla="*/ 386958 h 834218"/>
                <a:gd name="connsiteX61" fmla="*/ 502619 w 3024845"/>
                <a:gd name="connsiteY61" fmla="*/ 386958 h 834218"/>
                <a:gd name="connsiteX62" fmla="*/ 502619 w 3024845"/>
                <a:gd name="connsiteY62" fmla="*/ 388579 h 834218"/>
                <a:gd name="connsiteX63" fmla="*/ 502619 w 3024845"/>
                <a:gd name="connsiteY63" fmla="*/ 399929 h 834218"/>
                <a:gd name="connsiteX64" fmla="*/ 503379 w 3024845"/>
                <a:gd name="connsiteY64" fmla="*/ 399929 h 834218"/>
                <a:gd name="connsiteX65" fmla="*/ 508700 w 3024845"/>
                <a:gd name="connsiteY65" fmla="*/ 399929 h 834218"/>
                <a:gd name="connsiteX66" fmla="*/ 508700 w 3024845"/>
                <a:gd name="connsiteY66" fmla="*/ 399118 h 834218"/>
                <a:gd name="connsiteX67" fmla="*/ 508700 w 3024845"/>
                <a:gd name="connsiteY67" fmla="*/ 393443 h 834218"/>
                <a:gd name="connsiteX68" fmla="*/ 539100 w 3024845"/>
                <a:gd name="connsiteY68" fmla="*/ 393443 h 834218"/>
                <a:gd name="connsiteX69" fmla="*/ 539100 w 3024845"/>
                <a:gd name="connsiteY69" fmla="*/ 417223 h 834218"/>
                <a:gd name="connsiteX70" fmla="*/ 540113 w 3024845"/>
                <a:gd name="connsiteY70" fmla="*/ 417223 h 834218"/>
                <a:gd name="connsiteX71" fmla="*/ 547207 w 3024845"/>
                <a:gd name="connsiteY71" fmla="*/ 417223 h 834218"/>
                <a:gd name="connsiteX72" fmla="*/ 547207 w 3024845"/>
                <a:gd name="connsiteY72" fmla="*/ 418304 h 834218"/>
                <a:gd name="connsiteX73" fmla="*/ 547207 w 3024845"/>
                <a:gd name="connsiteY73" fmla="*/ 425870 h 834218"/>
                <a:gd name="connsiteX74" fmla="*/ 547967 w 3024845"/>
                <a:gd name="connsiteY74" fmla="*/ 425870 h 834218"/>
                <a:gd name="connsiteX75" fmla="*/ 553287 w 3024845"/>
                <a:gd name="connsiteY75" fmla="*/ 425870 h 834218"/>
                <a:gd name="connsiteX76" fmla="*/ 553287 w 3024845"/>
                <a:gd name="connsiteY76" fmla="*/ 423708 h 834218"/>
                <a:gd name="connsiteX77" fmla="*/ 553287 w 3024845"/>
                <a:gd name="connsiteY77" fmla="*/ 408576 h 834218"/>
                <a:gd name="connsiteX78" fmla="*/ 554300 w 3024845"/>
                <a:gd name="connsiteY78" fmla="*/ 408576 h 834218"/>
                <a:gd name="connsiteX79" fmla="*/ 561394 w 3024845"/>
                <a:gd name="connsiteY79" fmla="*/ 408576 h 834218"/>
                <a:gd name="connsiteX80" fmla="*/ 561394 w 3024845"/>
                <a:gd name="connsiteY80" fmla="*/ 409657 h 834218"/>
                <a:gd name="connsiteX81" fmla="*/ 561394 w 3024845"/>
                <a:gd name="connsiteY81" fmla="*/ 417223 h 834218"/>
                <a:gd name="connsiteX82" fmla="*/ 566714 w 3024845"/>
                <a:gd name="connsiteY82" fmla="*/ 415230 h 834218"/>
                <a:gd name="connsiteX83" fmla="*/ 567474 w 3024845"/>
                <a:gd name="connsiteY83" fmla="*/ 414250 h 834218"/>
                <a:gd name="connsiteX84" fmla="*/ 567474 w 3024845"/>
                <a:gd name="connsiteY84" fmla="*/ 408576 h 834218"/>
                <a:gd name="connsiteX85" fmla="*/ 605981 w 3024845"/>
                <a:gd name="connsiteY85" fmla="*/ 408576 h 834218"/>
                <a:gd name="connsiteX86" fmla="*/ 605981 w 3024845"/>
                <a:gd name="connsiteY86" fmla="*/ 432355 h 834218"/>
                <a:gd name="connsiteX87" fmla="*/ 608007 w 3024845"/>
                <a:gd name="connsiteY87" fmla="*/ 432355 h 834218"/>
                <a:gd name="connsiteX88" fmla="*/ 622194 w 3024845"/>
                <a:gd name="connsiteY88" fmla="*/ 432355 h 834218"/>
                <a:gd name="connsiteX89" fmla="*/ 622194 w 3024845"/>
                <a:gd name="connsiteY89" fmla="*/ 433436 h 834218"/>
                <a:gd name="connsiteX90" fmla="*/ 622194 w 3024845"/>
                <a:gd name="connsiteY90" fmla="*/ 441002 h 834218"/>
                <a:gd name="connsiteX91" fmla="*/ 623968 w 3024845"/>
                <a:gd name="connsiteY91" fmla="*/ 441002 h 834218"/>
                <a:gd name="connsiteX92" fmla="*/ 636381 w 3024845"/>
                <a:gd name="connsiteY92" fmla="*/ 441002 h 834218"/>
                <a:gd name="connsiteX93" fmla="*/ 636381 w 3024845"/>
                <a:gd name="connsiteY93" fmla="*/ 417223 h 834218"/>
                <a:gd name="connsiteX94" fmla="*/ 637394 w 3024845"/>
                <a:gd name="connsiteY94" fmla="*/ 417223 h 834218"/>
                <a:gd name="connsiteX95" fmla="*/ 644488 w 3024845"/>
                <a:gd name="connsiteY95" fmla="*/ 417223 h 834218"/>
                <a:gd name="connsiteX96" fmla="*/ 644488 w 3024845"/>
                <a:gd name="connsiteY96" fmla="*/ 384796 h 834218"/>
                <a:gd name="connsiteX97" fmla="*/ 645501 w 3024845"/>
                <a:gd name="connsiteY97" fmla="*/ 384796 h 834218"/>
                <a:gd name="connsiteX98" fmla="*/ 652595 w 3024845"/>
                <a:gd name="connsiteY98" fmla="*/ 384796 h 834218"/>
                <a:gd name="connsiteX99" fmla="*/ 652595 w 3024845"/>
                <a:gd name="connsiteY99" fmla="*/ 382905 h 834218"/>
                <a:gd name="connsiteX100" fmla="*/ 652595 w 3024845"/>
                <a:gd name="connsiteY100" fmla="*/ 369664 h 834218"/>
                <a:gd name="connsiteX101" fmla="*/ 651328 w 3024845"/>
                <a:gd name="connsiteY101" fmla="*/ 368042 h 834218"/>
                <a:gd name="connsiteX102" fmla="*/ 656648 w 3024845"/>
                <a:gd name="connsiteY102" fmla="*/ 356693 h 834218"/>
                <a:gd name="connsiteX103" fmla="*/ 664755 w 3024845"/>
                <a:gd name="connsiteY103" fmla="*/ 384796 h 834218"/>
                <a:gd name="connsiteX104" fmla="*/ 665515 w 3024845"/>
                <a:gd name="connsiteY104" fmla="*/ 384796 h 834218"/>
                <a:gd name="connsiteX105" fmla="*/ 670835 w 3024845"/>
                <a:gd name="connsiteY105" fmla="*/ 384796 h 834218"/>
                <a:gd name="connsiteX106" fmla="*/ 670835 w 3024845"/>
                <a:gd name="connsiteY106" fmla="*/ 278869 h 834218"/>
                <a:gd name="connsiteX107" fmla="*/ 672355 w 3024845"/>
                <a:gd name="connsiteY107" fmla="*/ 278869 h 834218"/>
                <a:gd name="connsiteX108" fmla="*/ 682995 w 3024845"/>
                <a:gd name="connsiteY108" fmla="*/ 278869 h 834218"/>
                <a:gd name="connsiteX109" fmla="*/ 682995 w 3024845"/>
                <a:gd name="connsiteY109" fmla="*/ 231310 h 834218"/>
                <a:gd name="connsiteX110" fmla="*/ 709342 w 3024845"/>
                <a:gd name="connsiteY110" fmla="*/ 231310 h 834218"/>
                <a:gd name="connsiteX111" fmla="*/ 709342 w 3024845"/>
                <a:gd name="connsiteY111" fmla="*/ 209692 h 834218"/>
                <a:gd name="connsiteX112" fmla="*/ 743796 w 3024845"/>
                <a:gd name="connsiteY112" fmla="*/ 209692 h 834218"/>
                <a:gd name="connsiteX113" fmla="*/ 743796 w 3024845"/>
                <a:gd name="connsiteY113" fmla="*/ 212124 h 834218"/>
                <a:gd name="connsiteX114" fmla="*/ 743796 w 3024845"/>
                <a:gd name="connsiteY114" fmla="*/ 229148 h 834218"/>
                <a:gd name="connsiteX115" fmla="*/ 746076 w 3024845"/>
                <a:gd name="connsiteY115" fmla="*/ 229148 h 834218"/>
                <a:gd name="connsiteX116" fmla="*/ 762036 w 3024845"/>
                <a:gd name="connsiteY116" fmla="*/ 229148 h 834218"/>
                <a:gd name="connsiteX117" fmla="*/ 762036 w 3024845"/>
                <a:gd name="connsiteY117" fmla="*/ 276707 h 834218"/>
                <a:gd name="connsiteX118" fmla="*/ 763049 w 3024845"/>
                <a:gd name="connsiteY118" fmla="*/ 276707 h 834218"/>
                <a:gd name="connsiteX119" fmla="*/ 770143 w 3024845"/>
                <a:gd name="connsiteY119" fmla="*/ 276707 h 834218"/>
                <a:gd name="connsiteX120" fmla="*/ 784330 w 3024845"/>
                <a:gd name="connsiteY120" fmla="*/ 281031 h 834218"/>
                <a:gd name="connsiteX121" fmla="*/ 784330 w 3024845"/>
                <a:gd name="connsiteY121" fmla="*/ 319943 h 834218"/>
                <a:gd name="connsiteX122" fmla="*/ 785343 w 3024845"/>
                <a:gd name="connsiteY122" fmla="*/ 319943 h 834218"/>
                <a:gd name="connsiteX123" fmla="*/ 792436 w 3024845"/>
                <a:gd name="connsiteY123" fmla="*/ 319943 h 834218"/>
                <a:gd name="connsiteX124" fmla="*/ 792436 w 3024845"/>
                <a:gd name="connsiteY124" fmla="*/ 321564 h 834218"/>
                <a:gd name="connsiteX125" fmla="*/ 792436 w 3024845"/>
                <a:gd name="connsiteY125" fmla="*/ 332913 h 834218"/>
                <a:gd name="connsiteX126" fmla="*/ 794463 w 3024845"/>
                <a:gd name="connsiteY126" fmla="*/ 332913 h 834218"/>
                <a:gd name="connsiteX127" fmla="*/ 808650 w 3024845"/>
                <a:gd name="connsiteY127" fmla="*/ 332913 h 834218"/>
                <a:gd name="connsiteX128" fmla="*/ 814730 w 3024845"/>
                <a:gd name="connsiteY128" fmla="*/ 339399 h 834218"/>
                <a:gd name="connsiteX129" fmla="*/ 814730 w 3024845"/>
                <a:gd name="connsiteY129" fmla="*/ 361017 h 834218"/>
                <a:gd name="connsiteX130" fmla="*/ 817010 w 3024845"/>
                <a:gd name="connsiteY130" fmla="*/ 361017 h 834218"/>
                <a:gd name="connsiteX131" fmla="*/ 832970 w 3024845"/>
                <a:gd name="connsiteY131" fmla="*/ 361017 h 834218"/>
                <a:gd name="connsiteX132" fmla="*/ 832970 w 3024845"/>
                <a:gd name="connsiteY132" fmla="*/ 362097 h 834218"/>
                <a:gd name="connsiteX133" fmla="*/ 832970 w 3024845"/>
                <a:gd name="connsiteY133" fmla="*/ 369664 h 834218"/>
                <a:gd name="connsiteX134" fmla="*/ 834237 w 3024845"/>
                <a:gd name="connsiteY134" fmla="*/ 369664 h 834218"/>
                <a:gd name="connsiteX135" fmla="*/ 843104 w 3024845"/>
                <a:gd name="connsiteY135" fmla="*/ 369664 h 834218"/>
                <a:gd name="connsiteX136" fmla="*/ 843104 w 3024845"/>
                <a:gd name="connsiteY136" fmla="*/ 371825 h 834218"/>
                <a:gd name="connsiteX137" fmla="*/ 843104 w 3024845"/>
                <a:gd name="connsiteY137" fmla="*/ 386958 h 834218"/>
                <a:gd name="connsiteX138" fmla="*/ 847157 w 3024845"/>
                <a:gd name="connsiteY138" fmla="*/ 385066 h 834218"/>
                <a:gd name="connsiteX139" fmla="*/ 847157 w 3024845"/>
                <a:gd name="connsiteY139" fmla="*/ 371825 h 834218"/>
                <a:gd name="connsiteX140" fmla="*/ 848170 w 3024845"/>
                <a:gd name="connsiteY140" fmla="*/ 371825 h 834218"/>
                <a:gd name="connsiteX141" fmla="*/ 855264 w 3024845"/>
                <a:gd name="connsiteY141" fmla="*/ 371825 h 834218"/>
                <a:gd name="connsiteX142" fmla="*/ 855264 w 3024845"/>
                <a:gd name="connsiteY142" fmla="*/ 373447 h 834218"/>
                <a:gd name="connsiteX143" fmla="*/ 855264 w 3024845"/>
                <a:gd name="connsiteY143" fmla="*/ 384796 h 834218"/>
                <a:gd name="connsiteX144" fmla="*/ 856024 w 3024845"/>
                <a:gd name="connsiteY144" fmla="*/ 384796 h 834218"/>
                <a:gd name="connsiteX145" fmla="*/ 861344 w 3024845"/>
                <a:gd name="connsiteY145" fmla="*/ 384796 h 834218"/>
                <a:gd name="connsiteX146" fmla="*/ 909984 w 3024845"/>
                <a:gd name="connsiteY146" fmla="*/ 380473 h 834218"/>
                <a:gd name="connsiteX147" fmla="*/ 909984 w 3024845"/>
                <a:gd name="connsiteY147" fmla="*/ 381824 h 834218"/>
                <a:gd name="connsiteX148" fmla="*/ 909984 w 3024845"/>
                <a:gd name="connsiteY148" fmla="*/ 391281 h 834218"/>
                <a:gd name="connsiteX149" fmla="*/ 910744 w 3024845"/>
                <a:gd name="connsiteY149" fmla="*/ 391281 h 834218"/>
                <a:gd name="connsiteX150" fmla="*/ 916065 w 3024845"/>
                <a:gd name="connsiteY150" fmla="*/ 391281 h 834218"/>
                <a:gd name="connsiteX151" fmla="*/ 916065 w 3024845"/>
                <a:gd name="connsiteY151" fmla="*/ 393443 h 834218"/>
                <a:gd name="connsiteX152" fmla="*/ 916065 w 3024845"/>
                <a:gd name="connsiteY152" fmla="*/ 408576 h 834218"/>
                <a:gd name="connsiteX153" fmla="*/ 918091 w 3024845"/>
                <a:gd name="connsiteY153" fmla="*/ 407225 h 834218"/>
                <a:gd name="connsiteX154" fmla="*/ 932278 w 3024845"/>
                <a:gd name="connsiteY154" fmla="*/ 397767 h 834218"/>
                <a:gd name="connsiteX155" fmla="*/ 938358 w 3024845"/>
                <a:gd name="connsiteY155" fmla="*/ 356693 h 834218"/>
                <a:gd name="connsiteX156" fmla="*/ 939118 w 3024845"/>
                <a:gd name="connsiteY156" fmla="*/ 356423 h 834218"/>
                <a:gd name="connsiteX157" fmla="*/ 944438 w 3024845"/>
                <a:gd name="connsiteY157" fmla="*/ 354531 h 834218"/>
                <a:gd name="connsiteX158" fmla="*/ 946465 w 3024845"/>
                <a:gd name="connsiteY158" fmla="*/ 285354 h 834218"/>
                <a:gd name="connsiteX159" fmla="*/ 948492 w 3024845"/>
                <a:gd name="connsiteY159" fmla="*/ 354531 h 834218"/>
                <a:gd name="connsiteX160" fmla="*/ 949252 w 3024845"/>
                <a:gd name="connsiteY160" fmla="*/ 354801 h 834218"/>
                <a:gd name="connsiteX161" fmla="*/ 954572 w 3024845"/>
                <a:gd name="connsiteY161" fmla="*/ 356693 h 834218"/>
                <a:gd name="connsiteX162" fmla="*/ 954572 w 3024845"/>
                <a:gd name="connsiteY162" fmla="*/ 270222 h 834218"/>
                <a:gd name="connsiteX163" fmla="*/ 958625 w 3024845"/>
                <a:gd name="connsiteY163" fmla="*/ 237795 h 834218"/>
                <a:gd name="connsiteX164" fmla="*/ 997132 w 3024845"/>
                <a:gd name="connsiteY164" fmla="*/ 237795 h 834218"/>
                <a:gd name="connsiteX165" fmla="*/ 997132 w 3024845"/>
                <a:gd name="connsiteY165" fmla="*/ 270222 h 834218"/>
                <a:gd name="connsiteX166" fmla="*/ 997892 w 3024845"/>
                <a:gd name="connsiteY166" fmla="*/ 270222 h 834218"/>
                <a:gd name="connsiteX167" fmla="*/ 1003212 w 3024845"/>
                <a:gd name="connsiteY167" fmla="*/ 270222 h 834218"/>
                <a:gd name="connsiteX168" fmla="*/ 1003212 w 3024845"/>
                <a:gd name="connsiteY168" fmla="*/ 188074 h 834218"/>
                <a:gd name="connsiteX169" fmla="*/ 1004986 w 3024845"/>
                <a:gd name="connsiteY169" fmla="*/ 188074 h 834218"/>
                <a:gd name="connsiteX170" fmla="*/ 1017399 w 3024845"/>
                <a:gd name="connsiteY170" fmla="*/ 188074 h 834218"/>
                <a:gd name="connsiteX171" fmla="*/ 1017399 w 3024845"/>
                <a:gd name="connsiteY171" fmla="*/ 186183 h 834218"/>
                <a:gd name="connsiteX172" fmla="*/ 1017399 w 3024845"/>
                <a:gd name="connsiteY172" fmla="*/ 172942 h 834218"/>
                <a:gd name="connsiteX173" fmla="*/ 1039693 w 3024845"/>
                <a:gd name="connsiteY173" fmla="*/ 172942 h 834218"/>
                <a:gd name="connsiteX174" fmla="*/ 1039693 w 3024845"/>
                <a:gd name="connsiteY174" fmla="*/ 171861 h 834218"/>
                <a:gd name="connsiteX175" fmla="*/ 1039693 w 3024845"/>
                <a:gd name="connsiteY175" fmla="*/ 164295 h 834218"/>
                <a:gd name="connsiteX176" fmla="*/ 1041466 w 3024845"/>
                <a:gd name="connsiteY176" fmla="*/ 164295 h 834218"/>
                <a:gd name="connsiteX177" fmla="*/ 1053880 w 3024845"/>
                <a:gd name="connsiteY177" fmla="*/ 164295 h 834218"/>
                <a:gd name="connsiteX178" fmla="*/ 1053880 w 3024845"/>
                <a:gd name="connsiteY178" fmla="*/ 165376 h 834218"/>
                <a:gd name="connsiteX179" fmla="*/ 1053880 w 3024845"/>
                <a:gd name="connsiteY179" fmla="*/ 172942 h 834218"/>
                <a:gd name="connsiteX180" fmla="*/ 1054640 w 3024845"/>
                <a:gd name="connsiteY180" fmla="*/ 172942 h 834218"/>
                <a:gd name="connsiteX181" fmla="*/ 1059960 w 3024845"/>
                <a:gd name="connsiteY181" fmla="*/ 172942 h 834218"/>
                <a:gd name="connsiteX182" fmla="*/ 1070093 w 3024845"/>
                <a:gd name="connsiteY182" fmla="*/ 168618 h 834218"/>
                <a:gd name="connsiteX183" fmla="*/ 1074146 w 3024845"/>
                <a:gd name="connsiteY183" fmla="*/ 171861 h 834218"/>
                <a:gd name="connsiteX184" fmla="*/ 1074146 w 3024845"/>
                <a:gd name="connsiteY184" fmla="*/ 164295 h 834218"/>
                <a:gd name="connsiteX185" fmla="*/ 1076426 w 3024845"/>
                <a:gd name="connsiteY185" fmla="*/ 164295 h 834218"/>
                <a:gd name="connsiteX186" fmla="*/ 1092387 w 3024845"/>
                <a:gd name="connsiteY186" fmla="*/ 164295 h 834218"/>
                <a:gd name="connsiteX187" fmla="*/ 1092387 w 3024845"/>
                <a:gd name="connsiteY187" fmla="*/ 165376 h 834218"/>
                <a:gd name="connsiteX188" fmla="*/ 1092387 w 3024845"/>
                <a:gd name="connsiteY188" fmla="*/ 172942 h 834218"/>
                <a:gd name="connsiteX189" fmla="*/ 1122787 w 3024845"/>
                <a:gd name="connsiteY189" fmla="*/ 172942 h 834218"/>
                <a:gd name="connsiteX190" fmla="*/ 1122787 w 3024845"/>
                <a:gd name="connsiteY190" fmla="*/ 174563 h 834218"/>
                <a:gd name="connsiteX191" fmla="*/ 1122787 w 3024845"/>
                <a:gd name="connsiteY191" fmla="*/ 185913 h 834218"/>
                <a:gd name="connsiteX192" fmla="*/ 1149134 w 3024845"/>
                <a:gd name="connsiteY192" fmla="*/ 185913 h 834218"/>
                <a:gd name="connsiteX193" fmla="*/ 1149134 w 3024845"/>
                <a:gd name="connsiteY193" fmla="*/ 216177 h 834218"/>
                <a:gd name="connsiteX194" fmla="*/ 1149894 w 3024845"/>
                <a:gd name="connsiteY194" fmla="*/ 216177 h 834218"/>
                <a:gd name="connsiteX195" fmla="*/ 1155214 w 3024845"/>
                <a:gd name="connsiteY195" fmla="*/ 216177 h 834218"/>
                <a:gd name="connsiteX196" fmla="*/ 1155214 w 3024845"/>
                <a:gd name="connsiteY196" fmla="*/ 217258 h 834218"/>
                <a:gd name="connsiteX197" fmla="*/ 1155214 w 3024845"/>
                <a:gd name="connsiteY197" fmla="*/ 224825 h 834218"/>
                <a:gd name="connsiteX198" fmla="*/ 1159268 w 3024845"/>
                <a:gd name="connsiteY198" fmla="*/ 255089 h 834218"/>
                <a:gd name="connsiteX199" fmla="*/ 1160028 w 3024845"/>
                <a:gd name="connsiteY199" fmla="*/ 255089 h 834218"/>
                <a:gd name="connsiteX200" fmla="*/ 1165348 w 3024845"/>
                <a:gd name="connsiteY200" fmla="*/ 255089 h 834218"/>
                <a:gd name="connsiteX201" fmla="*/ 1165348 w 3024845"/>
                <a:gd name="connsiteY201" fmla="*/ 255900 h 834218"/>
                <a:gd name="connsiteX202" fmla="*/ 1165348 w 3024845"/>
                <a:gd name="connsiteY202" fmla="*/ 261575 h 834218"/>
                <a:gd name="connsiteX203" fmla="*/ 1166361 w 3024845"/>
                <a:gd name="connsiteY203" fmla="*/ 261575 h 834218"/>
                <a:gd name="connsiteX204" fmla="*/ 1173454 w 3024845"/>
                <a:gd name="connsiteY204" fmla="*/ 261575 h 834218"/>
                <a:gd name="connsiteX205" fmla="*/ 1173454 w 3024845"/>
                <a:gd name="connsiteY205" fmla="*/ 291840 h 834218"/>
                <a:gd name="connsiteX206" fmla="*/ 1175481 w 3024845"/>
                <a:gd name="connsiteY206" fmla="*/ 291840 h 834218"/>
                <a:gd name="connsiteX207" fmla="*/ 1189668 w 3024845"/>
                <a:gd name="connsiteY207" fmla="*/ 291840 h 834218"/>
                <a:gd name="connsiteX208" fmla="*/ 1189668 w 3024845"/>
                <a:gd name="connsiteY208" fmla="*/ 315619 h 834218"/>
                <a:gd name="connsiteX209" fmla="*/ 1191695 w 3024845"/>
                <a:gd name="connsiteY209" fmla="*/ 317240 h 834218"/>
                <a:gd name="connsiteX210" fmla="*/ 1191695 w 3024845"/>
                <a:gd name="connsiteY210" fmla="*/ 328590 h 834218"/>
                <a:gd name="connsiteX211" fmla="*/ 1192455 w 3024845"/>
                <a:gd name="connsiteY211" fmla="*/ 328590 h 834218"/>
                <a:gd name="connsiteX212" fmla="*/ 1197775 w 3024845"/>
                <a:gd name="connsiteY212" fmla="*/ 328590 h 834218"/>
                <a:gd name="connsiteX213" fmla="*/ 1197775 w 3024845"/>
                <a:gd name="connsiteY213" fmla="*/ 352369 h 834218"/>
                <a:gd name="connsiteX214" fmla="*/ 1199041 w 3024845"/>
                <a:gd name="connsiteY214" fmla="*/ 352369 h 834218"/>
                <a:gd name="connsiteX215" fmla="*/ 1207908 w 3024845"/>
                <a:gd name="connsiteY215" fmla="*/ 352369 h 834218"/>
                <a:gd name="connsiteX216" fmla="*/ 1209935 w 3024845"/>
                <a:gd name="connsiteY216" fmla="*/ 356423 h 834218"/>
                <a:gd name="connsiteX217" fmla="*/ 1209935 w 3024845"/>
                <a:gd name="connsiteY217" fmla="*/ 369664 h 834218"/>
                <a:gd name="connsiteX218" fmla="*/ 1211455 w 3024845"/>
                <a:gd name="connsiteY218" fmla="*/ 367772 h 834218"/>
                <a:gd name="connsiteX219" fmla="*/ 1222095 w 3024845"/>
                <a:gd name="connsiteY219" fmla="*/ 354531 h 834218"/>
                <a:gd name="connsiteX220" fmla="*/ 1250469 w 3024845"/>
                <a:gd name="connsiteY220" fmla="*/ 354531 h 834218"/>
                <a:gd name="connsiteX221" fmla="*/ 1250469 w 3024845"/>
                <a:gd name="connsiteY221" fmla="*/ 441002 h 834218"/>
                <a:gd name="connsiteX222" fmla="*/ 1251229 w 3024845"/>
                <a:gd name="connsiteY222" fmla="*/ 441002 h 834218"/>
                <a:gd name="connsiteX223" fmla="*/ 1256549 w 3024845"/>
                <a:gd name="connsiteY223" fmla="*/ 441002 h 834218"/>
                <a:gd name="connsiteX224" fmla="*/ 1257309 w 3024845"/>
                <a:gd name="connsiteY224" fmla="*/ 439651 h 834218"/>
                <a:gd name="connsiteX225" fmla="*/ 1262629 w 3024845"/>
                <a:gd name="connsiteY225" fmla="*/ 430193 h 834218"/>
                <a:gd name="connsiteX226" fmla="*/ 1262629 w 3024845"/>
                <a:gd name="connsiteY226" fmla="*/ 432085 h 834218"/>
                <a:gd name="connsiteX227" fmla="*/ 1262629 w 3024845"/>
                <a:gd name="connsiteY227" fmla="*/ 445326 h 834218"/>
                <a:gd name="connsiteX228" fmla="*/ 1266682 w 3024845"/>
                <a:gd name="connsiteY228" fmla="*/ 399929 h 834218"/>
                <a:gd name="connsiteX229" fmla="*/ 1267442 w 3024845"/>
                <a:gd name="connsiteY229" fmla="*/ 399929 h 834218"/>
                <a:gd name="connsiteX230" fmla="*/ 1272762 w 3024845"/>
                <a:gd name="connsiteY230" fmla="*/ 399929 h 834218"/>
                <a:gd name="connsiteX231" fmla="*/ 1272762 w 3024845"/>
                <a:gd name="connsiteY231" fmla="*/ 335075 h 834218"/>
                <a:gd name="connsiteX232" fmla="*/ 1273776 w 3024845"/>
                <a:gd name="connsiteY232" fmla="*/ 335075 h 834218"/>
                <a:gd name="connsiteX233" fmla="*/ 1280869 w 3024845"/>
                <a:gd name="connsiteY233" fmla="*/ 335075 h 834218"/>
                <a:gd name="connsiteX234" fmla="*/ 1293029 w 3024845"/>
                <a:gd name="connsiteY234" fmla="*/ 291840 h 834218"/>
                <a:gd name="connsiteX235" fmla="*/ 1294296 w 3024845"/>
                <a:gd name="connsiteY235" fmla="*/ 291840 h 834218"/>
                <a:gd name="connsiteX236" fmla="*/ 1303163 w 3024845"/>
                <a:gd name="connsiteY236" fmla="*/ 291840 h 834218"/>
                <a:gd name="connsiteX237" fmla="*/ 1313296 w 3024845"/>
                <a:gd name="connsiteY237" fmla="*/ 335075 h 834218"/>
                <a:gd name="connsiteX238" fmla="*/ 1314309 w 3024845"/>
                <a:gd name="connsiteY238" fmla="*/ 335075 h 834218"/>
                <a:gd name="connsiteX239" fmla="*/ 1321403 w 3024845"/>
                <a:gd name="connsiteY239" fmla="*/ 335075 h 834218"/>
                <a:gd name="connsiteX240" fmla="*/ 1321403 w 3024845"/>
                <a:gd name="connsiteY240" fmla="*/ 373987 h 834218"/>
                <a:gd name="connsiteX241" fmla="*/ 1323176 w 3024845"/>
                <a:gd name="connsiteY241" fmla="*/ 373987 h 834218"/>
                <a:gd name="connsiteX242" fmla="*/ 1335590 w 3024845"/>
                <a:gd name="connsiteY242" fmla="*/ 373987 h 834218"/>
                <a:gd name="connsiteX243" fmla="*/ 1335590 w 3024845"/>
                <a:gd name="connsiteY243" fmla="*/ 376149 h 834218"/>
                <a:gd name="connsiteX244" fmla="*/ 1335590 w 3024845"/>
                <a:gd name="connsiteY244" fmla="*/ 391281 h 834218"/>
                <a:gd name="connsiteX245" fmla="*/ 1339643 w 3024845"/>
                <a:gd name="connsiteY245" fmla="*/ 389120 h 834218"/>
                <a:gd name="connsiteX246" fmla="*/ 1339643 w 3024845"/>
                <a:gd name="connsiteY246" fmla="*/ 373987 h 834218"/>
                <a:gd name="connsiteX247" fmla="*/ 1341163 w 3024845"/>
                <a:gd name="connsiteY247" fmla="*/ 373987 h 834218"/>
                <a:gd name="connsiteX248" fmla="*/ 1351803 w 3024845"/>
                <a:gd name="connsiteY248" fmla="*/ 373987 h 834218"/>
                <a:gd name="connsiteX249" fmla="*/ 1351803 w 3024845"/>
                <a:gd name="connsiteY249" fmla="*/ 375608 h 834218"/>
                <a:gd name="connsiteX250" fmla="*/ 1351803 w 3024845"/>
                <a:gd name="connsiteY250" fmla="*/ 386958 h 834218"/>
                <a:gd name="connsiteX251" fmla="*/ 1382204 w 3024845"/>
                <a:gd name="connsiteY251" fmla="*/ 386958 h 834218"/>
                <a:gd name="connsiteX252" fmla="*/ 1382204 w 3024845"/>
                <a:gd name="connsiteY252" fmla="*/ 350208 h 834218"/>
                <a:gd name="connsiteX253" fmla="*/ 1383470 w 3024845"/>
                <a:gd name="connsiteY253" fmla="*/ 350208 h 834218"/>
                <a:gd name="connsiteX254" fmla="*/ 1392337 w 3024845"/>
                <a:gd name="connsiteY254" fmla="*/ 350208 h 834218"/>
                <a:gd name="connsiteX255" fmla="*/ 1392337 w 3024845"/>
                <a:gd name="connsiteY255" fmla="*/ 371825 h 834218"/>
                <a:gd name="connsiteX256" fmla="*/ 1394364 w 3024845"/>
                <a:gd name="connsiteY256" fmla="*/ 339399 h 834218"/>
                <a:gd name="connsiteX257" fmla="*/ 1416657 w 3024845"/>
                <a:gd name="connsiteY257" fmla="*/ 339399 h 834218"/>
                <a:gd name="connsiteX258" fmla="*/ 1416657 w 3024845"/>
                <a:gd name="connsiteY258" fmla="*/ 337777 h 834218"/>
                <a:gd name="connsiteX259" fmla="*/ 1416657 w 3024845"/>
                <a:gd name="connsiteY259" fmla="*/ 326428 h 834218"/>
                <a:gd name="connsiteX260" fmla="*/ 1417417 w 3024845"/>
                <a:gd name="connsiteY260" fmla="*/ 326428 h 834218"/>
                <a:gd name="connsiteX261" fmla="*/ 1422737 w 3024845"/>
                <a:gd name="connsiteY261" fmla="*/ 326428 h 834218"/>
                <a:gd name="connsiteX262" fmla="*/ 1422737 w 3024845"/>
                <a:gd name="connsiteY262" fmla="*/ 324537 h 834218"/>
                <a:gd name="connsiteX263" fmla="*/ 1422737 w 3024845"/>
                <a:gd name="connsiteY263" fmla="*/ 311296 h 834218"/>
                <a:gd name="connsiteX264" fmla="*/ 1426791 w 3024845"/>
                <a:gd name="connsiteY264" fmla="*/ 317781 h 834218"/>
                <a:gd name="connsiteX265" fmla="*/ 1429071 w 3024845"/>
                <a:gd name="connsiteY265" fmla="*/ 317781 h 834218"/>
                <a:gd name="connsiteX266" fmla="*/ 1445031 w 3024845"/>
                <a:gd name="connsiteY266" fmla="*/ 317781 h 834218"/>
                <a:gd name="connsiteX267" fmla="*/ 1445031 w 3024845"/>
                <a:gd name="connsiteY267" fmla="*/ 316970 h 834218"/>
                <a:gd name="connsiteX268" fmla="*/ 1445031 w 3024845"/>
                <a:gd name="connsiteY268" fmla="*/ 311296 h 834218"/>
                <a:gd name="connsiteX269" fmla="*/ 1445791 w 3024845"/>
                <a:gd name="connsiteY269" fmla="*/ 311296 h 834218"/>
                <a:gd name="connsiteX270" fmla="*/ 1451111 w 3024845"/>
                <a:gd name="connsiteY270" fmla="*/ 311296 h 834218"/>
                <a:gd name="connsiteX271" fmla="*/ 1451111 w 3024845"/>
                <a:gd name="connsiteY271" fmla="*/ 312647 h 834218"/>
                <a:gd name="connsiteX272" fmla="*/ 1451111 w 3024845"/>
                <a:gd name="connsiteY272" fmla="*/ 322105 h 834218"/>
                <a:gd name="connsiteX273" fmla="*/ 1489618 w 3024845"/>
                <a:gd name="connsiteY273" fmla="*/ 322105 h 834218"/>
                <a:gd name="connsiteX274" fmla="*/ 1489618 w 3024845"/>
                <a:gd name="connsiteY274" fmla="*/ 460458 h 834218"/>
                <a:gd name="connsiteX275" fmla="*/ 1491138 w 3024845"/>
                <a:gd name="connsiteY275" fmla="*/ 460458 h 834218"/>
                <a:gd name="connsiteX276" fmla="*/ 1501778 w 3024845"/>
                <a:gd name="connsiteY276" fmla="*/ 460458 h 834218"/>
                <a:gd name="connsiteX277" fmla="*/ 1501778 w 3024845"/>
                <a:gd name="connsiteY277" fmla="*/ 447488 h 834218"/>
                <a:gd name="connsiteX278" fmla="*/ 1505832 w 3024845"/>
                <a:gd name="connsiteY278" fmla="*/ 447488 h 834218"/>
                <a:gd name="connsiteX279" fmla="*/ 1505832 w 3024845"/>
                <a:gd name="connsiteY279" fmla="*/ 460458 h 834218"/>
                <a:gd name="connsiteX280" fmla="*/ 1536232 w 3024845"/>
                <a:gd name="connsiteY280" fmla="*/ 460458 h 834218"/>
                <a:gd name="connsiteX281" fmla="*/ 1536232 w 3024845"/>
                <a:gd name="connsiteY281" fmla="*/ 430193 h 834218"/>
                <a:gd name="connsiteX282" fmla="*/ 1548392 w 3024845"/>
                <a:gd name="connsiteY282" fmla="*/ 430193 h 834218"/>
                <a:gd name="connsiteX283" fmla="*/ 1560552 w 3024845"/>
                <a:gd name="connsiteY283" fmla="*/ 428032 h 834218"/>
                <a:gd name="connsiteX284" fmla="*/ 1564606 w 3024845"/>
                <a:gd name="connsiteY284" fmla="*/ 430193 h 834218"/>
                <a:gd name="connsiteX285" fmla="*/ 1574739 w 3024845"/>
                <a:gd name="connsiteY285" fmla="*/ 430193 h 834218"/>
                <a:gd name="connsiteX286" fmla="*/ 1574739 w 3024845"/>
                <a:gd name="connsiteY286" fmla="*/ 460458 h 834218"/>
                <a:gd name="connsiteX287" fmla="*/ 1582846 w 3024845"/>
                <a:gd name="connsiteY287" fmla="*/ 460458 h 834218"/>
                <a:gd name="connsiteX288" fmla="*/ 1582846 w 3024845"/>
                <a:gd name="connsiteY288" fmla="*/ 477753 h 834218"/>
                <a:gd name="connsiteX289" fmla="*/ 1592182 w 3024845"/>
                <a:gd name="connsiteY289" fmla="*/ 478658 h 834218"/>
                <a:gd name="connsiteX290" fmla="*/ 1605140 w 3024845"/>
                <a:gd name="connsiteY290" fmla="*/ 478658 h 834218"/>
                <a:gd name="connsiteX291" fmla="*/ 1605140 w 3024845"/>
                <a:gd name="connsiteY291" fmla="*/ 462620 h 834218"/>
                <a:gd name="connsiteX292" fmla="*/ 1673096 w 3024845"/>
                <a:gd name="connsiteY292" fmla="*/ 462620 h 834218"/>
                <a:gd name="connsiteX293" fmla="*/ 1673096 w 3024845"/>
                <a:gd name="connsiteY293" fmla="*/ 377367 h 834218"/>
                <a:gd name="connsiteX294" fmla="*/ 1745104 w 3024845"/>
                <a:gd name="connsiteY294" fmla="*/ 377367 h 834218"/>
                <a:gd name="connsiteX295" fmla="*/ 1745104 w 3024845"/>
                <a:gd name="connsiteY295" fmla="*/ 456135 h 834218"/>
                <a:gd name="connsiteX296" fmla="*/ 1747008 w 3024845"/>
                <a:gd name="connsiteY296" fmla="*/ 456135 h 834218"/>
                <a:gd name="connsiteX297" fmla="*/ 1748250 w 3024845"/>
                <a:gd name="connsiteY297" fmla="*/ 478658 h 834218"/>
                <a:gd name="connsiteX298" fmla="*/ 1757926 w 3024845"/>
                <a:gd name="connsiteY298" fmla="*/ 478658 h 834218"/>
                <a:gd name="connsiteX299" fmla="*/ 1759168 w 3024845"/>
                <a:gd name="connsiteY299" fmla="*/ 456135 h 834218"/>
                <a:gd name="connsiteX300" fmla="*/ 1765248 w 3024845"/>
                <a:gd name="connsiteY300" fmla="*/ 456135 h 834218"/>
                <a:gd name="connsiteX301" fmla="*/ 1766490 w 3024845"/>
                <a:gd name="connsiteY301" fmla="*/ 478658 h 834218"/>
                <a:gd name="connsiteX302" fmla="*/ 1817112 w 3024845"/>
                <a:gd name="connsiteY302" fmla="*/ 478658 h 834218"/>
                <a:gd name="connsiteX303" fmla="*/ 1817112 w 3024845"/>
                <a:gd name="connsiteY303" fmla="*/ 315630 h 834218"/>
                <a:gd name="connsiteX304" fmla="*/ 2014439 w 3024845"/>
                <a:gd name="connsiteY304" fmla="*/ 315630 h 834218"/>
                <a:gd name="connsiteX305" fmla="*/ 2014439 w 3024845"/>
                <a:gd name="connsiteY305" fmla="*/ 478658 h 834218"/>
                <a:gd name="connsiteX306" fmla="*/ 2033136 w 3024845"/>
                <a:gd name="connsiteY306" fmla="*/ 478658 h 834218"/>
                <a:gd name="connsiteX307" fmla="*/ 2033136 w 3024845"/>
                <a:gd name="connsiteY307" fmla="*/ 395965 h 834218"/>
                <a:gd name="connsiteX308" fmla="*/ 2128256 w 3024845"/>
                <a:gd name="connsiteY308" fmla="*/ 395965 h 834218"/>
                <a:gd name="connsiteX309" fmla="*/ 2180720 w 3024845"/>
                <a:gd name="connsiteY309" fmla="*/ 330752 h 834218"/>
                <a:gd name="connsiteX310" fmla="*/ 2245574 w 3024845"/>
                <a:gd name="connsiteY310" fmla="*/ 330752 h 834218"/>
                <a:gd name="connsiteX311" fmla="*/ 2245574 w 3024845"/>
                <a:gd name="connsiteY311" fmla="*/ 406414 h 834218"/>
                <a:gd name="connsiteX312" fmla="*/ 2253681 w 3024845"/>
                <a:gd name="connsiteY312" fmla="*/ 406414 h 834218"/>
                <a:gd name="connsiteX313" fmla="*/ 2255708 w 3024845"/>
                <a:gd name="connsiteY313" fmla="*/ 399929 h 834218"/>
                <a:gd name="connsiteX314" fmla="*/ 2261788 w 3024845"/>
                <a:gd name="connsiteY314" fmla="*/ 399929 h 834218"/>
                <a:gd name="connsiteX315" fmla="*/ 2263815 w 3024845"/>
                <a:gd name="connsiteY315" fmla="*/ 408576 h 834218"/>
                <a:gd name="connsiteX316" fmla="*/ 2275975 w 3024845"/>
                <a:gd name="connsiteY316" fmla="*/ 408576 h 834218"/>
                <a:gd name="connsiteX317" fmla="*/ 2275975 w 3024845"/>
                <a:gd name="connsiteY317" fmla="*/ 402090 h 834218"/>
                <a:gd name="connsiteX318" fmla="*/ 2298268 w 3024845"/>
                <a:gd name="connsiteY318" fmla="*/ 402090 h 834218"/>
                <a:gd name="connsiteX319" fmla="*/ 2298268 w 3024845"/>
                <a:gd name="connsiteY319" fmla="*/ 408576 h 834218"/>
                <a:gd name="connsiteX320" fmla="*/ 2318535 w 3024845"/>
                <a:gd name="connsiteY320" fmla="*/ 408576 h 834218"/>
                <a:gd name="connsiteX321" fmla="*/ 2318535 w 3024845"/>
                <a:gd name="connsiteY321" fmla="*/ 453973 h 834218"/>
                <a:gd name="connsiteX322" fmla="*/ 2332722 w 3024845"/>
                <a:gd name="connsiteY322" fmla="*/ 453973 h 834218"/>
                <a:gd name="connsiteX323" fmla="*/ 2332722 w 3024845"/>
                <a:gd name="connsiteY323" fmla="*/ 441002 h 834218"/>
                <a:gd name="connsiteX324" fmla="*/ 2348936 w 3024845"/>
                <a:gd name="connsiteY324" fmla="*/ 441002 h 834218"/>
                <a:gd name="connsiteX325" fmla="*/ 2348936 w 3024845"/>
                <a:gd name="connsiteY325" fmla="*/ 261575 h 834218"/>
                <a:gd name="connsiteX326" fmla="*/ 2355016 w 3024845"/>
                <a:gd name="connsiteY326" fmla="*/ 255089 h 834218"/>
                <a:gd name="connsiteX327" fmla="*/ 2427977 w 3024845"/>
                <a:gd name="connsiteY327" fmla="*/ 255089 h 834218"/>
                <a:gd name="connsiteX328" fmla="*/ 2427977 w 3024845"/>
                <a:gd name="connsiteY328" fmla="*/ 263737 h 834218"/>
                <a:gd name="connsiteX329" fmla="*/ 2438110 w 3024845"/>
                <a:gd name="connsiteY329" fmla="*/ 263737 h 834218"/>
                <a:gd name="connsiteX330" fmla="*/ 2438110 w 3024845"/>
                <a:gd name="connsiteY330" fmla="*/ 378311 h 834218"/>
                <a:gd name="connsiteX331" fmla="*/ 2460404 w 3024845"/>
                <a:gd name="connsiteY331" fmla="*/ 378311 h 834218"/>
                <a:gd name="connsiteX332" fmla="*/ 2460404 w 3024845"/>
                <a:gd name="connsiteY332" fmla="*/ 311296 h 834218"/>
                <a:gd name="connsiteX333" fmla="*/ 2486751 w 3024845"/>
                <a:gd name="connsiteY333" fmla="*/ 311296 h 834218"/>
                <a:gd name="connsiteX334" fmla="*/ 2490804 w 3024845"/>
                <a:gd name="connsiteY334" fmla="*/ 306972 h 834218"/>
                <a:gd name="connsiteX335" fmla="*/ 2498911 w 3024845"/>
                <a:gd name="connsiteY335" fmla="*/ 306972 h 834218"/>
                <a:gd name="connsiteX336" fmla="*/ 2502964 w 3024845"/>
                <a:gd name="connsiteY336" fmla="*/ 311296 h 834218"/>
                <a:gd name="connsiteX337" fmla="*/ 2525258 w 3024845"/>
                <a:gd name="connsiteY337" fmla="*/ 311296 h 834218"/>
                <a:gd name="connsiteX338" fmla="*/ 2525258 w 3024845"/>
                <a:gd name="connsiteY338" fmla="*/ 194560 h 834218"/>
                <a:gd name="connsiteX339" fmla="*/ 2582005 w 3024845"/>
                <a:gd name="connsiteY339" fmla="*/ 183751 h 834218"/>
                <a:gd name="connsiteX340" fmla="*/ 2582005 w 3024845"/>
                <a:gd name="connsiteY340" fmla="*/ 184832 h 834218"/>
                <a:gd name="connsiteX341" fmla="*/ 2582005 w 3024845"/>
                <a:gd name="connsiteY341" fmla="*/ 192398 h 834218"/>
                <a:gd name="connsiteX342" fmla="*/ 2608352 w 3024845"/>
                <a:gd name="connsiteY342" fmla="*/ 192398 h 834218"/>
                <a:gd name="connsiteX343" fmla="*/ 2608352 w 3024845"/>
                <a:gd name="connsiteY343" fmla="*/ 447488 h 834218"/>
                <a:gd name="connsiteX344" fmla="*/ 2630646 w 3024845"/>
                <a:gd name="connsiteY344" fmla="*/ 447488 h 834218"/>
                <a:gd name="connsiteX345" fmla="*/ 2630646 w 3024845"/>
                <a:gd name="connsiteY345" fmla="*/ 443164 h 834218"/>
                <a:gd name="connsiteX346" fmla="*/ 2642806 w 3024845"/>
                <a:gd name="connsiteY346" fmla="*/ 443164 h 834218"/>
                <a:gd name="connsiteX347" fmla="*/ 2642806 w 3024845"/>
                <a:gd name="connsiteY347" fmla="*/ 447488 h 834218"/>
                <a:gd name="connsiteX348" fmla="*/ 2667126 w 3024845"/>
                <a:gd name="connsiteY348" fmla="*/ 447488 h 834218"/>
                <a:gd name="connsiteX349" fmla="*/ 2667126 w 3024845"/>
                <a:gd name="connsiteY349" fmla="*/ 434517 h 834218"/>
                <a:gd name="connsiteX350" fmla="*/ 2695500 w 3024845"/>
                <a:gd name="connsiteY350" fmla="*/ 434517 h 834218"/>
                <a:gd name="connsiteX351" fmla="*/ 2707660 w 3024845"/>
                <a:gd name="connsiteY351" fmla="*/ 430193 h 834218"/>
                <a:gd name="connsiteX352" fmla="*/ 2727927 w 3024845"/>
                <a:gd name="connsiteY352" fmla="*/ 434517 h 834218"/>
                <a:gd name="connsiteX353" fmla="*/ 2727927 w 3024845"/>
                <a:gd name="connsiteY353" fmla="*/ 417223 h 834218"/>
                <a:gd name="connsiteX354" fmla="*/ 2736034 w 3024845"/>
                <a:gd name="connsiteY354" fmla="*/ 417223 h 834218"/>
                <a:gd name="connsiteX355" fmla="*/ 2736034 w 3024845"/>
                <a:gd name="connsiteY355" fmla="*/ 404252 h 834218"/>
                <a:gd name="connsiteX356" fmla="*/ 2792781 w 3024845"/>
                <a:gd name="connsiteY356" fmla="*/ 404252 h 834218"/>
                <a:gd name="connsiteX357" fmla="*/ 2792781 w 3024845"/>
                <a:gd name="connsiteY357" fmla="*/ 373987 h 834218"/>
                <a:gd name="connsiteX358" fmla="*/ 2811021 w 3024845"/>
                <a:gd name="connsiteY358" fmla="*/ 373987 h 834218"/>
                <a:gd name="connsiteX359" fmla="*/ 2811021 w 3024845"/>
                <a:gd name="connsiteY359" fmla="*/ 367502 h 834218"/>
                <a:gd name="connsiteX360" fmla="*/ 2823181 w 3024845"/>
                <a:gd name="connsiteY360" fmla="*/ 367502 h 834218"/>
                <a:gd name="connsiteX361" fmla="*/ 2823181 w 3024845"/>
                <a:gd name="connsiteY361" fmla="*/ 373987 h 834218"/>
                <a:gd name="connsiteX362" fmla="*/ 2839395 w 3024845"/>
                <a:gd name="connsiteY362" fmla="*/ 373987 h 834218"/>
                <a:gd name="connsiteX363" fmla="*/ 2839395 w 3024845"/>
                <a:gd name="connsiteY363" fmla="*/ 423708 h 834218"/>
                <a:gd name="connsiteX364" fmla="*/ 2871822 w 3024845"/>
                <a:gd name="connsiteY364" fmla="*/ 423708 h 834218"/>
                <a:gd name="connsiteX365" fmla="*/ 2871822 w 3024845"/>
                <a:gd name="connsiteY365" fmla="*/ 397767 h 834218"/>
                <a:gd name="connsiteX366" fmla="*/ 2910329 w 3024845"/>
                <a:gd name="connsiteY366" fmla="*/ 397767 h 834218"/>
                <a:gd name="connsiteX367" fmla="*/ 2910329 w 3024845"/>
                <a:gd name="connsiteY367" fmla="*/ 367502 h 834218"/>
                <a:gd name="connsiteX368" fmla="*/ 2958970 w 3024845"/>
                <a:gd name="connsiteY368" fmla="*/ 367502 h 834218"/>
                <a:gd name="connsiteX369" fmla="*/ 2958970 w 3024845"/>
                <a:gd name="connsiteY369" fmla="*/ 478658 h 834218"/>
                <a:gd name="connsiteX370" fmla="*/ 2958970 w 3024845"/>
                <a:gd name="connsiteY370" fmla="*/ 492437 h 834218"/>
                <a:gd name="connsiteX371" fmla="*/ 3024845 w 3024845"/>
                <a:gd name="connsiteY371" fmla="*/ 492437 h 834218"/>
                <a:gd name="connsiteX372" fmla="*/ 3024845 w 3024845"/>
                <a:gd name="connsiteY372" fmla="*/ 834218 h 834218"/>
                <a:gd name="connsiteX373" fmla="*/ 2054 w 3024845"/>
                <a:gd name="connsiteY373" fmla="*/ 831885 h 834218"/>
                <a:gd name="connsiteX374" fmla="*/ 0 w 3024845"/>
                <a:gd name="connsiteY374" fmla="*/ 397767 h 834218"/>
                <a:gd name="connsiteX375" fmla="*/ 20267 w 3024845"/>
                <a:gd name="connsiteY375" fmla="*/ 397767 h 834218"/>
                <a:gd name="connsiteX376" fmla="*/ 20774 w 3024845"/>
                <a:gd name="connsiteY376" fmla="*/ 396686 h 834218"/>
                <a:gd name="connsiteX377" fmla="*/ 24320 w 3024845"/>
                <a:gd name="connsiteY377" fmla="*/ 389120 h 834218"/>
                <a:gd name="connsiteX378" fmla="*/ 26094 w 3024845"/>
                <a:gd name="connsiteY378" fmla="*/ 389390 h 834218"/>
                <a:gd name="connsiteX379" fmla="*/ 38507 w 3024845"/>
                <a:gd name="connsiteY379" fmla="*/ 391281 h 834218"/>
                <a:gd name="connsiteX380" fmla="*/ 39014 w 3024845"/>
                <a:gd name="connsiteY380" fmla="*/ 392633 h 834218"/>
                <a:gd name="connsiteX381" fmla="*/ 42560 w 3024845"/>
                <a:gd name="connsiteY381" fmla="*/ 402090 h 834218"/>
                <a:gd name="connsiteX382" fmla="*/ 68907 w 3024845"/>
                <a:gd name="connsiteY382" fmla="*/ 404252 h 834218"/>
                <a:gd name="connsiteX383" fmla="*/ 68907 w 3024845"/>
                <a:gd name="connsiteY383" fmla="*/ 281031 h 834218"/>
                <a:gd name="connsiteX384" fmla="*/ 70934 w 3024845"/>
                <a:gd name="connsiteY384" fmla="*/ 281031 h 834218"/>
                <a:gd name="connsiteX385" fmla="*/ 85121 w 3024845"/>
                <a:gd name="connsiteY385" fmla="*/ 281031 h 834218"/>
                <a:gd name="connsiteX386" fmla="*/ 85121 w 3024845"/>
                <a:gd name="connsiteY386" fmla="*/ 144839 h 834218"/>
                <a:gd name="connsiteX387" fmla="*/ 86894 w 3024845"/>
                <a:gd name="connsiteY387" fmla="*/ 144839 h 834218"/>
                <a:gd name="connsiteX388" fmla="*/ 99308 w 3024845"/>
                <a:gd name="connsiteY388" fmla="*/ 144839 h 834218"/>
                <a:gd name="connsiteX389" fmla="*/ 99308 w 3024845"/>
                <a:gd name="connsiteY389" fmla="*/ 30265 h 834218"/>
                <a:gd name="connsiteX390" fmla="*/ 103361 w 3024845"/>
                <a:gd name="connsiteY390" fmla="*/ 2161 h 834218"/>
                <a:gd name="connsiteX0" fmla="*/ 103361 w 3024845"/>
                <a:gd name="connsiteY0" fmla="*/ 2161 h 834218"/>
                <a:gd name="connsiteX1" fmla="*/ 200642 w 3024845"/>
                <a:gd name="connsiteY1" fmla="*/ 0 h 834218"/>
                <a:gd name="connsiteX2" fmla="*/ 202669 w 3024845"/>
                <a:gd name="connsiteY2" fmla="*/ 0 h 834218"/>
                <a:gd name="connsiteX3" fmla="*/ 216856 w 3024845"/>
                <a:gd name="connsiteY3" fmla="*/ 0 h 834218"/>
                <a:gd name="connsiteX4" fmla="*/ 220909 w 3024845"/>
                <a:gd name="connsiteY4" fmla="*/ 30265 h 834218"/>
                <a:gd name="connsiteX5" fmla="*/ 220909 w 3024845"/>
                <a:gd name="connsiteY5" fmla="*/ 144839 h 834218"/>
                <a:gd name="connsiteX6" fmla="*/ 223189 w 3024845"/>
                <a:gd name="connsiteY6" fmla="*/ 144839 h 834218"/>
                <a:gd name="connsiteX7" fmla="*/ 239150 w 3024845"/>
                <a:gd name="connsiteY7" fmla="*/ 144839 h 834218"/>
                <a:gd name="connsiteX8" fmla="*/ 239150 w 3024845"/>
                <a:gd name="connsiteY8" fmla="*/ 285354 h 834218"/>
                <a:gd name="connsiteX9" fmla="*/ 240670 w 3024845"/>
                <a:gd name="connsiteY9" fmla="*/ 285084 h 834218"/>
                <a:gd name="connsiteX10" fmla="*/ 251310 w 3024845"/>
                <a:gd name="connsiteY10" fmla="*/ 283193 h 834218"/>
                <a:gd name="connsiteX11" fmla="*/ 249283 w 3024845"/>
                <a:gd name="connsiteY11" fmla="*/ 371825 h 834218"/>
                <a:gd name="connsiteX12" fmla="*/ 250803 w 3024845"/>
                <a:gd name="connsiteY12" fmla="*/ 372096 h 834218"/>
                <a:gd name="connsiteX13" fmla="*/ 261443 w 3024845"/>
                <a:gd name="connsiteY13" fmla="*/ 373987 h 834218"/>
                <a:gd name="connsiteX14" fmla="*/ 261696 w 3024845"/>
                <a:gd name="connsiteY14" fmla="*/ 374798 h 834218"/>
                <a:gd name="connsiteX15" fmla="*/ 263470 w 3024845"/>
                <a:gd name="connsiteY15" fmla="*/ 380473 h 834218"/>
                <a:gd name="connsiteX16" fmla="*/ 264230 w 3024845"/>
                <a:gd name="connsiteY16" fmla="*/ 378041 h 834218"/>
                <a:gd name="connsiteX17" fmla="*/ 269550 w 3024845"/>
                <a:gd name="connsiteY17" fmla="*/ 361017 h 834218"/>
                <a:gd name="connsiteX18" fmla="*/ 271323 w 3024845"/>
                <a:gd name="connsiteY18" fmla="*/ 361017 h 834218"/>
                <a:gd name="connsiteX19" fmla="*/ 283737 w 3024845"/>
                <a:gd name="connsiteY19" fmla="*/ 361017 h 834218"/>
                <a:gd name="connsiteX20" fmla="*/ 283737 w 3024845"/>
                <a:gd name="connsiteY20" fmla="*/ 393443 h 834218"/>
                <a:gd name="connsiteX21" fmla="*/ 284750 w 3024845"/>
                <a:gd name="connsiteY21" fmla="*/ 393984 h 834218"/>
                <a:gd name="connsiteX22" fmla="*/ 291844 w 3024845"/>
                <a:gd name="connsiteY22" fmla="*/ 397767 h 834218"/>
                <a:gd name="connsiteX23" fmla="*/ 291844 w 3024845"/>
                <a:gd name="connsiteY23" fmla="*/ 399118 h 834218"/>
                <a:gd name="connsiteX24" fmla="*/ 291844 w 3024845"/>
                <a:gd name="connsiteY24" fmla="*/ 408576 h 834218"/>
                <a:gd name="connsiteX25" fmla="*/ 336431 w 3024845"/>
                <a:gd name="connsiteY25" fmla="*/ 408576 h 834218"/>
                <a:gd name="connsiteX26" fmla="*/ 336431 w 3024845"/>
                <a:gd name="connsiteY26" fmla="*/ 409657 h 834218"/>
                <a:gd name="connsiteX27" fmla="*/ 336431 w 3024845"/>
                <a:gd name="connsiteY27" fmla="*/ 417223 h 834218"/>
                <a:gd name="connsiteX28" fmla="*/ 338457 w 3024845"/>
                <a:gd name="connsiteY28" fmla="*/ 417223 h 834218"/>
                <a:gd name="connsiteX29" fmla="*/ 352644 w 3024845"/>
                <a:gd name="connsiteY29" fmla="*/ 417223 h 834218"/>
                <a:gd name="connsiteX30" fmla="*/ 352644 w 3024845"/>
                <a:gd name="connsiteY30" fmla="*/ 386958 h 834218"/>
                <a:gd name="connsiteX31" fmla="*/ 397231 w 3024845"/>
                <a:gd name="connsiteY31" fmla="*/ 386958 h 834218"/>
                <a:gd name="connsiteX32" fmla="*/ 397231 w 3024845"/>
                <a:gd name="connsiteY32" fmla="*/ 385607 h 834218"/>
                <a:gd name="connsiteX33" fmla="*/ 397231 w 3024845"/>
                <a:gd name="connsiteY33" fmla="*/ 376149 h 834218"/>
                <a:gd name="connsiteX34" fmla="*/ 398245 w 3024845"/>
                <a:gd name="connsiteY34" fmla="*/ 376149 h 834218"/>
                <a:gd name="connsiteX35" fmla="*/ 405338 w 3024845"/>
                <a:gd name="connsiteY35" fmla="*/ 376149 h 834218"/>
                <a:gd name="connsiteX36" fmla="*/ 405338 w 3024845"/>
                <a:gd name="connsiteY36" fmla="*/ 374258 h 834218"/>
                <a:gd name="connsiteX37" fmla="*/ 405338 w 3024845"/>
                <a:gd name="connsiteY37" fmla="*/ 361017 h 834218"/>
                <a:gd name="connsiteX38" fmla="*/ 406098 w 3024845"/>
                <a:gd name="connsiteY38" fmla="*/ 361017 h 834218"/>
                <a:gd name="connsiteX39" fmla="*/ 411418 w 3024845"/>
                <a:gd name="connsiteY39" fmla="*/ 361017 h 834218"/>
                <a:gd name="connsiteX40" fmla="*/ 411418 w 3024845"/>
                <a:gd name="connsiteY40" fmla="*/ 359936 h 834218"/>
                <a:gd name="connsiteX41" fmla="*/ 411418 w 3024845"/>
                <a:gd name="connsiteY41" fmla="*/ 352369 h 834218"/>
                <a:gd name="connsiteX42" fmla="*/ 413445 w 3024845"/>
                <a:gd name="connsiteY42" fmla="*/ 352369 h 834218"/>
                <a:gd name="connsiteX43" fmla="*/ 427632 w 3024845"/>
                <a:gd name="connsiteY43" fmla="*/ 352369 h 834218"/>
                <a:gd name="connsiteX44" fmla="*/ 427632 w 3024845"/>
                <a:gd name="connsiteY44" fmla="*/ 353450 h 834218"/>
                <a:gd name="connsiteX45" fmla="*/ 427632 w 3024845"/>
                <a:gd name="connsiteY45" fmla="*/ 361017 h 834218"/>
                <a:gd name="connsiteX46" fmla="*/ 449925 w 3024845"/>
                <a:gd name="connsiteY46" fmla="*/ 361017 h 834218"/>
                <a:gd name="connsiteX47" fmla="*/ 449925 w 3024845"/>
                <a:gd name="connsiteY47" fmla="*/ 359125 h 834218"/>
                <a:gd name="connsiteX48" fmla="*/ 449925 w 3024845"/>
                <a:gd name="connsiteY48" fmla="*/ 345884 h 834218"/>
                <a:gd name="connsiteX49" fmla="*/ 451699 w 3024845"/>
                <a:gd name="connsiteY49" fmla="*/ 345884 h 834218"/>
                <a:gd name="connsiteX50" fmla="*/ 464112 w 3024845"/>
                <a:gd name="connsiteY50" fmla="*/ 345884 h 834218"/>
                <a:gd name="connsiteX51" fmla="*/ 464112 w 3024845"/>
                <a:gd name="connsiteY51" fmla="*/ 369664 h 834218"/>
                <a:gd name="connsiteX52" fmla="*/ 465126 w 3024845"/>
                <a:gd name="connsiteY52" fmla="*/ 369664 h 834218"/>
                <a:gd name="connsiteX53" fmla="*/ 472219 w 3024845"/>
                <a:gd name="connsiteY53" fmla="*/ 369664 h 834218"/>
                <a:gd name="connsiteX54" fmla="*/ 472219 w 3024845"/>
                <a:gd name="connsiteY54" fmla="*/ 368583 h 834218"/>
                <a:gd name="connsiteX55" fmla="*/ 472219 w 3024845"/>
                <a:gd name="connsiteY55" fmla="*/ 361017 h 834218"/>
                <a:gd name="connsiteX56" fmla="*/ 473992 w 3024845"/>
                <a:gd name="connsiteY56" fmla="*/ 361017 h 834218"/>
                <a:gd name="connsiteX57" fmla="*/ 486406 w 3024845"/>
                <a:gd name="connsiteY57" fmla="*/ 361017 h 834218"/>
                <a:gd name="connsiteX58" fmla="*/ 486406 w 3024845"/>
                <a:gd name="connsiteY58" fmla="*/ 386958 h 834218"/>
                <a:gd name="connsiteX59" fmla="*/ 488433 w 3024845"/>
                <a:gd name="connsiteY59" fmla="*/ 386958 h 834218"/>
                <a:gd name="connsiteX60" fmla="*/ 502619 w 3024845"/>
                <a:gd name="connsiteY60" fmla="*/ 386958 h 834218"/>
                <a:gd name="connsiteX61" fmla="*/ 502619 w 3024845"/>
                <a:gd name="connsiteY61" fmla="*/ 388579 h 834218"/>
                <a:gd name="connsiteX62" fmla="*/ 502619 w 3024845"/>
                <a:gd name="connsiteY62" fmla="*/ 399929 h 834218"/>
                <a:gd name="connsiteX63" fmla="*/ 503379 w 3024845"/>
                <a:gd name="connsiteY63" fmla="*/ 399929 h 834218"/>
                <a:gd name="connsiteX64" fmla="*/ 508700 w 3024845"/>
                <a:gd name="connsiteY64" fmla="*/ 399929 h 834218"/>
                <a:gd name="connsiteX65" fmla="*/ 508700 w 3024845"/>
                <a:gd name="connsiteY65" fmla="*/ 399118 h 834218"/>
                <a:gd name="connsiteX66" fmla="*/ 508700 w 3024845"/>
                <a:gd name="connsiteY66" fmla="*/ 393443 h 834218"/>
                <a:gd name="connsiteX67" fmla="*/ 539100 w 3024845"/>
                <a:gd name="connsiteY67" fmla="*/ 393443 h 834218"/>
                <a:gd name="connsiteX68" fmla="*/ 539100 w 3024845"/>
                <a:gd name="connsiteY68" fmla="*/ 417223 h 834218"/>
                <a:gd name="connsiteX69" fmla="*/ 540113 w 3024845"/>
                <a:gd name="connsiteY69" fmla="*/ 417223 h 834218"/>
                <a:gd name="connsiteX70" fmla="*/ 547207 w 3024845"/>
                <a:gd name="connsiteY70" fmla="*/ 417223 h 834218"/>
                <a:gd name="connsiteX71" fmla="*/ 547207 w 3024845"/>
                <a:gd name="connsiteY71" fmla="*/ 418304 h 834218"/>
                <a:gd name="connsiteX72" fmla="*/ 547207 w 3024845"/>
                <a:gd name="connsiteY72" fmla="*/ 425870 h 834218"/>
                <a:gd name="connsiteX73" fmla="*/ 547967 w 3024845"/>
                <a:gd name="connsiteY73" fmla="*/ 425870 h 834218"/>
                <a:gd name="connsiteX74" fmla="*/ 553287 w 3024845"/>
                <a:gd name="connsiteY74" fmla="*/ 425870 h 834218"/>
                <a:gd name="connsiteX75" fmla="*/ 553287 w 3024845"/>
                <a:gd name="connsiteY75" fmla="*/ 423708 h 834218"/>
                <a:gd name="connsiteX76" fmla="*/ 553287 w 3024845"/>
                <a:gd name="connsiteY76" fmla="*/ 408576 h 834218"/>
                <a:gd name="connsiteX77" fmla="*/ 554300 w 3024845"/>
                <a:gd name="connsiteY77" fmla="*/ 408576 h 834218"/>
                <a:gd name="connsiteX78" fmla="*/ 561394 w 3024845"/>
                <a:gd name="connsiteY78" fmla="*/ 408576 h 834218"/>
                <a:gd name="connsiteX79" fmla="*/ 561394 w 3024845"/>
                <a:gd name="connsiteY79" fmla="*/ 409657 h 834218"/>
                <a:gd name="connsiteX80" fmla="*/ 561394 w 3024845"/>
                <a:gd name="connsiteY80" fmla="*/ 417223 h 834218"/>
                <a:gd name="connsiteX81" fmla="*/ 566714 w 3024845"/>
                <a:gd name="connsiteY81" fmla="*/ 415230 h 834218"/>
                <a:gd name="connsiteX82" fmla="*/ 567474 w 3024845"/>
                <a:gd name="connsiteY82" fmla="*/ 414250 h 834218"/>
                <a:gd name="connsiteX83" fmla="*/ 567474 w 3024845"/>
                <a:gd name="connsiteY83" fmla="*/ 408576 h 834218"/>
                <a:gd name="connsiteX84" fmla="*/ 605981 w 3024845"/>
                <a:gd name="connsiteY84" fmla="*/ 408576 h 834218"/>
                <a:gd name="connsiteX85" fmla="*/ 605981 w 3024845"/>
                <a:gd name="connsiteY85" fmla="*/ 432355 h 834218"/>
                <a:gd name="connsiteX86" fmla="*/ 608007 w 3024845"/>
                <a:gd name="connsiteY86" fmla="*/ 432355 h 834218"/>
                <a:gd name="connsiteX87" fmla="*/ 622194 w 3024845"/>
                <a:gd name="connsiteY87" fmla="*/ 432355 h 834218"/>
                <a:gd name="connsiteX88" fmla="*/ 622194 w 3024845"/>
                <a:gd name="connsiteY88" fmla="*/ 433436 h 834218"/>
                <a:gd name="connsiteX89" fmla="*/ 622194 w 3024845"/>
                <a:gd name="connsiteY89" fmla="*/ 441002 h 834218"/>
                <a:gd name="connsiteX90" fmla="*/ 623968 w 3024845"/>
                <a:gd name="connsiteY90" fmla="*/ 441002 h 834218"/>
                <a:gd name="connsiteX91" fmla="*/ 636381 w 3024845"/>
                <a:gd name="connsiteY91" fmla="*/ 441002 h 834218"/>
                <a:gd name="connsiteX92" fmla="*/ 636381 w 3024845"/>
                <a:gd name="connsiteY92" fmla="*/ 417223 h 834218"/>
                <a:gd name="connsiteX93" fmla="*/ 637394 w 3024845"/>
                <a:gd name="connsiteY93" fmla="*/ 417223 h 834218"/>
                <a:gd name="connsiteX94" fmla="*/ 644488 w 3024845"/>
                <a:gd name="connsiteY94" fmla="*/ 417223 h 834218"/>
                <a:gd name="connsiteX95" fmla="*/ 644488 w 3024845"/>
                <a:gd name="connsiteY95" fmla="*/ 384796 h 834218"/>
                <a:gd name="connsiteX96" fmla="*/ 645501 w 3024845"/>
                <a:gd name="connsiteY96" fmla="*/ 384796 h 834218"/>
                <a:gd name="connsiteX97" fmla="*/ 652595 w 3024845"/>
                <a:gd name="connsiteY97" fmla="*/ 384796 h 834218"/>
                <a:gd name="connsiteX98" fmla="*/ 652595 w 3024845"/>
                <a:gd name="connsiteY98" fmla="*/ 382905 h 834218"/>
                <a:gd name="connsiteX99" fmla="*/ 652595 w 3024845"/>
                <a:gd name="connsiteY99" fmla="*/ 369664 h 834218"/>
                <a:gd name="connsiteX100" fmla="*/ 651328 w 3024845"/>
                <a:gd name="connsiteY100" fmla="*/ 368042 h 834218"/>
                <a:gd name="connsiteX101" fmla="*/ 656648 w 3024845"/>
                <a:gd name="connsiteY101" fmla="*/ 356693 h 834218"/>
                <a:gd name="connsiteX102" fmla="*/ 664755 w 3024845"/>
                <a:gd name="connsiteY102" fmla="*/ 384796 h 834218"/>
                <a:gd name="connsiteX103" fmla="*/ 665515 w 3024845"/>
                <a:gd name="connsiteY103" fmla="*/ 384796 h 834218"/>
                <a:gd name="connsiteX104" fmla="*/ 670835 w 3024845"/>
                <a:gd name="connsiteY104" fmla="*/ 384796 h 834218"/>
                <a:gd name="connsiteX105" fmla="*/ 670835 w 3024845"/>
                <a:gd name="connsiteY105" fmla="*/ 278869 h 834218"/>
                <a:gd name="connsiteX106" fmla="*/ 672355 w 3024845"/>
                <a:gd name="connsiteY106" fmla="*/ 278869 h 834218"/>
                <a:gd name="connsiteX107" fmla="*/ 682995 w 3024845"/>
                <a:gd name="connsiteY107" fmla="*/ 278869 h 834218"/>
                <a:gd name="connsiteX108" fmla="*/ 682995 w 3024845"/>
                <a:gd name="connsiteY108" fmla="*/ 231310 h 834218"/>
                <a:gd name="connsiteX109" fmla="*/ 709342 w 3024845"/>
                <a:gd name="connsiteY109" fmla="*/ 231310 h 834218"/>
                <a:gd name="connsiteX110" fmla="*/ 709342 w 3024845"/>
                <a:gd name="connsiteY110" fmla="*/ 209692 h 834218"/>
                <a:gd name="connsiteX111" fmla="*/ 743796 w 3024845"/>
                <a:gd name="connsiteY111" fmla="*/ 209692 h 834218"/>
                <a:gd name="connsiteX112" fmla="*/ 743796 w 3024845"/>
                <a:gd name="connsiteY112" fmla="*/ 212124 h 834218"/>
                <a:gd name="connsiteX113" fmla="*/ 743796 w 3024845"/>
                <a:gd name="connsiteY113" fmla="*/ 229148 h 834218"/>
                <a:gd name="connsiteX114" fmla="*/ 746076 w 3024845"/>
                <a:gd name="connsiteY114" fmla="*/ 229148 h 834218"/>
                <a:gd name="connsiteX115" fmla="*/ 762036 w 3024845"/>
                <a:gd name="connsiteY115" fmla="*/ 229148 h 834218"/>
                <a:gd name="connsiteX116" fmla="*/ 762036 w 3024845"/>
                <a:gd name="connsiteY116" fmla="*/ 276707 h 834218"/>
                <a:gd name="connsiteX117" fmla="*/ 763049 w 3024845"/>
                <a:gd name="connsiteY117" fmla="*/ 276707 h 834218"/>
                <a:gd name="connsiteX118" fmla="*/ 770143 w 3024845"/>
                <a:gd name="connsiteY118" fmla="*/ 276707 h 834218"/>
                <a:gd name="connsiteX119" fmla="*/ 784330 w 3024845"/>
                <a:gd name="connsiteY119" fmla="*/ 281031 h 834218"/>
                <a:gd name="connsiteX120" fmla="*/ 784330 w 3024845"/>
                <a:gd name="connsiteY120" fmla="*/ 319943 h 834218"/>
                <a:gd name="connsiteX121" fmla="*/ 785343 w 3024845"/>
                <a:gd name="connsiteY121" fmla="*/ 319943 h 834218"/>
                <a:gd name="connsiteX122" fmla="*/ 792436 w 3024845"/>
                <a:gd name="connsiteY122" fmla="*/ 319943 h 834218"/>
                <a:gd name="connsiteX123" fmla="*/ 792436 w 3024845"/>
                <a:gd name="connsiteY123" fmla="*/ 321564 h 834218"/>
                <a:gd name="connsiteX124" fmla="*/ 792436 w 3024845"/>
                <a:gd name="connsiteY124" fmla="*/ 332913 h 834218"/>
                <a:gd name="connsiteX125" fmla="*/ 794463 w 3024845"/>
                <a:gd name="connsiteY125" fmla="*/ 332913 h 834218"/>
                <a:gd name="connsiteX126" fmla="*/ 808650 w 3024845"/>
                <a:gd name="connsiteY126" fmla="*/ 332913 h 834218"/>
                <a:gd name="connsiteX127" fmla="*/ 814730 w 3024845"/>
                <a:gd name="connsiteY127" fmla="*/ 339399 h 834218"/>
                <a:gd name="connsiteX128" fmla="*/ 814730 w 3024845"/>
                <a:gd name="connsiteY128" fmla="*/ 361017 h 834218"/>
                <a:gd name="connsiteX129" fmla="*/ 817010 w 3024845"/>
                <a:gd name="connsiteY129" fmla="*/ 361017 h 834218"/>
                <a:gd name="connsiteX130" fmla="*/ 832970 w 3024845"/>
                <a:gd name="connsiteY130" fmla="*/ 361017 h 834218"/>
                <a:gd name="connsiteX131" fmla="*/ 832970 w 3024845"/>
                <a:gd name="connsiteY131" fmla="*/ 362097 h 834218"/>
                <a:gd name="connsiteX132" fmla="*/ 832970 w 3024845"/>
                <a:gd name="connsiteY132" fmla="*/ 369664 h 834218"/>
                <a:gd name="connsiteX133" fmla="*/ 834237 w 3024845"/>
                <a:gd name="connsiteY133" fmla="*/ 369664 h 834218"/>
                <a:gd name="connsiteX134" fmla="*/ 843104 w 3024845"/>
                <a:gd name="connsiteY134" fmla="*/ 369664 h 834218"/>
                <a:gd name="connsiteX135" fmla="*/ 843104 w 3024845"/>
                <a:gd name="connsiteY135" fmla="*/ 371825 h 834218"/>
                <a:gd name="connsiteX136" fmla="*/ 843104 w 3024845"/>
                <a:gd name="connsiteY136" fmla="*/ 386958 h 834218"/>
                <a:gd name="connsiteX137" fmla="*/ 847157 w 3024845"/>
                <a:gd name="connsiteY137" fmla="*/ 385066 h 834218"/>
                <a:gd name="connsiteX138" fmla="*/ 847157 w 3024845"/>
                <a:gd name="connsiteY138" fmla="*/ 371825 h 834218"/>
                <a:gd name="connsiteX139" fmla="*/ 848170 w 3024845"/>
                <a:gd name="connsiteY139" fmla="*/ 371825 h 834218"/>
                <a:gd name="connsiteX140" fmla="*/ 855264 w 3024845"/>
                <a:gd name="connsiteY140" fmla="*/ 371825 h 834218"/>
                <a:gd name="connsiteX141" fmla="*/ 855264 w 3024845"/>
                <a:gd name="connsiteY141" fmla="*/ 373447 h 834218"/>
                <a:gd name="connsiteX142" fmla="*/ 855264 w 3024845"/>
                <a:gd name="connsiteY142" fmla="*/ 384796 h 834218"/>
                <a:gd name="connsiteX143" fmla="*/ 856024 w 3024845"/>
                <a:gd name="connsiteY143" fmla="*/ 384796 h 834218"/>
                <a:gd name="connsiteX144" fmla="*/ 861344 w 3024845"/>
                <a:gd name="connsiteY144" fmla="*/ 384796 h 834218"/>
                <a:gd name="connsiteX145" fmla="*/ 909984 w 3024845"/>
                <a:gd name="connsiteY145" fmla="*/ 380473 h 834218"/>
                <a:gd name="connsiteX146" fmla="*/ 909984 w 3024845"/>
                <a:gd name="connsiteY146" fmla="*/ 381824 h 834218"/>
                <a:gd name="connsiteX147" fmla="*/ 909984 w 3024845"/>
                <a:gd name="connsiteY147" fmla="*/ 391281 h 834218"/>
                <a:gd name="connsiteX148" fmla="*/ 910744 w 3024845"/>
                <a:gd name="connsiteY148" fmla="*/ 391281 h 834218"/>
                <a:gd name="connsiteX149" fmla="*/ 916065 w 3024845"/>
                <a:gd name="connsiteY149" fmla="*/ 391281 h 834218"/>
                <a:gd name="connsiteX150" fmla="*/ 916065 w 3024845"/>
                <a:gd name="connsiteY150" fmla="*/ 393443 h 834218"/>
                <a:gd name="connsiteX151" fmla="*/ 916065 w 3024845"/>
                <a:gd name="connsiteY151" fmla="*/ 408576 h 834218"/>
                <a:gd name="connsiteX152" fmla="*/ 918091 w 3024845"/>
                <a:gd name="connsiteY152" fmla="*/ 407225 h 834218"/>
                <a:gd name="connsiteX153" fmla="*/ 932278 w 3024845"/>
                <a:gd name="connsiteY153" fmla="*/ 397767 h 834218"/>
                <a:gd name="connsiteX154" fmla="*/ 938358 w 3024845"/>
                <a:gd name="connsiteY154" fmla="*/ 356693 h 834218"/>
                <a:gd name="connsiteX155" fmla="*/ 939118 w 3024845"/>
                <a:gd name="connsiteY155" fmla="*/ 356423 h 834218"/>
                <a:gd name="connsiteX156" fmla="*/ 944438 w 3024845"/>
                <a:gd name="connsiteY156" fmla="*/ 354531 h 834218"/>
                <a:gd name="connsiteX157" fmla="*/ 946465 w 3024845"/>
                <a:gd name="connsiteY157" fmla="*/ 285354 h 834218"/>
                <a:gd name="connsiteX158" fmla="*/ 948492 w 3024845"/>
                <a:gd name="connsiteY158" fmla="*/ 354531 h 834218"/>
                <a:gd name="connsiteX159" fmla="*/ 949252 w 3024845"/>
                <a:gd name="connsiteY159" fmla="*/ 354801 h 834218"/>
                <a:gd name="connsiteX160" fmla="*/ 954572 w 3024845"/>
                <a:gd name="connsiteY160" fmla="*/ 356693 h 834218"/>
                <a:gd name="connsiteX161" fmla="*/ 954572 w 3024845"/>
                <a:gd name="connsiteY161" fmla="*/ 270222 h 834218"/>
                <a:gd name="connsiteX162" fmla="*/ 958625 w 3024845"/>
                <a:gd name="connsiteY162" fmla="*/ 237795 h 834218"/>
                <a:gd name="connsiteX163" fmla="*/ 997132 w 3024845"/>
                <a:gd name="connsiteY163" fmla="*/ 237795 h 834218"/>
                <a:gd name="connsiteX164" fmla="*/ 997132 w 3024845"/>
                <a:gd name="connsiteY164" fmla="*/ 270222 h 834218"/>
                <a:gd name="connsiteX165" fmla="*/ 997892 w 3024845"/>
                <a:gd name="connsiteY165" fmla="*/ 270222 h 834218"/>
                <a:gd name="connsiteX166" fmla="*/ 1003212 w 3024845"/>
                <a:gd name="connsiteY166" fmla="*/ 270222 h 834218"/>
                <a:gd name="connsiteX167" fmla="*/ 1003212 w 3024845"/>
                <a:gd name="connsiteY167" fmla="*/ 188074 h 834218"/>
                <a:gd name="connsiteX168" fmla="*/ 1004986 w 3024845"/>
                <a:gd name="connsiteY168" fmla="*/ 188074 h 834218"/>
                <a:gd name="connsiteX169" fmla="*/ 1017399 w 3024845"/>
                <a:gd name="connsiteY169" fmla="*/ 188074 h 834218"/>
                <a:gd name="connsiteX170" fmla="*/ 1017399 w 3024845"/>
                <a:gd name="connsiteY170" fmla="*/ 186183 h 834218"/>
                <a:gd name="connsiteX171" fmla="*/ 1017399 w 3024845"/>
                <a:gd name="connsiteY171" fmla="*/ 172942 h 834218"/>
                <a:gd name="connsiteX172" fmla="*/ 1039693 w 3024845"/>
                <a:gd name="connsiteY172" fmla="*/ 172942 h 834218"/>
                <a:gd name="connsiteX173" fmla="*/ 1039693 w 3024845"/>
                <a:gd name="connsiteY173" fmla="*/ 171861 h 834218"/>
                <a:gd name="connsiteX174" fmla="*/ 1039693 w 3024845"/>
                <a:gd name="connsiteY174" fmla="*/ 164295 h 834218"/>
                <a:gd name="connsiteX175" fmla="*/ 1041466 w 3024845"/>
                <a:gd name="connsiteY175" fmla="*/ 164295 h 834218"/>
                <a:gd name="connsiteX176" fmla="*/ 1053880 w 3024845"/>
                <a:gd name="connsiteY176" fmla="*/ 164295 h 834218"/>
                <a:gd name="connsiteX177" fmla="*/ 1053880 w 3024845"/>
                <a:gd name="connsiteY177" fmla="*/ 165376 h 834218"/>
                <a:gd name="connsiteX178" fmla="*/ 1053880 w 3024845"/>
                <a:gd name="connsiteY178" fmla="*/ 172942 h 834218"/>
                <a:gd name="connsiteX179" fmla="*/ 1054640 w 3024845"/>
                <a:gd name="connsiteY179" fmla="*/ 172942 h 834218"/>
                <a:gd name="connsiteX180" fmla="*/ 1059960 w 3024845"/>
                <a:gd name="connsiteY180" fmla="*/ 172942 h 834218"/>
                <a:gd name="connsiteX181" fmla="*/ 1070093 w 3024845"/>
                <a:gd name="connsiteY181" fmla="*/ 168618 h 834218"/>
                <a:gd name="connsiteX182" fmla="*/ 1074146 w 3024845"/>
                <a:gd name="connsiteY182" fmla="*/ 171861 h 834218"/>
                <a:gd name="connsiteX183" fmla="*/ 1074146 w 3024845"/>
                <a:gd name="connsiteY183" fmla="*/ 164295 h 834218"/>
                <a:gd name="connsiteX184" fmla="*/ 1076426 w 3024845"/>
                <a:gd name="connsiteY184" fmla="*/ 164295 h 834218"/>
                <a:gd name="connsiteX185" fmla="*/ 1092387 w 3024845"/>
                <a:gd name="connsiteY185" fmla="*/ 164295 h 834218"/>
                <a:gd name="connsiteX186" fmla="*/ 1092387 w 3024845"/>
                <a:gd name="connsiteY186" fmla="*/ 165376 h 834218"/>
                <a:gd name="connsiteX187" fmla="*/ 1092387 w 3024845"/>
                <a:gd name="connsiteY187" fmla="*/ 172942 h 834218"/>
                <a:gd name="connsiteX188" fmla="*/ 1122787 w 3024845"/>
                <a:gd name="connsiteY188" fmla="*/ 172942 h 834218"/>
                <a:gd name="connsiteX189" fmla="*/ 1122787 w 3024845"/>
                <a:gd name="connsiteY189" fmla="*/ 174563 h 834218"/>
                <a:gd name="connsiteX190" fmla="*/ 1122787 w 3024845"/>
                <a:gd name="connsiteY190" fmla="*/ 185913 h 834218"/>
                <a:gd name="connsiteX191" fmla="*/ 1149134 w 3024845"/>
                <a:gd name="connsiteY191" fmla="*/ 185913 h 834218"/>
                <a:gd name="connsiteX192" fmla="*/ 1149134 w 3024845"/>
                <a:gd name="connsiteY192" fmla="*/ 216177 h 834218"/>
                <a:gd name="connsiteX193" fmla="*/ 1149894 w 3024845"/>
                <a:gd name="connsiteY193" fmla="*/ 216177 h 834218"/>
                <a:gd name="connsiteX194" fmla="*/ 1155214 w 3024845"/>
                <a:gd name="connsiteY194" fmla="*/ 216177 h 834218"/>
                <a:gd name="connsiteX195" fmla="*/ 1155214 w 3024845"/>
                <a:gd name="connsiteY195" fmla="*/ 217258 h 834218"/>
                <a:gd name="connsiteX196" fmla="*/ 1155214 w 3024845"/>
                <a:gd name="connsiteY196" fmla="*/ 224825 h 834218"/>
                <a:gd name="connsiteX197" fmla="*/ 1159268 w 3024845"/>
                <a:gd name="connsiteY197" fmla="*/ 255089 h 834218"/>
                <a:gd name="connsiteX198" fmla="*/ 1160028 w 3024845"/>
                <a:gd name="connsiteY198" fmla="*/ 255089 h 834218"/>
                <a:gd name="connsiteX199" fmla="*/ 1165348 w 3024845"/>
                <a:gd name="connsiteY199" fmla="*/ 255089 h 834218"/>
                <a:gd name="connsiteX200" fmla="*/ 1165348 w 3024845"/>
                <a:gd name="connsiteY200" fmla="*/ 255900 h 834218"/>
                <a:gd name="connsiteX201" fmla="*/ 1165348 w 3024845"/>
                <a:gd name="connsiteY201" fmla="*/ 261575 h 834218"/>
                <a:gd name="connsiteX202" fmla="*/ 1166361 w 3024845"/>
                <a:gd name="connsiteY202" fmla="*/ 261575 h 834218"/>
                <a:gd name="connsiteX203" fmla="*/ 1173454 w 3024845"/>
                <a:gd name="connsiteY203" fmla="*/ 261575 h 834218"/>
                <a:gd name="connsiteX204" fmla="*/ 1173454 w 3024845"/>
                <a:gd name="connsiteY204" fmla="*/ 291840 h 834218"/>
                <a:gd name="connsiteX205" fmla="*/ 1175481 w 3024845"/>
                <a:gd name="connsiteY205" fmla="*/ 291840 h 834218"/>
                <a:gd name="connsiteX206" fmla="*/ 1189668 w 3024845"/>
                <a:gd name="connsiteY206" fmla="*/ 291840 h 834218"/>
                <a:gd name="connsiteX207" fmla="*/ 1189668 w 3024845"/>
                <a:gd name="connsiteY207" fmla="*/ 315619 h 834218"/>
                <a:gd name="connsiteX208" fmla="*/ 1191695 w 3024845"/>
                <a:gd name="connsiteY208" fmla="*/ 317240 h 834218"/>
                <a:gd name="connsiteX209" fmla="*/ 1191695 w 3024845"/>
                <a:gd name="connsiteY209" fmla="*/ 328590 h 834218"/>
                <a:gd name="connsiteX210" fmla="*/ 1192455 w 3024845"/>
                <a:gd name="connsiteY210" fmla="*/ 328590 h 834218"/>
                <a:gd name="connsiteX211" fmla="*/ 1197775 w 3024845"/>
                <a:gd name="connsiteY211" fmla="*/ 328590 h 834218"/>
                <a:gd name="connsiteX212" fmla="*/ 1197775 w 3024845"/>
                <a:gd name="connsiteY212" fmla="*/ 352369 h 834218"/>
                <a:gd name="connsiteX213" fmla="*/ 1199041 w 3024845"/>
                <a:gd name="connsiteY213" fmla="*/ 352369 h 834218"/>
                <a:gd name="connsiteX214" fmla="*/ 1207908 w 3024845"/>
                <a:gd name="connsiteY214" fmla="*/ 352369 h 834218"/>
                <a:gd name="connsiteX215" fmla="*/ 1209935 w 3024845"/>
                <a:gd name="connsiteY215" fmla="*/ 356423 h 834218"/>
                <a:gd name="connsiteX216" fmla="*/ 1209935 w 3024845"/>
                <a:gd name="connsiteY216" fmla="*/ 369664 h 834218"/>
                <a:gd name="connsiteX217" fmla="*/ 1211455 w 3024845"/>
                <a:gd name="connsiteY217" fmla="*/ 367772 h 834218"/>
                <a:gd name="connsiteX218" fmla="*/ 1222095 w 3024845"/>
                <a:gd name="connsiteY218" fmla="*/ 354531 h 834218"/>
                <a:gd name="connsiteX219" fmla="*/ 1250469 w 3024845"/>
                <a:gd name="connsiteY219" fmla="*/ 354531 h 834218"/>
                <a:gd name="connsiteX220" fmla="*/ 1250469 w 3024845"/>
                <a:gd name="connsiteY220" fmla="*/ 441002 h 834218"/>
                <a:gd name="connsiteX221" fmla="*/ 1251229 w 3024845"/>
                <a:gd name="connsiteY221" fmla="*/ 441002 h 834218"/>
                <a:gd name="connsiteX222" fmla="*/ 1256549 w 3024845"/>
                <a:gd name="connsiteY222" fmla="*/ 441002 h 834218"/>
                <a:gd name="connsiteX223" fmla="*/ 1257309 w 3024845"/>
                <a:gd name="connsiteY223" fmla="*/ 439651 h 834218"/>
                <a:gd name="connsiteX224" fmla="*/ 1262629 w 3024845"/>
                <a:gd name="connsiteY224" fmla="*/ 430193 h 834218"/>
                <a:gd name="connsiteX225" fmla="*/ 1262629 w 3024845"/>
                <a:gd name="connsiteY225" fmla="*/ 432085 h 834218"/>
                <a:gd name="connsiteX226" fmla="*/ 1262629 w 3024845"/>
                <a:gd name="connsiteY226" fmla="*/ 445326 h 834218"/>
                <a:gd name="connsiteX227" fmla="*/ 1266682 w 3024845"/>
                <a:gd name="connsiteY227" fmla="*/ 399929 h 834218"/>
                <a:gd name="connsiteX228" fmla="*/ 1267442 w 3024845"/>
                <a:gd name="connsiteY228" fmla="*/ 399929 h 834218"/>
                <a:gd name="connsiteX229" fmla="*/ 1272762 w 3024845"/>
                <a:gd name="connsiteY229" fmla="*/ 399929 h 834218"/>
                <a:gd name="connsiteX230" fmla="*/ 1272762 w 3024845"/>
                <a:gd name="connsiteY230" fmla="*/ 335075 h 834218"/>
                <a:gd name="connsiteX231" fmla="*/ 1273776 w 3024845"/>
                <a:gd name="connsiteY231" fmla="*/ 335075 h 834218"/>
                <a:gd name="connsiteX232" fmla="*/ 1280869 w 3024845"/>
                <a:gd name="connsiteY232" fmla="*/ 335075 h 834218"/>
                <a:gd name="connsiteX233" fmla="*/ 1293029 w 3024845"/>
                <a:gd name="connsiteY233" fmla="*/ 291840 h 834218"/>
                <a:gd name="connsiteX234" fmla="*/ 1294296 w 3024845"/>
                <a:gd name="connsiteY234" fmla="*/ 291840 h 834218"/>
                <a:gd name="connsiteX235" fmla="*/ 1303163 w 3024845"/>
                <a:gd name="connsiteY235" fmla="*/ 291840 h 834218"/>
                <a:gd name="connsiteX236" fmla="*/ 1313296 w 3024845"/>
                <a:gd name="connsiteY236" fmla="*/ 335075 h 834218"/>
                <a:gd name="connsiteX237" fmla="*/ 1314309 w 3024845"/>
                <a:gd name="connsiteY237" fmla="*/ 335075 h 834218"/>
                <a:gd name="connsiteX238" fmla="*/ 1321403 w 3024845"/>
                <a:gd name="connsiteY238" fmla="*/ 335075 h 834218"/>
                <a:gd name="connsiteX239" fmla="*/ 1321403 w 3024845"/>
                <a:gd name="connsiteY239" fmla="*/ 373987 h 834218"/>
                <a:gd name="connsiteX240" fmla="*/ 1323176 w 3024845"/>
                <a:gd name="connsiteY240" fmla="*/ 373987 h 834218"/>
                <a:gd name="connsiteX241" fmla="*/ 1335590 w 3024845"/>
                <a:gd name="connsiteY241" fmla="*/ 373987 h 834218"/>
                <a:gd name="connsiteX242" fmla="*/ 1335590 w 3024845"/>
                <a:gd name="connsiteY242" fmla="*/ 376149 h 834218"/>
                <a:gd name="connsiteX243" fmla="*/ 1335590 w 3024845"/>
                <a:gd name="connsiteY243" fmla="*/ 391281 h 834218"/>
                <a:gd name="connsiteX244" fmla="*/ 1339643 w 3024845"/>
                <a:gd name="connsiteY244" fmla="*/ 389120 h 834218"/>
                <a:gd name="connsiteX245" fmla="*/ 1339643 w 3024845"/>
                <a:gd name="connsiteY245" fmla="*/ 373987 h 834218"/>
                <a:gd name="connsiteX246" fmla="*/ 1341163 w 3024845"/>
                <a:gd name="connsiteY246" fmla="*/ 373987 h 834218"/>
                <a:gd name="connsiteX247" fmla="*/ 1351803 w 3024845"/>
                <a:gd name="connsiteY247" fmla="*/ 373987 h 834218"/>
                <a:gd name="connsiteX248" fmla="*/ 1351803 w 3024845"/>
                <a:gd name="connsiteY248" fmla="*/ 375608 h 834218"/>
                <a:gd name="connsiteX249" fmla="*/ 1351803 w 3024845"/>
                <a:gd name="connsiteY249" fmla="*/ 386958 h 834218"/>
                <a:gd name="connsiteX250" fmla="*/ 1382204 w 3024845"/>
                <a:gd name="connsiteY250" fmla="*/ 386958 h 834218"/>
                <a:gd name="connsiteX251" fmla="*/ 1382204 w 3024845"/>
                <a:gd name="connsiteY251" fmla="*/ 350208 h 834218"/>
                <a:gd name="connsiteX252" fmla="*/ 1383470 w 3024845"/>
                <a:gd name="connsiteY252" fmla="*/ 350208 h 834218"/>
                <a:gd name="connsiteX253" fmla="*/ 1392337 w 3024845"/>
                <a:gd name="connsiteY253" fmla="*/ 350208 h 834218"/>
                <a:gd name="connsiteX254" fmla="*/ 1392337 w 3024845"/>
                <a:gd name="connsiteY254" fmla="*/ 371825 h 834218"/>
                <a:gd name="connsiteX255" fmla="*/ 1394364 w 3024845"/>
                <a:gd name="connsiteY255" fmla="*/ 339399 h 834218"/>
                <a:gd name="connsiteX256" fmla="*/ 1416657 w 3024845"/>
                <a:gd name="connsiteY256" fmla="*/ 339399 h 834218"/>
                <a:gd name="connsiteX257" fmla="*/ 1416657 w 3024845"/>
                <a:gd name="connsiteY257" fmla="*/ 337777 h 834218"/>
                <a:gd name="connsiteX258" fmla="*/ 1416657 w 3024845"/>
                <a:gd name="connsiteY258" fmla="*/ 326428 h 834218"/>
                <a:gd name="connsiteX259" fmla="*/ 1417417 w 3024845"/>
                <a:gd name="connsiteY259" fmla="*/ 326428 h 834218"/>
                <a:gd name="connsiteX260" fmla="*/ 1422737 w 3024845"/>
                <a:gd name="connsiteY260" fmla="*/ 326428 h 834218"/>
                <a:gd name="connsiteX261" fmla="*/ 1422737 w 3024845"/>
                <a:gd name="connsiteY261" fmla="*/ 324537 h 834218"/>
                <a:gd name="connsiteX262" fmla="*/ 1422737 w 3024845"/>
                <a:gd name="connsiteY262" fmla="*/ 311296 h 834218"/>
                <a:gd name="connsiteX263" fmla="*/ 1426791 w 3024845"/>
                <a:gd name="connsiteY263" fmla="*/ 317781 h 834218"/>
                <a:gd name="connsiteX264" fmla="*/ 1429071 w 3024845"/>
                <a:gd name="connsiteY264" fmla="*/ 317781 h 834218"/>
                <a:gd name="connsiteX265" fmla="*/ 1445031 w 3024845"/>
                <a:gd name="connsiteY265" fmla="*/ 317781 h 834218"/>
                <a:gd name="connsiteX266" fmla="*/ 1445031 w 3024845"/>
                <a:gd name="connsiteY266" fmla="*/ 316970 h 834218"/>
                <a:gd name="connsiteX267" fmla="*/ 1445031 w 3024845"/>
                <a:gd name="connsiteY267" fmla="*/ 311296 h 834218"/>
                <a:gd name="connsiteX268" fmla="*/ 1445791 w 3024845"/>
                <a:gd name="connsiteY268" fmla="*/ 311296 h 834218"/>
                <a:gd name="connsiteX269" fmla="*/ 1451111 w 3024845"/>
                <a:gd name="connsiteY269" fmla="*/ 311296 h 834218"/>
                <a:gd name="connsiteX270" fmla="*/ 1451111 w 3024845"/>
                <a:gd name="connsiteY270" fmla="*/ 312647 h 834218"/>
                <a:gd name="connsiteX271" fmla="*/ 1451111 w 3024845"/>
                <a:gd name="connsiteY271" fmla="*/ 322105 h 834218"/>
                <a:gd name="connsiteX272" fmla="*/ 1489618 w 3024845"/>
                <a:gd name="connsiteY272" fmla="*/ 322105 h 834218"/>
                <a:gd name="connsiteX273" fmla="*/ 1489618 w 3024845"/>
                <a:gd name="connsiteY273" fmla="*/ 460458 h 834218"/>
                <a:gd name="connsiteX274" fmla="*/ 1491138 w 3024845"/>
                <a:gd name="connsiteY274" fmla="*/ 460458 h 834218"/>
                <a:gd name="connsiteX275" fmla="*/ 1501778 w 3024845"/>
                <a:gd name="connsiteY275" fmla="*/ 460458 h 834218"/>
                <a:gd name="connsiteX276" fmla="*/ 1501778 w 3024845"/>
                <a:gd name="connsiteY276" fmla="*/ 447488 h 834218"/>
                <a:gd name="connsiteX277" fmla="*/ 1505832 w 3024845"/>
                <a:gd name="connsiteY277" fmla="*/ 447488 h 834218"/>
                <a:gd name="connsiteX278" fmla="*/ 1505832 w 3024845"/>
                <a:gd name="connsiteY278" fmla="*/ 460458 h 834218"/>
                <a:gd name="connsiteX279" fmla="*/ 1536232 w 3024845"/>
                <a:gd name="connsiteY279" fmla="*/ 460458 h 834218"/>
                <a:gd name="connsiteX280" fmla="*/ 1536232 w 3024845"/>
                <a:gd name="connsiteY280" fmla="*/ 430193 h 834218"/>
                <a:gd name="connsiteX281" fmla="*/ 1548392 w 3024845"/>
                <a:gd name="connsiteY281" fmla="*/ 430193 h 834218"/>
                <a:gd name="connsiteX282" fmla="*/ 1560552 w 3024845"/>
                <a:gd name="connsiteY282" fmla="*/ 428032 h 834218"/>
                <a:gd name="connsiteX283" fmla="*/ 1564606 w 3024845"/>
                <a:gd name="connsiteY283" fmla="*/ 430193 h 834218"/>
                <a:gd name="connsiteX284" fmla="*/ 1574739 w 3024845"/>
                <a:gd name="connsiteY284" fmla="*/ 430193 h 834218"/>
                <a:gd name="connsiteX285" fmla="*/ 1574739 w 3024845"/>
                <a:gd name="connsiteY285" fmla="*/ 460458 h 834218"/>
                <a:gd name="connsiteX286" fmla="*/ 1582846 w 3024845"/>
                <a:gd name="connsiteY286" fmla="*/ 460458 h 834218"/>
                <a:gd name="connsiteX287" fmla="*/ 1582846 w 3024845"/>
                <a:gd name="connsiteY287" fmla="*/ 477753 h 834218"/>
                <a:gd name="connsiteX288" fmla="*/ 1592182 w 3024845"/>
                <a:gd name="connsiteY288" fmla="*/ 478658 h 834218"/>
                <a:gd name="connsiteX289" fmla="*/ 1605140 w 3024845"/>
                <a:gd name="connsiteY289" fmla="*/ 478658 h 834218"/>
                <a:gd name="connsiteX290" fmla="*/ 1605140 w 3024845"/>
                <a:gd name="connsiteY290" fmla="*/ 462620 h 834218"/>
                <a:gd name="connsiteX291" fmla="*/ 1673096 w 3024845"/>
                <a:gd name="connsiteY291" fmla="*/ 462620 h 834218"/>
                <a:gd name="connsiteX292" fmla="*/ 1673096 w 3024845"/>
                <a:gd name="connsiteY292" fmla="*/ 377367 h 834218"/>
                <a:gd name="connsiteX293" fmla="*/ 1745104 w 3024845"/>
                <a:gd name="connsiteY293" fmla="*/ 377367 h 834218"/>
                <a:gd name="connsiteX294" fmla="*/ 1745104 w 3024845"/>
                <a:gd name="connsiteY294" fmla="*/ 456135 h 834218"/>
                <a:gd name="connsiteX295" fmla="*/ 1747008 w 3024845"/>
                <a:gd name="connsiteY295" fmla="*/ 456135 h 834218"/>
                <a:gd name="connsiteX296" fmla="*/ 1748250 w 3024845"/>
                <a:gd name="connsiteY296" fmla="*/ 478658 h 834218"/>
                <a:gd name="connsiteX297" fmla="*/ 1757926 w 3024845"/>
                <a:gd name="connsiteY297" fmla="*/ 478658 h 834218"/>
                <a:gd name="connsiteX298" fmla="*/ 1759168 w 3024845"/>
                <a:gd name="connsiteY298" fmla="*/ 456135 h 834218"/>
                <a:gd name="connsiteX299" fmla="*/ 1765248 w 3024845"/>
                <a:gd name="connsiteY299" fmla="*/ 456135 h 834218"/>
                <a:gd name="connsiteX300" fmla="*/ 1766490 w 3024845"/>
                <a:gd name="connsiteY300" fmla="*/ 478658 h 834218"/>
                <a:gd name="connsiteX301" fmla="*/ 1817112 w 3024845"/>
                <a:gd name="connsiteY301" fmla="*/ 478658 h 834218"/>
                <a:gd name="connsiteX302" fmla="*/ 1817112 w 3024845"/>
                <a:gd name="connsiteY302" fmla="*/ 315630 h 834218"/>
                <a:gd name="connsiteX303" fmla="*/ 2014439 w 3024845"/>
                <a:gd name="connsiteY303" fmla="*/ 315630 h 834218"/>
                <a:gd name="connsiteX304" fmla="*/ 2014439 w 3024845"/>
                <a:gd name="connsiteY304" fmla="*/ 478658 h 834218"/>
                <a:gd name="connsiteX305" fmla="*/ 2033136 w 3024845"/>
                <a:gd name="connsiteY305" fmla="*/ 478658 h 834218"/>
                <a:gd name="connsiteX306" fmla="*/ 2033136 w 3024845"/>
                <a:gd name="connsiteY306" fmla="*/ 395965 h 834218"/>
                <a:gd name="connsiteX307" fmla="*/ 2128256 w 3024845"/>
                <a:gd name="connsiteY307" fmla="*/ 395965 h 834218"/>
                <a:gd name="connsiteX308" fmla="*/ 2180720 w 3024845"/>
                <a:gd name="connsiteY308" fmla="*/ 330752 h 834218"/>
                <a:gd name="connsiteX309" fmla="*/ 2245574 w 3024845"/>
                <a:gd name="connsiteY309" fmla="*/ 330752 h 834218"/>
                <a:gd name="connsiteX310" fmla="*/ 2245574 w 3024845"/>
                <a:gd name="connsiteY310" fmla="*/ 406414 h 834218"/>
                <a:gd name="connsiteX311" fmla="*/ 2253681 w 3024845"/>
                <a:gd name="connsiteY311" fmla="*/ 406414 h 834218"/>
                <a:gd name="connsiteX312" fmla="*/ 2255708 w 3024845"/>
                <a:gd name="connsiteY312" fmla="*/ 399929 h 834218"/>
                <a:gd name="connsiteX313" fmla="*/ 2261788 w 3024845"/>
                <a:gd name="connsiteY313" fmla="*/ 399929 h 834218"/>
                <a:gd name="connsiteX314" fmla="*/ 2263815 w 3024845"/>
                <a:gd name="connsiteY314" fmla="*/ 408576 h 834218"/>
                <a:gd name="connsiteX315" fmla="*/ 2275975 w 3024845"/>
                <a:gd name="connsiteY315" fmla="*/ 408576 h 834218"/>
                <a:gd name="connsiteX316" fmla="*/ 2275975 w 3024845"/>
                <a:gd name="connsiteY316" fmla="*/ 402090 h 834218"/>
                <a:gd name="connsiteX317" fmla="*/ 2298268 w 3024845"/>
                <a:gd name="connsiteY317" fmla="*/ 402090 h 834218"/>
                <a:gd name="connsiteX318" fmla="*/ 2298268 w 3024845"/>
                <a:gd name="connsiteY318" fmla="*/ 408576 h 834218"/>
                <a:gd name="connsiteX319" fmla="*/ 2318535 w 3024845"/>
                <a:gd name="connsiteY319" fmla="*/ 408576 h 834218"/>
                <a:gd name="connsiteX320" fmla="*/ 2318535 w 3024845"/>
                <a:gd name="connsiteY320" fmla="*/ 453973 h 834218"/>
                <a:gd name="connsiteX321" fmla="*/ 2332722 w 3024845"/>
                <a:gd name="connsiteY321" fmla="*/ 453973 h 834218"/>
                <a:gd name="connsiteX322" fmla="*/ 2332722 w 3024845"/>
                <a:gd name="connsiteY322" fmla="*/ 441002 h 834218"/>
                <a:gd name="connsiteX323" fmla="*/ 2348936 w 3024845"/>
                <a:gd name="connsiteY323" fmla="*/ 441002 h 834218"/>
                <a:gd name="connsiteX324" fmla="*/ 2348936 w 3024845"/>
                <a:gd name="connsiteY324" fmla="*/ 261575 h 834218"/>
                <a:gd name="connsiteX325" fmla="*/ 2355016 w 3024845"/>
                <a:gd name="connsiteY325" fmla="*/ 255089 h 834218"/>
                <a:gd name="connsiteX326" fmla="*/ 2427977 w 3024845"/>
                <a:gd name="connsiteY326" fmla="*/ 255089 h 834218"/>
                <a:gd name="connsiteX327" fmla="*/ 2427977 w 3024845"/>
                <a:gd name="connsiteY327" fmla="*/ 263737 h 834218"/>
                <a:gd name="connsiteX328" fmla="*/ 2438110 w 3024845"/>
                <a:gd name="connsiteY328" fmla="*/ 263737 h 834218"/>
                <a:gd name="connsiteX329" fmla="*/ 2438110 w 3024845"/>
                <a:gd name="connsiteY329" fmla="*/ 378311 h 834218"/>
                <a:gd name="connsiteX330" fmla="*/ 2460404 w 3024845"/>
                <a:gd name="connsiteY330" fmla="*/ 378311 h 834218"/>
                <a:gd name="connsiteX331" fmla="*/ 2460404 w 3024845"/>
                <a:gd name="connsiteY331" fmla="*/ 311296 h 834218"/>
                <a:gd name="connsiteX332" fmla="*/ 2486751 w 3024845"/>
                <a:gd name="connsiteY332" fmla="*/ 311296 h 834218"/>
                <a:gd name="connsiteX333" fmla="*/ 2490804 w 3024845"/>
                <a:gd name="connsiteY333" fmla="*/ 306972 h 834218"/>
                <a:gd name="connsiteX334" fmla="*/ 2498911 w 3024845"/>
                <a:gd name="connsiteY334" fmla="*/ 306972 h 834218"/>
                <a:gd name="connsiteX335" fmla="*/ 2502964 w 3024845"/>
                <a:gd name="connsiteY335" fmla="*/ 311296 h 834218"/>
                <a:gd name="connsiteX336" fmla="*/ 2525258 w 3024845"/>
                <a:gd name="connsiteY336" fmla="*/ 311296 h 834218"/>
                <a:gd name="connsiteX337" fmla="*/ 2525258 w 3024845"/>
                <a:gd name="connsiteY337" fmla="*/ 194560 h 834218"/>
                <a:gd name="connsiteX338" fmla="*/ 2582005 w 3024845"/>
                <a:gd name="connsiteY338" fmla="*/ 183751 h 834218"/>
                <a:gd name="connsiteX339" fmla="*/ 2582005 w 3024845"/>
                <a:gd name="connsiteY339" fmla="*/ 184832 h 834218"/>
                <a:gd name="connsiteX340" fmla="*/ 2582005 w 3024845"/>
                <a:gd name="connsiteY340" fmla="*/ 192398 h 834218"/>
                <a:gd name="connsiteX341" fmla="*/ 2608352 w 3024845"/>
                <a:gd name="connsiteY341" fmla="*/ 192398 h 834218"/>
                <a:gd name="connsiteX342" fmla="*/ 2608352 w 3024845"/>
                <a:gd name="connsiteY342" fmla="*/ 447488 h 834218"/>
                <a:gd name="connsiteX343" fmla="*/ 2630646 w 3024845"/>
                <a:gd name="connsiteY343" fmla="*/ 447488 h 834218"/>
                <a:gd name="connsiteX344" fmla="*/ 2630646 w 3024845"/>
                <a:gd name="connsiteY344" fmla="*/ 443164 h 834218"/>
                <a:gd name="connsiteX345" fmla="*/ 2642806 w 3024845"/>
                <a:gd name="connsiteY345" fmla="*/ 443164 h 834218"/>
                <a:gd name="connsiteX346" fmla="*/ 2642806 w 3024845"/>
                <a:gd name="connsiteY346" fmla="*/ 447488 h 834218"/>
                <a:gd name="connsiteX347" fmla="*/ 2667126 w 3024845"/>
                <a:gd name="connsiteY347" fmla="*/ 447488 h 834218"/>
                <a:gd name="connsiteX348" fmla="*/ 2667126 w 3024845"/>
                <a:gd name="connsiteY348" fmla="*/ 434517 h 834218"/>
                <a:gd name="connsiteX349" fmla="*/ 2695500 w 3024845"/>
                <a:gd name="connsiteY349" fmla="*/ 434517 h 834218"/>
                <a:gd name="connsiteX350" fmla="*/ 2707660 w 3024845"/>
                <a:gd name="connsiteY350" fmla="*/ 430193 h 834218"/>
                <a:gd name="connsiteX351" fmla="*/ 2727927 w 3024845"/>
                <a:gd name="connsiteY351" fmla="*/ 434517 h 834218"/>
                <a:gd name="connsiteX352" fmla="*/ 2727927 w 3024845"/>
                <a:gd name="connsiteY352" fmla="*/ 417223 h 834218"/>
                <a:gd name="connsiteX353" fmla="*/ 2736034 w 3024845"/>
                <a:gd name="connsiteY353" fmla="*/ 417223 h 834218"/>
                <a:gd name="connsiteX354" fmla="*/ 2736034 w 3024845"/>
                <a:gd name="connsiteY354" fmla="*/ 404252 h 834218"/>
                <a:gd name="connsiteX355" fmla="*/ 2792781 w 3024845"/>
                <a:gd name="connsiteY355" fmla="*/ 404252 h 834218"/>
                <a:gd name="connsiteX356" fmla="*/ 2792781 w 3024845"/>
                <a:gd name="connsiteY356" fmla="*/ 373987 h 834218"/>
                <a:gd name="connsiteX357" fmla="*/ 2811021 w 3024845"/>
                <a:gd name="connsiteY357" fmla="*/ 373987 h 834218"/>
                <a:gd name="connsiteX358" fmla="*/ 2811021 w 3024845"/>
                <a:gd name="connsiteY358" fmla="*/ 367502 h 834218"/>
                <a:gd name="connsiteX359" fmla="*/ 2823181 w 3024845"/>
                <a:gd name="connsiteY359" fmla="*/ 367502 h 834218"/>
                <a:gd name="connsiteX360" fmla="*/ 2823181 w 3024845"/>
                <a:gd name="connsiteY360" fmla="*/ 373987 h 834218"/>
                <a:gd name="connsiteX361" fmla="*/ 2839395 w 3024845"/>
                <a:gd name="connsiteY361" fmla="*/ 373987 h 834218"/>
                <a:gd name="connsiteX362" fmla="*/ 2839395 w 3024845"/>
                <a:gd name="connsiteY362" fmla="*/ 423708 h 834218"/>
                <a:gd name="connsiteX363" fmla="*/ 2871822 w 3024845"/>
                <a:gd name="connsiteY363" fmla="*/ 423708 h 834218"/>
                <a:gd name="connsiteX364" fmla="*/ 2871822 w 3024845"/>
                <a:gd name="connsiteY364" fmla="*/ 397767 h 834218"/>
                <a:gd name="connsiteX365" fmla="*/ 2910329 w 3024845"/>
                <a:gd name="connsiteY365" fmla="*/ 397767 h 834218"/>
                <a:gd name="connsiteX366" fmla="*/ 2910329 w 3024845"/>
                <a:gd name="connsiteY366" fmla="*/ 367502 h 834218"/>
                <a:gd name="connsiteX367" fmla="*/ 2958970 w 3024845"/>
                <a:gd name="connsiteY367" fmla="*/ 367502 h 834218"/>
                <a:gd name="connsiteX368" fmla="*/ 2958970 w 3024845"/>
                <a:gd name="connsiteY368" fmla="*/ 478658 h 834218"/>
                <a:gd name="connsiteX369" fmla="*/ 2958970 w 3024845"/>
                <a:gd name="connsiteY369" fmla="*/ 492437 h 834218"/>
                <a:gd name="connsiteX370" fmla="*/ 3024845 w 3024845"/>
                <a:gd name="connsiteY370" fmla="*/ 492437 h 834218"/>
                <a:gd name="connsiteX371" fmla="*/ 3024845 w 3024845"/>
                <a:gd name="connsiteY371" fmla="*/ 834218 h 834218"/>
                <a:gd name="connsiteX372" fmla="*/ 2054 w 3024845"/>
                <a:gd name="connsiteY372" fmla="*/ 831885 h 834218"/>
                <a:gd name="connsiteX373" fmla="*/ 0 w 3024845"/>
                <a:gd name="connsiteY373" fmla="*/ 397767 h 834218"/>
                <a:gd name="connsiteX374" fmla="*/ 20267 w 3024845"/>
                <a:gd name="connsiteY374" fmla="*/ 397767 h 834218"/>
                <a:gd name="connsiteX375" fmla="*/ 20774 w 3024845"/>
                <a:gd name="connsiteY375" fmla="*/ 396686 h 834218"/>
                <a:gd name="connsiteX376" fmla="*/ 24320 w 3024845"/>
                <a:gd name="connsiteY376" fmla="*/ 389120 h 834218"/>
                <a:gd name="connsiteX377" fmla="*/ 26094 w 3024845"/>
                <a:gd name="connsiteY377" fmla="*/ 389390 h 834218"/>
                <a:gd name="connsiteX378" fmla="*/ 38507 w 3024845"/>
                <a:gd name="connsiteY378" fmla="*/ 391281 h 834218"/>
                <a:gd name="connsiteX379" fmla="*/ 39014 w 3024845"/>
                <a:gd name="connsiteY379" fmla="*/ 392633 h 834218"/>
                <a:gd name="connsiteX380" fmla="*/ 42560 w 3024845"/>
                <a:gd name="connsiteY380" fmla="*/ 402090 h 834218"/>
                <a:gd name="connsiteX381" fmla="*/ 68907 w 3024845"/>
                <a:gd name="connsiteY381" fmla="*/ 404252 h 834218"/>
                <a:gd name="connsiteX382" fmla="*/ 68907 w 3024845"/>
                <a:gd name="connsiteY382" fmla="*/ 281031 h 834218"/>
                <a:gd name="connsiteX383" fmla="*/ 70934 w 3024845"/>
                <a:gd name="connsiteY383" fmla="*/ 281031 h 834218"/>
                <a:gd name="connsiteX384" fmla="*/ 85121 w 3024845"/>
                <a:gd name="connsiteY384" fmla="*/ 281031 h 834218"/>
                <a:gd name="connsiteX385" fmla="*/ 85121 w 3024845"/>
                <a:gd name="connsiteY385" fmla="*/ 144839 h 834218"/>
                <a:gd name="connsiteX386" fmla="*/ 86894 w 3024845"/>
                <a:gd name="connsiteY386" fmla="*/ 144839 h 834218"/>
                <a:gd name="connsiteX387" fmla="*/ 99308 w 3024845"/>
                <a:gd name="connsiteY387" fmla="*/ 144839 h 834218"/>
                <a:gd name="connsiteX388" fmla="*/ 99308 w 3024845"/>
                <a:gd name="connsiteY388" fmla="*/ 30265 h 834218"/>
                <a:gd name="connsiteX389" fmla="*/ 103361 w 3024845"/>
                <a:gd name="connsiteY389" fmla="*/ 2161 h 834218"/>
                <a:gd name="connsiteX0" fmla="*/ 103361 w 3024845"/>
                <a:gd name="connsiteY0" fmla="*/ 2161 h 834218"/>
                <a:gd name="connsiteX1" fmla="*/ 200642 w 3024845"/>
                <a:gd name="connsiteY1" fmla="*/ 0 h 834218"/>
                <a:gd name="connsiteX2" fmla="*/ 202669 w 3024845"/>
                <a:gd name="connsiteY2" fmla="*/ 0 h 834218"/>
                <a:gd name="connsiteX3" fmla="*/ 216856 w 3024845"/>
                <a:gd name="connsiteY3" fmla="*/ 0 h 834218"/>
                <a:gd name="connsiteX4" fmla="*/ 220909 w 3024845"/>
                <a:gd name="connsiteY4" fmla="*/ 144839 h 834218"/>
                <a:gd name="connsiteX5" fmla="*/ 223189 w 3024845"/>
                <a:gd name="connsiteY5" fmla="*/ 144839 h 834218"/>
                <a:gd name="connsiteX6" fmla="*/ 239150 w 3024845"/>
                <a:gd name="connsiteY6" fmla="*/ 144839 h 834218"/>
                <a:gd name="connsiteX7" fmla="*/ 239150 w 3024845"/>
                <a:gd name="connsiteY7" fmla="*/ 285354 h 834218"/>
                <a:gd name="connsiteX8" fmla="*/ 240670 w 3024845"/>
                <a:gd name="connsiteY8" fmla="*/ 285084 h 834218"/>
                <a:gd name="connsiteX9" fmla="*/ 251310 w 3024845"/>
                <a:gd name="connsiteY9" fmla="*/ 283193 h 834218"/>
                <a:gd name="connsiteX10" fmla="*/ 249283 w 3024845"/>
                <a:gd name="connsiteY10" fmla="*/ 371825 h 834218"/>
                <a:gd name="connsiteX11" fmla="*/ 250803 w 3024845"/>
                <a:gd name="connsiteY11" fmla="*/ 372096 h 834218"/>
                <a:gd name="connsiteX12" fmla="*/ 261443 w 3024845"/>
                <a:gd name="connsiteY12" fmla="*/ 373987 h 834218"/>
                <a:gd name="connsiteX13" fmla="*/ 261696 w 3024845"/>
                <a:gd name="connsiteY13" fmla="*/ 374798 h 834218"/>
                <a:gd name="connsiteX14" fmla="*/ 263470 w 3024845"/>
                <a:gd name="connsiteY14" fmla="*/ 380473 h 834218"/>
                <a:gd name="connsiteX15" fmla="*/ 264230 w 3024845"/>
                <a:gd name="connsiteY15" fmla="*/ 378041 h 834218"/>
                <a:gd name="connsiteX16" fmla="*/ 269550 w 3024845"/>
                <a:gd name="connsiteY16" fmla="*/ 361017 h 834218"/>
                <a:gd name="connsiteX17" fmla="*/ 271323 w 3024845"/>
                <a:gd name="connsiteY17" fmla="*/ 361017 h 834218"/>
                <a:gd name="connsiteX18" fmla="*/ 283737 w 3024845"/>
                <a:gd name="connsiteY18" fmla="*/ 361017 h 834218"/>
                <a:gd name="connsiteX19" fmla="*/ 283737 w 3024845"/>
                <a:gd name="connsiteY19" fmla="*/ 393443 h 834218"/>
                <a:gd name="connsiteX20" fmla="*/ 284750 w 3024845"/>
                <a:gd name="connsiteY20" fmla="*/ 393984 h 834218"/>
                <a:gd name="connsiteX21" fmla="*/ 291844 w 3024845"/>
                <a:gd name="connsiteY21" fmla="*/ 397767 h 834218"/>
                <a:gd name="connsiteX22" fmla="*/ 291844 w 3024845"/>
                <a:gd name="connsiteY22" fmla="*/ 399118 h 834218"/>
                <a:gd name="connsiteX23" fmla="*/ 291844 w 3024845"/>
                <a:gd name="connsiteY23" fmla="*/ 408576 h 834218"/>
                <a:gd name="connsiteX24" fmla="*/ 336431 w 3024845"/>
                <a:gd name="connsiteY24" fmla="*/ 408576 h 834218"/>
                <a:gd name="connsiteX25" fmla="*/ 336431 w 3024845"/>
                <a:gd name="connsiteY25" fmla="*/ 409657 h 834218"/>
                <a:gd name="connsiteX26" fmla="*/ 336431 w 3024845"/>
                <a:gd name="connsiteY26" fmla="*/ 417223 h 834218"/>
                <a:gd name="connsiteX27" fmla="*/ 338457 w 3024845"/>
                <a:gd name="connsiteY27" fmla="*/ 417223 h 834218"/>
                <a:gd name="connsiteX28" fmla="*/ 352644 w 3024845"/>
                <a:gd name="connsiteY28" fmla="*/ 417223 h 834218"/>
                <a:gd name="connsiteX29" fmla="*/ 352644 w 3024845"/>
                <a:gd name="connsiteY29" fmla="*/ 386958 h 834218"/>
                <a:gd name="connsiteX30" fmla="*/ 397231 w 3024845"/>
                <a:gd name="connsiteY30" fmla="*/ 386958 h 834218"/>
                <a:gd name="connsiteX31" fmla="*/ 397231 w 3024845"/>
                <a:gd name="connsiteY31" fmla="*/ 385607 h 834218"/>
                <a:gd name="connsiteX32" fmla="*/ 397231 w 3024845"/>
                <a:gd name="connsiteY32" fmla="*/ 376149 h 834218"/>
                <a:gd name="connsiteX33" fmla="*/ 398245 w 3024845"/>
                <a:gd name="connsiteY33" fmla="*/ 376149 h 834218"/>
                <a:gd name="connsiteX34" fmla="*/ 405338 w 3024845"/>
                <a:gd name="connsiteY34" fmla="*/ 376149 h 834218"/>
                <a:gd name="connsiteX35" fmla="*/ 405338 w 3024845"/>
                <a:gd name="connsiteY35" fmla="*/ 374258 h 834218"/>
                <a:gd name="connsiteX36" fmla="*/ 405338 w 3024845"/>
                <a:gd name="connsiteY36" fmla="*/ 361017 h 834218"/>
                <a:gd name="connsiteX37" fmla="*/ 406098 w 3024845"/>
                <a:gd name="connsiteY37" fmla="*/ 361017 h 834218"/>
                <a:gd name="connsiteX38" fmla="*/ 411418 w 3024845"/>
                <a:gd name="connsiteY38" fmla="*/ 361017 h 834218"/>
                <a:gd name="connsiteX39" fmla="*/ 411418 w 3024845"/>
                <a:gd name="connsiteY39" fmla="*/ 359936 h 834218"/>
                <a:gd name="connsiteX40" fmla="*/ 411418 w 3024845"/>
                <a:gd name="connsiteY40" fmla="*/ 352369 h 834218"/>
                <a:gd name="connsiteX41" fmla="*/ 413445 w 3024845"/>
                <a:gd name="connsiteY41" fmla="*/ 352369 h 834218"/>
                <a:gd name="connsiteX42" fmla="*/ 427632 w 3024845"/>
                <a:gd name="connsiteY42" fmla="*/ 352369 h 834218"/>
                <a:gd name="connsiteX43" fmla="*/ 427632 w 3024845"/>
                <a:gd name="connsiteY43" fmla="*/ 353450 h 834218"/>
                <a:gd name="connsiteX44" fmla="*/ 427632 w 3024845"/>
                <a:gd name="connsiteY44" fmla="*/ 361017 h 834218"/>
                <a:gd name="connsiteX45" fmla="*/ 449925 w 3024845"/>
                <a:gd name="connsiteY45" fmla="*/ 361017 h 834218"/>
                <a:gd name="connsiteX46" fmla="*/ 449925 w 3024845"/>
                <a:gd name="connsiteY46" fmla="*/ 359125 h 834218"/>
                <a:gd name="connsiteX47" fmla="*/ 449925 w 3024845"/>
                <a:gd name="connsiteY47" fmla="*/ 345884 h 834218"/>
                <a:gd name="connsiteX48" fmla="*/ 451699 w 3024845"/>
                <a:gd name="connsiteY48" fmla="*/ 345884 h 834218"/>
                <a:gd name="connsiteX49" fmla="*/ 464112 w 3024845"/>
                <a:gd name="connsiteY49" fmla="*/ 345884 h 834218"/>
                <a:gd name="connsiteX50" fmla="*/ 464112 w 3024845"/>
                <a:gd name="connsiteY50" fmla="*/ 369664 h 834218"/>
                <a:gd name="connsiteX51" fmla="*/ 465126 w 3024845"/>
                <a:gd name="connsiteY51" fmla="*/ 369664 h 834218"/>
                <a:gd name="connsiteX52" fmla="*/ 472219 w 3024845"/>
                <a:gd name="connsiteY52" fmla="*/ 369664 h 834218"/>
                <a:gd name="connsiteX53" fmla="*/ 472219 w 3024845"/>
                <a:gd name="connsiteY53" fmla="*/ 368583 h 834218"/>
                <a:gd name="connsiteX54" fmla="*/ 472219 w 3024845"/>
                <a:gd name="connsiteY54" fmla="*/ 361017 h 834218"/>
                <a:gd name="connsiteX55" fmla="*/ 473992 w 3024845"/>
                <a:gd name="connsiteY55" fmla="*/ 361017 h 834218"/>
                <a:gd name="connsiteX56" fmla="*/ 486406 w 3024845"/>
                <a:gd name="connsiteY56" fmla="*/ 361017 h 834218"/>
                <a:gd name="connsiteX57" fmla="*/ 486406 w 3024845"/>
                <a:gd name="connsiteY57" fmla="*/ 386958 h 834218"/>
                <a:gd name="connsiteX58" fmla="*/ 488433 w 3024845"/>
                <a:gd name="connsiteY58" fmla="*/ 386958 h 834218"/>
                <a:gd name="connsiteX59" fmla="*/ 502619 w 3024845"/>
                <a:gd name="connsiteY59" fmla="*/ 386958 h 834218"/>
                <a:gd name="connsiteX60" fmla="*/ 502619 w 3024845"/>
                <a:gd name="connsiteY60" fmla="*/ 388579 h 834218"/>
                <a:gd name="connsiteX61" fmla="*/ 502619 w 3024845"/>
                <a:gd name="connsiteY61" fmla="*/ 399929 h 834218"/>
                <a:gd name="connsiteX62" fmla="*/ 503379 w 3024845"/>
                <a:gd name="connsiteY62" fmla="*/ 399929 h 834218"/>
                <a:gd name="connsiteX63" fmla="*/ 508700 w 3024845"/>
                <a:gd name="connsiteY63" fmla="*/ 399929 h 834218"/>
                <a:gd name="connsiteX64" fmla="*/ 508700 w 3024845"/>
                <a:gd name="connsiteY64" fmla="*/ 399118 h 834218"/>
                <a:gd name="connsiteX65" fmla="*/ 508700 w 3024845"/>
                <a:gd name="connsiteY65" fmla="*/ 393443 h 834218"/>
                <a:gd name="connsiteX66" fmla="*/ 539100 w 3024845"/>
                <a:gd name="connsiteY66" fmla="*/ 393443 h 834218"/>
                <a:gd name="connsiteX67" fmla="*/ 539100 w 3024845"/>
                <a:gd name="connsiteY67" fmla="*/ 417223 h 834218"/>
                <a:gd name="connsiteX68" fmla="*/ 540113 w 3024845"/>
                <a:gd name="connsiteY68" fmla="*/ 417223 h 834218"/>
                <a:gd name="connsiteX69" fmla="*/ 547207 w 3024845"/>
                <a:gd name="connsiteY69" fmla="*/ 417223 h 834218"/>
                <a:gd name="connsiteX70" fmla="*/ 547207 w 3024845"/>
                <a:gd name="connsiteY70" fmla="*/ 418304 h 834218"/>
                <a:gd name="connsiteX71" fmla="*/ 547207 w 3024845"/>
                <a:gd name="connsiteY71" fmla="*/ 425870 h 834218"/>
                <a:gd name="connsiteX72" fmla="*/ 547967 w 3024845"/>
                <a:gd name="connsiteY72" fmla="*/ 425870 h 834218"/>
                <a:gd name="connsiteX73" fmla="*/ 553287 w 3024845"/>
                <a:gd name="connsiteY73" fmla="*/ 425870 h 834218"/>
                <a:gd name="connsiteX74" fmla="*/ 553287 w 3024845"/>
                <a:gd name="connsiteY74" fmla="*/ 423708 h 834218"/>
                <a:gd name="connsiteX75" fmla="*/ 553287 w 3024845"/>
                <a:gd name="connsiteY75" fmla="*/ 408576 h 834218"/>
                <a:gd name="connsiteX76" fmla="*/ 554300 w 3024845"/>
                <a:gd name="connsiteY76" fmla="*/ 408576 h 834218"/>
                <a:gd name="connsiteX77" fmla="*/ 561394 w 3024845"/>
                <a:gd name="connsiteY77" fmla="*/ 408576 h 834218"/>
                <a:gd name="connsiteX78" fmla="*/ 561394 w 3024845"/>
                <a:gd name="connsiteY78" fmla="*/ 409657 h 834218"/>
                <a:gd name="connsiteX79" fmla="*/ 561394 w 3024845"/>
                <a:gd name="connsiteY79" fmla="*/ 417223 h 834218"/>
                <a:gd name="connsiteX80" fmla="*/ 566714 w 3024845"/>
                <a:gd name="connsiteY80" fmla="*/ 415230 h 834218"/>
                <a:gd name="connsiteX81" fmla="*/ 567474 w 3024845"/>
                <a:gd name="connsiteY81" fmla="*/ 414250 h 834218"/>
                <a:gd name="connsiteX82" fmla="*/ 567474 w 3024845"/>
                <a:gd name="connsiteY82" fmla="*/ 408576 h 834218"/>
                <a:gd name="connsiteX83" fmla="*/ 605981 w 3024845"/>
                <a:gd name="connsiteY83" fmla="*/ 408576 h 834218"/>
                <a:gd name="connsiteX84" fmla="*/ 605981 w 3024845"/>
                <a:gd name="connsiteY84" fmla="*/ 432355 h 834218"/>
                <a:gd name="connsiteX85" fmla="*/ 608007 w 3024845"/>
                <a:gd name="connsiteY85" fmla="*/ 432355 h 834218"/>
                <a:gd name="connsiteX86" fmla="*/ 622194 w 3024845"/>
                <a:gd name="connsiteY86" fmla="*/ 432355 h 834218"/>
                <a:gd name="connsiteX87" fmla="*/ 622194 w 3024845"/>
                <a:gd name="connsiteY87" fmla="*/ 433436 h 834218"/>
                <a:gd name="connsiteX88" fmla="*/ 622194 w 3024845"/>
                <a:gd name="connsiteY88" fmla="*/ 441002 h 834218"/>
                <a:gd name="connsiteX89" fmla="*/ 623968 w 3024845"/>
                <a:gd name="connsiteY89" fmla="*/ 441002 h 834218"/>
                <a:gd name="connsiteX90" fmla="*/ 636381 w 3024845"/>
                <a:gd name="connsiteY90" fmla="*/ 441002 h 834218"/>
                <a:gd name="connsiteX91" fmla="*/ 636381 w 3024845"/>
                <a:gd name="connsiteY91" fmla="*/ 417223 h 834218"/>
                <a:gd name="connsiteX92" fmla="*/ 637394 w 3024845"/>
                <a:gd name="connsiteY92" fmla="*/ 417223 h 834218"/>
                <a:gd name="connsiteX93" fmla="*/ 644488 w 3024845"/>
                <a:gd name="connsiteY93" fmla="*/ 417223 h 834218"/>
                <a:gd name="connsiteX94" fmla="*/ 644488 w 3024845"/>
                <a:gd name="connsiteY94" fmla="*/ 384796 h 834218"/>
                <a:gd name="connsiteX95" fmla="*/ 645501 w 3024845"/>
                <a:gd name="connsiteY95" fmla="*/ 384796 h 834218"/>
                <a:gd name="connsiteX96" fmla="*/ 652595 w 3024845"/>
                <a:gd name="connsiteY96" fmla="*/ 384796 h 834218"/>
                <a:gd name="connsiteX97" fmla="*/ 652595 w 3024845"/>
                <a:gd name="connsiteY97" fmla="*/ 382905 h 834218"/>
                <a:gd name="connsiteX98" fmla="*/ 652595 w 3024845"/>
                <a:gd name="connsiteY98" fmla="*/ 369664 h 834218"/>
                <a:gd name="connsiteX99" fmla="*/ 651328 w 3024845"/>
                <a:gd name="connsiteY99" fmla="*/ 368042 h 834218"/>
                <a:gd name="connsiteX100" fmla="*/ 656648 w 3024845"/>
                <a:gd name="connsiteY100" fmla="*/ 356693 h 834218"/>
                <a:gd name="connsiteX101" fmla="*/ 664755 w 3024845"/>
                <a:gd name="connsiteY101" fmla="*/ 384796 h 834218"/>
                <a:gd name="connsiteX102" fmla="*/ 665515 w 3024845"/>
                <a:gd name="connsiteY102" fmla="*/ 384796 h 834218"/>
                <a:gd name="connsiteX103" fmla="*/ 670835 w 3024845"/>
                <a:gd name="connsiteY103" fmla="*/ 384796 h 834218"/>
                <a:gd name="connsiteX104" fmla="*/ 670835 w 3024845"/>
                <a:gd name="connsiteY104" fmla="*/ 278869 h 834218"/>
                <a:gd name="connsiteX105" fmla="*/ 672355 w 3024845"/>
                <a:gd name="connsiteY105" fmla="*/ 278869 h 834218"/>
                <a:gd name="connsiteX106" fmla="*/ 682995 w 3024845"/>
                <a:gd name="connsiteY106" fmla="*/ 278869 h 834218"/>
                <a:gd name="connsiteX107" fmla="*/ 682995 w 3024845"/>
                <a:gd name="connsiteY107" fmla="*/ 231310 h 834218"/>
                <a:gd name="connsiteX108" fmla="*/ 709342 w 3024845"/>
                <a:gd name="connsiteY108" fmla="*/ 231310 h 834218"/>
                <a:gd name="connsiteX109" fmla="*/ 709342 w 3024845"/>
                <a:gd name="connsiteY109" fmla="*/ 209692 h 834218"/>
                <a:gd name="connsiteX110" fmla="*/ 743796 w 3024845"/>
                <a:gd name="connsiteY110" fmla="*/ 209692 h 834218"/>
                <a:gd name="connsiteX111" fmla="*/ 743796 w 3024845"/>
                <a:gd name="connsiteY111" fmla="*/ 212124 h 834218"/>
                <a:gd name="connsiteX112" fmla="*/ 743796 w 3024845"/>
                <a:gd name="connsiteY112" fmla="*/ 229148 h 834218"/>
                <a:gd name="connsiteX113" fmla="*/ 746076 w 3024845"/>
                <a:gd name="connsiteY113" fmla="*/ 229148 h 834218"/>
                <a:gd name="connsiteX114" fmla="*/ 762036 w 3024845"/>
                <a:gd name="connsiteY114" fmla="*/ 229148 h 834218"/>
                <a:gd name="connsiteX115" fmla="*/ 762036 w 3024845"/>
                <a:gd name="connsiteY115" fmla="*/ 276707 h 834218"/>
                <a:gd name="connsiteX116" fmla="*/ 763049 w 3024845"/>
                <a:gd name="connsiteY116" fmla="*/ 276707 h 834218"/>
                <a:gd name="connsiteX117" fmla="*/ 770143 w 3024845"/>
                <a:gd name="connsiteY117" fmla="*/ 276707 h 834218"/>
                <a:gd name="connsiteX118" fmla="*/ 784330 w 3024845"/>
                <a:gd name="connsiteY118" fmla="*/ 281031 h 834218"/>
                <a:gd name="connsiteX119" fmla="*/ 784330 w 3024845"/>
                <a:gd name="connsiteY119" fmla="*/ 319943 h 834218"/>
                <a:gd name="connsiteX120" fmla="*/ 785343 w 3024845"/>
                <a:gd name="connsiteY120" fmla="*/ 319943 h 834218"/>
                <a:gd name="connsiteX121" fmla="*/ 792436 w 3024845"/>
                <a:gd name="connsiteY121" fmla="*/ 319943 h 834218"/>
                <a:gd name="connsiteX122" fmla="*/ 792436 w 3024845"/>
                <a:gd name="connsiteY122" fmla="*/ 321564 h 834218"/>
                <a:gd name="connsiteX123" fmla="*/ 792436 w 3024845"/>
                <a:gd name="connsiteY123" fmla="*/ 332913 h 834218"/>
                <a:gd name="connsiteX124" fmla="*/ 794463 w 3024845"/>
                <a:gd name="connsiteY124" fmla="*/ 332913 h 834218"/>
                <a:gd name="connsiteX125" fmla="*/ 808650 w 3024845"/>
                <a:gd name="connsiteY125" fmla="*/ 332913 h 834218"/>
                <a:gd name="connsiteX126" fmla="*/ 814730 w 3024845"/>
                <a:gd name="connsiteY126" fmla="*/ 339399 h 834218"/>
                <a:gd name="connsiteX127" fmla="*/ 814730 w 3024845"/>
                <a:gd name="connsiteY127" fmla="*/ 361017 h 834218"/>
                <a:gd name="connsiteX128" fmla="*/ 817010 w 3024845"/>
                <a:gd name="connsiteY128" fmla="*/ 361017 h 834218"/>
                <a:gd name="connsiteX129" fmla="*/ 832970 w 3024845"/>
                <a:gd name="connsiteY129" fmla="*/ 361017 h 834218"/>
                <a:gd name="connsiteX130" fmla="*/ 832970 w 3024845"/>
                <a:gd name="connsiteY130" fmla="*/ 362097 h 834218"/>
                <a:gd name="connsiteX131" fmla="*/ 832970 w 3024845"/>
                <a:gd name="connsiteY131" fmla="*/ 369664 h 834218"/>
                <a:gd name="connsiteX132" fmla="*/ 834237 w 3024845"/>
                <a:gd name="connsiteY132" fmla="*/ 369664 h 834218"/>
                <a:gd name="connsiteX133" fmla="*/ 843104 w 3024845"/>
                <a:gd name="connsiteY133" fmla="*/ 369664 h 834218"/>
                <a:gd name="connsiteX134" fmla="*/ 843104 w 3024845"/>
                <a:gd name="connsiteY134" fmla="*/ 371825 h 834218"/>
                <a:gd name="connsiteX135" fmla="*/ 843104 w 3024845"/>
                <a:gd name="connsiteY135" fmla="*/ 386958 h 834218"/>
                <a:gd name="connsiteX136" fmla="*/ 847157 w 3024845"/>
                <a:gd name="connsiteY136" fmla="*/ 385066 h 834218"/>
                <a:gd name="connsiteX137" fmla="*/ 847157 w 3024845"/>
                <a:gd name="connsiteY137" fmla="*/ 371825 h 834218"/>
                <a:gd name="connsiteX138" fmla="*/ 848170 w 3024845"/>
                <a:gd name="connsiteY138" fmla="*/ 371825 h 834218"/>
                <a:gd name="connsiteX139" fmla="*/ 855264 w 3024845"/>
                <a:gd name="connsiteY139" fmla="*/ 371825 h 834218"/>
                <a:gd name="connsiteX140" fmla="*/ 855264 w 3024845"/>
                <a:gd name="connsiteY140" fmla="*/ 373447 h 834218"/>
                <a:gd name="connsiteX141" fmla="*/ 855264 w 3024845"/>
                <a:gd name="connsiteY141" fmla="*/ 384796 h 834218"/>
                <a:gd name="connsiteX142" fmla="*/ 856024 w 3024845"/>
                <a:gd name="connsiteY142" fmla="*/ 384796 h 834218"/>
                <a:gd name="connsiteX143" fmla="*/ 861344 w 3024845"/>
                <a:gd name="connsiteY143" fmla="*/ 384796 h 834218"/>
                <a:gd name="connsiteX144" fmla="*/ 909984 w 3024845"/>
                <a:gd name="connsiteY144" fmla="*/ 380473 h 834218"/>
                <a:gd name="connsiteX145" fmla="*/ 909984 w 3024845"/>
                <a:gd name="connsiteY145" fmla="*/ 381824 h 834218"/>
                <a:gd name="connsiteX146" fmla="*/ 909984 w 3024845"/>
                <a:gd name="connsiteY146" fmla="*/ 391281 h 834218"/>
                <a:gd name="connsiteX147" fmla="*/ 910744 w 3024845"/>
                <a:gd name="connsiteY147" fmla="*/ 391281 h 834218"/>
                <a:gd name="connsiteX148" fmla="*/ 916065 w 3024845"/>
                <a:gd name="connsiteY148" fmla="*/ 391281 h 834218"/>
                <a:gd name="connsiteX149" fmla="*/ 916065 w 3024845"/>
                <a:gd name="connsiteY149" fmla="*/ 393443 h 834218"/>
                <a:gd name="connsiteX150" fmla="*/ 916065 w 3024845"/>
                <a:gd name="connsiteY150" fmla="*/ 408576 h 834218"/>
                <a:gd name="connsiteX151" fmla="*/ 918091 w 3024845"/>
                <a:gd name="connsiteY151" fmla="*/ 407225 h 834218"/>
                <a:gd name="connsiteX152" fmla="*/ 932278 w 3024845"/>
                <a:gd name="connsiteY152" fmla="*/ 397767 h 834218"/>
                <a:gd name="connsiteX153" fmla="*/ 938358 w 3024845"/>
                <a:gd name="connsiteY153" fmla="*/ 356693 h 834218"/>
                <a:gd name="connsiteX154" fmla="*/ 939118 w 3024845"/>
                <a:gd name="connsiteY154" fmla="*/ 356423 h 834218"/>
                <a:gd name="connsiteX155" fmla="*/ 944438 w 3024845"/>
                <a:gd name="connsiteY155" fmla="*/ 354531 h 834218"/>
                <a:gd name="connsiteX156" fmla="*/ 946465 w 3024845"/>
                <a:gd name="connsiteY156" fmla="*/ 285354 h 834218"/>
                <a:gd name="connsiteX157" fmla="*/ 948492 w 3024845"/>
                <a:gd name="connsiteY157" fmla="*/ 354531 h 834218"/>
                <a:gd name="connsiteX158" fmla="*/ 949252 w 3024845"/>
                <a:gd name="connsiteY158" fmla="*/ 354801 h 834218"/>
                <a:gd name="connsiteX159" fmla="*/ 954572 w 3024845"/>
                <a:gd name="connsiteY159" fmla="*/ 356693 h 834218"/>
                <a:gd name="connsiteX160" fmla="*/ 954572 w 3024845"/>
                <a:gd name="connsiteY160" fmla="*/ 270222 h 834218"/>
                <a:gd name="connsiteX161" fmla="*/ 958625 w 3024845"/>
                <a:gd name="connsiteY161" fmla="*/ 237795 h 834218"/>
                <a:gd name="connsiteX162" fmla="*/ 997132 w 3024845"/>
                <a:gd name="connsiteY162" fmla="*/ 237795 h 834218"/>
                <a:gd name="connsiteX163" fmla="*/ 997132 w 3024845"/>
                <a:gd name="connsiteY163" fmla="*/ 270222 h 834218"/>
                <a:gd name="connsiteX164" fmla="*/ 997892 w 3024845"/>
                <a:gd name="connsiteY164" fmla="*/ 270222 h 834218"/>
                <a:gd name="connsiteX165" fmla="*/ 1003212 w 3024845"/>
                <a:gd name="connsiteY165" fmla="*/ 270222 h 834218"/>
                <a:gd name="connsiteX166" fmla="*/ 1003212 w 3024845"/>
                <a:gd name="connsiteY166" fmla="*/ 188074 h 834218"/>
                <a:gd name="connsiteX167" fmla="*/ 1004986 w 3024845"/>
                <a:gd name="connsiteY167" fmla="*/ 188074 h 834218"/>
                <a:gd name="connsiteX168" fmla="*/ 1017399 w 3024845"/>
                <a:gd name="connsiteY168" fmla="*/ 188074 h 834218"/>
                <a:gd name="connsiteX169" fmla="*/ 1017399 w 3024845"/>
                <a:gd name="connsiteY169" fmla="*/ 186183 h 834218"/>
                <a:gd name="connsiteX170" fmla="*/ 1017399 w 3024845"/>
                <a:gd name="connsiteY170" fmla="*/ 172942 h 834218"/>
                <a:gd name="connsiteX171" fmla="*/ 1039693 w 3024845"/>
                <a:gd name="connsiteY171" fmla="*/ 172942 h 834218"/>
                <a:gd name="connsiteX172" fmla="*/ 1039693 w 3024845"/>
                <a:gd name="connsiteY172" fmla="*/ 171861 h 834218"/>
                <a:gd name="connsiteX173" fmla="*/ 1039693 w 3024845"/>
                <a:gd name="connsiteY173" fmla="*/ 164295 h 834218"/>
                <a:gd name="connsiteX174" fmla="*/ 1041466 w 3024845"/>
                <a:gd name="connsiteY174" fmla="*/ 164295 h 834218"/>
                <a:gd name="connsiteX175" fmla="*/ 1053880 w 3024845"/>
                <a:gd name="connsiteY175" fmla="*/ 164295 h 834218"/>
                <a:gd name="connsiteX176" fmla="*/ 1053880 w 3024845"/>
                <a:gd name="connsiteY176" fmla="*/ 165376 h 834218"/>
                <a:gd name="connsiteX177" fmla="*/ 1053880 w 3024845"/>
                <a:gd name="connsiteY177" fmla="*/ 172942 h 834218"/>
                <a:gd name="connsiteX178" fmla="*/ 1054640 w 3024845"/>
                <a:gd name="connsiteY178" fmla="*/ 172942 h 834218"/>
                <a:gd name="connsiteX179" fmla="*/ 1059960 w 3024845"/>
                <a:gd name="connsiteY179" fmla="*/ 172942 h 834218"/>
                <a:gd name="connsiteX180" fmla="*/ 1070093 w 3024845"/>
                <a:gd name="connsiteY180" fmla="*/ 168618 h 834218"/>
                <a:gd name="connsiteX181" fmla="*/ 1074146 w 3024845"/>
                <a:gd name="connsiteY181" fmla="*/ 171861 h 834218"/>
                <a:gd name="connsiteX182" fmla="*/ 1074146 w 3024845"/>
                <a:gd name="connsiteY182" fmla="*/ 164295 h 834218"/>
                <a:gd name="connsiteX183" fmla="*/ 1076426 w 3024845"/>
                <a:gd name="connsiteY183" fmla="*/ 164295 h 834218"/>
                <a:gd name="connsiteX184" fmla="*/ 1092387 w 3024845"/>
                <a:gd name="connsiteY184" fmla="*/ 164295 h 834218"/>
                <a:gd name="connsiteX185" fmla="*/ 1092387 w 3024845"/>
                <a:gd name="connsiteY185" fmla="*/ 165376 h 834218"/>
                <a:gd name="connsiteX186" fmla="*/ 1092387 w 3024845"/>
                <a:gd name="connsiteY186" fmla="*/ 172942 h 834218"/>
                <a:gd name="connsiteX187" fmla="*/ 1122787 w 3024845"/>
                <a:gd name="connsiteY187" fmla="*/ 172942 h 834218"/>
                <a:gd name="connsiteX188" fmla="*/ 1122787 w 3024845"/>
                <a:gd name="connsiteY188" fmla="*/ 174563 h 834218"/>
                <a:gd name="connsiteX189" fmla="*/ 1122787 w 3024845"/>
                <a:gd name="connsiteY189" fmla="*/ 185913 h 834218"/>
                <a:gd name="connsiteX190" fmla="*/ 1149134 w 3024845"/>
                <a:gd name="connsiteY190" fmla="*/ 185913 h 834218"/>
                <a:gd name="connsiteX191" fmla="*/ 1149134 w 3024845"/>
                <a:gd name="connsiteY191" fmla="*/ 216177 h 834218"/>
                <a:gd name="connsiteX192" fmla="*/ 1149894 w 3024845"/>
                <a:gd name="connsiteY192" fmla="*/ 216177 h 834218"/>
                <a:gd name="connsiteX193" fmla="*/ 1155214 w 3024845"/>
                <a:gd name="connsiteY193" fmla="*/ 216177 h 834218"/>
                <a:gd name="connsiteX194" fmla="*/ 1155214 w 3024845"/>
                <a:gd name="connsiteY194" fmla="*/ 217258 h 834218"/>
                <a:gd name="connsiteX195" fmla="*/ 1155214 w 3024845"/>
                <a:gd name="connsiteY195" fmla="*/ 224825 h 834218"/>
                <a:gd name="connsiteX196" fmla="*/ 1159268 w 3024845"/>
                <a:gd name="connsiteY196" fmla="*/ 255089 h 834218"/>
                <a:gd name="connsiteX197" fmla="*/ 1160028 w 3024845"/>
                <a:gd name="connsiteY197" fmla="*/ 255089 h 834218"/>
                <a:gd name="connsiteX198" fmla="*/ 1165348 w 3024845"/>
                <a:gd name="connsiteY198" fmla="*/ 255089 h 834218"/>
                <a:gd name="connsiteX199" fmla="*/ 1165348 w 3024845"/>
                <a:gd name="connsiteY199" fmla="*/ 255900 h 834218"/>
                <a:gd name="connsiteX200" fmla="*/ 1165348 w 3024845"/>
                <a:gd name="connsiteY200" fmla="*/ 261575 h 834218"/>
                <a:gd name="connsiteX201" fmla="*/ 1166361 w 3024845"/>
                <a:gd name="connsiteY201" fmla="*/ 261575 h 834218"/>
                <a:gd name="connsiteX202" fmla="*/ 1173454 w 3024845"/>
                <a:gd name="connsiteY202" fmla="*/ 261575 h 834218"/>
                <a:gd name="connsiteX203" fmla="*/ 1173454 w 3024845"/>
                <a:gd name="connsiteY203" fmla="*/ 291840 h 834218"/>
                <a:gd name="connsiteX204" fmla="*/ 1175481 w 3024845"/>
                <a:gd name="connsiteY204" fmla="*/ 291840 h 834218"/>
                <a:gd name="connsiteX205" fmla="*/ 1189668 w 3024845"/>
                <a:gd name="connsiteY205" fmla="*/ 291840 h 834218"/>
                <a:gd name="connsiteX206" fmla="*/ 1189668 w 3024845"/>
                <a:gd name="connsiteY206" fmla="*/ 315619 h 834218"/>
                <a:gd name="connsiteX207" fmla="*/ 1191695 w 3024845"/>
                <a:gd name="connsiteY207" fmla="*/ 317240 h 834218"/>
                <a:gd name="connsiteX208" fmla="*/ 1191695 w 3024845"/>
                <a:gd name="connsiteY208" fmla="*/ 328590 h 834218"/>
                <a:gd name="connsiteX209" fmla="*/ 1192455 w 3024845"/>
                <a:gd name="connsiteY209" fmla="*/ 328590 h 834218"/>
                <a:gd name="connsiteX210" fmla="*/ 1197775 w 3024845"/>
                <a:gd name="connsiteY210" fmla="*/ 328590 h 834218"/>
                <a:gd name="connsiteX211" fmla="*/ 1197775 w 3024845"/>
                <a:gd name="connsiteY211" fmla="*/ 352369 h 834218"/>
                <a:gd name="connsiteX212" fmla="*/ 1199041 w 3024845"/>
                <a:gd name="connsiteY212" fmla="*/ 352369 h 834218"/>
                <a:gd name="connsiteX213" fmla="*/ 1207908 w 3024845"/>
                <a:gd name="connsiteY213" fmla="*/ 352369 h 834218"/>
                <a:gd name="connsiteX214" fmla="*/ 1209935 w 3024845"/>
                <a:gd name="connsiteY214" fmla="*/ 356423 h 834218"/>
                <a:gd name="connsiteX215" fmla="*/ 1209935 w 3024845"/>
                <a:gd name="connsiteY215" fmla="*/ 369664 h 834218"/>
                <a:gd name="connsiteX216" fmla="*/ 1211455 w 3024845"/>
                <a:gd name="connsiteY216" fmla="*/ 367772 h 834218"/>
                <a:gd name="connsiteX217" fmla="*/ 1222095 w 3024845"/>
                <a:gd name="connsiteY217" fmla="*/ 354531 h 834218"/>
                <a:gd name="connsiteX218" fmla="*/ 1250469 w 3024845"/>
                <a:gd name="connsiteY218" fmla="*/ 354531 h 834218"/>
                <a:gd name="connsiteX219" fmla="*/ 1250469 w 3024845"/>
                <a:gd name="connsiteY219" fmla="*/ 441002 h 834218"/>
                <a:gd name="connsiteX220" fmla="*/ 1251229 w 3024845"/>
                <a:gd name="connsiteY220" fmla="*/ 441002 h 834218"/>
                <a:gd name="connsiteX221" fmla="*/ 1256549 w 3024845"/>
                <a:gd name="connsiteY221" fmla="*/ 441002 h 834218"/>
                <a:gd name="connsiteX222" fmla="*/ 1257309 w 3024845"/>
                <a:gd name="connsiteY222" fmla="*/ 439651 h 834218"/>
                <a:gd name="connsiteX223" fmla="*/ 1262629 w 3024845"/>
                <a:gd name="connsiteY223" fmla="*/ 430193 h 834218"/>
                <a:gd name="connsiteX224" fmla="*/ 1262629 w 3024845"/>
                <a:gd name="connsiteY224" fmla="*/ 432085 h 834218"/>
                <a:gd name="connsiteX225" fmla="*/ 1262629 w 3024845"/>
                <a:gd name="connsiteY225" fmla="*/ 445326 h 834218"/>
                <a:gd name="connsiteX226" fmla="*/ 1266682 w 3024845"/>
                <a:gd name="connsiteY226" fmla="*/ 399929 h 834218"/>
                <a:gd name="connsiteX227" fmla="*/ 1267442 w 3024845"/>
                <a:gd name="connsiteY227" fmla="*/ 399929 h 834218"/>
                <a:gd name="connsiteX228" fmla="*/ 1272762 w 3024845"/>
                <a:gd name="connsiteY228" fmla="*/ 399929 h 834218"/>
                <a:gd name="connsiteX229" fmla="*/ 1272762 w 3024845"/>
                <a:gd name="connsiteY229" fmla="*/ 335075 h 834218"/>
                <a:gd name="connsiteX230" fmla="*/ 1273776 w 3024845"/>
                <a:gd name="connsiteY230" fmla="*/ 335075 h 834218"/>
                <a:gd name="connsiteX231" fmla="*/ 1280869 w 3024845"/>
                <a:gd name="connsiteY231" fmla="*/ 335075 h 834218"/>
                <a:gd name="connsiteX232" fmla="*/ 1293029 w 3024845"/>
                <a:gd name="connsiteY232" fmla="*/ 291840 h 834218"/>
                <a:gd name="connsiteX233" fmla="*/ 1294296 w 3024845"/>
                <a:gd name="connsiteY233" fmla="*/ 291840 h 834218"/>
                <a:gd name="connsiteX234" fmla="*/ 1303163 w 3024845"/>
                <a:gd name="connsiteY234" fmla="*/ 291840 h 834218"/>
                <a:gd name="connsiteX235" fmla="*/ 1313296 w 3024845"/>
                <a:gd name="connsiteY235" fmla="*/ 335075 h 834218"/>
                <a:gd name="connsiteX236" fmla="*/ 1314309 w 3024845"/>
                <a:gd name="connsiteY236" fmla="*/ 335075 h 834218"/>
                <a:gd name="connsiteX237" fmla="*/ 1321403 w 3024845"/>
                <a:gd name="connsiteY237" fmla="*/ 335075 h 834218"/>
                <a:gd name="connsiteX238" fmla="*/ 1321403 w 3024845"/>
                <a:gd name="connsiteY238" fmla="*/ 373987 h 834218"/>
                <a:gd name="connsiteX239" fmla="*/ 1323176 w 3024845"/>
                <a:gd name="connsiteY239" fmla="*/ 373987 h 834218"/>
                <a:gd name="connsiteX240" fmla="*/ 1335590 w 3024845"/>
                <a:gd name="connsiteY240" fmla="*/ 373987 h 834218"/>
                <a:gd name="connsiteX241" fmla="*/ 1335590 w 3024845"/>
                <a:gd name="connsiteY241" fmla="*/ 376149 h 834218"/>
                <a:gd name="connsiteX242" fmla="*/ 1335590 w 3024845"/>
                <a:gd name="connsiteY242" fmla="*/ 391281 h 834218"/>
                <a:gd name="connsiteX243" fmla="*/ 1339643 w 3024845"/>
                <a:gd name="connsiteY243" fmla="*/ 389120 h 834218"/>
                <a:gd name="connsiteX244" fmla="*/ 1339643 w 3024845"/>
                <a:gd name="connsiteY244" fmla="*/ 373987 h 834218"/>
                <a:gd name="connsiteX245" fmla="*/ 1341163 w 3024845"/>
                <a:gd name="connsiteY245" fmla="*/ 373987 h 834218"/>
                <a:gd name="connsiteX246" fmla="*/ 1351803 w 3024845"/>
                <a:gd name="connsiteY246" fmla="*/ 373987 h 834218"/>
                <a:gd name="connsiteX247" fmla="*/ 1351803 w 3024845"/>
                <a:gd name="connsiteY247" fmla="*/ 375608 h 834218"/>
                <a:gd name="connsiteX248" fmla="*/ 1351803 w 3024845"/>
                <a:gd name="connsiteY248" fmla="*/ 386958 h 834218"/>
                <a:gd name="connsiteX249" fmla="*/ 1382204 w 3024845"/>
                <a:gd name="connsiteY249" fmla="*/ 386958 h 834218"/>
                <a:gd name="connsiteX250" fmla="*/ 1382204 w 3024845"/>
                <a:gd name="connsiteY250" fmla="*/ 350208 h 834218"/>
                <a:gd name="connsiteX251" fmla="*/ 1383470 w 3024845"/>
                <a:gd name="connsiteY251" fmla="*/ 350208 h 834218"/>
                <a:gd name="connsiteX252" fmla="*/ 1392337 w 3024845"/>
                <a:gd name="connsiteY252" fmla="*/ 350208 h 834218"/>
                <a:gd name="connsiteX253" fmla="*/ 1392337 w 3024845"/>
                <a:gd name="connsiteY253" fmla="*/ 371825 h 834218"/>
                <a:gd name="connsiteX254" fmla="*/ 1394364 w 3024845"/>
                <a:gd name="connsiteY254" fmla="*/ 339399 h 834218"/>
                <a:gd name="connsiteX255" fmla="*/ 1416657 w 3024845"/>
                <a:gd name="connsiteY255" fmla="*/ 339399 h 834218"/>
                <a:gd name="connsiteX256" fmla="*/ 1416657 w 3024845"/>
                <a:gd name="connsiteY256" fmla="*/ 337777 h 834218"/>
                <a:gd name="connsiteX257" fmla="*/ 1416657 w 3024845"/>
                <a:gd name="connsiteY257" fmla="*/ 326428 h 834218"/>
                <a:gd name="connsiteX258" fmla="*/ 1417417 w 3024845"/>
                <a:gd name="connsiteY258" fmla="*/ 326428 h 834218"/>
                <a:gd name="connsiteX259" fmla="*/ 1422737 w 3024845"/>
                <a:gd name="connsiteY259" fmla="*/ 326428 h 834218"/>
                <a:gd name="connsiteX260" fmla="*/ 1422737 w 3024845"/>
                <a:gd name="connsiteY260" fmla="*/ 324537 h 834218"/>
                <a:gd name="connsiteX261" fmla="*/ 1422737 w 3024845"/>
                <a:gd name="connsiteY261" fmla="*/ 311296 h 834218"/>
                <a:gd name="connsiteX262" fmla="*/ 1426791 w 3024845"/>
                <a:gd name="connsiteY262" fmla="*/ 317781 h 834218"/>
                <a:gd name="connsiteX263" fmla="*/ 1429071 w 3024845"/>
                <a:gd name="connsiteY263" fmla="*/ 317781 h 834218"/>
                <a:gd name="connsiteX264" fmla="*/ 1445031 w 3024845"/>
                <a:gd name="connsiteY264" fmla="*/ 317781 h 834218"/>
                <a:gd name="connsiteX265" fmla="*/ 1445031 w 3024845"/>
                <a:gd name="connsiteY265" fmla="*/ 316970 h 834218"/>
                <a:gd name="connsiteX266" fmla="*/ 1445031 w 3024845"/>
                <a:gd name="connsiteY266" fmla="*/ 311296 h 834218"/>
                <a:gd name="connsiteX267" fmla="*/ 1445791 w 3024845"/>
                <a:gd name="connsiteY267" fmla="*/ 311296 h 834218"/>
                <a:gd name="connsiteX268" fmla="*/ 1451111 w 3024845"/>
                <a:gd name="connsiteY268" fmla="*/ 311296 h 834218"/>
                <a:gd name="connsiteX269" fmla="*/ 1451111 w 3024845"/>
                <a:gd name="connsiteY269" fmla="*/ 312647 h 834218"/>
                <a:gd name="connsiteX270" fmla="*/ 1451111 w 3024845"/>
                <a:gd name="connsiteY270" fmla="*/ 322105 h 834218"/>
                <a:gd name="connsiteX271" fmla="*/ 1489618 w 3024845"/>
                <a:gd name="connsiteY271" fmla="*/ 322105 h 834218"/>
                <a:gd name="connsiteX272" fmla="*/ 1489618 w 3024845"/>
                <a:gd name="connsiteY272" fmla="*/ 460458 h 834218"/>
                <a:gd name="connsiteX273" fmla="*/ 1491138 w 3024845"/>
                <a:gd name="connsiteY273" fmla="*/ 460458 h 834218"/>
                <a:gd name="connsiteX274" fmla="*/ 1501778 w 3024845"/>
                <a:gd name="connsiteY274" fmla="*/ 460458 h 834218"/>
                <a:gd name="connsiteX275" fmla="*/ 1501778 w 3024845"/>
                <a:gd name="connsiteY275" fmla="*/ 447488 h 834218"/>
                <a:gd name="connsiteX276" fmla="*/ 1505832 w 3024845"/>
                <a:gd name="connsiteY276" fmla="*/ 447488 h 834218"/>
                <a:gd name="connsiteX277" fmla="*/ 1505832 w 3024845"/>
                <a:gd name="connsiteY277" fmla="*/ 460458 h 834218"/>
                <a:gd name="connsiteX278" fmla="*/ 1536232 w 3024845"/>
                <a:gd name="connsiteY278" fmla="*/ 460458 h 834218"/>
                <a:gd name="connsiteX279" fmla="*/ 1536232 w 3024845"/>
                <a:gd name="connsiteY279" fmla="*/ 430193 h 834218"/>
                <a:gd name="connsiteX280" fmla="*/ 1548392 w 3024845"/>
                <a:gd name="connsiteY280" fmla="*/ 430193 h 834218"/>
                <a:gd name="connsiteX281" fmla="*/ 1560552 w 3024845"/>
                <a:gd name="connsiteY281" fmla="*/ 428032 h 834218"/>
                <a:gd name="connsiteX282" fmla="*/ 1564606 w 3024845"/>
                <a:gd name="connsiteY282" fmla="*/ 430193 h 834218"/>
                <a:gd name="connsiteX283" fmla="*/ 1574739 w 3024845"/>
                <a:gd name="connsiteY283" fmla="*/ 430193 h 834218"/>
                <a:gd name="connsiteX284" fmla="*/ 1574739 w 3024845"/>
                <a:gd name="connsiteY284" fmla="*/ 460458 h 834218"/>
                <a:gd name="connsiteX285" fmla="*/ 1582846 w 3024845"/>
                <a:gd name="connsiteY285" fmla="*/ 460458 h 834218"/>
                <a:gd name="connsiteX286" fmla="*/ 1582846 w 3024845"/>
                <a:gd name="connsiteY286" fmla="*/ 477753 h 834218"/>
                <a:gd name="connsiteX287" fmla="*/ 1592182 w 3024845"/>
                <a:gd name="connsiteY287" fmla="*/ 478658 h 834218"/>
                <a:gd name="connsiteX288" fmla="*/ 1605140 w 3024845"/>
                <a:gd name="connsiteY288" fmla="*/ 478658 h 834218"/>
                <a:gd name="connsiteX289" fmla="*/ 1605140 w 3024845"/>
                <a:gd name="connsiteY289" fmla="*/ 462620 h 834218"/>
                <a:gd name="connsiteX290" fmla="*/ 1673096 w 3024845"/>
                <a:gd name="connsiteY290" fmla="*/ 462620 h 834218"/>
                <a:gd name="connsiteX291" fmla="*/ 1673096 w 3024845"/>
                <a:gd name="connsiteY291" fmla="*/ 377367 h 834218"/>
                <a:gd name="connsiteX292" fmla="*/ 1745104 w 3024845"/>
                <a:gd name="connsiteY292" fmla="*/ 377367 h 834218"/>
                <a:gd name="connsiteX293" fmla="*/ 1745104 w 3024845"/>
                <a:gd name="connsiteY293" fmla="*/ 456135 h 834218"/>
                <a:gd name="connsiteX294" fmla="*/ 1747008 w 3024845"/>
                <a:gd name="connsiteY294" fmla="*/ 456135 h 834218"/>
                <a:gd name="connsiteX295" fmla="*/ 1748250 w 3024845"/>
                <a:gd name="connsiteY295" fmla="*/ 478658 h 834218"/>
                <a:gd name="connsiteX296" fmla="*/ 1757926 w 3024845"/>
                <a:gd name="connsiteY296" fmla="*/ 478658 h 834218"/>
                <a:gd name="connsiteX297" fmla="*/ 1759168 w 3024845"/>
                <a:gd name="connsiteY297" fmla="*/ 456135 h 834218"/>
                <a:gd name="connsiteX298" fmla="*/ 1765248 w 3024845"/>
                <a:gd name="connsiteY298" fmla="*/ 456135 h 834218"/>
                <a:gd name="connsiteX299" fmla="*/ 1766490 w 3024845"/>
                <a:gd name="connsiteY299" fmla="*/ 478658 h 834218"/>
                <a:gd name="connsiteX300" fmla="*/ 1817112 w 3024845"/>
                <a:gd name="connsiteY300" fmla="*/ 478658 h 834218"/>
                <a:gd name="connsiteX301" fmla="*/ 1817112 w 3024845"/>
                <a:gd name="connsiteY301" fmla="*/ 315630 h 834218"/>
                <a:gd name="connsiteX302" fmla="*/ 2014439 w 3024845"/>
                <a:gd name="connsiteY302" fmla="*/ 315630 h 834218"/>
                <a:gd name="connsiteX303" fmla="*/ 2014439 w 3024845"/>
                <a:gd name="connsiteY303" fmla="*/ 478658 h 834218"/>
                <a:gd name="connsiteX304" fmla="*/ 2033136 w 3024845"/>
                <a:gd name="connsiteY304" fmla="*/ 478658 h 834218"/>
                <a:gd name="connsiteX305" fmla="*/ 2033136 w 3024845"/>
                <a:gd name="connsiteY305" fmla="*/ 395965 h 834218"/>
                <a:gd name="connsiteX306" fmla="*/ 2128256 w 3024845"/>
                <a:gd name="connsiteY306" fmla="*/ 395965 h 834218"/>
                <a:gd name="connsiteX307" fmla="*/ 2180720 w 3024845"/>
                <a:gd name="connsiteY307" fmla="*/ 330752 h 834218"/>
                <a:gd name="connsiteX308" fmla="*/ 2245574 w 3024845"/>
                <a:gd name="connsiteY308" fmla="*/ 330752 h 834218"/>
                <a:gd name="connsiteX309" fmla="*/ 2245574 w 3024845"/>
                <a:gd name="connsiteY309" fmla="*/ 406414 h 834218"/>
                <a:gd name="connsiteX310" fmla="*/ 2253681 w 3024845"/>
                <a:gd name="connsiteY310" fmla="*/ 406414 h 834218"/>
                <a:gd name="connsiteX311" fmla="*/ 2255708 w 3024845"/>
                <a:gd name="connsiteY311" fmla="*/ 399929 h 834218"/>
                <a:gd name="connsiteX312" fmla="*/ 2261788 w 3024845"/>
                <a:gd name="connsiteY312" fmla="*/ 399929 h 834218"/>
                <a:gd name="connsiteX313" fmla="*/ 2263815 w 3024845"/>
                <a:gd name="connsiteY313" fmla="*/ 408576 h 834218"/>
                <a:gd name="connsiteX314" fmla="*/ 2275975 w 3024845"/>
                <a:gd name="connsiteY314" fmla="*/ 408576 h 834218"/>
                <a:gd name="connsiteX315" fmla="*/ 2275975 w 3024845"/>
                <a:gd name="connsiteY315" fmla="*/ 402090 h 834218"/>
                <a:gd name="connsiteX316" fmla="*/ 2298268 w 3024845"/>
                <a:gd name="connsiteY316" fmla="*/ 402090 h 834218"/>
                <a:gd name="connsiteX317" fmla="*/ 2298268 w 3024845"/>
                <a:gd name="connsiteY317" fmla="*/ 408576 h 834218"/>
                <a:gd name="connsiteX318" fmla="*/ 2318535 w 3024845"/>
                <a:gd name="connsiteY318" fmla="*/ 408576 h 834218"/>
                <a:gd name="connsiteX319" fmla="*/ 2318535 w 3024845"/>
                <a:gd name="connsiteY319" fmla="*/ 453973 h 834218"/>
                <a:gd name="connsiteX320" fmla="*/ 2332722 w 3024845"/>
                <a:gd name="connsiteY320" fmla="*/ 453973 h 834218"/>
                <a:gd name="connsiteX321" fmla="*/ 2332722 w 3024845"/>
                <a:gd name="connsiteY321" fmla="*/ 441002 h 834218"/>
                <a:gd name="connsiteX322" fmla="*/ 2348936 w 3024845"/>
                <a:gd name="connsiteY322" fmla="*/ 441002 h 834218"/>
                <a:gd name="connsiteX323" fmla="*/ 2348936 w 3024845"/>
                <a:gd name="connsiteY323" fmla="*/ 261575 h 834218"/>
                <a:gd name="connsiteX324" fmla="*/ 2355016 w 3024845"/>
                <a:gd name="connsiteY324" fmla="*/ 255089 h 834218"/>
                <a:gd name="connsiteX325" fmla="*/ 2427977 w 3024845"/>
                <a:gd name="connsiteY325" fmla="*/ 255089 h 834218"/>
                <a:gd name="connsiteX326" fmla="*/ 2427977 w 3024845"/>
                <a:gd name="connsiteY326" fmla="*/ 263737 h 834218"/>
                <a:gd name="connsiteX327" fmla="*/ 2438110 w 3024845"/>
                <a:gd name="connsiteY327" fmla="*/ 263737 h 834218"/>
                <a:gd name="connsiteX328" fmla="*/ 2438110 w 3024845"/>
                <a:gd name="connsiteY328" fmla="*/ 378311 h 834218"/>
                <a:gd name="connsiteX329" fmla="*/ 2460404 w 3024845"/>
                <a:gd name="connsiteY329" fmla="*/ 378311 h 834218"/>
                <a:gd name="connsiteX330" fmla="*/ 2460404 w 3024845"/>
                <a:gd name="connsiteY330" fmla="*/ 311296 h 834218"/>
                <a:gd name="connsiteX331" fmla="*/ 2486751 w 3024845"/>
                <a:gd name="connsiteY331" fmla="*/ 311296 h 834218"/>
                <a:gd name="connsiteX332" fmla="*/ 2490804 w 3024845"/>
                <a:gd name="connsiteY332" fmla="*/ 306972 h 834218"/>
                <a:gd name="connsiteX333" fmla="*/ 2498911 w 3024845"/>
                <a:gd name="connsiteY333" fmla="*/ 306972 h 834218"/>
                <a:gd name="connsiteX334" fmla="*/ 2502964 w 3024845"/>
                <a:gd name="connsiteY334" fmla="*/ 311296 h 834218"/>
                <a:gd name="connsiteX335" fmla="*/ 2525258 w 3024845"/>
                <a:gd name="connsiteY335" fmla="*/ 311296 h 834218"/>
                <a:gd name="connsiteX336" fmla="*/ 2525258 w 3024845"/>
                <a:gd name="connsiteY336" fmla="*/ 194560 h 834218"/>
                <a:gd name="connsiteX337" fmla="*/ 2582005 w 3024845"/>
                <a:gd name="connsiteY337" fmla="*/ 183751 h 834218"/>
                <a:gd name="connsiteX338" fmla="*/ 2582005 w 3024845"/>
                <a:gd name="connsiteY338" fmla="*/ 184832 h 834218"/>
                <a:gd name="connsiteX339" fmla="*/ 2582005 w 3024845"/>
                <a:gd name="connsiteY339" fmla="*/ 192398 h 834218"/>
                <a:gd name="connsiteX340" fmla="*/ 2608352 w 3024845"/>
                <a:gd name="connsiteY340" fmla="*/ 192398 h 834218"/>
                <a:gd name="connsiteX341" fmla="*/ 2608352 w 3024845"/>
                <a:gd name="connsiteY341" fmla="*/ 447488 h 834218"/>
                <a:gd name="connsiteX342" fmla="*/ 2630646 w 3024845"/>
                <a:gd name="connsiteY342" fmla="*/ 447488 h 834218"/>
                <a:gd name="connsiteX343" fmla="*/ 2630646 w 3024845"/>
                <a:gd name="connsiteY343" fmla="*/ 443164 h 834218"/>
                <a:gd name="connsiteX344" fmla="*/ 2642806 w 3024845"/>
                <a:gd name="connsiteY344" fmla="*/ 443164 h 834218"/>
                <a:gd name="connsiteX345" fmla="*/ 2642806 w 3024845"/>
                <a:gd name="connsiteY345" fmla="*/ 447488 h 834218"/>
                <a:gd name="connsiteX346" fmla="*/ 2667126 w 3024845"/>
                <a:gd name="connsiteY346" fmla="*/ 447488 h 834218"/>
                <a:gd name="connsiteX347" fmla="*/ 2667126 w 3024845"/>
                <a:gd name="connsiteY347" fmla="*/ 434517 h 834218"/>
                <a:gd name="connsiteX348" fmla="*/ 2695500 w 3024845"/>
                <a:gd name="connsiteY348" fmla="*/ 434517 h 834218"/>
                <a:gd name="connsiteX349" fmla="*/ 2707660 w 3024845"/>
                <a:gd name="connsiteY349" fmla="*/ 430193 h 834218"/>
                <a:gd name="connsiteX350" fmla="*/ 2727927 w 3024845"/>
                <a:gd name="connsiteY350" fmla="*/ 434517 h 834218"/>
                <a:gd name="connsiteX351" fmla="*/ 2727927 w 3024845"/>
                <a:gd name="connsiteY351" fmla="*/ 417223 h 834218"/>
                <a:gd name="connsiteX352" fmla="*/ 2736034 w 3024845"/>
                <a:gd name="connsiteY352" fmla="*/ 417223 h 834218"/>
                <a:gd name="connsiteX353" fmla="*/ 2736034 w 3024845"/>
                <a:gd name="connsiteY353" fmla="*/ 404252 h 834218"/>
                <a:gd name="connsiteX354" fmla="*/ 2792781 w 3024845"/>
                <a:gd name="connsiteY354" fmla="*/ 404252 h 834218"/>
                <a:gd name="connsiteX355" fmla="*/ 2792781 w 3024845"/>
                <a:gd name="connsiteY355" fmla="*/ 373987 h 834218"/>
                <a:gd name="connsiteX356" fmla="*/ 2811021 w 3024845"/>
                <a:gd name="connsiteY356" fmla="*/ 373987 h 834218"/>
                <a:gd name="connsiteX357" fmla="*/ 2811021 w 3024845"/>
                <a:gd name="connsiteY357" fmla="*/ 367502 h 834218"/>
                <a:gd name="connsiteX358" fmla="*/ 2823181 w 3024845"/>
                <a:gd name="connsiteY358" fmla="*/ 367502 h 834218"/>
                <a:gd name="connsiteX359" fmla="*/ 2823181 w 3024845"/>
                <a:gd name="connsiteY359" fmla="*/ 373987 h 834218"/>
                <a:gd name="connsiteX360" fmla="*/ 2839395 w 3024845"/>
                <a:gd name="connsiteY360" fmla="*/ 373987 h 834218"/>
                <a:gd name="connsiteX361" fmla="*/ 2839395 w 3024845"/>
                <a:gd name="connsiteY361" fmla="*/ 423708 h 834218"/>
                <a:gd name="connsiteX362" fmla="*/ 2871822 w 3024845"/>
                <a:gd name="connsiteY362" fmla="*/ 423708 h 834218"/>
                <a:gd name="connsiteX363" fmla="*/ 2871822 w 3024845"/>
                <a:gd name="connsiteY363" fmla="*/ 397767 h 834218"/>
                <a:gd name="connsiteX364" fmla="*/ 2910329 w 3024845"/>
                <a:gd name="connsiteY364" fmla="*/ 397767 h 834218"/>
                <a:gd name="connsiteX365" fmla="*/ 2910329 w 3024845"/>
                <a:gd name="connsiteY365" fmla="*/ 367502 h 834218"/>
                <a:gd name="connsiteX366" fmla="*/ 2958970 w 3024845"/>
                <a:gd name="connsiteY366" fmla="*/ 367502 h 834218"/>
                <a:gd name="connsiteX367" fmla="*/ 2958970 w 3024845"/>
                <a:gd name="connsiteY367" fmla="*/ 478658 h 834218"/>
                <a:gd name="connsiteX368" fmla="*/ 2958970 w 3024845"/>
                <a:gd name="connsiteY368" fmla="*/ 492437 h 834218"/>
                <a:gd name="connsiteX369" fmla="*/ 3024845 w 3024845"/>
                <a:gd name="connsiteY369" fmla="*/ 492437 h 834218"/>
                <a:gd name="connsiteX370" fmla="*/ 3024845 w 3024845"/>
                <a:gd name="connsiteY370" fmla="*/ 834218 h 834218"/>
                <a:gd name="connsiteX371" fmla="*/ 2054 w 3024845"/>
                <a:gd name="connsiteY371" fmla="*/ 831885 h 834218"/>
                <a:gd name="connsiteX372" fmla="*/ 0 w 3024845"/>
                <a:gd name="connsiteY372" fmla="*/ 397767 h 834218"/>
                <a:gd name="connsiteX373" fmla="*/ 20267 w 3024845"/>
                <a:gd name="connsiteY373" fmla="*/ 397767 h 834218"/>
                <a:gd name="connsiteX374" fmla="*/ 20774 w 3024845"/>
                <a:gd name="connsiteY374" fmla="*/ 396686 h 834218"/>
                <a:gd name="connsiteX375" fmla="*/ 24320 w 3024845"/>
                <a:gd name="connsiteY375" fmla="*/ 389120 h 834218"/>
                <a:gd name="connsiteX376" fmla="*/ 26094 w 3024845"/>
                <a:gd name="connsiteY376" fmla="*/ 389390 h 834218"/>
                <a:gd name="connsiteX377" fmla="*/ 38507 w 3024845"/>
                <a:gd name="connsiteY377" fmla="*/ 391281 h 834218"/>
                <a:gd name="connsiteX378" fmla="*/ 39014 w 3024845"/>
                <a:gd name="connsiteY378" fmla="*/ 392633 h 834218"/>
                <a:gd name="connsiteX379" fmla="*/ 42560 w 3024845"/>
                <a:gd name="connsiteY379" fmla="*/ 402090 h 834218"/>
                <a:gd name="connsiteX380" fmla="*/ 68907 w 3024845"/>
                <a:gd name="connsiteY380" fmla="*/ 404252 h 834218"/>
                <a:gd name="connsiteX381" fmla="*/ 68907 w 3024845"/>
                <a:gd name="connsiteY381" fmla="*/ 281031 h 834218"/>
                <a:gd name="connsiteX382" fmla="*/ 70934 w 3024845"/>
                <a:gd name="connsiteY382" fmla="*/ 281031 h 834218"/>
                <a:gd name="connsiteX383" fmla="*/ 85121 w 3024845"/>
                <a:gd name="connsiteY383" fmla="*/ 281031 h 834218"/>
                <a:gd name="connsiteX384" fmla="*/ 85121 w 3024845"/>
                <a:gd name="connsiteY384" fmla="*/ 144839 h 834218"/>
                <a:gd name="connsiteX385" fmla="*/ 86894 w 3024845"/>
                <a:gd name="connsiteY385" fmla="*/ 144839 h 834218"/>
                <a:gd name="connsiteX386" fmla="*/ 99308 w 3024845"/>
                <a:gd name="connsiteY386" fmla="*/ 144839 h 834218"/>
                <a:gd name="connsiteX387" fmla="*/ 99308 w 3024845"/>
                <a:gd name="connsiteY387" fmla="*/ 30265 h 834218"/>
                <a:gd name="connsiteX388" fmla="*/ 103361 w 3024845"/>
                <a:gd name="connsiteY388" fmla="*/ 2161 h 834218"/>
                <a:gd name="connsiteX0" fmla="*/ 103361 w 3024845"/>
                <a:gd name="connsiteY0" fmla="*/ 2161 h 834218"/>
                <a:gd name="connsiteX1" fmla="*/ 200642 w 3024845"/>
                <a:gd name="connsiteY1" fmla="*/ 0 h 834218"/>
                <a:gd name="connsiteX2" fmla="*/ 202669 w 3024845"/>
                <a:gd name="connsiteY2" fmla="*/ 0 h 834218"/>
                <a:gd name="connsiteX3" fmla="*/ 220909 w 3024845"/>
                <a:gd name="connsiteY3" fmla="*/ 144839 h 834218"/>
                <a:gd name="connsiteX4" fmla="*/ 223189 w 3024845"/>
                <a:gd name="connsiteY4" fmla="*/ 144839 h 834218"/>
                <a:gd name="connsiteX5" fmla="*/ 239150 w 3024845"/>
                <a:gd name="connsiteY5" fmla="*/ 144839 h 834218"/>
                <a:gd name="connsiteX6" fmla="*/ 239150 w 3024845"/>
                <a:gd name="connsiteY6" fmla="*/ 285354 h 834218"/>
                <a:gd name="connsiteX7" fmla="*/ 240670 w 3024845"/>
                <a:gd name="connsiteY7" fmla="*/ 285084 h 834218"/>
                <a:gd name="connsiteX8" fmla="*/ 251310 w 3024845"/>
                <a:gd name="connsiteY8" fmla="*/ 283193 h 834218"/>
                <a:gd name="connsiteX9" fmla="*/ 249283 w 3024845"/>
                <a:gd name="connsiteY9" fmla="*/ 371825 h 834218"/>
                <a:gd name="connsiteX10" fmla="*/ 250803 w 3024845"/>
                <a:gd name="connsiteY10" fmla="*/ 372096 h 834218"/>
                <a:gd name="connsiteX11" fmla="*/ 261443 w 3024845"/>
                <a:gd name="connsiteY11" fmla="*/ 373987 h 834218"/>
                <a:gd name="connsiteX12" fmla="*/ 261696 w 3024845"/>
                <a:gd name="connsiteY12" fmla="*/ 374798 h 834218"/>
                <a:gd name="connsiteX13" fmla="*/ 263470 w 3024845"/>
                <a:gd name="connsiteY13" fmla="*/ 380473 h 834218"/>
                <a:gd name="connsiteX14" fmla="*/ 264230 w 3024845"/>
                <a:gd name="connsiteY14" fmla="*/ 378041 h 834218"/>
                <a:gd name="connsiteX15" fmla="*/ 269550 w 3024845"/>
                <a:gd name="connsiteY15" fmla="*/ 361017 h 834218"/>
                <a:gd name="connsiteX16" fmla="*/ 271323 w 3024845"/>
                <a:gd name="connsiteY16" fmla="*/ 361017 h 834218"/>
                <a:gd name="connsiteX17" fmla="*/ 283737 w 3024845"/>
                <a:gd name="connsiteY17" fmla="*/ 361017 h 834218"/>
                <a:gd name="connsiteX18" fmla="*/ 283737 w 3024845"/>
                <a:gd name="connsiteY18" fmla="*/ 393443 h 834218"/>
                <a:gd name="connsiteX19" fmla="*/ 284750 w 3024845"/>
                <a:gd name="connsiteY19" fmla="*/ 393984 h 834218"/>
                <a:gd name="connsiteX20" fmla="*/ 291844 w 3024845"/>
                <a:gd name="connsiteY20" fmla="*/ 397767 h 834218"/>
                <a:gd name="connsiteX21" fmla="*/ 291844 w 3024845"/>
                <a:gd name="connsiteY21" fmla="*/ 399118 h 834218"/>
                <a:gd name="connsiteX22" fmla="*/ 291844 w 3024845"/>
                <a:gd name="connsiteY22" fmla="*/ 408576 h 834218"/>
                <a:gd name="connsiteX23" fmla="*/ 336431 w 3024845"/>
                <a:gd name="connsiteY23" fmla="*/ 408576 h 834218"/>
                <a:gd name="connsiteX24" fmla="*/ 336431 w 3024845"/>
                <a:gd name="connsiteY24" fmla="*/ 409657 h 834218"/>
                <a:gd name="connsiteX25" fmla="*/ 336431 w 3024845"/>
                <a:gd name="connsiteY25" fmla="*/ 417223 h 834218"/>
                <a:gd name="connsiteX26" fmla="*/ 338457 w 3024845"/>
                <a:gd name="connsiteY26" fmla="*/ 417223 h 834218"/>
                <a:gd name="connsiteX27" fmla="*/ 352644 w 3024845"/>
                <a:gd name="connsiteY27" fmla="*/ 417223 h 834218"/>
                <a:gd name="connsiteX28" fmla="*/ 352644 w 3024845"/>
                <a:gd name="connsiteY28" fmla="*/ 386958 h 834218"/>
                <a:gd name="connsiteX29" fmla="*/ 397231 w 3024845"/>
                <a:gd name="connsiteY29" fmla="*/ 386958 h 834218"/>
                <a:gd name="connsiteX30" fmla="*/ 397231 w 3024845"/>
                <a:gd name="connsiteY30" fmla="*/ 385607 h 834218"/>
                <a:gd name="connsiteX31" fmla="*/ 397231 w 3024845"/>
                <a:gd name="connsiteY31" fmla="*/ 376149 h 834218"/>
                <a:gd name="connsiteX32" fmla="*/ 398245 w 3024845"/>
                <a:gd name="connsiteY32" fmla="*/ 376149 h 834218"/>
                <a:gd name="connsiteX33" fmla="*/ 405338 w 3024845"/>
                <a:gd name="connsiteY33" fmla="*/ 376149 h 834218"/>
                <a:gd name="connsiteX34" fmla="*/ 405338 w 3024845"/>
                <a:gd name="connsiteY34" fmla="*/ 374258 h 834218"/>
                <a:gd name="connsiteX35" fmla="*/ 405338 w 3024845"/>
                <a:gd name="connsiteY35" fmla="*/ 361017 h 834218"/>
                <a:gd name="connsiteX36" fmla="*/ 406098 w 3024845"/>
                <a:gd name="connsiteY36" fmla="*/ 361017 h 834218"/>
                <a:gd name="connsiteX37" fmla="*/ 411418 w 3024845"/>
                <a:gd name="connsiteY37" fmla="*/ 361017 h 834218"/>
                <a:gd name="connsiteX38" fmla="*/ 411418 w 3024845"/>
                <a:gd name="connsiteY38" fmla="*/ 359936 h 834218"/>
                <a:gd name="connsiteX39" fmla="*/ 411418 w 3024845"/>
                <a:gd name="connsiteY39" fmla="*/ 352369 h 834218"/>
                <a:gd name="connsiteX40" fmla="*/ 413445 w 3024845"/>
                <a:gd name="connsiteY40" fmla="*/ 352369 h 834218"/>
                <a:gd name="connsiteX41" fmla="*/ 427632 w 3024845"/>
                <a:gd name="connsiteY41" fmla="*/ 352369 h 834218"/>
                <a:gd name="connsiteX42" fmla="*/ 427632 w 3024845"/>
                <a:gd name="connsiteY42" fmla="*/ 353450 h 834218"/>
                <a:gd name="connsiteX43" fmla="*/ 427632 w 3024845"/>
                <a:gd name="connsiteY43" fmla="*/ 361017 h 834218"/>
                <a:gd name="connsiteX44" fmla="*/ 449925 w 3024845"/>
                <a:gd name="connsiteY44" fmla="*/ 361017 h 834218"/>
                <a:gd name="connsiteX45" fmla="*/ 449925 w 3024845"/>
                <a:gd name="connsiteY45" fmla="*/ 359125 h 834218"/>
                <a:gd name="connsiteX46" fmla="*/ 449925 w 3024845"/>
                <a:gd name="connsiteY46" fmla="*/ 345884 h 834218"/>
                <a:gd name="connsiteX47" fmla="*/ 451699 w 3024845"/>
                <a:gd name="connsiteY47" fmla="*/ 345884 h 834218"/>
                <a:gd name="connsiteX48" fmla="*/ 464112 w 3024845"/>
                <a:gd name="connsiteY48" fmla="*/ 345884 h 834218"/>
                <a:gd name="connsiteX49" fmla="*/ 464112 w 3024845"/>
                <a:gd name="connsiteY49" fmla="*/ 369664 h 834218"/>
                <a:gd name="connsiteX50" fmla="*/ 465126 w 3024845"/>
                <a:gd name="connsiteY50" fmla="*/ 369664 h 834218"/>
                <a:gd name="connsiteX51" fmla="*/ 472219 w 3024845"/>
                <a:gd name="connsiteY51" fmla="*/ 369664 h 834218"/>
                <a:gd name="connsiteX52" fmla="*/ 472219 w 3024845"/>
                <a:gd name="connsiteY52" fmla="*/ 368583 h 834218"/>
                <a:gd name="connsiteX53" fmla="*/ 472219 w 3024845"/>
                <a:gd name="connsiteY53" fmla="*/ 361017 h 834218"/>
                <a:gd name="connsiteX54" fmla="*/ 473992 w 3024845"/>
                <a:gd name="connsiteY54" fmla="*/ 361017 h 834218"/>
                <a:gd name="connsiteX55" fmla="*/ 486406 w 3024845"/>
                <a:gd name="connsiteY55" fmla="*/ 361017 h 834218"/>
                <a:gd name="connsiteX56" fmla="*/ 486406 w 3024845"/>
                <a:gd name="connsiteY56" fmla="*/ 386958 h 834218"/>
                <a:gd name="connsiteX57" fmla="*/ 488433 w 3024845"/>
                <a:gd name="connsiteY57" fmla="*/ 386958 h 834218"/>
                <a:gd name="connsiteX58" fmla="*/ 502619 w 3024845"/>
                <a:gd name="connsiteY58" fmla="*/ 386958 h 834218"/>
                <a:gd name="connsiteX59" fmla="*/ 502619 w 3024845"/>
                <a:gd name="connsiteY59" fmla="*/ 388579 h 834218"/>
                <a:gd name="connsiteX60" fmla="*/ 502619 w 3024845"/>
                <a:gd name="connsiteY60" fmla="*/ 399929 h 834218"/>
                <a:gd name="connsiteX61" fmla="*/ 503379 w 3024845"/>
                <a:gd name="connsiteY61" fmla="*/ 399929 h 834218"/>
                <a:gd name="connsiteX62" fmla="*/ 508700 w 3024845"/>
                <a:gd name="connsiteY62" fmla="*/ 399929 h 834218"/>
                <a:gd name="connsiteX63" fmla="*/ 508700 w 3024845"/>
                <a:gd name="connsiteY63" fmla="*/ 399118 h 834218"/>
                <a:gd name="connsiteX64" fmla="*/ 508700 w 3024845"/>
                <a:gd name="connsiteY64" fmla="*/ 393443 h 834218"/>
                <a:gd name="connsiteX65" fmla="*/ 539100 w 3024845"/>
                <a:gd name="connsiteY65" fmla="*/ 393443 h 834218"/>
                <a:gd name="connsiteX66" fmla="*/ 539100 w 3024845"/>
                <a:gd name="connsiteY66" fmla="*/ 417223 h 834218"/>
                <a:gd name="connsiteX67" fmla="*/ 540113 w 3024845"/>
                <a:gd name="connsiteY67" fmla="*/ 417223 h 834218"/>
                <a:gd name="connsiteX68" fmla="*/ 547207 w 3024845"/>
                <a:gd name="connsiteY68" fmla="*/ 417223 h 834218"/>
                <a:gd name="connsiteX69" fmla="*/ 547207 w 3024845"/>
                <a:gd name="connsiteY69" fmla="*/ 418304 h 834218"/>
                <a:gd name="connsiteX70" fmla="*/ 547207 w 3024845"/>
                <a:gd name="connsiteY70" fmla="*/ 425870 h 834218"/>
                <a:gd name="connsiteX71" fmla="*/ 547967 w 3024845"/>
                <a:gd name="connsiteY71" fmla="*/ 425870 h 834218"/>
                <a:gd name="connsiteX72" fmla="*/ 553287 w 3024845"/>
                <a:gd name="connsiteY72" fmla="*/ 425870 h 834218"/>
                <a:gd name="connsiteX73" fmla="*/ 553287 w 3024845"/>
                <a:gd name="connsiteY73" fmla="*/ 423708 h 834218"/>
                <a:gd name="connsiteX74" fmla="*/ 553287 w 3024845"/>
                <a:gd name="connsiteY74" fmla="*/ 408576 h 834218"/>
                <a:gd name="connsiteX75" fmla="*/ 554300 w 3024845"/>
                <a:gd name="connsiteY75" fmla="*/ 408576 h 834218"/>
                <a:gd name="connsiteX76" fmla="*/ 561394 w 3024845"/>
                <a:gd name="connsiteY76" fmla="*/ 408576 h 834218"/>
                <a:gd name="connsiteX77" fmla="*/ 561394 w 3024845"/>
                <a:gd name="connsiteY77" fmla="*/ 409657 h 834218"/>
                <a:gd name="connsiteX78" fmla="*/ 561394 w 3024845"/>
                <a:gd name="connsiteY78" fmla="*/ 417223 h 834218"/>
                <a:gd name="connsiteX79" fmla="*/ 566714 w 3024845"/>
                <a:gd name="connsiteY79" fmla="*/ 415230 h 834218"/>
                <a:gd name="connsiteX80" fmla="*/ 567474 w 3024845"/>
                <a:gd name="connsiteY80" fmla="*/ 414250 h 834218"/>
                <a:gd name="connsiteX81" fmla="*/ 567474 w 3024845"/>
                <a:gd name="connsiteY81" fmla="*/ 408576 h 834218"/>
                <a:gd name="connsiteX82" fmla="*/ 605981 w 3024845"/>
                <a:gd name="connsiteY82" fmla="*/ 408576 h 834218"/>
                <a:gd name="connsiteX83" fmla="*/ 605981 w 3024845"/>
                <a:gd name="connsiteY83" fmla="*/ 432355 h 834218"/>
                <a:gd name="connsiteX84" fmla="*/ 608007 w 3024845"/>
                <a:gd name="connsiteY84" fmla="*/ 432355 h 834218"/>
                <a:gd name="connsiteX85" fmla="*/ 622194 w 3024845"/>
                <a:gd name="connsiteY85" fmla="*/ 432355 h 834218"/>
                <a:gd name="connsiteX86" fmla="*/ 622194 w 3024845"/>
                <a:gd name="connsiteY86" fmla="*/ 433436 h 834218"/>
                <a:gd name="connsiteX87" fmla="*/ 622194 w 3024845"/>
                <a:gd name="connsiteY87" fmla="*/ 441002 h 834218"/>
                <a:gd name="connsiteX88" fmla="*/ 623968 w 3024845"/>
                <a:gd name="connsiteY88" fmla="*/ 441002 h 834218"/>
                <a:gd name="connsiteX89" fmla="*/ 636381 w 3024845"/>
                <a:gd name="connsiteY89" fmla="*/ 441002 h 834218"/>
                <a:gd name="connsiteX90" fmla="*/ 636381 w 3024845"/>
                <a:gd name="connsiteY90" fmla="*/ 417223 h 834218"/>
                <a:gd name="connsiteX91" fmla="*/ 637394 w 3024845"/>
                <a:gd name="connsiteY91" fmla="*/ 417223 h 834218"/>
                <a:gd name="connsiteX92" fmla="*/ 644488 w 3024845"/>
                <a:gd name="connsiteY92" fmla="*/ 417223 h 834218"/>
                <a:gd name="connsiteX93" fmla="*/ 644488 w 3024845"/>
                <a:gd name="connsiteY93" fmla="*/ 384796 h 834218"/>
                <a:gd name="connsiteX94" fmla="*/ 645501 w 3024845"/>
                <a:gd name="connsiteY94" fmla="*/ 384796 h 834218"/>
                <a:gd name="connsiteX95" fmla="*/ 652595 w 3024845"/>
                <a:gd name="connsiteY95" fmla="*/ 384796 h 834218"/>
                <a:gd name="connsiteX96" fmla="*/ 652595 w 3024845"/>
                <a:gd name="connsiteY96" fmla="*/ 382905 h 834218"/>
                <a:gd name="connsiteX97" fmla="*/ 652595 w 3024845"/>
                <a:gd name="connsiteY97" fmla="*/ 369664 h 834218"/>
                <a:gd name="connsiteX98" fmla="*/ 651328 w 3024845"/>
                <a:gd name="connsiteY98" fmla="*/ 368042 h 834218"/>
                <a:gd name="connsiteX99" fmla="*/ 656648 w 3024845"/>
                <a:gd name="connsiteY99" fmla="*/ 356693 h 834218"/>
                <a:gd name="connsiteX100" fmla="*/ 664755 w 3024845"/>
                <a:gd name="connsiteY100" fmla="*/ 384796 h 834218"/>
                <a:gd name="connsiteX101" fmla="*/ 665515 w 3024845"/>
                <a:gd name="connsiteY101" fmla="*/ 384796 h 834218"/>
                <a:gd name="connsiteX102" fmla="*/ 670835 w 3024845"/>
                <a:gd name="connsiteY102" fmla="*/ 384796 h 834218"/>
                <a:gd name="connsiteX103" fmla="*/ 670835 w 3024845"/>
                <a:gd name="connsiteY103" fmla="*/ 278869 h 834218"/>
                <a:gd name="connsiteX104" fmla="*/ 672355 w 3024845"/>
                <a:gd name="connsiteY104" fmla="*/ 278869 h 834218"/>
                <a:gd name="connsiteX105" fmla="*/ 682995 w 3024845"/>
                <a:gd name="connsiteY105" fmla="*/ 278869 h 834218"/>
                <a:gd name="connsiteX106" fmla="*/ 682995 w 3024845"/>
                <a:gd name="connsiteY106" fmla="*/ 231310 h 834218"/>
                <a:gd name="connsiteX107" fmla="*/ 709342 w 3024845"/>
                <a:gd name="connsiteY107" fmla="*/ 231310 h 834218"/>
                <a:gd name="connsiteX108" fmla="*/ 709342 w 3024845"/>
                <a:gd name="connsiteY108" fmla="*/ 209692 h 834218"/>
                <a:gd name="connsiteX109" fmla="*/ 743796 w 3024845"/>
                <a:gd name="connsiteY109" fmla="*/ 209692 h 834218"/>
                <a:gd name="connsiteX110" fmla="*/ 743796 w 3024845"/>
                <a:gd name="connsiteY110" fmla="*/ 212124 h 834218"/>
                <a:gd name="connsiteX111" fmla="*/ 743796 w 3024845"/>
                <a:gd name="connsiteY111" fmla="*/ 229148 h 834218"/>
                <a:gd name="connsiteX112" fmla="*/ 746076 w 3024845"/>
                <a:gd name="connsiteY112" fmla="*/ 229148 h 834218"/>
                <a:gd name="connsiteX113" fmla="*/ 762036 w 3024845"/>
                <a:gd name="connsiteY113" fmla="*/ 229148 h 834218"/>
                <a:gd name="connsiteX114" fmla="*/ 762036 w 3024845"/>
                <a:gd name="connsiteY114" fmla="*/ 276707 h 834218"/>
                <a:gd name="connsiteX115" fmla="*/ 763049 w 3024845"/>
                <a:gd name="connsiteY115" fmla="*/ 276707 h 834218"/>
                <a:gd name="connsiteX116" fmla="*/ 770143 w 3024845"/>
                <a:gd name="connsiteY116" fmla="*/ 276707 h 834218"/>
                <a:gd name="connsiteX117" fmla="*/ 784330 w 3024845"/>
                <a:gd name="connsiteY117" fmla="*/ 281031 h 834218"/>
                <a:gd name="connsiteX118" fmla="*/ 784330 w 3024845"/>
                <a:gd name="connsiteY118" fmla="*/ 319943 h 834218"/>
                <a:gd name="connsiteX119" fmla="*/ 785343 w 3024845"/>
                <a:gd name="connsiteY119" fmla="*/ 319943 h 834218"/>
                <a:gd name="connsiteX120" fmla="*/ 792436 w 3024845"/>
                <a:gd name="connsiteY120" fmla="*/ 319943 h 834218"/>
                <a:gd name="connsiteX121" fmla="*/ 792436 w 3024845"/>
                <a:gd name="connsiteY121" fmla="*/ 321564 h 834218"/>
                <a:gd name="connsiteX122" fmla="*/ 792436 w 3024845"/>
                <a:gd name="connsiteY122" fmla="*/ 332913 h 834218"/>
                <a:gd name="connsiteX123" fmla="*/ 794463 w 3024845"/>
                <a:gd name="connsiteY123" fmla="*/ 332913 h 834218"/>
                <a:gd name="connsiteX124" fmla="*/ 808650 w 3024845"/>
                <a:gd name="connsiteY124" fmla="*/ 332913 h 834218"/>
                <a:gd name="connsiteX125" fmla="*/ 814730 w 3024845"/>
                <a:gd name="connsiteY125" fmla="*/ 339399 h 834218"/>
                <a:gd name="connsiteX126" fmla="*/ 814730 w 3024845"/>
                <a:gd name="connsiteY126" fmla="*/ 361017 h 834218"/>
                <a:gd name="connsiteX127" fmla="*/ 817010 w 3024845"/>
                <a:gd name="connsiteY127" fmla="*/ 361017 h 834218"/>
                <a:gd name="connsiteX128" fmla="*/ 832970 w 3024845"/>
                <a:gd name="connsiteY128" fmla="*/ 361017 h 834218"/>
                <a:gd name="connsiteX129" fmla="*/ 832970 w 3024845"/>
                <a:gd name="connsiteY129" fmla="*/ 362097 h 834218"/>
                <a:gd name="connsiteX130" fmla="*/ 832970 w 3024845"/>
                <a:gd name="connsiteY130" fmla="*/ 369664 h 834218"/>
                <a:gd name="connsiteX131" fmla="*/ 834237 w 3024845"/>
                <a:gd name="connsiteY131" fmla="*/ 369664 h 834218"/>
                <a:gd name="connsiteX132" fmla="*/ 843104 w 3024845"/>
                <a:gd name="connsiteY132" fmla="*/ 369664 h 834218"/>
                <a:gd name="connsiteX133" fmla="*/ 843104 w 3024845"/>
                <a:gd name="connsiteY133" fmla="*/ 371825 h 834218"/>
                <a:gd name="connsiteX134" fmla="*/ 843104 w 3024845"/>
                <a:gd name="connsiteY134" fmla="*/ 386958 h 834218"/>
                <a:gd name="connsiteX135" fmla="*/ 847157 w 3024845"/>
                <a:gd name="connsiteY135" fmla="*/ 385066 h 834218"/>
                <a:gd name="connsiteX136" fmla="*/ 847157 w 3024845"/>
                <a:gd name="connsiteY136" fmla="*/ 371825 h 834218"/>
                <a:gd name="connsiteX137" fmla="*/ 848170 w 3024845"/>
                <a:gd name="connsiteY137" fmla="*/ 371825 h 834218"/>
                <a:gd name="connsiteX138" fmla="*/ 855264 w 3024845"/>
                <a:gd name="connsiteY138" fmla="*/ 371825 h 834218"/>
                <a:gd name="connsiteX139" fmla="*/ 855264 w 3024845"/>
                <a:gd name="connsiteY139" fmla="*/ 373447 h 834218"/>
                <a:gd name="connsiteX140" fmla="*/ 855264 w 3024845"/>
                <a:gd name="connsiteY140" fmla="*/ 384796 h 834218"/>
                <a:gd name="connsiteX141" fmla="*/ 856024 w 3024845"/>
                <a:gd name="connsiteY141" fmla="*/ 384796 h 834218"/>
                <a:gd name="connsiteX142" fmla="*/ 861344 w 3024845"/>
                <a:gd name="connsiteY142" fmla="*/ 384796 h 834218"/>
                <a:gd name="connsiteX143" fmla="*/ 909984 w 3024845"/>
                <a:gd name="connsiteY143" fmla="*/ 380473 h 834218"/>
                <a:gd name="connsiteX144" fmla="*/ 909984 w 3024845"/>
                <a:gd name="connsiteY144" fmla="*/ 381824 h 834218"/>
                <a:gd name="connsiteX145" fmla="*/ 909984 w 3024845"/>
                <a:gd name="connsiteY145" fmla="*/ 391281 h 834218"/>
                <a:gd name="connsiteX146" fmla="*/ 910744 w 3024845"/>
                <a:gd name="connsiteY146" fmla="*/ 391281 h 834218"/>
                <a:gd name="connsiteX147" fmla="*/ 916065 w 3024845"/>
                <a:gd name="connsiteY147" fmla="*/ 391281 h 834218"/>
                <a:gd name="connsiteX148" fmla="*/ 916065 w 3024845"/>
                <a:gd name="connsiteY148" fmla="*/ 393443 h 834218"/>
                <a:gd name="connsiteX149" fmla="*/ 916065 w 3024845"/>
                <a:gd name="connsiteY149" fmla="*/ 408576 h 834218"/>
                <a:gd name="connsiteX150" fmla="*/ 918091 w 3024845"/>
                <a:gd name="connsiteY150" fmla="*/ 407225 h 834218"/>
                <a:gd name="connsiteX151" fmla="*/ 932278 w 3024845"/>
                <a:gd name="connsiteY151" fmla="*/ 397767 h 834218"/>
                <a:gd name="connsiteX152" fmla="*/ 938358 w 3024845"/>
                <a:gd name="connsiteY152" fmla="*/ 356693 h 834218"/>
                <a:gd name="connsiteX153" fmla="*/ 939118 w 3024845"/>
                <a:gd name="connsiteY153" fmla="*/ 356423 h 834218"/>
                <a:gd name="connsiteX154" fmla="*/ 944438 w 3024845"/>
                <a:gd name="connsiteY154" fmla="*/ 354531 h 834218"/>
                <a:gd name="connsiteX155" fmla="*/ 946465 w 3024845"/>
                <a:gd name="connsiteY155" fmla="*/ 285354 h 834218"/>
                <a:gd name="connsiteX156" fmla="*/ 948492 w 3024845"/>
                <a:gd name="connsiteY156" fmla="*/ 354531 h 834218"/>
                <a:gd name="connsiteX157" fmla="*/ 949252 w 3024845"/>
                <a:gd name="connsiteY157" fmla="*/ 354801 h 834218"/>
                <a:gd name="connsiteX158" fmla="*/ 954572 w 3024845"/>
                <a:gd name="connsiteY158" fmla="*/ 356693 h 834218"/>
                <a:gd name="connsiteX159" fmla="*/ 954572 w 3024845"/>
                <a:gd name="connsiteY159" fmla="*/ 270222 h 834218"/>
                <a:gd name="connsiteX160" fmla="*/ 958625 w 3024845"/>
                <a:gd name="connsiteY160" fmla="*/ 237795 h 834218"/>
                <a:gd name="connsiteX161" fmla="*/ 997132 w 3024845"/>
                <a:gd name="connsiteY161" fmla="*/ 237795 h 834218"/>
                <a:gd name="connsiteX162" fmla="*/ 997132 w 3024845"/>
                <a:gd name="connsiteY162" fmla="*/ 270222 h 834218"/>
                <a:gd name="connsiteX163" fmla="*/ 997892 w 3024845"/>
                <a:gd name="connsiteY163" fmla="*/ 270222 h 834218"/>
                <a:gd name="connsiteX164" fmla="*/ 1003212 w 3024845"/>
                <a:gd name="connsiteY164" fmla="*/ 270222 h 834218"/>
                <a:gd name="connsiteX165" fmla="*/ 1003212 w 3024845"/>
                <a:gd name="connsiteY165" fmla="*/ 188074 h 834218"/>
                <a:gd name="connsiteX166" fmla="*/ 1004986 w 3024845"/>
                <a:gd name="connsiteY166" fmla="*/ 188074 h 834218"/>
                <a:gd name="connsiteX167" fmla="*/ 1017399 w 3024845"/>
                <a:gd name="connsiteY167" fmla="*/ 188074 h 834218"/>
                <a:gd name="connsiteX168" fmla="*/ 1017399 w 3024845"/>
                <a:gd name="connsiteY168" fmla="*/ 186183 h 834218"/>
                <a:gd name="connsiteX169" fmla="*/ 1017399 w 3024845"/>
                <a:gd name="connsiteY169" fmla="*/ 172942 h 834218"/>
                <a:gd name="connsiteX170" fmla="*/ 1039693 w 3024845"/>
                <a:gd name="connsiteY170" fmla="*/ 172942 h 834218"/>
                <a:gd name="connsiteX171" fmla="*/ 1039693 w 3024845"/>
                <a:gd name="connsiteY171" fmla="*/ 171861 h 834218"/>
                <a:gd name="connsiteX172" fmla="*/ 1039693 w 3024845"/>
                <a:gd name="connsiteY172" fmla="*/ 164295 h 834218"/>
                <a:gd name="connsiteX173" fmla="*/ 1041466 w 3024845"/>
                <a:gd name="connsiteY173" fmla="*/ 164295 h 834218"/>
                <a:gd name="connsiteX174" fmla="*/ 1053880 w 3024845"/>
                <a:gd name="connsiteY174" fmla="*/ 164295 h 834218"/>
                <a:gd name="connsiteX175" fmla="*/ 1053880 w 3024845"/>
                <a:gd name="connsiteY175" fmla="*/ 165376 h 834218"/>
                <a:gd name="connsiteX176" fmla="*/ 1053880 w 3024845"/>
                <a:gd name="connsiteY176" fmla="*/ 172942 h 834218"/>
                <a:gd name="connsiteX177" fmla="*/ 1054640 w 3024845"/>
                <a:gd name="connsiteY177" fmla="*/ 172942 h 834218"/>
                <a:gd name="connsiteX178" fmla="*/ 1059960 w 3024845"/>
                <a:gd name="connsiteY178" fmla="*/ 172942 h 834218"/>
                <a:gd name="connsiteX179" fmla="*/ 1070093 w 3024845"/>
                <a:gd name="connsiteY179" fmla="*/ 168618 h 834218"/>
                <a:gd name="connsiteX180" fmla="*/ 1074146 w 3024845"/>
                <a:gd name="connsiteY180" fmla="*/ 171861 h 834218"/>
                <a:gd name="connsiteX181" fmla="*/ 1074146 w 3024845"/>
                <a:gd name="connsiteY181" fmla="*/ 164295 h 834218"/>
                <a:gd name="connsiteX182" fmla="*/ 1076426 w 3024845"/>
                <a:gd name="connsiteY182" fmla="*/ 164295 h 834218"/>
                <a:gd name="connsiteX183" fmla="*/ 1092387 w 3024845"/>
                <a:gd name="connsiteY183" fmla="*/ 164295 h 834218"/>
                <a:gd name="connsiteX184" fmla="*/ 1092387 w 3024845"/>
                <a:gd name="connsiteY184" fmla="*/ 165376 h 834218"/>
                <a:gd name="connsiteX185" fmla="*/ 1092387 w 3024845"/>
                <a:gd name="connsiteY185" fmla="*/ 172942 h 834218"/>
                <a:gd name="connsiteX186" fmla="*/ 1122787 w 3024845"/>
                <a:gd name="connsiteY186" fmla="*/ 172942 h 834218"/>
                <a:gd name="connsiteX187" fmla="*/ 1122787 w 3024845"/>
                <a:gd name="connsiteY187" fmla="*/ 174563 h 834218"/>
                <a:gd name="connsiteX188" fmla="*/ 1122787 w 3024845"/>
                <a:gd name="connsiteY188" fmla="*/ 185913 h 834218"/>
                <a:gd name="connsiteX189" fmla="*/ 1149134 w 3024845"/>
                <a:gd name="connsiteY189" fmla="*/ 185913 h 834218"/>
                <a:gd name="connsiteX190" fmla="*/ 1149134 w 3024845"/>
                <a:gd name="connsiteY190" fmla="*/ 216177 h 834218"/>
                <a:gd name="connsiteX191" fmla="*/ 1149894 w 3024845"/>
                <a:gd name="connsiteY191" fmla="*/ 216177 h 834218"/>
                <a:gd name="connsiteX192" fmla="*/ 1155214 w 3024845"/>
                <a:gd name="connsiteY192" fmla="*/ 216177 h 834218"/>
                <a:gd name="connsiteX193" fmla="*/ 1155214 w 3024845"/>
                <a:gd name="connsiteY193" fmla="*/ 217258 h 834218"/>
                <a:gd name="connsiteX194" fmla="*/ 1155214 w 3024845"/>
                <a:gd name="connsiteY194" fmla="*/ 224825 h 834218"/>
                <a:gd name="connsiteX195" fmla="*/ 1159268 w 3024845"/>
                <a:gd name="connsiteY195" fmla="*/ 255089 h 834218"/>
                <a:gd name="connsiteX196" fmla="*/ 1160028 w 3024845"/>
                <a:gd name="connsiteY196" fmla="*/ 255089 h 834218"/>
                <a:gd name="connsiteX197" fmla="*/ 1165348 w 3024845"/>
                <a:gd name="connsiteY197" fmla="*/ 255089 h 834218"/>
                <a:gd name="connsiteX198" fmla="*/ 1165348 w 3024845"/>
                <a:gd name="connsiteY198" fmla="*/ 255900 h 834218"/>
                <a:gd name="connsiteX199" fmla="*/ 1165348 w 3024845"/>
                <a:gd name="connsiteY199" fmla="*/ 261575 h 834218"/>
                <a:gd name="connsiteX200" fmla="*/ 1166361 w 3024845"/>
                <a:gd name="connsiteY200" fmla="*/ 261575 h 834218"/>
                <a:gd name="connsiteX201" fmla="*/ 1173454 w 3024845"/>
                <a:gd name="connsiteY201" fmla="*/ 261575 h 834218"/>
                <a:gd name="connsiteX202" fmla="*/ 1173454 w 3024845"/>
                <a:gd name="connsiteY202" fmla="*/ 291840 h 834218"/>
                <a:gd name="connsiteX203" fmla="*/ 1175481 w 3024845"/>
                <a:gd name="connsiteY203" fmla="*/ 291840 h 834218"/>
                <a:gd name="connsiteX204" fmla="*/ 1189668 w 3024845"/>
                <a:gd name="connsiteY204" fmla="*/ 291840 h 834218"/>
                <a:gd name="connsiteX205" fmla="*/ 1189668 w 3024845"/>
                <a:gd name="connsiteY205" fmla="*/ 315619 h 834218"/>
                <a:gd name="connsiteX206" fmla="*/ 1191695 w 3024845"/>
                <a:gd name="connsiteY206" fmla="*/ 317240 h 834218"/>
                <a:gd name="connsiteX207" fmla="*/ 1191695 w 3024845"/>
                <a:gd name="connsiteY207" fmla="*/ 328590 h 834218"/>
                <a:gd name="connsiteX208" fmla="*/ 1192455 w 3024845"/>
                <a:gd name="connsiteY208" fmla="*/ 328590 h 834218"/>
                <a:gd name="connsiteX209" fmla="*/ 1197775 w 3024845"/>
                <a:gd name="connsiteY209" fmla="*/ 328590 h 834218"/>
                <a:gd name="connsiteX210" fmla="*/ 1197775 w 3024845"/>
                <a:gd name="connsiteY210" fmla="*/ 352369 h 834218"/>
                <a:gd name="connsiteX211" fmla="*/ 1199041 w 3024845"/>
                <a:gd name="connsiteY211" fmla="*/ 352369 h 834218"/>
                <a:gd name="connsiteX212" fmla="*/ 1207908 w 3024845"/>
                <a:gd name="connsiteY212" fmla="*/ 352369 h 834218"/>
                <a:gd name="connsiteX213" fmla="*/ 1209935 w 3024845"/>
                <a:gd name="connsiteY213" fmla="*/ 356423 h 834218"/>
                <a:gd name="connsiteX214" fmla="*/ 1209935 w 3024845"/>
                <a:gd name="connsiteY214" fmla="*/ 369664 h 834218"/>
                <a:gd name="connsiteX215" fmla="*/ 1211455 w 3024845"/>
                <a:gd name="connsiteY215" fmla="*/ 367772 h 834218"/>
                <a:gd name="connsiteX216" fmla="*/ 1222095 w 3024845"/>
                <a:gd name="connsiteY216" fmla="*/ 354531 h 834218"/>
                <a:gd name="connsiteX217" fmla="*/ 1250469 w 3024845"/>
                <a:gd name="connsiteY217" fmla="*/ 354531 h 834218"/>
                <a:gd name="connsiteX218" fmla="*/ 1250469 w 3024845"/>
                <a:gd name="connsiteY218" fmla="*/ 441002 h 834218"/>
                <a:gd name="connsiteX219" fmla="*/ 1251229 w 3024845"/>
                <a:gd name="connsiteY219" fmla="*/ 441002 h 834218"/>
                <a:gd name="connsiteX220" fmla="*/ 1256549 w 3024845"/>
                <a:gd name="connsiteY220" fmla="*/ 441002 h 834218"/>
                <a:gd name="connsiteX221" fmla="*/ 1257309 w 3024845"/>
                <a:gd name="connsiteY221" fmla="*/ 439651 h 834218"/>
                <a:gd name="connsiteX222" fmla="*/ 1262629 w 3024845"/>
                <a:gd name="connsiteY222" fmla="*/ 430193 h 834218"/>
                <a:gd name="connsiteX223" fmla="*/ 1262629 w 3024845"/>
                <a:gd name="connsiteY223" fmla="*/ 432085 h 834218"/>
                <a:gd name="connsiteX224" fmla="*/ 1262629 w 3024845"/>
                <a:gd name="connsiteY224" fmla="*/ 445326 h 834218"/>
                <a:gd name="connsiteX225" fmla="*/ 1266682 w 3024845"/>
                <a:gd name="connsiteY225" fmla="*/ 399929 h 834218"/>
                <a:gd name="connsiteX226" fmla="*/ 1267442 w 3024845"/>
                <a:gd name="connsiteY226" fmla="*/ 399929 h 834218"/>
                <a:gd name="connsiteX227" fmla="*/ 1272762 w 3024845"/>
                <a:gd name="connsiteY227" fmla="*/ 399929 h 834218"/>
                <a:gd name="connsiteX228" fmla="*/ 1272762 w 3024845"/>
                <a:gd name="connsiteY228" fmla="*/ 335075 h 834218"/>
                <a:gd name="connsiteX229" fmla="*/ 1273776 w 3024845"/>
                <a:gd name="connsiteY229" fmla="*/ 335075 h 834218"/>
                <a:gd name="connsiteX230" fmla="*/ 1280869 w 3024845"/>
                <a:gd name="connsiteY230" fmla="*/ 335075 h 834218"/>
                <a:gd name="connsiteX231" fmla="*/ 1293029 w 3024845"/>
                <a:gd name="connsiteY231" fmla="*/ 291840 h 834218"/>
                <a:gd name="connsiteX232" fmla="*/ 1294296 w 3024845"/>
                <a:gd name="connsiteY232" fmla="*/ 291840 h 834218"/>
                <a:gd name="connsiteX233" fmla="*/ 1303163 w 3024845"/>
                <a:gd name="connsiteY233" fmla="*/ 291840 h 834218"/>
                <a:gd name="connsiteX234" fmla="*/ 1313296 w 3024845"/>
                <a:gd name="connsiteY234" fmla="*/ 335075 h 834218"/>
                <a:gd name="connsiteX235" fmla="*/ 1314309 w 3024845"/>
                <a:gd name="connsiteY235" fmla="*/ 335075 h 834218"/>
                <a:gd name="connsiteX236" fmla="*/ 1321403 w 3024845"/>
                <a:gd name="connsiteY236" fmla="*/ 335075 h 834218"/>
                <a:gd name="connsiteX237" fmla="*/ 1321403 w 3024845"/>
                <a:gd name="connsiteY237" fmla="*/ 373987 h 834218"/>
                <a:gd name="connsiteX238" fmla="*/ 1323176 w 3024845"/>
                <a:gd name="connsiteY238" fmla="*/ 373987 h 834218"/>
                <a:gd name="connsiteX239" fmla="*/ 1335590 w 3024845"/>
                <a:gd name="connsiteY239" fmla="*/ 373987 h 834218"/>
                <a:gd name="connsiteX240" fmla="*/ 1335590 w 3024845"/>
                <a:gd name="connsiteY240" fmla="*/ 376149 h 834218"/>
                <a:gd name="connsiteX241" fmla="*/ 1335590 w 3024845"/>
                <a:gd name="connsiteY241" fmla="*/ 391281 h 834218"/>
                <a:gd name="connsiteX242" fmla="*/ 1339643 w 3024845"/>
                <a:gd name="connsiteY242" fmla="*/ 389120 h 834218"/>
                <a:gd name="connsiteX243" fmla="*/ 1339643 w 3024845"/>
                <a:gd name="connsiteY243" fmla="*/ 373987 h 834218"/>
                <a:gd name="connsiteX244" fmla="*/ 1341163 w 3024845"/>
                <a:gd name="connsiteY244" fmla="*/ 373987 h 834218"/>
                <a:gd name="connsiteX245" fmla="*/ 1351803 w 3024845"/>
                <a:gd name="connsiteY245" fmla="*/ 373987 h 834218"/>
                <a:gd name="connsiteX246" fmla="*/ 1351803 w 3024845"/>
                <a:gd name="connsiteY246" fmla="*/ 375608 h 834218"/>
                <a:gd name="connsiteX247" fmla="*/ 1351803 w 3024845"/>
                <a:gd name="connsiteY247" fmla="*/ 386958 h 834218"/>
                <a:gd name="connsiteX248" fmla="*/ 1382204 w 3024845"/>
                <a:gd name="connsiteY248" fmla="*/ 386958 h 834218"/>
                <a:gd name="connsiteX249" fmla="*/ 1382204 w 3024845"/>
                <a:gd name="connsiteY249" fmla="*/ 350208 h 834218"/>
                <a:gd name="connsiteX250" fmla="*/ 1383470 w 3024845"/>
                <a:gd name="connsiteY250" fmla="*/ 350208 h 834218"/>
                <a:gd name="connsiteX251" fmla="*/ 1392337 w 3024845"/>
                <a:gd name="connsiteY251" fmla="*/ 350208 h 834218"/>
                <a:gd name="connsiteX252" fmla="*/ 1392337 w 3024845"/>
                <a:gd name="connsiteY252" fmla="*/ 371825 h 834218"/>
                <a:gd name="connsiteX253" fmla="*/ 1394364 w 3024845"/>
                <a:gd name="connsiteY253" fmla="*/ 339399 h 834218"/>
                <a:gd name="connsiteX254" fmla="*/ 1416657 w 3024845"/>
                <a:gd name="connsiteY254" fmla="*/ 339399 h 834218"/>
                <a:gd name="connsiteX255" fmla="*/ 1416657 w 3024845"/>
                <a:gd name="connsiteY255" fmla="*/ 337777 h 834218"/>
                <a:gd name="connsiteX256" fmla="*/ 1416657 w 3024845"/>
                <a:gd name="connsiteY256" fmla="*/ 326428 h 834218"/>
                <a:gd name="connsiteX257" fmla="*/ 1417417 w 3024845"/>
                <a:gd name="connsiteY257" fmla="*/ 326428 h 834218"/>
                <a:gd name="connsiteX258" fmla="*/ 1422737 w 3024845"/>
                <a:gd name="connsiteY258" fmla="*/ 326428 h 834218"/>
                <a:gd name="connsiteX259" fmla="*/ 1422737 w 3024845"/>
                <a:gd name="connsiteY259" fmla="*/ 324537 h 834218"/>
                <a:gd name="connsiteX260" fmla="*/ 1422737 w 3024845"/>
                <a:gd name="connsiteY260" fmla="*/ 311296 h 834218"/>
                <a:gd name="connsiteX261" fmla="*/ 1426791 w 3024845"/>
                <a:gd name="connsiteY261" fmla="*/ 317781 h 834218"/>
                <a:gd name="connsiteX262" fmla="*/ 1429071 w 3024845"/>
                <a:gd name="connsiteY262" fmla="*/ 317781 h 834218"/>
                <a:gd name="connsiteX263" fmla="*/ 1445031 w 3024845"/>
                <a:gd name="connsiteY263" fmla="*/ 317781 h 834218"/>
                <a:gd name="connsiteX264" fmla="*/ 1445031 w 3024845"/>
                <a:gd name="connsiteY264" fmla="*/ 316970 h 834218"/>
                <a:gd name="connsiteX265" fmla="*/ 1445031 w 3024845"/>
                <a:gd name="connsiteY265" fmla="*/ 311296 h 834218"/>
                <a:gd name="connsiteX266" fmla="*/ 1445791 w 3024845"/>
                <a:gd name="connsiteY266" fmla="*/ 311296 h 834218"/>
                <a:gd name="connsiteX267" fmla="*/ 1451111 w 3024845"/>
                <a:gd name="connsiteY267" fmla="*/ 311296 h 834218"/>
                <a:gd name="connsiteX268" fmla="*/ 1451111 w 3024845"/>
                <a:gd name="connsiteY268" fmla="*/ 312647 h 834218"/>
                <a:gd name="connsiteX269" fmla="*/ 1451111 w 3024845"/>
                <a:gd name="connsiteY269" fmla="*/ 322105 h 834218"/>
                <a:gd name="connsiteX270" fmla="*/ 1489618 w 3024845"/>
                <a:gd name="connsiteY270" fmla="*/ 322105 h 834218"/>
                <a:gd name="connsiteX271" fmla="*/ 1489618 w 3024845"/>
                <a:gd name="connsiteY271" fmla="*/ 460458 h 834218"/>
                <a:gd name="connsiteX272" fmla="*/ 1491138 w 3024845"/>
                <a:gd name="connsiteY272" fmla="*/ 460458 h 834218"/>
                <a:gd name="connsiteX273" fmla="*/ 1501778 w 3024845"/>
                <a:gd name="connsiteY273" fmla="*/ 460458 h 834218"/>
                <a:gd name="connsiteX274" fmla="*/ 1501778 w 3024845"/>
                <a:gd name="connsiteY274" fmla="*/ 447488 h 834218"/>
                <a:gd name="connsiteX275" fmla="*/ 1505832 w 3024845"/>
                <a:gd name="connsiteY275" fmla="*/ 447488 h 834218"/>
                <a:gd name="connsiteX276" fmla="*/ 1505832 w 3024845"/>
                <a:gd name="connsiteY276" fmla="*/ 460458 h 834218"/>
                <a:gd name="connsiteX277" fmla="*/ 1536232 w 3024845"/>
                <a:gd name="connsiteY277" fmla="*/ 460458 h 834218"/>
                <a:gd name="connsiteX278" fmla="*/ 1536232 w 3024845"/>
                <a:gd name="connsiteY278" fmla="*/ 430193 h 834218"/>
                <a:gd name="connsiteX279" fmla="*/ 1548392 w 3024845"/>
                <a:gd name="connsiteY279" fmla="*/ 430193 h 834218"/>
                <a:gd name="connsiteX280" fmla="*/ 1560552 w 3024845"/>
                <a:gd name="connsiteY280" fmla="*/ 428032 h 834218"/>
                <a:gd name="connsiteX281" fmla="*/ 1564606 w 3024845"/>
                <a:gd name="connsiteY281" fmla="*/ 430193 h 834218"/>
                <a:gd name="connsiteX282" fmla="*/ 1574739 w 3024845"/>
                <a:gd name="connsiteY282" fmla="*/ 430193 h 834218"/>
                <a:gd name="connsiteX283" fmla="*/ 1574739 w 3024845"/>
                <a:gd name="connsiteY283" fmla="*/ 460458 h 834218"/>
                <a:gd name="connsiteX284" fmla="*/ 1582846 w 3024845"/>
                <a:gd name="connsiteY284" fmla="*/ 460458 h 834218"/>
                <a:gd name="connsiteX285" fmla="*/ 1582846 w 3024845"/>
                <a:gd name="connsiteY285" fmla="*/ 477753 h 834218"/>
                <a:gd name="connsiteX286" fmla="*/ 1592182 w 3024845"/>
                <a:gd name="connsiteY286" fmla="*/ 478658 h 834218"/>
                <a:gd name="connsiteX287" fmla="*/ 1605140 w 3024845"/>
                <a:gd name="connsiteY287" fmla="*/ 478658 h 834218"/>
                <a:gd name="connsiteX288" fmla="*/ 1605140 w 3024845"/>
                <a:gd name="connsiteY288" fmla="*/ 462620 h 834218"/>
                <a:gd name="connsiteX289" fmla="*/ 1673096 w 3024845"/>
                <a:gd name="connsiteY289" fmla="*/ 462620 h 834218"/>
                <a:gd name="connsiteX290" fmla="*/ 1673096 w 3024845"/>
                <a:gd name="connsiteY290" fmla="*/ 377367 h 834218"/>
                <a:gd name="connsiteX291" fmla="*/ 1745104 w 3024845"/>
                <a:gd name="connsiteY291" fmla="*/ 377367 h 834218"/>
                <a:gd name="connsiteX292" fmla="*/ 1745104 w 3024845"/>
                <a:gd name="connsiteY292" fmla="*/ 456135 h 834218"/>
                <a:gd name="connsiteX293" fmla="*/ 1747008 w 3024845"/>
                <a:gd name="connsiteY293" fmla="*/ 456135 h 834218"/>
                <a:gd name="connsiteX294" fmla="*/ 1748250 w 3024845"/>
                <a:gd name="connsiteY294" fmla="*/ 478658 h 834218"/>
                <a:gd name="connsiteX295" fmla="*/ 1757926 w 3024845"/>
                <a:gd name="connsiteY295" fmla="*/ 478658 h 834218"/>
                <a:gd name="connsiteX296" fmla="*/ 1759168 w 3024845"/>
                <a:gd name="connsiteY296" fmla="*/ 456135 h 834218"/>
                <a:gd name="connsiteX297" fmla="*/ 1765248 w 3024845"/>
                <a:gd name="connsiteY297" fmla="*/ 456135 h 834218"/>
                <a:gd name="connsiteX298" fmla="*/ 1766490 w 3024845"/>
                <a:gd name="connsiteY298" fmla="*/ 478658 h 834218"/>
                <a:gd name="connsiteX299" fmla="*/ 1817112 w 3024845"/>
                <a:gd name="connsiteY299" fmla="*/ 478658 h 834218"/>
                <a:gd name="connsiteX300" fmla="*/ 1817112 w 3024845"/>
                <a:gd name="connsiteY300" fmla="*/ 315630 h 834218"/>
                <a:gd name="connsiteX301" fmla="*/ 2014439 w 3024845"/>
                <a:gd name="connsiteY301" fmla="*/ 315630 h 834218"/>
                <a:gd name="connsiteX302" fmla="*/ 2014439 w 3024845"/>
                <a:gd name="connsiteY302" fmla="*/ 478658 h 834218"/>
                <a:gd name="connsiteX303" fmla="*/ 2033136 w 3024845"/>
                <a:gd name="connsiteY303" fmla="*/ 478658 h 834218"/>
                <a:gd name="connsiteX304" fmla="*/ 2033136 w 3024845"/>
                <a:gd name="connsiteY304" fmla="*/ 395965 h 834218"/>
                <a:gd name="connsiteX305" fmla="*/ 2128256 w 3024845"/>
                <a:gd name="connsiteY305" fmla="*/ 395965 h 834218"/>
                <a:gd name="connsiteX306" fmla="*/ 2180720 w 3024845"/>
                <a:gd name="connsiteY306" fmla="*/ 330752 h 834218"/>
                <a:gd name="connsiteX307" fmla="*/ 2245574 w 3024845"/>
                <a:gd name="connsiteY307" fmla="*/ 330752 h 834218"/>
                <a:gd name="connsiteX308" fmla="*/ 2245574 w 3024845"/>
                <a:gd name="connsiteY308" fmla="*/ 406414 h 834218"/>
                <a:gd name="connsiteX309" fmla="*/ 2253681 w 3024845"/>
                <a:gd name="connsiteY309" fmla="*/ 406414 h 834218"/>
                <a:gd name="connsiteX310" fmla="*/ 2255708 w 3024845"/>
                <a:gd name="connsiteY310" fmla="*/ 399929 h 834218"/>
                <a:gd name="connsiteX311" fmla="*/ 2261788 w 3024845"/>
                <a:gd name="connsiteY311" fmla="*/ 399929 h 834218"/>
                <a:gd name="connsiteX312" fmla="*/ 2263815 w 3024845"/>
                <a:gd name="connsiteY312" fmla="*/ 408576 h 834218"/>
                <a:gd name="connsiteX313" fmla="*/ 2275975 w 3024845"/>
                <a:gd name="connsiteY313" fmla="*/ 408576 h 834218"/>
                <a:gd name="connsiteX314" fmla="*/ 2275975 w 3024845"/>
                <a:gd name="connsiteY314" fmla="*/ 402090 h 834218"/>
                <a:gd name="connsiteX315" fmla="*/ 2298268 w 3024845"/>
                <a:gd name="connsiteY315" fmla="*/ 402090 h 834218"/>
                <a:gd name="connsiteX316" fmla="*/ 2298268 w 3024845"/>
                <a:gd name="connsiteY316" fmla="*/ 408576 h 834218"/>
                <a:gd name="connsiteX317" fmla="*/ 2318535 w 3024845"/>
                <a:gd name="connsiteY317" fmla="*/ 408576 h 834218"/>
                <a:gd name="connsiteX318" fmla="*/ 2318535 w 3024845"/>
                <a:gd name="connsiteY318" fmla="*/ 453973 h 834218"/>
                <a:gd name="connsiteX319" fmla="*/ 2332722 w 3024845"/>
                <a:gd name="connsiteY319" fmla="*/ 453973 h 834218"/>
                <a:gd name="connsiteX320" fmla="*/ 2332722 w 3024845"/>
                <a:gd name="connsiteY320" fmla="*/ 441002 h 834218"/>
                <a:gd name="connsiteX321" fmla="*/ 2348936 w 3024845"/>
                <a:gd name="connsiteY321" fmla="*/ 441002 h 834218"/>
                <a:gd name="connsiteX322" fmla="*/ 2348936 w 3024845"/>
                <a:gd name="connsiteY322" fmla="*/ 261575 h 834218"/>
                <a:gd name="connsiteX323" fmla="*/ 2355016 w 3024845"/>
                <a:gd name="connsiteY323" fmla="*/ 255089 h 834218"/>
                <a:gd name="connsiteX324" fmla="*/ 2427977 w 3024845"/>
                <a:gd name="connsiteY324" fmla="*/ 255089 h 834218"/>
                <a:gd name="connsiteX325" fmla="*/ 2427977 w 3024845"/>
                <a:gd name="connsiteY325" fmla="*/ 263737 h 834218"/>
                <a:gd name="connsiteX326" fmla="*/ 2438110 w 3024845"/>
                <a:gd name="connsiteY326" fmla="*/ 263737 h 834218"/>
                <a:gd name="connsiteX327" fmla="*/ 2438110 w 3024845"/>
                <a:gd name="connsiteY327" fmla="*/ 378311 h 834218"/>
                <a:gd name="connsiteX328" fmla="*/ 2460404 w 3024845"/>
                <a:gd name="connsiteY328" fmla="*/ 378311 h 834218"/>
                <a:gd name="connsiteX329" fmla="*/ 2460404 w 3024845"/>
                <a:gd name="connsiteY329" fmla="*/ 311296 h 834218"/>
                <a:gd name="connsiteX330" fmla="*/ 2486751 w 3024845"/>
                <a:gd name="connsiteY330" fmla="*/ 311296 h 834218"/>
                <a:gd name="connsiteX331" fmla="*/ 2490804 w 3024845"/>
                <a:gd name="connsiteY331" fmla="*/ 306972 h 834218"/>
                <a:gd name="connsiteX332" fmla="*/ 2498911 w 3024845"/>
                <a:gd name="connsiteY332" fmla="*/ 306972 h 834218"/>
                <a:gd name="connsiteX333" fmla="*/ 2502964 w 3024845"/>
                <a:gd name="connsiteY333" fmla="*/ 311296 h 834218"/>
                <a:gd name="connsiteX334" fmla="*/ 2525258 w 3024845"/>
                <a:gd name="connsiteY334" fmla="*/ 311296 h 834218"/>
                <a:gd name="connsiteX335" fmla="*/ 2525258 w 3024845"/>
                <a:gd name="connsiteY335" fmla="*/ 194560 h 834218"/>
                <a:gd name="connsiteX336" fmla="*/ 2582005 w 3024845"/>
                <a:gd name="connsiteY336" fmla="*/ 183751 h 834218"/>
                <a:gd name="connsiteX337" fmla="*/ 2582005 w 3024845"/>
                <a:gd name="connsiteY337" fmla="*/ 184832 h 834218"/>
                <a:gd name="connsiteX338" fmla="*/ 2582005 w 3024845"/>
                <a:gd name="connsiteY338" fmla="*/ 192398 h 834218"/>
                <a:gd name="connsiteX339" fmla="*/ 2608352 w 3024845"/>
                <a:gd name="connsiteY339" fmla="*/ 192398 h 834218"/>
                <a:gd name="connsiteX340" fmla="*/ 2608352 w 3024845"/>
                <a:gd name="connsiteY340" fmla="*/ 447488 h 834218"/>
                <a:gd name="connsiteX341" fmla="*/ 2630646 w 3024845"/>
                <a:gd name="connsiteY341" fmla="*/ 447488 h 834218"/>
                <a:gd name="connsiteX342" fmla="*/ 2630646 w 3024845"/>
                <a:gd name="connsiteY342" fmla="*/ 443164 h 834218"/>
                <a:gd name="connsiteX343" fmla="*/ 2642806 w 3024845"/>
                <a:gd name="connsiteY343" fmla="*/ 443164 h 834218"/>
                <a:gd name="connsiteX344" fmla="*/ 2642806 w 3024845"/>
                <a:gd name="connsiteY344" fmla="*/ 447488 h 834218"/>
                <a:gd name="connsiteX345" fmla="*/ 2667126 w 3024845"/>
                <a:gd name="connsiteY345" fmla="*/ 447488 h 834218"/>
                <a:gd name="connsiteX346" fmla="*/ 2667126 w 3024845"/>
                <a:gd name="connsiteY346" fmla="*/ 434517 h 834218"/>
                <a:gd name="connsiteX347" fmla="*/ 2695500 w 3024845"/>
                <a:gd name="connsiteY347" fmla="*/ 434517 h 834218"/>
                <a:gd name="connsiteX348" fmla="*/ 2707660 w 3024845"/>
                <a:gd name="connsiteY348" fmla="*/ 430193 h 834218"/>
                <a:gd name="connsiteX349" fmla="*/ 2727927 w 3024845"/>
                <a:gd name="connsiteY349" fmla="*/ 434517 h 834218"/>
                <a:gd name="connsiteX350" fmla="*/ 2727927 w 3024845"/>
                <a:gd name="connsiteY350" fmla="*/ 417223 h 834218"/>
                <a:gd name="connsiteX351" fmla="*/ 2736034 w 3024845"/>
                <a:gd name="connsiteY351" fmla="*/ 417223 h 834218"/>
                <a:gd name="connsiteX352" fmla="*/ 2736034 w 3024845"/>
                <a:gd name="connsiteY352" fmla="*/ 404252 h 834218"/>
                <a:gd name="connsiteX353" fmla="*/ 2792781 w 3024845"/>
                <a:gd name="connsiteY353" fmla="*/ 404252 h 834218"/>
                <a:gd name="connsiteX354" fmla="*/ 2792781 w 3024845"/>
                <a:gd name="connsiteY354" fmla="*/ 373987 h 834218"/>
                <a:gd name="connsiteX355" fmla="*/ 2811021 w 3024845"/>
                <a:gd name="connsiteY355" fmla="*/ 373987 h 834218"/>
                <a:gd name="connsiteX356" fmla="*/ 2811021 w 3024845"/>
                <a:gd name="connsiteY356" fmla="*/ 367502 h 834218"/>
                <a:gd name="connsiteX357" fmla="*/ 2823181 w 3024845"/>
                <a:gd name="connsiteY357" fmla="*/ 367502 h 834218"/>
                <a:gd name="connsiteX358" fmla="*/ 2823181 w 3024845"/>
                <a:gd name="connsiteY358" fmla="*/ 373987 h 834218"/>
                <a:gd name="connsiteX359" fmla="*/ 2839395 w 3024845"/>
                <a:gd name="connsiteY359" fmla="*/ 373987 h 834218"/>
                <a:gd name="connsiteX360" fmla="*/ 2839395 w 3024845"/>
                <a:gd name="connsiteY360" fmla="*/ 423708 h 834218"/>
                <a:gd name="connsiteX361" fmla="*/ 2871822 w 3024845"/>
                <a:gd name="connsiteY361" fmla="*/ 423708 h 834218"/>
                <a:gd name="connsiteX362" fmla="*/ 2871822 w 3024845"/>
                <a:gd name="connsiteY362" fmla="*/ 397767 h 834218"/>
                <a:gd name="connsiteX363" fmla="*/ 2910329 w 3024845"/>
                <a:gd name="connsiteY363" fmla="*/ 397767 h 834218"/>
                <a:gd name="connsiteX364" fmla="*/ 2910329 w 3024845"/>
                <a:gd name="connsiteY364" fmla="*/ 367502 h 834218"/>
                <a:gd name="connsiteX365" fmla="*/ 2958970 w 3024845"/>
                <a:gd name="connsiteY365" fmla="*/ 367502 h 834218"/>
                <a:gd name="connsiteX366" fmla="*/ 2958970 w 3024845"/>
                <a:gd name="connsiteY366" fmla="*/ 478658 h 834218"/>
                <a:gd name="connsiteX367" fmla="*/ 2958970 w 3024845"/>
                <a:gd name="connsiteY367" fmla="*/ 492437 h 834218"/>
                <a:gd name="connsiteX368" fmla="*/ 3024845 w 3024845"/>
                <a:gd name="connsiteY368" fmla="*/ 492437 h 834218"/>
                <a:gd name="connsiteX369" fmla="*/ 3024845 w 3024845"/>
                <a:gd name="connsiteY369" fmla="*/ 834218 h 834218"/>
                <a:gd name="connsiteX370" fmla="*/ 2054 w 3024845"/>
                <a:gd name="connsiteY370" fmla="*/ 831885 h 834218"/>
                <a:gd name="connsiteX371" fmla="*/ 0 w 3024845"/>
                <a:gd name="connsiteY371" fmla="*/ 397767 h 834218"/>
                <a:gd name="connsiteX372" fmla="*/ 20267 w 3024845"/>
                <a:gd name="connsiteY372" fmla="*/ 397767 h 834218"/>
                <a:gd name="connsiteX373" fmla="*/ 20774 w 3024845"/>
                <a:gd name="connsiteY373" fmla="*/ 396686 h 834218"/>
                <a:gd name="connsiteX374" fmla="*/ 24320 w 3024845"/>
                <a:gd name="connsiteY374" fmla="*/ 389120 h 834218"/>
                <a:gd name="connsiteX375" fmla="*/ 26094 w 3024845"/>
                <a:gd name="connsiteY375" fmla="*/ 389390 h 834218"/>
                <a:gd name="connsiteX376" fmla="*/ 38507 w 3024845"/>
                <a:gd name="connsiteY376" fmla="*/ 391281 h 834218"/>
                <a:gd name="connsiteX377" fmla="*/ 39014 w 3024845"/>
                <a:gd name="connsiteY377" fmla="*/ 392633 h 834218"/>
                <a:gd name="connsiteX378" fmla="*/ 42560 w 3024845"/>
                <a:gd name="connsiteY378" fmla="*/ 402090 h 834218"/>
                <a:gd name="connsiteX379" fmla="*/ 68907 w 3024845"/>
                <a:gd name="connsiteY379" fmla="*/ 404252 h 834218"/>
                <a:gd name="connsiteX380" fmla="*/ 68907 w 3024845"/>
                <a:gd name="connsiteY380" fmla="*/ 281031 h 834218"/>
                <a:gd name="connsiteX381" fmla="*/ 70934 w 3024845"/>
                <a:gd name="connsiteY381" fmla="*/ 281031 h 834218"/>
                <a:gd name="connsiteX382" fmla="*/ 85121 w 3024845"/>
                <a:gd name="connsiteY382" fmla="*/ 281031 h 834218"/>
                <a:gd name="connsiteX383" fmla="*/ 85121 w 3024845"/>
                <a:gd name="connsiteY383" fmla="*/ 144839 h 834218"/>
                <a:gd name="connsiteX384" fmla="*/ 86894 w 3024845"/>
                <a:gd name="connsiteY384" fmla="*/ 144839 h 834218"/>
                <a:gd name="connsiteX385" fmla="*/ 99308 w 3024845"/>
                <a:gd name="connsiteY385" fmla="*/ 144839 h 834218"/>
                <a:gd name="connsiteX386" fmla="*/ 99308 w 3024845"/>
                <a:gd name="connsiteY386" fmla="*/ 30265 h 834218"/>
                <a:gd name="connsiteX387" fmla="*/ 103361 w 3024845"/>
                <a:gd name="connsiteY387" fmla="*/ 2161 h 834218"/>
                <a:gd name="connsiteX0" fmla="*/ 103361 w 3024845"/>
                <a:gd name="connsiteY0" fmla="*/ 2161 h 834218"/>
                <a:gd name="connsiteX1" fmla="*/ 200642 w 3024845"/>
                <a:gd name="connsiteY1" fmla="*/ 0 h 834218"/>
                <a:gd name="connsiteX2" fmla="*/ 220909 w 3024845"/>
                <a:gd name="connsiteY2" fmla="*/ 144839 h 834218"/>
                <a:gd name="connsiteX3" fmla="*/ 223189 w 3024845"/>
                <a:gd name="connsiteY3" fmla="*/ 144839 h 834218"/>
                <a:gd name="connsiteX4" fmla="*/ 239150 w 3024845"/>
                <a:gd name="connsiteY4" fmla="*/ 144839 h 834218"/>
                <a:gd name="connsiteX5" fmla="*/ 239150 w 3024845"/>
                <a:gd name="connsiteY5" fmla="*/ 285354 h 834218"/>
                <a:gd name="connsiteX6" fmla="*/ 240670 w 3024845"/>
                <a:gd name="connsiteY6" fmla="*/ 285084 h 834218"/>
                <a:gd name="connsiteX7" fmla="*/ 251310 w 3024845"/>
                <a:gd name="connsiteY7" fmla="*/ 283193 h 834218"/>
                <a:gd name="connsiteX8" fmla="*/ 249283 w 3024845"/>
                <a:gd name="connsiteY8" fmla="*/ 371825 h 834218"/>
                <a:gd name="connsiteX9" fmla="*/ 250803 w 3024845"/>
                <a:gd name="connsiteY9" fmla="*/ 372096 h 834218"/>
                <a:gd name="connsiteX10" fmla="*/ 261443 w 3024845"/>
                <a:gd name="connsiteY10" fmla="*/ 373987 h 834218"/>
                <a:gd name="connsiteX11" fmla="*/ 261696 w 3024845"/>
                <a:gd name="connsiteY11" fmla="*/ 374798 h 834218"/>
                <a:gd name="connsiteX12" fmla="*/ 263470 w 3024845"/>
                <a:gd name="connsiteY12" fmla="*/ 380473 h 834218"/>
                <a:gd name="connsiteX13" fmla="*/ 264230 w 3024845"/>
                <a:gd name="connsiteY13" fmla="*/ 378041 h 834218"/>
                <a:gd name="connsiteX14" fmla="*/ 269550 w 3024845"/>
                <a:gd name="connsiteY14" fmla="*/ 361017 h 834218"/>
                <a:gd name="connsiteX15" fmla="*/ 271323 w 3024845"/>
                <a:gd name="connsiteY15" fmla="*/ 361017 h 834218"/>
                <a:gd name="connsiteX16" fmla="*/ 283737 w 3024845"/>
                <a:gd name="connsiteY16" fmla="*/ 361017 h 834218"/>
                <a:gd name="connsiteX17" fmla="*/ 283737 w 3024845"/>
                <a:gd name="connsiteY17" fmla="*/ 393443 h 834218"/>
                <a:gd name="connsiteX18" fmla="*/ 284750 w 3024845"/>
                <a:gd name="connsiteY18" fmla="*/ 393984 h 834218"/>
                <a:gd name="connsiteX19" fmla="*/ 291844 w 3024845"/>
                <a:gd name="connsiteY19" fmla="*/ 397767 h 834218"/>
                <a:gd name="connsiteX20" fmla="*/ 291844 w 3024845"/>
                <a:gd name="connsiteY20" fmla="*/ 399118 h 834218"/>
                <a:gd name="connsiteX21" fmla="*/ 291844 w 3024845"/>
                <a:gd name="connsiteY21" fmla="*/ 408576 h 834218"/>
                <a:gd name="connsiteX22" fmla="*/ 336431 w 3024845"/>
                <a:gd name="connsiteY22" fmla="*/ 408576 h 834218"/>
                <a:gd name="connsiteX23" fmla="*/ 336431 w 3024845"/>
                <a:gd name="connsiteY23" fmla="*/ 409657 h 834218"/>
                <a:gd name="connsiteX24" fmla="*/ 336431 w 3024845"/>
                <a:gd name="connsiteY24" fmla="*/ 417223 h 834218"/>
                <a:gd name="connsiteX25" fmla="*/ 338457 w 3024845"/>
                <a:gd name="connsiteY25" fmla="*/ 417223 h 834218"/>
                <a:gd name="connsiteX26" fmla="*/ 352644 w 3024845"/>
                <a:gd name="connsiteY26" fmla="*/ 417223 h 834218"/>
                <a:gd name="connsiteX27" fmla="*/ 352644 w 3024845"/>
                <a:gd name="connsiteY27" fmla="*/ 386958 h 834218"/>
                <a:gd name="connsiteX28" fmla="*/ 397231 w 3024845"/>
                <a:gd name="connsiteY28" fmla="*/ 386958 h 834218"/>
                <a:gd name="connsiteX29" fmla="*/ 397231 w 3024845"/>
                <a:gd name="connsiteY29" fmla="*/ 385607 h 834218"/>
                <a:gd name="connsiteX30" fmla="*/ 397231 w 3024845"/>
                <a:gd name="connsiteY30" fmla="*/ 376149 h 834218"/>
                <a:gd name="connsiteX31" fmla="*/ 398245 w 3024845"/>
                <a:gd name="connsiteY31" fmla="*/ 376149 h 834218"/>
                <a:gd name="connsiteX32" fmla="*/ 405338 w 3024845"/>
                <a:gd name="connsiteY32" fmla="*/ 376149 h 834218"/>
                <a:gd name="connsiteX33" fmla="*/ 405338 w 3024845"/>
                <a:gd name="connsiteY33" fmla="*/ 374258 h 834218"/>
                <a:gd name="connsiteX34" fmla="*/ 405338 w 3024845"/>
                <a:gd name="connsiteY34" fmla="*/ 361017 h 834218"/>
                <a:gd name="connsiteX35" fmla="*/ 406098 w 3024845"/>
                <a:gd name="connsiteY35" fmla="*/ 361017 h 834218"/>
                <a:gd name="connsiteX36" fmla="*/ 411418 w 3024845"/>
                <a:gd name="connsiteY36" fmla="*/ 361017 h 834218"/>
                <a:gd name="connsiteX37" fmla="*/ 411418 w 3024845"/>
                <a:gd name="connsiteY37" fmla="*/ 359936 h 834218"/>
                <a:gd name="connsiteX38" fmla="*/ 411418 w 3024845"/>
                <a:gd name="connsiteY38" fmla="*/ 352369 h 834218"/>
                <a:gd name="connsiteX39" fmla="*/ 413445 w 3024845"/>
                <a:gd name="connsiteY39" fmla="*/ 352369 h 834218"/>
                <a:gd name="connsiteX40" fmla="*/ 427632 w 3024845"/>
                <a:gd name="connsiteY40" fmla="*/ 352369 h 834218"/>
                <a:gd name="connsiteX41" fmla="*/ 427632 w 3024845"/>
                <a:gd name="connsiteY41" fmla="*/ 353450 h 834218"/>
                <a:gd name="connsiteX42" fmla="*/ 427632 w 3024845"/>
                <a:gd name="connsiteY42" fmla="*/ 361017 h 834218"/>
                <a:gd name="connsiteX43" fmla="*/ 449925 w 3024845"/>
                <a:gd name="connsiteY43" fmla="*/ 361017 h 834218"/>
                <a:gd name="connsiteX44" fmla="*/ 449925 w 3024845"/>
                <a:gd name="connsiteY44" fmla="*/ 359125 h 834218"/>
                <a:gd name="connsiteX45" fmla="*/ 449925 w 3024845"/>
                <a:gd name="connsiteY45" fmla="*/ 345884 h 834218"/>
                <a:gd name="connsiteX46" fmla="*/ 451699 w 3024845"/>
                <a:gd name="connsiteY46" fmla="*/ 345884 h 834218"/>
                <a:gd name="connsiteX47" fmla="*/ 464112 w 3024845"/>
                <a:gd name="connsiteY47" fmla="*/ 345884 h 834218"/>
                <a:gd name="connsiteX48" fmla="*/ 464112 w 3024845"/>
                <a:gd name="connsiteY48" fmla="*/ 369664 h 834218"/>
                <a:gd name="connsiteX49" fmla="*/ 465126 w 3024845"/>
                <a:gd name="connsiteY49" fmla="*/ 369664 h 834218"/>
                <a:gd name="connsiteX50" fmla="*/ 472219 w 3024845"/>
                <a:gd name="connsiteY50" fmla="*/ 369664 h 834218"/>
                <a:gd name="connsiteX51" fmla="*/ 472219 w 3024845"/>
                <a:gd name="connsiteY51" fmla="*/ 368583 h 834218"/>
                <a:gd name="connsiteX52" fmla="*/ 472219 w 3024845"/>
                <a:gd name="connsiteY52" fmla="*/ 361017 h 834218"/>
                <a:gd name="connsiteX53" fmla="*/ 473992 w 3024845"/>
                <a:gd name="connsiteY53" fmla="*/ 361017 h 834218"/>
                <a:gd name="connsiteX54" fmla="*/ 486406 w 3024845"/>
                <a:gd name="connsiteY54" fmla="*/ 361017 h 834218"/>
                <a:gd name="connsiteX55" fmla="*/ 486406 w 3024845"/>
                <a:gd name="connsiteY55" fmla="*/ 386958 h 834218"/>
                <a:gd name="connsiteX56" fmla="*/ 488433 w 3024845"/>
                <a:gd name="connsiteY56" fmla="*/ 386958 h 834218"/>
                <a:gd name="connsiteX57" fmla="*/ 502619 w 3024845"/>
                <a:gd name="connsiteY57" fmla="*/ 386958 h 834218"/>
                <a:gd name="connsiteX58" fmla="*/ 502619 w 3024845"/>
                <a:gd name="connsiteY58" fmla="*/ 388579 h 834218"/>
                <a:gd name="connsiteX59" fmla="*/ 502619 w 3024845"/>
                <a:gd name="connsiteY59" fmla="*/ 399929 h 834218"/>
                <a:gd name="connsiteX60" fmla="*/ 503379 w 3024845"/>
                <a:gd name="connsiteY60" fmla="*/ 399929 h 834218"/>
                <a:gd name="connsiteX61" fmla="*/ 508700 w 3024845"/>
                <a:gd name="connsiteY61" fmla="*/ 399929 h 834218"/>
                <a:gd name="connsiteX62" fmla="*/ 508700 w 3024845"/>
                <a:gd name="connsiteY62" fmla="*/ 399118 h 834218"/>
                <a:gd name="connsiteX63" fmla="*/ 508700 w 3024845"/>
                <a:gd name="connsiteY63" fmla="*/ 393443 h 834218"/>
                <a:gd name="connsiteX64" fmla="*/ 539100 w 3024845"/>
                <a:gd name="connsiteY64" fmla="*/ 393443 h 834218"/>
                <a:gd name="connsiteX65" fmla="*/ 539100 w 3024845"/>
                <a:gd name="connsiteY65" fmla="*/ 417223 h 834218"/>
                <a:gd name="connsiteX66" fmla="*/ 540113 w 3024845"/>
                <a:gd name="connsiteY66" fmla="*/ 417223 h 834218"/>
                <a:gd name="connsiteX67" fmla="*/ 547207 w 3024845"/>
                <a:gd name="connsiteY67" fmla="*/ 417223 h 834218"/>
                <a:gd name="connsiteX68" fmla="*/ 547207 w 3024845"/>
                <a:gd name="connsiteY68" fmla="*/ 418304 h 834218"/>
                <a:gd name="connsiteX69" fmla="*/ 547207 w 3024845"/>
                <a:gd name="connsiteY69" fmla="*/ 425870 h 834218"/>
                <a:gd name="connsiteX70" fmla="*/ 547967 w 3024845"/>
                <a:gd name="connsiteY70" fmla="*/ 425870 h 834218"/>
                <a:gd name="connsiteX71" fmla="*/ 553287 w 3024845"/>
                <a:gd name="connsiteY71" fmla="*/ 425870 h 834218"/>
                <a:gd name="connsiteX72" fmla="*/ 553287 w 3024845"/>
                <a:gd name="connsiteY72" fmla="*/ 423708 h 834218"/>
                <a:gd name="connsiteX73" fmla="*/ 553287 w 3024845"/>
                <a:gd name="connsiteY73" fmla="*/ 408576 h 834218"/>
                <a:gd name="connsiteX74" fmla="*/ 554300 w 3024845"/>
                <a:gd name="connsiteY74" fmla="*/ 408576 h 834218"/>
                <a:gd name="connsiteX75" fmla="*/ 561394 w 3024845"/>
                <a:gd name="connsiteY75" fmla="*/ 408576 h 834218"/>
                <a:gd name="connsiteX76" fmla="*/ 561394 w 3024845"/>
                <a:gd name="connsiteY76" fmla="*/ 409657 h 834218"/>
                <a:gd name="connsiteX77" fmla="*/ 561394 w 3024845"/>
                <a:gd name="connsiteY77" fmla="*/ 417223 h 834218"/>
                <a:gd name="connsiteX78" fmla="*/ 566714 w 3024845"/>
                <a:gd name="connsiteY78" fmla="*/ 415230 h 834218"/>
                <a:gd name="connsiteX79" fmla="*/ 567474 w 3024845"/>
                <a:gd name="connsiteY79" fmla="*/ 414250 h 834218"/>
                <a:gd name="connsiteX80" fmla="*/ 567474 w 3024845"/>
                <a:gd name="connsiteY80" fmla="*/ 408576 h 834218"/>
                <a:gd name="connsiteX81" fmla="*/ 605981 w 3024845"/>
                <a:gd name="connsiteY81" fmla="*/ 408576 h 834218"/>
                <a:gd name="connsiteX82" fmla="*/ 605981 w 3024845"/>
                <a:gd name="connsiteY82" fmla="*/ 432355 h 834218"/>
                <a:gd name="connsiteX83" fmla="*/ 608007 w 3024845"/>
                <a:gd name="connsiteY83" fmla="*/ 432355 h 834218"/>
                <a:gd name="connsiteX84" fmla="*/ 622194 w 3024845"/>
                <a:gd name="connsiteY84" fmla="*/ 432355 h 834218"/>
                <a:gd name="connsiteX85" fmla="*/ 622194 w 3024845"/>
                <a:gd name="connsiteY85" fmla="*/ 433436 h 834218"/>
                <a:gd name="connsiteX86" fmla="*/ 622194 w 3024845"/>
                <a:gd name="connsiteY86" fmla="*/ 441002 h 834218"/>
                <a:gd name="connsiteX87" fmla="*/ 623968 w 3024845"/>
                <a:gd name="connsiteY87" fmla="*/ 441002 h 834218"/>
                <a:gd name="connsiteX88" fmla="*/ 636381 w 3024845"/>
                <a:gd name="connsiteY88" fmla="*/ 441002 h 834218"/>
                <a:gd name="connsiteX89" fmla="*/ 636381 w 3024845"/>
                <a:gd name="connsiteY89" fmla="*/ 417223 h 834218"/>
                <a:gd name="connsiteX90" fmla="*/ 637394 w 3024845"/>
                <a:gd name="connsiteY90" fmla="*/ 417223 h 834218"/>
                <a:gd name="connsiteX91" fmla="*/ 644488 w 3024845"/>
                <a:gd name="connsiteY91" fmla="*/ 417223 h 834218"/>
                <a:gd name="connsiteX92" fmla="*/ 644488 w 3024845"/>
                <a:gd name="connsiteY92" fmla="*/ 384796 h 834218"/>
                <a:gd name="connsiteX93" fmla="*/ 645501 w 3024845"/>
                <a:gd name="connsiteY93" fmla="*/ 384796 h 834218"/>
                <a:gd name="connsiteX94" fmla="*/ 652595 w 3024845"/>
                <a:gd name="connsiteY94" fmla="*/ 384796 h 834218"/>
                <a:gd name="connsiteX95" fmla="*/ 652595 w 3024845"/>
                <a:gd name="connsiteY95" fmla="*/ 382905 h 834218"/>
                <a:gd name="connsiteX96" fmla="*/ 652595 w 3024845"/>
                <a:gd name="connsiteY96" fmla="*/ 369664 h 834218"/>
                <a:gd name="connsiteX97" fmla="*/ 651328 w 3024845"/>
                <a:gd name="connsiteY97" fmla="*/ 368042 h 834218"/>
                <a:gd name="connsiteX98" fmla="*/ 656648 w 3024845"/>
                <a:gd name="connsiteY98" fmla="*/ 356693 h 834218"/>
                <a:gd name="connsiteX99" fmla="*/ 664755 w 3024845"/>
                <a:gd name="connsiteY99" fmla="*/ 384796 h 834218"/>
                <a:gd name="connsiteX100" fmla="*/ 665515 w 3024845"/>
                <a:gd name="connsiteY100" fmla="*/ 384796 h 834218"/>
                <a:gd name="connsiteX101" fmla="*/ 670835 w 3024845"/>
                <a:gd name="connsiteY101" fmla="*/ 384796 h 834218"/>
                <a:gd name="connsiteX102" fmla="*/ 670835 w 3024845"/>
                <a:gd name="connsiteY102" fmla="*/ 278869 h 834218"/>
                <a:gd name="connsiteX103" fmla="*/ 672355 w 3024845"/>
                <a:gd name="connsiteY103" fmla="*/ 278869 h 834218"/>
                <a:gd name="connsiteX104" fmla="*/ 682995 w 3024845"/>
                <a:gd name="connsiteY104" fmla="*/ 278869 h 834218"/>
                <a:gd name="connsiteX105" fmla="*/ 682995 w 3024845"/>
                <a:gd name="connsiteY105" fmla="*/ 231310 h 834218"/>
                <a:gd name="connsiteX106" fmla="*/ 709342 w 3024845"/>
                <a:gd name="connsiteY106" fmla="*/ 231310 h 834218"/>
                <a:gd name="connsiteX107" fmla="*/ 709342 w 3024845"/>
                <a:gd name="connsiteY107" fmla="*/ 209692 h 834218"/>
                <a:gd name="connsiteX108" fmla="*/ 743796 w 3024845"/>
                <a:gd name="connsiteY108" fmla="*/ 209692 h 834218"/>
                <a:gd name="connsiteX109" fmla="*/ 743796 w 3024845"/>
                <a:gd name="connsiteY109" fmla="*/ 212124 h 834218"/>
                <a:gd name="connsiteX110" fmla="*/ 743796 w 3024845"/>
                <a:gd name="connsiteY110" fmla="*/ 229148 h 834218"/>
                <a:gd name="connsiteX111" fmla="*/ 746076 w 3024845"/>
                <a:gd name="connsiteY111" fmla="*/ 229148 h 834218"/>
                <a:gd name="connsiteX112" fmla="*/ 762036 w 3024845"/>
                <a:gd name="connsiteY112" fmla="*/ 229148 h 834218"/>
                <a:gd name="connsiteX113" fmla="*/ 762036 w 3024845"/>
                <a:gd name="connsiteY113" fmla="*/ 276707 h 834218"/>
                <a:gd name="connsiteX114" fmla="*/ 763049 w 3024845"/>
                <a:gd name="connsiteY114" fmla="*/ 276707 h 834218"/>
                <a:gd name="connsiteX115" fmla="*/ 770143 w 3024845"/>
                <a:gd name="connsiteY115" fmla="*/ 276707 h 834218"/>
                <a:gd name="connsiteX116" fmla="*/ 784330 w 3024845"/>
                <a:gd name="connsiteY116" fmla="*/ 281031 h 834218"/>
                <a:gd name="connsiteX117" fmla="*/ 784330 w 3024845"/>
                <a:gd name="connsiteY117" fmla="*/ 319943 h 834218"/>
                <a:gd name="connsiteX118" fmla="*/ 785343 w 3024845"/>
                <a:gd name="connsiteY118" fmla="*/ 319943 h 834218"/>
                <a:gd name="connsiteX119" fmla="*/ 792436 w 3024845"/>
                <a:gd name="connsiteY119" fmla="*/ 319943 h 834218"/>
                <a:gd name="connsiteX120" fmla="*/ 792436 w 3024845"/>
                <a:gd name="connsiteY120" fmla="*/ 321564 h 834218"/>
                <a:gd name="connsiteX121" fmla="*/ 792436 w 3024845"/>
                <a:gd name="connsiteY121" fmla="*/ 332913 h 834218"/>
                <a:gd name="connsiteX122" fmla="*/ 794463 w 3024845"/>
                <a:gd name="connsiteY122" fmla="*/ 332913 h 834218"/>
                <a:gd name="connsiteX123" fmla="*/ 808650 w 3024845"/>
                <a:gd name="connsiteY123" fmla="*/ 332913 h 834218"/>
                <a:gd name="connsiteX124" fmla="*/ 814730 w 3024845"/>
                <a:gd name="connsiteY124" fmla="*/ 339399 h 834218"/>
                <a:gd name="connsiteX125" fmla="*/ 814730 w 3024845"/>
                <a:gd name="connsiteY125" fmla="*/ 361017 h 834218"/>
                <a:gd name="connsiteX126" fmla="*/ 817010 w 3024845"/>
                <a:gd name="connsiteY126" fmla="*/ 361017 h 834218"/>
                <a:gd name="connsiteX127" fmla="*/ 832970 w 3024845"/>
                <a:gd name="connsiteY127" fmla="*/ 361017 h 834218"/>
                <a:gd name="connsiteX128" fmla="*/ 832970 w 3024845"/>
                <a:gd name="connsiteY128" fmla="*/ 362097 h 834218"/>
                <a:gd name="connsiteX129" fmla="*/ 832970 w 3024845"/>
                <a:gd name="connsiteY129" fmla="*/ 369664 h 834218"/>
                <a:gd name="connsiteX130" fmla="*/ 834237 w 3024845"/>
                <a:gd name="connsiteY130" fmla="*/ 369664 h 834218"/>
                <a:gd name="connsiteX131" fmla="*/ 843104 w 3024845"/>
                <a:gd name="connsiteY131" fmla="*/ 369664 h 834218"/>
                <a:gd name="connsiteX132" fmla="*/ 843104 w 3024845"/>
                <a:gd name="connsiteY132" fmla="*/ 371825 h 834218"/>
                <a:gd name="connsiteX133" fmla="*/ 843104 w 3024845"/>
                <a:gd name="connsiteY133" fmla="*/ 386958 h 834218"/>
                <a:gd name="connsiteX134" fmla="*/ 847157 w 3024845"/>
                <a:gd name="connsiteY134" fmla="*/ 385066 h 834218"/>
                <a:gd name="connsiteX135" fmla="*/ 847157 w 3024845"/>
                <a:gd name="connsiteY135" fmla="*/ 371825 h 834218"/>
                <a:gd name="connsiteX136" fmla="*/ 848170 w 3024845"/>
                <a:gd name="connsiteY136" fmla="*/ 371825 h 834218"/>
                <a:gd name="connsiteX137" fmla="*/ 855264 w 3024845"/>
                <a:gd name="connsiteY137" fmla="*/ 371825 h 834218"/>
                <a:gd name="connsiteX138" fmla="*/ 855264 w 3024845"/>
                <a:gd name="connsiteY138" fmla="*/ 373447 h 834218"/>
                <a:gd name="connsiteX139" fmla="*/ 855264 w 3024845"/>
                <a:gd name="connsiteY139" fmla="*/ 384796 h 834218"/>
                <a:gd name="connsiteX140" fmla="*/ 856024 w 3024845"/>
                <a:gd name="connsiteY140" fmla="*/ 384796 h 834218"/>
                <a:gd name="connsiteX141" fmla="*/ 861344 w 3024845"/>
                <a:gd name="connsiteY141" fmla="*/ 384796 h 834218"/>
                <a:gd name="connsiteX142" fmla="*/ 909984 w 3024845"/>
                <a:gd name="connsiteY142" fmla="*/ 380473 h 834218"/>
                <a:gd name="connsiteX143" fmla="*/ 909984 w 3024845"/>
                <a:gd name="connsiteY143" fmla="*/ 381824 h 834218"/>
                <a:gd name="connsiteX144" fmla="*/ 909984 w 3024845"/>
                <a:gd name="connsiteY144" fmla="*/ 391281 h 834218"/>
                <a:gd name="connsiteX145" fmla="*/ 910744 w 3024845"/>
                <a:gd name="connsiteY145" fmla="*/ 391281 h 834218"/>
                <a:gd name="connsiteX146" fmla="*/ 916065 w 3024845"/>
                <a:gd name="connsiteY146" fmla="*/ 391281 h 834218"/>
                <a:gd name="connsiteX147" fmla="*/ 916065 w 3024845"/>
                <a:gd name="connsiteY147" fmla="*/ 393443 h 834218"/>
                <a:gd name="connsiteX148" fmla="*/ 916065 w 3024845"/>
                <a:gd name="connsiteY148" fmla="*/ 408576 h 834218"/>
                <a:gd name="connsiteX149" fmla="*/ 918091 w 3024845"/>
                <a:gd name="connsiteY149" fmla="*/ 407225 h 834218"/>
                <a:gd name="connsiteX150" fmla="*/ 932278 w 3024845"/>
                <a:gd name="connsiteY150" fmla="*/ 397767 h 834218"/>
                <a:gd name="connsiteX151" fmla="*/ 938358 w 3024845"/>
                <a:gd name="connsiteY151" fmla="*/ 356693 h 834218"/>
                <a:gd name="connsiteX152" fmla="*/ 939118 w 3024845"/>
                <a:gd name="connsiteY152" fmla="*/ 356423 h 834218"/>
                <a:gd name="connsiteX153" fmla="*/ 944438 w 3024845"/>
                <a:gd name="connsiteY153" fmla="*/ 354531 h 834218"/>
                <a:gd name="connsiteX154" fmla="*/ 946465 w 3024845"/>
                <a:gd name="connsiteY154" fmla="*/ 285354 h 834218"/>
                <a:gd name="connsiteX155" fmla="*/ 948492 w 3024845"/>
                <a:gd name="connsiteY155" fmla="*/ 354531 h 834218"/>
                <a:gd name="connsiteX156" fmla="*/ 949252 w 3024845"/>
                <a:gd name="connsiteY156" fmla="*/ 354801 h 834218"/>
                <a:gd name="connsiteX157" fmla="*/ 954572 w 3024845"/>
                <a:gd name="connsiteY157" fmla="*/ 356693 h 834218"/>
                <a:gd name="connsiteX158" fmla="*/ 954572 w 3024845"/>
                <a:gd name="connsiteY158" fmla="*/ 270222 h 834218"/>
                <a:gd name="connsiteX159" fmla="*/ 958625 w 3024845"/>
                <a:gd name="connsiteY159" fmla="*/ 237795 h 834218"/>
                <a:gd name="connsiteX160" fmla="*/ 997132 w 3024845"/>
                <a:gd name="connsiteY160" fmla="*/ 237795 h 834218"/>
                <a:gd name="connsiteX161" fmla="*/ 997132 w 3024845"/>
                <a:gd name="connsiteY161" fmla="*/ 270222 h 834218"/>
                <a:gd name="connsiteX162" fmla="*/ 997892 w 3024845"/>
                <a:gd name="connsiteY162" fmla="*/ 270222 h 834218"/>
                <a:gd name="connsiteX163" fmla="*/ 1003212 w 3024845"/>
                <a:gd name="connsiteY163" fmla="*/ 270222 h 834218"/>
                <a:gd name="connsiteX164" fmla="*/ 1003212 w 3024845"/>
                <a:gd name="connsiteY164" fmla="*/ 188074 h 834218"/>
                <a:gd name="connsiteX165" fmla="*/ 1004986 w 3024845"/>
                <a:gd name="connsiteY165" fmla="*/ 188074 h 834218"/>
                <a:gd name="connsiteX166" fmla="*/ 1017399 w 3024845"/>
                <a:gd name="connsiteY166" fmla="*/ 188074 h 834218"/>
                <a:gd name="connsiteX167" fmla="*/ 1017399 w 3024845"/>
                <a:gd name="connsiteY167" fmla="*/ 186183 h 834218"/>
                <a:gd name="connsiteX168" fmla="*/ 1017399 w 3024845"/>
                <a:gd name="connsiteY168" fmla="*/ 172942 h 834218"/>
                <a:gd name="connsiteX169" fmla="*/ 1039693 w 3024845"/>
                <a:gd name="connsiteY169" fmla="*/ 172942 h 834218"/>
                <a:gd name="connsiteX170" fmla="*/ 1039693 w 3024845"/>
                <a:gd name="connsiteY170" fmla="*/ 171861 h 834218"/>
                <a:gd name="connsiteX171" fmla="*/ 1039693 w 3024845"/>
                <a:gd name="connsiteY171" fmla="*/ 164295 h 834218"/>
                <a:gd name="connsiteX172" fmla="*/ 1041466 w 3024845"/>
                <a:gd name="connsiteY172" fmla="*/ 164295 h 834218"/>
                <a:gd name="connsiteX173" fmla="*/ 1053880 w 3024845"/>
                <a:gd name="connsiteY173" fmla="*/ 164295 h 834218"/>
                <a:gd name="connsiteX174" fmla="*/ 1053880 w 3024845"/>
                <a:gd name="connsiteY174" fmla="*/ 165376 h 834218"/>
                <a:gd name="connsiteX175" fmla="*/ 1053880 w 3024845"/>
                <a:gd name="connsiteY175" fmla="*/ 172942 h 834218"/>
                <a:gd name="connsiteX176" fmla="*/ 1054640 w 3024845"/>
                <a:gd name="connsiteY176" fmla="*/ 172942 h 834218"/>
                <a:gd name="connsiteX177" fmla="*/ 1059960 w 3024845"/>
                <a:gd name="connsiteY177" fmla="*/ 172942 h 834218"/>
                <a:gd name="connsiteX178" fmla="*/ 1070093 w 3024845"/>
                <a:gd name="connsiteY178" fmla="*/ 168618 h 834218"/>
                <a:gd name="connsiteX179" fmla="*/ 1074146 w 3024845"/>
                <a:gd name="connsiteY179" fmla="*/ 171861 h 834218"/>
                <a:gd name="connsiteX180" fmla="*/ 1074146 w 3024845"/>
                <a:gd name="connsiteY180" fmla="*/ 164295 h 834218"/>
                <a:gd name="connsiteX181" fmla="*/ 1076426 w 3024845"/>
                <a:gd name="connsiteY181" fmla="*/ 164295 h 834218"/>
                <a:gd name="connsiteX182" fmla="*/ 1092387 w 3024845"/>
                <a:gd name="connsiteY182" fmla="*/ 164295 h 834218"/>
                <a:gd name="connsiteX183" fmla="*/ 1092387 w 3024845"/>
                <a:gd name="connsiteY183" fmla="*/ 165376 h 834218"/>
                <a:gd name="connsiteX184" fmla="*/ 1092387 w 3024845"/>
                <a:gd name="connsiteY184" fmla="*/ 172942 h 834218"/>
                <a:gd name="connsiteX185" fmla="*/ 1122787 w 3024845"/>
                <a:gd name="connsiteY185" fmla="*/ 172942 h 834218"/>
                <a:gd name="connsiteX186" fmla="*/ 1122787 w 3024845"/>
                <a:gd name="connsiteY186" fmla="*/ 174563 h 834218"/>
                <a:gd name="connsiteX187" fmla="*/ 1122787 w 3024845"/>
                <a:gd name="connsiteY187" fmla="*/ 185913 h 834218"/>
                <a:gd name="connsiteX188" fmla="*/ 1149134 w 3024845"/>
                <a:gd name="connsiteY188" fmla="*/ 185913 h 834218"/>
                <a:gd name="connsiteX189" fmla="*/ 1149134 w 3024845"/>
                <a:gd name="connsiteY189" fmla="*/ 216177 h 834218"/>
                <a:gd name="connsiteX190" fmla="*/ 1149894 w 3024845"/>
                <a:gd name="connsiteY190" fmla="*/ 216177 h 834218"/>
                <a:gd name="connsiteX191" fmla="*/ 1155214 w 3024845"/>
                <a:gd name="connsiteY191" fmla="*/ 216177 h 834218"/>
                <a:gd name="connsiteX192" fmla="*/ 1155214 w 3024845"/>
                <a:gd name="connsiteY192" fmla="*/ 217258 h 834218"/>
                <a:gd name="connsiteX193" fmla="*/ 1155214 w 3024845"/>
                <a:gd name="connsiteY193" fmla="*/ 224825 h 834218"/>
                <a:gd name="connsiteX194" fmla="*/ 1159268 w 3024845"/>
                <a:gd name="connsiteY194" fmla="*/ 255089 h 834218"/>
                <a:gd name="connsiteX195" fmla="*/ 1160028 w 3024845"/>
                <a:gd name="connsiteY195" fmla="*/ 255089 h 834218"/>
                <a:gd name="connsiteX196" fmla="*/ 1165348 w 3024845"/>
                <a:gd name="connsiteY196" fmla="*/ 255089 h 834218"/>
                <a:gd name="connsiteX197" fmla="*/ 1165348 w 3024845"/>
                <a:gd name="connsiteY197" fmla="*/ 255900 h 834218"/>
                <a:gd name="connsiteX198" fmla="*/ 1165348 w 3024845"/>
                <a:gd name="connsiteY198" fmla="*/ 261575 h 834218"/>
                <a:gd name="connsiteX199" fmla="*/ 1166361 w 3024845"/>
                <a:gd name="connsiteY199" fmla="*/ 261575 h 834218"/>
                <a:gd name="connsiteX200" fmla="*/ 1173454 w 3024845"/>
                <a:gd name="connsiteY200" fmla="*/ 261575 h 834218"/>
                <a:gd name="connsiteX201" fmla="*/ 1173454 w 3024845"/>
                <a:gd name="connsiteY201" fmla="*/ 291840 h 834218"/>
                <a:gd name="connsiteX202" fmla="*/ 1175481 w 3024845"/>
                <a:gd name="connsiteY202" fmla="*/ 291840 h 834218"/>
                <a:gd name="connsiteX203" fmla="*/ 1189668 w 3024845"/>
                <a:gd name="connsiteY203" fmla="*/ 291840 h 834218"/>
                <a:gd name="connsiteX204" fmla="*/ 1189668 w 3024845"/>
                <a:gd name="connsiteY204" fmla="*/ 315619 h 834218"/>
                <a:gd name="connsiteX205" fmla="*/ 1191695 w 3024845"/>
                <a:gd name="connsiteY205" fmla="*/ 317240 h 834218"/>
                <a:gd name="connsiteX206" fmla="*/ 1191695 w 3024845"/>
                <a:gd name="connsiteY206" fmla="*/ 328590 h 834218"/>
                <a:gd name="connsiteX207" fmla="*/ 1192455 w 3024845"/>
                <a:gd name="connsiteY207" fmla="*/ 328590 h 834218"/>
                <a:gd name="connsiteX208" fmla="*/ 1197775 w 3024845"/>
                <a:gd name="connsiteY208" fmla="*/ 328590 h 834218"/>
                <a:gd name="connsiteX209" fmla="*/ 1197775 w 3024845"/>
                <a:gd name="connsiteY209" fmla="*/ 352369 h 834218"/>
                <a:gd name="connsiteX210" fmla="*/ 1199041 w 3024845"/>
                <a:gd name="connsiteY210" fmla="*/ 352369 h 834218"/>
                <a:gd name="connsiteX211" fmla="*/ 1207908 w 3024845"/>
                <a:gd name="connsiteY211" fmla="*/ 352369 h 834218"/>
                <a:gd name="connsiteX212" fmla="*/ 1209935 w 3024845"/>
                <a:gd name="connsiteY212" fmla="*/ 356423 h 834218"/>
                <a:gd name="connsiteX213" fmla="*/ 1209935 w 3024845"/>
                <a:gd name="connsiteY213" fmla="*/ 369664 h 834218"/>
                <a:gd name="connsiteX214" fmla="*/ 1211455 w 3024845"/>
                <a:gd name="connsiteY214" fmla="*/ 367772 h 834218"/>
                <a:gd name="connsiteX215" fmla="*/ 1222095 w 3024845"/>
                <a:gd name="connsiteY215" fmla="*/ 354531 h 834218"/>
                <a:gd name="connsiteX216" fmla="*/ 1250469 w 3024845"/>
                <a:gd name="connsiteY216" fmla="*/ 354531 h 834218"/>
                <a:gd name="connsiteX217" fmla="*/ 1250469 w 3024845"/>
                <a:gd name="connsiteY217" fmla="*/ 441002 h 834218"/>
                <a:gd name="connsiteX218" fmla="*/ 1251229 w 3024845"/>
                <a:gd name="connsiteY218" fmla="*/ 441002 h 834218"/>
                <a:gd name="connsiteX219" fmla="*/ 1256549 w 3024845"/>
                <a:gd name="connsiteY219" fmla="*/ 441002 h 834218"/>
                <a:gd name="connsiteX220" fmla="*/ 1257309 w 3024845"/>
                <a:gd name="connsiteY220" fmla="*/ 439651 h 834218"/>
                <a:gd name="connsiteX221" fmla="*/ 1262629 w 3024845"/>
                <a:gd name="connsiteY221" fmla="*/ 430193 h 834218"/>
                <a:gd name="connsiteX222" fmla="*/ 1262629 w 3024845"/>
                <a:gd name="connsiteY222" fmla="*/ 432085 h 834218"/>
                <a:gd name="connsiteX223" fmla="*/ 1262629 w 3024845"/>
                <a:gd name="connsiteY223" fmla="*/ 445326 h 834218"/>
                <a:gd name="connsiteX224" fmla="*/ 1266682 w 3024845"/>
                <a:gd name="connsiteY224" fmla="*/ 399929 h 834218"/>
                <a:gd name="connsiteX225" fmla="*/ 1267442 w 3024845"/>
                <a:gd name="connsiteY225" fmla="*/ 399929 h 834218"/>
                <a:gd name="connsiteX226" fmla="*/ 1272762 w 3024845"/>
                <a:gd name="connsiteY226" fmla="*/ 399929 h 834218"/>
                <a:gd name="connsiteX227" fmla="*/ 1272762 w 3024845"/>
                <a:gd name="connsiteY227" fmla="*/ 335075 h 834218"/>
                <a:gd name="connsiteX228" fmla="*/ 1273776 w 3024845"/>
                <a:gd name="connsiteY228" fmla="*/ 335075 h 834218"/>
                <a:gd name="connsiteX229" fmla="*/ 1280869 w 3024845"/>
                <a:gd name="connsiteY229" fmla="*/ 335075 h 834218"/>
                <a:gd name="connsiteX230" fmla="*/ 1293029 w 3024845"/>
                <a:gd name="connsiteY230" fmla="*/ 291840 h 834218"/>
                <a:gd name="connsiteX231" fmla="*/ 1294296 w 3024845"/>
                <a:gd name="connsiteY231" fmla="*/ 291840 h 834218"/>
                <a:gd name="connsiteX232" fmla="*/ 1303163 w 3024845"/>
                <a:gd name="connsiteY232" fmla="*/ 291840 h 834218"/>
                <a:gd name="connsiteX233" fmla="*/ 1313296 w 3024845"/>
                <a:gd name="connsiteY233" fmla="*/ 335075 h 834218"/>
                <a:gd name="connsiteX234" fmla="*/ 1314309 w 3024845"/>
                <a:gd name="connsiteY234" fmla="*/ 335075 h 834218"/>
                <a:gd name="connsiteX235" fmla="*/ 1321403 w 3024845"/>
                <a:gd name="connsiteY235" fmla="*/ 335075 h 834218"/>
                <a:gd name="connsiteX236" fmla="*/ 1321403 w 3024845"/>
                <a:gd name="connsiteY236" fmla="*/ 373987 h 834218"/>
                <a:gd name="connsiteX237" fmla="*/ 1323176 w 3024845"/>
                <a:gd name="connsiteY237" fmla="*/ 373987 h 834218"/>
                <a:gd name="connsiteX238" fmla="*/ 1335590 w 3024845"/>
                <a:gd name="connsiteY238" fmla="*/ 373987 h 834218"/>
                <a:gd name="connsiteX239" fmla="*/ 1335590 w 3024845"/>
                <a:gd name="connsiteY239" fmla="*/ 376149 h 834218"/>
                <a:gd name="connsiteX240" fmla="*/ 1335590 w 3024845"/>
                <a:gd name="connsiteY240" fmla="*/ 391281 h 834218"/>
                <a:gd name="connsiteX241" fmla="*/ 1339643 w 3024845"/>
                <a:gd name="connsiteY241" fmla="*/ 389120 h 834218"/>
                <a:gd name="connsiteX242" fmla="*/ 1339643 w 3024845"/>
                <a:gd name="connsiteY242" fmla="*/ 373987 h 834218"/>
                <a:gd name="connsiteX243" fmla="*/ 1341163 w 3024845"/>
                <a:gd name="connsiteY243" fmla="*/ 373987 h 834218"/>
                <a:gd name="connsiteX244" fmla="*/ 1351803 w 3024845"/>
                <a:gd name="connsiteY244" fmla="*/ 373987 h 834218"/>
                <a:gd name="connsiteX245" fmla="*/ 1351803 w 3024845"/>
                <a:gd name="connsiteY245" fmla="*/ 375608 h 834218"/>
                <a:gd name="connsiteX246" fmla="*/ 1351803 w 3024845"/>
                <a:gd name="connsiteY246" fmla="*/ 386958 h 834218"/>
                <a:gd name="connsiteX247" fmla="*/ 1382204 w 3024845"/>
                <a:gd name="connsiteY247" fmla="*/ 386958 h 834218"/>
                <a:gd name="connsiteX248" fmla="*/ 1382204 w 3024845"/>
                <a:gd name="connsiteY248" fmla="*/ 350208 h 834218"/>
                <a:gd name="connsiteX249" fmla="*/ 1383470 w 3024845"/>
                <a:gd name="connsiteY249" fmla="*/ 350208 h 834218"/>
                <a:gd name="connsiteX250" fmla="*/ 1392337 w 3024845"/>
                <a:gd name="connsiteY250" fmla="*/ 350208 h 834218"/>
                <a:gd name="connsiteX251" fmla="*/ 1392337 w 3024845"/>
                <a:gd name="connsiteY251" fmla="*/ 371825 h 834218"/>
                <a:gd name="connsiteX252" fmla="*/ 1394364 w 3024845"/>
                <a:gd name="connsiteY252" fmla="*/ 339399 h 834218"/>
                <a:gd name="connsiteX253" fmla="*/ 1416657 w 3024845"/>
                <a:gd name="connsiteY253" fmla="*/ 339399 h 834218"/>
                <a:gd name="connsiteX254" fmla="*/ 1416657 w 3024845"/>
                <a:gd name="connsiteY254" fmla="*/ 337777 h 834218"/>
                <a:gd name="connsiteX255" fmla="*/ 1416657 w 3024845"/>
                <a:gd name="connsiteY255" fmla="*/ 326428 h 834218"/>
                <a:gd name="connsiteX256" fmla="*/ 1417417 w 3024845"/>
                <a:gd name="connsiteY256" fmla="*/ 326428 h 834218"/>
                <a:gd name="connsiteX257" fmla="*/ 1422737 w 3024845"/>
                <a:gd name="connsiteY257" fmla="*/ 326428 h 834218"/>
                <a:gd name="connsiteX258" fmla="*/ 1422737 w 3024845"/>
                <a:gd name="connsiteY258" fmla="*/ 324537 h 834218"/>
                <a:gd name="connsiteX259" fmla="*/ 1422737 w 3024845"/>
                <a:gd name="connsiteY259" fmla="*/ 311296 h 834218"/>
                <a:gd name="connsiteX260" fmla="*/ 1426791 w 3024845"/>
                <a:gd name="connsiteY260" fmla="*/ 317781 h 834218"/>
                <a:gd name="connsiteX261" fmla="*/ 1429071 w 3024845"/>
                <a:gd name="connsiteY261" fmla="*/ 317781 h 834218"/>
                <a:gd name="connsiteX262" fmla="*/ 1445031 w 3024845"/>
                <a:gd name="connsiteY262" fmla="*/ 317781 h 834218"/>
                <a:gd name="connsiteX263" fmla="*/ 1445031 w 3024845"/>
                <a:gd name="connsiteY263" fmla="*/ 316970 h 834218"/>
                <a:gd name="connsiteX264" fmla="*/ 1445031 w 3024845"/>
                <a:gd name="connsiteY264" fmla="*/ 311296 h 834218"/>
                <a:gd name="connsiteX265" fmla="*/ 1445791 w 3024845"/>
                <a:gd name="connsiteY265" fmla="*/ 311296 h 834218"/>
                <a:gd name="connsiteX266" fmla="*/ 1451111 w 3024845"/>
                <a:gd name="connsiteY266" fmla="*/ 311296 h 834218"/>
                <a:gd name="connsiteX267" fmla="*/ 1451111 w 3024845"/>
                <a:gd name="connsiteY267" fmla="*/ 312647 h 834218"/>
                <a:gd name="connsiteX268" fmla="*/ 1451111 w 3024845"/>
                <a:gd name="connsiteY268" fmla="*/ 322105 h 834218"/>
                <a:gd name="connsiteX269" fmla="*/ 1489618 w 3024845"/>
                <a:gd name="connsiteY269" fmla="*/ 322105 h 834218"/>
                <a:gd name="connsiteX270" fmla="*/ 1489618 w 3024845"/>
                <a:gd name="connsiteY270" fmla="*/ 460458 h 834218"/>
                <a:gd name="connsiteX271" fmla="*/ 1491138 w 3024845"/>
                <a:gd name="connsiteY271" fmla="*/ 460458 h 834218"/>
                <a:gd name="connsiteX272" fmla="*/ 1501778 w 3024845"/>
                <a:gd name="connsiteY272" fmla="*/ 460458 h 834218"/>
                <a:gd name="connsiteX273" fmla="*/ 1501778 w 3024845"/>
                <a:gd name="connsiteY273" fmla="*/ 447488 h 834218"/>
                <a:gd name="connsiteX274" fmla="*/ 1505832 w 3024845"/>
                <a:gd name="connsiteY274" fmla="*/ 447488 h 834218"/>
                <a:gd name="connsiteX275" fmla="*/ 1505832 w 3024845"/>
                <a:gd name="connsiteY275" fmla="*/ 460458 h 834218"/>
                <a:gd name="connsiteX276" fmla="*/ 1536232 w 3024845"/>
                <a:gd name="connsiteY276" fmla="*/ 460458 h 834218"/>
                <a:gd name="connsiteX277" fmla="*/ 1536232 w 3024845"/>
                <a:gd name="connsiteY277" fmla="*/ 430193 h 834218"/>
                <a:gd name="connsiteX278" fmla="*/ 1548392 w 3024845"/>
                <a:gd name="connsiteY278" fmla="*/ 430193 h 834218"/>
                <a:gd name="connsiteX279" fmla="*/ 1560552 w 3024845"/>
                <a:gd name="connsiteY279" fmla="*/ 428032 h 834218"/>
                <a:gd name="connsiteX280" fmla="*/ 1564606 w 3024845"/>
                <a:gd name="connsiteY280" fmla="*/ 430193 h 834218"/>
                <a:gd name="connsiteX281" fmla="*/ 1574739 w 3024845"/>
                <a:gd name="connsiteY281" fmla="*/ 430193 h 834218"/>
                <a:gd name="connsiteX282" fmla="*/ 1574739 w 3024845"/>
                <a:gd name="connsiteY282" fmla="*/ 460458 h 834218"/>
                <a:gd name="connsiteX283" fmla="*/ 1582846 w 3024845"/>
                <a:gd name="connsiteY283" fmla="*/ 460458 h 834218"/>
                <a:gd name="connsiteX284" fmla="*/ 1582846 w 3024845"/>
                <a:gd name="connsiteY284" fmla="*/ 477753 h 834218"/>
                <a:gd name="connsiteX285" fmla="*/ 1592182 w 3024845"/>
                <a:gd name="connsiteY285" fmla="*/ 478658 h 834218"/>
                <a:gd name="connsiteX286" fmla="*/ 1605140 w 3024845"/>
                <a:gd name="connsiteY286" fmla="*/ 478658 h 834218"/>
                <a:gd name="connsiteX287" fmla="*/ 1605140 w 3024845"/>
                <a:gd name="connsiteY287" fmla="*/ 462620 h 834218"/>
                <a:gd name="connsiteX288" fmla="*/ 1673096 w 3024845"/>
                <a:gd name="connsiteY288" fmla="*/ 462620 h 834218"/>
                <a:gd name="connsiteX289" fmla="*/ 1673096 w 3024845"/>
                <a:gd name="connsiteY289" fmla="*/ 377367 h 834218"/>
                <a:gd name="connsiteX290" fmla="*/ 1745104 w 3024845"/>
                <a:gd name="connsiteY290" fmla="*/ 377367 h 834218"/>
                <a:gd name="connsiteX291" fmla="*/ 1745104 w 3024845"/>
                <a:gd name="connsiteY291" fmla="*/ 456135 h 834218"/>
                <a:gd name="connsiteX292" fmla="*/ 1747008 w 3024845"/>
                <a:gd name="connsiteY292" fmla="*/ 456135 h 834218"/>
                <a:gd name="connsiteX293" fmla="*/ 1748250 w 3024845"/>
                <a:gd name="connsiteY293" fmla="*/ 478658 h 834218"/>
                <a:gd name="connsiteX294" fmla="*/ 1757926 w 3024845"/>
                <a:gd name="connsiteY294" fmla="*/ 478658 h 834218"/>
                <a:gd name="connsiteX295" fmla="*/ 1759168 w 3024845"/>
                <a:gd name="connsiteY295" fmla="*/ 456135 h 834218"/>
                <a:gd name="connsiteX296" fmla="*/ 1765248 w 3024845"/>
                <a:gd name="connsiteY296" fmla="*/ 456135 h 834218"/>
                <a:gd name="connsiteX297" fmla="*/ 1766490 w 3024845"/>
                <a:gd name="connsiteY297" fmla="*/ 478658 h 834218"/>
                <a:gd name="connsiteX298" fmla="*/ 1817112 w 3024845"/>
                <a:gd name="connsiteY298" fmla="*/ 478658 h 834218"/>
                <a:gd name="connsiteX299" fmla="*/ 1817112 w 3024845"/>
                <a:gd name="connsiteY299" fmla="*/ 315630 h 834218"/>
                <a:gd name="connsiteX300" fmla="*/ 2014439 w 3024845"/>
                <a:gd name="connsiteY300" fmla="*/ 315630 h 834218"/>
                <a:gd name="connsiteX301" fmla="*/ 2014439 w 3024845"/>
                <a:gd name="connsiteY301" fmla="*/ 478658 h 834218"/>
                <a:gd name="connsiteX302" fmla="*/ 2033136 w 3024845"/>
                <a:gd name="connsiteY302" fmla="*/ 478658 h 834218"/>
                <a:gd name="connsiteX303" fmla="*/ 2033136 w 3024845"/>
                <a:gd name="connsiteY303" fmla="*/ 395965 h 834218"/>
                <a:gd name="connsiteX304" fmla="*/ 2128256 w 3024845"/>
                <a:gd name="connsiteY304" fmla="*/ 395965 h 834218"/>
                <a:gd name="connsiteX305" fmla="*/ 2180720 w 3024845"/>
                <a:gd name="connsiteY305" fmla="*/ 330752 h 834218"/>
                <a:gd name="connsiteX306" fmla="*/ 2245574 w 3024845"/>
                <a:gd name="connsiteY306" fmla="*/ 330752 h 834218"/>
                <a:gd name="connsiteX307" fmla="*/ 2245574 w 3024845"/>
                <a:gd name="connsiteY307" fmla="*/ 406414 h 834218"/>
                <a:gd name="connsiteX308" fmla="*/ 2253681 w 3024845"/>
                <a:gd name="connsiteY308" fmla="*/ 406414 h 834218"/>
                <a:gd name="connsiteX309" fmla="*/ 2255708 w 3024845"/>
                <a:gd name="connsiteY309" fmla="*/ 399929 h 834218"/>
                <a:gd name="connsiteX310" fmla="*/ 2261788 w 3024845"/>
                <a:gd name="connsiteY310" fmla="*/ 399929 h 834218"/>
                <a:gd name="connsiteX311" fmla="*/ 2263815 w 3024845"/>
                <a:gd name="connsiteY311" fmla="*/ 408576 h 834218"/>
                <a:gd name="connsiteX312" fmla="*/ 2275975 w 3024845"/>
                <a:gd name="connsiteY312" fmla="*/ 408576 h 834218"/>
                <a:gd name="connsiteX313" fmla="*/ 2275975 w 3024845"/>
                <a:gd name="connsiteY313" fmla="*/ 402090 h 834218"/>
                <a:gd name="connsiteX314" fmla="*/ 2298268 w 3024845"/>
                <a:gd name="connsiteY314" fmla="*/ 402090 h 834218"/>
                <a:gd name="connsiteX315" fmla="*/ 2298268 w 3024845"/>
                <a:gd name="connsiteY315" fmla="*/ 408576 h 834218"/>
                <a:gd name="connsiteX316" fmla="*/ 2318535 w 3024845"/>
                <a:gd name="connsiteY316" fmla="*/ 408576 h 834218"/>
                <a:gd name="connsiteX317" fmla="*/ 2318535 w 3024845"/>
                <a:gd name="connsiteY317" fmla="*/ 453973 h 834218"/>
                <a:gd name="connsiteX318" fmla="*/ 2332722 w 3024845"/>
                <a:gd name="connsiteY318" fmla="*/ 453973 h 834218"/>
                <a:gd name="connsiteX319" fmla="*/ 2332722 w 3024845"/>
                <a:gd name="connsiteY319" fmla="*/ 441002 h 834218"/>
                <a:gd name="connsiteX320" fmla="*/ 2348936 w 3024845"/>
                <a:gd name="connsiteY320" fmla="*/ 441002 h 834218"/>
                <a:gd name="connsiteX321" fmla="*/ 2348936 w 3024845"/>
                <a:gd name="connsiteY321" fmla="*/ 261575 h 834218"/>
                <a:gd name="connsiteX322" fmla="*/ 2355016 w 3024845"/>
                <a:gd name="connsiteY322" fmla="*/ 255089 h 834218"/>
                <a:gd name="connsiteX323" fmla="*/ 2427977 w 3024845"/>
                <a:gd name="connsiteY323" fmla="*/ 255089 h 834218"/>
                <a:gd name="connsiteX324" fmla="*/ 2427977 w 3024845"/>
                <a:gd name="connsiteY324" fmla="*/ 263737 h 834218"/>
                <a:gd name="connsiteX325" fmla="*/ 2438110 w 3024845"/>
                <a:gd name="connsiteY325" fmla="*/ 263737 h 834218"/>
                <a:gd name="connsiteX326" fmla="*/ 2438110 w 3024845"/>
                <a:gd name="connsiteY326" fmla="*/ 378311 h 834218"/>
                <a:gd name="connsiteX327" fmla="*/ 2460404 w 3024845"/>
                <a:gd name="connsiteY327" fmla="*/ 378311 h 834218"/>
                <a:gd name="connsiteX328" fmla="*/ 2460404 w 3024845"/>
                <a:gd name="connsiteY328" fmla="*/ 311296 h 834218"/>
                <a:gd name="connsiteX329" fmla="*/ 2486751 w 3024845"/>
                <a:gd name="connsiteY329" fmla="*/ 311296 h 834218"/>
                <a:gd name="connsiteX330" fmla="*/ 2490804 w 3024845"/>
                <a:gd name="connsiteY330" fmla="*/ 306972 h 834218"/>
                <a:gd name="connsiteX331" fmla="*/ 2498911 w 3024845"/>
                <a:gd name="connsiteY331" fmla="*/ 306972 h 834218"/>
                <a:gd name="connsiteX332" fmla="*/ 2502964 w 3024845"/>
                <a:gd name="connsiteY332" fmla="*/ 311296 h 834218"/>
                <a:gd name="connsiteX333" fmla="*/ 2525258 w 3024845"/>
                <a:gd name="connsiteY333" fmla="*/ 311296 h 834218"/>
                <a:gd name="connsiteX334" fmla="*/ 2525258 w 3024845"/>
                <a:gd name="connsiteY334" fmla="*/ 194560 h 834218"/>
                <a:gd name="connsiteX335" fmla="*/ 2582005 w 3024845"/>
                <a:gd name="connsiteY335" fmla="*/ 183751 h 834218"/>
                <a:gd name="connsiteX336" fmla="*/ 2582005 w 3024845"/>
                <a:gd name="connsiteY336" fmla="*/ 184832 h 834218"/>
                <a:gd name="connsiteX337" fmla="*/ 2582005 w 3024845"/>
                <a:gd name="connsiteY337" fmla="*/ 192398 h 834218"/>
                <a:gd name="connsiteX338" fmla="*/ 2608352 w 3024845"/>
                <a:gd name="connsiteY338" fmla="*/ 192398 h 834218"/>
                <a:gd name="connsiteX339" fmla="*/ 2608352 w 3024845"/>
                <a:gd name="connsiteY339" fmla="*/ 447488 h 834218"/>
                <a:gd name="connsiteX340" fmla="*/ 2630646 w 3024845"/>
                <a:gd name="connsiteY340" fmla="*/ 447488 h 834218"/>
                <a:gd name="connsiteX341" fmla="*/ 2630646 w 3024845"/>
                <a:gd name="connsiteY341" fmla="*/ 443164 h 834218"/>
                <a:gd name="connsiteX342" fmla="*/ 2642806 w 3024845"/>
                <a:gd name="connsiteY342" fmla="*/ 443164 h 834218"/>
                <a:gd name="connsiteX343" fmla="*/ 2642806 w 3024845"/>
                <a:gd name="connsiteY343" fmla="*/ 447488 h 834218"/>
                <a:gd name="connsiteX344" fmla="*/ 2667126 w 3024845"/>
                <a:gd name="connsiteY344" fmla="*/ 447488 h 834218"/>
                <a:gd name="connsiteX345" fmla="*/ 2667126 w 3024845"/>
                <a:gd name="connsiteY345" fmla="*/ 434517 h 834218"/>
                <a:gd name="connsiteX346" fmla="*/ 2695500 w 3024845"/>
                <a:gd name="connsiteY346" fmla="*/ 434517 h 834218"/>
                <a:gd name="connsiteX347" fmla="*/ 2707660 w 3024845"/>
                <a:gd name="connsiteY347" fmla="*/ 430193 h 834218"/>
                <a:gd name="connsiteX348" fmla="*/ 2727927 w 3024845"/>
                <a:gd name="connsiteY348" fmla="*/ 434517 h 834218"/>
                <a:gd name="connsiteX349" fmla="*/ 2727927 w 3024845"/>
                <a:gd name="connsiteY349" fmla="*/ 417223 h 834218"/>
                <a:gd name="connsiteX350" fmla="*/ 2736034 w 3024845"/>
                <a:gd name="connsiteY350" fmla="*/ 417223 h 834218"/>
                <a:gd name="connsiteX351" fmla="*/ 2736034 w 3024845"/>
                <a:gd name="connsiteY351" fmla="*/ 404252 h 834218"/>
                <a:gd name="connsiteX352" fmla="*/ 2792781 w 3024845"/>
                <a:gd name="connsiteY352" fmla="*/ 404252 h 834218"/>
                <a:gd name="connsiteX353" fmla="*/ 2792781 w 3024845"/>
                <a:gd name="connsiteY353" fmla="*/ 373987 h 834218"/>
                <a:gd name="connsiteX354" fmla="*/ 2811021 w 3024845"/>
                <a:gd name="connsiteY354" fmla="*/ 373987 h 834218"/>
                <a:gd name="connsiteX355" fmla="*/ 2811021 w 3024845"/>
                <a:gd name="connsiteY355" fmla="*/ 367502 h 834218"/>
                <a:gd name="connsiteX356" fmla="*/ 2823181 w 3024845"/>
                <a:gd name="connsiteY356" fmla="*/ 367502 h 834218"/>
                <a:gd name="connsiteX357" fmla="*/ 2823181 w 3024845"/>
                <a:gd name="connsiteY357" fmla="*/ 373987 h 834218"/>
                <a:gd name="connsiteX358" fmla="*/ 2839395 w 3024845"/>
                <a:gd name="connsiteY358" fmla="*/ 373987 h 834218"/>
                <a:gd name="connsiteX359" fmla="*/ 2839395 w 3024845"/>
                <a:gd name="connsiteY359" fmla="*/ 423708 h 834218"/>
                <a:gd name="connsiteX360" fmla="*/ 2871822 w 3024845"/>
                <a:gd name="connsiteY360" fmla="*/ 423708 h 834218"/>
                <a:gd name="connsiteX361" fmla="*/ 2871822 w 3024845"/>
                <a:gd name="connsiteY361" fmla="*/ 397767 h 834218"/>
                <a:gd name="connsiteX362" fmla="*/ 2910329 w 3024845"/>
                <a:gd name="connsiteY362" fmla="*/ 397767 h 834218"/>
                <a:gd name="connsiteX363" fmla="*/ 2910329 w 3024845"/>
                <a:gd name="connsiteY363" fmla="*/ 367502 h 834218"/>
                <a:gd name="connsiteX364" fmla="*/ 2958970 w 3024845"/>
                <a:gd name="connsiteY364" fmla="*/ 367502 h 834218"/>
                <a:gd name="connsiteX365" fmla="*/ 2958970 w 3024845"/>
                <a:gd name="connsiteY365" fmla="*/ 478658 h 834218"/>
                <a:gd name="connsiteX366" fmla="*/ 2958970 w 3024845"/>
                <a:gd name="connsiteY366" fmla="*/ 492437 h 834218"/>
                <a:gd name="connsiteX367" fmla="*/ 3024845 w 3024845"/>
                <a:gd name="connsiteY367" fmla="*/ 492437 h 834218"/>
                <a:gd name="connsiteX368" fmla="*/ 3024845 w 3024845"/>
                <a:gd name="connsiteY368" fmla="*/ 834218 h 834218"/>
                <a:gd name="connsiteX369" fmla="*/ 2054 w 3024845"/>
                <a:gd name="connsiteY369" fmla="*/ 831885 h 834218"/>
                <a:gd name="connsiteX370" fmla="*/ 0 w 3024845"/>
                <a:gd name="connsiteY370" fmla="*/ 397767 h 834218"/>
                <a:gd name="connsiteX371" fmla="*/ 20267 w 3024845"/>
                <a:gd name="connsiteY371" fmla="*/ 397767 h 834218"/>
                <a:gd name="connsiteX372" fmla="*/ 20774 w 3024845"/>
                <a:gd name="connsiteY372" fmla="*/ 396686 h 834218"/>
                <a:gd name="connsiteX373" fmla="*/ 24320 w 3024845"/>
                <a:gd name="connsiteY373" fmla="*/ 389120 h 834218"/>
                <a:gd name="connsiteX374" fmla="*/ 26094 w 3024845"/>
                <a:gd name="connsiteY374" fmla="*/ 389390 h 834218"/>
                <a:gd name="connsiteX375" fmla="*/ 38507 w 3024845"/>
                <a:gd name="connsiteY375" fmla="*/ 391281 h 834218"/>
                <a:gd name="connsiteX376" fmla="*/ 39014 w 3024845"/>
                <a:gd name="connsiteY376" fmla="*/ 392633 h 834218"/>
                <a:gd name="connsiteX377" fmla="*/ 42560 w 3024845"/>
                <a:gd name="connsiteY377" fmla="*/ 402090 h 834218"/>
                <a:gd name="connsiteX378" fmla="*/ 68907 w 3024845"/>
                <a:gd name="connsiteY378" fmla="*/ 404252 h 834218"/>
                <a:gd name="connsiteX379" fmla="*/ 68907 w 3024845"/>
                <a:gd name="connsiteY379" fmla="*/ 281031 h 834218"/>
                <a:gd name="connsiteX380" fmla="*/ 70934 w 3024845"/>
                <a:gd name="connsiteY380" fmla="*/ 281031 h 834218"/>
                <a:gd name="connsiteX381" fmla="*/ 85121 w 3024845"/>
                <a:gd name="connsiteY381" fmla="*/ 281031 h 834218"/>
                <a:gd name="connsiteX382" fmla="*/ 85121 w 3024845"/>
                <a:gd name="connsiteY382" fmla="*/ 144839 h 834218"/>
                <a:gd name="connsiteX383" fmla="*/ 86894 w 3024845"/>
                <a:gd name="connsiteY383" fmla="*/ 144839 h 834218"/>
                <a:gd name="connsiteX384" fmla="*/ 99308 w 3024845"/>
                <a:gd name="connsiteY384" fmla="*/ 144839 h 834218"/>
                <a:gd name="connsiteX385" fmla="*/ 99308 w 3024845"/>
                <a:gd name="connsiteY385" fmla="*/ 30265 h 834218"/>
                <a:gd name="connsiteX386" fmla="*/ 103361 w 3024845"/>
                <a:gd name="connsiteY386" fmla="*/ 2161 h 834218"/>
                <a:gd name="connsiteX0" fmla="*/ 99308 w 3024845"/>
                <a:gd name="connsiteY0" fmla="*/ 36988 h 840941"/>
                <a:gd name="connsiteX1" fmla="*/ 200642 w 3024845"/>
                <a:gd name="connsiteY1" fmla="*/ 6723 h 840941"/>
                <a:gd name="connsiteX2" fmla="*/ 220909 w 3024845"/>
                <a:gd name="connsiteY2" fmla="*/ 151562 h 840941"/>
                <a:gd name="connsiteX3" fmla="*/ 223189 w 3024845"/>
                <a:gd name="connsiteY3" fmla="*/ 151562 h 840941"/>
                <a:gd name="connsiteX4" fmla="*/ 239150 w 3024845"/>
                <a:gd name="connsiteY4" fmla="*/ 151562 h 840941"/>
                <a:gd name="connsiteX5" fmla="*/ 239150 w 3024845"/>
                <a:gd name="connsiteY5" fmla="*/ 292077 h 840941"/>
                <a:gd name="connsiteX6" fmla="*/ 240670 w 3024845"/>
                <a:gd name="connsiteY6" fmla="*/ 291807 h 840941"/>
                <a:gd name="connsiteX7" fmla="*/ 251310 w 3024845"/>
                <a:gd name="connsiteY7" fmla="*/ 289916 h 840941"/>
                <a:gd name="connsiteX8" fmla="*/ 249283 w 3024845"/>
                <a:gd name="connsiteY8" fmla="*/ 378548 h 840941"/>
                <a:gd name="connsiteX9" fmla="*/ 250803 w 3024845"/>
                <a:gd name="connsiteY9" fmla="*/ 378819 h 840941"/>
                <a:gd name="connsiteX10" fmla="*/ 261443 w 3024845"/>
                <a:gd name="connsiteY10" fmla="*/ 380710 h 840941"/>
                <a:gd name="connsiteX11" fmla="*/ 261696 w 3024845"/>
                <a:gd name="connsiteY11" fmla="*/ 381521 h 840941"/>
                <a:gd name="connsiteX12" fmla="*/ 263470 w 3024845"/>
                <a:gd name="connsiteY12" fmla="*/ 387196 h 840941"/>
                <a:gd name="connsiteX13" fmla="*/ 264230 w 3024845"/>
                <a:gd name="connsiteY13" fmla="*/ 384764 h 840941"/>
                <a:gd name="connsiteX14" fmla="*/ 269550 w 3024845"/>
                <a:gd name="connsiteY14" fmla="*/ 367740 h 840941"/>
                <a:gd name="connsiteX15" fmla="*/ 271323 w 3024845"/>
                <a:gd name="connsiteY15" fmla="*/ 367740 h 840941"/>
                <a:gd name="connsiteX16" fmla="*/ 283737 w 3024845"/>
                <a:gd name="connsiteY16" fmla="*/ 367740 h 840941"/>
                <a:gd name="connsiteX17" fmla="*/ 283737 w 3024845"/>
                <a:gd name="connsiteY17" fmla="*/ 400166 h 840941"/>
                <a:gd name="connsiteX18" fmla="*/ 284750 w 3024845"/>
                <a:gd name="connsiteY18" fmla="*/ 400707 h 840941"/>
                <a:gd name="connsiteX19" fmla="*/ 291844 w 3024845"/>
                <a:gd name="connsiteY19" fmla="*/ 404490 h 840941"/>
                <a:gd name="connsiteX20" fmla="*/ 291844 w 3024845"/>
                <a:gd name="connsiteY20" fmla="*/ 405841 h 840941"/>
                <a:gd name="connsiteX21" fmla="*/ 291844 w 3024845"/>
                <a:gd name="connsiteY21" fmla="*/ 415299 h 840941"/>
                <a:gd name="connsiteX22" fmla="*/ 336431 w 3024845"/>
                <a:gd name="connsiteY22" fmla="*/ 415299 h 840941"/>
                <a:gd name="connsiteX23" fmla="*/ 336431 w 3024845"/>
                <a:gd name="connsiteY23" fmla="*/ 416380 h 840941"/>
                <a:gd name="connsiteX24" fmla="*/ 336431 w 3024845"/>
                <a:gd name="connsiteY24" fmla="*/ 423946 h 840941"/>
                <a:gd name="connsiteX25" fmla="*/ 338457 w 3024845"/>
                <a:gd name="connsiteY25" fmla="*/ 423946 h 840941"/>
                <a:gd name="connsiteX26" fmla="*/ 352644 w 3024845"/>
                <a:gd name="connsiteY26" fmla="*/ 423946 h 840941"/>
                <a:gd name="connsiteX27" fmla="*/ 352644 w 3024845"/>
                <a:gd name="connsiteY27" fmla="*/ 393681 h 840941"/>
                <a:gd name="connsiteX28" fmla="*/ 397231 w 3024845"/>
                <a:gd name="connsiteY28" fmla="*/ 393681 h 840941"/>
                <a:gd name="connsiteX29" fmla="*/ 397231 w 3024845"/>
                <a:gd name="connsiteY29" fmla="*/ 392330 h 840941"/>
                <a:gd name="connsiteX30" fmla="*/ 397231 w 3024845"/>
                <a:gd name="connsiteY30" fmla="*/ 382872 h 840941"/>
                <a:gd name="connsiteX31" fmla="*/ 398245 w 3024845"/>
                <a:gd name="connsiteY31" fmla="*/ 382872 h 840941"/>
                <a:gd name="connsiteX32" fmla="*/ 405338 w 3024845"/>
                <a:gd name="connsiteY32" fmla="*/ 382872 h 840941"/>
                <a:gd name="connsiteX33" fmla="*/ 405338 w 3024845"/>
                <a:gd name="connsiteY33" fmla="*/ 380981 h 840941"/>
                <a:gd name="connsiteX34" fmla="*/ 405338 w 3024845"/>
                <a:gd name="connsiteY34" fmla="*/ 367740 h 840941"/>
                <a:gd name="connsiteX35" fmla="*/ 406098 w 3024845"/>
                <a:gd name="connsiteY35" fmla="*/ 367740 h 840941"/>
                <a:gd name="connsiteX36" fmla="*/ 411418 w 3024845"/>
                <a:gd name="connsiteY36" fmla="*/ 367740 h 840941"/>
                <a:gd name="connsiteX37" fmla="*/ 411418 w 3024845"/>
                <a:gd name="connsiteY37" fmla="*/ 366659 h 840941"/>
                <a:gd name="connsiteX38" fmla="*/ 411418 w 3024845"/>
                <a:gd name="connsiteY38" fmla="*/ 359092 h 840941"/>
                <a:gd name="connsiteX39" fmla="*/ 413445 w 3024845"/>
                <a:gd name="connsiteY39" fmla="*/ 359092 h 840941"/>
                <a:gd name="connsiteX40" fmla="*/ 427632 w 3024845"/>
                <a:gd name="connsiteY40" fmla="*/ 359092 h 840941"/>
                <a:gd name="connsiteX41" fmla="*/ 427632 w 3024845"/>
                <a:gd name="connsiteY41" fmla="*/ 360173 h 840941"/>
                <a:gd name="connsiteX42" fmla="*/ 427632 w 3024845"/>
                <a:gd name="connsiteY42" fmla="*/ 367740 h 840941"/>
                <a:gd name="connsiteX43" fmla="*/ 449925 w 3024845"/>
                <a:gd name="connsiteY43" fmla="*/ 367740 h 840941"/>
                <a:gd name="connsiteX44" fmla="*/ 449925 w 3024845"/>
                <a:gd name="connsiteY44" fmla="*/ 365848 h 840941"/>
                <a:gd name="connsiteX45" fmla="*/ 449925 w 3024845"/>
                <a:gd name="connsiteY45" fmla="*/ 352607 h 840941"/>
                <a:gd name="connsiteX46" fmla="*/ 451699 w 3024845"/>
                <a:gd name="connsiteY46" fmla="*/ 352607 h 840941"/>
                <a:gd name="connsiteX47" fmla="*/ 464112 w 3024845"/>
                <a:gd name="connsiteY47" fmla="*/ 352607 h 840941"/>
                <a:gd name="connsiteX48" fmla="*/ 464112 w 3024845"/>
                <a:gd name="connsiteY48" fmla="*/ 376387 h 840941"/>
                <a:gd name="connsiteX49" fmla="*/ 465126 w 3024845"/>
                <a:gd name="connsiteY49" fmla="*/ 376387 h 840941"/>
                <a:gd name="connsiteX50" fmla="*/ 472219 w 3024845"/>
                <a:gd name="connsiteY50" fmla="*/ 376387 h 840941"/>
                <a:gd name="connsiteX51" fmla="*/ 472219 w 3024845"/>
                <a:gd name="connsiteY51" fmla="*/ 375306 h 840941"/>
                <a:gd name="connsiteX52" fmla="*/ 472219 w 3024845"/>
                <a:gd name="connsiteY52" fmla="*/ 367740 h 840941"/>
                <a:gd name="connsiteX53" fmla="*/ 473992 w 3024845"/>
                <a:gd name="connsiteY53" fmla="*/ 367740 h 840941"/>
                <a:gd name="connsiteX54" fmla="*/ 486406 w 3024845"/>
                <a:gd name="connsiteY54" fmla="*/ 367740 h 840941"/>
                <a:gd name="connsiteX55" fmla="*/ 486406 w 3024845"/>
                <a:gd name="connsiteY55" fmla="*/ 393681 h 840941"/>
                <a:gd name="connsiteX56" fmla="*/ 488433 w 3024845"/>
                <a:gd name="connsiteY56" fmla="*/ 393681 h 840941"/>
                <a:gd name="connsiteX57" fmla="*/ 502619 w 3024845"/>
                <a:gd name="connsiteY57" fmla="*/ 393681 h 840941"/>
                <a:gd name="connsiteX58" fmla="*/ 502619 w 3024845"/>
                <a:gd name="connsiteY58" fmla="*/ 395302 h 840941"/>
                <a:gd name="connsiteX59" fmla="*/ 502619 w 3024845"/>
                <a:gd name="connsiteY59" fmla="*/ 406652 h 840941"/>
                <a:gd name="connsiteX60" fmla="*/ 503379 w 3024845"/>
                <a:gd name="connsiteY60" fmla="*/ 406652 h 840941"/>
                <a:gd name="connsiteX61" fmla="*/ 508700 w 3024845"/>
                <a:gd name="connsiteY61" fmla="*/ 406652 h 840941"/>
                <a:gd name="connsiteX62" fmla="*/ 508700 w 3024845"/>
                <a:gd name="connsiteY62" fmla="*/ 405841 h 840941"/>
                <a:gd name="connsiteX63" fmla="*/ 508700 w 3024845"/>
                <a:gd name="connsiteY63" fmla="*/ 400166 h 840941"/>
                <a:gd name="connsiteX64" fmla="*/ 539100 w 3024845"/>
                <a:gd name="connsiteY64" fmla="*/ 400166 h 840941"/>
                <a:gd name="connsiteX65" fmla="*/ 539100 w 3024845"/>
                <a:gd name="connsiteY65" fmla="*/ 423946 h 840941"/>
                <a:gd name="connsiteX66" fmla="*/ 540113 w 3024845"/>
                <a:gd name="connsiteY66" fmla="*/ 423946 h 840941"/>
                <a:gd name="connsiteX67" fmla="*/ 547207 w 3024845"/>
                <a:gd name="connsiteY67" fmla="*/ 423946 h 840941"/>
                <a:gd name="connsiteX68" fmla="*/ 547207 w 3024845"/>
                <a:gd name="connsiteY68" fmla="*/ 425027 h 840941"/>
                <a:gd name="connsiteX69" fmla="*/ 547207 w 3024845"/>
                <a:gd name="connsiteY69" fmla="*/ 432593 h 840941"/>
                <a:gd name="connsiteX70" fmla="*/ 547967 w 3024845"/>
                <a:gd name="connsiteY70" fmla="*/ 432593 h 840941"/>
                <a:gd name="connsiteX71" fmla="*/ 553287 w 3024845"/>
                <a:gd name="connsiteY71" fmla="*/ 432593 h 840941"/>
                <a:gd name="connsiteX72" fmla="*/ 553287 w 3024845"/>
                <a:gd name="connsiteY72" fmla="*/ 430431 h 840941"/>
                <a:gd name="connsiteX73" fmla="*/ 553287 w 3024845"/>
                <a:gd name="connsiteY73" fmla="*/ 415299 h 840941"/>
                <a:gd name="connsiteX74" fmla="*/ 554300 w 3024845"/>
                <a:gd name="connsiteY74" fmla="*/ 415299 h 840941"/>
                <a:gd name="connsiteX75" fmla="*/ 561394 w 3024845"/>
                <a:gd name="connsiteY75" fmla="*/ 415299 h 840941"/>
                <a:gd name="connsiteX76" fmla="*/ 561394 w 3024845"/>
                <a:gd name="connsiteY76" fmla="*/ 416380 h 840941"/>
                <a:gd name="connsiteX77" fmla="*/ 561394 w 3024845"/>
                <a:gd name="connsiteY77" fmla="*/ 423946 h 840941"/>
                <a:gd name="connsiteX78" fmla="*/ 566714 w 3024845"/>
                <a:gd name="connsiteY78" fmla="*/ 421953 h 840941"/>
                <a:gd name="connsiteX79" fmla="*/ 567474 w 3024845"/>
                <a:gd name="connsiteY79" fmla="*/ 420973 h 840941"/>
                <a:gd name="connsiteX80" fmla="*/ 567474 w 3024845"/>
                <a:gd name="connsiteY80" fmla="*/ 415299 h 840941"/>
                <a:gd name="connsiteX81" fmla="*/ 605981 w 3024845"/>
                <a:gd name="connsiteY81" fmla="*/ 415299 h 840941"/>
                <a:gd name="connsiteX82" fmla="*/ 605981 w 3024845"/>
                <a:gd name="connsiteY82" fmla="*/ 439078 h 840941"/>
                <a:gd name="connsiteX83" fmla="*/ 608007 w 3024845"/>
                <a:gd name="connsiteY83" fmla="*/ 439078 h 840941"/>
                <a:gd name="connsiteX84" fmla="*/ 622194 w 3024845"/>
                <a:gd name="connsiteY84" fmla="*/ 439078 h 840941"/>
                <a:gd name="connsiteX85" fmla="*/ 622194 w 3024845"/>
                <a:gd name="connsiteY85" fmla="*/ 440159 h 840941"/>
                <a:gd name="connsiteX86" fmla="*/ 622194 w 3024845"/>
                <a:gd name="connsiteY86" fmla="*/ 447725 h 840941"/>
                <a:gd name="connsiteX87" fmla="*/ 623968 w 3024845"/>
                <a:gd name="connsiteY87" fmla="*/ 447725 h 840941"/>
                <a:gd name="connsiteX88" fmla="*/ 636381 w 3024845"/>
                <a:gd name="connsiteY88" fmla="*/ 447725 h 840941"/>
                <a:gd name="connsiteX89" fmla="*/ 636381 w 3024845"/>
                <a:gd name="connsiteY89" fmla="*/ 423946 h 840941"/>
                <a:gd name="connsiteX90" fmla="*/ 637394 w 3024845"/>
                <a:gd name="connsiteY90" fmla="*/ 423946 h 840941"/>
                <a:gd name="connsiteX91" fmla="*/ 644488 w 3024845"/>
                <a:gd name="connsiteY91" fmla="*/ 423946 h 840941"/>
                <a:gd name="connsiteX92" fmla="*/ 644488 w 3024845"/>
                <a:gd name="connsiteY92" fmla="*/ 391519 h 840941"/>
                <a:gd name="connsiteX93" fmla="*/ 645501 w 3024845"/>
                <a:gd name="connsiteY93" fmla="*/ 391519 h 840941"/>
                <a:gd name="connsiteX94" fmla="*/ 652595 w 3024845"/>
                <a:gd name="connsiteY94" fmla="*/ 391519 h 840941"/>
                <a:gd name="connsiteX95" fmla="*/ 652595 w 3024845"/>
                <a:gd name="connsiteY95" fmla="*/ 389628 h 840941"/>
                <a:gd name="connsiteX96" fmla="*/ 652595 w 3024845"/>
                <a:gd name="connsiteY96" fmla="*/ 376387 h 840941"/>
                <a:gd name="connsiteX97" fmla="*/ 651328 w 3024845"/>
                <a:gd name="connsiteY97" fmla="*/ 374765 h 840941"/>
                <a:gd name="connsiteX98" fmla="*/ 656648 w 3024845"/>
                <a:gd name="connsiteY98" fmla="*/ 363416 h 840941"/>
                <a:gd name="connsiteX99" fmla="*/ 664755 w 3024845"/>
                <a:gd name="connsiteY99" fmla="*/ 391519 h 840941"/>
                <a:gd name="connsiteX100" fmla="*/ 665515 w 3024845"/>
                <a:gd name="connsiteY100" fmla="*/ 391519 h 840941"/>
                <a:gd name="connsiteX101" fmla="*/ 670835 w 3024845"/>
                <a:gd name="connsiteY101" fmla="*/ 391519 h 840941"/>
                <a:gd name="connsiteX102" fmla="*/ 670835 w 3024845"/>
                <a:gd name="connsiteY102" fmla="*/ 285592 h 840941"/>
                <a:gd name="connsiteX103" fmla="*/ 672355 w 3024845"/>
                <a:gd name="connsiteY103" fmla="*/ 285592 h 840941"/>
                <a:gd name="connsiteX104" fmla="*/ 682995 w 3024845"/>
                <a:gd name="connsiteY104" fmla="*/ 285592 h 840941"/>
                <a:gd name="connsiteX105" fmla="*/ 682995 w 3024845"/>
                <a:gd name="connsiteY105" fmla="*/ 238033 h 840941"/>
                <a:gd name="connsiteX106" fmla="*/ 709342 w 3024845"/>
                <a:gd name="connsiteY106" fmla="*/ 238033 h 840941"/>
                <a:gd name="connsiteX107" fmla="*/ 709342 w 3024845"/>
                <a:gd name="connsiteY107" fmla="*/ 216415 h 840941"/>
                <a:gd name="connsiteX108" fmla="*/ 743796 w 3024845"/>
                <a:gd name="connsiteY108" fmla="*/ 216415 h 840941"/>
                <a:gd name="connsiteX109" fmla="*/ 743796 w 3024845"/>
                <a:gd name="connsiteY109" fmla="*/ 218847 h 840941"/>
                <a:gd name="connsiteX110" fmla="*/ 743796 w 3024845"/>
                <a:gd name="connsiteY110" fmla="*/ 235871 h 840941"/>
                <a:gd name="connsiteX111" fmla="*/ 746076 w 3024845"/>
                <a:gd name="connsiteY111" fmla="*/ 235871 h 840941"/>
                <a:gd name="connsiteX112" fmla="*/ 762036 w 3024845"/>
                <a:gd name="connsiteY112" fmla="*/ 235871 h 840941"/>
                <a:gd name="connsiteX113" fmla="*/ 762036 w 3024845"/>
                <a:gd name="connsiteY113" fmla="*/ 283430 h 840941"/>
                <a:gd name="connsiteX114" fmla="*/ 763049 w 3024845"/>
                <a:gd name="connsiteY114" fmla="*/ 283430 h 840941"/>
                <a:gd name="connsiteX115" fmla="*/ 770143 w 3024845"/>
                <a:gd name="connsiteY115" fmla="*/ 283430 h 840941"/>
                <a:gd name="connsiteX116" fmla="*/ 784330 w 3024845"/>
                <a:gd name="connsiteY116" fmla="*/ 287754 h 840941"/>
                <a:gd name="connsiteX117" fmla="*/ 784330 w 3024845"/>
                <a:gd name="connsiteY117" fmla="*/ 326666 h 840941"/>
                <a:gd name="connsiteX118" fmla="*/ 785343 w 3024845"/>
                <a:gd name="connsiteY118" fmla="*/ 326666 h 840941"/>
                <a:gd name="connsiteX119" fmla="*/ 792436 w 3024845"/>
                <a:gd name="connsiteY119" fmla="*/ 326666 h 840941"/>
                <a:gd name="connsiteX120" fmla="*/ 792436 w 3024845"/>
                <a:gd name="connsiteY120" fmla="*/ 328287 h 840941"/>
                <a:gd name="connsiteX121" fmla="*/ 792436 w 3024845"/>
                <a:gd name="connsiteY121" fmla="*/ 339636 h 840941"/>
                <a:gd name="connsiteX122" fmla="*/ 794463 w 3024845"/>
                <a:gd name="connsiteY122" fmla="*/ 339636 h 840941"/>
                <a:gd name="connsiteX123" fmla="*/ 808650 w 3024845"/>
                <a:gd name="connsiteY123" fmla="*/ 339636 h 840941"/>
                <a:gd name="connsiteX124" fmla="*/ 814730 w 3024845"/>
                <a:gd name="connsiteY124" fmla="*/ 346122 h 840941"/>
                <a:gd name="connsiteX125" fmla="*/ 814730 w 3024845"/>
                <a:gd name="connsiteY125" fmla="*/ 367740 h 840941"/>
                <a:gd name="connsiteX126" fmla="*/ 817010 w 3024845"/>
                <a:gd name="connsiteY126" fmla="*/ 367740 h 840941"/>
                <a:gd name="connsiteX127" fmla="*/ 832970 w 3024845"/>
                <a:gd name="connsiteY127" fmla="*/ 367740 h 840941"/>
                <a:gd name="connsiteX128" fmla="*/ 832970 w 3024845"/>
                <a:gd name="connsiteY128" fmla="*/ 368820 h 840941"/>
                <a:gd name="connsiteX129" fmla="*/ 832970 w 3024845"/>
                <a:gd name="connsiteY129" fmla="*/ 376387 h 840941"/>
                <a:gd name="connsiteX130" fmla="*/ 834237 w 3024845"/>
                <a:gd name="connsiteY130" fmla="*/ 376387 h 840941"/>
                <a:gd name="connsiteX131" fmla="*/ 843104 w 3024845"/>
                <a:gd name="connsiteY131" fmla="*/ 376387 h 840941"/>
                <a:gd name="connsiteX132" fmla="*/ 843104 w 3024845"/>
                <a:gd name="connsiteY132" fmla="*/ 378548 h 840941"/>
                <a:gd name="connsiteX133" fmla="*/ 843104 w 3024845"/>
                <a:gd name="connsiteY133" fmla="*/ 393681 h 840941"/>
                <a:gd name="connsiteX134" fmla="*/ 847157 w 3024845"/>
                <a:gd name="connsiteY134" fmla="*/ 391789 h 840941"/>
                <a:gd name="connsiteX135" fmla="*/ 847157 w 3024845"/>
                <a:gd name="connsiteY135" fmla="*/ 378548 h 840941"/>
                <a:gd name="connsiteX136" fmla="*/ 848170 w 3024845"/>
                <a:gd name="connsiteY136" fmla="*/ 378548 h 840941"/>
                <a:gd name="connsiteX137" fmla="*/ 855264 w 3024845"/>
                <a:gd name="connsiteY137" fmla="*/ 378548 h 840941"/>
                <a:gd name="connsiteX138" fmla="*/ 855264 w 3024845"/>
                <a:gd name="connsiteY138" fmla="*/ 380170 h 840941"/>
                <a:gd name="connsiteX139" fmla="*/ 855264 w 3024845"/>
                <a:gd name="connsiteY139" fmla="*/ 391519 h 840941"/>
                <a:gd name="connsiteX140" fmla="*/ 856024 w 3024845"/>
                <a:gd name="connsiteY140" fmla="*/ 391519 h 840941"/>
                <a:gd name="connsiteX141" fmla="*/ 861344 w 3024845"/>
                <a:gd name="connsiteY141" fmla="*/ 391519 h 840941"/>
                <a:gd name="connsiteX142" fmla="*/ 909984 w 3024845"/>
                <a:gd name="connsiteY142" fmla="*/ 387196 h 840941"/>
                <a:gd name="connsiteX143" fmla="*/ 909984 w 3024845"/>
                <a:gd name="connsiteY143" fmla="*/ 388547 h 840941"/>
                <a:gd name="connsiteX144" fmla="*/ 909984 w 3024845"/>
                <a:gd name="connsiteY144" fmla="*/ 398004 h 840941"/>
                <a:gd name="connsiteX145" fmla="*/ 910744 w 3024845"/>
                <a:gd name="connsiteY145" fmla="*/ 398004 h 840941"/>
                <a:gd name="connsiteX146" fmla="*/ 916065 w 3024845"/>
                <a:gd name="connsiteY146" fmla="*/ 398004 h 840941"/>
                <a:gd name="connsiteX147" fmla="*/ 916065 w 3024845"/>
                <a:gd name="connsiteY147" fmla="*/ 400166 h 840941"/>
                <a:gd name="connsiteX148" fmla="*/ 916065 w 3024845"/>
                <a:gd name="connsiteY148" fmla="*/ 415299 h 840941"/>
                <a:gd name="connsiteX149" fmla="*/ 918091 w 3024845"/>
                <a:gd name="connsiteY149" fmla="*/ 413948 h 840941"/>
                <a:gd name="connsiteX150" fmla="*/ 932278 w 3024845"/>
                <a:gd name="connsiteY150" fmla="*/ 404490 h 840941"/>
                <a:gd name="connsiteX151" fmla="*/ 938358 w 3024845"/>
                <a:gd name="connsiteY151" fmla="*/ 363416 h 840941"/>
                <a:gd name="connsiteX152" fmla="*/ 939118 w 3024845"/>
                <a:gd name="connsiteY152" fmla="*/ 363146 h 840941"/>
                <a:gd name="connsiteX153" fmla="*/ 944438 w 3024845"/>
                <a:gd name="connsiteY153" fmla="*/ 361254 h 840941"/>
                <a:gd name="connsiteX154" fmla="*/ 946465 w 3024845"/>
                <a:gd name="connsiteY154" fmla="*/ 292077 h 840941"/>
                <a:gd name="connsiteX155" fmla="*/ 948492 w 3024845"/>
                <a:gd name="connsiteY155" fmla="*/ 361254 h 840941"/>
                <a:gd name="connsiteX156" fmla="*/ 949252 w 3024845"/>
                <a:gd name="connsiteY156" fmla="*/ 361524 h 840941"/>
                <a:gd name="connsiteX157" fmla="*/ 954572 w 3024845"/>
                <a:gd name="connsiteY157" fmla="*/ 363416 h 840941"/>
                <a:gd name="connsiteX158" fmla="*/ 954572 w 3024845"/>
                <a:gd name="connsiteY158" fmla="*/ 276945 h 840941"/>
                <a:gd name="connsiteX159" fmla="*/ 958625 w 3024845"/>
                <a:gd name="connsiteY159" fmla="*/ 244518 h 840941"/>
                <a:gd name="connsiteX160" fmla="*/ 997132 w 3024845"/>
                <a:gd name="connsiteY160" fmla="*/ 244518 h 840941"/>
                <a:gd name="connsiteX161" fmla="*/ 997132 w 3024845"/>
                <a:gd name="connsiteY161" fmla="*/ 276945 h 840941"/>
                <a:gd name="connsiteX162" fmla="*/ 997892 w 3024845"/>
                <a:gd name="connsiteY162" fmla="*/ 276945 h 840941"/>
                <a:gd name="connsiteX163" fmla="*/ 1003212 w 3024845"/>
                <a:gd name="connsiteY163" fmla="*/ 276945 h 840941"/>
                <a:gd name="connsiteX164" fmla="*/ 1003212 w 3024845"/>
                <a:gd name="connsiteY164" fmla="*/ 194797 h 840941"/>
                <a:gd name="connsiteX165" fmla="*/ 1004986 w 3024845"/>
                <a:gd name="connsiteY165" fmla="*/ 194797 h 840941"/>
                <a:gd name="connsiteX166" fmla="*/ 1017399 w 3024845"/>
                <a:gd name="connsiteY166" fmla="*/ 194797 h 840941"/>
                <a:gd name="connsiteX167" fmla="*/ 1017399 w 3024845"/>
                <a:gd name="connsiteY167" fmla="*/ 192906 h 840941"/>
                <a:gd name="connsiteX168" fmla="*/ 1017399 w 3024845"/>
                <a:gd name="connsiteY168" fmla="*/ 179665 h 840941"/>
                <a:gd name="connsiteX169" fmla="*/ 1039693 w 3024845"/>
                <a:gd name="connsiteY169" fmla="*/ 179665 h 840941"/>
                <a:gd name="connsiteX170" fmla="*/ 1039693 w 3024845"/>
                <a:gd name="connsiteY170" fmla="*/ 178584 h 840941"/>
                <a:gd name="connsiteX171" fmla="*/ 1039693 w 3024845"/>
                <a:gd name="connsiteY171" fmla="*/ 171018 h 840941"/>
                <a:gd name="connsiteX172" fmla="*/ 1041466 w 3024845"/>
                <a:gd name="connsiteY172" fmla="*/ 171018 h 840941"/>
                <a:gd name="connsiteX173" fmla="*/ 1053880 w 3024845"/>
                <a:gd name="connsiteY173" fmla="*/ 171018 h 840941"/>
                <a:gd name="connsiteX174" fmla="*/ 1053880 w 3024845"/>
                <a:gd name="connsiteY174" fmla="*/ 172099 h 840941"/>
                <a:gd name="connsiteX175" fmla="*/ 1053880 w 3024845"/>
                <a:gd name="connsiteY175" fmla="*/ 179665 h 840941"/>
                <a:gd name="connsiteX176" fmla="*/ 1054640 w 3024845"/>
                <a:gd name="connsiteY176" fmla="*/ 179665 h 840941"/>
                <a:gd name="connsiteX177" fmla="*/ 1059960 w 3024845"/>
                <a:gd name="connsiteY177" fmla="*/ 179665 h 840941"/>
                <a:gd name="connsiteX178" fmla="*/ 1070093 w 3024845"/>
                <a:gd name="connsiteY178" fmla="*/ 175341 h 840941"/>
                <a:gd name="connsiteX179" fmla="*/ 1074146 w 3024845"/>
                <a:gd name="connsiteY179" fmla="*/ 178584 h 840941"/>
                <a:gd name="connsiteX180" fmla="*/ 1074146 w 3024845"/>
                <a:gd name="connsiteY180" fmla="*/ 171018 h 840941"/>
                <a:gd name="connsiteX181" fmla="*/ 1076426 w 3024845"/>
                <a:gd name="connsiteY181" fmla="*/ 171018 h 840941"/>
                <a:gd name="connsiteX182" fmla="*/ 1092387 w 3024845"/>
                <a:gd name="connsiteY182" fmla="*/ 171018 h 840941"/>
                <a:gd name="connsiteX183" fmla="*/ 1092387 w 3024845"/>
                <a:gd name="connsiteY183" fmla="*/ 172099 h 840941"/>
                <a:gd name="connsiteX184" fmla="*/ 1092387 w 3024845"/>
                <a:gd name="connsiteY184" fmla="*/ 179665 h 840941"/>
                <a:gd name="connsiteX185" fmla="*/ 1122787 w 3024845"/>
                <a:gd name="connsiteY185" fmla="*/ 179665 h 840941"/>
                <a:gd name="connsiteX186" fmla="*/ 1122787 w 3024845"/>
                <a:gd name="connsiteY186" fmla="*/ 181286 h 840941"/>
                <a:gd name="connsiteX187" fmla="*/ 1122787 w 3024845"/>
                <a:gd name="connsiteY187" fmla="*/ 192636 h 840941"/>
                <a:gd name="connsiteX188" fmla="*/ 1149134 w 3024845"/>
                <a:gd name="connsiteY188" fmla="*/ 192636 h 840941"/>
                <a:gd name="connsiteX189" fmla="*/ 1149134 w 3024845"/>
                <a:gd name="connsiteY189" fmla="*/ 222900 h 840941"/>
                <a:gd name="connsiteX190" fmla="*/ 1149894 w 3024845"/>
                <a:gd name="connsiteY190" fmla="*/ 222900 h 840941"/>
                <a:gd name="connsiteX191" fmla="*/ 1155214 w 3024845"/>
                <a:gd name="connsiteY191" fmla="*/ 222900 h 840941"/>
                <a:gd name="connsiteX192" fmla="*/ 1155214 w 3024845"/>
                <a:gd name="connsiteY192" fmla="*/ 223981 h 840941"/>
                <a:gd name="connsiteX193" fmla="*/ 1155214 w 3024845"/>
                <a:gd name="connsiteY193" fmla="*/ 231548 h 840941"/>
                <a:gd name="connsiteX194" fmla="*/ 1159268 w 3024845"/>
                <a:gd name="connsiteY194" fmla="*/ 261812 h 840941"/>
                <a:gd name="connsiteX195" fmla="*/ 1160028 w 3024845"/>
                <a:gd name="connsiteY195" fmla="*/ 261812 h 840941"/>
                <a:gd name="connsiteX196" fmla="*/ 1165348 w 3024845"/>
                <a:gd name="connsiteY196" fmla="*/ 261812 h 840941"/>
                <a:gd name="connsiteX197" fmla="*/ 1165348 w 3024845"/>
                <a:gd name="connsiteY197" fmla="*/ 262623 h 840941"/>
                <a:gd name="connsiteX198" fmla="*/ 1165348 w 3024845"/>
                <a:gd name="connsiteY198" fmla="*/ 268298 h 840941"/>
                <a:gd name="connsiteX199" fmla="*/ 1166361 w 3024845"/>
                <a:gd name="connsiteY199" fmla="*/ 268298 h 840941"/>
                <a:gd name="connsiteX200" fmla="*/ 1173454 w 3024845"/>
                <a:gd name="connsiteY200" fmla="*/ 268298 h 840941"/>
                <a:gd name="connsiteX201" fmla="*/ 1173454 w 3024845"/>
                <a:gd name="connsiteY201" fmla="*/ 298563 h 840941"/>
                <a:gd name="connsiteX202" fmla="*/ 1175481 w 3024845"/>
                <a:gd name="connsiteY202" fmla="*/ 298563 h 840941"/>
                <a:gd name="connsiteX203" fmla="*/ 1189668 w 3024845"/>
                <a:gd name="connsiteY203" fmla="*/ 298563 h 840941"/>
                <a:gd name="connsiteX204" fmla="*/ 1189668 w 3024845"/>
                <a:gd name="connsiteY204" fmla="*/ 322342 h 840941"/>
                <a:gd name="connsiteX205" fmla="*/ 1191695 w 3024845"/>
                <a:gd name="connsiteY205" fmla="*/ 323963 h 840941"/>
                <a:gd name="connsiteX206" fmla="*/ 1191695 w 3024845"/>
                <a:gd name="connsiteY206" fmla="*/ 335313 h 840941"/>
                <a:gd name="connsiteX207" fmla="*/ 1192455 w 3024845"/>
                <a:gd name="connsiteY207" fmla="*/ 335313 h 840941"/>
                <a:gd name="connsiteX208" fmla="*/ 1197775 w 3024845"/>
                <a:gd name="connsiteY208" fmla="*/ 335313 h 840941"/>
                <a:gd name="connsiteX209" fmla="*/ 1197775 w 3024845"/>
                <a:gd name="connsiteY209" fmla="*/ 359092 h 840941"/>
                <a:gd name="connsiteX210" fmla="*/ 1199041 w 3024845"/>
                <a:gd name="connsiteY210" fmla="*/ 359092 h 840941"/>
                <a:gd name="connsiteX211" fmla="*/ 1207908 w 3024845"/>
                <a:gd name="connsiteY211" fmla="*/ 359092 h 840941"/>
                <a:gd name="connsiteX212" fmla="*/ 1209935 w 3024845"/>
                <a:gd name="connsiteY212" fmla="*/ 363146 h 840941"/>
                <a:gd name="connsiteX213" fmla="*/ 1209935 w 3024845"/>
                <a:gd name="connsiteY213" fmla="*/ 376387 h 840941"/>
                <a:gd name="connsiteX214" fmla="*/ 1211455 w 3024845"/>
                <a:gd name="connsiteY214" fmla="*/ 374495 h 840941"/>
                <a:gd name="connsiteX215" fmla="*/ 1222095 w 3024845"/>
                <a:gd name="connsiteY215" fmla="*/ 361254 h 840941"/>
                <a:gd name="connsiteX216" fmla="*/ 1250469 w 3024845"/>
                <a:gd name="connsiteY216" fmla="*/ 361254 h 840941"/>
                <a:gd name="connsiteX217" fmla="*/ 1250469 w 3024845"/>
                <a:gd name="connsiteY217" fmla="*/ 447725 h 840941"/>
                <a:gd name="connsiteX218" fmla="*/ 1251229 w 3024845"/>
                <a:gd name="connsiteY218" fmla="*/ 447725 h 840941"/>
                <a:gd name="connsiteX219" fmla="*/ 1256549 w 3024845"/>
                <a:gd name="connsiteY219" fmla="*/ 447725 h 840941"/>
                <a:gd name="connsiteX220" fmla="*/ 1257309 w 3024845"/>
                <a:gd name="connsiteY220" fmla="*/ 446374 h 840941"/>
                <a:gd name="connsiteX221" fmla="*/ 1262629 w 3024845"/>
                <a:gd name="connsiteY221" fmla="*/ 436916 h 840941"/>
                <a:gd name="connsiteX222" fmla="*/ 1262629 w 3024845"/>
                <a:gd name="connsiteY222" fmla="*/ 438808 h 840941"/>
                <a:gd name="connsiteX223" fmla="*/ 1262629 w 3024845"/>
                <a:gd name="connsiteY223" fmla="*/ 452049 h 840941"/>
                <a:gd name="connsiteX224" fmla="*/ 1266682 w 3024845"/>
                <a:gd name="connsiteY224" fmla="*/ 406652 h 840941"/>
                <a:gd name="connsiteX225" fmla="*/ 1267442 w 3024845"/>
                <a:gd name="connsiteY225" fmla="*/ 406652 h 840941"/>
                <a:gd name="connsiteX226" fmla="*/ 1272762 w 3024845"/>
                <a:gd name="connsiteY226" fmla="*/ 406652 h 840941"/>
                <a:gd name="connsiteX227" fmla="*/ 1272762 w 3024845"/>
                <a:gd name="connsiteY227" fmla="*/ 341798 h 840941"/>
                <a:gd name="connsiteX228" fmla="*/ 1273776 w 3024845"/>
                <a:gd name="connsiteY228" fmla="*/ 341798 h 840941"/>
                <a:gd name="connsiteX229" fmla="*/ 1280869 w 3024845"/>
                <a:gd name="connsiteY229" fmla="*/ 341798 h 840941"/>
                <a:gd name="connsiteX230" fmla="*/ 1293029 w 3024845"/>
                <a:gd name="connsiteY230" fmla="*/ 298563 h 840941"/>
                <a:gd name="connsiteX231" fmla="*/ 1294296 w 3024845"/>
                <a:gd name="connsiteY231" fmla="*/ 298563 h 840941"/>
                <a:gd name="connsiteX232" fmla="*/ 1303163 w 3024845"/>
                <a:gd name="connsiteY232" fmla="*/ 298563 h 840941"/>
                <a:gd name="connsiteX233" fmla="*/ 1313296 w 3024845"/>
                <a:gd name="connsiteY233" fmla="*/ 341798 h 840941"/>
                <a:gd name="connsiteX234" fmla="*/ 1314309 w 3024845"/>
                <a:gd name="connsiteY234" fmla="*/ 341798 h 840941"/>
                <a:gd name="connsiteX235" fmla="*/ 1321403 w 3024845"/>
                <a:gd name="connsiteY235" fmla="*/ 341798 h 840941"/>
                <a:gd name="connsiteX236" fmla="*/ 1321403 w 3024845"/>
                <a:gd name="connsiteY236" fmla="*/ 380710 h 840941"/>
                <a:gd name="connsiteX237" fmla="*/ 1323176 w 3024845"/>
                <a:gd name="connsiteY237" fmla="*/ 380710 h 840941"/>
                <a:gd name="connsiteX238" fmla="*/ 1335590 w 3024845"/>
                <a:gd name="connsiteY238" fmla="*/ 380710 h 840941"/>
                <a:gd name="connsiteX239" fmla="*/ 1335590 w 3024845"/>
                <a:gd name="connsiteY239" fmla="*/ 382872 h 840941"/>
                <a:gd name="connsiteX240" fmla="*/ 1335590 w 3024845"/>
                <a:gd name="connsiteY240" fmla="*/ 398004 h 840941"/>
                <a:gd name="connsiteX241" fmla="*/ 1339643 w 3024845"/>
                <a:gd name="connsiteY241" fmla="*/ 395843 h 840941"/>
                <a:gd name="connsiteX242" fmla="*/ 1339643 w 3024845"/>
                <a:gd name="connsiteY242" fmla="*/ 380710 h 840941"/>
                <a:gd name="connsiteX243" fmla="*/ 1341163 w 3024845"/>
                <a:gd name="connsiteY243" fmla="*/ 380710 h 840941"/>
                <a:gd name="connsiteX244" fmla="*/ 1351803 w 3024845"/>
                <a:gd name="connsiteY244" fmla="*/ 380710 h 840941"/>
                <a:gd name="connsiteX245" fmla="*/ 1351803 w 3024845"/>
                <a:gd name="connsiteY245" fmla="*/ 382331 h 840941"/>
                <a:gd name="connsiteX246" fmla="*/ 1351803 w 3024845"/>
                <a:gd name="connsiteY246" fmla="*/ 393681 h 840941"/>
                <a:gd name="connsiteX247" fmla="*/ 1382204 w 3024845"/>
                <a:gd name="connsiteY247" fmla="*/ 393681 h 840941"/>
                <a:gd name="connsiteX248" fmla="*/ 1382204 w 3024845"/>
                <a:gd name="connsiteY248" fmla="*/ 356931 h 840941"/>
                <a:gd name="connsiteX249" fmla="*/ 1383470 w 3024845"/>
                <a:gd name="connsiteY249" fmla="*/ 356931 h 840941"/>
                <a:gd name="connsiteX250" fmla="*/ 1392337 w 3024845"/>
                <a:gd name="connsiteY250" fmla="*/ 356931 h 840941"/>
                <a:gd name="connsiteX251" fmla="*/ 1392337 w 3024845"/>
                <a:gd name="connsiteY251" fmla="*/ 378548 h 840941"/>
                <a:gd name="connsiteX252" fmla="*/ 1394364 w 3024845"/>
                <a:gd name="connsiteY252" fmla="*/ 346122 h 840941"/>
                <a:gd name="connsiteX253" fmla="*/ 1416657 w 3024845"/>
                <a:gd name="connsiteY253" fmla="*/ 346122 h 840941"/>
                <a:gd name="connsiteX254" fmla="*/ 1416657 w 3024845"/>
                <a:gd name="connsiteY254" fmla="*/ 344500 h 840941"/>
                <a:gd name="connsiteX255" fmla="*/ 1416657 w 3024845"/>
                <a:gd name="connsiteY255" fmla="*/ 333151 h 840941"/>
                <a:gd name="connsiteX256" fmla="*/ 1417417 w 3024845"/>
                <a:gd name="connsiteY256" fmla="*/ 333151 h 840941"/>
                <a:gd name="connsiteX257" fmla="*/ 1422737 w 3024845"/>
                <a:gd name="connsiteY257" fmla="*/ 333151 h 840941"/>
                <a:gd name="connsiteX258" fmla="*/ 1422737 w 3024845"/>
                <a:gd name="connsiteY258" fmla="*/ 331260 h 840941"/>
                <a:gd name="connsiteX259" fmla="*/ 1422737 w 3024845"/>
                <a:gd name="connsiteY259" fmla="*/ 318019 h 840941"/>
                <a:gd name="connsiteX260" fmla="*/ 1426791 w 3024845"/>
                <a:gd name="connsiteY260" fmla="*/ 324504 h 840941"/>
                <a:gd name="connsiteX261" fmla="*/ 1429071 w 3024845"/>
                <a:gd name="connsiteY261" fmla="*/ 324504 h 840941"/>
                <a:gd name="connsiteX262" fmla="*/ 1445031 w 3024845"/>
                <a:gd name="connsiteY262" fmla="*/ 324504 h 840941"/>
                <a:gd name="connsiteX263" fmla="*/ 1445031 w 3024845"/>
                <a:gd name="connsiteY263" fmla="*/ 323693 h 840941"/>
                <a:gd name="connsiteX264" fmla="*/ 1445031 w 3024845"/>
                <a:gd name="connsiteY264" fmla="*/ 318019 h 840941"/>
                <a:gd name="connsiteX265" fmla="*/ 1445791 w 3024845"/>
                <a:gd name="connsiteY265" fmla="*/ 318019 h 840941"/>
                <a:gd name="connsiteX266" fmla="*/ 1451111 w 3024845"/>
                <a:gd name="connsiteY266" fmla="*/ 318019 h 840941"/>
                <a:gd name="connsiteX267" fmla="*/ 1451111 w 3024845"/>
                <a:gd name="connsiteY267" fmla="*/ 319370 h 840941"/>
                <a:gd name="connsiteX268" fmla="*/ 1451111 w 3024845"/>
                <a:gd name="connsiteY268" fmla="*/ 328828 h 840941"/>
                <a:gd name="connsiteX269" fmla="*/ 1489618 w 3024845"/>
                <a:gd name="connsiteY269" fmla="*/ 328828 h 840941"/>
                <a:gd name="connsiteX270" fmla="*/ 1489618 w 3024845"/>
                <a:gd name="connsiteY270" fmla="*/ 467181 h 840941"/>
                <a:gd name="connsiteX271" fmla="*/ 1491138 w 3024845"/>
                <a:gd name="connsiteY271" fmla="*/ 467181 h 840941"/>
                <a:gd name="connsiteX272" fmla="*/ 1501778 w 3024845"/>
                <a:gd name="connsiteY272" fmla="*/ 467181 h 840941"/>
                <a:gd name="connsiteX273" fmla="*/ 1501778 w 3024845"/>
                <a:gd name="connsiteY273" fmla="*/ 454211 h 840941"/>
                <a:gd name="connsiteX274" fmla="*/ 1505832 w 3024845"/>
                <a:gd name="connsiteY274" fmla="*/ 454211 h 840941"/>
                <a:gd name="connsiteX275" fmla="*/ 1505832 w 3024845"/>
                <a:gd name="connsiteY275" fmla="*/ 467181 h 840941"/>
                <a:gd name="connsiteX276" fmla="*/ 1536232 w 3024845"/>
                <a:gd name="connsiteY276" fmla="*/ 467181 h 840941"/>
                <a:gd name="connsiteX277" fmla="*/ 1536232 w 3024845"/>
                <a:gd name="connsiteY277" fmla="*/ 436916 h 840941"/>
                <a:gd name="connsiteX278" fmla="*/ 1548392 w 3024845"/>
                <a:gd name="connsiteY278" fmla="*/ 436916 h 840941"/>
                <a:gd name="connsiteX279" fmla="*/ 1560552 w 3024845"/>
                <a:gd name="connsiteY279" fmla="*/ 434755 h 840941"/>
                <a:gd name="connsiteX280" fmla="*/ 1564606 w 3024845"/>
                <a:gd name="connsiteY280" fmla="*/ 436916 h 840941"/>
                <a:gd name="connsiteX281" fmla="*/ 1574739 w 3024845"/>
                <a:gd name="connsiteY281" fmla="*/ 436916 h 840941"/>
                <a:gd name="connsiteX282" fmla="*/ 1574739 w 3024845"/>
                <a:gd name="connsiteY282" fmla="*/ 467181 h 840941"/>
                <a:gd name="connsiteX283" fmla="*/ 1582846 w 3024845"/>
                <a:gd name="connsiteY283" fmla="*/ 467181 h 840941"/>
                <a:gd name="connsiteX284" fmla="*/ 1582846 w 3024845"/>
                <a:gd name="connsiteY284" fmla="*/ 484476 h 840941"/>
                <a:gd name="connsiteX285" fmla="*/ 1592182 w 3024845"/>
                <a:gd name="connsiteY285" fmla="*/ 485381 h 840941"/>
                <a:gd name="connsiteX286" fmla="*/ 1605140 w 3024845"/>
                <a:gd name="connsiteY286" fmla="*/ 485381 h 840941"/>
                <a:gd name="connsiteX287" fmla="*/ 1605140 w 3024845"/>
                <a:gd name="connsiteY287" fmla="*/ 469343 h 840941"/>
                <a:gd name="connsiteX288" fmla="*/ 1673096 w 3024845"/>
                <a:gd name="connsiteY288" fmla="*/ 469343 h 840941"/>
                <a:gd name="connsiteX289" fmla="*/ 1673096 w 3024845"/>
                <a:gd name="connsiteY289" fmla="*/ 384090 h 840941"/>
                <a:gd name="connsiteX290" fmla="*/ 1745104 w 3024845"/>
                <a:gd name="connsiteY290" fmla="*/ 384090 h 840941"/>
                <a:gd name="connsiteX291" fmla="*/ 1745104 w 3024845"/>
                <a:gd name="connsiteY291" fmla="*/ 462858 h 840941"/>
                <a:gd name="connsiteX292" fmla="*/ 1747008 w 3024845"/>
                <a:gd name="connsiteY292" fmla="*/ 462858 h 840941"/>
                <a:gd name="connsiteX293" fmla="*/ 1748250 w 3024845"/>
                <a:gd name="connsiteY293" fmla="*/ 485381 h 840941"/>
                <a:gd name="connsiteX294" fmla="*/ 1757926 w 3024845"/>
                <a:gd name="connsiteY294" fmla="*/ 485381 h 840941"/>
                <a:gd name="connsiteX295" fmla="*/ 1759168 w 3024845"/>
                <a:gd name="connsiteY295" fmla="*/ 462858 h 840941"/>
                <a:gd name="connsiteX296" fmla="*/ 1765248 w 3024845"/>
                <a:gd name="connsiteY296" fmla="*/ 462858 h 840941"/>
                <a:gd name="connsiteX297" fmla="*/ 1766490 w 3024845"/>
                <a:gd name="connsiteY297" fmla="*/ 485381 h 840941"/>
                <a:gd name="connsiteX298" fmla="*/ 1817112 w 3024845"/>
                <a:gd name="connsiteY298" fmla="*/ 485381 h 840941"/>
                <a:gd name="connsiteX299" fmla="*/ 1817112 w 3024845"/>
                <a:gd name="connsiteY299" fmla="*/ 322353 h 840941"/>
                <a:gd name="connsiteX300" fmla="*/ 2014439 w 3024845"/>
                <a:gd name="connsiteY300" fmla="*/ 322353 h 840941"/>
                <a:gd name="connsiteX301" fmla="*/ 2014439 w 3024845"/>
                <a:gd name="connsiteY301" fmla="*/ 485381 h 840941"/>
                <a:gd name="connsiteX302" fmla="*/ 2033136 w 3024845"/>
                <a:gd name="connsiteY302" fmla="*/ 485381 h 840941"/>
                <a:gd name="connsiteX303" fmla="*/ 2033136 w 3024845"/>
                <a:gd name="connsiteY303" fmla="*/ 402688 h 840941"/>
                <a:gd name="connsiteX304" fmla="*/ 2128256 w 3024845"/>
                <a:gd name="connsiteY304" fmla="*/ 402688 h 840941"/>
                <a:gd name="connsiteX305" fmla="*/ 2180720 w 3024845"/>
                <a:gd name="connsiteY305" fmla="*/ 337475 h 840941"/>
                <a:gd name="connsiteX306" fmla="*/ 2245574 w 3024845"/>
                <a:gd name="connsiteY306" fmla="*/ 337475 h 840941"/>
                <a:gd name="connsiteX307" fmla="*/ 2245574 w 3024845"/>
                <a:gd name="connsiteY307" fmla="*/ 413137 h 840941"/>
                <a:gd name="connsiteX308" fmla="*/ 2253681 w 3024845"/>
                <a:gd name="connsiteY308" fmla="*/ 413137 h 840941"/>
                <a:gd name="connsiteX309" fmla="*/ 2255708 w 3024845"/>
                <a:gd name="connsiteY309" fmla="*/ 406652 h 840941"/>
                <a:gd name="connsiteX310" fmla="*/ 2261788 w 3024845"/>
                <a:gd name="connsiteY310" fmla="*/ 406652 h 840941"/>
                <a:gd name="connsiteX311" fmla="*/ 2263815 w 3024845"/>
                <a:gd name="connsiteY311" fmla="*/ 415299 h 840941"/>
                <a:gd name="connsiteX312" fmla="*/ 2275975 w 3024845"/>
                <a:gd name="connsiteY312" fmla="*/ 415299 h 840941"/>
                <a:gd name="connsiteX313" fmla="*/ 2275975 w 3024845"/>
                <a:gd name="connsiteY313" fmla="*/ 408813 h 840941"/>
                <a:gd name="connsiteX314" fmla="*/ 2298268 w 3024845"/>
                <a:gd name="connsiteY314" fmla="*/ 408813 h 840941"/>
                <a:gd name="connsiteX315" fmla="*/ 2298268 w 3024845"/>
                <a:gd name="connsiteY315" fmla="*/ 415299 h 840941"/>
                <a:gd name="connsiteX316" fmla="*/ 2318535 w 3024845"/>
                <a:gd name="connsiteY316" fmla="*/ 415299 h 840941"/>
                <a:gd name="connsiteX317" fmla="*/ 2318535 w 3024845"/>
                <a:gd name="connsiteY317" fmla="*/ 460696 h 840941"/>
                <a:gd name="connsiteX318" fmla="*/ 2332722 w 3024845"/>
                <a:gd name="connsiteY318" fmla="*/ 460696 h 840941"/>
                <a:gd name="connsiteX319" fmla="*/ 2332722 w 3024845"/>
                <a:gd name="connsiteY319" fmla="*/ 447725 h 840941"/>
                <a:gd name="connsiteX320" fmla="*/ 2348936 w 3024845"/>
                <a:gd name="connsiteY320" fmla="*/ 447725 h 840941"/>
                <a:gd name="connsiteX321" fmla="*/ 2348936 w 3024845"/>
                <a:gd name="connsiteY321" fmla="*/ 268298 h 840941"/>
                <a:gd name="connsiteX322" fmla="*/ 2355016 w 3024845"/>
                <a:gd name="connsiteY322" fmla="*/ 261812 h 840941"/>
                <a:gd name="connsiteX323" fmla="*/ 2427977 w 3024845"/>
                <a:gd name="connsiteY323" fmla="*/ 261812 h 840941"/>
                <a:gd name="connsiteX324" fmla="*/ 2427977 w 3024845"/>
                <a:gd name="connsiteY324" fmla="*/ 270460 h 840941"/>
                <a:gd name="connsiteX325" fmla="*/ 2438110 w 3024845"/>
                <a:gd name="connsiteY325" fmla="*/ 270460 h 840941"/>
                <a:gd name="connsiteX326" fmla="*/ 2438110 w 3024845"/>
                <a:gd name="connsiteY326" fmla="*/ 385034 h 840941"/>
                <a:gd name="connsiteX327" fmla="*/ 2460404 w 3024845"/>
                <a:gd name="connsiteY327" fmla="*/ 385034 h 840941"/>
                <a:gd name="connsiteX328" fmla="*/ 2460404 w 3024845"/>
                <a:gd name="connsiteY328" fmla="*/ 318019 h 840941"/>
                <a:gd name="connsiteX329" fmla="*/ 2486751 w 3024845"/>
                <a:gd name="connsiteY329" fmla="*/ 318019 h 840941"/>
                <a:gd name="connsiteX330" fmla="*/ 2490804 w 3024845"/>
                <a:gd name="connsiteY330" fmla="*/ 313695 h 840941"/>
                <a:gd name="connsiteX331" fmla="*/ 2498911 w 3024845"/>
                <a:gd name="connsiteY331" fmla="*/ 313695 h 840941"/>
                <a:gd name="connsiteX332" fmla="*/ 2502964 w 3024845"/>
                <a:gd name="connsiteY332" fmla="*/ 318019 h 840941"/>
                <a:gd name="connsiteX333" fmla="*/ 2525258 w 3024845"/>
                <a:gd name="connsiteY333" fmla="*/ 318019 h 840941"/>
                <a:gd name="connsiteX334" fmla="*/ 2525258 w 3024845"/>
                <a:gd name="connsiteY334" fmla="*/ 201283 h 840941"/>
                <a:gd name="connsiteX335" fmla="*/ 2582005 w 3024845"/>
                <a:gd name="connsiteY335" fmla="*/ 190474 h 840941"/>
                <a:gd name="connsiteX336" fmla="*/ 2582005 w 3024845"/>
                <a:gd name="connsiteY336" fmla="*/ 191555 h 840941"/>
                <a:gd name="connsiteX337" fmla="*/ 2582005 w 3024845"/>
                <a:gd name="connsiteY337" fmla="*/ 199121 h 840941"/>
                <a:gd name="connsiteX338" fmla="*/ 2608352 w 3024845"/>
                <a:gd name="connsiteY338" fmla="*/ 199121 h 840941"/>
                <a:gd name="connsiteX339" fmla="*/ 2608352 w 3024845"/>
                <a:gd name="connsiteY339" fmla="*/ 454211 h 840941"/>
                <a:gd name="connsiteX340" fmla="*/ 2630646 w 3024845"/>
                <a:gd name="connsiteY340" fmla="*/ 454211 h 840941"/>
                <a:gd name="connsiteX341" fmla="*/ 2630646 w 3024845"/>
                <a:gd name="connsiteY341" fmla="*/ 449887 h 840941"/>
                <a:gd name="connsiteX342" fmla="*/ 2642806 w 3024845"/>
                <a:gd name="connsiteY342" fmla="*/ 449887 h 840941"/>
                <a:gd name="connsiteX343" fmla="*/ 2642806 w 3024845"/>
                <a:gd name="connsiteY343" fmla="*/ 454211 h 840941"/>
                <a:gd name="connsiteX344" fmla="*/ 2667126 w 3024845"/>
                <a:gd name="connsiteY344" fmla="*/ 454211 h 840941"/>
                <a:gd name="connsiteX345" fmla="*/ 2667126 w 3024845"/>
                <a:gd name="connsiteY345" fmla="*/ 441240 h 840941"/>
                <a:gd name="connsiteX346" fmla="*/ 2695500 w 3024845"/>
                <a:gd name="connsiteY346" fmla="*/ 441240 h 840941"/>
                <a:gd name="connsiteX347" fmla="*/ 2707660 w 3024845"/>
                <a:gd name="connsiteY347" fmla="*/ 436916 h 840941"/>
                <a:gd name="connsiteX348" fmla="*/ 2727927 w 3024845"/>
                <a:gd name="connsiteY348" fmla="*/ 441240 h 840941"/>
                <a:gd name="connsiteX349" fmla="*/ 2727927 w 3024845"/>
                <a:gd name="connsiteY349" fmla="*/ 423946 h 840941"/>
                <a:gd name="connsiteX350" fmla="*/ 2736034 w 3024845"/>
                <a:gd name="connsiteY350" fmla="*/ 423946 h 840941"/>
                <a:gd name="connsiteX351" fmla="*/ 2736034 w 3024845"/>
                <a:gd name="connsiteY351" fmla="*/ 410975 h 840941"/>
                <a:gd name="connsiteX352" fmla="*/ 2792781 w 3024845"/>
                <a:gd name="connsiteY352" fmla="*/ 410975 h 840941"/>
                <a:gd name="connsiteX353" fmla="*/ 2792781 w 3024845"/>
                <a:gd name="connsiteY353" fmla="*/ 380710 h 840941"/>
                <a:gd name="connsiteX354" fmla="*/ 2811021 w 3024845"/>
                <a:gd name="connsiteY354" fmla="*/ 380710 h 840941"/>
                <a:gd name="connsiteX355" fmla="*/ 2811021 w 3024845"/>
                <a:gd name="connsiteY355" fmla="*/ 374225 h 840941"/>
                <a:gd name="connsiteX356" fmla="*/ 2823181 w 3024845"/>
                <a:gd name="connsiteY356" fmla="*/ 374225 h 840941"/>
                <a:gd name="connsiteX357" fmla="*/ 2823181 w 3024845"/>
                <a:gd name="connsiteY357" fmla="*/ 380710 h 840941"/>
                <a:gd name="connsiteX358" fmla="*/ 2839395 w 3024845"/>
                <a:gd name="connsiteY358" fmla="*/ 380710 h 840941"/>
                <a:gd name="connsiteX359" fmla="*/ 2839395 w 3024845"/>
                <a:gd name="connsiteY359" fmla="*/ 430431 h 840941"/>
                <a:gd name="connsiteX360" fmla="*/ 2871822 w 3024845"/>
                <a:gd name="connsiteY360" fmla="*/ 430431 h 840941"/>
                <a:gd name="connsiteX361" fmla="*/ 2871822 w 3024845"/>
                <a:gd name="connsiteY361" fmla="*/ 404490 h 840941"/>
                <a:gd name="connsiteX362" fmla="*/ 2910329 w 3024845"/>
                <a:gd name="connsiteY362" fmla="*/ 404490 h 840941"/>
                <a:gd name="connsiteX363" fmla="*/ 2910329 w 3024845"/>
                <a:gd name="connsiteY363" fmla="*/ 374225 h 840941"/>
                <a:gd name="connsiteX364" fmla="*/ 2958970 w 3024845"/>
                <a:gd name="connsiteY364" fmla="*/ 374225 h 840941"/>
                <a:gd name="connsiteX365" fmla="*/ 2958970 w 3024845"/>
                <a:gd name="connsiteY365" fmla="*/ 485381 h 840941"/>
                <a:gd name="connsiteX366" fmla="*/ 2958970 w 3024845"/>
                <a:gd name="connsiteY366" fmla="*/ 499160 h 840941"/>
                <a:gd name="connsiteX367" fmla="*/ 3024845 w 3024845"/>
                <a:gd name="connsiteY367" fmla="*/ 499160 h 840941"/>
                <a:gd name="connsiteX368" fmla="*/ 3024845 w 3024845"/>
                <a:gd name="connsiteY368" fmla="*/ 840941 h 840941"/>
                <a:gd name="connsiteX369" fmla="*/ 2054 w 3024845"/>
                <a:gd name="connsiteY369" fmla="*/ 838608 h 840941"/>
                <a:gd name="connsiteX370" fmla="*/ 0 w 3024845"/>
                <a:gd name="connsiteY370" fmla="*/ 404490 h 840941"/>
                <a:gd name="connsiteX371" fmla="*/ 20267 w 3024845"/>
                <a:gd name="connsiteY371" fmla="*/ 404490 h 840941"/>
                <a:gd name="connsiteX372" fmla="*/ 20774 w 3024845"/>
                <a:gd name="connsiteY372" fmla="*/ 403409 h 840941"/>
                <a:gd name="connsiteX373" fmla="*/ 24320 w 3024845"/>
                <a:gd name="connsiteY373" fmla="*/ 395843 h 840941"/>
                <a:gd name="connsiteX374" fmla="*/ 26094 w 3024845"/>
                <a:gd name="connsiteY374" fmla="*/ 396113 h 840941"/>
                <a:gd name="connsiteX375" fmla="*/ 38507 w 3024845"/>
                <a:gd name="connsiteY375" fmla="*/ 398004 h 840941"/>
                <a:gd name="connsiteX376" fmla="*/ 39014 w 3024845"/>
                <a:gd name="connsiteY376" fmla="*/ 399356 h 840941"/>
                <a:gd name="connsiteX377" fmla="*/ 42560 w 3024845"/>
                <a:gd name="connsiteY377" fmla="*/ 408813 h 840941"/>
                <a:gd name="connsiteX378" fmla="*/ 68907 w 3024845"/>
                <a:gd name="connsiteY378" fmla="*/ 410975 h 840941"/>
                <a:gd name="connsiteX379" fmla="*/ 68907 w 3024845"/>
                <a:gd name="connsiteY379" fmla="*/ 287754 h 840941"/>
                <a:gd name="connsiteX380" fmla="*/ 70934 w 3024845"/>
                <a:gd name="connsiteY380" fmla="*/ 287754 h 840941"/>
                <a:gd name="connsiteX381" fmla="*/ 85121 w 3024845"/>
                <a:gd name="connsiteY381" fmla="*/ 287754 h 840941"/>
                <a:gd name="connsiteX382" fmla="*/ 85121 w 3024845"/>
                <a:gd name="connsiteY382" fmla="*/ 151562 h 840941"/>
                <a:gd name="connsiteX383" fmla="*/ 86894 w 3024845"/>
                <a:gd name="connsiteY383" fmla="*/ 151562 h 840941"/>
                <a:gd name="connsiteX384" fmla="*/ 99308 w 3024845"/>
                <a:gd name="connsiteY384" fmla="*/ 151562 h 840941"/>
                <a:gd name="connsiteX385" fmla="*/ 99308 w 3024845"/>
                <a:gd name="connsiteY385" fmla="*/ 36988 h 840941"/>
                <a:gd name="connsiteX0" fmla="*/ 99308 w 3024845"/>
                <a:gd name="connsiteY0" fmla="*/ 0 h 803953"/>
                <a:gd name="connsiteX1" fmla="*/ 220909 w 3024845"/>
                <a:gd name="connsiteY1" fmla="*/ 114574 h 803953"/>
                <a:gd name="connsiteX2" fmla="*/ 223189 w 3024845"/>
                <a:gd name="connsiteY2" fmla="*/ 114574 h 803953"/>
                <a:gd name="connsiteX3" fmla="*/ 239150 w 3024845"/>
                <a:gd name="connsiteY3" fmla="*/ 114574 h 803953"/>
                <a:gd name="connsiteX4" fmla="*/ 239150 w 3024845"/>
                <a:gd name="connsiteY4" fmla="*/ 255089 h 803953"/>
                <a:gd name="connsiteX5" fmla="*/ 240670 w 3024845"/>
                <a:gd name="connsiteY5" fmla="*/ 254819 h 803953"/>
                <a:gd name="connsiteX6" fmla="*/ 251310 w 3024845"/>
                <a:gd name="connsiteY6" fmla="*/ 252928 h 803953"/>
                <a:gd name="connsiteX7" fmla="*/ 249283 w 3024845"/>
                <a:gd name="connsiteY7" fmla="*/ 341560 h 803953"/>
                <a:gd name="connsiteX8" fmla="*/ 250803 w 3024845"/>
                <a:gd name="connsiteY8" fmla="*/ 341831 h 803953"/>
                <a:gd name="connsiteX9" fmla="*/ 261443 w 3024845"/>
                <a:gd name="connsiteY9" fmla="*/ 343722 h 803953"/>
                <a:gd name="connsiteX10" fmla="*/ 261696 w 3024845"/>
                <a:gd name="connsiteY10" fmla="*/ 344533 h 803953"/>
                <a:gd name="connsiteX11" fmla="*/ 263470 w 3024845"/>
                <a:gd name="connsiteY11" fmla="*/ 350208 h 803953"/>
                <a:gd name="connsiteX12" fmla="*/ 264230 w 3024845"/>
                <a:gd name="connsiteY12" fmla="*/ 347776 h 803953"/>
                <a:gd name="connsiteX13" fmla="*/ 269550 w 3024845"/>
                <a:gd name="connsiteY13" fmla="*/ 330752 h 803953"/>
                <a:gd name="connsiteX14" fmla="*/ 271323 w 3024845"/>
                <a:gd name="connsiteY14" fmla="*/ 330752 h 803953"/>
                <a:gd name="connsiteX15" fmla="*/ 283737 w 3024845"/>
                <a:gd name="connsiteY15" fmla="*/ 330752 h 803953"/>
                <a:gd name="connsiteX16" fmla="*/ 283737 w 3024845"/>
                <a:gd name="connsiteY16" fmla="*/ 363178 h 803953"/>
                <a:gd name="connsiteX17" fmla="*/ 284750 w 3024845"/>
                <a:gd name="connsiteY17" fmla="*/ 363719 h 803953"/>
                <a:gd name="connsiteX18" fmla="*/ 291844 w 3024845"/>
                <a:gd name="connsiteY18" fmla="*/ 367502 h 803953"/>
                <a:gd name="connsiteX19" fmla="*/ 291844 w 3024845"/>
                <a:gd name="connsiteY19" fmla="*/ 368853 h 803953"/>
                <a:gd name="connsiteX20" fmla="*/ 291844 w 3024845"/>
                <a:gd name="connsiteY20" fmla="*/ 378311 h 803953"/>
                <a:gd name="connsiteX21" fmla="*/ 336431 w 3024845"/>
                <a:gd name="connsiteY21" fmla="*/ 378311 h 803953"/>
                <a:gd name="connsiteX22" fmla="*/ 336431 w 3024845"/>
                <a:gd name="connsiteY22" fmla="*/ 379392 h 803953"/>
                <a:gd name="connsiteX23" fmla="*/ 336431 w 3024845"/>
                <a:gd name="connsiteY23" fmla="*/ 386958 h 803953"/>
                <a:gd name="connsiteX24" fmla="*/ 338457 w 3024845"/>
                <a:gd name="connsiteY24" fmla="*/ 386958 h 803953"/>
                <a:gd name="connsiteX25" fmla="*/ 352644 w 3024845"/>
                <a:gd name="connsiteY25" fmla="*/ 386958 h 803953"/>
                <a:gd name="connsiteX26" fmla="*/ 352644 w 3024845"/>
                <a:gd name="connsiteY26" fmla="*/ 356693 h 803953"/>
                <a:gd name="connsiteX27" fmla="*/ 397231 w 3024845"/>
                <a:gd name="connsiteY27" fmla="*/ 356693 h 803953"/>
                <a:gd name="connsiteX28" fmla="*/ 397231 w 3024845"/>
                <a:gd name="connsiteY28" fmla="*/ 355342 h 803953"/>
                <a:gd name="connsiteX29" fmla="*/ 397231 w 3024845"/>
                <a:gd name="connsiteY29" fmla="*/ 345884 h 803953"/>
                <a:gd name="connsiteX30" fmla="*/ 398245 w 3024845"/>
                <a:gd name="connsiteY30" fmla="*/ 345884 h 803953"/>
                <a:gd name="connsiteX31" fmla="*/ 405338 w 3024845"/>
                <a:gd name="connsiteY31" fmla="*/ 345884 h 803953"/>
                <a:gd name="connsiteX32" fmla="*/ 405338 w 3024845"/>
                <a:gd name="connsiteY32" fmla="*/ 343993 h 803953"/>
                <a:gd name="connsiteX33" fmla="*/ 405338 w 3024845"/>
                <a:gd name="connsiteY33" fmla="*/ 330752 h 803953"/>
                <a:gd name="connsiteX34" fmla="*/ 406098 w 3024845"/>
                <a:gd name="connsiteY34" fmla="*/ 330752 h 803953"/>
                <a:gd name="connsiteX35" fmla="*/ 411418 w 3024845"/>
                <a:gd name="connsiteY35" fmla="*/ 330752 h 803953"/>
                <a:gd name="connsiteX36" fmla="*/ 411418 w 3024845"/>
                <a:gd name="connsiteY36" fmla="*/ 329671 h 803953"/>
                <a:gd name="connsiteX37" fmla="*/ 411418 w 3024845"/>
                <a:gd name="connsiteY37" fmla="*/ 322104 h 803953"/>
                <a:gd name="connsiteX38" fmla="*/ 413445 w 3024845"/>
                <a:gd name="connsiteY38" fmla="*/ 322104 h 803953"/>
                <a:gd name="connsiteX39" fmla="*/ 427632 w 3024845"/>
                <a:gd name="connsiteY39" fmla="*/ 322104 h 803953"/>
                <a:gd name="connsiteX40" fmla="*/ 427632 w 3024845"/>
                <a:gd name="connsiteY40" fmla="*/ 323185 h 803953"/>
                <a:gd name="connsiteX41" fmla="*/ 427632 w 3024845"/>
                <a:gd name="connsiteY41" fmla="*/ 330752 h 803953"/>
                <a:gd name="connsiteX42" fmla="*/ 449925 w 3024845"/>
                <a:gd name="connsiteY42" fmla="*/ 330752 h 803953"/>
                <a:gd name="connsiteX43" fmla="*/ 449925 w 3024845"/>
                <a:gd name="connsiteY43" fmla="*/ 328860 h 803953"/>
                <a:gd name="connsiteX44" fmla="*/ 449925 w 3024845"/>
                <a:gd name="connsiteY44" fmla="*/ 315619 h 803953"/>
                <a:gd name="connsiteX45" fmla="*/ 451699 w 3024845"/>
                <a:gd name="connsiteY45" fmla="*/ 315619 h 803953"/>
                <a:gd name="connsiteX46" fmla="*/ 464112 w 3024845"/>
                <a:gd name="connsiteY46" fmla="*/ 315619 h 803953"/>
                <a:gd name="connsiteX47" fmla="*/ 464112 w 3024845"/>
                <a:gd name="connsiteY47" fmla="*/ 339399 h 803953"/>
                <a:gd name="connsiteX48" fmla="*/ 465126 w 3024845"/>
                <a:gd name="connsiteY48" fmla="*/ 339399 h 803953"/>
                <a:gd name="connsiteX49" fmla="*/ 472219 w 3024845"/>
                <a:gd name="connsiteY49" fmla="*/ 339399 h 803953"/>
                <a:gd name="connsiteX50" fmla="*/ 472219 w 3024845"/>
                <a:gd name="connsiteY50" fmla="*/ 338318 h 803953"/>
                <a:gd name="connsiteX51" fmla="*/ 472219 w 3024845"/>
                <a:gd name="connsiteY51" fmla="*/ 330752 h 803953"/>
                <a:gd name="connsiteX52" fmla="*/ 473992 w 3024845"/>
                <a:gd name="connsiteY52" fmla="*/ 330752 h 803953"/>
                <a:gd name="connsiteX53" fmla="*/ 486406 w 3024845"/>
                <a:gd name="connsiteY53" fmla="*/ 330752 h 803953"/>
                <a:gd name="connsiteX54" fmla="*/ 486406 w 3024845"/>
                <a:gd name="connsiteY54" fmla="*/ 356693 h 803953"/>
                <a:gd name="connsiteX55" fmla="*/ 488433 w 3024845"/>
                <a:gd name="connsiteY55" fmla="*/ 356693 h 803953"/>
                <a:gd name="connsiteX56" fmla="*/ 502619 w 3024845"/>
                <a:gd name="connsiteY56" fmla="*/ 356693 h 803953"/>
                <a:gd name="connsiteX57" fmla="*/ 502619 w 3024845"/>
                <a:gd name="connsiteY57" fmla="*/ 358314 h 803953"/>
                <a:gd name="connsiteX58" fmla="*/ 502619 w 3024845"/>
                <a:gd name="connsiteY58" fmla="*/ 369664 h 803953"/>
                <a:gd name="connsiteX59" fmla="*/ 503379 w 3024845"/>
                <a:gd name="connsiteY59" fmla="*/ 369664 h 803953"/>
                <a:gd name="connsiteX60" fmla="*/ 508700 w 3024845"/>
                <a:gd name="connsiteY60" fmla="*/ 369664 h 803953"/>
                <a:gd name="connsiteX61" fmla="*/ 508700 w 3024845"/>
                <a:gd name="connsiteY61" fmla="*/ 368853 h 803953"/>
                <a:gd name="connsiteX62" fmla="*/ 508700 w 3024845"/>
                <a:gd name="connsiteY62" fmla="*/ 363178 h 803953"/>
                <a:gd name="connsiteX63" fmla="*/ 539100 w 3024845"/>
                <a:gd name="connsiteY63" fmla="*/ 363178 h 803953"/>
                <a:gd name="connsiteX64" fmla="*/ 539100 w 3024845"/>
                <a:gd name="connsiteY64" fmla="*/ 386958 h 803953"/>
                <a:gd name="connsiteX65" fmla="*/ 540113 w 3024845"/>
                <a:gd name="connsiteY65" fmla="*/ 386958 h 803953"/>
                <a:gd name="connsiteX66" fmla="*/ 547207 w 3024845"/>
                <a:gd name="connsiteY66" fmla="*/ 386958 h 803953"/>
                <a:gd name="connsiteX67" fmla="*/ 547207 w 3024845"/>
                <a:gd name="connsiteY67" fmla="*/ 388039 h 803953"/>
                <a:gd name="connsiteX68" fmla="*/ 547207 w 3024845"/>
                <a:gd name="connsiteY68" fmla="*/ 395605 h 803953"/>
                <a:gd name="connsiteX69" fmla="*/ 547967 w 3024845"/>
                <a:gd name="connsiteY69" fmla="*/ 395605 h 803953"/>
                <a:gd name="connsiteX70" fmla="*/ 553287 w 3024845"/>
                <a:gd name="connsiteY70" fmla="*/ 395605 h 803953"/>
                <a:gd name="connsiteX71" fmla="*/ 553287 w 3024845"/>
                <a:gd name="connsiteY71" fmla="*/ 393443 h 803953"/>
                <a:gd name="connsiteX72" fmla="*/ 553287 w 3024845"/>
                <a:gd name="connsiteY72" fmla="*/ 378311 h 803953"/>
                <a:gd name="connsiteX73" fmla="*/ 554300 w 3024845"/>
                <a:gd name="connsiteY73" fmla="*/ 378311 h 803953"/>
                <a:gd name="connsiteX74" fmla="*/ 561394 w 3024845"/>
                <a:gd name="connsiteY74" fmla="*/ 378311 h 803953"/>
                <a:gd name="connsiteX75" fmla="*/ 561394 w 3024845"/>
                <a:gd name="connsiteY75" fmla="*/ 379392 h 803953"/>
                <a:gd name="connsiteX76" fmla="*/ 561394 w 3024845"/>
                <a:gd name="connsiteY76" fmla="*/ 386958 h 803953"/>
                <a:gd name="connsiteX77" fmla="*/ 566714 w 3024845"/>
                <a:gd name="connsiteY77" fmla="*/ 384965 h 803953"/>
                <a:gd name="connsiteX78" fmla="*/ 567474 w 3024845"/>
                <a:gd name="connsiteY78" fmla="*/ 383985 h 803953"/>
                <a:gd name="connsiteX79" fmla="*/ 567474 w 3024845"/>
                <a:gd name="connsiteY79" fmla="*/ 378311 h 803953"/>
                <a:gd name="connsiteX80" fmla="*/ 605981 w 3024845"/>
                <a:gd name="connsiteY80" fmla="*/ 378311 h 803953"/>
                <a:gd name="connsiteX81" fmla="*/ 605981 w 3024845"/>
                <a:gd name="connsiteY81" fmla="*/ 402090 h 803953"/>
                <a:gd name="connsiteX82" fmla="*/ 608007 w 3024845"/>
                <a:gd name="connsiteY82" fmla="*/ 402090 h 803953"/>
                <a:gd name="connsiteX83" fmla="*/ 622194 w 3024845"/>
                <a:gd name="connsiteY83" fmla="*/ 402090 h 803953"/>
                <a:gd name="connsiteX84" fmla="*/ 622194 w 3024845"/>
                <a:gd name="connsiteY84" fmla="*/ 403171 h 803953"/>
                <a:gd name="connsiteX85" fmla="*/ 622194 w 3024845"/>
                <a:gd name="connsiteY85" fmla="*/ 410737 h 803953"/>
                <a:gd name="connsiteX86" fmla="*/ 623968 w 3024845"/>
                <a:gd name="connsiteY86" fmla="*/ 410737 h 803953"/>
                <a:gd name="connsiteX87" fmla="*/ 636381 w 3024845"/>
                <a:gd name="connsiteY87" fmla="*/ 410737 h 803953"/>
                <a:gd name="connsiteX88" fmla="*/ 636381 w 3024845"/>
                <a:gd name="connsiteY88" fmla="*/ 386958 h 803953"/>
                <a:gd name="connsiteX89" fmla="*/ 637394 w 3024845"/>
                <a:gd name="connsiteY89" fmla="*/ 386958 h 803953"/>
                <a:gd name="connsiteX90" fmla="*/ 644488 w 3024845"/>
                <a:gd name="connsiteY90" fmla="*/ 386958 h 803953"/>
                <a:gd name="connsiteX91" fmla="*/ 644488 w 3024845"/>
                <a:gd name="connsiteY91" fmla="*/ 354531 h 803953"/>
                <a:gd name="connsiteX92" fmla="*/ 645501 w 3024845"/>
                <a:gd name="connsiteY92" fmla="*/ 354531 h 803953"/>
                <a:gd name="connsiteX93" fmla="*/ 652595 w 3024845"/>
                <a:gd name="connsiteY93" fmla="*/ 354531 h 803953"/>
                <a:gd name="connsiteX94" fmla="*/ 652595 w 3024845"/>
                <a:gd name="connsiteY94" fmla="*/ 352640 h 803953"/>
                <a:gd name="connsiteX95" fmla="*/ 652595 w 3024845"/>
                <a:gd name="connsiteY95" fmla="*/ 339399 h 803953"/>
                <a:gd name="connsiteX96" fmla="*/ 651328 w 3024845"/>
                <a:gd name="connsiteY96" fmla="*/ 337777 h 803953"/>
                <a:gd name="connsiteX97" fmla="*/ 656648 w 3024845"/>
                <a:gd name="connsiteY97" fmla="*/ 326428 h 803953"/>
                <a:gd name="connsiteX98" fmla="*/ 664755 w 3024845"/>
                <a:gd name="connsiteY98" fmla="*/ 354531 h 803953"/>
                <a:gd name="connsiteX99" fmla="*/ 665515 w 3024845"/>
                <a:gd name="connsiteY99" fmla="*/ 354531 h 803953"/>
                <a:gd name="connsiteX100" fmla="*/ 670835 w 3024845"/>
                <a:gd name="connsiteY100" fmla="*/ 354531 h 803953"/>
                <a:gd name="connsiteX101" fmla="*/ 670835 w 3024845"/>
                <a:gd name="connsiteY101" fmla="*/ 248604 h 803953"/>
                <a:gd name="connsiteX102" fmla="*/ 672355 w 3024845"/>
                <a:gd name="connsiteY102" fmla="*/ 248604 h 803953"/>
                <a:gd name="connsiteX103" fmla="*/ 682995 w 3024845"/>
                <a:gd name="connsiteY103" fmla="*/ 248604 h 803953"/>
                <a:gd name="connsiteX104" fmla="*/ 682995 w 3024845"/>
                <a:gd name="connsiteY104" fmla="*/ 201045 h 803953"/>
                <a:gd name="connsiteX105" fmla="*/ 709342 w 3024845"/>
                <a:gd name="connsiteY105" fmla="*/ 201045 h 803953"/>
                <a:gd name="connsiteX106" fmla="*/ 709342 w 3024845"/>
                <a:gd name="connsiteY106" fmla="*/ 179427 h 803953"/>
                <a:gd name="connsiteX107" fmla="*/ 743796 w 3024845"/>
                <a:gd name="connsiteY107" fmla="*/ 179427 h 803953"/>
                <a:gd name="connsiteX108" fmla="*/ 743796 w 3024845"/>
                <a:gd name="connsiteY108" fmla="*/ 181859 h 803953"/>
                <a:gd name="connsiteX109" fmla="*/ 743796 w 3024845"/>
                <a:gd name="connsiteY109" fmla="*/ 198883 h 803953"/>
                <a:gd name="connsiteX110" fmla="*/ 746076 w 3024845"/>
                <a:gd name="connsiteY110" fmla="*/ 198883 h 803953"/>
                <a:gd name="connsiteX111" fmla="*/ 762036 w 3024845"/>
                <a:gd name="connsiteY111" fmla="*/ 198883 h 803953"/>
                <a:gd name="connsiteX112" fmla="*/ 762036 w 3024845"/>
                <a:gd name="connsiteY112" fmla="*/ 246442 h 803953"/>
                <a:gd name="connsiteX113" fmla="*/ 763049 w 3024845"/>
                <a:gd name="connsiteY113" fmla="*/ 246442 h 803953"/>
                <a:gd name="connsiteX114" fmla="*/ 770143 w 3024845"/>
                <a:gd name="connsiteY114" fmla="*/ 246442 h 803953"/>
                <a:gd name="connsiteX115" fmla="*/ 784330 w 3024845"/>
                <a:gd name="connsiteY115" fmla="*/ 250766 h 803953"/>
                <a:gd name="connsiteX116" fmla="*/ 784330 w 3024845"/>
                <a:gd name="connsiteY116" fmla="*/ 289678 h 803953"/>
                <a:gd name="connsiteX117" fmla="*/ 785343 w 3024845"/>
                <a:gd name="connsiteY117" fmla="*/ 289678 h 803953"/>
                <a:gd name="connsiteX118" fmla="*/ 792436 w 3024845"/>
                <a:gd name="connsiteY118" fmla="*/ 289678 h 803953"/>
                <a:gd name="connsiteX119" fmla="*/ 792436 w 3024845"/>
                <a:gd name="connsiteY119" fmla="*/ 291299 h 803953"/>
                <a:gd name="connsiteX120" fmla="*/ 792436 w 3024845"/>
                <a:gd name="connsiteY120" fmla="*/ 302648 h 803953"/>
                <a:gd name="connsiteX121" fmla="*/ 794463 w 3024845"/>
                <a:gd name="connsiteY121" fmla="*/ 302648 h 803953"/>
                <a:gd name="connsiteX122" fmla="*/ 808650 w 3024845"/>
                <a:gd name="connsiteY122" fmla="*/ 302648 h 803953"/>
                <a:gd name="connsiteX123" fmla="*/ 814730 w 3024845"/>
                <a:gd name="connsiteY123" fmla="*/ 309134 h 803953"/>
                <a:gd name="connsiteX124" fmla="*/ 814730 w 3024845"/>
                <a:gd name="connsiteY124" fmla="*/ 330752 h 803953"/>
                <a:gd name="connsiteX125" fmla="*/ 817010 w 3024845"/>
                <a:gd name="connsiteY125" fmla="*/ 330752 h 803953"/>
                <a:gd name="connsiteX126" fmla="*/ 832970 w 3024845"/>
                <a:gd name="connsiteY126" fmla="*/ 330752 h 803953"/>
                <a:gd name="connsiteX127" fmla="*/ 832970 w 3024845"/>
                <a:gd name="connsiteY127" fmla="*/ 331832 h 803953"/>
                <a:gd name="connsiteX128" fmla="*/ 832970 w 3024845"/>
                <a:gd name="connsiteY128" fmla="*/ 339399 h 803953"/>
                <a:gd name="connsiteX129" fmla="*/ 834237 w 3024845"/>
                <a:gd name="connsiteY129" fmla="*/ 339399 h 803953"/>
                <a:gd name="connsiteX130" fmla="*/ 843104 w 3024845"/>
                <a:gd name="connsiteY130" fmla="*/ 339399 h 803953"/>
                <a:gd name="connsiteX131" fmla="*/ 843104 w 3024845"/>
                <a:gd name="connsiteY131" fmla="*/ 341560 h 803953"/>
                <a:gd name="connsiteX132" fmla="*/ 843104 w 3024845"/>
                <a:gd name="connsiteY132" fmla="*/ 356693 h 803953"/>
                <a:gd name="connsiteX133" fmla="*/ 847157 w 3024845"/>
                <a:gd name="connsiteY133" fmla="*/ 354801 h 803953"/>
                <a:gd name="connsiteX134" fmla="*/ 847157 w 3024845"/>
                <a:gd name="connsiteY134" fmla="*/ 341560 h 803953"/>
                <a:gd name="connsiteX135" fmla="*/ 848170 w 3024845"/>
                <a:gd name="connsiteY135" fmla="*/ 341560 h 803953"/>
                <a:gd name="connsiteX136" fmla="*/ 855264 w 3024845"/>
                <a:gd name="connsiteY136" fmla="*/ 341560 h 803953"/>
                <a:gd name="connsiteX137" fmla="*/ 855264 w 3024845"/>
                <a:gd name="connsiteY137" fmla="*/ 343182 h 803953"/>
                <a:gd name="connsiteX138" fmla="*/ 855264 w 3024845"/>
                <a:gd name="connsiteY138" fmla="*/ 354531 h 803953"/>
                <a:gd name="connsiteX139" fmla="*/ 856024 w 3024845"/>
                <a:gd name="connsiteY139" fmla="*/ 354531 h 803953"/>
                <a:gd name="connsiteX140" fmla="*/ 861344 w 3024845"/>
                <a:gd name="connsiteY140" fmla="*/ 354531 h 803953"/>
                <a:gd name="connsiteX141" fmla="*/ 909984 w 3024845"/>
                <a:gd name="connsiteY141" fmla="*/ 350208 h 803953"/>
                <a:gd name="connsiteX142" fmla="*/ 909984 w 3024845"/>
                <a:gd name="connsiteY142" fmla="*/ 351559 h 803953"/>
                <a:gd name="connsiteX143" fmla="*/ 909984 w 3024845"/>
                <a:gd name="connsiteY143" fmla="*/ 361016 h 803953"/>
                <a:gd name="connsiteX144" fmla="*/ 910744 w 3024845"/>
                <a:gd name="connsiteY144" fmla="*/ 361016 h 803953"/>
                <a:gd name="connsiteX145" fmla="*/ 916065 w 3024845"/>
                <a:gd name="connsiteY145" fmla="*/ 361016 h 803953"/>
                <a:gd name="connsiteX146" fmla="*/ 916065 w 3024845"/>
                <a:gd name="connsiteY146" fmla="*/ 363178 h 803953"/>
                <a:gd name="connsiteX147" fmla="*/ 916065 w 3024845"/>
                <a:gd name="connsiteY147" fmla="*/ 378311 h 803953"/>
                <a:gd name="connsiteX148" fmla="*/ 918091 w 3024845"/>
                <a:gd name="connsiteY148" fmla="*/ 376960 h 803953"/>
                <a:gd name="connsiteX149" fmla="*/ 932278 w 3024845"/>
                <a:gd name="connsiteY149" fmla="*/ 367502 h 803953"/>
                <a:gd name="connsiteX150" fmla="*/ 938358 w 3024845"/>
                <a:gd name="connsiteY150" fmla="*/ 326428 h 803953"/>
                <a:gd name="connsiteX151" fmla="*/ 939118 w 3024845"/>
                <a:gd name="connsiteY151" fmla="*/ 326158 h 803953"/>
                <a:gd name="connsiteX152" fmla="*/ 944438 w 3024845"/>
                <a:gd name="connsiteY152" fmla="*/ 324266 h 803953"/>
                <a:gd name="connsiteX153" fmla="*/ 946465 w 3024845"/>
                <a:gd name="connsiteY153" fmla="*/ 255089 h 803953"/>
                <a:gd name="connsiteX154" fmla="*/ 948492 w 3024845"/>
                <a:gd name="connsiteY154" fmla="*/ 324266 h 803953"/>
                <a:gd name="connsiteX155" fmla="*/ 949252 w 3024845"/>
                <a:gd name="connsiteY155" fmla="*/ 324536 h 803953"/>
                <a:gd name="connsiteX156" fmla="*/ 954572 w 3024845"/>
                <a:gd name="connsiteY156" fmla="*/ 326428 h 803953"/>
                <a:gd name="connsiteX157" fmla="*/ 954572 w 3024845"/>
                <a:gd name="connsiteY157" fmla="*/ 239957 h 803953"/>
                <a:gd name="connsiteX158" fmla="*/ 958625 w 3024845"/>
                <a:gd name="connsiteY158" fmla="*/ 207530 h 803953"/>
                <a:gd name="connsiteX159" fmla="*/ 997132 w 3024845"/>
                <a:gd name="connsiteY159" fmla="*/ 207530 h 803953"/>
                <a:gd name="connsiteX160" fmla="*/ 997132 w 3024845"/>
                <a:gd name="connsiteY160" fmla="*/ 239957 h 803953"/>
                <a:gd name="connsiteX161" fmla="*/ 997892 w 3024845"/>
                <a:gd name="connsiteY161" fmla="*/ 239957 h 803953"/>
                <a:gd name="connsiteX162" fmla="*/ 1003212 w 3024845"/>
                <a:gd name="connsiteY162" fmla="*/ 239957 h 803953"/>
                <a:gd name="connsiteX163" fmla="*/ 1003212 w 3024845"/>
                <a:gd name="connsiteY163" fmla="*/ 157809 h 803953"/>
                <a:gd name="connsiteX164" fmla="*/ 1004986 w 3024845"/>
                <a:gd name="connsiteY164" fmla="*/ 157809 h 803953"/>
                <a:gd name="connsiteX165" fmla="*/ 1017399 w 3024845"/>
                <a:gd name="connsiteY165" fmla="*/ 157809 h 803953"/>
                <a:gd name="connsiteX166" fmla="*/ 1017399 w 3024845"/>
                <a:gd name="connsiteY166" fmla="*/ 155918 h 803953"/>
                <a:gd name="connsiteX167" fmla="*/ 1017399 w 3024845"/>
                <a:gd name="connsiteY167" fmla="*/ 142677 h 803953"/>
                <a:gd name="connsiteX168" fmla="*/ 1039693 w 3024845"/>
                <a:gd name="connsiteY168" fmla="*/ 142677 h 803953"/>
                <a:gd name="connsiteX169" fmla="*/ 1039693 w 3024845"/>
                <a:gd name="connsiteY169" fmla="*/ 141596 h 803953"/>
                <a:gd name="connsiteX170" fmla="*/ 1039693 w 3024845"/>
                <a:gd name="connsiteY170" fmla="*/ 134030 h 803953"/>
                <a:gd name="connsiteX171" fmla="*/ 1041466 w 3024845"/>
                <a:gd name="connsiteY171" fmla="*/ 134030 h 803953"/>
                <a:gd name="connsiteX172" fmla="*/ 1053880 w 3024845"/>
                <a:gd name="connsiteY172" fmla="*/ 134030 h 803953"/>
                <a:gd name="connsiteX173" fmla="*/ 1053880 w 3024845"/>
                <a:gd name="connsiteY173" fmla="*/ 135111 h 803953"/>
                <a:gd name="connsiteX174" fmla="*/ 1053880 w 3024845"/>
                <a:gd name="connsiteY174" fmla="*/ 142677 h 803953"/>
                <a:gd name="connsiteX175" fmla="*/ 1054640 w 3024845"/>
                <a:gd name="connsiteY175" fmla="*/ 142677 h 803953"/>
                <a:gd name="connsiteX176" fmla="*/ 1059960 w 3024845"/>
                <a:gd name="connsiteY176" fmla="*/ 142677 h 803953"/>
                <a:gd name="connsiteX177" fmla="*/ 1070093 w 3024845"/>
                <a:gd name="connsiteY177" fmla="*/ 138353 h 803953"/>
                <a:gd name="connsiteX178" fmla="*/ 1074146 w 3024845"/>
                <a:gd name="connsiteY178" fmla="*/ 141596 h 803953"/>
                <a:gd name="connsiteX179" fmla="*/ 1074146 w 3024845"/>
                <a:gd name="connsiteY179" fmla="*/ 134030 h 803953"/>
                <a:gd name="connsiteX180" fmla="*/ 1076426 w 3024845"/>
                <a:gd name="connsiteY180" fmla="*/ 134030 h 803953"/>
                <a:gd name="connsiteX181" fmla="*/ 1092387 w 3024845"/>
                <a:gd name="connsiteY181" fmla="*/ 134030 h 803953"/>
                <a:gd name="connsiteX182" fmla="*/ 1092387 w 3024845"/>
                <a:gd name="connsiteY182" fmla="*/ 135111 h 803953"/>
                <a:gd name="connsiteX183" fmla="*/ 1092387 w 3024845"/>
                <a:gd name="connsiteY183" fmla="*/ 142677 h 803953"/>
                <a:gd name="connsiteX184" fmla="*/ 1122787 w 3024845"/>
                <a:gd name="connsiteY184" fmla="*/ 142677 h 803953"/>
                <a:gd name="connsiteX185" fmla="*/ 1122787 w 3024845"/>
                <a:gd name="connsiteY185" fmla="*/ 144298 h 803953"/>
                <a:gd name="connsiteX186" fmla="*/ 1122787 w 3024845"/>
                <a:gd name="connsiteY186" fmla="*/ 155648 h 803953"/>
                <a:gd name="connsiteX187" fmla="*/ 1149134 w 3024845"/>
                <a:gd name="connsiteY187" fmla="*/ 155648 h 803953"/>
                <a:gd name="connsiteX188" fmla="*/ 1149134 w 3024845"/>
                <a:gd name="connsiteY188" fmla="*/ 185912 h 803953"/>
                <a:gd name="connsiteX189" fmla="*/ 1149894 w 3024845"/>
                <a:gd name="connsiteY189" fmla="*/ 185912 h 803953"/>
                <a:gd name="connsiteX190" fmla="*/ 1155214 w 3024845"/>
                <a:gd name="connsiteY190" fmla="*/ 185912 h 803953"/>
                <a:gd name="connsiteX191" fmla="*/ 1155214 w 3024845"/>
                <a:gd name="connsiteY191" fmla="*/ 186993 h 803953"/>
                <a:gd name="connsiteX192" fmla="*/ 1155214 w 3024845"/>
                <a:gd name="connsiteY192" fmla="*/ 194560 h 803953"/>
                <a:gd name="connsiteX193" fmla="*/ 1159268 w 3024845"/>
                <a:gd name="connsiteY193" fmla="*/ 224824 h 803953"/>
                <a:gd name="connsiteX194" fmla="*/ 1160028 w 3024845"/>
                <a:gd name="connsiteY194" fmla="*/ 224824 h 803953"/>
                <a:gd name="connsiteX195" fmla="*/ 1165348 w 3024845"/>
                <a:gd name="connsiteY195" fmla="*/ 224824 h 803953"/>
                <a:gd name="connsiteX196" fmla="*/ 1165348 w 3024845"/>
                <a:gd name="connsiteY196" fmla="*/ 225635 h 803953"/>
                <a:gd name="connsiteX197" fmla="*/ 1165348 w 3024845"/>
                <a:gd name="connsiteY197" fmla="*/ 231310 h 803953"/>
                <a:gd name="connsiteX198" fmla="*/ 1166361 w 3024845"/>
                <a:gd name="connsiteY198" fmla="*/ 231310 h 803953"/>
                <a:gd name="connsiteX199" fmla="*/ 1173454 w 3024845"/>
                <a:gd name="connsiteY199" fmla="*/ 231310 h 803953"/>
                <a:gd name="connsiteX200" fmla="*/ 1173454 w 3024845"/>
                <a:gd name="connsiteY200" fmla="*/ 261575 h 803953"/>
                <a:gd name="connsiteX201" fmla="*/ 1175481 w 3024845"/>
                <a:gd name="connsiteY201" fmla="*/ 261575 h 803953"/>
                <a:gd name="connsiteX202" fmla="*/ 1189668 w 3024845"/>
                <a:gd name="connsiteY202" fmla="*/ 261575 h 803953"/>
                <a:gd name="connsiteX203" fmla="*/ 1189668 w 3024845"/>
                <a:gd name="connsiteY203" fmla="*/ 285354 h 803953"/>
                <a:gd name="connsiteX204" fmla="*/ 1191695 w 3024845"/>
                <a:gd name="connsiteY204" fmla="*/ 286975 h 803953"/>
                <a:gd name="connsiteX205" fmla="*/ 1191695 w 3024845"/>
                <a:gd name="connsiteY205" fmla="*/ 298325 h 803953"/>
                <a:gd name="connsiteX206" fmla="*/ 1192455 w 3024845"/>
                <a:gd name="connsiteY206" fmla="*/ 298325 h 803953"/>
                <a:gd name="connsiteX207" fmla="*/ 1197775 w 3024845"/>
                <a:gd name="connsiteY207" fmla="*/ 298325 h 803953"/>
                <a:gd name="connsiteX208" fmla="*/ 1197775 w 3024845"/>
                <a:gd name="connsiteY208" fmla="*/ 322104 h 803953"/>
                <a:gd name="connsiteX209" fmla="*/ 1199041 w 3024845"/>
                <a:gd name="connsiteY209" fmla="*/ 322104 h 803953"/>
                <a:gd name="connsiteX210" fmla="*/ 1207908 w 3024845"/>
                <a:gd name="connsiteY210" fmla="*/ 322104 h 803953"/>
                <a:gd name="connsiteX211" fmla="*/ 1209935 w 3024845"/>
                <a:gd name="connsiteY211" fmla="*/ 326158 h 803953"/>
                <a:gd name="connsiteX212" fmla="*/ 1209935 w 3024845"/>
                <a:gd name="connsiteY212" fmla="*/ 339399 h 803953"/>
                <a:gd name="connsiteX213" fmla="*/ 1211455 w 3024845"/>
                <a:gd name="connsiteY213" fmla="*/ 337507 h 803953"/>
                <a:gd name="connsiteX214" fmla="*/ 1222095 w 3024845"/>
                <a:gd name="connsiteY214" fmla="*/ 324266 h 803953"/>
                <a:gd name="connsiteX215" fmla="*/ 1250469 w 3024845"/>
                <a:gd name="connsiteY215" fmla="*/ 324266 h 803953"/>
                <a:gd name="connsiteX216" fmla="*/ 1250469 w 3024845"/>
                <a:gd name="connsiteY216" fmla="*/ 410737 h 803953"/>
                <a:gd name="connsiteX217" fmla="*/ 1251229 w 3024845"/>
                <a:gd name="connsiteY217" fmla="*/ 410737 h 803953"/>
                <a:gd name="connsiteX218" fmla="*/ 1256549 w 3024845"/>
                <a:gd name="connsiteY218" fmla="*/ 410737 h 803953"/>
                <a:gd name="connsiteX219" fmla="*/ 1257309 w 3024845"/>
                <a:gd name="connsiteY219" fmla="*/ 409386 h 803953"/>
                <a:gd name="connsiteX220" fmla="*/ 1262629 w 3024845"/>
                <a:gd name="connsiteY220" fmla="*/ 399928 h 803953"/>
                <a:gd name="connsiteX221" fmla="*/ 1262629 w 3024845"/>
                <a:gd name="connsiteY221" fmla="*/ 401820 h 803953"/>
                <a:gd name="connsiteX222" fmla="*/ 1262629 w 3024845"/>
                <a:gd name="connsiteY222" fmla="*/ 415061 h 803953"/>
                <a:gd name="connsiteX223" fmla="*/ 1266682 w 3024845"/>
                <a:gd name="connsiteY223" fmla="*/ 369664 h 803953"/>
                <a:gd name="connsiteX224" fmla="*/ 1267442 w 3024845"/>
                <a:gd name="connsiteY224" fmla="*/ 369664 h 803953"/>
                <a:gd name="connsiteX225" fmla="*/ 1272762 w 3024845"/>
                <a:gd name="connsiteY225" fmla="*/ 369664 h 803953"/>
                <a:gd name="connsiteX226" fmla="*/ 1272762 w 3024845"/>
                <a:gd name="connsiteY226" fmla="*/ 304810 h 803953"/>
                <a:gd name="connsiteX227" fmla="*/ 1273776 w 3024845"/>
                <a:gd name="connsiteY227" fmla="*/ 304810 h 803953"/>
                <a:gd name="connsiteX228" fmla="*/ 1280869 w 3024845"/>
                <a:gd name="connsiteY228" fmla="*/ 304810 h 803953"/>
                <a:gd name="connsiteX229" fmla="*/ 1293029 w 3024845"/>
                <a:gd name="connsiteY229" fmla="*/ 261575 h 803953"/>
                <a:gd name="connsiteX230" fmla="*/ 1294296 w 3024845"/>
                <a:gd name="connsiteY230" fmla="*/ 261575 h 803953"/>
                <a:gd name="connsiteX231" fmla="*/ 1303163 w 3024845"/>
                <a:gd name="connsiteY231" fmla="*/ 261575 h 803953"/>
                <a:gd name="connsiteX232" fmla="*/ 1313296 w 3024845"/>
                <a:gd name="connsiteY232" fmla="*/ 304810 h 803953"/>
                <a:gd name="connsiteX233" fmla="*/ 1314309 w 3024845"/>
                <a:gd name="connsiteY233" fmla="*/ 304810 h 803953"/>
                <a:gd name="connsiteX234" fmla="*/ 1321403 w 3024845"/>
                <a:gd name="connsiteY234" fmla="*/ 304810 h 803953"/>
                <a:gd name="connsiteX235" fmla="*/ 1321403 w 3024845"/>
                <a:gd name="connsiteY235" fmla="*/ 343722 h 803953"/>
                <a:gd name="connsiteX236" fmla="*/ 1323176 w 3024845"/>
                <a:gd name="connsiteY236" fmla="*/ 343722 h 803953"/>
                <a:gd name="connsiteX237" fmla="*/ 1335590 w 3024845"/>
                <a:gd name="connsiteY237" fmla="*/ 343722 h 803953"/>
                <a:gd name="connsiteX238" fmla="*/ 1335590 w 3024845"/>
                <a:gd name="connsiteY238" fmla="*/ 345884 h 803953"/>
                <a:gd name="connsiteX239" fmla="*/ 1335590 w 3024845"/>
                <a:gd name="connsiteY239" fmla="*/ 361016 h 803953"/>
                <a:gd name="connsiteX240" fmla="*/ 1339643 w 3024845"/>
                <a:gd name="connsiteY240" fmla="*/ 358855 h 803953"/>
                <a:gd name="connsiteX241" fmla="*/ 1339643 w 3024845"/>
                <a:gd name="connsiteY241" fmla="*/ 343722 h 803953"/>
                <a:gd name="connsiteX242" fmla="*/ 1341163 w 3024845"/>
                <a:gd name="connsiteY242" fmla="*/ 343722 h 803953"/>
                <a:gd name="connsiteX243" fmla="*/ 1351803 w 3024845"/>
                <a:gd name="connsiteY243" fmla="*/ 343722 h 803953"/>
                <a:gd name="connsiteX244" fmla="*/ 1351803 w 3024845"/>
                <a:gd name="connsiteY244" fmla="*/ 345343 h 803953"/>
                <a:gd name="connsiteX245" fmla="*/ 1351803 w 3024845"/>
                <a:gd name="connsiteY245" fmla="*/ 356693 h 803953"/>
                <a:gd name="connsiteX246" fmla="*/ 1382204 w 3024845"/>
                <a:gd name="connsiteY246" fmla="*/ 356693 h 803953"/>
                <a:gd name="connsiteX247" fmla="*/ 1382204 w 3024845"/>
                <a:gd name="connsiteY247" fmla="*/ 319943 h 803953"/>
                <a:gd name="connsiteX248" fmla="*/ 1383470 w 3024845"/>
                <a:gd name="connsiteY248" fmla="*/ 319943 h 803953"/>
                <a:gd name="connsiteX249" fmla="*/ 1392337 w 3024845"/>
                <a:gd name="connsiteY249" fmla="*/ 319943 h 803953"/>
                <a:gd name="connsiteX250" fmla="*/ 1392337 w 3024845"/>
                <a:gd name="connsiteY250" fmla="*/ 341560 h 803953"/>
                <a:gd name="connsiteX251" fmla="*/ 1394364 w 3024845"/>
                <a:gd name="connsiteY251" fmla="*/ 309134 h 803953"/>
                <a:gd name="connsiteX252" fmla="*/ 1416657 w 3024845"/>
                <a:gd name="connsiteY252" fmla="*/ 309134 h 803953"/>
                <a:gd name="connsiteX253" fmla="*/ 1416657 w 3024845"/>
                <a:gd name="connsiteY253" fmla="*/ 307512 h 803953"/>
                <a:gd name="connsiteX254" fmla="*/ 1416657 w 3024845"/>
                <a:gd name="connsiteY254" fmla="*/ 296163 h 803953"/>
                <a:gd name="connsiteX255" fmla="*/ 1417417 w 3024845"/>
                <a:gd name="connsiteY255" fmla="*/ 296163 h 803953"/>
                <a:gd name="connsiteX256" fmla="*/ 1422737 w 3024845"/>
                <a:gd name="connsiteY256" fmla="*/ 296163 h 803953"/>
                <a:gd name="connsiteX257" fmla="*/ 1422737 w 3024845"/>
                <a:gd name="connsiteY257" fmla="*/ 294272 h 803953"/>
                <a:gd name="connsiteX258" fmla="*/ 1422737 w 3024845"/>
                <a:gd name="connsiteY258" fmla="*/ 281031 h 803953"/>
                <a:gd name="connsiteX259" fmla="*/ 1426791 w 3024845"/>
                <a:gd name="connsiteY259" fmla="*/ 287516 h 803953"/>
                <a:gd name="connsiteX260" fmla="*/ 1429071 w 3024845"/>
                <a:gd name="connsiteY260" fmla="*/ 287516 h 803953"/>
                <a:gd name="connsiteX261" fmla="*/ 1445031 w 3024845"/>
                <a:gd name="connsiteY261" fmla="*/ 287516 h 803953"/>
                <a:gd name="connsiteX262" fmla="*/ 1445031 w 3024845"/>
                <a:gd name="connsiteY262" fmla="*/ 286705 h 803953"/>
                <a:gd name="connsiteX263" fmla="*/ 1445031 w 3024845"/>
                <a:gd name="connsiteY263" fmla="*/ 281031 h 803953"/>
                <a:gd name="connsiteX264" fmla="*/ 1445791 w 3024845"/>
                <a:gd name="connsiteY264" fmla="*/ 281031 h 803953"/>
                <a:gd name="connsiteX265" fmla="*/ 1451111 w 3024845"/>
                <a:gd name="connsiteY265" fmla="*/ 281031 h 803953"/>
                <a:gd name="connsiteX266" fmla="*/ 1451111 w 3024845"/>
                <a:gd name="connsiteY266" fmla="*/ 282382 h 803953"/>
                <a:gd name="connsiteX267" fmla="*/ 1451111 w 3024845"/>
                <a:gd name="connsiteY267" fmla="*/ 291840 h 803953"/>
                <a:gd name="connsiteX268" fmla="*/ 1489618 w 3024845"/>
                <a:gd name="connsiteY268" fmla="*/ 291840 h 803953"/>
                <a:gd name="connsiteX269" fmla="*/ 1489618 w 3024845"/>
                <a:gd name="connsiteY269" fmla="*/ 430193 h 803953"/>
                <a:gd name="connsiteX270" fmla="*/ 1491138 w 3024845"/>
                <a:gd name="connsiteY270" fmla="*/ 430193 h 803953"/>
                <a:gd name="connsiteX271" fmla="*/ 1501778 w 3024845"/>
                <a:gd name="connsiteY271" fmla="*/ 430193 h 803953"/>
                <a:gd name="connsiteX272" fmla="*/ 1501778 w 3024845"/>
                <a:gd name="connsiteY272" fmla="*/ 417223 h 803953"/>
                <a:gd name="connsiteX273" fmla="*/ 1505832 w 3024845"/>
                <a:gd name="connsiteY273" fmla="*/ 417223 h 803953"/>
                <a:gd name="connsiteX274" fmla="*/ 1505832 w 3024845"/>
                <a:gd name="connsiteY274" fmla="*/ 430193 h 803953"/>
                <a:gd name="connsiteX275" fmla="*/ 1536232 w 3024845"/>
                <a:gd name="connsiteY275" fmla="*/ 430193 h 803953"/>
                <a:gd name="connsiteX276" fmla="*/ 1536232 w 3024845"/>
                <a:gd name="connsiteY276" fmla="*/ 399928 h 803953"/>
                <a:gd name="connsiteX277" fmla="*/ 1548392 w 3024845"/>
                <a:gd name="connsiteY277" fmla="*/ 399928 h 803953"/>
                <a:gd name="connsiteX278" fmla="*/ 1560552 w 3024845"/>
                <a:gd name="connsiteY278" fmla="*/ 397767 h 803953"/>
                <a:gd name="connsiteX279" fmla="*/ 1564606 w 3024845"/>
                <a:gd name="connsiteY279" fmla="*/ 399928 h 803953"/>
                <a:gd name="connsiteX280" fmla="*/ 1574739 w 3024845"/>
                <a:gd name="connsiteY280" fmla="*/ 399928 h 803953"/>
                <a:gd name="connsiteX281" fmla="*/ 1574739 w 3024845"/>
                <a:gd name="connsiteY281" fmla="*/ 430193 h 803953"/>
                <a:gd name="connsiteX282" fmla="*/ 1582846 w 3024845"/>
                <a:gd name="connsiteY282" fmla="*/ 430193 h 803953"/>
                <a:gd name="connsiteX283" fmla="*/ 1582846 w 3024845"/>
                <a:gd name="connsiteY283" fmla="*/ 447488 h 803953"/>
                <a:gd name="connsiteX284" fmla="*/ 1592182 w 3024845"/>
                <a:gd name="connsiteY284" fmla="*/ 448393 h 803953"/>
                <a:gd name="connsiteX285" fmla="*/ 1605140 w 3024845"/>
                <a:gd name="connsiteY285" fmla="*/ 448393 h 803953"/>
                <a:gd name="connsiteX286" fmla="*/ 1605140 w 3024845"/>
                <a:gd name="connsiteY286" fmla="*/ 432355 h 803953"/>
                <a:gd name="connsiteX287" fmla="*/ 1673096 w 3024845"/>
                <a:gd name="connsiteY287" fmla="*/ 432355 h 803953"/>
                <a:gd name="connsiteX288" fmla="*/ 1673096 w 3024845"/>
                <a:gd name="connsiteY288" fmla="*/ 347102 h 803953"/>
                <a:gd name="connsiteX289" fmla="*/ 1745104 w 3024845"/>
                <a:gd name="connsiteY289" fmla="*/ 347102 h 803953"/>
                <a:gd name="connsiteX290" fmla="*/ 1745104 w 3024845"/>
                <a:gd name="connsiteY290" fmla="*/ 425870 h 803953"/>
                <a:gd name="connsiteX291" fmla="*/ 1747008 w 3024845"/>
                <a:gd name="connsiteY291" fmla="*/ 425870 h 803953"/>
                <a:gd name="connsiteX292" fmla="*/ 1748250 w 3024845"/>
                <a:gd name="connsiteY292" fmla="*/ 448393 h 803953"/>
                <a:gd name="connsiteX293" fmla="*/ 1757926 w 3024845"/>
                <a:gd name="connsiteY293" fmla="*/ 448393 h 803953"/>
                <a:gd name="connsiteX294" fmla="*/ 1759168 w 3024845"/>
                <a:gd name="connsiteY294" fmla="*/ 425870 h 803953"/>
                <a:gd name="connsiteX295" fmla="*/ 1765248 w 3024845"/>
                <a:gd name="connsiteY295" fmla="*/ 425870 h 803953"/>
                <a:gd name="connsiteX296" fmla="*/ 1766490 w 3024845"/>
                <a:gd name="connsiteY296" fmla="*/ 448393 h 803953"/>
                <a:gd name="connsiteX297" fmla="*/ 1817112 w 3024845"/>
                <a:gd name="connsiteY297" fmla="*/ 448393 h 803953"/>
                <a:gd name="connsiteX298" fmla="*/ 1817112 w 3024845"/>
                <a:gd name="connsiteY298" fmla="*/ 285365 h 803953"/>
                <a:gd name="connsiteX299" fmla="*/ 2014439 w 3024845"/>
                <a:gd name="connsiteY299" fmla="*/ 285365 h 803953"/>
                <a:gd name="connsiteX300" fmla="*/ 2014439 w 3024845"/>
                <a:gd name="connsiteY300" fmla="*/ 448393 h 803953"/>
                <a:gd name="connsiteX301" fmla="*/ 2033136 w 3024845"/>
                <a:gd name="connsiteY301" fmla="*/ 448393 h 803953"/>
                <a:gd name="connsiteX302" fmla="*/ 2033136 w 3024845"/>
                <a:gd name="connsiteY302" fmla="*/ 365700 h 803953"/>
                <a:gd name="connsiteX303" fmla="*/ 2128256 w 3024845"/>
                <a:gd name="connsiteY303" fmla="*/ 365700 h 803953"/>
                <a:gd name="connsiteX304" fmla="*/ 2180720 w 3024845"/>
                <a:gd name="connsiteY304" fmla="*/ 300487 h 803953"/>
                <a:gd name="connsiteX305" fmla="*/ 2245574 w 3024845"/>
                <a:gd name="connsiteY305" fmla="*/ 300487 h 803953"/>
                <a:gd name="connsiteX306" fmla="*/ 2245574 w 3024845"/>
                <a:gd name="connsiteY306" fmla="*/ 376149 h 803953"/>
                <a:gd name="connsiteX307" fmla="*/ 2253681 w 3024845"/>
                <a:gd name="connsiteY307" fmla="*/ 376149 h 803953"/>
                <a:gd name="connsiteX308" fmla="*/ 2255708 w 3024845"/>
                <a:gd name="connsiteY308" fmla="*/ 369664 h 803953"/>
                <a:gd name="connsiteX309" fmla="*/ 2261788 w 3024845"/>
                <a:gd name="connsiteY309" fmla="*/ 369664 h 803953"/>
                <a:gd name="connsiteX310" fmla="*/ 2263815 w 3024845"/>
                <a:gd name="connsiteY310" fmla="*/ 378311 h 803953"/>
                <a:gd name="connsiteX311" fmla="*/ 2275975 w 3024845"/>
                <a:gd name="connsiteY311" fmla="*/ 378311 h 803953"/>
                <a:gd name="connsiteX312" fmla="*/ 2275975 w 3024845"/>
                <a:gd name="connsiteY312" fmla="*/ 371825 h 803953"/>
                <a:gd name="connsiteX313" fmla="*/ 2298268 w 3024845"/>
                <a:gd name="connsiteY313" fmla="*/ 371825 h 803953"/>
                <a:gd name="connsiteX314" fmla="*/ 2298268 w 3024845"/>
                <a:gd name="connsiteY314" fmla="*/ 378311 h 803953"/>
                <a:gd name="connsiteX315" fmla="*/ 2318535 w 3024845"/>
                <a:gd name="connsiteY315" fmla="*/ 378311 h 803953"/>
                <a:gd name="connsiteX316" fmla="*/ 2318535 w 3024845"/>
                <a:gd name="connsiteY316" fmla="*/ 423708 h 803953"/>
                <a:gd name="connsiteX317" fmla="*/ 2332722 w 3024845"/>
                <a:gd name="connsiteY317" fmla="*/ 423708 h 803953"/>
                <a:gd name="connsiteX318" fmla="*/ 2332722 w 3024845"/>
                <a:gd name="connsiteY318" fmla="*/ 410737 h 803953"/>
                <a:gd name="connsiteX319" fmla="*/ 2348936 w 3024845"/>
                <a:gd name="connsiteY319" fmla="*/ 410737 h 803953"/>
                <a:gd name="connsiteX320" fmla="*/ 2348936 w 3024845"/>
                <a:gd name="connsiteY320" fmla="*/ 231310 h 803953"/>
                <a:gd name="connsiteX321" fmla="*/ 2355016 w 3024845"/>
                <a:gd name="connsiteY321" fmla="*/ 224824 h 803953"/>
                <a:gd name="connsiteX322" fmla="*/ 2427977 w 3024845"/>
                <a:gd name="connsiteY322" fmla="*/ 224824 h 803953"/>
                <a:gd name="connsiteX323" fmla="*/ 2427977 w 3024845"/>
                <a:gd name="connsiteY323" fmla="*/ 233472 h 803953"/>
                <a:gd name="connsiteX324" fmla="*/ 2438110 w 3024845"/>
                <a:gd name="connsiteY324" fmla="*/ 233472 h 803953"/>
                <a:gd name="connsiteX325" fmla="*/ 2438110 w 3024845"/>
                <a:gd name="connsiteY325" fmla="*/ 348046 h 803953"/>
                <a:gd name="connsiteX326" fmla="*/ 2460404 w 3024845"/>
                <a:gd name="connsiteY326" fmla="*/ 348046 h 803953"/>
                <a:gd name="connsiteX327" fmla="*/ 2460404 w 3024845"/>
                <a:gd name="connsiteY327" fmla="*/ 281031 h 803953"/>
                <a:gd name="connsiteX328" fmla="*/ 2486751 w 3024845"/>
                <a:gd name="connsiteY328" fmla="*/ 281031 h 803953"/>
                <a:gd name="connsiteX329" fmla="*/ 2490804 w 3024845"/>
                <a:gd name="connsiteY329" fmla="*/ 276707 h 803953"/>
                <a:gd name="connsiteX330" fmla="*/ 2498911 w 3024845"/>
                <a:gd name="connsiteY330" fmla="*/ 276707 h 803953"/>
                <a:gd name="connsiteX331" fmla="*/ 2502964 w 3024845"/>
                <a:gd name="connsiteY331" fmla="*/ 281031 h 803953"/>
                <a:gd name="connsiteX332" fmla="*/ 2525258 w 3024845"/>
                <a:gd name="connsiteY332" fmla="*/ 281031 h 803953"/>
                <a:gd name="connsiteX333" fmla="*/ 2525258 w 3024845"/>
                <a:gd name="connsiteY333" fmla="*/ 164295 h 803953"/>
                <a:gd name="connsiteX334" fmla="*/ 2582005 w 3024845"/>
                <a:gd name="connsiteY334" fmla="*/ 153486 h 803953"/>
                <a:gd name="connsiteX335" fmla="*/ 2582005 w 3024845"/>
                <a:gd name="connsiteY335" fmla="*/ 154567 h 803953"/>
                <a:gd name="connsiteX336" fmla="*/ 2582005 w 3024845"/>
                <a:gd name="connsiteY336" fmla="*/ 162133 h 803953"/>
                <a:gd name="connsiteX337" fmla="*/ 2608352 w 3024845"/>
                <a:gd name="connsiteY337" fmla="*/ 162133 h 803953"/>
                <a:gd name="connsiteX338" fmla="*/ 2608352 w 3024845"/>
                <a:gd name="connsiteY338" fmla="*/ 417223 h 803953"/>
                <a:gd name="connsiteX339" fmla="*/ 2630646 w 3024845"/>
                <a:gd name="connsiteY339" fmla="*/ 417223 h 803953"/>
                <a:gd name="connsiteX340" fmla="*/ 2630646 w 3024845"/>
                <a:gd name="connsiteY340" fmla="*/ 412899 h 803953"/>
                <a:gd name="connsiteX341" fmla="*/ 2642806 w 3024845"/>
                <a:gd name="connsiteY341" fmla="*/ 412899 h 803953"/>
                <a:gd name="connsiteX342" fmla="*/ 2642806 w 3024845"/>
                <a:gd name="connsiteY342" fmla="*/ 417223 h 803953"/>
                <a:gd name="connsiteX343" fmla="*/ 2667126 w 3024845"/>
                <a:gd name="connsiteY343" fmla="*/ 417223 h 803953"/>
                <a:gd name="connsiteX344" fmla="*/ 2667126 w 3024845"/>
                <a:gd name="connsiteY344" fmla="*/ 404252 h 803953"/>
                <a:gd name="connsiteX345" fmla="*/ 2695500 w 3024845"/>
                <a:gd name="connsiteY345" fmla="*/ 404252 h 803953"/>
                <a:gd name="connsiteX346" fmla="*/ 2707660 w 3024845"/>
                <a:gd name="connsiteY346" fmla="*/ 399928 h 803953"/>
                <a:gd name="connsiteX347" fmla="*/ 2727927 w 3024845"/>
                <a:gd name="connsiteY347" fmla="*/ 404252 h 803953"/>
                <a:gd name="connsiteX348" fmla="*/ 2727927 w 3024845"/>
                <a:gd name="connsiteY348" fmla="*/ 386958 h 803953"/>
                <a:gd name="connsiteX349" fmla="*/ 2736034 w 3024845"/>
                <a:gd name="connsiteY349" fmla="*/ 386958 h 803953"/>
                <a:gd name="connsiteX350" fmla="*/ 2736034 w 3024845"/>
                <a:gd name="connsiteY350" fmla="*/ 373987 h 803953"/>
                <a:gd name="connsiteX351" fmla="*/ 2792781 w 3024845"/>
                <a:gd name="connsiteY351" fmla="*/ 373987 h 803953"/>
                <a:gd name="connsiteX352" fmla="*/ 2792781 w 3024845"/>
                <a:gd name="connsiteY352" fmla="*/ 343722 h 803953"/>
                <a:gd name="connsiteX353" fmla="*/ 2811021 w 3024845"/>
                <a:gd name="connsiteY353" fmla="*/ 343722 h 803953"/>
                <a:gd name="connsiteX354" fmla="*/ 2811021 w 3024845"/>
                <a:gd name="connsiteY354" fmla="*/ 337237 h 803953"/>
                <a:gd name="connsiteX355" fmla="*/ 2823181 w 3024845"/>
                <a:gd name="connsiteY355" fmla="*/ 337237 h 803953"/>
                <a:gd name="connsiteX356" fmla="*/ 2823181 w 3024845"/>
                <a:gd name="connsiteY356" fmla="*/ 343722 h 803953"/>
                <a:gd name="connsiteX357" fmla="*/ 2839395 w 3024845"/>
                <a:gd name="connsiteY357" fmla="*/ 343722 h 803953"/>
                <a:gd name="connsiteX358" fmla="*/ 2839395 w 3024845"/>
                <a:gd name="connsiteY358" fmla="*/ 393443 h 803953"/>
                <a:gd name="connsiteX359" fmla="*/ 2871822 w 3024845"/>
                <a:gd name="connsiteY359" fmla="*/ 393443 h 803953"/>
                <a:gd name="connsiteX360" fmla="*/ 2871822 w 3024845"/>
                <a:gd name="connsiteY360" fmla="*/ 367502 h 803953"/>
                <a:gd name="connsiteX361" fmla="*/ 2910329 w 3024845"/>
                <a:gd name="connsiteY361" fmla="*/ 367502 h 803953"/>
                <a:gd name="connsiteX362" fmla="*/ 2910329 w 3024845"/>
                <a:gd name="connsiteY362" fmla="*/ 337237 h 803953"/>
                <a:gd name="connsiteX363" fmla="*/ 2958970 w 3024845"/>
                <a:gd name="connsiteY363" fmla="*/ 337237 h 803953"/>
                <a:gd name="connsiteX364" fmla="*/ 2958970 w 3024845"/>
                <a:gd name="connsiteY364" fmla="*/ 448393 h 803953"/>
                <a:gd name="connsiteX365" fmla="*/ 2958970 w 3024845"/>
                <a:gd name="connsiteY365" fmla="*/ 462172 h 803953"/>
                <a:gd name="connsiteX366" fmla="*/ 3024845 w 3024845"/>
                <a:gd name="connsiteY366" fmla="*/ 462172 h 803953"/>
                <a:gd name="connsiteX367" fmla="*/ 3024845 w 3024845"/>
                <a:gd name="connsiteY367" fmla="*/ 803953 h 803953"/>
                <a:gd name="connsiteX368" fmla="*/ 2054 w 3024845"/>
                <a:gd name="connsiteY368" fmla="*/ 801620 h 803953"/>
                <a:gd name="connsiteX369" fmla="*/ 0 w 3024845"/>
                <a:gd name="connsiteY369" fmla="*/ 367502 h 803953"/>
                <a:gd name="connsiteX370" fmla="*/ 20267 w 3024845"/>
                <a:gd name="connsiteY370" fmla="*/ 367502 h 803953"/>
                <a:gd name="connsiteX371" fmla="*/ 20774 w 3024845"/>
                <a:gd name="connsiteY371" fmla="*/ 366421 h 803953"/>
                <a:gd name="connsiteX372" fmla="*/ 24320 w 3024845"/>
                <a:gd name="connsiteY372" fmla="*/ 358855 h 803953"/>
                <a:gd name="connsiteX373" fmla="*/ 26094 w 3024845"/>
                <a:gd name="connsiteY373" fmla="*/ 359125 h 803953"/>
                <a:gd name="connsiteX374" fmla="*/ 38507 w 3024845"/>
                <a:gd name="connsiteY374" fmla="*/ 361016 h 803953"/>
                <a:gd name="connsiteX375" fmla="*/ 39014 w 3024845"/>
                <a:gd name="connsiteY375" fmla="*/ 362368 h 803953"/>
                <a:gd name="connsiteX376" fmla="*/ 42560 w 3024845"/>
                <a:gd name="connsiteY376" fmla="*/ 371825 h 803953"/>
                <a:gd name="connsiteX377" fmla="*/ 68907 w 3024845"/>
                <a:gd name="connsiteY377" fmla="*/ 373987 h 803953"/>
                <a:gd name="connsiteX378" fmla="*/ 68907 w 3024845"/>
                <a:gd name="connsiteY378" fmla="*/ 250766 h 803953"/>
                <a:gd name="connsiteX379" fmla="*/ 70934 w 3024845"/>
                <a:gd name="connsiteY379" fmla="*/ 250766 h 803953"/>
                <a:gd name="connsiteX380" fmla="*/ 85121 w 3024845"/>
                <a:gd name="connsiteY380" fmla="*/ 250766 h 803953"/>
                <a:gd name="connsiteX381" fmla="*/ 85121 w 3024845"/>
                <a:gd name="connsiteY381" fmla="*/ 114574 h 803953"/>
                <a:gd name="connsiteX382" fmla="*/ 86894 w 3024845"/>
                <a:gd name="connsiteY382" fmla="*/ 114574 h 803953"/>
                <a:gd name="connsiteX383" fmla="*/ 99308 w 3024845"/>
                <a:gd name="connsiteY383" fmla="*/ 114574 h 803953"/>
                <a:gd name="connsiteX384" fmla="*/ 99308 w 3024845"/>
                <a:gd name="connsiteY384" fmla="*/ 0 h 803953"/>
                <a:gd name="connsiteX0" fmla="*/ 99308 w 3024845"/>
                <a:gd name="connsiteY0" fmla="*/ 0 h 689379"/>
                <a:gd name="connsiteX1" fmla="*/ 220909 w 3024845"/>
                <a:gd name="connsiteY1" fmla="*/ 0 h 689379"/>
                <a:gd name="connsiteX2" fmla="*/ 223189 w 3024845"/>
                <a:gd name="connsiteY2" fmla="*/ 0 h 689379"/>
                <a:gd name="connsiteX3" fmla="*/ 239150 w 3024845"/>
                <a:gd name="connsiteY3" fmla="*/ 0 h 689379"/>
                <a:gd name="connsiteX4" fmla="*/ 239150 w 3024845"/>
                <a:gd name="connsiteY4" fmla="*/ 140515 h 689379"/>
                <a:gd name="connsiteX5" fmla="*/ 240670 w 3024845"/>
                <a:gd name="connsiteY5" fmla="*/ 140245 h 689379"/>
                <a:gd name="connsiteX6" fmla="*/ 251310 w 3024845"/>
                <a:gd name="connsiteY6" fmla="*/ 138354 h 689379"/>
                <a:gd name="connsiteX7" fmla="*/ 249283 w 3024845"/>
                <a:gd name="connsiteY7" fmla="*/ 226986 h 689379"/>
                <a:gd name="connsiteX8" fmla="*/ 250803 w 3024845"/>
                <a:gd name="connsiteY8" fmla="*/ 227257 h 689379"/>
                <a:gd name="connsiteX9" fmla="*/ 261443 w 3024845"/>
                <a:gd name="connsiteY9" fmla="*/ 229148 h 689379"/>
                <a:gd name="connsiteX10" fmla="*/ 261696 w 3024845"/>
                <a:gd name="connsiteY10" fmla="*/ 229959 h 689379"/>
                <a:gd name="connsiteX11" fmla="*/ 263470 w 3024845"/>
                <a:gd name="connsiteY11" fmla="*/ 235634 h 689379"/>
                <a:gd name="connsiteX12" fmla="*/ 264230 w 3024845"/>
                <a:gd name="connsiteY12" fmla="*/ 233202 h 689379"/>
                <a:gd name="connsiteX13" fmla="*/ 269550 w 3024845"/>
                <a:gd name="connsiteY13" fmla="*/ 216178 h 689379"/>
                <a:gd name="connsiteX14" fmla="*/ 271323 w 3024845"/>
                <a:gd name="connsiteY14" fmla="*/ 216178 h 689379"/>
                <a:gd name="connsiteX15" fmla="*/ 283737 w 3024845"/>
                <a:gd name="connsiteY15" fmla="*/ 216178 h 689379"/>
                <a:gd name="connsiteX16" fmla="*/ 283737 w 3024845"/>
                <a:gd name="connsiteY16" fmla="*/ 248604 h 689379"/>
                <a:gd name="connsiteX17" fmla="*/ 284750 w 3024845"/>
                <a:gd name="connsiteY17" fmla="*/ 249145 h 689379"/>
                <a:gd name="connsiteX18" fmla="*/ 291844 w 3024845"/>
                <a:gd name="connsiteY18" fmla="*/ 252928 h 689379"/>
                <a:gd name="connsiteX19" fmla="*/ 291844 w 3024845"/>
                <a:gd name="connsiteY19" fmla="*/ 254279 h 689379"/>
                <a:gd name="connsiteX20" fmla="*/ 291844 w 3024845"/>
                <a:gd name="connsiteY20" fmla="*/ 263737 h 689379"/>
                <a:gd name="connsiteX21" fmla="*/ 336431 w 3024845"/>
                <a:gd name="connsiteY21" fmla="*/ 263737 h 689379"/>
                <a:gd name="connsiteX22" fmla="*/ 336431 w 3024845"/>
                <a:gd name="connsiteY22" fmla="*/ 264818 h 689379"/>
                <a:gd name="connsiteX23" fmla="*/ 336431 w 3024845"/>
                <a:gd name="connsiteY23" fmla="*/ 272384 h 689379"/>
                <a:gd name="connsiteX24" fmla="*/ 338457 w 3024845"/>
                <a:gd name="connsiteY24" fmla="*/ 272384 h 689379"/>
                <a:gd name="connsiteX25" fmla="*/ 352644 w 3024845"/>
                <a:gd name="connsiteY25" fmla="*/ 272384 h 689379"/>
                <a:gd name="connsiteX26" fmla="*/ 352644 w 3024845"/>
                <a:gd name="connsiteY26" fmla="*/ 242119 h 689379"/>
                <a:gd name="connsiteX27" fmla="*/ 397231 w 3024845"/>
                <a:gd name="connsiteY27" fmla="*/ 242119 h 689379"/>
                <a:gd name="connsiteX28" fmla="*/ 397231 w 3024845"/>
                <a:gd name="connsiteY28" fmla="*/ 240768 h 689379"/>
                <a:gd name="connsiteX29" fmla="*/ 397231 w 3024845"/>
                <a:gd name="connsiteY29" fmla="*/ 231310 h 689379"/>
                <a:gd name="connsiteX30" fmla="*/ 398245 w 3024845"/>
                <a:gd name="connsiteY30" fmla="*/ 231310 h 689379"/>
                <a:gd name="connsiteX31" fmla="*/ 405338 w 3024845"/>
                <a:gd name="connsiteY31" fmla="*/ 231310 h 689379"/>
                <a:gd name="connsiteX32" fmla="*/ 405338 w 3024845"/>
                <a:gd name="connsiteY32" fmla="*/ 229419 h 689379"/>
                <a:gd name="connsiteX33" fmla="*/ 405338 w 3024845"/>
                <a:gd name="connsiteY33" fmla="*/ 216178 h 689379"/>
                <a:gd name="connsiteX34" fmla="*/ 406098 w 3024845"/>
                <a:gd name="connsiteY34" fmla="*/ 216178 h 689379"/>
                <a:gd name="connsiteX35" fmla="*/ 411418 w 3024845"/>
                <a:gd name="connsiteY35" fmla="*/ 216178 h 689379"/>
                <a:gd name="connsiteX36" fmla="*/ 411418 w 3024845"/>
                <a:gd name="connsiteY36" fmla="*/ 215097 h 689379"/>
                <a:gd name="connsiteX37" fmla="*/ 411418 w 3024845"/>
                <a:gd name="connsiteY37" fmla="*/ 207530 h 689379"/>
                <a:gd name="connsiteX38" fmla="*/ 413445 w 3024845"/>
                <a:gd name="connsiteY38" fmla="*/ 207530 h 689379"/>
                <a:gd name="connsiteX39" fmla="*/ 427632 w 3024845"/>
                <a:gd name="connsiteY39" fmla="*/ 207530 h 689379"/>
                <a:gd name="connsiteX40" fmla="*/ 427632 w 3024845"/>
                <a:gd name="connsiteY40" fmla="*/ 208611 h 689379"/>
                <a:gd name="connsiteX41" fmla="*/ 427632 w 3024845"/>
                <a:gd name="connsiteY41" fmla="*/ 216178 h 689379"/>
                <a:gd name="connsiteX42" fmla="*/ 449925 w 3024845"/>
                <a:gd name="connsiteY42" fmla="*/ 216178 h 689379"/>
                <a:gd name="connsiteX43" fmla="*/ 449925 w 3024845"/>
                <a:gd name="connsiteY43" fmla="*/ 214286 h 689379"/>
                <a:gd name="connsiteX44" fmla="*/ 449925 w 3024845"/>
                <a:gd name="connsiteY44" fmla="*/ 201045 h 689379"/>
                <a:gd name="connsiteX45" fmla="*/ 451699 w 3024845"/>
                <a:gd name="connsiteY45" fmla="*/ 201045 h 689379"/>
                <a:gd name="connsiteX46" fmla="*/ 464112 w 3024845"/>
                <a:gd name="connsiteY46" fmla="*/ 201045 h 689379"/>
                <a:gd name="connsiteX47" fmla="*/ 464112 w 3024845"/>
                <a:gd name="connsiteY47" fmla="*/ 224825 h 689379"/>
                <a:gd name="connsiteX48" fmla="*/ 465126 w 3024845"/>
                <a:gd name="connsiteY48" fmla="*/ 224825 h 689379"/>
                <a:gd name="connsiteX49" fmla="*/ 472219 w 3024845"/>
                <a:gd name="connsiteY49" fmla="*/ 224825 h 689379"/>
                <a:gd name="connsiteX50" fmla="*/ 472219 w 3024845"/>
                <a:gd name="connsiteY50" fmla="*/ 223744 h 689379"/>
                <a:gd name="connsiteX51" fmla="*/ 472219 w 3024845"/>
                <a:gd name="connsiteY51" fmla="*/ 216178 h 689379"/>
                <a:gd name="connsiteX52" fmla="*/ 473992 w 3024845"/>
                <a:gd name="connsiteY52" fmla="*/ 216178 h 689379"/>
                <a:gd name="connsiteX53" fmla="*/ 486406 w 3024845"/>
                <a:gd name="connsiteY53" fmla="*/ 216178 h 689379"/>
                <a:gd name="connsiteX54" fmla="*/ 486406 w 3024845"/>
                <a:gd name="connsiteY54" fmla="*/ 242119 h 689379"/>
                <a:gd name="connsiteX55" fmla="*/ 488433 w 3024845"/>
                <a:gd name="connsiteY55" fmla="*/ 242119 h 689379"/>
                <a:gd name="connsiteX56" fmla="*/ 502619 w 3024845"/>
                <a:gd name="connsiteY56" fmla="*/ 242119 h 689379"/>
                <a:gd name="connsiteX57" fmla="*/ 502619 w 3024845"/>
                <a:gd name="connsiteY57" fmla="*/ 243740 h 689379"/>
                <a:gd name="connsiteX58" fmla="*/ 502619 w 3024845"/>
                <a:gd name="connsiteY58" fmla="*/ 255090 h 689379"/>
                <a:gd name="connsiteX59" fmla="*/ 503379 w 3024845"/>
                <a:gd name="connsiteY59" fmla="*/ 255090 h 689379"/>
                <a:gd name="connsiteX60" fmla="*/ 508700 w 3024845"/>
                <a:gd name="connsiteY60" fmla="*/ 255090 h 689379"/>
                <a:gd name="connsiteX61" fmla="*/ 508700 w 3024845"/>
                <a:gd name="connsiteY61" fmla="*/ 254279 h 689379"/>
                <a:gd name="connsiteX62" fmla="*/ 508700 w 3024845"/>
                <a:gd name="connsiteY62" fmla="*/ 248604 h 689379"/>
                <a:gd name="connsiteX63" fmla="*/ 539100 w 3024845"/>
                <a:gd name="connsiteY63" fmla="*/ 248604 h 689379"/>
                <a:gd name="connsiteX64" fmla="*/ 539100 w 3024845"/>
                <a:gd name="connsiteY64" fmla="*/ 272384 h 689379"/>
                <a:gd name="connsiteX65" fmla="*/ 540113 w 3024845"/>
                <a:gd name="connsiteY65" fmla="*/ 272384 h 689379"/>
                <a:gd name="connsiteX66" fmla="*/ 547207 w 3024845"/>
                <a:gd name="connsiteY66" fmla="*/ 272384 h 689379"/>
                <a:gd name="connsiteX67" fmla="*/ 547207 w 3024845"/>
                <a:gd name="connsiteY67" fmla="*/ 273465 h 689379"/>
                <a:gd name="connsiteX68" fmla="*/ 547207 w 3024845"/>
                <a:gd name="connsiteY68" fmla="*/ 281031 h 689379"/>
                <a:gd name="connsiteX69" fmla="*/ 547967 w 3024845"/>
                <a:gd name="connsiteY69" fmla="*/ 281031 h 689379"/>
                <a:gd name="connsiteX70" fmla="*/ 553287 w 3024845"/>
                <a:gd name="connsiteY70" fmla="*/ 281031 h 689379"/>
                <a:gd name="connsiteX71" fmla="*/ 553287 w 3024845"/>
                <a:gd name="connsiteY71" fmla="*/ 278869 h 689379"/>
                <a:gd name="connsiteX72" fmla="*/ 553287 w 3024845"/>
                <a:gd name="connsiteY72" fmla="*/ 263737 h 689379"/>
                <a:gd name="connsiteX73" fmla="*/ 554300 w 3024845"/>
                <a:gd name="connsiteY73" fmla="*/ 263737 h 689379"/>
                <a:gd name="connsiteX74" fmla="*/ 561394 w 3024845"/>
                <a:gd name="connsiteY74" fmla="*/ 263737 h 689379"/>
                <a:gd name="connsiteX75" fmla="*/ 561394 w 3024845"/>
                <a:gd name="connsiteY75" fmla="*/ 264818 h 689379"/>
                <a:gd name="connsiteX76" fmla="*/ 561394 w 3024845"/>
                <a:gd name="connsiteY76" fmla="*/ 272384 h 689379"/>
                <a:gd name="connsiteX77" fmla="*/ 566714 w 3024845"/>
                <a:gd name="connsiteY77" fmla="*/ 270391 h 689379"/>
                <a:gd name="connsiteX78" fmla="*/ 567474 w 3024845"/>
                <a:gd name="connsiteY78" fmla="*/ 269411 h 689379"/>
                <a:gd name="connsiteX79" fmla="*/ 567474 w 3024845"/>
                <a:gd name="connsiteY79" fmla="*/ 263737 h 689379"/>
                <a:gd name="connsiteX80" fmla="*/ 605981 w 3024845"/>
                <a:gd name="connsiteY80" fmla="*/ 263737 h 689379"/>
                <a:gd name="connsiteX81" fmla="*/ 605981 w 3024845"/>
                <a:gd name="connsiteY81" fmla="*/ 287516 h 689379"/>
                <a:gd name="connsiteX82" fmla="*/ 608007 w 3024845"/>
                <a:gd name="connsiteY82" fmla="*/ 287516 h 689379"/>
                <a:gd name="connsiteX83" fmla="*/ 622194 w 3024845"/>
                <a:gd name="connsiteY83" fmla="*/ 287516 h 689379"/>
                <a:gd name="connsiteX84" fmla="*/ 622194 w 3024845"/>
                <a:gd name="connsiteY84" fmla="*/ 288597 h 689379"/>
                <a:gd name="connsiteX85" fmla="*/ 622194 w 3024845"/>
                <a:gd name="connsiteY85" fmla="*/ 296163 h 689379"/>
                <a:gd name="connsiteX86" fmla="*/ 623968 w 3024845"/>
                <a:gd name="connsiteY86" fmla="*/ 296163 h 689379"/>
                <a:gd name="connsiteX87" fmla="*/ 636381 w 3024845"/>
                <a:gd name="connsiteY87" fmla="*/ 296163 h 689379"/>
                <a:gd name="connsiteX88" fmla="*/ 636381 w 3024845"/>
                <a:gd name="connsiteY88" fmla="*/ 272384 h 689379"/>
                <a:gd name="connsiteX89" fmla="*/ 637394 w 3024845"/>
                <a:gd name="connsiteY89" fmla="*/ 272384 h 689379"/>
                <a:gd name="connsiteX90" fmla="*/ 644488 w 3024845"/>
                <a:gd name="connsiteY90" fmla="*/ 272384 h 689379"/>
                <a:gd name="connsiteX91" fmla="*/ 644488 w 3024845"/>
                <a:gd name="connsiteY91" fmla="*/ 239957 h 689379"/>
                <a:gd name="connsiteX92" fmla="*/ 645501 w 3024845"/>
                <a:gd name="connsiteY92" fmla="*/ 239957 h 689379"/>
                <a:gd name="connsiteX93" fmla="*/ 652595 w 3024845"/>
                <a:gd name="connsiteY93" fmla="*/ 239957 h 689379"/>
                <a:gd name="connsiteX94" fmla="*/ 652595 w 3024845"/>
                <a:gd name="connsiteY94" fmla="*/ 238066 h 689379"/>
                <a:gd name="connsiteX95" fmla="*/ 652595 w 3024845"/>
                <a:gd name="connsiteY95" fmla="*/ 224825 h 689379"/>
                <a:gd name="connsiteX96" fmla="*/ 651328 w 3024845"/>
                <a:gd name="connsiteY96" fmla="*/ 223203 h 689379"/>
                <a:gd name="connsiteX97" fmla="*/ 656648 w 3024845"/>
                <a:gd name="connsiteY97" fmla="*/ 211854 h 689379"/>
                <a:gd name="connsiteX98" fmla="*/ 664755 w 3024845"/>
                <a:gd name="connsiteY98" fmla="*/ 239957 h 689379"/>
                <a:gd name="connsiteX99" fmla="*/ 665515 w 3024845"/>
                <a:gd name="connsiteY99" fmla="*/ 239957 h 689379"/>
                <a:gd name="connsiteX100" fmla="*/ 670835 w 3024845"/>
                <a:gd name="connsiteY100" fmla="*/ 239957 h 689379"/>
                <a:gd name="connsiteX101" fmla="*/ 670835 w 3024845"/>
                <a:gd name="connsiteY101" fmla="*/ 134030 h 689379"/>
                <a:gd name="connsiteX102" fmla="*/ 672355 w 3024845"/>
                <a:gd name="connsiteY102" fmla="*/ 134030 h 689379"/>
                <a:gd name="connsiteX103" fmla="*/ 682995 w 3024845"/>
                <a:gd name="connsiteY103" fmla="*/ 134030 h 689379"/>
                <a:gd name="connsiteX104" fmla="*/ 682995 w 3024845"/>
                <a:gd name="connsiteY104" fmla="*/ 86471 h 689379"/>
                <a:gd name="connsiteX105" fmla="*/ 709342 w 3024845"/>
                <a:gd name="connsiteY105" fmla="*/ 86471 h 689379"/>
                <a:gd name="connsiteX106" fmla="*/ 709342 w 3024845"/>
                <a:gd name="connsiteY106" fmla="*/ 64853 h 689379"/>
                <a:gd name="connsiteX107" fmla="*/ 743796 w 3024845"/>
                <a:gd name="connsiteY107" fmla="*/ 64853 h 689379"/>
                <a:gd name="connsiteX108" fmla="*/ 743796 w 3024845"/>
                <a:gd name="connsiteY108" fmla="*/ 67285 h 689379"/>
                <a:gd name="connsiteX109" fmla="*/ 743796 w 3024845"/>
                <a:gd name="connsiteY109" fmla="*/ 84309 h 689379"/>
                <a:gd name="connsiteX110" fmla="*/ 746076 w 3024845"/>
                <a:gd name="connsiteY110" fmla="*/ 84309 h 689379"/>
                <a:gd name="connsiteX111" fmla="*/ 762036 w 3024845"/>
                <a:gd name="connsiteY111" fmla="*/ 84309 h 689379"/>
                <a:gd name="connsiteX112" fmla="*/ 762036 w 3024845"/>
                <a:gd name="connsiteY112" fmla="*/ 131868 h 689379"/>
                <a:gd name="connsiteX113" fmla="*/ 763049 w 3024845"/>
                <a:gd name="connsiteY113" fmla="*/ 131868 h 689379"/>
                <a:gd name="connsiteX114" fmla="*/ 770143 w 3024845"/>
                <a:gd name="connsiteY114" fmla="*/ 131868 h 689379"/>
                <a:gd name="connsiteX115" fmla="*/ 784330 w 3024845"/>
                <a:gd name="connsiteY115" fmla="*/ 136192 h 689379"/>
                <a:gd name="connsiteX116" fmla="*/ 784330 w 3024845"/>
                <a:gd name="connsiteY116" fmla="*/ 175104 h 689379"/>
                <a:gd name="connsiteX117" fmla="*/ 785343 w 3024845"/>
                <a:gd name="connsiteY117" fmla="*/ 175104 h 689379"/>
                <a:gd name="connsiteX118" fmla="*/ 792436 w 3024845"/>
                <a:gd name="connsiteY118" fmla="*/ 175104 h 689379"/>
                <a:gd name="connsiteX119" fmla="*/ 792436 w 3024845"/>
                <a:gd name="connsiteY119" fmla="*/ 176725 h 689379"/>
                <a:gd name="connsiteX120" fmla="*/ 792436 w 3024845"/>
                <a:gd name="connsiteY120" fmla="*/ 188074 h 689379"/>
                <a:gd name="connsiteX121" fmla="*/ 794463 w 3024845"/>
                <a:gd name="connsiteY121" fmla="*/ 188074 h 689379"/>
                <a:gd name="connsiteX122" fmla="*/ 808650 w 3024845"/>
                <a:gd name="connsiteY122" fmla="*/ 188074 h 689379"/>
                <a:gd name="connsiteX123" fmla="*/ 814730 w 3024845"/>
                <a:gd name="connsiteY123" fmla="*/ 194560 h 689379"/>
                <a:gd name="connsiteX124" fmla="*/ 814730 w 3024845"/>
                <a:gd name="connsiteY124" fmla="*/ 216178 h 689379"/>
                <a:gd name="connsiteX125" fmla="*/ 817010 w 3024845"/>
                <a:gd name="connsiteY125" fmla="*/ 216178 h 689379"/>
                <a:gd name="connsiteX126" fmla="*/ 832970 w 3024845"/>
                <a:gd name="connsiteY126" fmla="*/ 216178 h 689379"/>
                <a:gd name="connsiteX127" fmla="*/ 832970 w 3024845"/>
                <a:gd name="connsiteY127" fmla="*/ 217258 h 689379"/>
                <a:gd name="connsiteX128" fmla="*/ 832970 w 3024845"/>
                <a:gd name="connsiteY128" fmla="*/ 224825 h 689379"/>
                <a:gd name="connsiteX129" fmla="*/ 834237 w 3024845"/>
                <a:gd name="connsiteY129" fmla="*/ 224825 h 689379"/>
                <a:gd name="connsiteX130" fmla="*/ 843104 w 3024845"/>
                <a:gd name="connsiteY130" fmla="*/ 224825 h 689379"/>
                <a:gd name="connsiteX131" fmla="*/ 843104 w 3024845"/>
                <a:gd name="connsiteY131" fmla="*/ 226986 h 689379"/>
                <a:gd name="connsiteX132" fmla="*/ 843104 w 3024845"/>
                <a:gd name="connsiteY132" fmla="*/ 242119 h 689379"/>
                <a:gd name="connsiteX133" fmla="*/ 847157 w 3024845"/>
                <a:gd name="connsiteY133" fmla="*/ 240227 h 689379"/>
                <a:gd name="connsiteX134" fmla="*/ 847157 w 3024845"/>
                <a:gd name="connsiteY134" fmla="*/ 226986 h 689379"/>
                <a:gd name="connsiteX135" fmla="*/ 848170 w 3024845"/>
                <a:gd name="connsiteY135" fmla="*/ 226986 h 689379"/>
                <a:gd name="connsiteX136" fmla="*/ 855264 w 3024845"/>
                <a:gd name="connsiteY136" fmla="*/ 226986 h 689379"/>
                <a:gd name="connsiteX137" fmla="*/ 855264 w 3024845"/>
                <a:gd name="connsiteY137" fmla="*/ 228608 h 689379"/>
                <a:gd name="connsiteX138" fmla="*/ 855264 w 3024845"/>
                <a:gd name="connsiteY138" fmla="*/ 239957 h 689379"/>
                <a:gd name="connsiteX139" fmla="*/ 856024 w 3024845"/>
                <a:gd name="connsiteY139" fmla="*/ 239957 h 689379"/>
                <a:gd name="connsiteX140" fmla="*/ 861344 w 3024845"/>
                <a:gd name="connsiteY140" fmla="*/ 239957 h 689379"/>
                <a:gd name="connsiteX141" fmla="*/ 909984 w 3024845"/>
                <a:gd name="connsiteY141" fmla="*/ 235634 h 689379"/>
                <a:gd name="connsiteX142" fmla="*/ 909984 w 3024845"/>
                <a:gd name="connsiteY142" fmla="*/ 236985 h 689379"/>
                <a:gd name="connsiteX143" fmla="*/ 909984 w 3024845"/>
                <a:gd name="connsiteY143" fmla="*/ 246442 h 689379"/>
                <a:gd name="connsiteX144" fmla="*/ 910744 w 3024845"/>
                <a:gd name="connsiteY144" fmla="*/ 246442 h 689379"/>
                <a:gd name="connsiteX145" fmla="*/ 916065 w 3024845"/>
                <a:gd name="connsiteY145" fmla="*/ 246442 h 689379"/>
                <a:gd name="connsiteX146" fmla="*/ 916065 w 3024845"/>
                <a:gd name="connsiteY146" fmla="*/ 248604 h 689379"/>
                <a:gd name="connsiteX147" fmla="*/ 916065 w 3024845"/>
                <a:gd name="connsiteY147" fmla="*/ 263737 h 689379"/>
                <a:gd name="connsiteX148" fmla="*/ 918091 w 3024845"/>
                <a:gd name="connsiteY148" fmla="*/ 262386 h 689379"/>
                <a:gd name="connsiteX149" fmla="*/ 932278 w 3024845"/>
                <a:gd name="connsiteY149" fmla="*/ 252928 h 689379"/>
                <a:gd name="connsiteX150" fmla="*/ 938358 w 3024845"/>
                <a:gd name="connsiteY150" fmla="*/ 211854 h 689379"/>
                <a:gd name="connsiteX151" fmla="*/ 939118 w 3024845"/>
                <a:gd name="connsiteY151" fmla="*/ 211584 h 689379"/>
                <a:gd name="connsiteX152" fmla="*/ 944438 w 3024845"/>
                <a:gd name="connsiteY152" fmla="*/ 209692 h 689379"/>
                <a:gd name="connsiteX153" fmla="*/ 946465 w 3024845"/>
                <a:gd name="connsiteY153" fmla="*/ 140515 h 689379"/>
                <a:gd name="connsiteX154" fmla="*/ 948492 w 3024845"/>
                <a:gd name="connsiteY154" fmla="*/ 209692 h 689379"/>
                <a:gd name="connsiteX155" fmla="*/ 949252 w 3024845"/>
                <a:gd name="connsiteY155" fmla="*/ 209962 h 689379"/>
                <a:gd name="connsiteX156" fmla="*/ 954572 w 3024845"/>
                <a:gd name="connsiteY156" fmla="*/ 211854 h 689379"/>
                <a:gd name="connsiteX157" fmla="*/ 954572 w 3024845"/>
                <a:gd name="connsiteY157" fmla="*/ 125383 h 689379"/>
                <a:gd name="connsiteX158" fmla="*/ 958625 w 3024845"/>
                <a:gd name="connsiteY158" fmla="*/ 92956 h 689379"/>
                <a:gd name="connsiteX159" fmla="*/ 997132 w 3024845"/>
                <a:gd name="connsiteY159" fmla="*/ 92956 h 689379"/>
                <a:gd name="connsiteX160" fmla="*/ 997132 w 3024845"/>
                <a:gd name="connsiteY160" fmla="*/ 125383 h 689379"/>
                <a:gd name="connsiteX161" fmla="*/ 997892 w 3024845"/>
                <a:gd name="connsiteY161" fmla="*/ 125383 h 689379"/>
                <a:gd name="connsiteX162" fmla="*/ 1003212 w 3024845"/>
                <a:gd name="connsiteY162" fmla="*/ 125383 h 689379"/>
                <a:gd name="connsiteX163" fmla="*/ 1003212 w 3024845"/>
                <a:gd name="connsiteY163" fmla="*/ 43235 h 689379"/>
                <a:gd name="connsiteX164" fmla="*/ 1004986 w 3024845"/>
                <a:gd name="connsiteY164" fmla="*/ 43235 h 689379"/>
                <a:gd name="connsiteX165" fmla="*/ 1017399 w 3024845"/>
                <a:gd name="connsiteY165" fmla="*/ 43235 h 689379"/>
                <a:gd name="connsiteX166" fmla="*/ 1017399 w 3024845"/>
                <a:gd name="connsiteY166" fmla="*/ 41344 h 689379"/>
                <a:gd name="connsiteX167" fmla="*/ 1017399 w 3024845"/>
                <a:gd name="connsiteY167" fmla="*/ 28103 h 689379"/>
                <a:gd name="connsiteX168" fmla="*/ 1039693 w 3024845"/>
                <a:gd name="connsiteY168" fmla="*/ 28103 h 689379"/>
                <a:gd name="connsiteX169" fmla="*/ 1039693 w 3024845"/>
                <a:gd name="connsiteY169" fmla="*/ 27022 h 689379"/>
                <a:gd name="connsiteX170" fmla="*/ 1039693 w 3024845"/>
                <a:gd name="connsiteY170" fmla="*/ 19456 h 689379"/>
                <a:gd name="connsiteX171" fmla="*/ 1041466 w 3024845"/>
                <a:gd name="connsiteY171" fmla="*/ 19456 h 689379"/>
                <a:gd name="connsiteX172" fmla="*/ 1053880 w 3024845"/>
                <a:gd name="connsiteY172" fmla="*/ 19456 h 689379"/>
                <a:gd name="connsiteX173" fmla="*/ 1053880 w 3024845"/>
                <a:gd name="connsiteY173" fmla="*/ 20537 h 689379"/>
                <a:gd name="connsiteX174" fmla="*/ 1053880 w 3024845"/>
                <a:gd name="connsiteY174" fmla="*/ 28103 h 689379"/>
                <a:gd name="connsiteX175" fmla="*/ 1054640 w 3024845"/>
                <a:gd name="connsiteY175" fmla="*/ 28103 h 689379"/>
                <a:gd name="connsiteX176" fmla="*/ 1059960 w 3024845"/>
                <a:gd name="connsiteY176" fmla="*/ 28103 h 689379"/>
                <a:gd name="connsiteX177" fmla="*/ 1070093 w 3024845"/>
                <a:gd name="connsiteY177" fmla="*/ 23779 h 689379"/>
                <a:gd name="connsiteX178" fmla="*/ 1074146 w 3024845"/>
                <a:gd name="connsiteY178" fmla="*/ 27022 h 689379"/>
                <a:gd name="connsiteX179" fmla="*/ 1074146 w 3024845"/>
                <a:gd name="connsiteY179" fmla="*/ 19456 h 689379"/>
                <a:gd name="connsiteX180" fmla="*/ 1076426 w 3024845"/>
                <a:gd name="connsiteY180" fmla="*/ 19456 h 689379"/>
                <a:gd name="connsiteX181" fmla="*/ 1092387 w 3024845"/>
                <a:gd name="connsiteY181" fmla="*/ 19456 h 689379"/>
                <a:gd name="connsiteX182" fmla="*/ 1092387 w 3024845"/>
                <a:gd name="connsiteY182" fmla="*/ 20537 h 689379"/>
                <a:gd name="connsiteX183" fmla="*/ 1092387 w 3024845"/>
                <a:gd name="connsiteY183" fmla="*/ 28103 h 689379"/>
                <a:gd name="connsiteX184" fmla="*/ 1122787 w 3024845"/>
                <a:gd name="connsiteY184" fmla="*/ 28103 h 689379"/>
                <a:gd name="connsiteX185" fmla="*/ 1122787 w 3024845"/>
                <a:gd name="connsiteY185" fmla="*/ 29724 h 689379"/>
                <a:gd name="connsiteX186" fmla="*/ 1122787 w 3024845"/>
                <a:gd name="connsiteY186" fmla="*/ 41074 h 689379"/>
                <a:gd name="connsiteX187" fmla="*/ 1149134 w 3024845"/>
                <a:gd name="connsiteY187" fmla="*/ 41074 h 689379"/>
                <a:gd name="connsiteX188" fmla="*/ 1149134 w 3024845"/>
                <a:gd name="connsiteY188" fmla="*/ 71338 h 689379"/>
                <a:gd name="connsiteX189" fmla="*/ 1149894 w 3024845"/>
                <a:gd name="connsiteY189" fmla="*/ 71338 h 689379"/>
                <a:gd name="connsiteX190" fmla="*/ 1155214 w 3024845"/>
                <a:gd name="connsiteY190" fmla="*/ 71338 h 689379"/>
                <a:gd name="connsiteX191" fmla="*/ 1155214 w 3024845"/>
                <a:gd name="connsiteY191" fmla="*/ 72419 h 689379"/>
                <a:gd name="connsiteX192" fmla="*/ 1155214 w 3024845"/>
                <a:gd name="connsiteY192" fmla="*/ 79986 h 689379"/>
                <a:gd name="connsiteX193" fmla="*/ 1159268 w 3024845"/>
                <a:gd name="connsiteY193" fmla="*/ 110250 h 689379"/>
                <a:gd name="connsiteX194" fmla="*/ 1160028 w 3024845"/>
                <a:gd name="connsiteY194" fmla="*/ 110250 h 689379"/>
                <a:gd name="connsiteX195" fmla="*/ 1165348 w 3024845"/>
                <a:gd name="connsiteY195" fmla="*/ 110250 h 689379"/>
                <a:gd name="connsiteX196" fmla="*/ 1165348 w 3024845"/>
                <a:gd name="connsiteY196" fmla="*/ 111061 h 689379"/>
                <a:gd name="connsiteX197" fmla="*/ 1165348 w 3024845"/>
                <a:gd name="connsiteY197" fmla="*/ 116736 h 689379"/>
                <a:gd name="connsiteX198" fmla="*/ 1166361 w 3024845"/>
                <a:gd name="connsiteY198" fmla="*/ 116736 h 689379"/>
                <a:gd name="connsiteX199" fmla="*/ 1173454 w 3024845"/>
                <a:gd name="connsiteY199" fmla="*/ 116736 h 689379"/>
                <a:gd name="connsiteX200" fmla="*/ 1173454 w 3024845"/>
                <a:gd name="connsiteY200" fmla="*/ 147001 h 689379"/>
                <a:gd name="connsiteX201" fmla="*/ 1175481 w 3024845"/>
                <a:gd name="connsiteY201" fmla="*/ 147001 h 689379"/>
                <a:gd name="connsiteX202" fmla="*/ 1189668 w 3024845"/>
                <a:gd name="connsiteY202" fmla="*/ 147001 h 689379"/>
                <a:gd name="connsiteX203" fmla="*/ 1189668 w 3024845"/>
                <a:gd name="connsiteY203" fmla="*/ 170780 h 689379"/>
                <a:gd name="connsiteX204" fmla="*/ 1191695 w 3024845"/>
                <a:gd name="connsiteY204" fmla="*/ 172401 h 689379"/>
                <a:gd name="connsiteX205" fmla="*/ 1191695 w 3024845"/>
                <a:gd name="connsiteY205" fmla="*/ 183751 h 689379"/>
                <a:gd name="connsiteX206" fmla="*/ 1192455 w 3024845"/>
                <a:gd name="connsiteY206" fmla="*/ 183751 h 689379"/>
                <a:gd name="connsiteX207" fmla="*/ 1197775 w 3024845"/>
                <a:gd name="connsiteY207" fmla="*/ 183751 h 689379"/>
                <a:gd name="connsiteX208" fmla="*/ 1197775 w 3024845"/>
                <a:gd name="connsiteY208" fmla="*/ 207530 h 689379"/>
                <a:gd name="connsiteX209" fmla="*/ 1199041 w 3024845"/>
                <a:gd name="connsiteY209" fmla="*/ 207530 h 689379"/>
                <a:gd name="connsiteX210" fmla="*/ 1207908 w 3024845"/>
                <a:gd name="connsiteY210" fmla="*/ 207530 h 689379"/>
                <a:gd name="connsiteX211" fmla="*/ 1209935 w 3024845"/>
                <a:gd name="connsiteY211" fmla="*/ 211584 h 689379"/>
                <a:gd name="connsiteX212" fmla="*/ 1209935 w 3024845"/>
                <a:gd name="connsiteY212" fmla="*/ 224825 h 689379"/>
                <a:gd name="connsiteX213" fmla="*/ 1211455 w 3024845"/>
                <a:gd name="connsiteY213" fmla="*/ 222933 h 689379"/>
                <a:gd name="connsiteX214" fmla="*/ 1222095 w 3024845"/>
                <a:gd name="connsiteY214" fmla="*/ 209692 h 689379"/>
                <a:gd name="connsiteX215" fmla="*/ 1250469 w 3024845"/>
                <a:gd name="connsiteY215" fmla="*/ 209692 h 689379"/>
                <a:gd name="connsiteX216" fmla="*/ 1250469 w 3024845"/>
                <a:gd name="connsiteY216" fmla="*/ 296163 h 689379"/>
                <a:gd name="connsiteX217" fmla="*/ 1251229 w 3024845"/>
                <a:gd name="connsiteY217" fmla="*/ 296163 h 689379"/>
                <a:gd name="connsiteX218" fmla="*/ 1256549 w 3024845"/>
                <a:gd name="connsiteY218" fmla="*/ 296163 h 689379"/>
                <a:gd name="connsiteX219" fmla="*/ 1257309 w 3024845"/>
                <a:gd name="connsiteY219" fmla="*/ 294812 h 689379"/>
                <a:gd name="connsiteX220" fmla="*/ 1262629 w 3024845"/>
                <a:gd name="connsiteY220" fmla="*/ 285354 h 689379"/>
                <a:gd name="connsiteX221" fmla="*/ 1262629 w 3024845"/>
                <a:gd name="connsiteY221" fmla="*/ 287246 h 689379"/>
                <a:gd name="connsiteX222" fmla="*/ 1262629 w 3024845"/>
                <a:gd name="connsiteY222" fmla="*/ 300487 h 689379"/>
                <a:gd name="connsiteX223" fmla="*/ 1266682 w 3024845"/>
                <a:gd name="connsiteY223" fmla="*/ 255090 h 689379"/>
                <a:gd name="connsiteX224" fmla="*/ 1267442 w 3024845"/>
                <a:gd name="connsiteY224" fmla="*/ 255090 h 689379"/>
                <a:gd name="connsiteX225" fmla="*/ 1272762 w 3024845"/>
                <a:gd name="connsiteY225" fmla="*/ 255090 h 689379"/>
                <a:gd name="connsiteX226" fmla="*/ 1272762 w 3024845"/>
                <a:gd name="connsiteY226" fmla="*/ 190236 h 689379"/>
                <a:gd name="connsiteX227" fmla="*/ 1273776 w 3024845"/>
                <a:gd name="connsiteY227" fmla="*/ 190236 h 689379"/>
                <a:gd name="connsiteX228" fmla="*/ 1280869 w 3024845"/>
                <a:gd name="connsiteY228" fmla="*/ 190236 h 689379"/>
                <a:gd name="connsiteX229" fmla="*/ 1293029 w 3024845"/>
                <a:gd name="connsiteY229" fmla="*/ 147001 h 689379"/>
                <a:gd name="connsiteX230" fmla="*/ 1294296 w 3024845"/>
                <a:gd name="connsiteY230" fmla="*/ 147001 h 689379"/>
                <a:gd name="connsiteX231" fmla="*/ 1303163 w 3024845"/>
                <a:gd name="connsiteY231" fmla="*/ 147001 h 689379"/>
                <a:gd name="connsiteX232" fmla="*/ 1313296 w 3024845"/>
                <a:gd name="connsiteY232" fmla="*/ 190236 h 689379"/>
                <a:gd name="connsiteX233" fmla="*/ 1314309 w 3024845"/>
                <a:gd name="connsiteY233" fmla="*/ 190236 h 689379"/>
                <a:gd name="connsiteX234" fmla="*/ 1321403 w 3024845"/>
                <a:gd name="connsiteY234" fmla="*/ 190236 h 689379"/>
                <a:gd name="connsiteX235" fmla="*/ 1321403 w 3024845"/>
                <a:gd name="connsiteY235" fmla="*/ 229148 h 689379"/>
                <a:gd name="connsiteX236" fmla="*/ 1323176 w 3024845"/>
                <a:gd name="connsiteY236" fmla="*/ 229148 h 689379"/>
                <a:gd name="connsiteX237" fmla="*/ 1335590 w 3024845"/>
                <a:gd name="connsiteY237" fmla="*/ 229148 h 689379"/>
                <a:gd name="connsiteX238" fmla="*/ 1335590 w 3024845"/>
                <a:gd name="connsiteY238" fmla="*/ 231310 h 689379"/>
                <a:gd name="connsiteX239" fmla="*/ 1335590 w 3024845"/>
                <a:gd name="connsiteY239" fmla="*/ 246442 h 689379"/>
                <a:gd name="connsiteX240" fmla="*/ 1339643 w 3024845"/>
                <a:gd name="connsiteY240" fmla="*/ 244281 h 689379"/>
                <a:gd name="connsiteX241" fmla="*/ 1339643 w 3024845"/>
                <a:gd name="connsiteY241" fmla="*/ 229148 h 689379"/>
                <a:gd name="connsiteX242" fmla="*/ 1341163 w 3024845"/>
                <a:gd name="connsiteY242" fmla="*/ 229148 h 689379"/>
                <a:gd name="connsiteX243" fmla="*/ 1351803 w 3024845"/>
                <a:gd name="connsiteY243" fmla="*/ 229148 h 689379"/>
                <a:gd name="connsiteX244" fmla="*/ 1351803 w 3024845"/>
                <a:gd name="connsiteY244" fmla="*/ 230769 h 689379"/>
                <a:gd name="connsiteX245" fmla="*/ 1351803 w 3024845"/>
                <a:gd name="connsiteY245" fmla="*/ 242119 h 689379"/>
                <a:gd name="connsiteX246" fmla="*/ 1382204 w 3024845"/>
                <a:gd name="connsiteY246" fmla="*/ 242119 h 689379"/>
                <a:gd name="connsiteX247" fmla="*/ 1382204 w 3024845"/>
                <a:gd name="connsiteY247" fmla="*/ 205369 h 689379"/>
                <a:gd name="connsiteX248" fmla="*/ 1383470 w 3024845"/>
                <a:gd name="connsiteY248" fmla="*/ 205369 h 689379"/>
                <a:gd name="connsiteX249" fmla="*/ 1392337 w 3024845"/>
                <a:gd name="connsiteY249" fmla="*/ 205369 h 689379"/>
                <a:gd name="connsiteX250" fmla="*/ 1392337 w 3024845"/>
                <a:gd name="connsiteY250" fmla="*/ 226986 h 689379"/>
                <a:gd name="connsiteX251" fmla="*/ 1394364 w 3024845"/>
                <a:gd name="connsiteY251" fmla="*/ 194560 h 689379"/>
                <a:gd name="connsiteX252" fmla="*/ 1416657 w 3024845"/>
                <a:gd name="connsiteY252" fmla="*/ 194560 h 689379"/>
                <a:gd name="connsiteX253" fmla="*/ 1416657 w 3024845"/>
                <a:gd name="connsiteY253" fmla="*/ 192938 h 689379"/>
                <a:gd name="connsiteX254" fmla="*/ 1416657 w 3024845"/>
                <a:gd name="connsiteY254" fmla="*/ 181589 h 689379"/>
                <a:gd name="connsiteX255" fmla="*/ 1417417 w 3024845"/>
                <a:gd name="connsiteY255" fmla="*/ 181589 h 689379"/>
                <a:gd name="connsiteX256" fmla="*/ 1422737 w 3024845"/>
                <a:gd name="connsiteY256" fmla="*/ 181589 h 689379"/>
                <a:gd name="connsiteX257" fmla="*/ 1422737 w 3024845"/>
                <a:gd name="connsiteY257" fmla="*/ 179698 h 689379"/>
                <a:gd name="connsiteX258" fmla="*/ 1422737 w 3024845"/>
                <a:gd name="connsiteY258" fmla="*/ 166457 h 689379"/>
                <a:gd name="connsiteX259" fmla="*/ 1426791 w 3024845"/>
                <a:gd name="connsiteY259" fmla="*/ 172942 h 689379"/>
                <a:gd name="connsiteX260" fmla="*/ 1429071 w 3024845"/>
                <a:gd name="connsiteY260" fmla="*/ 172942 h 689379"/>
                <a:gd name="connsiteX261" fmla="*/ 1445031 w 3024845"/>
                <a:gd name="connsiteY261" fmla="*/ 172942 h 689379"/>
                <a:gd name="connsiteX262" fmla="*/ 1445031 w 3024845"/>
                <a:gd name="connsiteY262" fmla="*/ 172131 h 689379"/>
                <a:gd name="connsiteX263" fmla="*/ 1445031 w 3024845"/>
                <a:gd name="connsiteY263" fmla="*/ 166457 h 689379"/>
                <a:gd name="connsiteX264" fmla="*/ 1445791 w 3024845"/>
                <a:gd name="connsiteY264" fmla="*/ 166457 h 689379"/>
                <a:gd name="connsiteX265" fmla="*/ 1451111 w 3024845"/>
                <a:gd name="connsiteY265" fmla="*/ 166457 h 689379"/>
                <a:gd name="connsiteX266" fmla="*/ 1451111 w 3024845"/>
                <a:gd name="connsiteY266" fmla="*/ 167808 h 689379"/>
                <a:gd name="connsiteX267" fmla="*/ 1451111 w 3024845"/>
                <a:gd name="connsiteY267" fmla="*/ 177266 h 689379"/>
                <a:gd name="connsiteX268" fmla="*/ 1489618 w 3024845"/>
                <a:gd name="connsiteY268" fmla="*/ 177266 h 689379"/>
                <a:gd name="connsiteX269" fmla="*/ 1489618 w 3024845"/>
                <a:gd name="connsiteY269" fmla="*/ 315619 h 689379"/>
                <a:gd name="connsiteX270" fmla="*/ 1491138 w 3024845"/>
                <a:gd name="connsiteY270" fmla="*/ 315619 h 689379"/>
                <a:gd name="connsiteX271" fmla="*/ 1501778 w 3024845"/>
                <a:gd name="connsiteY271" fmla="*/ 315619 h 689379"/>
                <a:gd name="connsiteX272" fmla="*/ 1501778 w 3024845"/>
                <a:gd name="connsiteY272" fmla="*/ 302649 h 689379"/>
                <a:gd name="connsiteX273" fmla="*/ 1505832 w 3024845"/>
                <a:gd name="connsiteY273" fmla="*/ 302649 h 689379"/>
                <a:gd name="connsiteX274" fmla="*/ 1505832 w 3024845"/>
                <a:gd name="connsiteY274" fmla="*/ 315619 h 689379"/>
                <a:gd name="connsiteX275" fmla="*/ 1536232 w 3024845"/>
                <a:gd name="connsiteY275" fmla="*/ 315619 h 689379"/>
                <a:gd name="connsiteX276" fmla="*/ 1536232 w 3024845"/>
                <a:gd name="connsiteY276" fmla="*/ 285354 h 689379"/>
                <a:gd name="connsiteX277" fmla="*/ 1548392 w 3024845"/>
                <a:gd name="connsiteY277" fmla="*/ 285354 h 689379"/>
                <a:gd name="connsiteX278" fmla="*/ 1560552 w 3024845"/>
                <a:gd name="connsiteY278" fmla="*/ 283193 h 689379"/>
                <a:gd name="connsiteX279" fmla="*/ 1564606 w 3024845"/>
                <a:gd name="connsiteY279" fmla="*/ 285354 h 689379"/>
                <a:gd name="connsiteX280" fmla="*/ 1574739 w 3024845"/>
                <a:gd name="connsiteY280" fmla="*/ 285354 h 689379"/>
                <a:gd name="connsiteX281" fmla="*/ 1574739 w 3024845"/>
                <a:gd name="connsiteY281" fmla="*/ 315619 h 689379"/>
                <a:gd name="connsiteX282" fmla="*/ 1582846 w 3024845"/>
                <a:gd name="connsiteY282" fmla="*/ 315619 h 689379"/>
                <a:gd name="connsiteX283" fmla="*/ 1582846 w 3024845"/>
                <a:gd name="connsiteY283" fmla="*/ 332914 h 689379"/>
                <a:gd name="connsiteX284" fmla="*/ 1592182 w 3024845"/>
                <a:gd name="connsiteY284" fmla="*/ 333819 h 689379"/>
                <a:gd name="connsiteX285" fmla="*/ 1605140 w 3024845"/>
                <a:gd name="connsiteY285" fmla="*/ 333819 h 689379"/>
                <a:gd name="connsiteX286" fmla="*/ 1605140 w 3024845"/>
                <a:gd name="connsiteY286" fmla="*/ 317781 h 689379"/>
                <a:gd name="connsiteX287" fmla="*/ 1673096 w 3024845"/>
                <a:gd name="connsiteY287" fmla="*/ 317781 h 689379"/>
                <a:gd name="connsiteX288" fmla="*/ 1673096 w 3024845"/>
                <a:gd name="connsiteY288" fmla="*/ 232528 h 689379"/>
                <a:gd name="connsiteX289" fmla="*/ 1745104 w 3024845"/>
                <a:gd name="connsiteY289" fmla="*/ 232528 h 689379"/>
                <a:gd name="connsiteX290" fmla="*/ 1745104 w 3024845"/>
                <a:gd name="connsiteY290" fmla="*/ 311296 h 689379"/>
                <a:gd name="connsiteX291" fmla="*/ 1747008 w 3024845"/>
                <a:gd name="connsiteY291" fmla="*/ 311296 h 689379"/>
                <a:gd name="connsiteX292" fmla="*/ 1748250 w 3024845"/>
                <a:gd name="connsiteY292" fmla="*/ 333819 h 689379"/>
                <a:gd name="connsiteX293" fmla="*/ 1757926 w 3024845"/>
                <a:gd name="connsiteY293" fmla="*/ 333819 h 689379"/>
                <a:gd name="connsiteX294" fmla="*/ 1759168 w 3024845"/>
                <a:gd name="connsiteY294" fmla="*/ 311296 h 689379"/>
                <a:gd name="connsiteX295" fmla="*/ 1765248 w 3024845"/>
                <a:gd name="connsiteY295" fmla="*/ 311296 h 689379"/>
                <a:gd name="connsiteX296" fmla="*/ 1766490 w 3024845"/>
                <a:gd name="connsiteY296" fmla="*/ 333819 h 689379"/>
                <a:gd name="connsiteX297" fmla="*/ 1817112 w 3024845"/>
                <a:gd name="connsiteY297" fmla="*/ 333819 h 689379"/>
                <a:gd name="connsiteX298" fmla="*/ 1817112 w 3024845"/>
                <a:gd name="connsiteY298" fmla="*/ 170791 h 689379"/>
                <a:gd name="connsiteX299" fmla="*/ 2014439 w 3024845"/>
                <a:gd name="connsiteY299" fmla="*/ 170791 h 689379"/>
                <a:gd name="connsiteX300" fmla="*/ 2014439 w 3024845"/>
                <a:gd name="connsiteY300" fmla="*/ 333819 h 689379"/>
                <a:gd name="connsiteX301" fmla="*/ 2033136 w 3024845"/>
                <a:gd name="connsiteY301" fmla="*/ 333819 h 689379"/>
                <a:gd name="connsiteX302" fmla="*/ 2033136 w 3024845"/>
                <a:gd name="connsiteY302" fmla="*/ 251126 h 689379"/>
                <a:gd name="connsiteX303" fmla="*/ 2128256 w 3024845"/>
                <a:gd name="connsiteY303" fmla="*/ 251126 h 689379"/>
                <a:gd name="connsiteX304" fmla="*/ 2180720 w 3024845"/>
                <a:gd name="connsiteY304" fmla="*/ 185913 h 689379"/>
                <a:gd name="connsiteX305" fmla="*/ 2245574 w 3024845"/>
                <a:gd name="connsiteY305" fmla="*/ 185913 h 689379"/>
                <a:gd name="connsiteX306" fmla="*/ 2245574 w 3024845"/>
                <a:gd name="connsiteY306" fmla="*/ 261575 h 689379"/>
                <a:gd name="connsiteX307" fmla="*/ 2253681 w 3024845"/>
                <a:gd name="connsiteY307" fmla="*/ 261575 h 689379"/>
                <a:gd name="connsiteX308" fmla="*/ 2255708 w 3024845"/>
                <a:gd name="connsiteY308" fmla="*/ 255090 h 689379"/>
                <a:gd name="connsiteX309" fmla="*/ 2261788 w 3024845"/>
                <a:gd name="connsiteY309" fmla="*/ 255090 h 689379"/>
                <a:gd name="connsiteX310" fmla="*/ 2263815 w 3024845"/>
                <a:gd name="connsiteY310" fmla="*/ 263737 h 689379"/>
                <a:gd name="connsiteX311" fmla="*/ 2275975 w 3024845"/>
                <a:gd name="connsiteY311" fmla="*/ 263737 h 689379"/>
                <a:gd name="connsiteX312" fmla="*/ 2275975 w 3024845"/>
                <a:gd name="connsiteY312" fmla="*/ 257251 h 689379"/>
                <a:gd name="connsiteX313" fmla="*/ 2298268 w 3024845"/>
                <a:gd name="connsiteY313" fmla="*/ 257251 h 689379"/>
                <a:gd name="connsiteX314" fmla="*/ 2298268 w 3024845"/>
                <a:gd name="connsiteY314" fmla="*/ 263737 h 689379"/>
                <a:gd name="connsiteX315" fmla="*/ 2318535 w 3024845"/>
                <a:gd name="connsiteY315" fmla="*/ 263737 h 689379"/>
                <a:gd name="connsiteX316" fmla="*/ 2318535 w 3024845"/>
                <a:gd name="connsiteY316" fmla="*/ 309134 h 689379"/>
                <a:gd name="connsiteX317" fmla="*/ 2332722 w 3024845"/>
                <a:gd name="connsiteY317" fmla="*/ 309134 h 689379"/>
                <a:gd name="connsiteX318" fmla="*/ 2332722 w 3024845"/>
                <a:gd name="connsiteY318" fmla="*/ 296163 h 689379"/>
                <a:gd name="connsiteX319" fmla="*/ 2348936 w 3024845"/>
                <a:gd name="connsiteY319" fmla="*/ 296163 h 689379"/>
                <a:gd name="connsiteX320" fmla="*/ 2348936 w 3024845"/>
                <a:gd name="connsiteY320" fmla="*/ 116736 h 689379"/>
                <a:gd name="connsiteX321" fmla="*/ 2355016 w 3024845"/>
                <a:gd name="connsiteY321" fmla="*/ 110250 h 689379"/>
                <a:gd name="connsiteX322" fmla="*/ 2427977 w 3024845"/>
                <a:gd name="connsiteY322" fmla="*/ 110250 h 689379"/>
                <a:gd name="connsiteX323" fmla="*/ 2427977 w 3024845"/>
                <a:gd name="connsiteY323" fmla="*/ 118898 h 689379"/>
                <a:gd name="connsiteX324" fmla="*/ 2438110 w 3024845"/>
                <a:gd name="connsiteY324" fmla="*/ 118898 h 689379"/>
                <a:gd name="connsiteX325" fmla="*/ 2438110 w 3024845"/>
                <a:gd name="connsiteY325" fmla="*/ 233472 h 689379"/>
                <a:gd name="connsiteX326" fmla="*/ 2460404 w 3024845"/>
                <a:gd name="connsiteY326" fmla="*/ 233472 h 689379"/>
                <a:gd name="connsiteX327" fmla="*/ 2460404 w 3024845"/>
                <a:gd name="connsiteY327" fmla="*/ 166457 h 689379"/>
                <a:gd name="connsiteX328" fmla="*/ 2486751 w 3024845"/>
                <a:gd name="connsiteY328" fmla="*/ 166457 h 689379"/>
                <a:gd name="connsiteX329" fmla="*/ 2490804 w 3024845"/>
                <a:gd name="connsiteY329" fmla="*/ 162133 h 689379"/>
                <a:gd name="connsiteX330" fmla="*/ 2498911 w 3024845"/>
                <a:gd name="connsiteY330" fmla="*/ 162133 h 689379"/>
                <a:gd name="connsiteX331" fmla="*/ 2502964 w 3024845"/>
                <a:gd name="connsiteY331" fmla="*/ 166457 h 689379"/>
                <a:gd name="connsiteX332" fmla="*/ 2525258 w 3024845"/>
                <a:gd name="connsiteY332" fmla="*/ 166457 h 689379"/>
                <a:gd name="connsiteX333" fmla="*/ 2525258 w 3024845"/>
                <a:gd name="connsiteY333" fmla="*/ 49721 h 689379"/>
                <a:gd name="connsiteX334" fmla="*/ 2582005 w 3024845"/>
                <a:gd name="connsiteY334" fmla="*/ 38912 h 689379"/>
                <a:gd name="connsiteX335" fmla="*/ 2582005 w 3024845"/>
                <a:gd name="connsiteY335" fmla="*/ 39993 h 689379"/>
                <a:gd name="connsiteX336" fmla="*/ 2582005 w 3024845"/>
                <a:gd name="connsiteY336" fmla="*/ 47559 h 689379"/>
                <a:gd name="connsiteX337" fmla="*/ 2608352 w 3024845"/>
                <a:gd name="connsiteY337" fmla="*/ 47559 h 689379"/>
                <a:gd name="connsiteX338" fmla="*/ 2608352 w 3024845"/>
                <a:gd name="connsiteY338" fmla="*/ 302649 h 689379"/>
                <a:gd name="connsiteX339" fmla="*/ 2630646 w 3024845"/>
                <a:gd name="connsiteY339" fmla="*/ 302649 h 689379"/>
                <a:gd name="connsiteX340" fmla="*/ 2630646 w 3024845"/>
                <a:gd name="connsiteY340" fmla="*/ 298325 h 689379"/>
                <a:gd name="connsiteX341" fmla="*/ 2642806 w 3024845"/>
                <a:gd name="connsiteY341" fmla="*/ 298325 h 689379"/>
                <a:gd name="connsiteX342" fmla="*/ 2642806 w 3024845"/>
                <a:gd name="connsiteY342" fmla="*/ 302649 h 689379"/>
                <a:gd name="connsiteX343" fmla="*/ 2667126 w 3024845"/>
                <a:gd name="connsiteY343" fmla="*/ 302649 h 689379"/>
                <a:gd name="connsiteX344" fmla="*/ 2667126 w 3024845"/>
                <a:gd name="connsiteY344" fmla="*/ 289678 h 689379"/>
                <a:gd name="connsiteX345" fmla="*/ 2695500 w 3024845"/>
                <a:gd name="connsiteY345" fmla="*/ 289678 h 689379"/>
                <a:gd name="connsiteX346" fmla="*/ 2707660 w 3024845"/>
                <a:gd name="connsiteY346" fmla="*/ 285354 h 689379"/>
                <a:gd name="connsiteX347" fmla="*/ 2727927 w 3024845"/>
                <a:gd name="connsiteY347" fmla="*/ 289678 h 689379"/>
                <a:gd name="connsiteX348" fmla="*/ 2727927 w 3024845"/>
                <a:gd name="connsiteY348" fmla="*/ 272384 h 689379"/>
                <a:gd name="connsiteX349" fmla="*/ 2736034 w 3024845"/>
                <a:gd name="connsiteY349" fmla="*/ 272384 h 689379"/>
                <a:gd name="connsiteX350" fmla="*/ 2736034 w 3024845"/>
                <a:gd name="connsiteY350" fmla="*/ 259413 h 689379"/>
                <a:gd name="connsiteX351" fmla="*/ 2792781 w 3024845"/>
                <a:gd name="connsiteY351" fmla="*/ 259413 h 689379"/>
                <a:gd name="connsiteX352" fmla="*/ 2792781 w 3024845"/>
                <a:gd name="connsiteY352" fmla="*/ 229148 h 689379"/>
                <a:gd name="connsiteX353" fmla="*/ 2811021 w 3024845"/>
                <a:gd name="connsiteY353" fmla="*/ 229148 h 689379"/>
                <a:gd name="connsiteX354" fmla="*/ 2811021 w 3024845"/>
                <a:gd name="connsiteY354" fmla="*/ 222663 h 689379"/>
                <a:gd name="connsiteX355" fmla="*/ 2823181 w 3024845"/>
                <a:gd name="connsiteY355" fmla="*/ 222663 h 689379"/>
                <a:gd name="connsiteX356" fmla="*/ 2823181 w 3024845"/>
                <a:gd name="connsiteY356" fmla="*/ 229148 h 689379"/>
                <a:gd name="connsiteX357" fmla="*/ 2839395 w 3024845"/>
                <a:gd name="connsiteY357" fmla="*/ 229148 h 689379"/>
                <a:gd name="connsiteX358" fmla="*/ 2839395 w 3024845"/>
                <a:gd name="connsiteY358" fmla="*/ 278869 h 689379"/>
                <a:gd name="connsiteX359" fmla="*/ 2871822 w 3024845"/>
                <a:gd name="connsiteY359" fmla="*/ 278869 h 689379"/>
                <a:gd name="connsiteX360" fmla="*/ 2871822 w 3024845"/>
                <a:gd name="connsiteY360" fmla="*/ 252928 h 689379"/>
                <a:gd name="connsiteX361" fmla="*/ 2910329 w 3024845"/>
                <a:gd name="connsiteY361" fmla="*/ 252928 h 689379"/>
                <a:gd name="connsiteX362" fmla="*/ 2910329 w 3024845"/>
                <a:gd name="connsiteY362" fmla="*/ 222663 h 689379"/>
                <a:gd name="connsiteX363" fmla="*/ 2958970 w 3024845"/>
                <a:gd name="connsiteY363" fmla="*/ 222663 h 689379"/>
                <a:gd name="connsiteX364" fmla="*/ 2958970 w 3024845"/>
                <a:gd name="connsiteY364" fmla="*/ 333819 h 689379"/>
                <a:gd name="connsiteX365" fmla="*/ 2958970 w 3024845"/>
                <a:gd name="connsiteY365" fmla="*/ 347598 h 689379"/>
                <a:gd name="connsiteX366" fmla="*/ 3024845 w 3024845"/>
                <a:gd name="connsiteY366" fmla="*/ 347598 h 689379"/>
                <a:gd name="connsiteX367" fmla="*/ 3024845 w 3024845"/>
                <a:gd name="connsiteY367" fmla="*/ 689379 h 689379"/>
                <a:gd name="connsiteX368" fmla="*/ 2054 w 3024845"/>
                <a:gd name="connsiteY368" fmla="*/ 687046 h 689379"/>
                <a:gd name="connsiteX369" fmla="*/ 0 w 3024845"/>
                <a:gd name="connsiteY369" fmla="*/ 252928 h 689379"/>
                <a:gd name="connsiteX370" fmla="*/ 20267 w 3024845"/>
                <a:gd name="connsiteY370" fmla="*/ 252928 h 689379"/>
                <a:gd name="connsiteX371" fmla="*/ 20774 w 3024845"/>
                <a:gd name="connsiteY371" fmla="*/ 251847 h 689379"/>
                <a:gd name="connsiteX372" fmla="*/ 24320 w 3024845"/>
                <a:gd name="connsiteY372" fmla="*/ 244281 h 689379"/>
                <a:gd name="connsiteX373" fmla="*/ 26094 w 3024845"/>
                <a:gd name="connsiteY373" fmla="*/ 244551 h 689379"/>
                <a:gd name="connsiteX374" fmla="*/ 38507 w 3024845"/>
                <a:gd name="connsiteY374" fmla="*/ 246442 h 689379"/>
                <a:gd name="connsiteX375" fmla="*/ 39014 w 3024845"/>
                <a:gd name="connsiteY375" fmla="*/ 247794 h 689379"/>
                <a:gd name="connsiteX376" fmla="*/ 42560 w 3024845"/>
                <a:gd name="connsiteY376" fmla="*/ 257251 h 689379"/>
                <a:gd name="connsiteX377" fmla="*/ 68907 w 3024845"/>
                <a:gd name="connsiteY377" fmla="*/ 259413 h 689379"/>
                <a:gd name="connsiteX378" fmla="*/ 68907 w 3024845"/>
                <a:gd name="connsiteY378" fmla="*/ 136192 h 689379"/>
                <a:gd name="connsiteX379" fmla="*/ 70934 w 3024845"/>
                <a:gd name="connsiteY379" fmla="*/ 136192 h 689379"/>
                <a:gd name="connsiteX380" fmla="*/ 85121 w 3024845"/>
                <a:gd name="connsiteY380" fmla="*/ 136192 h 689379"/>
                <a:gd name="connsiteX381" fmla="*/ 85121 w 3024845"/>
                <a:gd name="connsiteY381" fmla="*/ 0 h 689379"/>
                <a:gd name="connsiteX382" fmla="*/ 86894 w 3024845"/>
                <a:gd name="connsiteY382" fmla="*/ 0 h 689379"/>
                <a:gd name="connsiteX383" fmla="*/ 99308 w 3024845"/>
                <a:gd name="connsiteY383" fmla="*/ 0 h 689379"/>
                <a:gd name="connsiteX0" fmla="*/ 99308 w 3024845"/>
                <a:gd name="connsiteY0" fmla="*/ 0 h 689379"/>
                <a:gd name="connsiteX1" fmla="*/ 220909 w 3024845"/>
                <a:gd name="connsiteY1" fmla="*/ 0 h 689379"/>
                <a:gd name="connsiteX2" fmla="*/ 223189 w 3024845"/>
                <a:gd name="connsiteY2" fmla="*/ 0 h 689379"/>
                <a:gd name="connsiteX3" fmla="*/ 239150 w 3024845"/>
                <a:gd name="connsiteY3" fmla="*/ 0 h 689379"/>
                <a:gd name="connsiteX4" fmla="*/ 239150 w 3024845"/>
                <a:gd name="connsiteY4" fmla="*/ 140515 h 689379"/>
                <a:gd name="connsiteX5" fmla="*/ 240670 w 3024845"/>
                <a:gd name="connsiteY5" fmla="*/ 140245 h 689379"/>
                <a:gd name="connsiteX6" fmla="*/ 251310 w 3024845"/>
                <a:gd name="connsiteY6" fmla="*/ 138354 h 689379"/>
                <a:gd name="connsiteX7" fmla="*/ 249283 w 3024845"/>
                <a:gd name="connsiteY7" fmla="*/ 226986 h 689379"/>
                <a:gd name="connsiteX8" fmla="*/ 250803 w 3024845"/>
                <a:gd name="connsiteY8" fmla="*/ 227257 h 689379"/>
                <a:gd name="connsiteX9" fmla="*/ 261443 w 3024845"/>
                <a:gd name="connsiteY9" fmla="*/ 229148 h 689379"/>
                <a:gd name="connsiteX10" fmla="*/ 261696 w 3024845"/>
                <a:gd name="connsiteY10" fmla="*/ 229959 h 689379"/>
                <a:gd name="connsiteX11" fmla="*/ 263470 w 3024845"/>
                <a:gd name="connsiteY11" fmla="*/ 235634 h 689379"/>
                <a:gd name="connsiteX12" fmla="*/ 264230 w 3024845"/>
                <a:gd name="connsiteY12" fmla="*/ 233202 h 689379"/>
                <a:gd name="connsiteX13" fmla="*/ 269550 w 3024845"/>
                <a:gd name="connsiteY13" fmla="*/ 216178 h 689379"/>
                <a:gd name="connsiteX14" fmla="*/ 271323 w 3024845"/>
                <a:gd name="connsiteY14" fmla="*/ 216178 h 689379"/>
                <a:gd name="connsiteX15" fmla="*/ 283737 w 3024845"/>
                <a:gd name="connsiteY15" fmla="*/ 216178 h 689379"/>
                <a:gd name="connsiteX16" fmla="*/ 283737 w 3024845"/>
                <a:gd name="connsiteY16" fmla="*/ 248604 h 689379"/>
                <a:gd name="connsiteX17" fmla="*/ 284750 w 3024845"/>
                <a:gd name="connsiteY17" fmla="*/ 249145 h 689379"/>
                <a:gd name="connsiteX18" fmla="*/ 291844 w 3024845"/>
                <a:gd name="connsiteY18" fmla="*/ 252928 h 689379"/>
                <a:gd name="connsiteX19" fmla="*/ 291844 w 3024845"/>
                <a:gd name="connsiteY19" fmla="*/ 254279 h 689379"/>
                <a:gd name="connsiteX20" fmla="*/ 291844 w 3024845"/>
                <a:gd name="connsiteY20" fmla="*/ 263737 h 689379"/>
                <a:gd name="connsiteX21" fmla="*/ 336431 w 3024845"/>
                <a:gd name="connsiteY21" fmla="*/ 263737 h 689379"/>
                <a:gd name="connsiteX22" fmla="*/ 336431 w 3024845"/>
                <a:gd name="connsiteY22" fmla="*/ 264818 h 689379"/>
                <a:gd name="connsiteX23" fmla="*/ 336431 w 3024845"/>
                <a:gd name="connsiteY23" fmla="*/ 272384 h 689379"/>
                <a:gd name="connsiteX24" fmla="*/ 338457 w 3024845"/>
                <a:gd name="connsiteY24" fmla="*/ 272384 h 689379"/>
                <a:gd name="connsiteX25" fmla="*/ 352644 w 3024845"/>
                <a:gd name="connsiteY25" fmla="*/ 272384 h 689379"/>
                <a:gd name="connsiteX26" fmla="*/ 352644 w 3024845"/>
                <a:gd name="connsiteY26" fmla="*/ 242119 h 689379"/>
                <a:gd name="connsiteX27" fmla="*/ 397231 w 3024845"/>
                <a:gd name="connsiteY27" fmla="*/ 242119 h 689379"/>
                <a:gd name="connsiteX28" fmla="*/ 397231 w 3024845"/>
                <a:gd name="connsiteY28" fmla="*/ 240768 h 689379"/>
                <a:gd name="connsiteX29" fmla="*/ 397231 w 3024845"/>
                <a:gd name="connsiteY29" fmla="*/ 231310 h 689379"/>
                <a:gd name="connsiteX30" fmla="*/ 398245 w 3024845"/>
                <a:gd name="connsiteY30" fmla="*/ 231310 h 689379"/>
                <a:gd name="connsiteX31" fmla="*/ 405338 w 3024845"/>
                <a:gd name="connsiteY31" fmla="*/ 231310 h 689379"/>
                <a:gd name="connsiteX32" fmla="*/ 405338 w 3024845"/>
                <a:gd name="connsiteY32" fmla="*/ 229419 h 689379"/>
                <a:gd name="connsiteX33" fmla="*/ 405338 w 3024845"/>
                <a:gd name="connsiteY33" fmla="*/ 216178 h 689379"/>
                <a:gd name="connsiteX34" fmla="*/ 406098 w 3024845"/>
                <a:gd name="connsiteY34" fmla="*/ 216178 h 689379"/>
                <a:gd name="connsiteX35" fmla="*/ 411418 w 3024845"/>
                <a:gd name="connsiteY35" fmla="*/ 216178 h 689379"/>
                <a:gd name="connsiteX36" fmla="*/ 411418 w 3024845"/>
                <a:gd name="connsiteY36" fmla="*/ 215097 h 689379"/>
                <a:gd name="connsiteX37" fmla="*/ 411418 w 3024845"/>
                <a:gd name="connsiteY37" fmla="*/ 207530 h 689379"/>
                <a:gd name="connsiteX38" fmla="*/ 413445 w 3024845"/>
                <a:gd name="connsiteY38" fmla="*/ 207530 h 689379"/>
                <a:gd name="connsiteX39" fmla="*/ 427632 w 3024845"/>
                <a:gd name="connsiteY39" fmla="*/ 207530 h 689379"/>
                <a:gd name="connsiteX40" fmla="*/ 427632 w 3024845"/>
                <a:gd name="connsiteY40" fmla="*/ 208611 h 689379"/>
                <a:gd name="connsiteX41" fmla="*/ 427632 w 3024845"/>
                <a:gd name="connsiteY41" fmla="*/ 216178 h 689379"/>
                <a:gd name="connsiteX42" fmla="*/ 449925 w 3024845"/>
                <a:gd name="connsiteY42" fmla="*/ 216178 h 689379"/>
                <a:gd name="connsiteX43" fmla="*/ 449925 w 3024845"/>
                <a:gd name="connsiteY43" fmla="*/ 214286 h 689379"/>
                <a:gd name="connsiteX44" fmla="*/ 449925 w 3024845"/>
                <a:gd name="connsiteY44" fmla="*/ 201045 h 689379"/>
                <a:gd name="connsiteX45" fmla="*/ 451699 w 3024845"/>
                <a:gd name="connsiteY45" fmla="*/ 201045 h 689379"/>
                <a:gd name="connsiteX46" fmla="*/ 464112 w 3024845"/>
                <a:gd name="connsiteY46" fmla="*/ 201045 h 689379"/>
                <a:gd name="connsiteX47" fmla="*/ 464112 w 3024845"/>
                <a:gd name="connsiteY47" fmla="*/ 224825 h 689379"/>
                <a:gd name="connsiteX48" fmla="*/ 465126 w 3024845"/>
                <a:gd name="connsiteY48" fmla="*/ 224825 h 689379"/>
                <a:gd name="connsiteX49" fmla="*/ 472219 w 3024845"/>
                <a:gd name="connsiteY49" fmla="*/ 224825 h 689379"/>
                <a:gd name="connsiteX50" fmla="*/ 472219 w 3024845"/>
                <a:gd name="connsiteY50" fmla="*/ 223744 h 689379"/>
                <a:gd name="connsiteX51" fmla="*/ 472219 w 3024845"/>
                <a:gd name="connsiteY51" fmla="*/ 216178 h 689379"/>
                <a:gd name="connsiteX52" fmla="*/ 473992 w 3024845"/>
                <a:gd name="connsiteY52" fmla="*/ 216178 h 689379"/>
                <a:gd name="connsiteX53" fmla="*/ 486406 w 3024845"/>
                <a:gd name="connsiteY53" fmla="*/ 216178 h 689379"/>
                <a:gd name="connsiteX54" fmla="*/ 486406 w 3024845"/>
                <a:gd name="connsiteY54" fmla="*/ 242119 h 689379"/>
                <a:gd name="connsiteX55" fmla="*/ 488433 w 3024845"/>
                <a:gd name="connsiteY55" fmla="*/ 242119 h 689379"/>
                <a:gd name="connsiteX56" fmla="*/ 502619 w 3024845"/>
                <a:gd name="connsiteY56" fmla="*/ 242119 h 689379"/>
                <a:gd name="connsiteX57" fmla="*/ 502619 w 3024845"/>
                <a:gd name="connsiteY57" fmla="*/ 243740 h 689379"/>
                <a:gd name="connsiteX58" fmla="*/ 502619 w 3024845"/>
                <a:gd name="connsiteY58" fmla="*/ 255090 h 689379"/>
                <a:gd name="connsiteX59" fmla="*/ 503379 w 3024845"/>
                <a:gd name="connsiteY59" fmla="*/ 255090 h 689379"/>
                <a:gd name="connsiteX60" fmla="*/ 508700 w 3024845"/>
                <a:gd name="connsiteY60" fmla="*/ 255090 h 689379"/>
                <a:gd name="connsiteX61" fmla="*/ 508700 w 3024845"/>
                <a:gd name="connsiteY61" fmla="*/ 254279 h 689379"/>
                <a:gd name="connsiteX62" fmla="*/ 508700 w 3024845"/>
                <a:gd name="connsiteY62" fmla="*/ 248604 h 689379"/>
                <a:gd name="connsiteX63" fmla="*/ 539100 w 3024845"/>
                <a:gd name="connsiteY63" fmla="*/ 248604 h 689379"/>
                <a:gd name="connsiteX64" fmla="*/ 539100 w 3024845"/>
                <a:gd name="connsiteY64" fmla="*/ 272384 h 689379"/>
                <a:gd name="connsiteX65" fmla="*/ 540113 w 3024845"/>
                <a:gd name="connsiteY65" fmla="*/ 272384 h 689379"/>
                <a:gd name="connsiteX66" fmla="*/ 547207 w 3024845"/>
                <a:gd name="connsiteY66" fmla="*/ 272384 h 689379"/>
                <a:gd name="connsiteX67" fmla="*/ 547207 w 3024845"/>
                <a:gd name="connsiteY67" fmla="*/ 273465 h 689379"/>
                <a:gd name="connsiteX68" fmla="*/ 547207 w 3024845"/>
                <a:gd name="connsiteY68" fmla="*/ 281031 h 689379"/>
                <a:gd name="connsiteX69" fmla="*/ 547967 w 3024845"/>
                <a:gd name="connsiteY69" fmla="*/ 281031 h 689379"/>
                <a:gd name="connsiteX70" fmla="*/ 553287 w 3024845"/>
                <a:gd name="connsiteY70" fmla="*/ 281031 h 689379"/>
                <a:gd name="connsiteX71" fmla="*/ 553287 w 3024845"/>
                <a:gd name="connsiteY71" fmla="*/ 278869 h 689379"/>
                <a:gd name="connsiteX72" fmla="*/ 553287 w 3024845"/>
                <a:gd name="connsiteY72" fmla="*/ 263737 h 689379"/>
                <a:gd name="connsiteX73" fmla="*/ 554300 w 3024845"/>
                <a:gd name="connsiteY73" fmla="*/ 263737 h 689379"/>
                <a:gd name="connsiteX74" fmla="*/ 561394 w 3024845"/>
                <a:gd name="connsiteY74" fmla="*/ 263737 h 689379"/>
                <a:gd name="connsiteX75" fmla="*/ 561394 w 3024845"/>
                <a:gd name="connsiteY75" fmla="*/ 264818 h 689379"/>
                <a:gd name="connsiteX76" fmla="*/ 561394 w 3024845"/>
                <a:gd name="connsiteY76" fmla="*/ 272384 h 689379"/>
                <a:gd name="connsiteX77" fmla="*/ 566714 w 3024845"/>
                <a:gd name="connsiteY77" fmla="*/ 270391 h 689379"/>
                <a:gd name="connsiteX78" fmla="*/ 567474 w 3024845"/>
                <a:gd name="connsiteY78" fmla="*/ 269411 h 689379"/>
                <a:gd name="connsiteX79" fmla="*/ 567474 w 3024845"/>
                <a:gd name="connsiteY79" fmla="*/ 263737 h 689379"/>
                <a:gd name="connsiteX80" fmla="*/ 605981 w 3024845"/>
                <a:gd name="connsiteY80" fmla="*/ 263737 h 689379"/>
                <a:gd name="connsiteX81" fmla="*/ 605981 w 3024845"/>
                <a:gd name="connsiteY81" fmla="*/ 287516 h 689379"/>
                <a:gd name="connsiteX82" fmla="*/ 608007 w 3024845"/>
                <a:gd name="connsiteY82" fmla="*/ 287516 h 689379"/>
                <a:gd name="connsiteX83" fmla="*/ 622194 w 3024845"/>
                <a:gd name="connsiteY83" fmla="*/ 287516 h 689379"/>
                <a:gd name="connsiteX84" fmla="*/ 622194 w 3024845"/>
                <a:gd name="connsiteY84" fmla="*/ 288597 h 689379"/>
                <a:gd name="connsiteX85" fmla="*/ 622194 w 3024845"/>
                <a:gd name="connsiteY85" fmla="*/ 296163 h 689379"/>
                <a:gd name="connsiteX86" fmla="*/ 623968 w 3024845"/>
                <a:gd name="connsiteY86" fmla="*/ 296163 h 689379"/>
                <a:gd name="connsiteX87" fmla="*/ 636381 w 3024845"/>
                <a:gd name="connsiteY87" fmla="*/ 296163 h 689379"/>
                <a:gd name="connsiteX88" fmla="*/ 636381 w 3024845"/>
                <a:gd name="connsiteY88" fmla="*/ 272384 h 689379"/>
                <a:gd name="connsiteX89" fmla="*/ 637394 w 3024845"/>
                <a:gd name="connsiteY89" fmla="*/ 272384 h 689379"/>
                <a:gd name="connsiteX90" fmla="*/ 644488 w 3024845"/>
                <a:gd name="connsiteY90" fmla="*/ 272384 h 689379"/>
                <a:gd name="connsiteX91" fmla="*/ 644488 w 3024845"/>
                <a:gd name="connsiteY91" fmla="*/ 239957 h 689379"/>
                <a:gd name="connsiteX92" fmla="*/ 645501 w 3024845"/>
                <a:gd name="connsiteY92" fmla="*/ 239957 h 689379"/>
                <a:gd name="connsiteX93" fmla="*/ 652595 w 3024845"/>
                <a:gd name="connsiteY93" fmla="*/ 239957 h 689379"/>
                <a:gd name="connsiteX94" fmla="*/ 652595 w 3024845"/>
                <a:gd name="connsiteY94" fmla="*/ 238066 h 689379"/>
                <a:gd name="connsiteX95" fmla="*/ 652595 w 3024845"/>
                <a:gd name="connsiteY95" fmla="*/ 224825 h 689379"/>
                <a:gd name="connsiteX96" fmla="*/ 651328 w 3024845"/>
                <a:gd name="connsiteY96" fmla="*/ 223203 h 689379"/>
                <a:gd name="connsiteX97" fmla="*/ 656648 w 3024845"/>
                <a:gd name="connsiteY97" fmla="*/ 211854 h 689379"/>
                <a:gd name="connsiteX98" fmla="*/ 664755 w 3024845"/>
                <a:gd name="connsiteY98" fmla="*/ 239957 h 689379"/>
                <a:gd name="connsiteX99" fmla="*/ 665515 w 3024845"/>
                <a:gd name="connsiteY99" fmla="*/ 239957 h 689379"/>
                <a:gd name="connsiteX100" fmla="*/ 670835 w 3024845"/>
                <a:gd name="connsiteY100" fmla="*/ 239957 h 689379"/>
                <a:gd name="connsiteX101" fmla="*/ 670835 w 3024845"/>
                <a:gd name="connsiteY101" fmla="*/ 134030 h 689379"/>
                <a:gd name="connsiteX102" fmla="*/ 672355 w 3024845"/>
                <a:gd name="connsiteY102" fmla="*/ 134030 h 689379"/>
                <a:gd name="connsiteX103" fmla="*/ 682995 w 3024845"/>
                <a:gd name="connsiteY103" fmla="*/ 134030 h 689379"/>
                <a:gd name="connsiteX104" fmla="*/ 682995 w 3024845"/>
                <a:gd name="connsiteY104" fmla="*/ 86471 h 689379"/>
                <a:gd name="connsiteX105" fmla="*/ 709342 w 3024845"/>
                <a:gd name="connsiteY105" fmla="*/ 86471 h 689379"/>
                <a:gd name="connsiteX106" fmla="*/ 709342 w 3024845"/>
                <a:gd name="connsiteY106" fmla="*/ 64853 h 689379"/>
                <a:gd name="connsiteX107" fmla="*/ 743796 w 3024845"/>
                <a:gd name="connsiteY107" fmla="*/ 64853 h 689379"/>
                <a:gd name="connsiteX108" fmla="*/ 743796 w 3024845"/>
                <a:gd name="connsiteY108" fmla="*/ 67285 h 689379"/>
                <a:gd name="connsiteX109" fmla="*/ 743796 w 3024845"/>
                <a:gd name="connsiteY109" fmla="*/ 84309 h 689379"/>
                <a:gd name="connsiteX110" fmla="*/ 746076 w 3024845"/>
                <a:gd name="connsiteY110" fmla="*/ 84309 h 689379"/>
                <a:gd name="connsiteX111" fmla="*/ 762036 w 3024845"/>
                <a:gd name="connsiteY111" fmla="*/ 84309 h 689379"/>
                <a:gd name="connsiteX112" fmla="*/ 762036 w 3024845"/>
                <a:gd name="connsiteY112" fmla="*/ 131868 h 689379"/>
                <a:gd name="connsiteX113" fmla="*/ 763049 w 3024845"/>
                <a:gd name="connsiteY113" fmla="*/ 131868 h 689379"/>
                <a:gd name="connsiteX114" fmla="*/ 770143 w 3024845"/>
                <a:gd name="connsiteY114" fmla="*/ 131868 h 689379"/>
                <a:gd name="connsiteX115" fmla="*/ 784330 w 3024845"/>
                <a:gd name="connsiteY115" fmla="*/ 136192 h 689379"/>
                <a:gd name="connsiteX116" fmla="*/ 784330 w 3024845"/>
                <a:gd name="connsiteY116" fmla="*/ 175104 h 689379"/>
                <a:gd name="connsiteX117" fmla="*/ 785343 w 3024845"/>
                <a:gd name="connsiteY117" fmla="*/ 175104 h 689379"/>
                <a:gd name="connsiteX118" fmla="*/ 792436 w 3024845"/>
                <a:gd name="connsiteY118" fmla="*/ 175104 h 689379"/>
                <a:gd name="connsiteX119" fmla="*/ 792436 w 3024845"/>
                <a:gd name="connsiteY119" fmla="*/ 176725 h 689379"/>
                <a:gd name="connsiteX120" fmla="*/ 792436 w 3024845"/>
                <a:gd name="connsiteY120" fmla="*/ 188074 h 689379"/>
                <a:gd name="connsiteX121" fmla="*/ 794463 w 3024845"/>
                <a:gd name="connsiteY121" fmla="*/ 188074 h 689379"/>
                <a:gd name="connsiteX122" fmla="*/ 808650 w 3024845"/>
                <a:gd name="connsiteY122" fmla="*/ 188074 h 689379"/>
                <a:gd name="connsiteX123" fmla="*/ 814730 w 3024845"/>
                <a:gd name="connsiteY123" fmla="*/ 194560 h 689379"/>
                <a:gd name="connsiteX124" fmla="*/ 814730 w 3024845"/>
                <a:gd name="connsiteY124" fmla="*/ 216178 h 689379"/>
                <a:gd name="connsiteX125" fmla="*/ 817010 w 3024845"/>
                <a:gd name="connsiteY125" fmla="*/ 216178 h 689379"/>
                <a:gd name="connsiteX126" fmla="*/ 832970 w 3024845"/>
                <a:gd name="connsiteY126" fmla="*/ 216178 h 689379"/>
                <a:gd name="connsiteX127" fmla="*/ 832970 w 3024845"/>
                <a:gd name="connsiteY127" fmla="*/ 217258 h 689379"/>
                <a:gd name="connsiteX128" fmla="*/ 832970 w 3024845"/>
                <a:gd name="connsiteY128" fmla="*/ 224825 h 689379"/>
                <a:gd name="connsiteX129" fmla="*/ 834237 w 3024845"/>
                <a:gd name="connsiteY129" fmla="*/ 224825 h 689379"/>
                <a:gd name="connsiteX130" fmla="*/ 843104 w 3024845"/>
                <a:gd name="connsiteY130" fmla="*/ 224825 h 689379"/>
                <a:gd name="connsiteX131" fmla="*/ 843104 w 3024845"/>
                <a:gd name="connsiteY131" fmla="*/ 226986 h 689379"/>
                <a:gd name="connsiteX132" fmla="*/ 843104 w 3024845"/>
                <a:gd name="connsiteY132" fmla="*/ 242119 h 689379"/>
                <a:gd name="connsiteX133" fmla="*/ 847157 w 3024845"/>
                <a:gd name="connsiteY133" fmla="*/ 240227 h 689379"/>
                <a:gd name="connsiteX134" fmla="*/ 847157 w 3024845"/>
                <a:gd name="connsiteY134" fmla="*/ 226986 h 689379"/>
                <a:gd name="connsiteX135" fmla="*/ 848170 w 3024845"/>
                <a:gd name="connsiteY135" fmla="*/ 226986 h 689379"/>
                <a:gd name="connsiteX136" fmla="*/ 855264 w 3024845"/>
                <a:gd name="connsiteY136" fmla="*/ 226986 h 689379"/>
                <a:gd name="connsiteX137" fmla="*/ 855264 w 3024845"/>
                <a:gd name="connsiteY137" fmla="*/ 228608 h 689379"/>
                <a:gd name="connsiteX138" fmla="*/ 855264 w 3024845"/>
                <a:gd name="connsiteY138" fmla="*/ 239957 h 689379"/>
                <a:gd name="connsiteX139" fmla="*/ 856024 w 3024845"/>
                <a:gd name="connsiteY139" fmla="*/ 239957 h 689379"/>
                <a:gd name="connsiteX140" fmla="*/ 861344 w 3024845"/>
                <a:gd name="connsiteY140" fmla="*/ 239957 h 689379"/>
                <a:gd name="connsiteX141" fmla="*/ 909984 w 3024845"/>
                <a:gd name="connsiteY141" fmla="*/ 235634 h 689379"/>
                <a:gd name="connsiteX142" fmla="*/ 909984 w 3024845"/>
                <a:gd name="connsiteY142" fmla="*/ 236985 h 689379"/>
                <a:gd name="connsiteX143" fmla="*/ 909984 w 3024845"/>
                <a:gd name="connsiteY143" fmla="*/ 246442 h 689379"/>
                <a:gd name="connsiteX144" fmla="*/ 910744 w 3024845"/>
                <a:gd name="connsiteY144" fmla="*/ 246442 h 689379"/>
                <a:gd name="connsiteX145" fmla="*/ 916065 w 3024845"/>
                <a:gd name="connsiteY145" fmla="*/ 246442 h 689379"/>
                <a:gd name="connsiteX146" fmla="*/ 916065 w 3024845"/>
                <a:gd name="connsiteY146" fmla="*/ 248604 h 689379"/>
                <a:gd name="connsiteX147" fmla="*/ 916065 w 3024845"/>
                <a:gd name="connsiteY147" fmla="*/ 263737 h 689379"/>
                <a:gd name="connsiteX148" fmla="*/ 918091 w 3024845"/>
                <a:gd name="connsiteY148" fmla="*/ 262386 h 689379"/>
                <a:gd name="connsiteX149" fmla="*/ 932278 w 3024845"/>
                <a:gd name="connsiteY149" fmla="*/ 252928 h 689379"/>
                <a:gd name="connsiteX150" fmla="*/ 938358 w 3024845"/>
                <a:gd name="connsiteY150" fmla="*/ 211854 h 689379"/>
                <a:gd name="connsiteX151" fmla="*/ 939118 w 3024845"/>
                <a:gd name="connsiteY151" fmla="*/ 211584 h 689379"/>
                <a:gd name="connsiteX152" fmla="*/ 944438 w 3024845"/>
                <a:gd name="connsiteY152" fmla="*/ 209692 h 689379"/>
                <a:gd name="connsiteX153" fmla="*/ 946465 w 3024845"/>
                <a:gd name="connsiteY153" fmla="*/ 140515 h 689379"/>
                <a:gd name="connsiteX154" fmla="*/ 948492 w 3024845"/>
                <a:gd name="connsiteY154" fmla="*/ 209692 h 689379"/>
                <a:gd name="connsiteX155" fmla="*/ 949252 w 3024845"/>
                <a:gd name="connsiteY155" fmla="*/ 209962 h 689379"/>
                <a:gd name="connsiteX156" fmla="*/ 954572 w 3024845"/>
                <a:gd name="connsiteY156" fmla="*/ 211854 h 689379"/>
                <a:gd name="connsiteX157" fmla="*/ 954572 w 3024845"/>
                <a:gd name="connsiteY157" fmla="*/ 125383 h 689379"/>
                <a:gd name="connsiteX158" fmla="*/ 958625 w 3024845"/>
                <a:gd name="connsiteY158" fmla="*/ 92956 h 689379"/>
                <a:gd name="connsiteX159" fmla="*/ 997132 w 3024845"/>
                <a:gd name="connsiteY159" fmla="*/ 92956 h 689379"/>
                <a:gd name="connsiteX160" fmla="*/ 997132 w 3024845"/>
                <a:gd name="connsiteY160" fmla="*/ 125383 h 689379"/>
                <a:gd name="connsiteX161" fmla="*/ 997892 w 3024845"/>
                <a:gd name="connsiteY161" fmla="*/ 125383 h 689379"/>
                <a:gd name="connsiteX162" fmla="*/ 1003212 w 3024845"/>
                <a:gd name="connsiteY162" fmla="*/ 125383 h 689379"/>
                <a:gd name="connsiteX163" fmla="*/ 1003212 w 3024845"/>
                <a:gd name="connsiteY163" fmla="*/ 43235 h 689379"/>
                <a:gd name="connsiteX164" fmla="*/ 1004986 w 3024845"/>
                <a:gd name="connsiteY164" fmla="*/ 43235 h 689379"/>
                <a:gd name="connsiteX165" fmla="*/ 1017399 w 3024845"/>
                <a:gd name="connsiteY165" fmla="*/ 43235 h 689379"/>
                <a:gd name="connsiteX166" fmla="*/ 1017399 w 3024845"/>
                <a:gd name="connsiteY166" fmla="*/ 41344 h 689379"/>
                <a:gd name="connsiteX167" fmla="*/ 1017399 w 3024845"/>
                <a:gd name="connsiteY167" fmla="*/ 28103 h 689379"/>
                <a:gd name="connsiteX168" fmla="*/ 1039693 w 3024845"/>
                <a:gd name="connsiteY168" fmla="*/ 28103 h 689379"/>
                <a:gd name="connsiteX169" fmla="*/ 1039693 w 3024845"/>
                <a:gd name="connsiteY169" fmla="*/ 27022 h 689379"/>
                <a:gd name="connsiteX170" fmla="*/ 1039693 w 3024845"/>
                <a:gd name="connsiteY170" fmla="*/ 19456 h 689379"/>
                <a:gd name="connsiteX171" fmla="*/ 1041466 w 3024845"/>
                <a:gd name="connsiteY171" fmla="*/ 19456 h 689379"/>
                <a:gd name="connsiteX172" fmla="*/ 1053880 w 3024845"/>
                <a:gd name="connsiteY172" fmla="*/ 19456 h 689379"/>
                <a:gd name="connsiteX173" fmla="*/ 1053880 w 3024845"/>
                <a:gd name="connsiteY173" fmla="*/ 20537 h 689379"/>
                <a:gd name="connsiteX174" fmla="*/ 1053880 w 3024845"/>
                <a:gd name="connsiteY174" fmla="*/ 28103 h 689379"/>
                <a:gd name="connsiteX175" fmla="*/ 1054640 w 3024845"/>
                <a:gd name="connsiteY175" fmla="*/ 28103 h 689379"/>
                <a:gd name="connsiteX176" fmla="*/ 1059960 w 3024845"/>
                <a:gd name="connsiteY176" fmla="*/ 28103 h 689379"/>
                <a:gd name="connsiteX177" fmla="*/ 1070093 w 3024845"/>
                <a:gd name="connsiteY177" fmla="*/ 23779 h 689379"/>
                <a:gd name="connsiteX178" fmla="*/ 1074146 w 3024845"/>
                <a:gd name="connsiteY178" fmla="*/ 27022 h 689379"/>
                <a:gd name="connsiteX179" fmla="*/ 1074146 w 3024845"/>
                <a:gd name="connsiteY179" fmla="*/ 19456 h 689379"/>
                <a:gd name="connsiteX180" fmla="*/ 1076426 w 3024845"/>
                <a:gd name="connsiteY180" fmla="*/ 19456 h 689379"/>
                <a:gd name="connsiteX181" fmla="*/ 1092387 w 3024845"/>
                <a:gd name="connsiteY181" fmla="*/ 19456 h 689379"/>
                <a:gd name="connsiteX182" fmla="*/ 1092387 w 3024845"/>
                <a:gd name="connsiteY182" fmla="*/ 20537 h 689379"/>
                <a:gd name="connsiteX183" fmla="*/ 1092387 w 3024845"/>
                <a:gd name="connsiteY183" fmla="*/ 28103 h 689379"/>
                <a:gd name="connsiteX184" fmla="*/ 1122787 w 3024845"/>
                <a:gd name="connsiteY184" fmla="*/ 28103 h 689379"/>
                <a:gd name="connsiteX185" fmla="*/ 1122787 w 3024845"/>
                <a:gd name="connsiteY185" fmla="*/ 29724 h 689379"/>
                <a:gd name="connsiteX186" fmla="*/ 1122787 w 3024845"/>
                <a:gd name="connsiteY186" fmla="*/ 41074 h 689379"/>
                <a:gd name="connsiteX187" fmla="*/ 1149134 w 3024845"/>
                <a:gd name="connsiteY187" fmla="*/ 41074 h 689379"/>
                <a:gd name="connsiteX188" fmla="*/ 1149134 w 3024845"/>
                <a:gd name="connsiteY188" fmla="*/ 71338 h 689379"/>
                <a:gd name="connsiteX189" fmla="*/ 1149894 w 3024845"/>
                <a:gd name="connsiteY189" fmla="*/ 71338 h 689379"/>
                <a:gd name="connsiteX190" fmla="*/ 1155214 w 3024845"/>
                <a:gd name="connsiteY190" fmla="*/ 71338 h 689379"/>
                <a:gd name="connsiteX191" fmla="*/ 1155214 w 3024845"/>
                <a:gd name="connsiteY191" fmla="*/ 72419 h 689379"/>
                <a:gd name="connsiteX192" fmla="*/ 1155214 w 3024845"/>
                <a:gd name="connsiteY192" fmla="*/ 79986 h 689379"/>
                <a:gd name="connsiteX193" fmla="*/ 1159268 w 3024845"/>
                <a:gd name="connsiteY193" fmla="*/ 110250 h 689379"/>
                <a:gd name="connsiteX194" fmla="*/ 1160028 w 3024845"/>
                <a:gd name="connsiteY194" fmla="*/ 110250 h 689379"/>
                <a:gd name="connsiteX195" fmla="*/ 1165348 w 3024845"/>
                <a:gd name="connsiteY195" fmla="*/ 110250 h 689379"/>
                <a:gd name="connsiteX196" fmla="*/ 1165348 w 3024845"/>
                <a:gd name="connsiteY196" fmla="*/ 111061 h 689379"/>
                <a:gd name="connsiteX197" fmla="*/ 1165348 w 3024845"/>
                <a:gd name="connsiteY197" fmla="*/ 116736 h 689379"/>
                <a:gd name="connsiteX198" fmla="*/ 1166361 w 3024845"/>
                <a:gd name="connsiteY198" fmla="*/ 116736 h 689379"/>
                <a:gd name="connsiteX199" fmla="*/ 1173454 w 3024845"/>
                <a:gd name="connsiteY199" fmla="*/ 116736 h 689379"/>
                <a:gd name="connsiteX200" fmla="*/ 1173454 w 3024845"/>
                <a:gd name="connsiteY200" fmla="*/ 147001 h 689379"/>
                <a:gd name="connsiteX201" fmla="*/ 1175481 w 3024845"/>
                <a:gd name="connsiteY201" fmla="*/ 147001 h 689379"/>
                <a:gd name="connsiteX202" fmla="*/ 1189668 w 3024845"/>
                <a:gd name="connsiteY202" fmla="*/ 147001 h 689379"/>
                <a:gd name="connsiteX203" fmla="*/ 1189668 w 3024845"/>
                <a:gd name="connsiteY203" fmla="*/ 170780 h 689379"/>
                <a:gd name="connsiteX204" fmla="*/ 1191695 w 3024845"/>
                <a:gd name="connsiteY204" fmla="*/ 172401 h 689379"/>
                <a:gd name="connsiteX205" fmla="*/ 1191695 w 3024845"/>
                <a:gd name="connsiteY205" fmla="*/ 183751 h 689379"/>
                <a:gd name="connsiteX206" fmla="*/ 1192455 w 3024845"/>
                <a:gd name="connsiteY206" fmla="*/ 183751 h 689379"/>
                <a:gd name="connsiteX207" fmla="*/ 1197775 w 3024845"/>
                <a:gd name="connsiteY207" fmla="*/ 183751 h 689379"/>
                <a:gd name="connsiteX208" fmla="*/ 1197775 w 3024845"/>
                <a:gd name="connsiteY208" fmla="*/ 207530 h 689379"/>
                <a:gd name="connsiteX209" fmla="*/ 1199041 w 3024845"/>
                <a:gd name="connsiteY209" fmla="*/ 207530 h 689379"/>
                <a:gd name="connsiteX210" fmla="*/ 1207908 w 3024845"/>
                <a:gd name="connsiteY210" fmla="*/ 207530 h 689379"/>
                <a:gd name="connsiteX211" fmla="*/ 1209935 w 3024845"/>
                <a:gd name="connsiteY211" fmla="*/ 211584 h 689379"/>
                <a:gd name="connsiteX212" fmla="*/ 1209935 w 3024845"/>
                <a:gd name="connsiteY212" fmla="*/ 224825 h 689379"/>
                <a:gd name="connsiteX213" fmla="*/ 1211455 w 3024845"/>
                <a:gd name="connsiteY213" fmla="*/ 222933 h 689379"/>
                <a:gd name="connsiteX214" fmla="*/ 1222095 w 3024845"/>
                <a:gd name="connsiteY214" fmla="*/ 209692 h 689379"/>
                <a:gd name="connsiteX215" fmla="*/ 1250469 w 3024845"/>
                <a:gd name="connsiteY215" fmla="*/ 209692 h 689379"/>
                <a:gd name="connsiteX216" fmla="*/ 1250469 w 3024845"/>
                <a:gd name="connsiteY216" fmla="*/ 296163 h 689379"/>
                <a:gd name="connsiteX217" fmla="*/ 1251229 w 3024845"/>
                <a:gd name="connsiteY217" fmla="*/ 296163 h 689379"/>
                <a:gd name="connsiteX218" fmla="*/ 1256549 w 3024845"/>
                <a:gd name="connsiteY218" fmla="*/ 296163 h 689379"/>
                <a:gd name="connsiteX219" fmla="*/ 1257309 w 3024845"/>
                <a:gd name="connsiteY219" fmla="*/ 294812 h 689379"/>
                <a:gd name="connsiteX220" fmla="*/ 1262629 w 3024845"/>
                <a:gd name="connsiteY220" fmla="*/ 285354 h 689379"/>
                <a:gd name="connsiteX221" fmla="*/ 1262629 w 3024845"/>
                <a:gd name="connsiteY221" fmla="*/ 287246 h 689379"/>
                <a:gd name="connsiteX222" fmla="*/ 1262629 w 3024845"/>
                <a:gd name="connsiteY222" fmla="*/ 300487 h 689379"/>
                <a:gd name="connsiteX223" fmla="*/ 1266682 w 3024845"/>
                <a:gd name="connsiteY223" fmla="*/ 255090 h 689379"/>
                <a:gd name="connsiteX224" fmla="*/ 1267442 w 3024845"/>
                <a:gd name="connsiteY224" fmla="*/ 255090 h 689379"/>
                <a:gd name="connsiteX225" fmla="*/ 1272762 w 3024845"/>
                <a:gd name="connsiteY225" fmla="*/ 255090 h 689379"/>
                <a:gd name="connsiteX226" fmla="*/ 1272762 w 3024845"/>
                <a:gd name="connsiteY226" fmla="*/ 190236 h 689379"/>
                <a:gd name="connsiteX227" fmla="*/ 1273776 w 3024845"/>
                <a:gd name="connsiteY227" fmla="*/ 190236 h 689379"/>
                <a:gd name="connsiteX228" fmla="*/ 1280869 w 3024845"/>
                <a:gd name="connsiteY228" fmla="*/ 190236 h 689379"/>
                <a:gd name="connsiteX229" fmla="*/ 1293029 w 3024845"/>
                <a:gd name="connsiteY229" fmla="*/ 147001 h 689379"/>
                <a:gd name="connsiteX230" fmla="*/ 1294296 w 3024845"/>
                <a:gd name="connsiteY230" fmla="*/ 147001 h 689379"/>
                <a:gd name="connsiteX231" fmla="*/ 1303163 w 3024845"/>
                <a:gd name="connsiteY231" fmla="*/ 147001 h 689379"/>
                <a:gd name="connsiteX232" fmla="*/ 1313296 w 3024845"/>
                <a:gd name="connsiteY232" fmla="*/ 190236 h 689379"/>
                <a:gd name="connsiteX233" fmla="*/ 1314309 w 3024845"/>
                <a:gd name="connsiteY233" fmla="*/ 190236 h 689379"/>
                <a:gd name="connsiteX234" fmla="*/ 1321403 w 3024845"/>
                <a:gd name="connsiteY234" fmla="*/ 190236 h 689379"/>
                <a:gd name="connsiteX235" fmla="*/ 1321403 w 3024845"/>
                <a:gd name="connsiteY235" fmla="*/ 229148 h 689379"/>
                <a:gd name="connsiteX236" fmla="*/ 1323176 w 3024845"/>
                <a:gd name="connsiteY236" fmla="*/ 229148 h 689379"/>
                <a:gd name="connsiteX237" fmla="*/ 1335590 w 3024845"/>
                <a:gd name="connsiteY237" fmla="*/ 229148 h 689379"/>
                <a:gd name="connsiteX238" fmla="*/ 1335590 w 3024845"/>
                <a:gd name="connsiteY238" fmla="*/ 231310 h 689379"/>
                <a:gd name="connsiteX239" fmla="*/ 1335590 w 3024845"/>
                <a:gd name="connsiteY239" fmla="*/ 246442 h 689379"/>
                <a:gd name="connsiteX240" fmla="*/ 1339643 w 3024845"/>
                <a:gd name="connsiteY240" fmla="*/ 244281 h 689379"/>
                <a:gd name="connsiteX241" fmla="*/ 1339643 w 3024845"/>
                <a:gd name="connsiteY241" fmla="*/ 229148 h 689379"/>
                <a:gd name="connsiteX242" fmla="*/ 1341163 w 3024845"/>
                <a:gd name="connsiteY242" fmla="*/ 229148 h 689379"/>
                <a:gd name="connsiteX243" fmla="*/ 1351803 w 3024845"/>
                <a:gd name="connsiteY243" fmla="*/ 229148 h 689379"/>
                <a:gd name="connsiteX244" fmla="*/ 1351803 w 3024845"/>
                <a:gd name="connsiteY244" fmla="*/ 230769 h 689379"/>
                <a:gd name="connsiteX245" fmla="*/ 1351803 w 3024845"/>
                <a:gd name="connsiteY245" fmla="*/ 242119 h 689379"/>
                <a:gd name="connsiteX246" fmla="*/ 1382204 w 3024845"/>
                <a:gd name="connsiteY246" fmla="*/ 242119 h 689379"/>
                <a:gd name="connsiteX247" fmla="*/ 1382204 w 3024845"/>
                <a:gd name="connsiteY247" fmla="*/ 205369 h 689379"/>
                <a:gd name="connsiteX248" fmla="*/ 1383470 w 3024845"/>
                <a:gd name="connsiteY248" fmla="*/ 205369 h 689379"/>
                <a:gd name="connsiteX249" fmla="*/ 1392337 w 3024845"/>
                <a:gd name="connsiteY249" fmla="*/ 205369 h 689379"/>
                <a:gd name="connsiteX250" fmla="*/ 1392337 w 3024845"/>
                <a:gd name="connsiteY250" fmla="*/ 226986 h 689379"/>
                <a:gd name="connsiteX251" fmla="*/ 1394364 w 3024845"/>
                <a:gd name="connsiteY251" fmla="*/ 194560 h 689379"/>
                <a:gd name="connsiteX252" fmla="*/ 1416657 w 3024845"/>
                <a:gd name="connsiteY252" fmla="*/ 194560 h 689379"/>
                <a:gd name="connsiteX253" fmla="*/ 1416657 w 3024845"/>
                <a:gd name="connsiteY253" fmla="*/ 192938 h 689379"/>
                <a:gd name="connsiteX254" fmla="*/ 1416657 w 3024845"/>
                <a:gd name="connsiteY254" fmla="*/ 181589 h 689379"/>
                <a:gd name="connsiteX255" fmla="*/ 1417417 w 3024845"/>
                <a:gd name="connsiteY255" fmla="*/ 181589 h 689379"/>
                <a:gd name="connsiteX256" fmla="*/ 1422737 w 3024845"/>
                <a:gd name="connsiteY256" fmla="*/ 181589 h 689379"/>
                <a:gd name="connsiteX257" fmla="*/ 1422737 w 3024845"/>
                <a:gd name="connsiteY257" fmla="*/ 179698 h 689379"/>
                <a:gd name="connsiteX258" fmla="*/ 1422737 w 3024845"/>
                <a:gd name="connsiteY258" fmla="*/ 166457 h 689379"/>
                <a:gd name="connsiteX259" fmla="*/ 1426791 w 3024845"/>
                <a:gd name="connsiteY259" fmla="*/ 172942 h 689379"/>
                <a:gd name="connsiteX260" fmla="*/ 1429071 w 3024845"/>
                <a:gd name="connsiteY260" fmla="*/ 172942 h 689379"/>
                <a:gd name="connsiteX261" fmla="*/ 1445031 w 3024845"/>
                <a:gd name="connsiteY261" fmla="*/ 172942 h 689379"/>
                <a:gd name="connsiteX262" fmla="*/ 1445031 w 3024845"/>
                <a:gd name="connsiteY262" fmla="*/ 172131 h 689379"/>
                <a:gd name="connsiteX263" fmla="*/ 1445031 w 3024845"/>
                <a:gd name="connsiteY263" fmla="*/ 166457 h 689379"/>
                <a:gd name="connsiteX264" fmla="*/ 1445791 w 3024845"/>
                <a:gd name="connsiteY264" fmla="*/ 166457 h 689379"/>
                <a:gd name="connsiteX265" fmla="*/ 1451111 w 3024845"/>
                <a:gd name="connsiteY265" fmla="*/ 166457 h 689379"/>
                <a:gd name="connsiteX266" fmla="*/ 1451111 w 3024845"/>
                <a:gd name="connsiteY266" fmla="*/ 167808 h 689379"/>
                <a:gd name="connsiteX267" fmla="*/ 1451111 w 3024845"/>
                <a:gd name="connsiteY267" fmla="*/ 177266 h 689379"/>
                <a:gd name="connsiteX268" fmla="*/ 1489618 w 3024845"/>
                <a:gd name="connsiteY268" fmla="*/ 177266 h 689379"/>
                <a:gd name="connsiteX269" fmla="*/ 1489618 w 3024845"/>
                <a:gd name="connsiteY269" fmla="*/ 315619 h 689379"/>
                <a:gd name="connsiteX270" fmla="*/ 1491138 w 3024845"/>
                <a:gd name="connsiteY270" fmla="*/ 315619 h 689379"/>
                <a:gd name="connsiteX271" fmla="*/ 1501778 w 3024845"/>
                <a:gd name="connsiteY271" fmla="*/ 315619 h 689379"/>
                <a:gd name="connsiteX272" fmla="*/ 1501778 w 3024845"/>
                <a:gd name="connsiteY272" fmla="*/ 302649 h 689379"/>
                <a:gd name="connsiteX273" fmla="*/ 1505832 w 3024845"/>
                <a:gd name="connsiteY273" fmla="*/ 302649 h 689379"/>
                <a:gd name="connsiteX274" fmla="*/ 1505832 w 3024845"/>
                <a:gd name="connsiteY274" fmla="*/ 315619 h 689379"/>
                <a:gd name="connsiteX275" fmla="*/ 1536232 w 3024845"/>
                <a:gd name="connsiteY275" fmla="*/ 315619 h 689379"/>
                <a:gd name="connsiteX276" fmla="*/ 1536232 w 3024845"/>
                <a:gd name="connsiteY276" fmla="*/ 285354 h 689379"/>
                <a:gd name="connsiteX277" fmla="*/ 1548392 w 3024845"/>
                <a:gd name="connsiteY277" fmla="*/ 285354 h 689379"/>
                <a:gd name="connsiteX278" fmla="*/ 1560552 w 3024845"/>
                <a:gd name="connsiteY278" fmla="*/ 283193 h 689379"/>
                <a:gd name="connsiteX279" fmla="*/ 1564606 w 3024845"/>
                <a:gd name="connsiteY279" fmla="*/ 285354 h 689379"/>
                <a:gd name="connsiteX280" fmla="*/ 1574739 w 3024845"/>
                <a:gd name="connsiteY280" fmla="*/ 285354 h 689379"/>
                <a:gd name="connsiteX281" fmla="*/ 1574739 w 3024845"/>
                <a:gd name="connsiteY281" fmla="*/ 315619 h 689379"/>
                <a:gd name="connsiteX282" fmla="*/ 1582846 w 3024845"/>
                <a:gd name="connsiteY282" fmla="*/ 315619 h 689379"/>
                <a:gd name="connsiteX283" fmla="*/ 1582846 w 3024845"/>
                <a:gd name="connsiteY283" fmla="*/ 332914 h 689379"/>
                <a:gd name="connsiteX284" fmla="*/ 1592182 w 3024845"/>
                <a:gd name="connsiteY284" fmla="*/ 333819 h 689379"/>
                <a:gd name="connsiteX285" fmla="*/ 1605140 w 3024845"/>
                <a:gd name="connsiteY285" fmla="*/ 333819 h 689379"/>
                <a:gd name="connsiteX286" fmla="*/ 1605140 w 3024845"/>
                <a:gd name="connsiteY286" fmla="*/ 317781 h 689379"/>
                <a:gd name="connsiteX287" fmla="*/ 1673096 w 3024845"/>
                <a:gd name="connsiteY287" fmla="*/ 317781 h 689379"/>
                <a:gd name="connsiteX288" fmla="*/ 1673096 w 3024845"/>
                <a:gd name="connsiteY288" fmla="*/ 232528 h 689379"/>
                <a:gd name="connsiteX289" fmla="*/ 1745104 w 3024845"/>
                <a:gd name="connsiteY289" fmla="*/ 232528 h 689379"/>
                <a:gd name="connsiteX290" fmla="*/ 1745104 w 3024845"/>
                <a:gd name="connsiteY290" fmla="*/ 311296 h 689379"/>
                <a:gd name="connsiteX291" fmla="*/ 1747008 w 3024845"/>
                <a:gd name="connsiteY291" fmla="*/ 311296 h 689379"/>
                <a:gd name="connsiteX292" fmla="*/ 1748250 w 3024845"/>
                <a:gd name="connsiteY292" fmla="*/ 333819 h 689379"/>
                <a:gd name="connsiteX293" fmla="*/ 1757926 w 3024845"/>
                <a:gd name="connsiteY293" fmla="*/ 333819 h 689379"/>
                <a:gd name="connsiteX294" fmla="*/ 1759168 w 3024845"/>
                <a:gd name="connsiteY294" fmla="*/ 311296 h 689379"/>
                <a:gd name="connsiteX295" fmla="*/ 1765248 w 3024845"/>
                <a:gd name="connsiteY295" fmla="*/ 311296 h 689379"/>
                <a:gd name="connsiteX296" fmla="*/ 1766490 w 3024845"/>
                <a:gd name="connsiteY296" fmla="*/ 333819 h 689379"/>
                <a:gd name="connsiteX297" fmla="*/ 1817112 w 3024845"/>
                <a:gd name="connsiteY297" fmla="*/ 333819 h 689379"/>
                <a:gd name="connsiteX298" fmla="*/ 1817112 w 3024845"/>
                <a:gd name="connsiteY298" fmla="*/ 170791 h 689379"/>
                <a:gd name="connsiteX299" fmla="*/ 2014439 w 3024845"/>
                <a:gd name="connsiteY299" fmla="*/ 170791 h 689379"/>
                <a:gd name="connsiteX300" fmla="*/ 2014439 w 3024845"/>
                <a:gd name="connsiteY300" fmla="*/ 333819 h 689379"/>
                <a:gd name="connsiteX301" fmla="*/ 2033136 w 3024845"/>
                <a:gd name="connsiteY301" fmla="*/ 333819 h 689379"/>
                <a:gd name="connsiteX302" fmla="*/ 2033136 w 3024845"/>
                <a:gd name="connsiteY302" fmla="*/ 251126 h 689379"/>
                <a:gd name="connsiteX303" fmla="*/ 2128256 w 3024845"/>
                <a:gd name="connsiteY303" fmla="*/ 251126 h 689379"/>
                <a:gd name="connsiteX304" fmla="*/ 2180720 w 3024845"/>
                <a:gd name="connsiteY304" fmla="*/ 185913 h 689379"/>
                <a:gd name="connsiteX305" fmla="*/ 2245574 w 3024845"/>
                <a:gd name="connsiteY305" fmla="*/ 185913 h 689379"/>
                <a:gd name="connsiteX306" fmla="*/ 2245574 w 3024845"/>
                <a:gd name="connsiteY306" fmla="*/ 261575 h 689379"/>
                <a:gd name="connsiteX307" fmla="*/ 2253681 w 3024845"/>
                <a:gd name="connsiteY307" fmla="*/ 261575 h 689379"/>
                <a:gd name="connsiteX308" fmla="*/ 2255708 w 3024845"/>
                <a:gd name="connsiteY308" fmla="*/ 255090 h 689379"/>
                <a:gd name="connsiteX309" fmla="*/ 2261788 w 3024845"/>
                <a:gd name="connsiteY309" fmla="*/ 255090 h 689379"/>
                <a:gd name="connsiteX310" fmla="*/ 2263815 w 3024845"/>
                <a:gd name="connsiteY310" fmla="*/ 263737 h 689379"/>
                <a:gd name="connsiteX311" fmla="*/ 2275975 w 3024845"/>
                <a:gd name="connsiteY311" fmla="*/ 263737 h 689379"/>
                <a:gd name="connsiteX312" fmla="*/ 2275975 w 3024845"/>
                <a:gd name="connsiteY312" fmla="*/ 257251 h 689379"/>
                <a:gd name="connsiteX313" fmla="*/ 2298268 w 3024845"/>
                <a:gd name="connsiteY313" fmla="*/ 257251 h 689379"/>
                <a:gd name="connsiteX314" fmla="*/ 2298268 w 3024845"/>
                <a:gd name="connsiteY314" fmla="*/ 263737 h 689379"/>
                <a:gd name="connsiteX315" fmla="*/ 2318535 w 3024845"/>
                <a:gd name="connsiteY315" fmla="*/ 263737 h 689379"/>
                <a:gd name="connsiteX316" fmla="*/ 2318535 w 3024845"/>
                <a:gd name="connsiteY316" fmla="*/ 309134 h 689379"/>
                <a:gd name="connsiteX317" fmla="*/ 2332722 w 3024845"/>
                <a:gd name="connsiteY317" fmla="*/ 309134 h 689379"/>
                <a:gd name="connsiteX318" fmla="*/ 2332722 w 3024845"/>
                <a:gd name="connsiteY318" fmla="*/ 296163 h 689379"/>
                <a:gd name="connsiteX319" fmla="*/ 2348936 w 3024845"/>
                <a:gd name="connsiteY319" fmla="*/ 296163 h 689379"/>
                <a:gd name="connsiteX320" fmla="*/ 2348936 w 3024845"/>
                <a:gd name="connsiteY320" fmla="*/ 116736 h 689379"/>
                <a:gd name="connsiteX321" fmla="*/ 2355016 w 3024845"/>
                <a:gd name="connsiteY321" fmla="*/ 110250 h 689379"/>
                <a:gd name="connsiteX322" fmla="*/ 2427977 w 3024845"/>
                <a:gd name="connsiteY322" fmla="*/ 110250 h 689379"/>
                <a:gd name="connsiteX323" fmla="*/ 2427977 w 3024845"/>
                <a:gd name="connsiteY323" fmla="*/ 118898 h 689379"/>
                <a:gd name="connsiteX324" fmla="*/ 2438110 w 3024845"/>
                <a:gd name="connsiteY324" fmla="*/ 118898 h 689379"/>
                <a:gd name="connsiteX325" fmla="*/ 2438110 w 3024845"/>
                <a:gd name="connsiteY325" fmla="*/ 233472 h 689379"/>
                <a:gd name="connsiteX326" fmla="*/ 2460404 w 3024845"/>
                <a:gd name="connsiteY326" fmla="*/ 233472 h 689379"/>
                <a:gd name="connsiteX327" fmla="*/ 2460404 w 3024845"/>
                <a:gd name="connsiteY327" fmla="*/ 166457 h 689379"/>
                <a:gd name="connsiteX328" fmla="*/ 2486751 w 3024845"/>
                <a:gd name="connsiteY328" fmla="*/ 166457 h 689379"/>
                <a:gd name="connsiteX329" fmla="*/ 2490804 w 3024845"/>
                <a:gd name="connsiteY329" fmla="*/ 162133 h 689379"/>
                <a:gd name="connsiteX330" fmla="*/ 2498911 w 3024845"/>
                <a:gd name="connsiteY330" fmla="*/ 162133 h 689379"/>
                <a:gd name="connsiteX331" fmla="*/ 2502964 w 3024845"/>
                <a:gd name="connsiteY331" fmla="*/ 166457 h 689379"/>
                <a:gd name="connsiteX332" fmla="*/ 2525258 w 3024845"/>
                <a:gd name="connsiteY332" fmla="*/ 166457 h 689379"/>
                <a:gd name="connsiteX333" fmla="*/ 2525258 w 3024845"/>
                <a:gd name="connsiteY333" fmla="*/ 49721 h 689379"/>
                <a:gd name="connsiteX334" fmla="*/ 2582005 w 3024845"/>
                <a:gd name="connsiteY334" fmla="*/ 38912 h 689379"/>
                <a:gd name="connsiteX335" fmla="*/ 2582005 w 3024845"/>
                <a:gd name="connsiteY335" fmla="*/ 39993 h 689379"/>
                <a:gd name="connsiteX336" fmla="*/ 2582005 w 3024845"/>
                <a:gd name="connsiteY336" fmla="*/ 47559 h 689379"/>
                <a:gd name="connsiteX337" fmla="*/ 2608352 w 3024845"/>
                <a:gd name="connsiteY337" fmla="*/ 47559 h 689379"/>
                <a:gd name="connsiteX338" fmla="*/ 2608352 w 3024845"/>
                <a:gd name="connsiteY338" fmla="*/ 302649 h 689379"/>
                <a:gd name="connsiteX339" fmla="*/ 2630646 w 3024845"/>
                <a:gd name="connsiteY339" fmla="*/ 302649 h 689379"/>
                <a:gd name="connsiteX340" fmla="*/ 2630646 w 3024845"/>
                <a:gd name="connsiteY340" fmla="*/ 298325 h 689379"/>
                <a:gd name="connsiteX341" fmla="*/ 2642806 w 3024845"/>
                <a:gd name="connsiteY341" fmla="*/ 298325 h 689379"/>
                <a:gd name="connsiteX342" fmla="*/ 2642806 w 3024845"/>
                <a:gd name="connsiteY342" fmla="*/ 302649 h 689379"/>
                <a:gd name="connsiteX343" fmla="*/ 2667126 w 3024845"/>
                <a:gd name="connsiteY343" fmla="*/ 302649 h 689379"/>
                <a:gd name="connsiteX344" fmla="*/ 2667126 w 3024845"/>
                <a:gd name="connsiteY344" fmla="*/ 289678 h 689379"/>
                <a:gd name="connsiteX345" fmla="*/ 2695500 w 3024845"/>
                <a:gd name="connsiteY345" fmla="*/ 289678 h 689379"/>
                <a:gd name="connsiteX346" fmla="*/ 2707660 w 3024845"/>
                <a:gd name="connsiteY346" fmla="*/ 285354 h 689379"/>
                <a:gd name="connsiteX347" fmla="*/ 2727927 w 3024845"/>
                <a:gd name="connsiteY347" fmla="*/ 289678 h 689379"/>
                <a:gd name="connsiteX348" fmla="*/ 2727927 w 3024845"/>
                <a:gd name="connsiteY348" fmla="*/ 272384 h 689379"/>
                <a:gd name="connsiteX349" fmla="*/ 2736034 w 3024845"/>
                <a:gd name="connsiteY349" fmla="*/ 272384 h 689379"/>
                <a:gd name="connsiteX350" fmla="*/ 2736034 w 3024845"/>
                <a:gd name="connsiteY350" fmla="*/ 259413 h 689379"/>
                <a:gd name="connsiteX351" fmla="*/ 2792781 w 3024845"/>
                <a:gd name="connsiteY351" fmla="*/ 259413 h 689379"/>
                <a:gd name="connsiteX352" fmla="*/ 2792781 w 3024845"/>
                <a:gd name="connsiteY352" fmla="*/ 229148 h 689379"/>
                <a:gd name="connsiteX353" fmla="*/ 2811021 w 3024845"/>
                <a:gd name="connsiteY353" fmla="*/ 229148 h 689379"/>
                <a:gd name="connsiteX354" fmla="*/ 2811021 w 3024845"/>
                <a:gd name="connsiteY354" fmla="*/ 222663 h 689379"/>
                <a:gd name="connsiteX355" fmla="*/ 2823181 w 3024845"/>
                <a:gd name="connsiteY355" fmla="*/ 222663 h 689379"/>
                <a:gd name="connsiteX356" fmla="*/ 2823181 w 3024845"/>
                <a:gd name="connsiteY356" fmla="*/ 229148 h 689379"/>
                <a:gd name="connsiteX357" fmla="*/ 2839395 w 3024845"/>
                <a:gd name="connsiteY357" fmla="*/ 229148 h 689379"/>
                <a:gd name="connsiteX358" fmla="*/ 2839395 w 3024845"/>
                <a:gd name="connsiteY358" fmla="*/ 278869 h 689379"/>
                <a:gd name="connsiteX359" fmla="*/ 2871822 w 3024845"/>
                <a:gd name="connsiteY359" fmla="*/ 278869 h 689379"/>
                <a:gd name="connsiteX360" fmla="*/ 2871822 w 3024845"/>
                <a:gd name="connsiteY360" fmla="*/ 252928 h 689379"/>
                <a:gd name="connsiteX361" fmla="*/ 2910329 w 3024845"/>
                <a:gd name="connsiteY361" fmla="*/ 252928 h 689379"/>
                <a:gd name="connsiteX362" fmla="*/ 2910329 w 3024845"/>
                <a:gd name="connsiteY362" fmla="*/ 222663 h 689379"/>
                <a:gd name="connsiteX363" fmla="*/ 2958970 w 3024845"/>
                <a:gd name="connsiteY363" fmla="*/ 222663 h 689379"/>
                <a:gd name="connsiteX364" fmla="*/ 2958970 w 3024845"/>
                <a:gd name="connsiteY364" fmla="*/ 333819 h 689379"/>
                <a:gd name="connsiteX365" fmla="*/ 2958970 w 3024845"/>
                <a:gd name="connsiteY365" fmla="*/ 347598 h 689379"/>
                <a:gd name="connsiteX366" fmla="*/ 3024845 w 3024845"/>
                <a:gd name="connsiteY366" fmla="*/ 689379 h 689379"/>
                <a:gd name="connsiteX367" fmla="*/ 2054 w 3024845"/>
                <a:gd name="connsiteY367" fmla="*/ 687046 h 689379"/>
                <a:gd name="connsiteX368" fmla="*/ 0 w 3024845"/>
                <a:gd name="connsiteY368" fmla="*/ 252928 h 689379"/>
                <a:gd name="connsiteX369" fmla="*/ 20267 w 3024845"/>
                <a:gd name="connsiteY369" fmla="*/ 252928 h 689379"/>
                <a:gd name="connsiteX370" fmla="*/ 20774 w 3024845"/>
                <a:gd name="connsiteY370" fmla="*/ 251847 h 689379"/>
                <a:gd name="connsiteX371" fmla="*/ 24320 w 3024845"/>
                <a:gd name="connsiteY371" fmla="*/ 244281 h 689379"/>
                <a:gd name="connsiteX372" fmla="*/ 26094 w 3024845"/>
                <a:gd name="connsiteY372" fmla="*/ 244551 h 689379"/>
                <a:gd name="connsiteX373" fmla="*/ 38507 w 3024845"/>
                <a:gd name="connsiteY373" fmla="*/ 246442 h 689379"/>
                <a:gd name="connsiteX374" fmla="*/ 39014 w 3024845"/>
                <a:gd name="connsiteY374" fmla="*/ 247794 h 689379"/>
                <a:gd name="connsiteX375" fmla="*/ 42560 w 3024845"/>
                <a:gd name="connsiteY375" fmla="*/ 257251 h 689379"/>
                <a:gd name="connsiteX376" fmla="*/ 68907 w 3024845"/>
                <a:gd name="connsiteY376" fmla="*/ 259413 h 689379"/>
                <a:gd name="connsiteX377" fmla="*/ 68907 w 3024845"/>
                <a:gd name="connsiteY377" fmla="*/ 136192 h 689379"/>
                <a:gd name="connsiteX378" fmla="*/ 70934 w 3024845"/>
                <a:gd name="connsiteY378" fmla="*/ 136192 h 689379"/>
                <a:gd name="connsiteX379" fmla="*/ 85121 w 3024845"/>
                <a:gd name="connsiteY379" fmla="*/ 136192 h 689379"/>
                <a:gd name="connsiteX380" fmla="*/ 85121 w 3024845"/>
                <a:gd name="connsiteY380" fmla="*/ 0 h 689379"/>
                <a:gd name="connsiteX381" fmla="*/ 86894 w 3024845"/>
                <a:gd name="connsiteY381" fmla="*/ 0 h 689379"/>
                <a:gd name="connsiteX382" fmla="*/ 99308 w 3024845"/>
                <a:gd name="connsiteY382" fmla="*/ 0 h 689379"/>
                <a:gd name="connsiteX0" fmla="*/ 99308 w 3024845"/>
                <a:gd name="connsiteY0" fmla="*/ 0 h 689379"/>
                <a:gd name="connsiteX1" fmla="*/ 220909 w 3024845"/>
                <a:gd name="connsiteY1" fmla="*/ 0 h 689379"/>
                <a:gd name="connsiteX2" fmla="*/ 223189 w 3024845"/>
                <a:gd name="connsiteY2" fmla="*/ 0 h 689379"/>
                <a:gd name="connsiteX3" fmla="*/ 239150 w 3024845"/>
                <a:gd name="connsiteY3" fmla="*/ 0 h 689379"/>
                <a:gd name="connsiteX4" fmla="*/ 239150 w 3024845"/>
                <a:gd name="connsiteY4" fmla="*/ 140515 h 689379"/>
                <a:gd name="connsiteX5" fmla="*/ 240670 w 3024845"/>
                <a:gd name="connsiteY5" fmla="*/ 140245 h 689379"/>
                <a:gd name="connsiteX6" fmla="*/ 251310 w 3024845"/>
                <a:gd name="connsiteY6" fmla="*/ 138354 h 689379"/>
                <a:gd name="connsiteX7" fmla="*/ 249283 w 3024845"/>
                <a:gd name="connsiteY7" fmla="*/ 226986 h 689379"/>
                <a:gd name="connsiteX8" fmla="*/ 250803 w 3024845"/>
                <a:gd name="connsiteY8" fmla="*/ 227257 h 689379"/>
                <a:gd name="connsiteX9" fmla="*/ 261443 w 3024845"/>
                <a:gd name="connsiteY9" fmla="*/ 229148 h 689379"/>
                <a:gd name="connsiteX10" fmla="*/ 261696 w 3024845"/>
                <a:gd name="connsiteY10" fmla="*/ 229959 h 689379"/>
                <a:gd name="connsiteX11" fmla="*/ 263470 w 3024845"/>
                <a:gd name="connsiteY11" fmla="*/ 235634 h 689379"/>
                <a:gd name="connsiteX12" fmla="*/ 264230 w 3024845"/>
                <a:gd name="connsiteY12" fmla="*/ 233202 h 689379"/>
                <a:gd name="connsiteX13" fmla="*/ 269550 w 3024845"/>
                <a:gd name="connsiteY13" fmla="*/ 216178 h 689379"/>
                <a:gd name="connsiteX14" fmla="*/ 271323 w 3024845"/>
                <a:gd name="connsiteY14" fmla="*/ 216178 h 689379"/>
                <a:gd name="connsiteX15" fmla="*/ 283737 w 3024845"/>
                <a:gd name="connsiteY15" fmla="*/ 216178 h 689379"/>
                <a:gd name="connsiteX16" fmla="*/ 283737 w 3024845"/>
                <a:gd name="connsiteY16" fmla="*/ 248604 h 689379"/>
                <a:gd name="connsiteX17" fmla="*/ 284750 w 3024845"/>
                <a:gd name="connsiteY17" fmla="*/ 249145 h 689379"/>
                <a:gd name="connsiteX18" fmla="*/ 291844 w 3024845"/>
                <a:gd name="connsiteY18" fmla="*/ 252928 h 689379"/>
                <a:gd name="connsiteX19" fmla="*/ 291844 w 3024845"/>
                <a:gd name="connsiteY19" fmla="*/ 254279 h 689379"/>
                <a:gd name="connsiteX20" fmla="*/ 291844 w 3024845"/>
                <a:gd name="connsiteY20" fmla="*/ 263737 h 689379"/>
                <a:gd name="connsiteX21" fmla="*/ 336431 w 3024845"/>
                <a:gd name="connsiteY21" fmla="*/ 263737 h 689379"/>
                <a:gd name="connsiteX22" fmla="*/ 336431 w 3024845"/>
                <a:gd name="connsiteY22" fmla="*/ 264818 h 689379"/>
                <a:gd name="connsiteX23" fmla="*/ 336431 w 3024845"/>
                <a:gd name="connsiteY23" fmla="*/ 272384 h 689379"/>
                <a:gd name="connsiteX24" fmla="*/ 338457 w 3024845"/>
                <a:gd name="connsiteY24" fmla="*/ 272384 h 689379"/>
                <a:gd name="connsiteX25" fmla="*/ 352644 w 3024845"/>
                <a:gd name="connsiteY25" fmla="*/ 272384 h 689379"/>
                <a:gd name="connsiteX26" fmla="*/ 352644 w 3024845"/>
                <a:gd name="connsiteY26" fmla="*/ 242119 h 689379"/>
                <a:gd name="connsiteX27" fmla="*/ 397231 w 3024845"/>
                <a:gd name="connsiteY27" fmla="*/ 242119 h 689379"/>
                <a:gd name="connsiteX28" fmla="*/ 397231 w 3024845"/>
                <a:gd name="connsiteY28" fmla="*/ 240768 h 689379"/>
                <a:gd name="connsiteX29" fmla="*/ 397231 w 3024845"/>
                <a:gd name="connsiteY29" fmla="*/ 231310 h 689379"/>
                <a:gd name="connsiteX30" fmla="*/ 398245 w 3024845"/>
                <a:gd name="connsiteY30" fmla="*/ 231310 h 689379"/>
                <a:gd name="connsiteX31" fmla="*/ 405338 w 3024845"/>
                <a:gd name="connsiteY31" fmla="*/ 231310 h 689379"/>
                <a:gd name="connsiteX32" fmla="*/ 405338 w 3024845"/>
                <a:gd name="connsiteY32" fmla="*/ 229419 h 689379"/>
                <a:gd name="connsiteX33" fmla="*/ 405338 w 3024845"/>
                <a:gd name="connsiteY33" fmla="*/ 216178 h 689379"/>
                <a:gd name="connsiteX34" fmla="*/ 406098 w 3024845"/>
                <a:gd name="connsiteY34" fmla="*/ 216178 h 689379"/>
                <a:gd name="connsiteX35" fmla="*/ 411418 w 3024845"/>
                <a:gd name="connsiteY35" fmla="*/ 216178 h 689379"/>
                <a:gd name="connsiteX36" fmla="*/ 411418 w 3024845"/>
                <a:gd name="connsiteY36" fmla="*/ 215097 h 689379"/>
                <a:gd name="connsiteX37" fmla="*/ 411418 w 3024845"/>
                <a:gd name="connsiteY37" fmla="*/ 207530 h 689379"/>
                <a:gd name="connsiteX38" fmla="*/ 413445 w 3024845"/>
                <a:gd name="connsiteY38" fmla="*/ 207530 h 689379"/>
                <a:gd name="connsiteX39" fmla="*/ 427632 w 3024845"/>
                <a:gd name="connsiteY39" fmla="*/ 207530 h 689379"/>
                <a:gd name="connsiteX40" fmla="*/ 427632 w 3024845"/>
                <a:gd name="connsiteY40" fmla="*/ 208611 h 689379"/>
                <a:gd name="connsiteX41" fmla="*/ 427632 w 3024845"/>
                <a:gd name="connsiteY41" fmla="*/ 216178 h 689379"/>
                <a:gd name="connsiteX42" fmla="*/ 449925 w 3024845"/>
                <a:gd name="connsiteY42" fmla="*/ 216178 h 689379"/>
                <a:gd name="connsiteX43" fmla="*/ 449925 w 3024845"/>
                <a:gd name="connsiteY43" fmla="*/ 214286 h 689379"/>
                <a:gd name="connsiteX44" fmla="*/ 449925 w 3024845"/>
                <a:gd name="connsiteY44" fmla="*/ 201045 h 689379"/>
                <a:gd name="connsiteX45" fmla="*/ 451699 w 3024845"/>
                <a:gd name="connsiteY45" fmla="*/ 201045 h 689379"/>
                <a:gd name="connsiteX46" fmla="*/ 464112 w 3024845"/>
                <a:gd name="connsiteY46" fmla="*/ 201045 h 689379"/>
                <a:gd name="connsiteX47" fmla="*/ 464112 w 3024845"/>
                <a:gd name="connsiteY47" fmla="*/ 224825 h 689379"/>
                <a:gd name="connsiteX48" fmla="*/ 465126 w 3024845"/>
                <a:gd name="connsiteY48" fmla="*/ 224825 h 689379"/>
                <a:gd name="connsiteX49" fmla="*/ 472219 w 3024845"/>
                <a:gd name="connsiteY49" fmla="*/ 224825 h 689379"/>
                <a:gd name="connsiteX50" fmla="*/ 472219 w 3024845"/>
                <a:gd name="connsiteY50" fmla="*/ 223744 h 689379"/>
                <a:gd name="connsiteX51" fmla="*/ 472219 w 3024845"/>
                <a:gd name="connsiteY51" fmla="*/ 216178 h 689379"/>
                <a:gd name="connsiteX52" fmla="*/ 473992 w 3024845"/>
                <a:gd name="connsiteY52" fmla="*/ 216178 h 689379"/>
                <a:gd name="connsiteX53" fmla="*/ 486406 w 3024845"/>
                <a:gd name="connsiteY53" fmla="*/ 216178 h 689379"/>
                <a:gd name="connsiteX54" fmla="*/ 486406 w 3024845"/>
                <a:gd name="connsiteY54" fmla="*/ 242119 h 689379"/>
                <a:gd name="connsiteX55" fmla="*/ 488433 w 3024845"/>
                <a:gd name="connsiteY55" fmla="*/ 242119 h 689379"/>
                <a:gd name="connsiteX56" fmla="*/ 502619 w 3024845"/>
                <a:gd name="connsiteY56" fmla="*/ 242119 h 689379"/>
                <a:gd name="connsiteX57" fmla="*/ 502619 w 3024845"/>
                <a:gd name="connsiteY57" fmla="*/ 243740 h 689379"/>
                <a:gd name="connsiteX58" fmla="*/ 502619 w 3024845"/>
                <a:gd name="connsiteY58" fmla="*/ 255090 h 689379"/>
                <a:gd name="connsiteX59" fmla="*/ 503379 w 3024845"/>
                <a:gd name="connsiteY59" fmla="*/ 255090 h 689379"/>
                <a:gd name="connsiteX60" fmla="*/ 508700 w 3024845"/>
                <a:gd name="connsiteY60" fmla="*/ 255090 h 689379"/>
                <a:gd name="connsiteX61" fmla="*/ 508700 w 3024845"/>
                <a:gd name="connsiteY61" fmla="*/ 254279 h 689379"/>
                <a:gd name="connsiteX62" fmla="*/ 508700 w 3024845"/>
                <a:gd name="connsiteY62" fmla="*/ 248604 h 689379"/>
                <a:gd name="connsiteX63" fmla="*/ 539100 w 3024845"/>
                <a:gd name="connsiteY63" fmla="*/ 248604 h 689379"/>
                <a:gd name="connsiteX64" fmla="*/ 539100 w 3024845"/>
                <a:gd name="connsiteY64" fmla="*/ 272384 h 689379"/>
                <a:gd name="connsiteX65" fmla="*/ 540113 w 3024845"/>
                <a:gd name="connsiteY65" fmla="*/ 272384 h 689379"/>
                <a:gd name="connsiteX66" fmla="*/ 547207 w 3024845"/>
                <a:gd name="connsiteY66" fmla="*/ 272384 h 689379"/>
                <a:gd name="connsiteX67" fmla="*/ 547207 w 3024845"/>
                <a:gd name="connsiteY67" fmla="*/ 273465 h 689379"/>
                <a:gd name="connsiteX68" fmla="*/ 547207 w 3024845"/>
                <a:gd name="connsiteY68" fmla="*/ 281031 h 689379"/>
                <a:gd name="connsiteX69" fmla="*/ 547967 w 3024845"/>
                <a:gd name="connsiteY69" fmla="*/ 281031 h 689379"/>
                <a:gd name="connsiteX70" fmla="*/ 553287 w 3024845"/>
                <a:gd name="connsiteY70" fmla="*/ 281031 h 689379"/>
                <a:gd name="connsiteX71" fmla="*/ 553287 w 3024845"/>
                <a:gd name="connsiteY71" fmla="*/ 278869 h 689379"/>
                <a:gd name="connsiteX72" fmla="*/ 553287 w 3024845"/>
                <a:gd name="connsiteY72" fmla="*/ 263737 h 689379"/>
                <a:gd name="connsiteX73" fmla="*/ 554300 w 3024845"/>
                <a:gd name="connsiteY73" fmla="*/ 263737 h 689379"/>
                <a:gd name="connsiteX74" fmla="*/ 561394 w 3024845"/>
                <a:gd name="connsiteY74" fmla="*/ 263737 h 689379"/>
                <a:gd name="connsiteX75" fmla="*/ 561394 w 3024845"/>
                <a:gd name="connsiteY75" fmla="*/ 264818 h 689379"/>
                <a:gd name="connsiteX76" fmla="*/ 561394 w 3024845"/>
                <a:gd name="connsiteY76" fmla="*/ 272384 h 689379"/>
                <a:gd name="connsiteX77" fmla="*/ 566714 w 3024845"/>
                <a:gd name="connsiteY77" fmla="*/ 270391 h 689379"/>
                <a:gd name="connsiteX78" fmla="*/ 567474 w 3024845"/>
                <a:gd name="connsiteY78" fmla="*/ 269411 h 689379"/>
                <a:gd name="connsiteX79" fmla="*/ 567474 w 3024845"/>
                <a:gd name="connsiteY79" fmla="*/ 263737 h 689379"/>
                <a:gd name="connsiteX80" fmla="*/ 605981 w 3024845"/>
                <a:gd name="connsiteY80" fmla="*/ 263737 h 689379"/>
                <a:gd name="connsiteX81" fmla="*/ 605981 w 3024845"/>
                <a:gd name="connsiteY81" fmla="*/ 287516 h 689379"/>
                <a:gd name="connsiteX82" fmla="*/ 608007 w 3024845"/>
                <a:gd name="connsiteY82" fmla="*/ 287516 h 689379"/>
                <a:gd name="connsiteX83" fmla="*/ 622194 w 3024845"/>
                <a:gd name="connsiteY83" fmla="*/ 287516 h 689379"/>
                <a:gd name="connsiteX84" fmla="*/ 622194 w 3024845"/>
                <a:gd name="connsiteY84" fmla="*/ 288597 h 689379"/>
                <a:gd name="connsiteX85" fmla="*/ 622194 w 3024845"/>
                <a:gd name="connsiteY85" fmla="*/ 296163 h 689379"/>
                <a:gd name="connsiteX86" fmla="*/ 623968 w 3024845"/>
                <a:gd name="connsiteY86" fmla="*/ 296163 h 689379"/>
                <a:gd name="connsiteX87" fmla="*/ 636381 w 3024845"/>
                <a:gd name="connsiteY87" fmla="*/ 296163 h 689379"/>
                <a:gd name="connsiteX88" fmla="*/ 636381 w 3024845"/>
                <a:gd name="connsiteY88" fmla="*/ 272384 h 689379"/>
                <a:gd name="connsiteX89" fmla="*/ 637394 w 3024845"/>
                <a:gd name="connsiteY89" fmla="*/ 272384 h 689379"/>
                <a:gd name="connsiteX90" fmla="*/ 644488 w 3024845"/>
                <a:gd name="connsiteY90" fmla="*/ 272384 h 689379"/>
                <a:gd name="connsiteX91" fmla="*/ 644488 w 3024845"/>
                <a:gd name="connsiteY91" fmla="*/ 239957 h 689379"/>
                <a:gd name="connsiteX92" fmla="*/ 645501 w 3024845"/>
                <a:gd name="connsiteY92" fmla="*/ 239957 h 689379"/>
                <a:gd name="connsiteX93" fmla="*/ 652595 w 3024845"/>
                <a:gd name="connsiteY93" fmla="*/ 239957 h 689379"/>
                <a:gd name="connsiteX94" fmla="*/ 652595 w 3024845"/>
                <a:gd name="connsiteY94" fmla="*/ 238066 h 689379"/>
                <a:gd name="connsiteX95" fmla="*/ 652595 w 3024845"/>
                <a:gd name="connsiteY95" fmla="*/ 224825 h 689379"/>
                <a:gd name="connsiteX96" fmla="*/ 651328 w 3024845"/>
                <a:gd name="connsiteY96" fmla="*/ 223203 h 689379"/>
                <a:gd name="connsiteX97" fmla="*/ 656648 w 3024845"/>
                <a:gd name="connsiteY97" fmla="*/ 211854 h 689379"/>
                <a:gd name="connsiteX98" fmla="*/ 664755 w 3024845"/>
                <a:gd name="connsiteY98" fmla="*/ 239957 h 689379"/>
                <a:gd name="connsiteX99" fmla="*/ 665515 w 3024845"/>
                <a:gd name="connsiteY99" fmla="*/ 239957 h 689379"/>
                <a:gd name="connsiteX100" fmla="*/ 670835 w 3024845"/>
                <a:gd name="connsiteY100" fmla="*/ 239957 h 689379"/>
                <a:gd name="connsiteX101" fmla="*/ 670835 w 3024845"/>
                <a:gd name="connsiteY101" fmla="*/ 134030 h 689379"/>
                <a:gd name="connsiteX102" fmla="*/ 672355 w 3024845"/>
                <a:gd name="connsiteY102" fmla="*/ 134030 h 689379"/>
                <a:gd name="connsiteX103" fmla="*/ 682995 w 3024845"/>
                <a:gd name="connsiteY103" fmla="*/ 134030 h 689379"/>
                <a:gd name="connsiteX104" fmla="*/ 682995 w 3024845"/>
                <a:gd name="connsiteY104" fmla="*/ 86471 h 689379"/>
                <a:gd name="connsiteX105" fmla="*/ 709342 w 3024845"/>
                <a:gd name="connsiteY105" fmla="*/ 86471 h 689379"/>
                <a:gd name="connsiteX106" fmla="*/ 709342 w 3024845"/>
                <a:gd name="connsiteY106" fmla="*/ 64853 h 689379"/>
                <a:gd name="connsiteX107" fmla="*/ 743796 w 3024845"/>
                <a:gd name="connsiteY107" fmla="*/ 64853 h 689379"/>
                <a:gd name="connsiteX108" fmla="*/ 743796 w 3024845"/>
                <a:gd name="connsiteY108" fmla="*/ 67285 h 689379"/>
                <a:gd name="connsiteX109" fmla="*/ 743796 w 3024845"/>
                <a:gd name="connsiteY109" fmla="*/ 84309 h 689379"/>
                <a:gd name="connsiteX110" fmla="*/ 746076 w 3024845"/>
                <a:gd name="connsiteY110" fmla="*/ 84309 h 689379"/>
                <a:gd name="connsiteX111" fmla="*/ 762036 w 3024845"/>
                <a:gd name="connsiteY111" fmla="*/ 84309 h 689379"/>
                <a:gd name="connsiteX112" fmla="*/ 762036 w 3024845"/>
                <a:gd name="connsiteY112" fmla="*/ 131868 h 689379"/>
                <a:gd name="connsiteX113" fmla="*/ 763049 w 3024845"/>
                <a:gd name="connsiteY113" fmla="*/ 131868 h 689379"/>
                <a:gd name="connsiteX114" fmla="*/ 770143 w 3024845"/>
                <a:gd name="connsiteY114" fmla="*/ 131868 h 689379"/>
                <a:gd name="connsiteX115" fmla="*/ 784330 w 3024845"/>
                <a:gd name="connsiteY115" fmla="*/ 136192 h 689379"/>
                <a:gd name="connsiteX116" fmla="*/ 784330 w 3024845"/>
                <a:gd name="connsiteY116" fmla="*/ 175104 h 689379"/>
                <a:gd name="connsiteX117" fmla="*/ 785343 w 3024845"/>
                <a:gd name="connsiteY117" fmla="*/ 175104 h 689379"/>
                <a:gd name="connsiteX118" fmla="*/ 792436 w 3024845"/>
                <a:gd name="connsiteY118" fmla="*/ 175104 h 689379"/>
                <a:gd name="connsiteX119" fmla="*/ 792436 w 3024845"/>
                <a:gd name="connsiteY119" fmla="*/ 176725 h 689379"/>
                <a:gd name="connsiteX120" fmla="*/ 792436 w 3024845"/>
                <a:gd name="connsiteY120" fmla="*/ 188074 h 689379"/>
                <a:gd name="connsiteX121" fmla="*/ 794463 w 3024845"/>
                <a:gd name="connsiteY121" fmla="*/ 188074 h 689379"/>
                <a:gd name="connsiteX122" fmla="*/ 808650 w 3024845"/>
                <a:gd name="connsiteY122" fmla="*/ 188074 h 689379"/>
                <a:gd name="connsiteX123" fmla="*/ 814730 w 3024845"/>
                <a:gd name="connsiteY123" fmla="*/ 194560 h 689379"/>
                <a:gd name="connsiteX124" fmla="*/ 814730 w 3024845"/>
                <a:gd name="connsiteY124" fmla="*/ 216178 h 689379"/>
                <a:gd name="connsiteX125" fmla="*/ 817010 w 3024845"/>
                <a:gd name="connsiteY125" fmla="*/ 216178 h 689379"/>
                <a:gd name="connsiteX126" fmla="*/ 832970 w 3024845"/>
                <a:gd name="connsiteY126" fmla="*/ 216178 h 689379"/>
                <a:gd name="connsiteX127" fmla="*/ 832970 w 3024845"/>
                <a:gd name="connsiteY127" fmla="*/ 217258 h 689379"/>
                <a:gd name="connsiteX128" fmla="*/ 832970 w 3024845"/>
                <a:gd name="connsiteY128" fmla="*/ 224825 h 689379"/>
                <a:gd name="connsiteX129" fmla="*/ 834237 w 3024845"/>
                <a:gd name="connsiteY129" fmla="*/ 224825 h 689379"/>
                <a:gd name="connsiteX130" fmla="*/ 843104 w 3024845"/>
                <a:gd name="connsiteY130" fmla="*/ 224825 h 689379"/>
                <a:gd name="connsiteX131" fmla="*/ 843104 w 3024845"/>
                <a:gd name="connsiteY131" fmla="*/ 226986 h 689379"/>
                <a:gd name="connsiteX132" fmla="*/ 843104 w 3024845"/>
                <a:gd name="connsiteY132" fmla="*/ 242119 h 689379"/>
                <a:gd name="connsiteX133" fmla="*/ 847157 w 3024845"/>
                <a:gd name="connsiteY133" fmla="*/ 240227 h 689379"/>
                <a:gd name="connsiteX134" fmla="*/ 847157 w 3024845"/>
                <a:gd name="connsiteY134" fmla="*/ 226986 h 689379"/>
                <a:gd name="connsiteX135" fmla="*/ 848170 w 3024845"/>
                <a:gd name="connsiteY135" fmla="*/ 226986 h 689379"/>
                <a:gd name="connsiteX136" fmla="*/ 855264 w 3024845"/>
                <a:gd name="connsiteY136" fmla="*/ 226986 h 689379"/>
                <a:gd name="connsiteX137" fmla="*/ 855264 w 3024845"/>
                <a:gd name="connsiteY137" fmla="*/ 228608 h 689379"/>
                <a:gd name="connsiteX138" fmla="*/ 855264 w 3024845"/>
                <a:gd name="connsiteY138" fmla="*/ 239957 h 689379"/>
                <a:gd name="connsiteX139" fmla="*/ 856024 w 3024845"/>
                <a:gd name="connsiteY139" fmla="*/ 239957 h 689379"/>
                <a:gd name="connsiteX140" fmla="*/ 861344 w 3024845"/>
                <a:gd name="connsiteY140" fmla="*/ 239957 h 689379"/>
                <a:gd name="connsiteX141" fmla="*/ 909984 w 3024845"/>
                <a:gd name="connsiteY141" fmla="*/ 235634 h 689379"/>
                <a:gd name="connsiteX142" fmla="*/ 909984 w 3024845"/>
                <a:gd name="connsiteY142" fmla="*/ 236985 h 689379"/>
                <a:gd name="connsiteX143" fmla="*/ 909984 w 3024845"/>
                <a:gd name="connsiteY143" fmla="*/ 246442 h 689379"/>
                <a:gd name="connsiteX144" fmla="*/ 910744 w 3024845"/>
                <a:gd name="connsiteY144" fmla="*/ 246442 h 689379"/>
                <a:gd name="connsiteX145" fmla="*/ 916065 w 3024845"/>
                <a:gd name="connsiteY145" fmla="*/ 246442 h 689379"/>
                <a:gd name="connsiteX146" fmla="*/ 916065 w 3024845"/>
                <a:gd name="connsiteY146" fmla="*/ 248604 h 689379"/>
                <a:gd name="connsiteX147" fmla="*/ 916065 w 3024845"/>
                <a:gd name="connsiteY147" fmla="*/ 263737 h 689379"/>
                <a:gd name="connsiteX148" fmla="*/ 918091 w 3024845"/>
                <a:gd name="connsiteY148" fmla="*/ 262386 h 689379"/>
                <a:gd name="connsiteX149" fmla="*/ 932278 w 3024845"/>
                <a:gd name="connsiteY149" fmla="*/ 252928 h 689379"/>
                <a:gd name="connsiteX150" fmla="*/ 938358 w 3024845"/>
                <a:gd name="connsiteY150" fmla="*/ 211854 h 689379"/>
                <a:gd name="connsiteX151" fmla="*/ 939118 w 3024845"/>
                <a:gd name="connsiteY151" fmla="*/ 211584 h 689379"/>
                <a:gd name="connsiteX152" fmla="*/ 944438 w 3024845"/>
                <a:gd name="connsiteY152" fmla="*/ 209692 h 689379"/>
                <a:gd name="connsiteX153" fmla="*/ 946465 w 3024845"/>
                <a:gd name="connsiteY153" fmla="*/ 140515 h 689379"/>
                <a:gd name="connsiteX154" fmla="*/ 948492 w 3024845"/>
                <a:gd name="connsiteY154" fmla="*/ 209692 h 689379"/>
                <a:gd name="connsiteX155" fmla="*/ 949252 w 3024845"/>
                <a:gd name="connsiteY155" fmla="*/ 209962 h 689379"/>
                <a:gd name="connsiteX156" fmla="*/ 954572 w 3024845"/>
                <a:gd name="connsiteY156" fmla="*/ 211854 h 689379"/>
                <a:gd name="connsiteX157" fmla="*/ 954572 w 3024845"/>
                <a:gd name="connsiteY157" fmla="*/ 125383 h 689379"/>
                <a:gd name="connsiteX158" fmla="*/ 958625 w 3024845"/>
                <a:gd name="connsiteY158" fmla="*/ 92956 h 689379"/>
                <a:gd name="connsiteX159" fmla="*/ 997132 w 3024845"/>
                <a:gd name="connsiteY159" fmla="*/ 92956 h 689379"/>
                <a:gd name="connsiteX160" fmla="*/ 997132 w 3024845"/>
                <a:gd name="connsiteY160" fmla="*/ 125383 h 689379"/>
                <a:gd name="connsiteX161" fmla="*/ 997892 w 3024845"/>
                <a:gd name="connsiteY161" fmla="*/ 125383 h 689379"/>
                <a:gd name="connsiteX162" fmla="*/ 1003212 w 3024845"/>
                <a:gd name="connsiteY162" fmla="*/ 125383 h 689379"/>
                <a:gd name="connsiteX163" fmla="*/ 1003212 w 3024845"/>
                <a:gd name="connsiteY163" fmla="*/ 43235 h 689379"/>
                <a:gd name="connsiteX164" fmla="*/ 1004986 w 3024845"/>
                <a:gd name="connsiteY164" fmla="*/ 43235 h 689379"/>
                <a:gd name="connsiteX165" fmla="*/ 1017399 w 3024845"/>
                <a:gd name="connsiteY165" fmla="*/ 43235 h 689379"/>
                <a:gd name="connsiteX166" fmla="*/ 1017399 w 3024845"/>
                <a:gd name="connsiteY166" fmla="*/ 41344 h 689379"/>
                <a:gd name="connsiteX167" fmla="*/ 1017399 w 3024845"/>
                <a:gd name="connsiteY167" fmla="*/ 28103 h 689379"/>
                <a:gd name="connsiteX168" fmla="*/ 1039693 w 3024845"/>
                <a:gd name="connsiteY168" fmla="*/ 28103 h 689379"/>
                <a:gd name="connsiteX169" fmla="*/ 1039693 w 3024845"/>
                <a:gd name="connsiteY169" fmla="*/ 27022 h 689379"/>
                <a:gd name="connsiteX170" fmla="*/ 1039693 w 3024845"/>
                <a:gd name="connsiteY170" fmla="*/ 19456 h 689379"/>
                <a:gd name="connsiteX171" fmla="*/ 1041466 w 3024845"/>
                <a:gd name="connsiteY171" fmla="*/ 19456 h 689379"/>
                <a:gd name="connsiteX172" fmla="*/ 1053880 w 3024845"/>
                <a:gd name="connsiteY172" fmla="*/ 19456 h 689379"/>
                <a:gd name="connsiteX173" fmla="*/ 1053880 w 3024845"/>
                <a:gd name="connsiteY173" fmla="*/ 20537 h 689379"/>
                <a:gd name="connsiteX174" fmla="*/ 1053880 w 3024845"/>
                <a:gd name="connsiteY174" fmla="*/ 28103 h 689379"/>
                <a:gd name="connsiteX175" fmla="*/ 1054640 w 3024845"/>
                <a:gd name="connsiteY175" fmla="*/ 28103 h 689379"/>
                <a:gd name="connsiteX176" fmla="*/ 1059960 w 3024845"/>
                <a:gd name="connsiteY176" fmla="*/ 28103 h 689379"/>
                <a:gd name="connsiteX177" fmla="*/ 1070093 w 3024845"/>
                <a:gd name="connsiteY177" fmla="*/ 23779 h 689379"/>
                <a:gd name="connsiteX178" fmla="*/ 1074146 w 3024845"/>
                <a:gd name="connsiteY178" fmla="*/ 27022 h 689379"/>
                <a:gd name="connsiteX179" fmla="*/ 1074146 w 3024845"/>
                <a:gd name="connsiteY179" fmla="*/ 19456 h 689379"/>
                <a:gd name="connsiteX180" fmla="*/ 1076426 w 3024845"/>
                <a:gd name="connsiteY180" fmla="*/ 19456 h 689379"/>
                <a:gd name="connsiteX181" fmla="*/ 1092387 w 3024845"/>
                <a:gd name="connsiteY181" fmla="*/ 19456 h 689379"/>
                <a:gd name="connsiteX182" fmla="*/ 1092387 w 3024845"/>
                <a:gd name="connsiteY182" fmla="*/ 20537 h 689379"/>
                <a:gd name="connsiteX183" fmla="*/ 1092387 w 3024845"/>
                <a:gd name="connsiteY183" fmla="*/ 28103 h 689379"/>
                <a:gd name="connsiteX184" fmla="*/ 1122787 w 3024845"/>
                <a:gd name="connsiteY184" fmla="*/ 28103 h 689379"/>
                <a:gd name="connsiteX185" fmla="*/ 1122787 w 3024845"/>
                <a:gd name="connsiteY185" fmla="*/ 29724 h 689379"/>
                <a:gd name="connsiteX186" fmla="*/ 1122787 w 3024845"/>
                <a:gd name="connsiteY186" fmla="*/ 41074 h 689379"/>
                <a:gd name="connsiteX187" fmla="*/ 1149134 w 3024845"/>
                <a:gd name="connsiteY187" fmla="*/ 41074 h 689379"/>
                <a:gd name="connsiteX188" fmla="*/ 1149134 w 3024845"/>
                <a:gd name="connsiteY188" fmla="*/ 71338 h 689379"/>
                <a:gd name="connsiteX189" fmla="*/ 1149894 w 3024845"/>
                <a:gd name="connsiteY189" fmla="*/ 71338 h 689379"/>
                <a:gd name="connsiteX190" fmla="*/ 1155214 w 3024845"/>
                <a:gd name="connsiteY190" fmla="*/ 71338 h 689379"/>
                <a:gd name="connsiteX191" fmla="*/ 1155214 w 3024845"/>
                <a:gd name="connsiteY191" fmla="*/ 72419 h 689379"/>
                <a:gd name="connsiteX192" fmla="*/ 1155214 w 3024845"/>
                <a:gd name="connsiteY192" fmla="*/ 79986 h 689379"/>
                <a:gd name="connsiteX193" fmla="*/ 1159268 w 3024845"/>
                <a:gd name="connsiteY193" fmla="*/ 110250 h 689379"/>
                <a:gd name="connsiteX194" fmla="*/ 1160028 w 3024845"/>
                <a:gd name="connsiteY194" fmla="*/ 110250 h 689379"/>
                <a:gd name="connsiteX195" fmla="*/ 1165348 w 3024845"/>
                <a:gd name="connsiteY195" fmla="*/ 110250 h 689379"/>
                <a:gd name="connsiteX196" fmla="*/ 1165348 w 3024845"/>
                <a:gd name="connsiteY196" fmla="*/ 111061 h 689379"/>
                <a:gd name="connsiteX197" fmla="*/ 1165348 w 3024845"/>
                <a:gd name="connsiteY197" fmla="*/ 116736 h 689379"/>
                <a:gd name="connsiteX198" fmla="*/ 1166361 w 3024845"/>
                <a:gd name="connsiteY198" fmla="*/ 116736 h 689379"/>
                <a:gd name="connsiteX199" fmla="*/ 1173454 w 3024845"/>
                <a:gd name="connsiteY199" fmla="*/ 116736 h 689379"/>
                <a:gd name="connsiteX200" fmla="*/ 1173454 w 3024845"/>
                <a:gd name="connsiteY200" fmla="*/ 147001 h 689379"/>
                <a:gd name="connsiteX201" fmla="*/ 1175481 w 3024845"/>
                <a:gd name="connsiteY201" fmla="*/ 147001 h 689379"/>
                <a:gd name="connsiteX202" fmla="*/ 1189668 w 3024845"/>
                <a:gd name="connsiteY202" fmla="*/ 147001 h 689379"/>
                <a:gd name="connsiteX203" fmla="*/ 1189668 w 3024845"/>
                <a:gd name="connsiteY203" fmla="*/ 170780 h 689379"/>
                <a:gd name="connsiteX204" fmla="*/ 1191695 w 3024845"/>
                <a:gd name="connsiteY204" fmla="*/ 172401 h 689379"/>
                <a:gd name="connsiteX205" fmla="*/ 1191695 w 3024845"/>
                <a:gd name="connsiteY205" fmla="*/ 183751 h 689379"/>
                <a:gd name="connsiteX206" fmla="*/ 1192455 w 3024845"/>
                <a:gd name="connsiteY206" fmla="*/ 183751 h 689379"/>
                <a:gd name="connsiteX207" fmla="*/ 1197775 w 3024845"/>
                <a:gd name="connsiteY207" fmla="*/ 183751 h 689379"/>
                <a:gd name="connsiteX208" fmla="*/ 1197775 w 3024845"/>
                <a:gd name="connsiteY208" fmla="*/ 207530 h 689379"/>
                <a:gd name="connsiteX209" fmla="*/ 1199041 w 3024845"/>
                <a:gd name="connsiteY209" fmla="*/ 207530 h 689379"/>
                <a:gd name="connsiteX210" fmla="*/ 1207908 w 3024845"/>
                <a:gd name="connsiteY210" fmla="*/ 207530 h 689379"/>
                <a:gd name="connsiteX211" fmla="*/ 1209935 w 3024845"/>
                <a:gd name="connsiteY211" fmla="*/ 211584 h 689379"/>
                <a:gd name="connsiteX212" fmla="*/ 1209935 w 3024845"/>
                <a:gd name="connsiteY212" fmla="*/ 224825 h 689379"/>
                <a:gd name="connsiteX213" fmla="*/ 1211455 w 3024845"/>
                <a:gd name="connsiteY213" fmla="*/ 222933 h 689379"/>
                <a:gd name="connsiteX214" fmla="*/ 1222095 w 3024845"/>
                <a:gd name="connsiteY214" fmla="*/ 209692 h 689379"/>
                <a:gd name="connsiteX215" fmla="*/ 1250469 w 3024845"/>
                <a:gd name="connsiteY215" fmla="*/ 209692 h 689379"/>
                <a:gd name="connsiteX216" fmla="*/ 1250469 w 3024845"/>
                <a:gd name="connsiteY216" fmla="*/ 296163 h 689379"/>
                <a:gd name="connsiteX217" fmla="*/ 1251229 w 3024845"/>
                <a:gd name="connsiteY217" fmla="*/ 296163 h 689379"/>
                <a:gd name="connsiteX218" fmla="*/ 1256549 w 3024845"/>
                <a:gd name="connsiteY218" fmla="*/ 296163 h 689379"/>
                <a:gd name="connsiteX219" fmla="*/ 1257309 w 3024845"/>
                <a:gd name="connsiteY219" fmla="*/ 294812 h 689379"/>
                <a:gd name="connsiteX220" fmla="*/ 1262629 w 3024845"/>
                <a:gd name="connsiteY220" fmla="*/ 285354 h 689379"/>
                <a:gd name="connsiteX221" fmla="*/ 1262629 w 3024845"/>
                <a:gd name="connsiteY221" fmla="*/ 287246 h 689379"/>
                <a:gd name="connsiteX222" fmla="*/ 1262629 w 3024845"/>
                <a:gd name="connsiteY222" fmla="*/ 300487 h 689379"/>
                <a:gd name="connsiteX223" fmla="*/ 1266682 w 3024845"/>
                <a:gd name="connsiteY223" fmla="*/ 255090 h 689379"/>
                <a:gd name="connsiteX224" fmla="*/ 1267442 w 3024845"/>
                <a:gd name="connsiteY224" fmla="*/ 255090 h 689379"/>
                <a:gd name="connsiteX225" fmla="*/ 1272762 w 3024845"/>
                <a:gd name="connsiteY225" fmla="*/ 255090 h 689379"/>
                <a:gd name="connsiteX226" fmla="*/ 1272762 w 3024845"/>
                <a:gd name="connsiteY226" fmla="*/ 190236 h 689379"/>
                <a:gd name="connsiteX227" fmla="*/ 1273776 w 3024845"/>
                <a:gd name="connsiteY227" fmla="*/ 190236 h 689379"/>
                <a:gd name="connsiteX228" fmla="*/ 1280869 w 3024845"/>
                <a:gd name="connsiteY228" fmla="*/ 190236 h 689379"/>
                <a:gd name="connsiteX229" fmla="*/ 1293029 w 3024845"/>
                <a:gd name="connsiteY229" fmla="*/ 147001 h 689379"/>
                <a:gd name="connsiteX230" fmla="*/ 1294296 w 3024845"/>
                <a:gd name="connsiteY230" fmla="*/ 147001 h 689379"/>
                <a:gd name="connsiteX231" fmla="*/ 1303163 w 3024845"/>
                <a:gd name="connsiteY231" fmla="*/ 147001 h 689379"/>
                <a:gd name="connsiteX232" fmla="*/ 1313296 w 3024845"/>
                <a:gd name="connsiteY232" fmla="*/ 190236 h 689379"/>
                <a:gd name="connsiteX233" fmla="*/ 1314309 w 3024845"/>
                <a:gd name="connsiteY233" fmla="*/ 190236 h 689379"/>
                <a:gd name="connsiteX234" fmla="*/ 1321403 w 3024845"/>
                <a:gd name="connsiteY234" fmla="*/ 190236 h 689379"/>
                <a:gd name="connsiteX235" fmla="*/ 1321403 w 3024845"/>
                <a:gd name="connsiteY235" fmla="*/ 229148 h 689379"/>
                <a:gd name="connsiteX236" fmla="*/ 1323176 w 3024845"/>
                <a:gd name="connsiteY236" fmla="*/ 229148 h 689379"/>
                <a:gd name="connsiteX237" fmla="*/ 1335590 w 3024845"/>
                <a:gd name="connsiteY237" fmla="*/ 229148 h 689379"/>
                <a:gd name="connsiteX238" fmla="*/ 1335590 w 3024845"/>
                <a:gd name="connsiteY238" fmla="*/ 231310 h 689379"/>
                <a:gd name="connsiteX239" fmla="*/ 1335590 w 3024845"/>
                <a:gd name="connsiteY239" fmla="*/ 246442 h 689379"/>
                <a:gd name="connsiteX240" fmla="*/ 1339643 w 3024845"/>
                <a:gd name="connsiteY240" fmla="*/ 244281 h 689379"/>
                <a:gd name="connsiteX241" fmla="*/ 1339643 w 3024845"/>
                <a:gd name="connsiteY241" fmla="*/ 229148 h 689379"/>
                <a:gd name="connsiteX242" fmla="*/ 1341163 w 3024845"/>
                <a:gd name="connsiteY242" fmla="*/ 229148 h 689379"/>
                <a:gd name="connsiteX243" fmla="*/ 1351803 w 3024845"/>
                <a:gd name="connsiteY243" fmla="*/ 229148 h 689379"/>
                <a:gd name="connsiteX244" fmla="*/ 1351803 w 3024845"/>
                <a:gd name="connsiteY244" fmla="*/ 230769 h 689379"/>
                <a:gd name="connsiteX245" fmla="*/ 1351803 w 3024845"/>
                <a:gd name="connsiteY245" fmla="*/ 242119 h 689379"/>
                <a:gd name="connsiteX246" fmla="*/ 1382204 w 3024845"/>
                <a:gd name="connsiteY246" fmla="*/ 242119 h 689379"/>
                <a:gd name="connsiteX247" fmla="*/ 1382204 w 3024845"/>
                <a:gd name="connsiteY247" fmla="*/ 205369 h 689379"/>
                <a:gd name="connsiteX248" fmla="*/ 1383470 w 3024845"/>
                <a:gd name="connsiteY248" fmla="*/ 205369 h 689379"/>
                <a:gd name="connsiteX249" fmla="*/ 1392337 w 3024845"/>
                <a:gd name="connsiteY249" fmla="*/ 205369 h 689379"/>
                <a:gd name="connsiteX250" fmla="*/ 1392337 w 3024845"/>
                <a:gd name="connsiteY250" fmla="*/ 226986 h 689379"/>
                <a:gd name="connsiteX251" fmla="*/ 1394364 w 3024845"/>
                <a:gd name="connsiteY251" fmla="*/ 194560 h 689379"/>
                <a:gd name="connsiteX252" fmla="*/ 1416657 w 3024845"/>
                <a:gd name="connsiteY252" fmla="*/ 194560 h 689379"/>
                <a:gd name="connsiteX253" fmla="*/ 1416657 w 3024845"/>
                <a:gd name="connsiteY253" fmla="*/ 192938 h 689379"/>
                <a:gd name="connsiteX254" fmla="*/ 1416657 w 3024845"/>
                <a:gd name="connsiteY254" fmla="*/ 181589 h 689379"/>
                <a:gd name="connsiteX255" fmla="*/ 1417417 w 3024845"/>
                <a:gd name="connsiteY255" fmla="*/ 181589 h 689379"/>
                <a:gd name="connsiteX256" fmla="*/ 1422737 w 3024845"/>
                <a:gd name="connsiteY256" fmla="*/ 181589 h 689379"/>
                <a:gd name="connsiteX257" fmla="*/ 1422737 w 3024845"/>
                <a:gd name="connsiteY257" fmla="*/ 179698 h 689379"/>
                <a:gd name="connsiteX258" fmla="*/ 1422737 w 3024845"/>
                <a:gd name="connsiteY258" fmla="*/ 166457 h 689379"/>
                <a:gd name="connsiteX259" fmla="*/ 1426791 w 3024845"/>
                <a:gd name="connsiteY259" fmla="*/ 172942 h 689379"/>
                <a:gd name="connsiteX260" fmla="*/ 1429071 w 3024845"/>
                <a:gd name="connsiteY260" fmla="*/ 172942 h 689379"/>
                <a:gd name="connsiteX261" fmla="*/ 1445031 w 3024845"/>
                <a:gd name="connsiteY261" fmla="*/ 172942 h 689379"/>
                <a:gd name="connsiteX262" fmla="*/ 1445031 w 3024845"/>
                <a:gd name="connsiteY262" fmla="*/ 172131 h 689379"/>
                <a:gd name="connsiteX263" fmla="*/ 1445031 w 3024845"/>
                <a:gd name="connsiteY263" fmla="*/ 166457 h 689379"/>
                <a:gd name="connsiteX264" fmla="*/ 1445791 w 3024845"/>
                <a:gd name="connsiteY264" fmla="*/ 166457 h 689379"/>
                <a:gd name="connsiteX265" fmla="*/ 1451111 w 3024845"/>
                <a:gd name="connsiteY265" fmla="*/ 166457 h 689379"/>
                <a:gd name="connsiteX266" fmla="*/ 1451111 w 3024845"/>
                <a:gd name="connsiteY266" fmla="*/ 167808 h 689379"/>
                <a:gd name="connsiteX267" fmla="*/ 1451111 w 3024845"/>
                <a:gd name="connsiteY267" fmla="*/ 177266 h 689379"/>
                <a:gd name="connsiteX268" fmla="*/ 1489618 w 3024845"/>
                <a:gd name="connsiteY268" fmla="*/ 177266 h 689379"/>
                <a:gd name="connsiteX269" fmla="*/ 1489618 w 3024845"/>
                <a:gd name="connsiteY269" fmla="*/ 315619 h 689379"/>
                <a:gd name="connsiteX270" fmla="*/ 1491138 w 3024845"/>
                <a:gd name="connsiteY270" fmla="*/ 315619 h 689379"/>
                <a:gd name="connsiteX271" fmla="*/ 1501778 w 3024845"/>
                <a:gd name="connsiteY271" fmla="*/ 315619 h 689379"/>
                <a:gd name="connsiteX272" fmla="*/ 1501778 w 3024845"/>
                <a:gd name="connsiteY272" fmla="*/ 302649 h 689379"/>
                <a:gd name="connsiteX273" fmla="*/ 1505832 w 3024845"/>
                <a:gd name="connsiteY273" fmla="*/ 302649 h 689379"/>
                <a:gd name="connsiteX274" fmla="*/ 1505832 w 3024845"/>
                <a:gd name="connsiteY274" fmla="*/ 315619 h 689379"/>
                <a:gd name="connsiteX275" fmla="*/ 1536232 w 3024845"/>
                <a:gd name="connsiteY275" fmla="*/ 315619 h 689379"/>
                <a:gd name="connsiteX276" fmla="*/ 1536232 w 3024845"/>
                <a:gd name="connsiteY276" fmla="*/ 285354 h 689379"/>
                <a:gd name="connsiteX277" fmla="*/ 1548392 w 3024845"/>
                <a:gd name="connsiteY277" fmla="*/ 285354 h 689379"/>
                <a:gd name="connsiteX278" fmla="*/ 1560552 w 3024845"/>
                <a:gd name="connsiteY278" fmla="*/ 283193 h 689379"/>
                <a:gd name="connsiteX279" fmla="*/ 1564606 w 3024845"/>
                <a:gd name="connsiteY279" fmla="*/ 285354 h 689379"/>
                <a:gd name="connsiteX280" fmla="*/ 1574739 w 3024845"/>
                <a:gd name="connsiteY280" fmla="*/ 285354 h 689379"/>
                <a:gd name="connsiteX281" fmla="*/ 1574739 w 3024845"/>
                <a:gd name="connsiteY281" fmla="*/ 315619 h 689379"/>
                <a:gd name="connsiteX282" fmla="*/ 1582846 w 3024845"/>
                <a:gd name="connsiteY282" fmla="*/ 315619 h 689379"/>
                <a:gd name="connsiteX283" fmla="*/ 1582846 w 3024845"/>
                <a:gd name="connsiteY283" fmla="*/ 332914 h 689379"/>
                <a:gd name="connsiteX284" fmla="*/ 1592182 w 3024845"/>
                <a:gd name="connsiteY284" fmla="*/ 333819 h 689379"/>
                <a:gd name="connsiteX285" fmla="*/ 1605140 w 3024845"/>
                <a:gd name="connsiteY285" fmla="*/ 333819 h 689379"/>
                <a:gd name="connsiteX286" fmla="*/ 1605140 w 3024845"/>
                <a:gd name="connsiteY286" fmla="*/ 317781 h 689379"/>
                <a:gd name="connsiteX287" fmla="*/ 1673096 w 3024845"/>
                <a:gd name="connsiteY287" fmla="*/ 317781 h 689379"/>
                <a:gd name="connsiteX288" fmla="*/ 1673096 w 3024845"/>
                <a:gd name="connsiteY288" fmla="*/ 232528 h 689379"/>
                <a:gd name="connsiteX289" fmla="*/ 1745104 w 3024845"/>
                <a:gd name="connsiteY289" fmla="*/ 232528 h 689379"/>
                <a:gd name="connsiteX290" fmla="*/ 1745104 w 3024845"/>
                <a:gd name="connsiteY290" fmla="*/ 311296 h 689379"/>
                <a:gd name="connsiteX291" fmla="*/ 1747008 w 3024845"/>
                <a:gd name="connsiteY291" fmla="*/ 311296 h 689379"/>
                <a:gd name="connsiteX292" fmla="*/ 1748250 w 3024845"/>
                <a:gd name="connsiteY292" fmla="*/ 333819 h 689379"/>
                <a:gd name="connsiteX293" fmla="*/ 1757926 w 3024845"/>
                <a:gd name="connsiteY293" fmla="*/ 333819 h 689379"/>
                <a:gd name="connsiteX294" fmla="*/ 1759168 w 3024845"/>
                <a:gd name="connsiteY294" fmla="*/ 311296 h 689379"/>
                <a:gd name="connsiteX295" fmla="*/ 1765248 w 3024845"/>
                <a:gd name="connsiteY295" fmla="*/ 311296 h 689379"/>
                <a:gd name="connsiteX296" fmla="*/ 1766490 w 3024845"/>
                <a:gd name="connsiteY296" fmla="*/ 333819 h 689379"/>
                <a:gd name="connsiteX297" fmla="*/ 1817112 w 3024845"/>
                <a:gd name="connsiteY297" fmla="*/ 333819 h 689379"/>
                <a:gd name="connsiteX298" fmla="*/ 1817112 w 3024845"/>
                <a:gd name="connsiteY298" fmla="*/ 170791 h 689379"/>
                <a:gd name="connsiteX299" fmla="*/ 2014439 w 3024845"/>
                <a:gd name="connsiteY299" fmla="*/ 170791 h 689379"/>
                <a:gd name="connsiteX300" fmla="*/ 2014439 w 3024845"/>
                <a:gd name="connsiteY300" fmla="*/ 333819 h 689379"/>
                <a:gd name="connsiteX301" fmla="*/ 2033136 w 3024845"/>
                <a:gd name="connsiteY301" fmla="*/ 333819 h 689379"/>
                <a:gd name="connsiteX302" fmla="*/ 2033136 w 3024845"/>
                <a:gd name="connsiteY302" fmla="*/ 251126 h 689379"/>
                <a:gd name="connsiteX303" fmla="*/ 2128256 w 3024845"/>
                <a:gd name="connsiteY303" fmla="*/ 251126 h 689379"/>
                <a:gd name="connsiteX304" fmla="*/ 2180720 w 3024845"/>
                <a:gd name="connsiteY304" fmla="*/ 185913 h 689379"/>
                <a:gd name="connsiteX305" fmla="*/ 2245574 w 3024845"/>
                <a:gd name="connsiteY305" fmla="*/ 185913 h 689379"/>
                <a:gd name="connsiteX306" fmla="*/ 2245574 w 3024845"/>
                <a:gd name="connsiteY306" fmla="*/ 261575 h 689379"/>
                <a:gd name="connsiteX307" fmla="*/ 2253681 w 3024845"/>
                <a:gd name="connsiteY307" fmla="*/ 261575 h 689379"/>
                <a:gd name="connsiteX308" fmla="*/ 2255708 w 3024845"/>
                <a:gd name="connsiteY308" fmla="*/ 255090 h 689379"/>
                <a:gd name="connsiteX309" fmla="*/ 2261788 w 3024845"/>
                <a:gd name="connsiteY309" fmla="*/ 255090 h 689379"/>
                <a:gd name="connsiteX310" fmla="*/ 2263815 w 3024845"/>
                <a:gd name="connsiteY310" fmla="*/ 263737 h 689379"/>
                <a:gd name="connsiteX311" fmla="*/ 2275975 w 3024845"/>
                <a:gd name="connsiteY311" fmla="*/ 263737 h 689379"/>
                <a:gd name="connsiteX312" fmla="*/ 2275975 w 3024845"/>
                <a:gd name="connsiteY312" fmla="*/ 257251 h 689379"/>
                <a:gd name="connsiteX313" fmla="*/ 2298268 w 3024845"/>
                <a:gd name="connsiteY313" fmla="*/ 257251 h 689379"/>
                <a:gd name="connsiteX314" fmla="*/ 2298268 w 3024845"/>
                <a:gd name="connsiteY314" fmla="*/ 263737 h 689379"/>
                <a:gd name="connsiteX315" fmla="*/ 2318535 w 3024845"/>
                <a:gd name="connsiteY315" fmla="*/ 263737 h 689379"/>
                <a:gd name="connsiteX316" fmla="*/ 2318535 w 3024845"/>
                <a:gd name="connsiteY316" fmla="*/ 309134 h 689379"/>
                <a:gd name="connsiteX317" fmla="*/ 2332722 w 3024845"/>
                <a:gd name="connsiteY317" fmla="*/ 309134 h 689379"/>
                <a:gd name="connsiteX318" fmla="*/ 2332722 w 3024845"/>
                <a:gd name="connsiteY318" fmla="*/ 296163 h 689379"/>
                <a:gd name="connsiteX319" fmla="*/ 2348936 w 3024845"/>
                <a:gd name="connsiteY319" fmla="*/ 296163 h 689379"/>
                <a:gd name="connsiteX320" fmla="*/ 2348936 w 3024845"/>
                <a:gd name="connsiteY320" fmla="*/ 116736 h 689379"/>
                <a:gd name="connsiteX321" fmla="*/ 2355016 w 3024845"/>
                <a:gd name="connsiteY321" fmla="*/ 110250 h 689379"/>
                <a:gd name="connsiteX322" fmla="*/ 2427977 w 3024845"/>
                <a:gd name="connsiteY322" fmla="*/ 110250 h 689379"/>
                <a:gd name="connsiteX323" fmla="*/ 2427977 w 3024845"/>
                <a:gd name="connsiteY323" fmla="*/ 118898 h 689379"/>
                <a:gd name="connsiteX324" fmla="*/ 2438110 w 3024845"/>
                <a:gd name="connsiteY324" fmla="*/ 118898 h 689379"/>
                <a:gd name="connsiteX325" fmla="*/ 2438110 w 3024845"/>
                <a:gd name="connsiteY325" fmla="*/ 233472 h 689379"/>
                <a:gd name="connsiteX326" fmla="*/ 2460404 w 3024845"/>
                <a:gd name="connsiteY326" fmla="*/ 233472 h 689379"/>
                <a:gd name="connsiteX327" fmla="*/ 2460404 w 3024845"/>
                <a:gd name="connsiteY327" fmla="*/ 166457 h 689379"/>
                <a:gd name="connsiteX328" fmla="*/ 2486751 w 3024845"/>
                <a:gd name="connsiteY328" fmla="*/ 166457 h 689379"/>
                <a:gd name="connsiteX329" fmla="*/ 2490804 w 3024845"/>
                <a:gd name="connsiteY329" fmla="*/ 162133 h 689379"/>
                <a:gd name="connsiteX330" fmla="*/ 2498911 w 3024845"/>
                <a:gd name="connsiteY330" fmla="*/ 162133 h 689379"/>
                <a:gd name="connsiteX331" fmla="*/ 2502964 w 3024845"/>
                <a:gd name="connsiteY331" fmla="*/ 166457 h 689379"/>
                <a:gd name="connsiteX332" fmla="*/ 2525258 w 3024845"/>
                <a:gd name="connsiteY332" fmla="*/ 166457 h 689379"/>
                <a:gd name="connsiteX333" fmla="*/ 2525258 w 3024845"/>
                <a:gd name="connsiteY333" fmla="*/ 49721 h 689379"/>
                <a:gd name="connsiteX334" fmla="*/ 2582005 w 3024845"/>
                <a:gd name="connsiteY334" fmla="*/ 38912 h 689379"/>
                <a:gd name="connsiteX335" fmla="*/ 2582005 w 3024845"/>
                <a:gd name="connsiteY335" fmla="*/ 39993 h 689379"/>
                <a:gd name="connsiteX336" fmla="*/ 2582005 w 3024845"/>
                <a:gd name="connsiteY336" fmla="*/ 47559 h 689379"/>
                <a:gd name="connsiteX337" fmla="*/ 2608352 w 3024845"/>
                <a:gd name="connsiteY337" fmla="*/ 47559 h 689379"/>
                <a:gd name="connsiteX338" fmla="*/ 2608352 w 3024845"/>
                <a:gd name="connsiteY338" fmla="*/ 302649 h 689379"/>
                <a:gd name="connsiteX339" fmla="*/ 2630646 w 3024845"/>
                <a:gd name="connsiteY339" fmla="*/ 302649 h 689379"/>
                <a:gd name="connsiteX340" fmla="*/ 2630646 w 3024845"/>
                <a:gd name="connsiteY340" fmla="*/ 298325 h 689379"/>
                <a:gd name="connsiteX341" fmla="*/ 2642806 w 3024845"/>
                <a:gd name="connsiteY341" fmla="*/ 298325 h 689379"/>
                <a:gd name="connsiteX342" fmla="*/ 2642806 w 3024845"/>
                <a:gd name="connsiteY342" fmla="*/ 302649 h 689379"/>
                <a:gd name="connsiteX343" fmla="*/ 2667126 w 3024845"/>
                <a:gd name="connsiteY343" fmla="*/ 302649 h 689379"/>
                <a:gd name="connsiteX344" fmla="*/ 2667126 w 3024845"/>
                <a:gd name="connsiteY344" fmla="*/ 289678 h 689379"/>
                <a:gd name="connsiteX345" fmla="*/ 2695500 w 3024845"/>
                <a:gd name="connsiteY345" fmla="*/ 289678 h 689379"/>
                <a:gd name="connsiteX346" fmla="*/ 2707660 w 3024845"/>
                <a:gd name="connsiteY346" fmla="*/ 285354 h 689379"/>
                <a:gd name="connsiteX347" fmla="*/ 2727927 w 3024845"/>
                <a:gd name="connsiteY347" fmla="*/ 289678 h 689379"/>
                <a:gd name="connsiteX348" fmla="*/ 2727927 w 3024845"/>
                <a:gd name="connsiteY348" fmla="*/ 272384 h 689379"/>
                <a:gd name="connsiteX349" fmla="*/ 2736034 w 3024845"/>
                <a:gd name="connsiteY349" fmla="*/ 272384 h 689379"/>
                <a:gd name="connsiteX350" fmla="*/ 2736034 w 3024845"/>
                <a:gd name="connsiteY350" fmla="*/ 259413 h 689379"/>
                <a:gd name="connsiteX351" fmla="*/ 2792781 w 3024845"/>
                <a:gd name="connsiteY351" fmla="*/ 259413 h 689379"/>
                <a:gd name="connsiteX352" fmla="*/ 2792781 w 3024845"/>
                <a:gd name="connsiteY352" fmla="*/ 229148 h 689379"/>
                <a:gd name="connsiteX353" fmla="*/ 2811021 w 3024845"/>
                <a:gd name="connsiteY353" fmla="*/ 229148 h 689379"/>
                <a:gd name="connsiteX354" fmla="*/ 2811021 w 3024845"/>
                <a:gd name="connsiteY354" fmla="*/ 222663 h 689379"/>
                <a:gd name="connsiteX355" fmla="*/ 2823181 w 3024845"/>
                <a:gd name="connsiteY355" fmla="*/ 222663 h 689379"/>
                <a:gd name="connsiteX356" fmla="*/ 2823181 w 3024845"/>
                <a:gd name="connsiteY356" fmla="*/ 229148 h 689379"/>
                <a:gd name="connsiteX357" fmla="*/ 2839395 w 3024845"/>
                <a:gd name="connsiteY357" fmla="*/ 229148 h 689379"/>
                <a:gd name="connsiteX358" fmla="*/ 2839395 w 3024845"/>
                <a:gd name="connsiteY358" fmla="*/ 278869 h 689379"/>
                <a:gd name="connsiteX359" fmla="*/ 2871822 w 3024845"/>
                <a:gd name="connsiteY359" fmla="*/ 278869 h 689379"/>
                <a:gd name="connsiteX360" fmla="*/ 2871822 w 3024845"/>
                <a:gd name="connsiteY360" fmla="*/ 252928 h 689379"/>
                <a:gd name="connsiteX361" fmla="*/ 2910329 w 3024845"/>
                <a:gd name="connsiteY361" fmla="*/ 252928 h 689379"/>
                <a:gd name="connsiteX362" fmla="*/ 2910329 w 3024845"/>
                <a:gd name="connsiteY362" fmla="*/ 222663 h 689379"/>
                <a:gd name="connsiteX363" fmla="*/ 2958970 w 3024845"/>
                <a:gd name="connsiteY363" fmla="*/ 222663 h 689379"/>
                <a:gd name="connsiteX364" fmla="*/ 2958970 w 3024845"/>
                <a:gd name="connsiteY364" fmla="*/ 333819 h 689379"/>
                <a:gd name="connsiteX365" fmla="*/ 3024845 w 3024845"/>
                <a:gd name="connsiteY365" fmla="*/ 689379 h 689379"/>
                <a:gd name="connsiteX366" fmla="*/ 2054 w 3024845"/>
                <a:gd name="connsiteY366" fmla="*/ 687046 h 689379"/>
                <a:gd name="connsiteX367" fmla="*/ 0 w 3024845"/>
                <a:gd name="connsiteY367" fmla="*/ 252928 h 689379"/>
                <a:gd name="connsiteX368" fmla="*/ 20267 w 3024845"/>
                <a:gd name="connsiteY368" fmla="*/ 252928 h 689379"/>
                <a:gd name="connsiteX369" fmla="*/ 20774 w 3024845"/>
                <a:gd name="connsiteY369" fmla="*/ 251847 h 689379"/>
                <a:gd name="connsiteX370" fmla="*/ 24320 w 3024845"/>
                <a:gd name="connsiteY370" fmla="*/ 244281 h 689379"/>
                <a:gd name="connsiteX371" fmla="*/ 26094 w 3024845"/>
                <a:gd name="connsiteY371" fmla="*/ 244551 h 689379"/>
                <a:gd name="connsiteX372" fmla="*/ 38507 w 3024845"/>
                <a:gd name="connsiteY372" fmla="*/ 246442 h 689379"/>
                <a:gd name="connsiteX373" fmla="*/ 39014 w 3024845"/>
                <a:gd name="connsiteY373" fmla="*/ 247794 h 689379"/>
                <a:gd name="connsiteX374" fmla="*/ 42560 w 3024845"/>
                <a:gd name="connsiteY374" fmla="*/ 257251 h 689379"/>
                <a:gd name="connsiteX375" fmla="*/ 68907 w 3024845"/>
                <a:gd name="connsiteY375" fmla="*/ 259413 h 689379"/>
                <a:gd name="connsiteX376" fmla="*/ 68907 w 3024845"/>
                <a:gd name="connsiteY376" fmla="*/ 136192 h 689379"/>
                <a:gd name="connsiteX377" fmla="*/ 70934 w 3024845"/>
                <a:gd name="connsiteY377" fmla="*/ 136192 h 689379"/>
                <a:gd name="connsiteX378" fmla="*/ 85121 w 3024845"/>
                <a:gd name="connsiteY378" fmla="*/ 136192 h 689379"/>
                <a:gd name="connsiteX379" fmla="*/ 85121 w 3024845"/>
                <a:gd name="connsiteY379" fmla="*/ 0 h 689379"/>
                <a:gd name="connsiteX380" fmla="*/ 86894 w 3024845"/>
                <a:gd name="connsiteY380" fmla="*/ 0 h 689379"/>
                <a:gd name="connsiteX381" fmla="*/ 99308 w 3024845"/>
                <a:gd name="connsiteY381" fmla="*/ 0 h 689379"/>
                <a:gd name="connsiteX0" fmla="*/ 99308 w 3024845"/>
                <a:gd name="connsiteY0" fmla="*/ 0 h 689379"/>
                <a:gd name="connsiteX1" fmla="*/ 220909 w 3024845"/>
                <a:gd name="connsiteY1" fmla="*/ 0 h 689379"/>
                <a:gd name="connsiteX2" fmla="*/ 223189 w 3024845"/>
                <a:gd name="connsiteY2" fmla="*/ 0 h 689379"/>
                <a:gd name="connsiteX3" fmla="*/ 239150 w 3024845"/>
                <a:gd name="connsiteY3" fmla="*/ 0 h 689379"/>
                <a:gd name="connsiteX4" fmla="*/ 239150 w 3024845"/>
                <a:gd name="connsiteY4" fmla="*/ 140515 h 689379"/>
                <a:gd name="connsiteX5" fmla="*/ 240670 w 3024845"/>
                <a:gd name="connsiteY5" fmla="*/ 140245 h 689379"/>
                <a:gd name="connsiteX6" fmla="*/ 251310 w 3024845"/>
                <a:gd name="connsiteY6" fmla="*/ 138354 h 689379"/>
                <a:gd name="connsiteX7" fmla="*/ 249283 w 3024845"/>
                <a:gd name="connsiteY7" fmla="*/ 226986 h 689379"/>
                <a:gd name="connsiteX8" fmla="*/ 250803 w 3024845"/>
                <a:gd name="connsiteY8" fmla="*/ 227257 h 689379"/>
                <a:gd name="connsiteX9" fmla="*/ 261443 w 3024845"/>
                <a:gd name="connsiteY9" fmla="*/ 229148 h 689379"/>
                <a:gd name="connsiteX10" fmla="*/ 261696 w 3024845"/>
                <a:gd name="connsiteY10" fmla="*/ 229959 h 689379"/>
                <a:gd name="connsiteX11" fmla="*/ 263470 w 3024845"/>
                <a:gd name="connsiteY11" fmla="*/ 235634 h 689379"/>
                <a:gd name="connsiteX12" fmla="*/ 264230 w 3024845"/>
                <a:gd name="connsiteY12" fmla="*/ 233202 h 689379"/>
                <a:gd name="connsiteX13" fmla="*/ 269550 w 3024845"/>
                <a:gd name="connsiteY13" fmla="*/ 216178 h 689379"/>
                <a:gd name="connsiteX14" fmla="*/ 271323 w 3024845"/>
                <a:gd name="connsiteY14" fmla="*/ 216178 h 689379"/>
                <a:gd name="connsiteX15" fmla="*/ 283737 w 3024845"/>
                <a:gd name="connsiteY15" fmla="*/ 216178 h 689379"/>
                <a:gd name="connsiteX16" fmla="*/ 283737 w 3024845"/>
                <a:gd name="connsiteY16" fmla="*/ 248604 h 689379"/>
                <a:gd name="connsiteX17" fmla="*/ 284750 w 3024845"/>
                <a:gd name="connsiteY17" fmla="*/ 249145 h 689379"/>
                <a:gd name="connsiteX18" fmla="*/ 291844 w 3024845"/>
                <a:gd name="connsiteY18" fmla="*/ 252928 h 689379"/>
                <a:gd name="connsiteX19" fmla="*/ 291844 w 3024845"/>
                <a:gd name="connsiteY19" fmla="*/ 254279 h 689379"/>
                <a:gd name="connsiteX20" fmla="*/ 291844 w 3024845"/>
                <a:gd name="connsiteY20" fmla="*/ 263737 h 689379"/>
                <a:gd name="connsiteX21" fmla="*/ 336431 w 3024845"/>
                <a:gd name="connsiteY21" fmla="*/ 263737 h 689379"/>
                <a:gd name="connsiteX22" fmla="*/ 336431 w 3024845"/>
                <a:gd name="connsiteY22" fmla="*/ 264818 h 689379"/>
                <a:gd name="connsiteX23" fmla="*/ 336431 w 3024845"/>
                <a:gd name="connsiteY23" fmla="*/ 272384 h 689379"/>
                <a:gd name="connsiteX24" fmla="*/ 338457 w 3024845"/>
                <a:gd name="connsiteY24" fmla="*/ 272384 h 689379"/>
                <a:gd name="connsiteX25" fmla="*/ 352644 w 3024845"/>
                <a:gd name="connsiteY25" fmla="*/ 272384 h 689379"/>
                <a:gd name="connsiteX26" fmla="*/ 352644 w 3024845"/>
                <a:gd name="connsiteY26" fmla="*/ 242119 h 689379"/>
                <a:gd name="connsiteX27" fmla="*/ 397231 w 3024845"/>
                <a:gd name="connsiteY27" fmla="*/ 242119 h 689379"/>
                <a:gd name="connsiteX28" fmla="*/ 397231 w 3024845"/>
                <a:gd name="connsiteY28" fmla="*/ 240768 h 689379"/>
                <a:gd name="connsiteX29" fmla="*/ 397231 w 3024845"/>
                <a:gd name="connsiteY29" fmla="*/ 231310 h 689379"/>
                <a:gd name="connsiteX30" fmla="*/ 398245 w 3024845"/>
                <a:gd name="connsiteY30" fmla="*/ 231310 h 689379"/>
                <a:gd name="connsiteX31" fmla="*/ 405338 w 3024845"/>
                <a:gd name="connsiteY31" fmla="*/ 231310 h 689379"/>
                <a:gd name="connsiteX32" fmla="*/ 405338 w 3024845"/>
                <a:gd name="connsiteY32" fmla="*/ 229419 h 689379"/>
                <a:gd name="connsiteX33" fmla="*/ 405338 w 3024845"/>
                <a:gd name="connsiteY33" fmla="*/ 216178 h 689379"/>
                <a:gd name="connsiteX34" fmla="*/ 406098 w 3024845"/>
                <a:gd name="connsiteY34" fmla="*/ 216178 h 689379"/>
                <a:gd name="connsiteX35" fmla="*/ 411418 w 3024845"/>
                <a:gd name="connsiteY35" fmla="*/ 216178 h 689379"/>
                <a:gd name="connsiteX36" fmla="*/ 411418 w 3024845"/>
                <a:gd name="connsiteY36" fmla="*/ 215097 h 689379"/>
                <a:gd name="connsiteX37" fmla="*/ 411418 w 3024845"/>
                <a:gd name="connsiteY37" fmla="*/ 207530 h 689379"/>
                <a:gd name="connsiteX38" fmla="*/ 413445 w 3024845"/>
                <a:gd name="connsiteY38" fmla="*/ 207530 h 689379"/>
                <a:gd name="connsiteX39" fmla="*/ 427632 w 3024845"/>
                <a:gd name="connsiteY39" fmla="*/ 207530 h 689379"/>
                <a:gd name="connsiteX40" fmla="*/ 427632 w 3024845"/>
                <a:gd name="connsiteY40" fmla="*/ 208611 h 689379"/>
                <a:gd name="connsiteX41" fmla="*/ 427632 w 3024845"/>
                <a:gd name="connsiteY41" fmla="*/ 216178 h 689379"/>
                <a:gd name="connsiteX42" fmla="*/ 449925 w 3024845"/>
                <a:gd name="connsiteY42" fmla="*/ 216178 h 689379"/>
                <a:gd name="connsiteX43" fmla="*/ 449925 w 3024845"/>
                <a:gd name="connsiteY43" fmla="*/ 214286 h 689379"/>
                <a:gd name="connsiteX44" fmla="*/ 449925 w 3024845"/>
                <a:gd name="connsiteY44" fmla="*/ 201045 h 689379"/>
                <a:gd name="connsiteX45" fmla="*/ 451699 w 3024845"/>
                <a:gd name="connsiteY45" fmla="*/ 201045 h 689379"/>
                <a:gd name="connsiteX46" fmla="*/ 464112 w 3024845"/>
                <a:gd name="connsiteY46" fmla="*/ 201045 h 689379"/>
                <a:gd name="connsiteX47" fmla="*/ 464112 w 3024845"/>
                <a:gd name="connsiteY47" fmla="*/ 224825 h 689379"/>
                <a:gd name="connsiteX48" fmla="*/ 465126 w 3024845"/>
                <a:gd name="connsiteY48" fmla="*/ 224825 h 689379"/>
                <a:gd name="connsiteX49" fmla="*/ 472219 w 3024845"/>
                <a:gd name="connsiteY49" fmla="*/ 224825 h 689379"/>
                <a:gd name="connsiteX50" fmla="*/ 472219 w 3024845"/>
                <a:gd name="connsiteY50" fmla="*/ 223744 h 689379"/>
                <a:gd name="connsiteX51" fmla="*/ 472219 w 3024845"/>
                <a:gd name="connsiteY51" fmla="*/ 216178 h 689379"/>
                <a:gd name="connsiteX52" fmla="*/ 473992 w 3024845"/>
                <a:gd name="connsiteY52" fmla="*/ 216178 h 689379"/>
                <a:gd name="connsiteX53" fmla="*/ 486406 w 3024845"/>
                <a:gd name="connsiteY53" fmla="*/ 216178 h 689379"/>
                <a:gd name="connsiteX54" fmla="*/ 486406 w 3024845"/>
                <a:gd name="connsiteY54" fmla="*/ 242119 h 689379"/>
                <a:gd name="connsiteX55" fmla="*/ 488433 w 3024845"/>
                <a:gd name="connsiteY55" fmla="*/ 242119 h 689379"/>
                <a:gd name="connsiteX56" fmla="*/ 502619 w 3024845"/>
                <a:gd name="connsiteY56" fmla="*/ 242119 h 689379"/>
                <a:gd name="connsiteX57" fmla="*/ 502619 w 3024845"/>
                <a:gd name="connsiteY57" fmla="*/ 243740 h 689379"/>
                <a:gd name="connsiteX58" fmla="*/ 502619 w 3024845"/>
                <a:gd name="connsiteY58" fmla="*/ 255090 h 689379"/>
                <a:gd name="connsiteX59" fmla="*/ 503379 w 3024845"/>
                <a:gd name="connsiteY59" fmla="*/ 255090 h 689379"/>
                <a:gd name="connsiteX60" fmla="*/ 508700 w 3024845"/>
                <a:gd name="connsiteY60" fmla="*/ 255090 h 689379"/>
                <a:gd name="connsiteX61" fmla="*/ 508700 w 3024845"/>
                <a:gd name="connsiteY61" fmla="*/ 254279 h 689379"/>
                <a:gd name="connsiteX62" fmla="*/ 508700 w 3024845"/>
                <a:gd name="connsiteY62" fmla="*/ 248604 h 689379"/>
                <a:gd name="connsiteX63" fmla="*/ 539100 w 3024845"/>
                <a:gd name="connsiteY63" fmla="*/ 248604 h 689379"/>
                <a:gd name="connsiteX64" fmla="*/ 539100 w 3024845"/>
                <a:gd name="connsiteY64" fmla="*/ 272384 h 689379"/>
                <a:gd name="connsiteX65" fmla="*/ 540113 w 3024845"/>
                <a:gd name="connsiteY65" fmla="*/ 272384 h 689379"/>
                <a:gd name="connsiteX66" fmla="*/ 547207 w 3024845"/>
                <a:gd name="connsiteY66" fmla="*/ 272384 h 689379"/>
                <a:gd name="connsiteX67" fmla="*/ 547207 w 3024845"/>
                <a:gd name="connsiteY67" fmla="*/ 273465 h 689379"/>
                <a:gd name="connsiteX68" fmla="*/ 547207 w 3024845"/>
                <a:gd name="connsiteY68" fmla="*/ 281031 h 689379"/>
                <a:gd name="connsiteX69" fmla="*/ 547967 w 3024845"/>
                <a:gd name="connsiteY69" fmla="*/ 281031 h 689379"/>
                <a:gd name="connsiteX70" fmla="*/ 553287 w 3024845"/>
                <a:gd name="connsiteY70" fmla="*/ 281031 h 689379"/>
                <a:gd name="connsiteX71" fmla="*/ 553287 w 3024845"/>
                <a:gd name="connsiteY71" fmla="*/ 278869 h 689379"/>
                <a:gd name="connsiteX72" fmla="*/ 553287 w 3024845"/>
                <a:gd name="connsiteY72" fmla="*/ 263737 h 689379"/>
                <a:gd name="connsiteX73" fmla="*/ 554300 w 3024845"/>
                <a:gd name="connsiteY73" fmla="*/ 263737 h 689379"/>
                <a:gd name="connsiteX74" fmla="*/ 561394 w 3024845"/>
                <a:gd name="connsiteY74" fmla="*/ 263737 h 689379"/>
                <a:gd name="connsiteX75" fmla="*/ 561394 w 3024845"/>
                <a:gd name="connsiteY75" fmla="*/ 264818 h 689379"/>
                <a:gd name="connsiteX76" fmla="*/ 561394 w 3024845"/>
                <a:gd name="connsiteY76" fmla="*/ 272384 h 689379"/>
                <a:gd name="connsiteX77" fmla="*/ 566714 w 3024845"/>
                <a:gd name="connsiteY77" fmla="*/ 270391 h 689379"/>
                <a:gd name="connsiteX78" fmla="*/ 567474 w 3024845"/>
                <a:gd name="connsiteY78" fmla="*/ 269411 h 689379"/>
                <a:gd name="connsiteX79" fmla="*/ 567474 w 3024845"/>
                <a:gd name="connsiteY79" fmla="*/ 263737 h 689379"/>
                <a:gd name="connsiteX80" fmla="*/ 605981 w 3024845"/>
                <a:gd name="connsiteY80" fmla="*/ 263737 h 689379"/>
                <a:gd name="connsiteX81" fmla="*/ 605981 w 3024845"/>
                <a:gd name="connsiteY81" fmla="*/ 287516 h 689379"/>
                <a:gd name="connsiteX82" fmla="*/ 608007 w 3024845"/>
                <a:gd name="connsiteY82" fmla="*/ 287516 h 689379"/>
                <a:gd name="connsiteX83" fmla="*/ 622194 w 3024845"/>
                <a:gd name="connsiteY83" fmla="*/ 287516 h 689379"/>
                <a:gd name="connsiteX84" fmla="*/ 622194 w 3024845"/>
                <a:gd name="connsiteY84" fmla="*/ 288597 h 689379"/>
                <a:gd name="connsiteX85" fmla="*/ 622194 w 3024845"/>
                <a:gd name="connsiteY85" fmla="*/ 296163 h 689379"/>
                <a:gd name="connsiteX86" fmla="*/ 623968 w 3024845"/>
                <a:gd name="connsiteY86" fmla="*/ 296163 h 689379"/>
                <a:gd name="connsiteX87" fmla="*/ 636381 w 3024845"/>
                <a:gd name="connsiteY87" fmla="*/ 296163 h 689379"/>
                <a:gd name="connsiteX88" fmla="*/ 636381 w 3024845"/>
                <a:gd name="connsiteY88" fmla="*/ 272384 h 689379"/>
                <a:gd name="connsiteX89" fmla="*/ 637394 w 3024845"/>
                <a:gd name="connsiteY89" fmla="*/ 272384 h 689379"/>
                <a:gd name="connsiteX90" fmla="*/ 644488 w 3024845"/>
                <a:gd name="connsiteY90" fmla="*/ 272384 h 689379"/>
                <a:gd name="connsiteX91" fmla="*/ 644488 w 3024845"/>
                <a:gd name="connsiteY91" fmla="*/ 239957 h 689379"/>
                <a:gd name="connsiteX92" fmla="*/ 645501 w 3024845"/>
                <a:gd name="connsiteY92" fmla="*/ 239957 h 689379"/>
                <a:gd name="connsiteX93" fmla="*/ 652595 w 3024845"/>
                <a:gd name="connsiteY93" fmla="*/ 239957 h 689379"/>
                <a:gd name="connsiteX94" fmla="*/ 652595 w 3024845"/>
                <a:gd name="connsiteY94" fmla="*/ 238066 h 689379"/>
                <a:gd name="connsiteX95" fmla="*/ 652595 w 3024845"/>
                <a:gd name="connsiteY95" fmla="*/ 224825 h 689379"/>
                <a:gd name="connsiteX96" fmla="*/ 651328 w 3024845"/>
                <a:gd name="connsiteY96" fmla="*/ 223203 h 689379"/>
                <a:gd name="connsiteX97" fmla="*/ 656648 w 3024845"/>
                <a:gd name="connsiteY97" fmla="*/ 211854 h 689379"/>
                <a:gd name="connsiteX98" fmla="*/ 664755 w 3024845"/>
                <a:gd name="connsiteY98" fmla="*/ 239957 h 689379"/>
                <a:gd name="connsiteX99" fmla="*/ 665515 w 3024845"/>
                <a:gd name="connsiteY99" fmla="*/ 239957 h 689379"/>
                <a:gd name="connsiteX100" fmla="*/ 670835 w 3024845"/>
                <a:gd name="connsiteY100" fmla="*/ 239957 h 689379"/>
                <a:gd name="connsiteX101" fmla="*/ 670835 w 3024845"/>
                <a:gd name="connsiteY101" fmla="*/ 134030 h 689379"/>
                <a:gd name="connsiteX102" fmla="*/ 672355 w 3024845"/>
                <a:gd name="connsiteY102" fmla="*/ 134030 h 689379"/>
                <a:gd name="connsiteX103" fmla="*/ 682995 w 3024845"/>
                <a:gd name="connsiteY103" fmla="*/ 134030 h 689379"/>
                <a:gd name="connsiteX104" fmla="*/ 682995 w 3024845"/>
                <a:gd name="connsiteY104" fmla="*/ 86471 h 689379"/>
                <a:gd name="connsiteX105" fmla="*/ 709342 w 3024845"/>
                <a:gd name="connsiteY105" fmla="*/ 86471 h 689379"/>
                <a:gd name="connsiteX106" fmla="*/ 709342 w 3024845"/>
                <a:gd name="connsiteY106" fmla="*/ 64853 h 689379"/>
                <a:gd name="connsiteX107" fmla="*/ 743796 w 3024845"/>
                <a:gd name="connsiteY107" fmla="*/ 64853 h 689379"/>
                <a:gd name="connsiteX108" fmla="*/ 743796 w 3024845"/>
                <a:gd name="connsiteY108" fmla="*/ 67285 h 689379"/>
                <a:gd name="connsiteX109" fmla="*/ 743796 w 3024845"/>
                <a:gd name="connsiteY109" fmla="*/ 84309 h 689379"/>
                <a:gd name="connsiteX110" fmla="*/ 746076 w 3024845"/>
                <a:gd name="connsiteY110" fmla="*/ 84309 h 689379"/>
                <a:gd name="connsiteX111" fmla="*/ 762036 w 3024845"/>
                <a:gd name="connsiteY111" fmla="*/ 84309 h 689379"/>
                <a:gd name="connsiteX112" fmla="*/ 762036 w 3024845"/>
                <a:gd name="connsiteY112" fmla="*/ 131868 h 689379"/>
                <a:gd name="connsiteX113" fmla="*/ 763049 w 3024845"/>
                <a:gd name="connsiteY113" fmla="*/ 131868 h 689379"/>
                <a:gd name="connsiteX114" fmla="*/ 770143 w 3024845"/>
                <a:gd name="connsiteY114" fmla="*/ 131868 h 689379"/>
                <a:gd name="connsiteX115" fmla="*/ 784330 w 3024845"/>
                <a:gd name="connsiteY115" fmla="*/ 136192 h 689379"/>
                <a:gd name="connsiteX116" fmla="*/ 784330 w 3024845"/>
                <a:gd name="connsiteY116" fmla="*/ 175104 h 689379"/>
                <a:gd name="connsiteX117" fmla="*/ 785343 w 3024845"/>
                <a:gd name="connsiteY117" fmla="*/ 175104 h 689379"/>
                <a:gd name="connsiteX118" fmla="*/ 792436 w 3024845"/>
                <a:gd name="connsiteY118" fmla="*/ 175104 h 689379"/>
                <a:gd name="connsiteX119" fmla="*/ 792436 w 3024845"/>
                <a:gd name="connsiteY119" fmla="*/ 176725 h 689379"/>
                <a:gd name="connsiteX120" fmla="*/ 792436 w 3024845"/>
                <a:gd name="connsiteY120" fmla="*/ 188074 h 689379"/>
                <a:gd name="connsiteX121" fmla="*/ 794463 w 3024845"/>
                <a:gd name="connsiteY121" fmla="*/ 188074 h 689379"/>
                <a:gd name="connsiteX122" fmla="*/ 808650 w 3024845"/>
                <a:gd name="connsiteY122" fmla="*/ 188074 h 689379"/>
                <a:gd name="connsiteX123" fmla="*/ 814730 w 3024845"/>
                <a:gd name="connsiteY123" fmla="*/ 194560 h 689379"/>
                <a:gd name="connsiteX124" fmla="*/ 814730 w 3024845"/>
                <a:gd name="connsiteY124" fmla="*/ 216178 h 689379"/>
                <a:gd name="connsiteX125" fmla="*/ 817010 w 3024845"/>
                <a:gd name="connsiteY125" fmla="*/ 216178 h 689379"/>
                <a:gd name="connsiteX126" fmla="*/ 832970 w 3024845"/>
                <a:gd name="connsiteY126" fmla="*/ 216178 h 689379"/>
                <a:gd name="connsiteX127" fmla="*/ 832970 w 3024845"/>
                <a:gd name="connsiteY127" fmla="*/ 217258 h 689379"/>
                <a:gd name="connsiteX128" fmla="*/ 832970 w 3024845"/>
                <a:gd name="connsiteY128" fmla="*/ 224825 h 689379"/>
                <a:gd name="connsiteX129" fmla="*/ 834237 w 3024845"/>
                <a:gd name="connsiteY129" fmla="*/ 224825 h 689379"/>
                <a:gd name="connsiteX130" fmla="*/ 843104 w 3024845"/>
                <a:gd name="connsiteY130" fmla="*/ 224825 h 689379"/>
                <a:gd name="connsiteX131" fmla="*/ 843104 w 3024845"/>
                <a:gd name="connsiteY131" fmla="*/ 226986 h 689379"/>
                <a:gd name="connsiteX132" fmla="*/ 843104 w 3024845"/>
                <a:gd name="connsiteY132" fmla="*/ 242119 h 689379"/>
                <a:gd name="connsiteX133" fmla="*/ 847157 w 3024845"/>
                <a:gd name="connsiteY133" fmla="*/ 240227 h 689379"/>
                <a:gd name="connsiteX134" fmla="*/ 847157 w 3024845"/>
                <a:gd name="connsiteY134" fmla="*/ 226986 h 689379"/>
                <a:gd name="connsiteX135" fmla="*/ 848170 w 3024845"/>
                <a:gd name="connsiteY135" fmla="*/ 226986 h 689379"/>
                <a:gd name="connsiteX136" fmla="*/ 855264 w 3024845"/>
                <a:gd name="connsiteY136" fmla="*/ 226986 h 689379"/>
                <a:gd name="connsiteX137" fmla="*/ 855264 w 3024845"/>
                <a:gd name="connsiteY137" fmla="*/ 228608 h 689379"/>
                <a:gd name="connsiteX138" fmla="*/ 855264 w 3024845"/>
                <a:gd name="connsiteY138" fmla="*/ 239957 h 689379"/>
                <a:gd name="connsiteX139" fmla="*/ 856024 w 3024845"/>
                <a:gd name="connsiteY139" fmla="*/ 239957 h 689379"/>
                <a:gd name="connsiteX140" fmla="*/ 861344 w 3024845"/>
                <a:gd name="connsiteY140" fmla="*/ 239957 h 689379"/>
                <a:gd name="connsiteX141" fmla="*/ 909984 w 3024845"/>
                <a:gd name="connsiteY141" fmla="*/ 235634 h 689379"/>
                <a:gd name="connsiteX142" fmla="*/ 909984 w 3024845"/>
                <a:gd name="connsiteY142" fmla="*/ 236985 h 689379"/>
                <a:gd name="connsiteX143" fmla="*/ 909984 w 3024845"/>
                <a:gd name="connsiteY143" fmla="*/ 246442 h 689379"/>
                <a:gd name="connsiteX144" fmla="*/ 910744 w 3024845"/>
                <a:gd name="connsiteY144" fmla="*/ 246442 h 689379"/>
                <a:gd name="connsiteX145" fmla="*/ 916065 w 3024845"/>
                <a:gd name="connsiteY145" fmla="*/ 246442 h 689379"/>
                <a:gd name="connsiteX146" fmla="*/ 916065 w 3024845"/>
                <a:gd name="connsiteY146" fmla="*/ 248604 h 689379"/>
                <a:gd name="connsiteX147" fmla="*/ 916065 w 3024845"/>
                <a:gd name="connsiteY147" fmla="*/ 263737 h 689379"/>
                <a:gd name="connsiteX148" fmla="*/ 918091 w 3024845"/>
                <a:gd name="connsiteY148" fmla="*/ 262386 h 689379"/>
                <a:gd name="connsiteX149" fmla="*/ 932278 w 3024845"/>
                <a:gd name="connsiteY149" fmla="*/ 252928 h 689379"/>
                <a:gd name="connsiteX150" fmla="*/ 938358 w 3024845"/>
                <a:gd name="connsiteY150" fmla="*/ 211854 h 689379"/>
                <a:gd name="connsiteX151" fmla="*/ 939118 w 3024845"/>
                <a:gd name="connsiteY151" fmla="*/ 211584 h 689379"/>
                <a:gd name="connsiteX152" fmla="*/ 944438 w 3024845"/>
                <a:gd name="connsiteY152" fmla="*/ 209692 h 689379"/>
                <a:gd name="connsiteX153" fmla="*/ 946465 w 3024845"/>
                <a:gd name="connsiteY153" fmla="*/ 140515 h 689379"/>
                <a:gd name="connsiteX154" fmla="*/ 948492 w 3024845"/>
                <a:gd name="connsiteY154" fmla="*/ 209692 h 689379"/>
                <a:gd name="connsiteX155" fmla="*/ 949252 w 3024845"/>
                <a:gd name="connsiteY155" fmla="*/ 209962 h 689379"/>
                <a:gd name="connsiteX156" fmla="*/ 954572 w 3024845"/>
                <a:gd name="connsiteY156" fmla="*/ 211854 h 689379"/>
                <a:gd name="connsiteX157" fmla="*/ 954572 w 3024845"/>
                <a:gd name="connsiteY157" fmla="*/ 125383 h 689379"/>
                <a:gd name="connsiteX158" fmla="*/ 958625 w 3024845"/>
                <a:gd name="connsiteY158" fmla="*/ 92956 h 689379"/>
                <a:gd name="connsiteX159" fmla="*/ 997132 w 3024845"/>
                <a:gd name="connsiteY159" fmla="*/ 92956 h 689379"/>
                <a:gd name="connsiteX160" fmla="*/ 997132 w 3024845"/>
                <a:gd name="connsiteY160" fmla="*/ 125383 h 689379"/>
                <a:gd name="connsiteX161" fmla="*/ 997892 w 3024845"/>
                <a:gd name="connsiteY161" fmla="*/ 125383 h 689379"/>
                <a:gd name="connsiteX162" fmla="*/ 1003212 w 3024845"/>
                <a:gd name="connsiteY162" fmla="*/ 125383 h 689379"/>
                <a:gd name="connsiteX163" fmla="*/ 1003212 w 3024845"/>
                <a:gd name="connsiteY163" fmla="*/ 43235 h 689379"/>
                <a:gd name="connsiteX164" fmla="*/ 1004986 w 3024845"/>
                <a:gd name="connsiteY164" fmla="*/ 43235 h 689379"/>
                <a:gd name="connsiteX165" fmla="*/ 1017399 w 3024845"/>
                <a:gd name="connsiteY165" fmla="*/ 43235 h 689379"/>
                <a:gd name="connsiteX166" fmla="*/ 1017399 w 3024845"/>
                <a:gd name="connsiteY166" fmla="*/ 41344 h 689379"/>
                <a:gd name="connsiteX167" fmla="*/ 1017399 w 3024845"/>
                <a:gd name="connsiteY167" fmla="*/ 28103 h 689379"/>
                <a:gd name="connsiteX168" fmla="*/ 1039693 w 3024845"/>
                <a:gd name="connsiteY168" fmla="*/ 28103 h 689379"/>
                <a:gd name="connsiteX169" fmla="*/ 1039693 w 3024845"/>
                <a:gd name="connsiteY169" fmla="*/ 27022 h 689379"/>
                <a:gd name="connsiteX170" fmla="*/ 1039693 w 3024845"/>
                <a:gd name="connsiteY170" fmla="*/ 19456 h 689379"/>
                <a:gd name="connsiteX171" fmla="*/ 1041466 w 3024845"/>
                <a:gd name="connsiteY171" fmla="*/ 19456 h 689379"/>
                <a:gd name="connsiteX172" fmla="*/ 1053880 w 3024845"/>
                <a:gd name="connsiteY172" fmla="*/ 19456 h 689379"/>
                <a:gd name="connsiteX173" fmla="*/ 1053880 w 3024845"/>
                <a:gd name="connsiteY173" fmla="*/ 20537 h 689379"/>
                <a:gd name="connsiteX174" fmla="*/ 1053880 w 3024845"/>
                <a:gd name="connsiteY174" fmla="*/ 28103 h 689379"/>
                <a:gd name="connsiteX175" fmla="*/ 1054640 w 3024845"/>
                <a:gd name="connsiteY175" fmla="*/ 28103 h 689379"/>
                <a:gd name="connsiteX176" fmla="*/ 1059960 w 3024845"/>
                <a:gd name="connsiteY176" fmla="*/ 28103 h 689379"/>
                <a:gd name="connsiteX177" fmla="*/ 1070093 w 3024845"/>
                <a:gd name="connsiteY177" fmla="*/ 23779 h 689379"/>
                <a:gd name="connsiteX178" fmla="*/ 1074146 w 3024845"/>
                <a:gd name="connsiteY178" fmla="*/ 27022 h 689379"/>
                <a:gd name="connsiteX179" fmla="*/ 1074146 w 3024845"/>
                <a:gd name="connsiteY179" fmla="*/ 19456 h 689379"/>
                <a:gd name="connsiteX180" fmla="*/ 1076426 w 3024845"/>
                <a:gd name="connsiteY180" fmla="*/ 19456 h 689379"/>
                <a:gd name="connsiteX181" fmla="*/ 1092387 w 3024845"/>
                <a:gd name="connsiteY181" fmla="*/ 19456 h 689379"/>
                <a:gd name="connsiteX182" fmla="*/ 1092387 w 3024845"/>
                <a:gd name="connsiteY182" fmla="*/ 20537 h 689379"/>
                <a:gd name="connsiteX183" fmla="*/ 1092387 w 3024845"/>
                <a:gd name="connsiteY183" fmla="*/ 28103 h 689379"/>
                <a:gd name="connsiteX184" fmla="*/ 1122787 w 3024845"/>
                <a:gd name="connsiteY184" fmla="*/ 28103 h 689379"/>
                <a:gd name="connsiteX185" fmla="*/ 1122787 w 3024845"/>
                <a:gd name="connsiteY185" fmla="*/ 29724 h 689379"/>
                <a:gd name="connsiteX186" fmla="*/ 1122787 w 3024845"/>
                <a:gd name="connsiteY186" fmla="*/ 41074 h 689379"/>
                <a:gd name="connsiteX187" fmla="*/ 1149134 w 3024845"/>
                <a:gd name="connsiteY187" fmla="*/ 41074 h 689379"/>
                <a:gd name="connsiteX188" fmla="*/ 1149134 w 3024845"/>
                <a:gd name="connsiteY188" fmla="*/ 71338 h 689379"/>
                <a:gd name="connsiteX189" fmla="*/ 1149894 w 3024845"/>
                <a:gd name="connsiteY189" fmla="*/ 71338 h 689379"/>
                <a:gd name="connsiteX190" fmla="*/ 1155214 w 3024845"/>
                <a:gd name="connsiteY190" fmla="*/ 71338 h 689379"/>
                <a:gd name="connsiteX191" fmla="*/ 1155214 w 3024845"/>
                <a:gd name="connsiteY191" fmla="*/ 72419 h 689379"/>
                <a:gd name="connsiteX192" fmla="*/ 1155214 w 3024845"/>
                <a:gd name="connsiteY192" fmla="*/ 79986 h 689379"/>
                <a:gd name="connsiteX193" fmla="*/ 1159268 w 3024845"/>
                <a:gd name="connsiteY193" fmla="*/ 110250 h 689379"/>
                <a:gd name="connsiteX194" fmla="*/ 1160028 w 3024845"/>
                <a:gd name="connsiteY194" fmla="*/ 110250 h 689379"/>
                <a:gd name="connsiteX195" fmla="*/ 1165348 w 3024845"/>
                <a:gd name="connsiteY195" fmla="*/ 110250 h 689379"/>
                <a:gd name="connsiteX196" fmla="*/ 1165348 w 3024845"/>
                <a:gd name="connsiteY196" fmla="*/ 111061 h 689379"/>
                <a:gd name="connsiteX197" fmla="*/ 1165348 w 3024845"/>
                <a:gd name="connsiteY197" fmla="*/ 116736 h 689379"/>
                <a:gd name="connsiteX198" fmla="*/ 1166361 w 3024845"/>
                <a:gd name="connsiteY198" fmla="*/ 116736 h 689379"/>
                <a:gd name="connsiteX199" fmla="*/ 1173454 w 3024845"/>
                <a:gd name="connsiteY199" fmla="*/ 116736 h 689379"/>
                <a:gd name="connsiteX200" fmla="*/ 1173454 w 3024845"/>
                <a:gd name="connsiteY200" fmla="*/ 147001 h 689379"/>
                <a:gd name="connsiteX201" fmla="*/ 1175481 w 3024845"/>
                <a:gd name="connsiteY201" fmla="*/ 147001 h 689379"/>
                <a:gd name="connsiteX202" fmla="*/ 1189668 w 3024845"/>
                <a:gd name="connsiteY202" fmla="*/ 147001 h 689379"/>
                <a:gd name="connsiteX203" fmla="*/ 1189668 w 3024845"/>
                <a:gd name="connsiteY203" fmla="*/ 170780 h 689379"/>
                <a:gd name="connsiteX204" fmla="*/ 1191695 w 3024845"/>
                <a:gd name="connsiteY204" fmla="*/ 172401 h 689379"/>
                <a:gd name="connsiteX205" fmla="*/ 1191695 w 3024845"/>
                <a:gd name="connsiteY205" fmla="*/ 183751 h 689379"/>
                <a:gd name="connsiteX206" fmla="*/ 1192455 w 3024845"/>
                <a:gd name="connsiteY206" fmla="*/ 183751 h 689379"/>
                <a:gd name="connsiteX207" fmla="*/ 1197775 w 3024845"/>
                <a:gd name="connsiteY207" fmla="*/ 183751 h 689379"/>
                <a:gd name="connsiteX208" fmla="*/ 1197775 w 3024845"/>
                <a:gd name="connsiteY208" fmla="*/ 207530 h 689379"/>
                <a:gd name="connsiteX209" fmla="*/ 1199041 w 3024845"/>
                <a:gd name="connsiteY209" fmla="*/ 207530 h 689379"/>
                <a:gd name="connsiteX210" fmla="*/ 1207908 w 3024845"/>
                <a:gd name="connsiteY210" fmla="*/ 207530 h 689379"/>
                <a:gd name="connsiteX211" fmla="*/ 1209935 w 3024845"/>
                <a:gd name="connsiteY211" fmla="*/ 211584 h 689379"/>
                <a:gd name="connsiteX212" fmla="*/ 1209935 w 3024845"/>
                <a:gd name="connsiteY212" fmla="*/ 224825 h 689379"/>
                <a:gd name="connsiteX213" fmla="*/ 1211455 w 3024845"/>
                <a:gd name="connsiteY213" fmla="*/ 222933 h 689379"/>
                <a:gd name="connsiteX214" fmla="*/ 1222095 w 3024845"/>
                <a:gd name="connsiteY214" fmla="*/ 209692 h 689379"/>
                <a:gd name="connsiteX215" fmla="*/ 1250469 w 3024845"/>
                <a:gd name="connsiteY215" fmla="*/ 209692 h 689379"/>
                <a:gd name="connsiteX216" fmla="*/ 1250469 w 3024845"/>
                <a:gd name="connsiteY216" fmla="*/ 296163 h 689379"/>
                <a:gd name="connsiteX217" fmla="*/ 1251229 w 3024845"/>
                <a:gd name="connsiteY217" fmla="*/ 296163 h 689379"/>
                <a:gd name="connsiteX218" fmla="*/ 1256549 w 3024845"/>
                <a:gd name="connsiteY218" fmla="*/ 296163 h 689379"/>
                <a:gd name="connsiteX219" fmla="*/ 1257309 w 3024845"/>
                <a:gd name="connsiteY219" fmla="*/ 294812 h 689379"/>
                <a:gd name="connsiteX220" fmla="*/ 1262629 w 3024845"/>
                <a:gd name="connsiteY220" fmla="*/ 285354 h 689379"/>
                <a:gd name="connsiteX221" fmla="*/ 1262629 w 3024845"/>
                <a:gd name="connsiteY221" fmla="*/ 287246 h 689379"/>
                <a:gd name="connsiteX222" fmla="*/ 1262629 w 3024845"/>
                <a:gd name="connsiteY222" fmla="*/ 300487 h 689379"/>
                <a:gd name="connsiteX223" fmla="*/ 1266682 w 3024845"/>
                <a:gd name="connsiteY223" fmla="*/ 255090 h 689379"/>
                <a:gd name="connsiteX224" fmla="*/ 1267442 w 3024845"/>
                <a:gd name="connsiteY224" fmla="*/ 255090 h 689379"/>
                <a:gd name="connsiteX225" fmla="*/ 1272762 w 3024845"/>
                <a:gd name="connsiteY225" fmla="*/ 255090 h 689379"/>
                <a:gd name="connsiteX226" fmla="*/ 1272762 w 3024845"/>
                <a:gd name="connsiteY226" fmla="*/ 190236 h 689379"/>
                <a:gd name="connsiteX227" fmla="*/ 1273776 w 3024845"/>
                <a:gd name="connsiteY227" fmla="*/ 190236 h 689379"/>
                <a:gd name="connsiteX228" fmla="*/ 1280869 w 3024845"/>
                <a:gd name="connsiteY228" fmla="*/ 190236 h 689379"/>
                <a:gd name="connsiteX229" fmla="*/ 1293029 w 3024845"/>
                <a:gd name="connsiteY229" fmla="*/ 147001 h 689379"/>
                <a:gd name="connsiteX230" fmla="*/ 1294296 w 3024845"/>
                <a:gd name="connsiteY230" fmla="*/ 147001 h 689379"/>
                <a:gd name="connsiteX231" fmla="*/ 1303163 w 3024845"/>
                <a:gd name="connsiteY231" fmla="*/ 147001 h 689379"/>
                <a:gd name="connsiteX232" fmla="*/ 1313296 w 3024845"/>
                <a:gd name="connsiteY232" fmla="*/ 190236 h 689379"/>
                <a:gd name="connsiteX233" fmla="*/ 1314309 w 3024845"/>
                <a:gd name="connsiteY233" fmla="*/ 190236 h 689379"/>
                <a:gd name="connsiteX234" fmla="*/ 1321403 w 3024845"/>
                <a:gd name="connsiteY234" fmla="*/ 190236 h 689379"/>
                <a:gd name="connsiteX235" fmla="*/ 1321403 w 3024845"/>
                <a:gd name="connsiteY235" fmla="*/ 229148 h 689379"/>
                <a:gd name="connsiteX236" fmla="*/ 1323176 w 3024845"/>
                <a:gd name="connsiteY236" fmla="*/ 229148 h 689379"/>
                <a:gd name="connsiteX237" fmla="*/ 1335590 w 3024845"/>
                <a:gd name="connsiteY237" fmla="*/ 229148 h 689379"/>
                <a:gd name="connsiteX238" fmla="*/ 1335590 w 3024845"/>
                <a:gd name="connsiteY238" fmla="*/ 231310 h 689379"/>
                <a:gd name="connsiteX239" fmla="*/ 1335590 w 3024845"/>
                <a:gd name="connsiteY239" fmla="*/ 246442 h 689379"/>
                <a:gd name="connsiteX240" fmla="*/ 1339643 w 3024845"/>
                <a:gd name="connsiteY240" fmla="*/ 244281 h 689379"/>
                <a:gd name="connsiteX241" fmla="*/ 1339643 w 3024845"/>
                <a:gd name="connsiteY241" fmla="*/ 229148 h 689379"/>
                <a:gd name="connsiteX242" fmla="*/ 1341163 w 3024845"/>
                <a:gd name="connsiteY242" fmla="*/ 229148 h 689379"/>
                <a:gd name="connsiteX243" fmla="*/ 1351803 w 3024845"/>
                <a:gd name="connsiteY243" fmla="*/ 229148 h 689379"/>
                <a:gd name="connsiteX244" fmla="*/ 1351803 w 3024845"/>
                <a:gd name="connsiteY244" fmla="*/ 230769 h 689379"/>
                <a:gd name="connsiteX245" fmla="*/ 1351803 w 3024845"/>
                <a:gd name="connsiteY245" fmla="*/ 242119 h 689379"/>
                <a:gd name="connsiteX246" fmla="*/ 1382204 w 3024845"/>
                <a:gd name="connsiteY246" fmla="*/ 242119 h 689379"/>
                <a:gd name="connsiteX247" fmla="*/ 1382204 w 3024845"/>
                <a:gd name="connsiteY247" fmla="*/ 205369 h 689379"/>
                <a:gd name="connsiteX248" fmla="*/ 1383470 w 3024845"/>
                <a:gd name="connsiteY248" fmla="*/ 205369 h 689379"/>
                <a:gd name="connsiteX249" fmla="*/ 1392337 w 3024845"/>
                <a:gd name="connsiteY249" fmla="*/ 205369 h 689379"/>
                <a:gd name="connsiteX250" fmla="*/ 1392337 w 3024845"/>
                <a:gd name="connsiteY250" fmla="*/ 226986 h 689379"/>
                <a:gd name="connsiteX251" fmla="*/ 1394364 w 3024845"/>
                <a:gd name="connsiteY251" fmla="*/ 194560 h 689379"/>
                <a:gd name="connsiteX252" fmla="*/ 1416657 w 3024845"/>
                <a:gd name="connsiteY252" fmla="*/ 194560 h 689379"/>
                <a:gd name="connsiteX253" fmla="*/ 1416657 w 3024845"/>
                <a:gd name="connsiteY253" fmla="*/ 192938 h 689379"/>
                <a:gd name="connsiteX254" fmla="*/ 1416657 w 3024845"/>
                <a:gd name="connsiteY254" fmla="*/ 181589 h 689379"/>
                <a:gd name="connsiteX255" fmla="*/ 1417417 w 3024845"/>
                <a:gd name="connsiteY255" fmla="*/ 181589 h 689379"/>
                <a:gd name="connsiteX256" fmla="*/ 1422737 w 3024845"/>
                <a:gd name="connsiteY256" fmla="*/ 181589 h 689379"/>
                <a:gd name="connsiteX257" fmla="*/ 1422737 w 3024845"/>
                <a:gd name="connsiteY257" fmla="*/ 179698 h 689379"/>
                <a:gd name="connsiteX258" fmla="*/ 1422737 w 3024845"/>
                <a:gd name="connsiteY258" fmla="*/ 166457 h 689379"/>
                <a:gd name="connsiteX259" fmla="*/ 1426791 w 3024845"/>
                <a:gd name="connsiteY259" fmla="*/ 172942 h 689379"/>
                <a:gd name="connsiteX260" fmla="*/ 1429071 w 3024845"/>
                <a:gd name="connsiteY260" fmla="*/ 172942 h 689379"/>
                <a:gd name="connsiteX261" fmla="*/ 1445031 w 3024845"/>
                <a:gd name="connsiteY261" fmla="*/ 172942 h 689379"/>
                <a:gd name="connsiteX262" fmla="*/ 1445031 w 3024845"/>
                <a:gd name="connsiteY262" fmla="*/ 172131 h 689379"/>
                <a:gd name="connsiteX263" fmla="*/ 1445031 w 3024845"/>
                <a:gd name="connsiteY263" fmla="*/ 166457 h 689379"/>
                <a:gd name="connsiteX264" fmla="*/ 1445791 w 3024845"/>
                <a:gd name="connsiteY264" fmla="*/ 166457 h 689379"/>
                <a:gd name="connsiteX265" fmla="*/ 1451111 w 3024845"/>
                <a:gd name="connsiteY265" fmla="*/ 166457 h 689379"/>
                <a:gd name="connsiteX266" fmla="*/ 1451111 w 3024845"/>
                <a:gd name="connsiteY266" fmla="*/ 167808 h 689379"/>
                <a:gd name="connsiteX267" fmla="*/ 1451111 w 3024845"/>
                <a:gd name="connsiteY267" fmla="*/ 177266 h 689379"/>
                <a:gd name="connsiteX268" fmla="*/ 1489618 w 3024845"/>
                <a:gd name="connsiteY268" fmla="*/ 177266 h 689379"/>
                <a:gd name="connsiteX269" fmla="*/ 1489618 w 3024845"/>
                <a:gd name="connsiteY269" fmla="*/ 315619 h 689379"/>
                <a:gd name="connsiteX270" fmla="*/ 1491138 w 3024845"/>
                <a:gd name="connsiteY270" fmla="*/ 315619 h 689379"/>
                <a:gd name="connsiteX271" fmla="*/ 1501778 w 3024845"/>
                <a:gd name="connsiteY271" fmla="*/ 315619 h 689379"/>
                <a:gd name="connsiteX272" fmla="*/ 1501778 w 3024845"/>
                <a:gd name="connsiteY272" fmla="*/ 302649 h 689379"/>
                <a:gd name="connsiteX273" fmla="*/ 1505832 w 3024845"/>
                <a:gd name="connsiteY273" fmla="*/ 302649 h 689379"/>
                <a:gd name="connsiteX274" fmla="*/ 1505832 w 3024845"/>
                <a:gd name="connsiteY274" fmla="*/ 315619 h 689379"/>
                <a:gd name="connsiteX275" fmla="*/ 1536232 w 3024845"/>
                <a:gd name="connsiteY275" fmla="*/ 315619 h 689379"/>
                <a:gd name="connsiteX276" fmla="*/ 1536232 w 3024845"/>
                <a:gd name="connsiteY276" fmla="*/ 285354 h 689379"/>
                <a:gd name="connsiteX277" fmla="*/ 1548392 w 3024845"/>
                <a:gd name="connsiteY277" fmla="*/ 285354 h 689379"/>
                <a:gd name="connsiteX278" fmla="*/ 1560552 w 3024845"/>
                <a:gd name="connsiteY278" fmla="*/ 283193 h 689379"/>
                <a:gd name="connsiteX279" fmla="*/ 1564606 w 3024845"/>
                <a:gd name="connsiteY279" fmla="*/ 285354 h 689379"/>
                <a:gd name="connsiteX280" fmla="*/ 1574739 w 3024845"/>
                <a:gd name="connsiteY280" fmla="*/ 285354 h 689379"/>
                <a:gd name="connsiteX281" fmla="*/ 1574739 w 3024845"/>
                <a:gd name="connsiteY281" fmla="*/ 315619 h 689379"/>
                <a:gd name="connsiteX282" fmla="*/ 1582846 w 3024845"/>
                <a:gd name="connsiteY282" fmla="*/ 315619 h 689379"/>
                <a:gd name="connsiteX283" fmla="*/ 1582846 w 3024845"/>
                <a:gd name="connsiteY283" fmla="*/ 332914 h 689379"/>
                <a:gd name="connsiteX284" fmla="*/ 1592182 w 3024845"/>
                <a:gd name="connsiteY284" fmla="*/ 333819 h 689379"/>
                <a:gd name="connsiteX285" fmla="*/ 1605140 w 3024845"/>
                <a:gd name="connsiteY285" fmla="*/ 333819 h 689379"/>
                <a:gd name="connsiteX286" fmla="*/ 1605140 w 3024845"/>
                <a:gd name="connsiteY286" fmla="*/ 317781 h 689379"/>
                <a:gd name="connsiteX287" fmla="*/ 1673096 w 3024845"/>
                <a:gd name="connsiteY287" fmla="*/ 317781 h 689379"/>
                <a:gd name="connsiteX288" fmla="*/ 1673096 w 3024845"/>
                <a:gd name="connsiteY288" fmla="*/ 232528 h 689379"/>
                <a:gd name="connsiteX289" fmla="*/ 1745104 w 3024845"/>
                <a:gd name="connsiteY289" fmla="*/ 232528 h 689379"/>
                <a:gd name="connsiteX290" fmla="*/ 1745104 w 3024845"/>
                <a:gd name="connsiteY290" fmla="*/ 311296 h 689379"/>
                <a:gd name="connsiteX291" fmla="*/ 1747008 w 3024845"/>
                <a:gd name="connsiteY291" fmla="*/ 311296 h 689379"/>
                <a:gd name="connsiteX292" fmla="*/ 1748250 w 3024845"/>
                <a:gd name="connsiteY292" fmla="*/ 333819 h 689379"/>
                <a:gd name="connsiteX293" fmla="*/ 1757926 w 3024845"/>
                <a:gd name="connsiteY293" fmla="*/ 333819 h 689379"/>
                <a:gd name="connsiteX294" fmla="*/ 1759168 w 3024845"/>
                <a:gd name="connsiteY294" fmla="*/ 311296 h 689379"/>
                <a:gd name="connsiteX295" fmla="*/ 1765248 w 3024845"/>
                <a:gd name="connsiteY295" fmla="*/ 311296 h 689379"/>
                <a:gd name="connsiteX296" fmla="*/ 1766490 w 3024845"/>
                <a:gd name="connsiteY296" fmla="*/ 333819 h 689379"/>
                <a:gd name="connsiteX297" fmla="*/ 1817112 w 3024845"/>
                <a:gd name="connsiteY297" fmla="*/ 333819 h 689379"/>
                <a:gd name="connsiteX298" fmla="*/ 1817112 w 3024845"/>
                <a:gd name="connsiteY298" fmla="*/ 170791 h 689379"/>
                <a:gd name="connsiteX299" fmla="*/ 2014439 w 3024845"/>
                <a:gd name="connsiteY299" fmla="*/ 170791 h 689379"/>
                <a:gd name="connsiteX300" fmla="*/ 2014439 w 3024845"/>
                <a:gd name="connsiteY300" fmla="*/ 333819 h 689379"/>
                <a:gd name="connsiteX301" fmla="*/ 2033136 w 3024845"/>
                <a:gd name="connsiteY301" fmla="*/ 333819 h 689379"/>
                <a:gd name="connsiteX302" fmla="*/ 2033136 w 3024845"/>
                <a:gd name="connsiteY302" fmla="*/ 251126 h 689379"/>
                <a:gd name="connsiteX303" fmla="*/ 2128256 w 3024845"/>
                <a:gd name="connsiteY303" fmla="*/ 251126 h 689379"/>
                <a:gd name="connsiteX304" fmla="*/ 2180720 w 3024845"/>
                <a:gd name="connsiteY304" fmla="*/ 185913 h 689379"/>
                <a:gd name="connsiteX305" fmla="*/ 2245574 w 3024845"/>
                <a:gd name="connsiteY305" fmla="*/ 185913 h 689379"/>
                <a:gd name="connsiteX306" fmla="*/ 2245574 w 3024845"/>
                <a:gd name="connsiteY306" fmla="*/ 261575 h 689379"/>
                <a:gd name="connsiteX307" fmla="*/ 2253681 w 3024845"/>
                <a:gd name="connsiteY307" fmla="*/ 261575 h 689379"/>
                <a:gd name="connsiteX308" fmla="*/ 2255708 w 3024845"/>
                <a:gd name="connsiteY308" fmla="*/ 255090 h 689379"/>
                <a:gd name="connsiteX309" fmla="*/ 2261788 w 3024845"/>
                <a:gd name="connsiteY309" fmla="*/ 255090 h 689379"/>
                <a:gd name="connsiteX310" fmla="*/ 2263815 w 3024845"/>
                <a:gd name="connsiteY310" fmla="*/ 263737 h 689379"/>
                <a:gd name="connsiteX311" fmla="*/ 2275975 w 3024845"/>
                <a:gd name="connsiteY311" fmla="*/ 263737 h 689379"/>
                <a:gd name="connsiteX312" fmla="*/ 2275975 w 3024845"/>
                <a:gd name="connsiteY312" fmla="*/ 257251 h 689379"/>
                <a:gd name="connsiteX313" fmla="*/ 2298268 w 3024845"/>
                <a:gd name="connsiteY313" fmla="*/ 257251 h 689379"/>
                <a:gd name="connsiteX314" fmla="*/ 2298268 w 3024845"/>
                <a:gd name="connsiteY314" fmla="*/ 263737 h 689379"/>
                <a:gd name="connsiteX315" fmla="*/ 2318535 w 3024845"/>
                <a:gd name="connsiteY315" fmla="*/ 263737 h 689379"/>
                <a:gd name="connsiteX316" fmla="*/ 2318535 w 3024845"/>
                <a:gd name="connsiteY316" fmla="*/ 309134 h 689379"/>
                <a:gd name="connsiteX317" fmla="*/ 2332722 w 3024845"/>
                <a:gd name="connsiteY317" fmla="*/ 309134 h 689379"/>
                <a:gd name="connsiteX318" fmla="*/ 2332722 w 3024845"/>
                <a:gd name="connsiteY318" fmla="*/ 296163 h 689379"/>
                <a:gd name="connsiteX319" fmla="*/ 2348936 w 3024845"/>
                <a:gd name="connsiteY319" fmla="*/ 296163 h 689379"/>
                <a:gd name="connsiteX320" fmla="*/ 2348936 w 3024845"/>
                <a:gd name="connsiteY320" fmla="*/ 116736 h 689379"/>
                <a:gd name="connsiteX321" fmla="*/ 2355016 w 3024845"/>
                <a:gd name="connsiteY321" fmla="*/ 110250 h 689379"/>
                <a:gd name="connsiteX322" fmla="*/ 2427977 w 3024845"/>
                <a:gd name="connsiteY322" fmla="*/ 110250 h 689379"/>
                <a:gd name="connsiteX323" fmla="*/ 2427977 w 3024845"/>
                <a:gd name="connsiteY323" fmla="*/ 118898 h 689379"/>
                <a:gd name="connsiteX324" fmla="*/ 2438110 w 3024845"/>
                <a:gd name="connsiteY324" fmla="*/ 118898 h 689379"/>
                <a:gd name="connsiteX325" fmla="*/ 2438110 w 3024845"/>
                <a:gd name="connsiteY325" fmla="*/ 233472 h 689379"/>
                <a:gd name="connsiteX326" fmla="*/ 2460404 w 3024845"/>
                <a:gd name="connsiteY326" fmla="*/ 233472 h 689379"/>
                <a:gd name="connsiteX327" fmla="*/ 2460404 w 3024845"/>
                <a:gd name="connsiteY327" fmla="*/ 166457 h 689379"/>
                <a:gd name="connsiteX328" fmla="*/ 2486751 w 3024845"/>
                <a:gd name="connsiteY328" fmla="*/ 166457 h 689379"/>
                <a:gd name="connsiteX329" fmla="*/ 2490804 w 3024845"/>
                <a:gd name="connsiteY329" fmla="*/ 162133 h 689379"/>
                <a:gd name="connsiteX330" fmla="*/ 2498911 w 3024845"/>
                <a:gd name="connsiteY330" fmla="*/ 162133 h 689379"/>
                <a:gd name="connsiteX331" fmla="*/ 2502964 w 3024845"/>
                <a:gd name="connsiteY331" fmla="*/ 166457 h 689379"/>
                <a:gd name="connsiteX332" fmla="*/ 2525258 w 3024845"/>
                <a:gd name="connsiteY332" fmla="*/ 166457 h 689379"/>
                <a:gd name="connsiteX333" fmla="*/ 2525258 w 3024845"/>
                <a:gd name="connsiteY333" fmla="*/ 49721 h 689379"/>
                <a:gd name="connsiteX334" fmla="*/ 2582005 w 3024845"/>
                <a:gd name="connsiteY334" fmla="*/ 38912 h 689379"/>
                <a:gd name="connsiteX335" fmla="*/ 2582005 w 3024845"/>
                <a:gd name="connsiteY335" fmla="*/ 39993 h 689379"/>
                <a:gd name="connsiteX336" fmla="*/ 2582005 w 3024845"/>
                <a:gd name="connsiteY336" fmla="*/ 47559 h 689379"/>
                <a:gd name="connsiteX337" fmla="*/ 2608352 w 3024845"/>
                <a:gd name="connsiteY337" fmla="*/ 47559 h 689379"/>
                <a:gd name="connsiteX338" fmla="*/ 2608352 w 3024845"/>
                <a:gd name="connsiteY338" fmla="*/ 302649 h 689379"/>
                <a:gd name="connsiteX339" fmla="*/ 2630646 w 3024845"/>
                <a:gd name="connsiteY339" fmla="*/ 302649 h 689379"/>
                <a:gd name="connsiteX340" fmla="*/ 2630646 w 3024845"/>
                <a:gd name="connsiteY340" fmla="*/ 298325 h 689379"/>
                <a:gd name="connsiteX341" fmla="*/ 2642806 w 3024845"/>
                <a:gd name="connsiteY341" fmla="*/ 298325 h 689379"/>
                <a:gd name="connsiteX342" fmla="*/ 2642806 w 3024845"/>
                <a:gd name="connsiteY342" fmla="*/ 302649 h 689379"/>
                <a:gd name="connsiteX343" fmla="*/ 2667126 w 3024845"/>
                <a:gd name="connsiteY343" fmla="*/ 302649 h 689379"/>
                <a:gd name="connsiteX344" fmla="*/ 2667126 w 3024845"/>
                <a:gd name="connsiteY344" fmla="*/ 289678 h 689379"/>
                <a:gd name="connsiteX345" fmla="*/ 2695500 w 3024845"/>
                <a:gd name="connsiteY345" fmla="*/ 289678 h 689379"/>
                <a:gd name="connsiteX346" fmla="*/ 2707660 w 3024845"/>
                <a:gd name="connsiteY346" fmla="*/ 285354 h 689379"/>
                <a:gd name="connsiteX347" fmla="*/ 2727927 w 3024845"/>
                <a:gd name="connsiteY347" fmla="*/ 289678 h 689379"/>
                <a:gd name="connsiteX348" fmla="*/ 2727927 w 3024845"/>
                <a:gd name="connsiteY348" fmla="*/ 272384 h 689379"/>
                <a:gd name="connsiteX349" fmla="*/ 2736034 w 3024845"/>
                <a:gd name="connsiteY349" fmla="*/ 272384 h 689379"/>
                <a:gd name="connsiteX350" fmla="*/ 2736034 w 3024845"/>
                <a:gd name="connsiteY350" fmla="*/ 259413 h 689379"/>
                <a:gd name="connsiteX351" fmla="*/ 2792781 w 3024845"/>
                <a:gd name="connsiteY351" fmla="*/ 259413 h 689379"/>
                <a:gd name="connsiteX352" fmla="*/ 2792781 w 3024845"/>
                <a:gd name="connsiteY352" fmla="*/ 229148 h 689379"/>
                <a:gd name="connsiteX353" fmla="*/ 2811021 w 3024845"/>
                <a:gd name="connsiteY353" fmla="*/ 229148 h 689379"/>
                <a:gd name="connsiteX354" fmla="*/ 2811021 w 3024845"/>
                <a:gd name="connsiteY354" fmla="*/ 222663 h 689379"/>
                <a:gd name="connsiteX355" fmla="*/ 2823181 w 3024845"/>
                <a:gd name="connsiteY355" fmla="*/ 222663 h 689379"/>
                <a:gd name="connsiteX356" fmla="*/ 2823181 w 3024845"/>
                <a:gd name="connsiteY356" fmla="*/ 229148 h 689379"/>
                <a:gd name="connsiteX357" fmla="*/ 2839395 w 3024845"/>
                <a:gd name="connsiteY357" fmla="*/ 229148 h 689379"/>
                <a:gd name="connsiteX358" fmla="*/ 2839395 w 3024845"/>
                <a:gd name="connsiteY358" fmla="*/ 278869 h 689379"/>
                <a:gd name="connsiteX359" fmla="*/ 2871822 w 3024845"/>
                <a:gd name="connsiteY359" fmla="*/ 278869 h 689379"/>
                <a:gd name="connsiteX360" fmla="*/ 2871822 w 3024845"/>
                <a:gd name="connsiteY360" fmla="*/ 252928 h 689379"/>
                <a:gd name="connsiteX361" fmla="*/ 2910329 w 3024845"/>
                <a:gd name="connsiteY361" fmla="*/ 252928 h 689379"/>
                <a:gd name="connsiteX362" fmla="*/ 2910329 w 3024845"/>
                <a:gd name="connsiteY362" fmla="*/ 222663 h 689379"/>
                <a:gd name="connsiteX363" fmla="*/ 2958970 w 3024845"/>
                <a:gd name="connsiteY363" fmla="*/ 222663 h 689379"/>
                <a:gd name="connsiteX364" fmla="*/ 3024845 w 3024845"/>
                <a:gd name="connsiteY364" fmla="*/ 689379 h 689379"/>
                <a:gd name="connsiteX365" fmla="*/ 2054 w 3024845"/>
                <a:gd name="connsiteY365" fmla="*/ 687046 h 689379"/>
                <a:gd name="connsiteX366" fmla="*/ 0 w 3024845"/>
                <a:gd name="connsiteY366" fmla="*/ 252928 h 689379"/>
                <a:gd name="connsiteX367" fmla="*/ 20267 w 3024845"/>
                <a:gd name="connsiteY367" fmla="*/ 252928 h 689379"/>
                <a:gd name="connsiteX368" fmla="*/ 20774 w 3024845"/>
                <a:gd name="connsiteY368" fmla="*/ 251847 h 689379"/>
                <a:gd name="connsiteX369" fmla="*/ 24320 w 3024845"/>
                <a:gd name="connsiteY369" fmla="*/ 244281 h 689379"/>
                <a:gd name="connsiteX370" fmla="*/ 26094 w 3024845"/>
                <a:gd name="connsiteY370" fmla="*/ 244551 h 689379"/>
                <a:gd name="connsiteX371" fmla="*/ 38507 w 3024845"/>
                <a:gd name="connsiteY371" fmla="*/ 246442 h 689379"/>
                <a:gd name="connsiteX372" fmla="*/ 39014 w 3024845"/>
                <a:gd name="connsiteY372" fmla="*/ 247794 h 689379"/>
                <a:gd name="connsiteX373" fmla="*/ 42560 w 3024845"/>
                <a:gd name="connsiteY373" fmla="*/ 257251 h 689379"/>
                <a:gd name="connsiteX374" fmla="*/ 68907 w 3024845"/>
                <a:gd name="connsiteY374" fmla="*/ 259413 h 689379"/>
                <a:gd name="connsiteX375" fmla="*/ 68907 w 3024845"/>
                <a:gd name="connsiteY375" fmla="*/ 136192 h 689379"/>
                <a:gd name="connsiteX376" fmla="*/ 70934 w 3024845"/>
                <a:gd name="connsiteY376" fmla="*/ 136192 h 689379"/>
                <a:gd name="connsiteX377" fmla="*/ 85121 w 3024845"/>
                <a:gd name="connsiteY377" fmla="*/ 136192 h 689379"/>
                <a:gd name="connsiteX378" fmla="*/ 85121 w 3024845"/>
                <a:gd name="connsiteY378" fmla="*/ 0 h 689379"/>
                <a:gd name="connsiteX379" fmla="*/ 86894 w 3024845"/>
                <a:gd name="connsiteY379" fmla="*/ 0 h 689379"/>
                <a:gd name="connsiteX380" fmla="*/ 99308 w 3024845"/>
                <a:gd name="connsiteY380" fmla="*/ 0 h 689379"/>
                <a:gd name="connsiteX0" fmla="*/ 99308 w 2961438"/>
                <a:gd name="connsiteY0" fmla="*/ 0 h 689379"/>
                <a:gd name="connsiteX1" fmla="*/ 220909 w 2961438"/>
                <a:gd name="connsiteY1" fmla="*/ 0 h 689379"/>
                <a:gd name="connsiteX2" fmla="*/ 223189 w 2961438"/>
                <a:gd name="connsiteY2" fmla="*/ 0 h 689379"/>
                <a:gd name="connsiteX3" fmla="*/ 239150 w 2961438"/>
                <a:gd name="connsiteY3" fmla="*/ 0 h 689379"/>
                <a:gd name="connsiteX4" fmla="*/ 239150 w 2961438"/>
                <a:gd name="connsiteY4" fmla="*/ 140515 h 689379"/>
                <a:gd name="connsiteX5" fmla="*/ 240670 w 2961438"/>
                <a:gd name="connsiteY5" fmla="*/ 140245 h 689379"/>
                <a:gd name="connsiteX6" fmla="*/ 251310 w 2961438"/>
                <a:gd name="connsiteY6" fmla="*/ 138354 h 689379"/>
                <a:gd name="connsiteX7" fmla="*/ 249283 w 2961438"/>
                <a:gd name="connsiteY7" fmla="*/ 226986 h 689379"/>
                <a:gd name="connsiteX8" fmla="*/ 250803 w 2961438"/>
                <a:gd name="connsiteY8" fmla="*/ 227257 h 689379"/>
                <a:gd name="connsiteX9" fmla="*/ 261443 w 2961438"/>
                <a:gd name="connsiteY9" fmla="*/ 229148 h 689379"/>
                <a:gd name="connsiteX10" fmla="*/ 261696 w 2961438"/>
                <a:gd name="connsiteY10" fmla="*/ 229959 h 689379"/>
                <a:gd name="connsiteX11" fmla="*/ 263470 w 2961438"/>
                <a:gd name="connsiteY11" fmla="*/ 235634 h 689379"/>
                <a:gd name="connsiteX12" fmla="*/ 264230 w 2961438"/>
                <a:gd name="connsiteY12" fmla="*/ 233202 h 689379"/>
                <a:gd name="connsiteX13" fmla="*/ 269550 w 2961438"/>
                <a:gd name="connsiteY13" fmla="*/ 216178 h 689379"/>
                <a:gd name="connsiteX14" fmla="*/ 271323 w 2961438"/>
                <a:gd name="connsiteY14" fmla="*/ 216178 h 689379"/>
                <a:gd name="connsiteX15" fmla="*/ 283737 w 2961438"/>
                <a:gd name="connsiteY15" fmla="*/ 216178 h 689379"/>
                <a:gd name="connsiteX16" fmla="*/ 283737 w 2961438"/>
                <a:gd name="connsiteY16" fmla="*/ 248604 h 689379"/>
                <a:gd name="connsiteX17" fmla="*/ 284750 w 2961438"/>
                <a:gd name="connsiteY17" fmla="*/ 249145 h 689379"/>
                <a:gd name="connsiteX18" fmla="*/ 291844 w 2961438"/>
                <a:gd name="connsiteY18" fmla="*/ 252928 h 689379"/>
                <a:gd name="connsiteX19" fmla="*/ 291844 w 2961438"/>
                <a:gd name="connsiteY19" fmla="*/ 254279 h 689379"/>
                <a:gd name="connsiteX20" fmla="*/ 291844 w 2961438"/>
                <a:gd name="connsiteY20" fmla="*/ 263737 h 689379"/>
                <a:gd name="connsiteX21" fmla="*/ 336431 w 2961438"/>
                <a:gd name="connsiteY21" fmla="*/ 263737 h 689379"/>
                <a:gd name="connsiteX22" fmla="*/ 336431 w 2961438"/>
                <a:gd name="connsiteY22" fmla="*/ 264818 h 689379"/>
                <a:gd name="connsiteX23" fmla="*/ 336431 w 2961438"/>
                <a:gd name="connsiteY23" fmla="*/ 272384 h 689379"/>
                <a:gd name="connsiteX24" fmla="*/ 338457 w 2961438"/>
                <a:gd name="connsiteY24" fmla="*/ 272384 h 689379"/>
                <a:gd name="connsiteX25" fmla="*/ 352644 w 2961438"/>
                <a:gd name="connsiteY25" fmla="*/ 272384 h 689379"/>
                <a:gd name="connsiteX26" fmla="*/ 352644 w 2961438"/>
                <a:gd name="connsiteY26" fmla="*/ 242119 h 689379"/>
                <a:gd name="connsiteX27" fmla="*/ 397231 w 2961438"/>
                <a:gd name="connsiteY27" fmla="*/ 242119 h 689379"/>
                <a:gd name="connsiteX28" fmla="*/ 397231 w 2961438"/>
                <a:gd name="connsiteY28" fmla="*/ 240768 h 689379"/>
                <a:gd name="connsiteX29" fmla="*/ 397231 w 2961438"/>
                <a:gd name="connsiteY29" fmla="*/ 231310 h 689379"/>
                <a:gd name="connsiteX30" fmla="*/ 398245 w 2961438"/>
                <a:gd name="connsiteY30" fmla="*/ 231310 h 689379"/>
                <a:gd name="connsiteX31" fmla="*/ 405338 w 2961438"/>
                <a:gd name="connsiteY31" fmla="*/ 231310 h 689379"/>
                <a:gd name="connsiteX32" fmla="*/ 405338 w 2961438"/>
                <a:gd name="connsiteY32" fmla="*/ 229419 h 689379"/>
                <a:gd name="connsiteX33" fmla="*/ 405338 w 2961438"/>
                <a:gd name="connsiteY33" fmla="*/ 216178 h 689379"/>
                <a:gd name="connsiteX34" fmla="*/ 406098 w 2961438"/>
                <a:gd name="connsiteY34" fmla="*/ 216178 h 689379"/>
                <a:gd name="connsiteX35" fmla="*/ 411418 w 2961438"/>
                <a:gd name="connsiteY35" fmla="*/ 216178 h 689379"/>
                <a:gd name="connsiteX36" fmla="*/ 411418 w 2961438"/>
                <a:gd name="connsiteY36" fmla="*/ 215097 h 689379"/>
                <a:gd name="connsiteX37" fmla="*/ 411418 w 2961438"/>
                <a:gd name="connsiteY37" fmla="*/ 207530 h 689379"/>
                <a:gd name="connsiteX38" fmla="*/ 413445 w 2961438"/>
                <a:gd name="connsiteY38" fmla="*/ 207530 h 689379"/>
                <a:gd name="connsiteX39" fmla="*/ 427632 w 2961438"/>
                <a:gd name="connsiteY39" fmla="*/ 207530 h 689379"/>
                <a:gd name="connsiteX40" fmla="*/ 427632 w 2961438"/>
                <a:gd name="connsiteY40" fmla="*/ 208611 h 689379"/>
                <a:gd name="connsiteX41" fmla="*/ 427632 w 2961438"/>
                <a:gd name="connsiteY41" fmla="*/ 216178 h 689379"/>
                <a:gd name="connsiteX42" fmla="*/ 449925 w 2961438"/>
                <a:gd name="connsiteY42" fmla="*/ 216178 h 689379"/>
                <a:gd name="connsiteX43" fmla="*/ 449925 w 2961438"/>
                <a:gd name="connsiteY43" fmla="*/ 214286 h 689379"/>
                <a:gd name="connsiteX44" fmla="*/ 449925 w 2961438"/>
                <a:gd name="connsiteY44" fmla="*/ 201045 h 689379"/>
                <a:gd name="connsiteX45" fmla="*/ 451699 w 2961438"/>
                <a:gd name="connsiteY45" fmla="*/ 201045 h 689379"/>
                <a:gd name="connsiteX46" fmla="*/ 464112 w 2961438"/>
                <a:gd name="connsiteY46" fmla="*/ 201045 h 689379"/>
                <a:gd name="connsiteX47" fmla="*/ 464112 w 2961438"/>
                <a:gd name="connsiteY47" fmla="*/ 224825 h 689379"/>
                <a:gd name="connsiteX48" fmla="*/ 465126 w 2961438"/>
                <a:gd name="connsiteY48" fmla="*/ 224825 h 689379"/>
                <a:gd name="connsiteX49" fmla="*/ 472219 w 2961438"/>
                <a:gd name="connsiteY49" fmla="*/ 224825 h 689379"/>
                <a:gd name="connsiteX50" fmla="*/ 472219 w 2961438"/>
                <a:gd name="connsiteY50" fmla="*/ 223744 h 689379"/>
                <a:gd name="connsiteX51" fmla="*/ 472219 w 2961438"/>
                <a:gd name="connsiteY51" fmla="*/ 216178 h 689379"/>
                <a:gd name="connsiteX52" fmla="*/ 473992 w 2961438"/>
                <a:gd name="connsiteY52" fmla="*/ 216178 h 689379"/>
                <a:gd name="connsiteX53" fmla="*/ 486406 w 2961438"/>
                <a:gd name="connsiteY53" fmla="*/ 216178 h 689379"/>
                <a:gd name="connsiteX54" fmla="*/ 486406 w 2961438"/>
                <a:gd name="connsiteY54" fmla="*/ 242119 h 689379"/>
                <a:gd name="connsiteX55" fmla="*/ 488433 w 2961438"/>
                <a:gd name="connsiteY55" fmla="*/ 242119 h 689379"/>
                <a:gd name="connsiteX56" fmla="*/ 502619 w 2961438"/>
                <a:gd name="connsiteY56" fmla="*/ 242119 h 689379"/>
                <a:gd name="connsiteX57" fmla="*/ 502619 w 2961438"/>
                <a:gd name="connsiteY57" fmla="*/ 243740 h 689379"/>
                <a:gd name="connsiteX58" fmla="*/ 502619 w 2961438"/>
                <a:gd name="connsiteY58" fmla="*/ 255090 h 689379"/>
                <a:gd name="connsiteX59" fmla="*/ 503379 w 2961438"/>
                <a:gd name="connsiteY59" fmla="*/ 255090 h 689379"/>
                <a:gd name="connsiteX60" fmla="*/ 508700 w 2961438"/>
                <a:gd name="connsiteY60" fmla="*/ 255090 h 689379"/>
                <a:gd name="connsiteX61" fmla="*/ 508700 w 2961438"/>
                <a:gd name="connsiteY61" fmla="*/ 254279 h 689379"/>
                <a:gd name="connsiteX62" fmla="*/ 508700 w 2961438"/>
                <a:gd name="connsiteY62" fmla="*/ 248604 h 689379"/>
                <a:gd name="connsiteX63" fmla="*/ 539100 w 2961438"/>
                <a:gd name="connsiteY63" fmla="*/ 248604 h 689379"/>
                <a:gd name="connsiteX64" fmla="*/ 539100 w 2961438"/>
                <a:gd name="connsiteY64" fmla="*/ 272384 h 689379"/>
                <a:gd name="connsiteX65" fmla="*/ 540113 w 2961438"/>
                <a:gd name="connsiteY65" fmla="*/ 272384 h 689379"/>
                <a:gd name="connsiteX66" fmla="*/ 547207 w 2961438"/>
                <a:gd name="connsiteY66" fmla="*/ 272384 h 689379"/>
                <a:gd name="connsiteX67" fmla="*/ 547207 w 2961438"/>
                <a:gd name="connsiteY67" fmla="*/ 273465 h 689379"/>
                <a:gd name="connsiteX68" fmla="*/ 547207 w 2961438"/>
                <a:gd name="connsiteY68" fmla="*/ 281031 h 689379"/>
                <a:gd name="connsiteX69" fmla="*/ 547967 w 2961438"/>
                <a:gd name="connsiteY69" fmla="*/ 281031 h 689379"/>
                <a:gd name="connsiteX70" fmla="*/ 553287 w 2961438"/>
                <a:gd name="connsiteY70" fmla="*/ 281031 h 689379"/>
                <a:gd name="connsiteX71" fmla="*/ 553287 w 2961438"/>
                <a:gd name="connsiteY71" fmla="*/ 278869 h 689379"/>
                <a:gd name="connsiteX72" fmla="*/ 553287 w 2961438"/>
                <a:gd name="connsiteY72" fmla="*/ 263737 h 689379"/>
                <a:gd name="connsiteX73" fmla="*/ 554300 w 2961438"/>
                <a:gd name="connsiteY73" fmla="*/ 263737 h 689379"/>
                <a:gd name="connsiteX74" fmla="*/ 561394 w 2961438"/>
                <a:gd name="connsiteY74" fmla="*/ 263737 h 689379"/>
                <a:gd name="connsiteX75" fmla="*/ 561394 w 2961438"/>
                <a:gd name="connsiteY75" fmla="*/ 264818 h 689379"/>
                <a:gd name="connsiteX76" fmla="*/ 561394 w 2961438"/>
                <a:gd name="connsiteY76" fmla="*/ 272384 h 689379"/>
                <a:gd name="connsiteX77" fmla="*/ 566714 w 2961438"/>
                <a:gd name="connsiteY77" fmla="*/ 270391 h 689379"/>
                <a:gd name="connsiteX78" fmla="*/ 567474 w 2961438"/>
                <a:gd name="connsiteY78" fmla="*/ 269411 h 689379"/>
                <a:gd name="connsiteX79" fmla="*/ 567474 w 2961438"/>
                <a:gd name="connsiteY79" fmla="*/ 263737 h 689379"/>
                <a:gd name="connsiteX80" fmla="*/ 605981 w 2961438"/>
                <a:gd name="connsiteY80" fmla="*/ 263737 h 689379"/>
                <a:gd name="connsiteX81" fmla="*/ 605981 w 2961438"/>
                <a:gd name="connsiteY81" fmla="*/ 287516 h 689379"/>
                <a:gd name="connsiteX82" fmla="*/ 608007 w 2961438"/>
                <a:gd name="connsiteY82" fmla="*/ 287516 h 689379"/>
                <a:gd name="connsiteX83" fmla="*/ 622194 w 2961438"/>
                <a:gd name="connsiteY83" fmla="*/ 287516 h 689379"/>
                <a:gd name="connsiteX84" fmla="*/ 622194 w 2961438"/>
                <a:gd name="connsiteY84" fmla="*/ 288597 h 689379"/>
                <a:gd name="connsiteX85" fmla="*/ 622194 w 2961438"/>
                <a:gd name="connsiteY85" fmla="*/ 296163 h 689379"/>
                <a:gd name="connsiteX86" fmla="*/ 623968 w 2961438"/>
                <a:gd name="connsiteY86" fmla="*/ 296163 h 689379"/>
                <a:gd name="connsiteX87" fmla="*/ 636381 w 2961438"/>
                <a:gd name="connsiteY87" fmla="*/ 296163 h 689379"/>
                <a:gd name="connsiteX88" fmla="*/ 636381 w 2961438"/>
                <a:gd name="connsiteY88" fmla="*/ 272384 h 689379"/>
                <a:gd name="connsiteX89" fmla="*/ 637394 w 2961438"/>
                <a:gd name="connsiteY89" fmla="*/ 272384 h 689379"/>
                <a:gd name="connsiteX90" fmla="*/ 644488 w 2961438"/>
                <a:gd name="connsiteY90" fmla="*/ 272384 h 689379"/>
                <a:gd name="connsiteX91" fmla="*/ 644488 w 2961438"/>
                <a:gd name="connsiteY91" fmla="*/ 239957 h 689379"/>
                <a:gd name="connsiteX92" fmla="*/ 645501 w 2961438"/>
                <a:gd name="connsiteY92" fmla="*/ 239957 h 689379"/>
                <a:gd name="connsiteX93" fmla="*/ 652595 w 2961438"/>
                <a:gd name="connsiteY93" fmla="*/ 239957 h 689379"/>
                <a:gd name="connsiteX94" fmla="*/ 652595 w 2961438"/>
                <a:gd name="connsiteY94" fmla="*/ 238066 h 689379"/>
                <a:gd name="connsiteX95" fmla="*/ 652595 w 2961438"/>
                <a:gd name="connsiteY95" fmla="*/ 224825 h 689379"/>
                <a:gd name="connsiteX96" fmla="*/ 651328 w 2961438"/>
                <a:gd name="connsiteY96" fmla="*/ 223203 h 689379"/>
                <a:gd name="connsiteX97" fmla="*/ 656648 w 2961438"/>
                <a:gd name="connsiteY97" fmla="*/ 211854 h 689379"/>
                <a:gd name="connsiteX98" fmla="*/ 664755 w 2961438"/>
                <a:gd name="connsiteY98" fmla="*/ 239957 h 689379"/>
                <a:gd name="connsiteX99" fmla="*/ 665515 w 2961438"/>
                <a:gd name="connsiteY99" fmla="*/ 239957 h 689379"/>
                <a:gd name="connsiteX100" fmla="*/ 670835 w 2961438"/>
                <a:gd name="connsiteY100" fmla="*/ 239957 h 689379"/>
                <a:gd name="connsiteX101" fmla="*/ 670835 w 2961438"/>
                <a:gd name="connsiteY101" fmla="*/ 134030 h 689379"/>
                <a:gd name="connsiteX102" fmla="*/ 672355 w 2961438"/>
                <a:gd name="connsiteY102" fmla="*/ 134030 h 689379"/>
                <a:gd name="connsiteX103" fmla="*/ 682995 w 2961438"/>
                <a:gd name="connsiteY103" fmla="*/ 134030 h 689379"/>
                <a:gd name="connsiteX104" fmla="*/ 682995 w 2961438"/>
                <a:gd name="connsiteY104" fmla="*/ 86471 h 689379"/>
                <a:gd name="connsiteX105" fmla="*/ 709342 w 2961438"/>
                <a:gd name="connsiteY105" fmla="*/ 86471 h 689379"/>
                <a:gd name="connsiteX106" fmla="*/ 709342 w 2961438"/>
                <a:gd name="connsiteY106" fmla="*/ 64853 h 689379"/>
                <a:gd name="connsiteX107" fmla="*/ 743796 w 2961438"/>
                <a:gd name="connsiteY107" fmla="*/ 64853 h 689379"/>
                <a:gd name="connsiteX108" fmla="*/ 743796 w 2961438"/>
                <a:gd name="connsiteY108" fmla="*/ 67285 h 689379"/>
                <a:gd name="connsiteX109" fmla="*/ 743796 w 2961438"/>
                <a:gd name="connsiteY109" fmla="*/ 84309 h 689379"/>
                <a:gd name="connsiteX110" fmla="*/ 746076 w 2961438"/>
                <a:gd name="connsiteY110" fmla="*/ 84309 h 689379"/>
                <a:gd name="connsiteX111" fmla="*/ 762036 w 2961438"/>
                <a:gd name="connsiteY111" fmla="*/ 84309 h 689379"/>
                <a:gd name="connsiteX112" fmla="*/ 762036 w 2961438"/>
                <a:gd name="connsiteY112" fmla="*/ 131868 h 689379"/>
                <a:gd name="connsiteX113" fmla="*/ 763049 w 2961438"/>
                <a:gd name="connsiteY113" fmla="*/ 131868 h 689379"/>
                <a:gd name="connsiteX114" fmla="*/ 770143 w 2961438"/>
                <a:gd name="connsiteY114" fmla="*/ 131868 h 689379"/>
                <a:gd name="connsiteX115" fmla="*/ 784330 w 2961438"/>
                <a:gd name="connsiteY115" fmla="*/ 136192 h 689379"/>
                <a:gd name="connsiteX116" fmla="*/ 784330 w 2961438"/>
                <a:gd name="connsiteY116" fmla="*/ 175104 h 689379"/>
                <a:gd name="connsiteX117" fmla="*/ 785343 w 2961438"/>
                <a:gd name="connsiteY117" fmla="*/ 175104 h 689379"/>
                <a:gd name="connsiteX118" fmla="*/ 792436 w 2961438"/>
                <a:gd name="connsiteY118" fmla="*/ 175104 h 689379"/>
                <a:gd name="connsiteX119" fmla="*/ 792436 w 2961438"/>
                <a:gd name="connsiteY119" fmla="*/ 176725 h 689379"/>
                <a:gd name="connsiteX120" fmla="*/ 792436 w 2961438"/>
                <a:gd name="connsiteY120" fmla="*/ 188074 h 689379"/>
                <a:gd name="connsiteX121" fmla="*/ 794463 w 2961438"/>
                <a:gd name="connsiteY121" fmla="*/ 188074 h 689379"/>
                <a:gd name="connsiteX122" fmla="*/ 808650 w 2961438"/>
                <a:gd name="connsiteY122" fmla="*/ 188074 h 689379"/>
                <a:gd name="connsiteX123" fmla="*/ 814730 w 2961438"/>
                <a:gd name="connsiteY123" fmla="*/ 194560 h 689379"/>
                <a:gd name="connsiteX124" fmla="*/ 814730 w 2961438"/>
                <a:gd name="connsiteY124" fmla="*/ 216178 h 689379"/>
                <a:gd name="connsiteX125" fmla="*/ 817010 w 2961438"/>
                <a:gd name="connsiteY125" fmla="*/ 216178 h 689379"/>
                <a:gd name="connsiteX126" fmla="*/ 832970 w 2961438"/>
                <a:gd name="connsiteY126" fmla="*/ 216178 h 689379"/>
                <a:gd name="connsiteX127" fmla="*/ 832970 w 2961438"/>
                <a:gd name="connsiteY127" fmla="*/ 217258 h 689379"/>
                <a:gd name="connsiteX128" fmla="*/ 832970 w 2961438"/>
                <a:gd name="connsiteY128" fmla="*/ 224825 h 689379"/>
                <a:gd name="connsiteX129" fmla="*/ 834237 w 2961438"/>
                <a:gd name="connsiteY129" fmla="*/ 224825 h 689379"/>
                <a:gd name="connsiteX130" fmla="*/ 843104 w 2961438"/>
                <a:gd name="connsiteY130" fmla="*/ 224825 h 689379"/>
                <a:gd name="connsiteX131" fmla="*/ 843104 w 2961438"/>
                <a:gd name="connsiteY131" fmla="*/ 226986 h 689379"/>
                <a:gd name="connsiteX132" fmla="*/ 843104 w 2961438"/>
                <a:gd name="connsiteY132" fmla="*/ 242119 h 689379"/>
                <a:gd name="connsiteX133" fmla="*/ 847157 w 2961438"/>
                <a:gd name="connsiteY133" fmla="*/ 240227 h 689379"/>
                <a:gd name="connsiteX134" fmla="*/ 847157 w 2961438"/>
                <a:gd name="connsiteY134" fmla="*/ 226986 h 689379"/>
                <a:gd name="connsiteX135" fmla="*/ 848170 w 2961438"/>
                <a:gd name="connsiteY135" fmla="*/ 226986 h 689379"/>
                <a:gd name="connsiteX136" fmla="*/ 855264 w 2961438"/>
                <a:gd name="connsiteY136" fmla="*/ 226986 h 689379"/>
                <a:gd name="connsiteX137" fmla="*/ 855264 w 2961438"/>
                <a:gd name="connsiteY137" fmla="*/ 228608 h 689379"/>
                <a:gd name="connsiteX138" fmla="*/ 855264 w 2961438"/>
                <a:gd name="connsiteY138" fmla="*/ 239957 h 689379"/>
                <a:gd name="connsiteX139" fmla="*/ 856024 w 2961438"/>
                <a:gd name="connsiteY139" fmla="*/ 239957 h 689379"/>
                <a:gd name="connsiteX140" fmla="*/ 861344 w 2961438"/>
                <a:gd name="connsiteY140" fmla="*/ 239957 h 689379"/>
                <a:gd name="connsiteX141" fmla="*/ 909984 w 2961438"/>
                <a:gd name="connsiteY141" fmla="*/ 235634 h 689379"/>
                <a:gd name="connsiteX142" fmla="*/ 909984 w 2961438"/>
                <a:gd name="connsiteY142" fmla="*/ 236985 h 689379"/>
                <a:gd name="connsiteX143" fmla="*/ 909984 w 2961438"/>
                <a:gd name="connsiteY143" fmla="*/ 246442 h 689379"/>
                <a:gd name="connsiteX144" fmla="*/ 910744 w 2961438"/>
                <a:gd name="connsiteY144" fmla="*/ 246442 h 689379"/>
                <a:gd name="connsiteX145" fmla="*/ 916065 w 2961438"/>
                <a:gd name="connsiteY145" fmla="*/ 246442 h 689379"/>
                <a:gd name="connsiteX146" fmla="*/ 916065 w 2961438"/>
                <a:gd name="connsiteY146" fmla="*/ 248604 h 689379"/>
                <a:gd name="connsiteX147" fmla="*/ 916065 w 2961438"/>
                <a:gd name="connsiteY147" fmla="*/ 263737 h 689379"/>
                <a:gd name="connsiteX148" fmla="*/ 918091 w 2961438"/>
                <a:gd name="connsiteY148" fmla="*/ 262386 h 689379"/>
                <a:gd name="connsiteX149" fmla="*/ 932278 w 2961438"/>
                <a:gd name="connsiteY149" fmla="*/ 252928 h 689379"/>
                <a:gd name="connsiteX150" fmla="*/ 938358 w 2961438"/>
                <a:gd name="connsiteY150" fmla="*/ 211854 h 689379"/>
                <a:gd name="connsiteX151" fmla="*/ 939118 w 2961438"/>
                <a:gd name="connsiteY151" fmla="*/ 211584 h 689379"/>
                <a:gd name="connsiteX152" fmla="*/ 944438 w 2961438"/>
                <a:gd name="connsiteY152" fmla="*/ 209692 h 689379"/>
                <a:gd name="connsiteX153" fmla="*/ 946465 w 2961438"/>
                <a:gd name="connsiteY153" fmla="*/ 140515 h 689379"/>
                <a:gd name="connsiteX154" fmla="*/ 948492 w 2961438"/>
                <a:gd name="connsiteY154" fmla="*/ 209692 h 689379"/>
                <a:gd name="connsiteX155" fmla="*/ 949252 w 2961438"/>
                <a:gd name="connsiteY155" fmla="*/ 209962 h 689379"/>
                <a:gd name="connsiteX156" fmla="*/ 954572 w 2961438"/>
                <a:gd name="connsiteY156" fmla="*/ 211854 h 689379"/>
                <a:gd name="connsiteX157" fmla="*/ 954572 w 2961438"/>
                <a:gd name="connsiteY157" fmla="*/ 125383 h 689379"/>
                <a:gd name="connsiteX158" fmla="*/ 958625 w 2961438"/>
                <a:gd name="connsiteY158" fmla="*/ 92956 h 689379"/>
                <a:gd name="connsiteX159" fmla="*/ 997132 w 2961438"/>
                <a:gd name="connsiteY159" fmla="*/ 92956 h 689379"/>
                <a:gd name="connsiteX160" fmla="*/ 997132 w 2961438"/>
                <a:gd name="connsiteY160" fmla="*/ 125383 h 689379"/>
                <a:gd name="connsiteX161" fmla="*/ 997892 w 2961438"/>
                <a:gd name="connsiteY161" fmla="*/ 125383 h 689379"/>
                <a:gd name="connsiteX162" fmla="*/ 1003212 w 2961438"/>
                <a:gd name="connsiteY162" fmla="*/ 125383 h 689379"/>
                <a:gd name="connsiteX163" fmla="*/ 1003212 w 2961438"/>
                <a:gd name="connsiteY163" fmla="*/ 43235 h 689379"/>
                <a:gd name="connsiteX164" fmla="*/ 1004986 w 2961438"/>
                <a:gd name="connsiteY164" fmla="*/ 43235 h 689379"/>
                <a:gd name="connsiteX165" fmla="*/ 1017399 w 2961438"/>
                <a:gd name="connsiteY165" fmla="*/ 43235 h 689379"/>
                <a:gd name="connsiteX166" fmla="*/ 1017399 w 2961438"/>
                <a:gd name="connsiteY166" fmla="*/ 41344 h 689379"/>
                <a:gd name="connsiteX167" fmla="*/ 1017399 w 2961438"/>
                <a:gd name="connsiteY167" fmla="*/ 28103 h 689379"/>
                <a:gd name="connsiteX168" fmla="*/ 1039693 w 2961438"/>
                <a:gd name="connsiteY168" fmla="*/ 28103 h 689379"/>
                <a:gd name="connsiteX169" fmla="*/ 1039693 w 2961438"/>
                <a:gd name="connsiteY169" fmla="*/ 27022 h 689379"/>
                <a:gd name="connsiteX170" fmla="*/ 1039693 w 2961438"/>
                <a:gd name="connsiteY170" fmla="*/ 19456 h 689379"/>
                <a:gd name="connsiteX171" fmla="*/ 1041466 w 2961438"/>
                <a:gd name="connsiteY171" fmla="*/ 19456 h 689379"/>
                <a:gd name="connsiteX172" fmla="*/ 1053880 w 2961438"/>
                <a:gd name="connsiteY172" fmla="*/ 19456 h 689379"/>
                <a:gd name="connsiteX173" fmla="*/ 1053880 w 2961438"/>
                <a:gd name="connsiteY173" fmla="*/ 20537 h 689379"/>
                <a:gd name="connsiteX174" fmla="*/ 1053880 w 2961438"/>
                <a:gd name="connsiteY174" fmla="*/ 28103 h 689379"/>
                <a:gd name="connsiteX175" fmla="*/ 1054640 w 2961438"/>
                <a:gd name="connsiteY175" fmla="*/ 28103 h 689379"/>
                <a:gd name="connsiteX176" fmla="*/ 1059960 w 2961438"/>
                <a:gd name="connsiteY176" fmla="*/ 28103 h 689379"/>
                <a:gd name="connsiteX177" fmla="*/ 1070093 w 2961438"/>
                <a:gd name="connsiteY177" fmla="*/ 23779 h 689379"/>
                <a:gd name="connsiteX178" fmla="*/ 1074146 w 2961438"/>
                <a:gd name="connsiteY178" fmla="*/ 27022 h 689379"/>
                <a:gd name="connsiteX179" fmla="*/ 1074146 w 2961438"/>
                <a:gd name="connsiteY179" fmla="*/ 19456 h 689379"/>
                <a:gd name="connsiteX180" fmla="*/ 1076426 w 2961438"/>
                <a:gd name="connsiteY180" fmla="*/ 19456 h 689379"/>
                <a:gd name="connsiteX181" fmla="*/ 1092387 w 2961438"/>
                <a:gd name="connsiteY181" fmla="*/ 19456 h 689379"/>
                <a:gd name="connsiteX182" fmla="*/ 1092387 w 2961438"/>
                <a:gd name="connsiteY182" fmla="*/ 20537 h 689379"/>
                <a:gd name="connsiteX183" fmla="*/ 1092387 w 2961438"/>
                <a:gd name="connsiteY183" fmla="*/ 28103 h 689379"/>
                <a:gd name="connsiteX184" fmla="*/ 1122787 w 2961438"/>
                <a:gd name="connsiteY184" fmla="*/ 28103 h 689379"/>
                <a:gd name="connsiteX185" fmla="*/ 1122787 w 2961438"/>
                <a:gd name="connsiteY185" fmla="*/ 29724 h 689379"/>
                <a:gd name="connsiteX186" fmla="*/ 1122787 w 2961438"/>
                <a:gd name="connsiteY186" fmla="*/ 41074 h 689379"/>
                <a:gd name="connsiteX187" fmla="*/ 1149134 w 2961438"/>
                <a:gd name="connsiteY187" fmla="*/ 41074 h 689379"/>
                <a:gd name="connsiteX188" fmla="*/ 1149134 w 2961438"/>
                <a:gd name="connsiteY188" fmla="*/ 71338 h 689379"/>
                <a:gd name="connsiteX189" fmla="*/ 1149894 w 2961438"/>
                <a:gd name="connsiteY189" fmla="*/ 71338 h 689379"/>
                <a:gd name="connsiteX190" fmla="*/ 1155214 w 2961438"/>
                <a:gd name="connsiteY190" fmla="*/ 71338 h 689379"/>
                <a:gd name="connsiteX191" fmla="*/ 1155214 w 2961438"/>
                <a:gd name="connsiteY191" fmla="*/ 72419 h 689379"/>
                <a:gd name="connsiteX192" fmla="*/ 1155214 w 2961438"/>
                <a:gd name="connsiteY192" fmla="*/ 79986 h 689379"/>
                <a:gd name="connsiteX193" fmla="*/ 1159268 w 2961438"/>
                <a:gd name="connsiteY193" fmla="*/ 110250 h 689379"/>
                <a:gd name="connsiteX194" fmla="*/ 1160028 w 2961438"/>
                <a:gd name="connsiteY194" fmla="*/ 110250 h 689379"/>
                <a:gd name="connsiteX195" fmla="*/ 1165348 w 2961438"/>
                <a:gd name="connsiteY195" fmla="*/ 110250 h 689379"/>
                <a:gd name="connsiteX196" fmla="*/ 1165348 w 2961438"/>
                <a:gd name="connsiteY196" fmla="*/ 111061 h 689379"/>
                <a:gd name="connsiteX197" fmla="*/ 1165348 w 2961438"/>
                <a:gd name="connsiteY197" fmla="*/ 116736 h 689379"/>
                <a:gd name="connsiteX198" fmla="*/ 1166361 w 2961438"/>
                <a:gd name="connsiteY198" fmla="*/ 116736 h 689379"/>
                <a:gd name="connsiteX199" fmla="*/ 1173454 w 2961438"/>
                <a:gd name="connsiteY199" fmla="*/ 116736 h 689379"/>
                <a:gd name="connsiteX200" fmla="*/ 1173454 w 2961438"/>
                <a:gd name="connsiteY200" fmla="*/ 147001 h 689379"/>
                <a:gd name="connsiteX201" fmla="*/ 1175481 w 2961438"/>
                <a:gd name="connsiteY201" fmla="*/ 147001 h 689379"/>
                <a:gd name="connsiteX202" fmla="*/ 1189668 w 2961438"/>
                <a:gd name="connsiteY202" fmla="*/ 147001 h 689379"/>
                <a:gd name="connsiteX203" fmla="*/ 1189668 w 2961438"/>
                <a:gd name="connsiteY203" fmla="*/ 170780 h 689379"/>
                <a:gd name="connsiteX204" fmla="*/ 1191695 w 2961438"/>
                <a:gd name="connsiteY204" fmla="*/ 172401 h 689379"/>
                <a:gd name="connsiteX205" fmla="*/ 1191695 w 2961438"/>
                <a:gd name="connsiteY205" fmla="*/ 183751 h 689379"/>
                <a:gd name="connsiteX206" fmla="*/ 1192455 w 2961438"/>
                <a:gd name="connsiteY206" fmla="*/ 183751 h 689379"/>
                <a:gd name="connsiteX207" fmla="*/ 1197775 w 2961438"/>
                <a:gd name="connsiteY207" fmla="*/ 183751 h 689379"/>
                <a:gd name="connsiteX208" fmla="*/ 1197775 w 2961438"/>
                <a:gd name="connsiteY208" fmla="*/ 207530 h 689379"/>
                <a:gd name="connsiteX209" fmla="*/ 1199041 w 2961438"/>
                <a:gd name="connsiteY209" fmla="*/ 207530 h 689379"/>
                <a:gd name="connsiteX210" fmla="*/ 1207908 w 2961438"/>
                <a:gd name="connsiteY210" fmla="*/ 207530 h 689379"/>
                <a:gd name="connsiteX211" fmla="*/ 1209935 w 2961438"/>
                <a:gd name="connsiteY211" fmla="*/ 211584 h 689379"/>
                <a:gd name="connsiteX212" fmla="*/ 1209935 w 2961438"/>
                <a:gd name="connsiteY212" fmla="*/ 224825 h 689379"/>
                <a:gd name="connsiteX213" fmla="*/ 1211455 w 2961438"/>
                <a:gd name="connsiteY213" fmla="*/ 222933 h 689379"/>
                <a:gd name="connsiteX214" fmla="*/ 1222095 w 2961438"/>
                <a:gd name="connsiteY214" fmla="*/ 209692 h 689379"/>
                <a:gd name="connsiteX215" fmla="*/ 1250469 w 2961438"/>
                <a:gd name="connsiteY215" fmla="*/ 209692 h 689379"/>
                <a:gd name="connsiteX216" fmla="*/ 1250469 w 2961438"/>
                <a:gd name="connsiteY216" fmla="*/ 296163 h 689379"/>
                <a:gd name="connsiteX217" fmla="*/ 1251229 w 2961438"/>
                <a:gd name="connsiteY217" fmla="*/ 296163 h 689379"/>
                <a:gd name="connsiteX218" fmla="*/ 1256549 w 2961438"/>
                <a:gd name="connsiteY218" fmla="*/ 296163 h 689379"/>
                <a:gd name="connsiteX219" fmla="*/ 1257309 w 2961438"/>
                <a:gd name="connsiteY219" fmla="*/ 294812 h 689379"/>
                <a:gd name="connsiteX220" fmla="*/ 1262629 w 2961438"/>
                <a:gd name="connsiteY220" fmla="*/ 285354 h 689379"/>
                <a:gd name="connsiteX221" fmla="*/ 1262629 w 2961438"/>
                <a:gd name="connsiteY221" fmla="*/ 287246 h 689379"/>
                <a:gd name="connsiteX222" fmla="*/ 1262629 w 2961438"/>
                <a:gd name="connsiteY222" fmla="*/ 300487 h 689379"/>
                <a:gd name="connsiteX223" fmla="*/ 1266682 w 2961438"/>
                <a:gd name="connsiteY223" fmla="*/ 255090 h 689379"/>
                <a:gd name="connsiteX224" fmla="*/ 1267442 w 2961438"/>
                <a:gd name="connsiteY224" fmla="*/ 255090 h 689379"/>
                <a:gd name="connsiteX225" fmla="*/ 1272762 w 2961438"/>
                <a:gd name="connsiteY225" fmla="*/ 255090 h 689379"/>
                <a:gd name="connsiteX226" fmla="*/ 1272762 w 2961438"/>
                <a:gd name="connsiteY226" fmla="*/ 190236 h 689379"/>
                <a:gd name="connsiteX227" fmla="*/ 1273776 w 2961438"/>
                <a:gd name="connsiteY227" fmla="*/ 190236 h 689379"/>
                <a:gd name="connsiteX228" fmla="*/ 1280869 w 2961438"/>
                <a:gd name="connsiteY228" fmla="*/ 190236 h 689379"/>
                <a:gd name="connsiteX229" fmla="*/ 1293029 w 2961438"/>
                <a:gd name="connsiteY229" fmla="*/ 147001 h 689379"/>
                <a:gd name="connsiteX230" fmla="*/ 1294296 w 2961438"/>
                <a:gd name="connsiteY230" fmla="*/ 147001 h 689379"/>
                <a:gd name="connsiteX231" fmla="*/ 1303163 w 2961438"/>
                <a:gd name="connsiteY231" fmla="*/ 147001 h 689379"/>
                <a:gd name="connsiteX232" fmla="*/ 1313296 w 2961438"/>
                <a:gd name="connsiteY232" fmla="*/ 190236 h 689379"/>
                <a:gd name="connsiteX233" fmla="*/ 1314309 w 2961438"/>
                <a:gd name="connsiteY233" fmla="*/ 190236 h 689379"/>
                <a:gd name="connsiteX234" fmla="*/ 1321403 w 2961438"/>
                <a:gd name="connsiteY234" fmla="*/ 190236 h 689379"/>
                <a:gd name="connsiteX235" fmla="*/ 1321403 w 2961438"/>
                <a:gd name="connsiteY235" fmla="*/ 229148 h 689379"/>
                <a:gd name="connsiteX236" fmla="*/ 1323176 w 2961438"/>
                <a:gd name="connsiteY236" fmla="*/ 229148 h 689379"/>
                <a:gd name="connsiteX237" fmla="*/ 1335590 w 2961438"/>
                <a:gd name="connsiteY237" fmla="*/ 229148 h 689379"/>
                <a:gd name="connsiteX238" fmla="*/ 1335590 w 2961438"/>
                <a:gd name="connsiteY238" fmla="*/ 231310 h 689379"/>
                <a:gd name="connsiteX239" fmla="*/ 1335590 w 2961438"/>
                <a:gd name="connsiteY239" fmla="*/ 246442 h 689379"/>
                <a:gd name="connsiteX240" fmla="*/ 1339643 w 2961438"/>
                <a:gd name="connsiteY240" fmla="*/ 244281 h 689379"/>
                <a:gd name="connsiteX241" fmla="*/ 1339643 w 2961438"/>
                <a:gd name="connsiteY241" fmla="*/ 229148 h 689379"/>
                <a:gd name="connsiteX242" fmla="*/ 1341163 w 2961438"/>
                <a:gd name="connsiteY242" fmla="*/ 229148 h 689379"/>
                <a:gd name="connsiteX243" fmla="*/ 1351803 w 2961438"/>
                <a:gd name="connsiteY243" fmla="*/ 229148 h 689379"/>
                <a:gd name="connsiteX244" fmla="*/ 1351803 w 2961438"/>
                <a:gd name="connsiteY244" fmla="*/ 230769 h 689379"/>
                <a:gd name="connsiteX245" fmla="*/ 1351803 w 2961438"/>
                <a:gd name="connsiteY245" fmla="*/ 242119 h 689379"/>
                <a:gd name="connsiteX246" fmla="*/ 1382204 w 2961438"/>
                <a:gd name="connsiteY246" fmla="*/ 242119 h 689379"/>
                <a:gd name="connsiteX247" fmla="*/ 1382204 w 2961438"/>
                <a:gd name="connsiteY247" fmla="*/ 205369 h 689379"/>
                <a:gd name="connsiteX248" fmla="*/ 1383470 w 2961438"/>
                <a:gd name="connsiteY248" fmla="*/ 205369 h 689379"/>
                <a:gd name="connsiteX249" fmla="*/ 1392337 w 2961438"/>
                <a:gd name="connsiteY249" fmla="*/ 205369 h 689379"/>
                <a:gd name="connsiteX250" fmla="*/ 1392337 w 2961438"/>
                <a:gd name="connsiteY250" fmla="*/ 226986 h 689379"/>
                <a:gd name="connsiteX251" fmla="*/ 1394364 w 2961438"/>
                <a:gd name="connsiteY251" fmla="*/ 194560 h 689379"/>
                <a:gd name="connsiteX252" fmla="*/ 1416657 w 2961438"/>
                <a:gd name="connsiteY252" fmla="*/ 194560 h 689379"/>
                <a:gd name="connsiteX253" fmla="*/ 1416657 w 2961438"/>
                <a:gd name="connsiteY253" fmla="*/ 192938 h 689379"/>
                <a:gd name="connsiteX254" fmla="*/ 1416657 w 2961438"/>
                <a:gd name="connsiteY254" fmla="*/ 181589 h 689379"/>
                <a:gd name="connsiteX255" fmla="*/ 1417417 w 2961438"/>
                <a:gd name="connsiteY255" fmla="*/ 181589 h 689379"/>
                <a:gd name="connsiteX256" fmla="*/ 1422737 w 2961438"/>
                <a:gd name="connsiteY256" fmla="*/ 181589 h 689379"/>
                <a:gd name="connsiteX257" fmla="*/ 1422737 w 2961438"/>
                <a:gd name="connsiteY257" fmla="*/ 179698 h 689379"/>
                <a:gd name="connsiteX258" fmla="*/ 1422737 w 2961438"/>
                <a:gd name="connsiteY258" fmla="*/ 166457 h 689379"/>
                <a:gd name="connsiteX259" fmla="*/ 1426791 w 2961438"/>
                <a:gd name="connsiteY259" fmla="*/ 172942 h 689379"/>
                <a:gd name="connsiteX260" fmla="*/ 1429071 w 2961438"/>
                <a:gd name="connsiteY260" fmla="*/ 172942 h 689379"/>
                <a:gd name="connsiteX261" fmla="*/ 1445031 w 2961438"/>
                <a:gd name="connsiteY261" fmla="*/ 172942 h 689379"/>
                <a:gd name="connsiteX262" fmla="*/ 1445031 w 2961438"/>
                <a:gd name="connsiteY262" fmla="*/ 172131 h 689379"/>
                <a:gd name="connsiteX263" fmla="*/ 1445031 w 2961438"/>
                <a:gd name="connsiteY263" fmla="*/ 166457 h 689379"/>
                <a:gd name="connsiteX264" fmla="*/ 1445791 w 2961438"/>
                <a:gd name="connsiteY264" fmla="*/ 166457 h 689379"/>
                <a:gd name="connsiteX265" fmla="*/ 1451111 w 2961438"/>
                <a:gd name="connsiteY265" fmla="*/ 166457 h 689379"/>
                <a:gd name="connsiteX266" fmla="*/ 1451111 w 2961438"/>
                <a:gd name="connsiteY266" fmla="*/ 167808 h 689379"/>
                <a:gd name="connsiteX267" fmla="*/ 1451111 w 2961438"/>
                <a:gd name="connsiteY267" fmla="*/ 177266 h 689379"/>
                <a:gd name="connsiteX268" fmla="*/ 1489618 w 2961438"/>
                <a:gd name="connsiteY268" fmla="*/ 177266 h 689379"/>
                <a:gd name="connsiteX269" fmla="*/ 1489618 w 2961438"/>
                <a:gd name="connsiteY269" fmla="*/ 315619 h 689379"/>
                <a:gd name="connsiteX270" fmla="*/ 1491138 w 2961438"/>
                <a:gd name="connsiteY270" fmla="*/ 315619 h 689379"/>
                <a:gd name="connsiteX271" fmla="*/ 1501778 w 2961438"/>
                <a:gd name="connsiteY271" fmla="*/ 315619 h 689379"/>
                <a:gd name="connsiteX272" fmla="*/ 1501778 w 2961438"/>
                <a:gd name="connsiteY272" fmla="*/ 302649 h 689379"/>
                <a:gd name="connsiteX273" fmla="*/ 1505832 w 2961438"/>
                <a:gd name="connsiteY273" fmla="*/ 302649 h 689379"/>
                <a:gd name="connsiteX274" fmla="*/ 1505832 w 2961438"/>
                <a:gd name="connsiteY274" fmla="*/ 315619 h 689379"/>
                <a:gd name="connsiteX275" fmla="*/ 1536232 w 2961438"/>
                <a:gd name="connsiteY275" fmla="*/ 315619 h 689379"/>
                <a:gd name="connsiteX276" fmla="*/ 1536232 w 2961438"/>
                <a:gd name="connsiteY276" fmla="*/ 285354 h 689379"/>
                <a:gd name="connsiteX277" fmla="*/ 1548392 w 2961438"/>
                <a:gd name="connsiteY277" fmla="*/ 285354 h 689379"/>
                <a:gd name="connsiteX278" fmla="*/ 1560552 w 2961438"/>
                <a:gd name="connsiteY278" fmla="*/ 283193 h 689379"/>
                <a:gd name="connsiteX279" fmla="*/ 1564606 w 2961438"/>
                <a:gd name="connsiteY279" fmla="*/ 285354 h 689379"/>
                <a:gd name="connsiteX280" fmla="*/ 1574739 w 2961438"/>
                <a:gd name="connsiteY280" fmla="*/ 285354 h 689379"/>
                <a:gd name="connsiteX281" fmla="*/ 1574739 w 2961438"/>
                <a:gd name="connsiteY281" fmla="*/ 315619 h 689379"/>
                <a:gd name="connsiteX282" fmla="*/ 1582846 w 2961438"/>
                <a:gd name="connsiteY282" fmla="*/ 315619 h 689379"/>
                <a:gd name="connsiteX283" fmla="*/ 1582846 w 2961438"/>
                <a:gd name="connsiteY283" fmla="*/ 332914 h 689379"/>
                <a:gd name="connsiteX284" fmla="*/ 1592182 w 2961438"/>
                <a:gd name="connsiteY284" fmla="*/ 333819 h 689379"/>
                <a:gd name="connsiteX285" fmla="*/ 1605140 w 2961438"/>
                <a:gd name="connsiteY285" fmla="*/ 333819 h 689379"/>
                <a:gd name="connsiteX286" fmla="*/ 1605140 w 2961438"/>
                <a:gd name="connsiteY286" fmla="*/ 317781 h 689379"/>
                <a:gd name="connsiteX287" fmla="*/ 1673096 w 2961438"/>
                <a:gd name="connsiteY287" fmla="*/ 317781 h 689379"/>
                <a:gd name="connsiteX288" fmla="*/ 1673096 w 2961438"/>
                <a:gd name="connsiteY288" fmla="*/ 232528 h 689379"/>
                <a:gd name="connsiteX289" fmla="*/ 1745104 w 2961438"/>
                <a:gd name="connsiteY289" fmla="*/ 232528 h 689379"/>
                <a:gd name="connsiteX290" fmla="*/ 1745104 w 2961438"/>
                <a:gd name="connsiteY290" fmla="*/ 311296 h 689379"/>
                <a:gd name="connsiteX291" fmla="*/ 1747008 w 2961438"/>
                <a:gd name="connsiteY291" fmla="*/ 311296 h 689379"/>
                <a:gd name="connsiteX292" fmla="*/ 1748250 w 2961438"/>
                <a:gd name="connsiteY292" fmla="*/ 333819 h 689379"/>
                <a:gd name="connsiteX293" fmla="*/ 1757926 w 2961438"/>
                <a:gd name="connsiteY293" fmla="*/ 333819 h 689379"/>
                <a:gd name="connsiteX294" fmla="*/ 1759168 w 2961438"/>
                <a:gd name="connsiteY294" fmla="*/ 311296 h 689379"/>
                <a:gd name="connsiteX295" fmla="*/ 1765248 w 2961438"/>
                <a:gd name="connsiteY295" fmla="*/ 311296 h 689379"/>
                <a:gd name="connsiteX296" fmla="*/ 1766490 w 2961438"/>
                <a:gd name="connsiteY296" fmla="*/ 333819 h 689379"/>
                <a:gd name="connsiteX297" fmla="*/ 1817112 w 2961438"/>
                <a:gd name="connsiteY297" fmla="*/ 333819 h 689379"/>
                <a:gd name="connsiteX298" fmla="*/ 1817112 w 2961438"/>
                <a:gd name="connsiteY298" fmla="*/ 170791 h 689379"/>
                <a:gd name="connsiteX299" fmla="*/ 2014439 w 2961438"/>
                <a:gd name="connsiteY299" fmla="*/ 170791 h 689379"/>
                <a:gd name="connsiteX300" fmla="*/ 2014439 w 2961438"/>
                <a:gd name="connsiteY300" fmla="*/ 333819 h 689379"/>
                <a:gd name="connsiteX301" fmla="*/ 2033136 w 2961438"/>
                <a:gd name="connsiteY301" fmla="*/ 333819 h 689379"/>
                <a:gd name="connsiteX302" fmla="*/ 2033136 w 2961438"/>
                <a:gd name="connsiteY302" fmla="*/ 251126 h 689379"/>
                <a:gd name="connsiteX303" fmla="*/ 2128256 w 2961438"/>
                <a:gd name="connsiteY303" fmla="*/ 251126 h 689379"/>
                <a:gd name="connsiteX304" fmla="*/ 2180720 w 2961438"/>
                <a:gd name="connsiteY304" fmla="*/ 185913 h 689379"/>
                <a:gd name="connsiteX305" fmla="*/ 2245574 w 2961438"/>
                <a:gd name="connsiteY305" fmla="*/ 185913 h 689379"/>
                <a:gd name="connsiteX306" fmla="*/ 2245574 w 2961438"/>
                <a:gd name="connsiteY306" fmla="*/ 261575 h 689379"/>
                <a:gd name="connsiteX307" fmla="*/ 2253681 w 2961438"/>
                <a:gd name="connsiteY307" fmla="*/ 261575 h 689379"/>
                <a:gd name="connsiteX308" fmla="*/ 2255708 w 2961438"/>
                <a:gd name="connsiteY308" fmla="*/ 255090 h 689379"/>
                <a:gd name="connsiteX309" fmla="*/ 2261788 w 2961438"/>
                <a:gd name="connsiteY309" fmla="*/ 255090 h 689379"/>
                <a:gd name="connsiteX310" fmla="*/ 2263815 w 2961438"/>
                <a:gd name="connsiteY310" fmla="*/ 263737 h 689379"/>
                <a:gd name="connsiteX311" fmla="*/ 2275975 w 2961438"/>
                <a:gd name="connsiteY311" fmla="*/ 263737 h 689379"/>
                <a:gd name="connsiteX312" fmla="*/ 2275975 w 2961438"/>
                <a:gd name="connsiteY312" fmla="*/ 257251 h 689379"/>
                <a:gd name="connsiteX313" fmla="*/ 2298268 w 2961438"/>
                <a:gd name="connsiteY313" fmla="*/ 257251 h 689379"/>
                <a:gd name="connsiteX314" fmla="*/ 2298268 w 2961438"/>
                <a:gd name="connsiteY314" fmla="*/ 263737 h 689379"/>
                <a:gd name="connsiteX315" fmla="*/ 2318535 w 2961438"/>
                <a:gd name="connsiteY315" fmla="*/ 263737 h 689379"/>
                <a:gd name="connsiteX316" fmla="*/ 2318535 w 2961438"/>
                <a:gd name="connsiteY316" fmla="*/ 309134 h 689379"/>
                <a:gd name="connsiteX317" fmla="*/ 2332722 w 2961438"/>
                <a:gd name="connsiteY317" fmla="*/ 309134 h 689379"/>
                <a:gd name="connsiteX318" fmla="*/ 2332722 w 2961438"/>
                <a:gd name="connsiteY318" fmla="*/ 296163 h 689379"/>
                <a:gd name="connsiteX319" fmla="*/ 2348936 w 2961438"/>
                <a:gd name="connsiteY319" fmla="*/ 296163 h 689379"/>
                <a:gd name="connsiteX320" fmla="*/ 2348936 w 2961438"/>
                <a:gd name="connsiteY320" fmla="*/ 116736 h 689379"/>
                <a:gd name="connsiteX321" fmla="*/ 2355016 w 2961438"/>
                <a:gd name="connsiteY321" fmla="*/ 110250 h 689379"/>
                <a:gd name="connsiteX322" fmla="*/ 2427977 w 2961438"/>
                <a:gd name="connsiteY322" fmla="*/ 110250 h 689379"/>
                <a:gd name="connsiteX323" fmla="*/ 2427977 w 2961438"/>
                <a:gd name="connsiteY323" fmla="*/ 118898 h 689379"/>
                <a:gd name="connsiteX324" fmla="*/ 2438110 w 2961438"/>
                <a:gd name="connsiteY324" fmla="*/ 118898 h 689379"/>
                <a:gd name="connsiteX325" fmla="*/ 2438110 w 2961438"/>
                <a:gd name="connsiteY325" fmla="*/ 233472 h 689379"/>
                <a:gd name="connsiteX326" fmla="*/ 2460404 w 2961438"/>
                <a:gd name="connsiteY326" fmla="*/ 233472 h 689379"/>
                <a:gd name="connsiteX327" fmla="*/ 2460404 w 2961438"/>
                <a:gd name="connsiteY327" fmla="*/ 166457 h 689379"/>
                <a:gd name="connsiteX328" fmla="*/ 2486751 w 2961438"/>
                <a:gd name="connsiteY328" fmla="*/ 166457 h 689379"/>
                <a:gd name="connsiteX329" fmla="*/ 2490804 w 2961438"/>
                <a:gd name="connsiteY329" fmla="*/ 162133 h 689379"/>
                <a:gd name="connsiteX330" fmla="*/ 2498911 w 2961438"/>
                <a:gd name="connsiteY330" fmla="*/ 162133 h 689379"/>
                <a:gd name="connsiteX331" fmla="*/ 2502964 w 2961438"/>
                <a:gd name="connsiteY331" fmla="*/ 166457 h 689379"/>
                <a:gd name="connsiteX332" fmla="*/ 2525258 w 2961438"/>
                <a:gd name="connsiteY332" fmla="*/ 166457 h 689379"/>
                <a:gd name="connsiteX333" fmla="*/ 2525258 w 2961438"/>
                <a:gd name="connsiteY333" fmla="*/ 49721 h 689379"/>
                <a:gd name="connsiteX334" fmla="*/ 2582005 w 2961438"/>
                <a:gd name="connsiteY334" fmla="*/ 38912 h 689379"/>
                <a:gd name="connsiteX335" fmla="*/ 2582005 w 2961438"/>
                <a:gd name="connsiteY335" fmla="*/ 39993 h 689379"/>
                <a:gd name="connsiteX336" fmla="*/ 2582005 w 2961438"/>
                <a:gd name="connsiteY336" fmla="*/ 47559 h 689379"/>
                <a:gd name="connsiteX337" fmla="*/ 2608352 w 2961438"/>
                <a:gd name="connsiteY337" fmla="*/ 47559 h 689379"/>
                <a:gd name="connsiteX338" fmla="*/ 2608352 w 2961438"/>
                <a:gd name="connsiteY338" fmla="*/ 302649 h 689379"/>
                <a:gd name="connsiteX339" fmla="*/ 2630646 w 2961438"/>
                <a:gd name="connsiteY339" fmla="*/ 302649 h 689379"/>
                <a:gd name="connsiteX340" fmla="*/ 2630646 w 2961438"/>
                <a:gd name="connsiteY340" fmla="*/ 298325 h 689379"/>
                <a:gd name="connsiteX341" fmla="*/ 2642806 w 2961438"/>
                <a:gd name="connsiteY341" fmla="*/ 298325 h 689379"/>
                <a:gd name="connsiteX342" fmla="*/ 2642806 w 2961438"/>
                <a:gd name="connsiteY342" fmla="*/ 302649 h 689379"/>
                <a:gd name="connsiteX343" fmla="*/ 2667126 w 2961438"/>
                <a:gd name="connsiteY343" fmla="*/ 302649 h 689379"/>
                <a:gd name="connsiteX344" fmla="*/ 2667126 w 2961438"/>
                <a:gd name="connsiteY344" fmla="*/ 289678 h 689379"/>
                <a:gd name="connsiteX345" fmla="*/ 2695500 w 2961438"/>
                <a:gd name="connsiteY345" fmla="*/ 289678 h 689379"/>
                <a:gd name="connsiteX346" fmla="*/ 2707660 w 2961438"/>
                <a:gd name="connsiteY346" fmla="*/ 285354 h 689379"/>
                <a:gd name="connsiteX347" fmla="*/ 2727927 w 2961438"/>
                <a:gd name="connsiteY347" fmla="*/ 289678 h 689379"/>
                <a:gd name="connsiteX348" fmla="*/ 2727927 w 2961438"/>
                <a:gd name="connsiteY348" fmla="*/ 272384 h 689379"/>
                <a:gd name="connsiteX349" fmla="*/ 2736034 w 2961438"/>
                <a:gd name="connsiteY349" fmla="*/ 272384 h 689379"/>
                <a:gd name="connsiteX350" fmla="*/ 2736034 w 2961438"/>
                <a:gd name="connsiteY350" fmla="*/ 259413 h 689379"/>
                <a:gd name="connsiteX351" fmla="*/ 2792781 w 2961438"/>
                <a:gd name="connsiteY351" fmla="*/ 259413 h 689379"/>
                <a:gd name="connsiteX352" fmla="*/ 2792781 w 2961438"/>
                <a:gd name="connsiteY352" fmla="*/ 229148 h 689379"/>
                <a:gd name="connsiteX353" fmla="*/ 2811021 w 2961438"/>
                <a:gd name="connsiteY353" fmla="*/ 229148 h 689379"/>
                <a:gd name="connsiteX354" fmla="*/ 2811021 w 2961438"/>
                <a:gd name="connsiteY354" fmla="*/ 222663 h 689379"/>
                <a:gd name="connsiteX355" fmla="*/ 2823181 w 2961438"/>
                <a:gd name="connsiteY355" fmla="*/ 222663 h 689379"/>
                <a:gd name="connsiteX356" fmla="*/ 2823181 w 2961438"/>
                <a:gd name="connsiteY356" fmla="*/ 229148 h 689379"/>
                <a:gd name="connsiteX357" fmla="*/ 2839395 w 2961438"/>
                <a:gd name="connsiteY357" fmla="*/ 229148 h 689379"/>
                <a:gd name="connsiteX358" fmla="*/ 2839395 w 2961438"/>
                <a:gd name="connsiteY358" fmla="*/ 278869 h 689379"/>
                <a:gd name="connsiteX359" fmla="*/ 2871822 w 2961438"/>
                <a:gd name="connsiteY359" fmla="*/ 278869 h 689379"/>
                <a:gd name="connsiteX360" fmla="*/ 2871822 w 2961438"/>
                <a:gd name="connsiteY360" fmla="*/ 252928 h 689379"/>
                <a:gd name="connsiteX361" fmla="*/ 2910329 w 2961438"/>
                <a:gd name="connsiteY361" fmla="*/ 252928 h 689379"/>
                <a:gd name="connsiteX362" fmla="*/ 2910329 w 2961438"/>
                <a:gd name="connsiteY362" fmla="*/ 222663 h 689379"/>
                <a:gd name="connsiteX363" fmla="*/ 2958970 w 2961438"/>
                <a:gd name="connsiteY363" fmla="*/ 222663 h 689379"/>
                <a:gd name="connsiteX364" fmla="*/ 2961438 w 2961438"/>
                <a:gd name="connsiteY364" fmla="*/ 689379 h 689379"/>
                <a:gd name="connsiteX365" fmla="*/ 2054 w 2961438"/>
                <a:gd name="connsiteY365" fmla="*/ 687046 h 689379"/>
                <a:gd name="connsiteX366" fmla="*/ 0 w 2961438"/>
                <a:gd name="connsiteY366" fmla="*/ 252928 h 689379"/>
                <a:gd name="connsiteX367" fmla="*/ 20267 w 2961438"/>
                <a:gd name="connsiteY367" fmla="*/ 252928 h 689379"/>
                <a:gd name="connsiteX368" fmla="*/ 20774 w 2961438"/>
                <a:gd name="connsiteY368" fmla="*/ 251847 h 689379"/>
                <a:gd name="connsiteX369" fmla="*/ 24320 w 2961438"/>
                <a:gd name="connsiteY369" fmla="*/ 244281 h 689379"/>
                <a:gd name="connsiteX370" fmla="*/ 26094 w 2961438"/>
                <a:gd name="connsiteY370" fmla="*/ 244551 h 689379"/>
                <a:gd name="connsiteX371" fmla="*/ 38507 w 2961438"/>
                <a:gd name="connsiteY371" fmla="*/ 246442 h 689379"/>
                <a:gd name="connsiteX372" fmla="*/ 39014 w 2961438"/>
                <a:gd name="connsiteY372" fmla="*/ 247794 h 689379"/>
                <a:gd name="connsiteX373" fmla="*/ 42560 w 2961438"/>
                <a:gd name="connsiteY373" fmla="*/ 257251 h 689379"/>
                <a:gd name="connsiteX374" fmla="*/ 68907 w 2961438"/>
                <a:gd name="connsiteY374" fmla="*/ 259413 h 689379"/>
                <a:gd name="connsiteX375" fmla="*/ 68907 w 2961438"/>
                <a:gd name="connsiteY375" fmla="*/ 136192 h 689379"/>
                <a:gd name="connsiteX376" fmla="*/ 70934 w 2961438"/>
                <a:gd name="connsiteY376" fmla="*/ 136192 h 689379"/>
                <a:gd name="connsiteX377" fmla="*/ 85121 w 2961438"/>
                <a:gd name="connsiteY377" fmla="*/ 136192 h 689379"/>
                <a:gd name="connsiteX378" fmla="*/ 85121 w 2961438"/>
                <a:gd name="connsiteY378" fmla="*/ 0 h 689379"/>
                <a:gd name="connsiteX379" fmla="*/ 86894 w 2961438"/>
                <a:gd name="connsiteY379" fmla="*/ 0 h 689379"/>
                <a:gd name="connsiteX380" fmla="*/ 99308 w 2961438"/>
                <a:gd name="connsiteY380" fmla="*/ 0 h 689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</a:cxnLst>
              <a:rect l="l" t="t" r="r" b="b"/>
              <a:pathLst>
                <a:path w="2961438" h="689379">
                  <a:moveTo>
                    <a:pt x="99308" y="0"/>
                  </a:moveTo>
                  <a:lnTo>
                    <a:pt x="220909" y="0"/>
                  </a:lnTo>
                  <a:lnTo>
                    <a:pt x="223189" y="0"/>
                  </a:lnTo>
                  <a:lnTo>
                    <a:pt x="239150" y="0"/>
                  </a:lnTo>
                  <a:lnTo>
                    <a:pt x="239150" y="140515"/>
                  </a:lnTo>
                  <a:cubicBezTo>
                    <a:pt x="239160" y="140514"/>
                    <a:pt x="239272" y="140493"/>
                    <a:pt x="240670" y="140245"/>
                  </a:cubicBezTo>
                  <a:lnTo>
                    <a:pt x="251310" y="138354"/>
                  </a:lnTo>
                  <a:cubicBezTo>
                    <a:pt x="251310" y="138376"/>
                    <a:pt x="251280" y="139710"/>
                    <a:pt x="249283" y="226986"/>
                  </a:cubicBezTo>
                  <a:cubicBezTo>
                    <a:pt x="249293" y="226988"/>
                    <a:pt x="249404" y="227008"/>
                    <a:pt x="250803" y="227257"/>
                  </a:cubicBezTo>
                  <a:lnTo>
                    <a:pt x="261443" y="229148"/>
                  </a:lnTo>
                  <a:cubicBezTo>
                    <a:pt x="261445" y="229155"/>
                    <a:pt x="261465" y="229219"/>
                    <a:pt x="261696" y="229959"/>
                  </a:cubicBezTo>
                  <a:lnTo>
                    <a:pt x="263470" y="235634"/>
                  </a:lnTo>
                  <a:cubicBezTo>
                    <a:pt x="263472" y="235625"/>
                    <a:pt x="263517" y="235482"/>
                    <a:pt x="264230" y="233202"/>
                  </a:cubicBezTo>
                  <a:lnTo>
                    <a:pt x="269550" y="216178"/>
                  </a:lnTo>
                  <a:lnTo>
                    <a:pt x="271323" y="216178"/>
                  </a:lnTo>
                  <a:lnTo>
                    <a:pt x="283737" y="216178"/>
                  </a:lnTo>
                  <a:lnTo>
                    <a:pt x="283737" y="248604"/>
                  </a:lnTo>
                  <a:cubicBezTo>
                    <a:pt x="283743" y="248609"/>
                    <a:pt x="283820" y="248649"/>
                    <a:pt x="284750" y="249145"/>
                  </a:cubicBezTo>
                  <a:lnTo>
                    <a:pt x="291844" y="252928"/>
                  </a:lnTo>
                  <a:lnTo>
                    <a:pt x="291844" y="254279"/>
                  </a:lnTo>
                  <a:lnTo>
                    <a:pt x="291844" y="263737"/>
                  </a:lnTo>
                  <a:lnTo>
                    <a:pt x="336431" y="263737"/>
                  </a:lnTo>
                  <a:lnTo>
                    <a:pt x="336431" y="264818"/>
                  </a:lnTo>
                  <a:lnTo>
                    <a:pt x="336431" y="272384"/>
                  </a:lnTo>
                  <a:lnTo>
                    <a:pt x="338457" y="272384"/>
                  </a:lnTo>
                  <a:lnTo>
                    <a:pt x="352644" y="272384"/>
                  </a:lnTo>
                  <a:lnTo>
                    <a:pt x="352644" y="242119"/>
                  </a:lnTo>
                  <a:lnTo>
                    <a:pt x="397231" y="242119"/>
                  </a:lnTo>
                  <a:lnTo>
                    <a:pt x="397231" y="240768"/>
                  </a:lnTo>
                  <a:lnTo>
                    <a:pt x="397231" y="231310"/>
                  </a:lnTo>
                  <a:lnTo>
                    <a:pt x="398245" y="231310"/>
                  </a:lnTo>
                  <a:lnTo>
                    <a:pt x="405338" y="231310"/>
                  </a:lnTo>
                  <a:lnTo>
                    <a:pt x="405338" y="229419"/>
                  </a:lnTo>
                  <a:lnTo>
                    <a:pt x="405338" y="216178"/>
                  </a:lnTo>
                  <a:lnTo>
                    <a:pt x="406098" y="216178"/>
                  </a:lnTo>
                  <a:lnTo>
                    <a:pt x="411418" y="216178"/>
                  </a:lnTo>
                  <a:lnTo>
                    <a:pt x="411418" y="215097"/>
                  </a:lnTo>
                  <a:lnTo>
                    <a:pt x="411418" y="207530"/>
                  </a:lnTo>
                  <a:lnTo>
                    <a:pt x="413445" y="207530"/>
                  </a:lnTo>
                  <a:lnTo>
                    <a:pt x="427632" y="207530"/>
                  </a:lnTo>
                  <a:lnTo>
                    <a:pt x="427632" y="208611"/>
                  </a:lnTo>
                  <a:lnTo>
                    <a:pt x="427632" y="216178"/>
                  </a:lnTo>
                  <a:lnTo>
                    <a:pt x="449925" y="216178"/>
                  </a:lnTo>
                  <a:lnTo>
                    <a:pt x="449925" y="214286"/>
                  </a:lnTo>
                  <a:lnTo>
                    <a:pt x="449925" y="201045"/>
                  </a:lnTo>
                  <a:lnTo>
                    <a:pt x="451699" y="201045"/>
                  </a:lnTo>
                  <a:lnTo>
                    <a:pt x="464112" y="201045"/>
                  </a:lnTo>
                  <a:lnTo>
                    <a:pt x="464112" y="224825"/>
                  </a:lnTo>
                  <a:lnTo>
                    <a:pt x="465126" y="224825"/>
                  </a:lnTo>
                  <a:lnTo>
                    <a:pt x="472219" y="224825"/>
                  </a:lnTo>
                  <a:lnTo>
                    <a:pt x="472219" y="223744"/>
                  </a:lnTo>
                  <a:lnTo>
                    <a:pt x="472219" y="216178"/>
                  </a:lnTo>
                  <a:lnTo>
                    <a:pt x="473992" y="216178"/>
                  </a:lnTo>
                  <a:lnTo>
                    <a:pt x="486406" y="216178"/>
                  </a:lnTo>
                  <a:lnTo>
                    <a:pt x="486406" y="242119"/>
                  </a:lnTo>
                  <a:lnTo>
                    <a:pt x="488433" y="242119"/>
                  </a:lnTo>
                  <a:lnTo>
                    <a:pt x="502619" y="242119"/>
                  </a:lnTo>
                  <a:lnTo>
                    <a:pt x="502619" y="243740"/>
                  </a:lnTo>
                  <a:lnTo>
                    <a:pt x="502619" y="255090"/>
                  </a:lnTo>
                  <a:lnTo>
                    <a:pt x="503379" y="255090"/>
                  </a:lnTo>
                  <a:lnTo>
                    <a:pt x="508700" y="255090"/>
                  </a:lnTo>
                  <a:lnTo>
                    <a:pt x="508700" y="254279"/>
                  </a:lnTo>
                  <a:lnTo>
                    <a:pt x="508700" y="248604"/>
                  </a:lnTo>
                  <a:lnTo>
                    <a:pt x="539100" y="248604"/>
                  </a:lnTo>
                  <a:lnTo>
                    <a:pt x="539100" y="272384"/>
                  </a:lnTo>
                  <a:lnTo>
                    <a:pt x="540113" y="272384"/>
                  </a:lnTo>
                  <a:lnTo>
                    <a:pt x="547207" y="272384"/>
                  </a:lnTo>
                  <a:lnTo>
                    <a:pt x="547207" y="273465"/>
                  </a:lnTo>
                  <a:lnTo>
                    <a:pt x="547207" y="281031"/>
                  </a:lnTo>
                  <a:lnTo>
                    <a:pt x="547967" y="281031"/>
                  </a:lnTo>
                  <a:lnTo>
                    <a:pt x="553287" y="281031"/>
                  </a:lnTo>
                  <a:lnTo>
                    <a:pt x="553287" y="278869"/>
                  </a:lnTo>
                  <a:lnTo>
                    <a:pt x="553287" y="263737"/>
                  </a:lnTo>
                  <a:lnTo>
                    <a:pt x="554300" y="263737"/>
                  </a:lnTo>
                  <a:lnTo>
                    <a:pt x="561394" y="263737"/>
                  </a:lnTo>
                  <a:lnTo>
                    <a:pt x="561394" y="264818"/>
                  </a:lnTo>
                  <a:lnTo>
                    <a:pt x="561394" y="272384"/>
                  </a:lnTo>
                  <a:lnTo>
                    <a:pt x="566714" y="270391"/>
                  </a:lnTo>
                  <a:cubicBezTo>
                    <a:pt x="567474" y="270019"/>
                    <a:pt x="567474" y="269817"/>
                    <a:pt x="567474" y="269411"/>
                  </a:cubicBezTo>
                  <a:lnTo>
                    <a:pt x="567474" y="263737"/>
                  </a:lnTo>
                  <a:lnTo>
                    <a:pt x="605981" y="263737"/>
                  </a:lnTo>
                  <a:lnTo>
                    <a:pt x="605981" y="287516"/>
                  </a:lnTo>
                  <a:lnTo>
                    <a:pt x="608007" y="287516"/>
                  </a:lnTo>
                  <a:lnTo>
                    <a:pt x="622194" y="287516"/>
                  </a:lnTo>
                  <a:lnTo>
                    <a:pt x="622194" y="288597"/>
                  </a:lnTo>
                  <a:lnTo>
                    <a:pt x="622194" y="296163"/>
                  </a:lnTo>
                  <a:lnTo>
                    <a:pt x="623968" y="296163"/>
                  </a:lnTo>
                  <a:lnTo>
                    <a:pt x="636381" y="296163"/>
                  </a:lnTo>
                  <a:lnTo>
                    <a:pt x="636381" y="272384"/>
                  </a:lnTo>
                  <a:lnTo>
                    <a:pt x="637394" y="272384"/>
                  </a:lnTo>
                  <a:lnTo>
                    <a:pt x="644488" y="272384"/>
                  </a:lnTo>
                  <a:lnTo>
                    <a:pt x="644488" y="239957"/>
                  </a:lnTo>
                  <a:lnTo>
                    <a:pt x="645501" y="239957"/>
                  </a:lnTo>
                  <a:lnTo>
                    <a:pt x="652595" y="239957"/>
                  </a:lnTo>
                  <a:lnTo>
                    <a:pt x="652595" y="238066"/>
                  </a:lnTo>
                  <a:lnTo>
                    <a:pt x="652595" y="224825"/>
                  </a:lnTo>
                  <a:cubicBezTo>
                    <a:pt x="650568" y="224825"/>
                    <a:pt x="650568" y="224825"/>
                    <a:pt x="651328" y="223203"/>
                  </a:cubicBezTo>
                  <a:lnTo>
                    <a:pt x="656648" y="211854"/>
                  </a:lnTo>
                  <a:cubicBezTo>
                    <a:pt x="656653" y="211871"/>
                    <a:pt x="656848" y="212545"/>
                    <a:pt x="664755" y="239957"/>
                  </a:cubicBezTo>
                  <a:lnTo>
                    <a:pt x="665515" y="239957"/>
                  </a:lnTo>
                  <a:lnTo>
                    <a:pt x="670835" y="239957"/>
                  </a:lnTo>
                  <a:lnTo>
                    <a:pt x="670835" y="134030"/>
                  </a:lnTo>
                  <a:lnTo>
                    <a:pt x="672355" y="134030"/>
                  </a:lnTo>
                  <a:lnTo>
                    <a:pt x="682995" y="134030"/>
                  </a:lnTo>
                  <a:lnTo>
                    <a:pt x="682995" y="86471"/>
                  </a:lnTo>
                  <a:lnTo>
                    <a:pt x="709342" y="86471"/>
                  </a:lnTo>
                  <a:lnTo>
                    <a:pt x="709342" y="64853"/>
                  </a:lnTo>
                  <a:lnTo>
                    <a:pt x="743796" y="64853"/>
                  </a:lnTo>
                  <a:lnTo>
                    <a:pt x="743796" y="67285"/>
                  </a:lnTo>
                  <a:lnTo>
                    <a:pt x="743796" y="84309"/>
                  </a:lnTo>
                  <a:lnTo>
                    <a:pt x="746076" y="84309"/>
                  </a:lnTo>
                  <a:lnTo>
                    <a:pt x="762036" y="84309"/>
                  </a:lnTo>
                  <a:lnTo>
                    <a:pt x="762036" y="131868"/>
                  </a:lnTo>
                  <a:lnTo>
                    <a:pt x="763049" y="131868"/>
                  </a:lnTo>
                  <a:lnTo>
                    <a:pt x="770143" y="131868"/>
                  </a:lnTo>
                  <a:lnTo>
                    <a:pt x="784330" y="136192"/>
                  </a:lnTo>
                  <a:lnTo>
                    <a:pt x="784330" y="175104"/>
                  </a:lnTo>
                  <a:lnTo>
                    <a:pt x="785343" y="175104"/>
                  </a:lnTo>
                  <a:lnTo>
                    <a:pt x="792436" y="175104"/>
                  </a:lnTo>
                  <a:lnTo>
                    <a:pt x="792436" y="176725"/>
                  </a:lnTo>
                  <a:lnTo>
                    <a:pt x="792436" y="188074"/>
                  </a:lnTo>
                  <a:lnTo>
                    <a:pt x="794463" y="188074"/>
                  </a:lnTo>
                  <a:lnTo>
                    <a:pt x="808650" y="188074"/>
                  </a:lnTo>
                  <a:lnTo>
                    <a:pt x="814730" y="194560"/>
                  </a:lnTo>
                  <a:lnTo>
                    <a:pt x="814730" y="216178"/>
                  </a:lnTo>
                  <a:lnTo>
                    <a:pt x="817010" y="216178"/>
                  </a:lnTo>
                  <a:lnTo>
                    <a:pt x="832970" y="216178"/>
                  </a:lnTo>
                  <a:lnTo>
                    <a:pt x="832970" y="217258"/>
                  </a:lnTo>
                  <a:lnTo>
                    <a:pt x="832970" y="224825"/>
                  </a:lnTo>
                  <a:lnTo>
                    <a:pt x="834237" y="224825"/>
                  </a:lnTo>
                  <a:lnTo>
                    <a:pt x="843104" y="224825"/>
                  </a:lnTo>
                  <a:lnTo>
                    <a:pt x="843104" y="226986"/>
                  </a:lnTo>
                  <a:lnTo>
                    <a:pt x="843104" y="242119"/>
                  </a:lnTo>
                  <a:cubicBezTo>
                    <a:pt x="847157" y="242119"/>
                    <a:pt x="847157" y="242119"/>
                    <a:pt x="847157" y="240227"/>
                  </a:cubicBezTo>
                  <a:lnTo>
                    <a:pt x="847157" y="226986"/>
                  </a:lnTo>
                  <a:lnTo>
                    <a:pt x="848170" y="226986"/>
                  </a:lnTo>
                  <a:lnTo>
                    <a:pt x="855264" y="226986"/>
                  </a:lnTo>
                  <a:lnTo>
                    <a:pt x="855264" y="228608"/>
                  </a:lnTo>
                  <a:lnTo>
                    <a:pt x="855264" y="239957"/>
                  </a:lnTo>
                  <a:lnTo>
                    <a:pt x="856024" y="239957"/>
                  </a:lnTo>
                  <a:lnTo>
                    <a:pt x="861344" y="239957"/>
                  </a:lnTo>
                  <a:cubicBezTo>
                    <a:pt x="861344" y="235634"/>
                    <a:pt x="861344" y="235634"/>
                    <a:pt x="909984" y="235634"/>
                  </a:cubicBezTo>
                  <a:lnTo>
                    <a:pt x="909984" y="236985"/>
                  </a:lnTo>
                  <a:lnTo>
                    <a:pt x="909984" y="246442"/>
                  </a:lnTo>
                  <a:lnTo>
                    <a:pt x="910744" y="246442"/>
                  </a:lnTo>
                  <a:lnTo>
                    <a:pt x="916065" y="246442"/>
                  </a:lnTo>
                  <a:lnTo>
                    <a:pt x="916065" y="248604"/>
                  </a:lnTo>
                  <a:lnTo>
                    <a:pt x="916065" y="263737"/>
                  </a:lnTo>
                  <a:cubicBezTo>
                    <a:pt x="916073" y="263733"/>
                    <a:pt x="916189" y="263655"/>
                    <a:pt x="918091" y="262386"/>
                  </a:cubicBezTo>
                  <a:lnTo>
                    <a:pt x="932278" y="252928"/>
                  </a:lnTo>
                  <a:cubicBezTo>
                    <a:pt x="932280" y="252909"/>
                    <a:pt x="932411" y="252034"/>
                    <a:pt x="938358" y="211854"/>
                  </a:cubicBezTo>
                  <a:cubicBezTo>
                    <a:pt x="938367" y="211852"/>
                    <a:pt x="938436" y="211826"/>
                    <a:pt x="939118" y="211584"/>
                  </a:cubicBezTo>
                  <a:lnTo>
                    <a:pt x="944438" y="209692"/>
                  </a:lnTo>
                  <a:cubicBezTo>
                    <a:pt x="944438" y="209676"/>
                    <a:pt x="944471" y="208615"/>
                    <a:pt x="946465" y="140515"/>
                  </a:cubicBezTo>
                  <a:cubicBezTo>
                    <a:pt x="946465" y="140533"/>
                    <a:pt x="946498" y="141624"/>
                    <a:pt x="948492" y="209692"/>
                  </a:cubicBezTo>
                  <a:cubicBezTo>
                    <a:pt x="948501" y="209695"/>
                    <a:pt x="948572" y="209720"/>
                    <a:pt x="949252" y="209962"/>
                  </a:cubicBezTo>
                  <a:lnTo>
                    <a:pt x="954572" y="211854"/>
                  </a:lnTo>
                  <a:lnTo>
                    <a:pt x="954572" y="125383"/>
                  </a:lnTo>
                  <a:cubicBezTo>
                    <a:pt x="958625" y="125383"/>
                    <a:pt x="958625" y="125383"/>
                    <a:pt x="958625" y="92956"/>
                  </a:cubicBezTo>
                  <a:lnTo>
                    <a:pt x="997132" y="92956"/>
                  </a:lnTo>
                  <a:lnTo>
                    <a:pt x="997132" y="125383"/>
                  </a:lnTo>
                  <a:lnTo>
                    <a:pt x="997892" y="125383"/>
                  </a:lnTo>
                  <a:lnTo>
                    <a:pt x="1003212" y="125383"/>
                  </a:lnTo>
                  <a:lnTo>
                    <a:pt x="1003212" y="43235"/>
                  </a:lnTo>
                  <a:lnTo>
                    <a:pt x="1004986" y="43235"/>
                  </a:lnTo>
                  <a:lnTo>
                    <a:pt x="1017399" y="43235"/>
                  </a:lnTo>
                  <a:lnTo>
                    <a:pt x="1017399" y="41344"/>
                  </a:lnTo>
                  <a:lnTo>
                    <a:pt x="1017399" y="28103"/>
                  </a:lnTo>
                  <a:lnTo>
                    <a:pt x="1039693" y="28103"/>
                  </a:lnTo>
                  <a:lnTo>
                    <a:pt x="1039693" y="27022"/>
                  </a:lnTo>
                  <a:lnTo>
                    <a:pt x="1039693" y="19456"/>
                  </a:lnTo>
                  <a:lnTo>
                    <a:pt x="1041466" y="19456"/>
                  </a:lnTo>
                  <a:lnTo>
                    <a:pt x="1053880" y="19456"/>
                  </a:lnTo>
                  <a:lnTo>
                    <a:pt x="1053880" y="20537"/>
                  </a:lnTo>
                  <a:lnTo>
                    <a:pt x="1053880" y="28103"/>
                  </a:lnTo>
                  <a:lnTo>
                    <a:pt x="1054640" y="28103"/>
                  </a:lnTo>
                  <a:lnTo>
                    <a:pt x="1059960" y="28103"/>
                  </a:lnTo>
                  <a:lnTo>
                    <a:pt x="1070093" y="23779"/>
                  </a:lnTo>
                  <a:lnTo>
                    <a:pt x="1074146" y="27022"/>
                  </a:lnTo>
                  <a:lnTo>
                    <a:pt x="1074146" y="19456"/>
                  </a:lnTo>
                  <a:lnTo>
                    <a:pt x="1076426" y="19456"/>
                  </a:lnTo>
                  <a:lnTo>
                    <a:pt x="1092387" y="19456"/>
                  </a:lnTo>
                  <a:lnTo>
                    <a:pt x="1092387" y="20537"/>
                  </a:lnTo>
                  <a:lnTo>
                    <a:pt x="1092387" y="28103"/>
                  </a:lnTo>
                  <a:lnTo>
                    <a:pt x="1122787" y="28103"/>
                  </a:lnTo>
                  <a:lnTo>
                    <a:pt x="1122787" y="29724"/>
                  </a:lnTo>
                  <a:lnTo>
                    <a:pt x="1122787" y="41074"/>
                  </a:lnTo>
                  <a:lnTo>
                    <a:pt x="1149134" y="41074"/>
                  </a:lnTo>
                  <a:lnTo>
                    <a:pt x="1149134" y="71338"/>
                  </a:lnTo>
                  <a:lnTo>
                    <a:pt x="1149894" y="71338"/>
                  </a:lnTo>
                  <a:lnTo>
                    <a:pt x="1155214" y="71338"/>
                  </a:lnTo>
                  <a:lnTo>
                    <a:pt x="1155214" y="72419"/>
                  </a:lnTo>
                  <a:lnTo>
                    <a:pt x="1155214" y="79986"/>
                  </a:lnTo>
                  <a:cubicBezTo>
                    <a:pt x="1159268" y="79986"/>
                    <a:pt x="1159268" y="79986"/>
                    <a:pt x="1159268" y="110250"/>
                  </a:cubicBezTo>
                  <a:lnTo>
                    <a:pt x="1160028" y="110250"/>
                  </a:lnTo>
                  <a:lnTo>
                    <a:pt x="1165348" y="110250"/>
                  </a:lnTo>
                  <a:lnTo>
                    <a:pt x="1165348" y="111061"/>
                  </a:lnTo>
                  <a:lnTo>
                    <a:pt x="1165348" y="116736"/>
                  </a:lnTo>
                  <a:lnTo>
                    <a:pt x="1166361" y="116736"/>
                  </a:lnTo>
                  <a:lnTo>
                    <a:pt x="1173454" y="116736"/>
                  </a:lnTo>
                  <a:lnTo>
                    <a:pt x="1173454" y="147001"/>
                  </a:lnTo>
                  <a:lnTo>
                    <a:pt x="1175481" y="147001"/>
                  </a:lnTo>
                  <a:lnTo>
                    <a:pt x="1189668" y="147001"/>
                  </a:lnTo>
                  <a:lnTo>
                    <a:pt x="1189668" y="170780"/>
                  </a:lnTo>
                  <a:cubicBezTo>
                    <a:pt x="1191695" y="170780"/>
                    <a:pt x="1191695" y="170780"/>
                    <a:pt x="1191695" y="172401"/>
                  </a:cubicBezTo>
                  <a:lnTo>
                    <a:pt x="1191695" y="183751"/>
                  </a:lnTo>
                  <a:lnTo>
                    <a:pt x="1192455" y="183751"/>
                  </a:lnTo>
                  <a:lnTo>
                    <a:pt x="1197775" y="183751"/>
                  </a:lnTo>
                  <a:lnTo>
                    <a:pt x="1197775" y="207530"/>
                  </a:lnTo>
                  <a:lnTo>
                    <a:pt x="1199041" y="207530"/>
                  </a:lnTo>
                  <a:lnTo>
                    <a:pt x="1207908" y="207530"/>
                  </a:lnTo>
                  <a:cubicBezTo>
                    <a:pt x="1209935" y="209692"/>
                    <a:pt x="1209935" y="209692"/>
                    <a:pt x="1209935" y="211584"/>
                  </a:cubicBezTo>
                  <a:lnTo>
                    <a:pt x="1209935" y="224825"/>
                  </a:lnTo>
                  <a:cubicBezTo>
                    <a:pt x="1209940" y="224818"/>
                    <a:pt x="1210027" y="224711"/>
                    <a:pt x="1211455" y="222933"/>
                  </a:cubicBezTo>
                  <a:lnTo>
                    <a:pt x="1222095" y="209692"/>
                  </a:lnTo>
                  <a:lnTo>
                    <a:pt x="1250469" y="209692"/>
                  </a:lnTo>
                  <a:lnTo>
                    <a:pt x="1250469" y="296163"/>
                  </a:lnTo>
                  <a:lnTo>
                    <a:pt x="1251229" y="296163"/>
                  </a:lnTo>
                  <a:lnTo>
                    <a:pt x="1256549" y="296163"/>
                  </a:lnTo>
                  <a:cubicBezTo>
                    <a:pt x="1256553" y="296155"/>
                    <a:pt x="1256612" y="296055"/>
                    <a:pt x="1257309" y="294812"/>
                  </a:cubicBezTo>
                  <a:lnTo>
                    <a:pt x="1262629" y="285354"/>
                  </a:lnTo>
                  <a:lnTo>
                    <a:pt x="1262629" y="287246"/>
                  </a:lnTo>
                  <a:lnTo>
                    <a:pt x="1262629" y="300487"/>
                  </a:lnTo>
                  <a:cubicBezTo>
                    <a:pt x="1266682" y="300487"/>
                    <a:pt x="1266682" y="300487"/>
                    <a:pt x="1266682" y="255090"/>
                  </a:cubicBezTo>
                  <a:lnTo>
                    <a:pt x="1267442" y="255090"/>
                  </a:lnTo>
                  <a:lnTo>
                    <a:pt x="1272762" y="255090"/>
                  </a:lnTo>
                  <a:lnTo>
                    <a:pt x="1272762" y="190236"/>
                  </a:lnTo>
                  <a:lnTo>
                    <a:pt x="1273776" y="190236"/>
                  </a:lnTo>
                  <a:lnTo>
                    <a:pt x="1280869" y="190236"/>
                  </a:lnTo>
                  <a:cubicBezTo>
                    <a:pt x="1280875" y="190215"/>
                    <a:pt x="1281139" y="189275"/>
                    <a:pt x="1293029" y="147001"/>
                  </a:cubicBezTo>
                  <a:lnTo>
                    <a:pt x="1294296" y="147001"/>
                  </a:lnTo>
                  <a:lnTo>
                    <a:pt x="1303163" y="147001"/>
                  </a:lnTo>
                  <a:cubicBezTo>
                    <a:pt x="1303168" y="147024"/>
                    <a:pt x="1303394" y="147990"/>
                    <a:pt x="1313296" y="190236"/>
                  </a:cubicBezTo>
                  <a:lnTo>
                    <a:pt x="1314309" y="190236"/>
                  </a:lnTo>
                  <a:lnTo>
                    <a:pt x="1321403" y="190236"/>
                  </a:lnTo>
                  <a:lnTo>
                    <a:pt x="1321403" y="229148"/>
                  </a:lnTo>
                  <a:lnTo>
                    <a:pt x="1323176" y="229148"/>
                  </a:lnTo>
                  <a:lnTo>
                    <a:pt x="1335590" y="229148"/>
                  </a:lnTo>
                  <a:lnTo>
                    <a:pt x="1335590" y="231310"/>
                  </a:lnTo>
                  <a:lnTo>
                    <a:pt x="1335590" y="246442"/>
                  </a:lnTo>
                  <a:cubicBezTo>
                    <a:pt x="1339643" y="246442"/>
                    <a:pt x="1339643" y="246442"/>
                    <a:pt x="1339643" y="244281"/>
                  </a:cubicBezTo>
                  <a:lnTo>
                    <a:pt x="1339643" y="229148"/>
                  </a:lnTo>
                  <a:lnTo>
                    <a:pt x="1341163" y="229148"/>
                  </a:lnTo>
                  <a:lnTo>
                    <a:pt x="1351803" y="229148"/>
                  </a:lnTo>
                  <a:lnTo>
                    <a:pt x="1351803" y="230769"/>
                  </a:lnTo>
                  <a:lnTo>
                    <a:pt x="1351803" y="242119"/>
                  </a:lnTo>
                  <a:lnTo>
                    <a:pt x="1382204" y="242119"/>
                  </a:lnTo>
                  <a:lnTo>
                    <a:pt x="1382204" y="205369"/>
                  </a:lnTo>
                  <a:lnTo>
                    <a:pt x="1383470" y="205369"/>
                  </a:lnTo>
                  <a:lnTo>
                    <a:pt x="1392337" y="205369"/>
                  </a:lnTo>
                  <a:lnTo>
                    <a:pt x="1392337" y="226986"/>
                  </a:lnTo>
                  <a:cubicBezTo>
                    <a:pt x="1394364" y="226986"/>
                    <a:pt x="1394364" y="226986"/>
                    <a:pt x="1394364" y="194560"/>
                  </a:cubicBezTo>
                  <a:lnTo>
                    <a:pt x="1416657" y="194560"/>
                  </a:lnTo>
                  <a:lnTo>
                    <a:pt x="1416657" y="192938"/>
                  </a:lnTo>
                  <a:lnTo>
                    <a:pt x="1416657" y="181589"/>
                  </a:lnTo>
                  <a:lnTo>
                    <a:pt x="1417417" y="181589"/>
                  </a:lnTo>
                  <a:lnTo>
                    <a:pt x="1422737" y="181589"/>
                  </a:lnTo>
                  <a:lnTo>
                    <a:pt x="1422737" y="179698"/>
                  </a:lnTo>
                  <a:lnTo>
                    <a:pt x="1422737" y="166457"/>
                  </a:lnTo>
                  <a:lnTo>
                    <a:pt x="1426791" y="172942"/>
                  </a:lnTo>
                  <a:lnTo>
                    <a:pt x="1429071" y="172942"/>
                  </a:lnTo>
                  <a:lnTo>
                    <a:pt x="1445031" y="172942"/>
                  </a:lnTo>
                  <a:lnTo>
                    <a:pt x="1445031" y="172131"/>
                  </a:lnTo>
                  <a:lnTo>
                    <a:pt x="1445031" y="166457"/>
                  </a:lnTo>
                  <a:lnTo>
                    <a:pt x="1445791" y="166457"/>
                  </a:lnTo>
                  <a:lnTo>
                    <a:pt x="1451111" y="166457"/>
                  </a:lnTo>
                  <a:lnTo>
                    <a:pt x="1451111" y="167808"/>
                  </a:lnTo>
                  <a:lnTo>
                    <a:pt x="1451111" y="177266"/>
                  </a:lnTo>
                  <a:lnTo>
                    <a:pt x="1489618" y="177266"/>
                  </a:lnTo>
                  <a:lnTo>
                    <a:pt x="1489618" y="315619"/>
                  </a:lnTo>
                  <a:lnTo>
                    <a:pt x="1491138" y="315619"/>
                  </a:lnTo>
                  <a:lnTo>
                    <a:pt x="1501778" y="315619"/>
                  </a:lnTo>
                  <a:lnTo>
                    <a:pt x="1501778" y="302649"/>
                  </a:lnTo>
                  <a:lnTo>
                    <a:pt x="1505832" y="302649"/>
                  </a:lnTo>
                  <a:lnTo>
                    <a:pt x="1505832" y="315619"/>
                  </a:lnTo>
                  <a:lnTo>
                    <a:pt x="1536232" y="315619"/>
                  </a:lnTo>
                  <a:lnTo>
                    <a:pt x="1536232" y="285354"/>
                  </a:lnTo>
                  <a:lnTo>
                    <a:pt x="1548392" y="285354"/>
                  </a:lnTo>
                  <a:lnTo>
                    <a:pt x="1560552" y="283193"/>
                  </a:lnTo>
                  <a:cubicBezTo>
                    <a:pt x="1562579" y="283193"/>
                    <a:pt x="1562579" y="285354"/>
                    <a:pt x="1564606" y="285354"/>
                  </a:cubicBezTo>
                  <a:lnTo>
                    <a:pt x="1574739" y="285354"/>
                  </a:lnTo>
                  <a:lnTo>
                    <a:pt x="1574739" y="315619"/>
                  </a:lnTo>
                  <a:lnTo>
                    <a:pt x="1582846" y="315619"/>
                  </a:lnTo>
                  <a:lnTo>
                    <a:pt x="1582846" y="332914"/>
                  </a:lnTo>
                  <a:lnTo>
                    <a:pt x="1592182" y="333819"/>
                  </a:lnTo>
                  <a:lnTo>
                    <a:pt x="1605140" y="333819"/>
                  </a:lnTo>
                  <a:lnTo>
                    <a:pt x="1605140" y="317781"/>
                  </a:lnTo>
                  <a:lnTo>
                    <a:pt x="1673096" y="317781"/>
                  </a:lnTo>
                  <a:lnTo>
                    <a:pt x="1673096" y="232528"/>
                  </a:lnTo>
                  <a:lnTo>
                    <a:pt x="1745104" y="232528"/>
                  </a:lnTo>
                  <a:lnTo>
                    <a:pt x="1745104" y="311296"/>
                  </a:lnTo>
                  <a:lnTo>
                    <a:pt x="1747008" y="311296"/>
                  </a:lnTo>
                  <a:lnTo>
                    <a:pt x="1748250" y="333819"/>
                  </a:lnTo>
                  <a:lnTo>
                    <a:pt x="1757926" y="333819"/>
                  </a:lnTo>
                  <a:cubicBezTo>
                    <a:pt x="1758462" y="326605"/>
                    <a:pt x="1759168" y="318951"/>
                    <a:pt x="1759168" y="311296"/>
                  </a:cubicBezTo>
                  <a:lnTo>
                    <a:pt x="1765248" y="311296"/>
                  </a:lnTo>
                  <a:lnTo>
                    <a:pt x="1766490" y="333819"/>
                  </a:lnTo>
                  <a:lnTo>
                    <a:pt x="1817112" y="333819"/>
                  </a:lnTo>
                  <a:lnTo>
                    <a:pt x="1817112" y="170791"/>
                  </a:lnTo>
                  <a:lnTo>
                    <a:pt x="2014439" y="170791"/>
                  </a:lnTo>
                  <a:lnTo>
                    <a:pt x="2014439" y="333819"/>
                  </a:lnTo>
                  <a:lnTo>
                    <a:pt x="2033136" y="333819"/>
                  </a:lnTo>
                  <a:lnTo>
                    <a:pt x="2033136" y="251126"/>
                  </a:lnTo>
                  <a:lnTo>
                    <a:pt x="2128256" y="251126"/>
                  </a:lnTo>
                  <a:cubicBezTo>
                    <a:pt x="2152853" y="240257"/>
                    <a:pt x="2161167" y="196782"/>
                    <a:pt x="2180720" y="185913"/>
                  </a:cubicBezTo>
                  <a:lnTo>
                    <a:pt x="2245574" y="185913"/>
                  </a:lnTo>
                  <a:lnTo>
                    <a:pt x="2245574" y="261575"/>
                  </a:lnTo>
                  <a:lnTo>
                    <a:pt x="2253681" y="261575"/>
                  </a:lnTo>
                  <a:cubicBezTo>
                    <a:pt x="2253681" y="259413"/>
                    <a:pt x="2255708" y="257251"/>
                    <a:pt x="2255708" y="255090"/>
                  </a:cubicBezTo>
                  <a:lnTo>
                    <a:pt x="2261788" y="255090"/>
                  </a:lnTo>
                  <a:cubicBezTo>
                    <a:pt x="2261788" y="257251"/>
                    <a:pt x="2261788" y="259413"/>
                    <a:pt x="2263815" y="263737"/>
                  </a:cubicBezTo>
                  <a:lnTo>
                    <a:pt x="2275975" y="263737"/>
                  </a:lnTo>
                  <a:lnTo>
                    <a:pt x="2275975" y="257251"/>
                  </a:lnTo>
                  <a:lnTo>
                    <a:pt x="2298268" y="257251"/>
                  </a:lnTo>
                  <a:lnTo>
                    <a:pt x="2298268" y="263737"/>
                  </a:lnTo>
                  <a:lnTo>
                    <a:pt x="2318535" y="263737"/>
                  </a:lnTo>
                  <a:lnTo>
                    <a:pt x="2318535" y="309134"/>
                  </a:lnTo>
                  <a:lnTo>
                    <a:pt x="2332722" y="309134"/>
                  </a:lnTo>
                  <a:lnTo>
                    <a:pt x="2332722" y="296163"/>
                  </a:lnTo>
                  <a:lnTo>
                    <a:pt x="2348936" y="296163"/>
                  </a:lnTo>
                  <a:lnTo>
                    <a:pt x="2348936" y="116736"/>
                  </a:lnTo>
                  <a:lnTo>
                    <a:pt x="2355016" y="110250"/>
                  </a:lnTo>
                  <a:lnTo>
                    <a:pt x="2427977" y="110250"/>
                  </a:lnTo>
                  <a:lnTo>
                    <a:pt x="2427977" y="118898"/>
                  </a:lnTo>
                  <a:lnTo>
                    <a:pt x="2438110" y="118898"/>
                  </a:lnTo>
                  <a:lnTo>
                    <a:pt x="2438110" y="233472"/>
                  </a:lnTo>
                  <a:lnTo>
                    <a:pt x="2460404" y="233472"/>
                  </a:lnTo>
                  <a:lnTo>
                    <a:pt x="2460404" y="166457"/>
                  </a:lnTo>
                  <a:lnTo>
                    <a:pt x="2486751" y="166457"/>
                  </a:lnTo>
                  <a:cubicBezTo>
                    <a:pt x="2488777" y="166457"/>
                    <a:pt x="2488777" y="164295"/>
                    <a:pt x="2490804" y="162133"/>
                  </a:cubicBezTo>
                  <a:lnTo>
                    <a:pt x="2498911" y="162133"/>
                  </a:lnTo>
                  <a:cubicBezTo>
                    <a:pt x="2500937" y="164295"/>
                    <a:pt x="2500937" y="166457"/>
                    <a:pt x="2502964" y="166457"/>
                  </a:cubicBezTo>
                  <a:lnTo>
                    <a:pt x="2525258" y="166457"/>
                  </a:lnTo>
                  <a:lnTo>
                    <a:pt x="2525258" y="49721"/>
                  </a:lnTo>
                  <a:cubicBezTo>
                    <a:pt x="2525272" y="49718"/>
                    <a:pt x="2526139" y="49554"/>
                    <a:pt x="2582005" y="38912"/>
                  </a:cubicBezTo>
                  <a:lnTo>
                    <a:pt x="2582005" y="39993"/>
                  </a:lnTo>
                  <a:lnTo>
                    <a:pt x="2582005" y="47559"/>
                  </a:lnTo>
                  <a:lnTo>
                    <a:pt x="2608352" y="47559"/>
                  </a:lnTo>
                  <a:lnTo>
                    <a:pt x="2608352" y="302649"/>
                  </a:lnTo>
                  <a:lnTo>
                    <a:pt x="2630646" y="302649"/>
                  </a:lnTo>
                  <a:lnTo>
                    <a:pt x="2630646" y="298325"/>
                  </a:lnTo>
                  <a:lnTo>
                    <a:pt x="2642806" y="298325"/>
                  </a:lnTo>
                  <a:lnTo>
                    <a:pt x="2642806" y="302649"/>
                  </a:lnTo>
                  <a:lnTo>
                    <a:pt x="2667126" y="302649"/>
                  </a:lnTo>
                  <a:lnTo>
                    <a:pt x="2667126" y="289678"/>
                  </a:lnTo>
                  <a:lnTo>
                    <a:pt x="2695500" y="289678"/>
                  </a:lnTo>
                  <a:cubicBezTo>
                    <a:pt x="2699553" y="285354"/>
                    <a:pt x="2703607" y="285354"/>
                    <a:pt x="2707660" y="285354"/>
                  </a:cubicBezTo>
                  <a:cubicBezTo>
                    <a:pt x="2713740" y="289678"/>
                    <a:pt x="2721847" y="289678"/>
                    <a:pt x="2727927" y="289678"/>
                  </a:cubicBezTo>
                  <a:lnTo>
                    <a:pt x="2727927" y="272384"/>
                  </a:lnTo>
                  <a:lnTo>
                    <a:pt x="2736034" y="272384"/>
                  </a:lnTo>
                  <a:lnTo>
                    <a:pt x="2736034" y="259413"/>
                  </a:lnTo>
                  <a:lnTo>
                    <a:pt x="2792781" y="259413"/>
                  </a:lnTo>
                  <a:lnTo>
                    <a:pt x="2792781" y="229148"/>
                  </a:lnTo>
                  <a:lnTo>
                    <a:pt x="2811021" y="229148"/>
                  </a:lnTo>
                  <a:lnTo>
                    <a:pt x="2811021" y="222663"/>
                  </a:lnTo>
                  <a:lnTo>
                    <a:pt x="2823181" y="222663"/>
                  </a:lnTo>
                  <a:lnTo>
                    <a:pt x="2823181" y="229148"/>
                  </a:lnTo>
                  <a:lnTo>
                    <a:pt x="2839395" y="229148"/>
                  </a:lnTo>
                  <a:lnTo>
                    <a:pt x="2839395" y="278869"/>
                  </a:lnTo>
                  <a:lnTo>
                    <a:pt x="2871822" y="278869"/>
                  </a:lnTo>
                  <a:lnTo>
                    <a:pt x="2871822" y="252928"/>
                  </a:lnTo>
                  <a:lnTo>
                    <a:pt x="2910329" y="252928"/>
                  </a:lnTo>
                  <a:lnTo>
                    <a:pt x="2910329" y="222663"/>
                  </a:lnTo>
                  <a:lnTo>
                    <a:pt x="2958970" y="222663"/>
                  </a:lnTo>
                  <a:cubicBezTo>
                    <a:pt x="2959793" y="378235"/>
                    <a:pt x="2960615" y="533807"/>
                    <a:pt x="2961438" y="689379"/>
                  </a:cubicBezTo>
                  <a:lnTo>
                    <a:pt x="2054" y="687046"/>
                  </a:lnTo>
                  <a:cubicBezTo>
                    <a:pt x="1369" y="539482"/>
                    <a:pt x="685" y="400492"/>
                    <a:pt x="0" y="252928"/>
                  </a:cubicBezTo>
                  <a:lnTo>
                    <a:pt x="20267" y="252928"/>
                  </a:lnTo>
                  <a:cubicBezTo>
                    <a:pt x="20271" y="252922"/>
                    <a:pt x="20308" y="252840"/>
                    <a:pt x="20774" y="251847"/>
                  </a:cubicBezTo>
                  <a:lnTo>
                    <a:pt x="24320" y="244281"/>
                  </a:lnTo>
                  <a:cubicBezTo>
                    <a:pt x="24329" y="244282"/>
                    <a:pt x="24442" y="244300"/>
                    <a:pt x="26094" y="244551"/>
                  </a:cubicBezTo>
                  <a:lnTo>
                    <a:pt x="38507" y="246442"/>
                  </a:lnTo>
                  <a:cubicBezTo>
                    <a:pt x="38510" y="246452"/>
                    <a:pt x="38548" y="246553"/>
                    <a:pt x="39014" y="247794"/>
                  </a:cubicBezTo>
                  <a:lnTo>
                    <a:pt x="42560" y="257251"/>
                  </a:lnTo>
                  <a:cubicBezTo>
                    <a:pt x="42574" y="257252"/>
                    <a:pt x="43170" y="257302"/>
                    <a:pt x="68907" y="259413"/>
                  </a:cubicBezTo>
                  <a:lnTo>
                    <a:pt x="68907" y="136192"/>
                  </a:lnTo>
                  <a:lnTo>
                    <a:pt x="70934" y="136192"/>
                  </a:lnTo>
                  <a:lnTo>
                    <a:pt x="85121" y="136192"/>
                  </a:lnTo>
                  <a:lnTo>
                    <a:pt x="85121" y="0"/>
                  </a:lnTo>
                  <a:lnTo>
                    <a:pt x="86894" y="0"/>
                  </a:lnTo>
                  <a:lnTo>
                    <a:pt x="99308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 dirty="0">
                <a:latin typeface="Noto Sans CJK KR Black" panose="020B0A00000000000000" pitchFamily="34" charset="-127"/>
                <a:ea typeface="Noto Sans CJK KR Black" panose="020B0A00000000000000" pitchFamily="34" charset="-127"/>
              </a:endParaRPr>
            </a:p>
          </p:txBody>
        </p:sp>
        <p:sp>
          <p:nvSpPr>
            <p:cNvPr id="7" name="자유형: 도형 52">
              <a:extLst>
                <a:ext uri="{FF2B5EF4-FFF2-40B4-BE49-F238E27FC236}">
                  <a16:creationId xmlns:a16="http://schemas.microsoft.com/office/drawing/2014/main" xmlns="" id="{75454566-405F-4BE8-B99C-4A4074AA5065}"/>
                </a:ext>
              </a:extLst>
            </p:cNvPr>
            <p:cNvSpPr/>
            <p:nvPr/>
          </p:nvSpPr>
          <p:spPr>
            <a:xfrm>
              <a:off x="8996212" y="1412530"/>
              <a:ext cx="3195788" cy="1160647"/>
            </a:xfrm>
            <a:custGeom>
              <a:avLst/>
              <a:gdLst>
                <a:gd name="connsiteX0" fmla="*/ 160109 w 3195788"/>
                <a:gd name="connsiteY0" fmla="*/ 0 h 1160647"/>
                <a:gd name="connsiteX1" fmla="*/ 162135 w 3195788"/>
                <a:gd name="connsiteY1" fmla="*/ 246443 h 1160647"/>
                <a:gd name="connsiteX2" fmla="*/ 200642 w 3195788"/>
                <a:gd name="connsiteY2" fmla="*/ 326429 h 1160647"/>
                <a:gd name="connsiteX3" fmla="*/ 202669 w 3195788"/>
                <a:gd name="connsiteY3" fmla="*/ 326429 h 1160647"/>
                <a:gd name="connsiteX4" fmla="*/ 216856 w 3195788"/>
                <a:gd name="connsiteY4" fmla="*/ 326429 h 1160647"/>
                <a:gd name="connsiteX5" fmla="*/ 216856 w 3195788"/>
                <a:gd name="connsiteY5" fmla="*/ 350208 h 1160647"/>
                <a:gd name="connsiteX6" fmla="*/ 217363 w 3195788"/>
                <a:gd name="connsiteY6" fmla="*/ 351019 h 1160647"/>
                <a:gd name="connsiteX7" fmla="*/ 220909 w 3195788"/>
                <a:gd name="connsiteY7" fmla="*/ 356694 h 1160647"/>
                <a:gd name="connsiteX8" fmla="*/ 220909 w 3195788"/>
                <a:gd name="connsiteY8" fmla="*/ 471268 h 1160647"/>
                <a:gd name="connsiteX9" fmla="*/ 223189 w 3195788"/>
                <a:gd name="connsiteY9" fmla="*/ 471268 h 1160647"/>
                <a:gd name="connsiteX10" fmla="*/ 239150 w 3195788"/>
                <a:gd name="connsiteY10" fmla="*/ 471268 h 1160647"/>
                <a:gd name="connsiteX11" fmla="*/ 239150 w 3195788"/>
                <a:gd name="connsiteY11" fmla="*/ 611783 h 1160647"/>
                <a:gd name="connsiteX12" fmla="*/ 240670 w 3195788"/>
                <a:gd name="connsiteY12" fmla="*/ 611513 h 1160647"/>
                <a:gd name="connsiteX13" fmla="*/ 251310 w 3195788"/>
                <a:gd name="connsiteY13" fmla="*/ 609622 h 1160647"/>
                <a:gd name="connsiteX14" fmla="*/ 249283 w 3195788"/>
                <a:gd name="connsiteY14" fmla="*/ 698254 h 1160647"/>
                <a:gd name="connsiteX15" fmla="*/ 250803 w 3195788"/>
                <a:gd name="connsiteY15" fmla="*/ 698525 h 1160647"/>
                <a:gd name="connsiteX16" fmla="*/ 261443 w 3195788"/>
                <a:gd name="connsiteY16" fmla="*/ 700416 h 1160647"/>
                <a:gd name="connsiteX17" fmla="*/ 261696 w 3195788"/>
                <a:gd name="connsiteY17" fmla="*/ 701227 h 1160647"/>
                <a:gd name="connsiteX18" fmla="*/ 263470 w 3195788"/>
                <a:gd name="connsiteY18" fmla="*/ 706902 h 1160647"/>
                <a:gd name="connsiteX19" fmla="*/ 264230 w 3195788"/>
                <a:gd name="connsiteY19" fmla="*/ 704470 h 1160647"/>
                <a:gd name="connsiteX20" fmla="*/ 269550 w 3195788"/>
                <a:gd name="connsiteY20" fmla="*/ 687446 h 1160647"/>
                <a:gd name="connsiteX21" fmla="*/ 271323 w 3195788"/>
                <a:gd name="connsiteY21" fmla="*/ 687446 h 1160647"/>
                <a:gd name="connsiteX22" fmla="*/ 283737 w 3195788"/>
                <a:gd name="connsiteY22" fmla="*/ 687446 h 1160647"/>
                <a:gd name="connsiteX23" fmla="*/ 283737 w 3195788"/>
                <a:gd name="connsiteY23" fmla="*/ 719872 h 1160647"/>
                <a:gd name="connsiteX24" fmla="*/ 284750 w 3195788"/>
                <a:gd name="connsiteY24" fmla="*/ 720413 h 1160647"/>
                <a:gd name="connsiteX25" fmla="*/ 291844 w 3195788"/>
                <a:gd name="connsiteY25" fmla="*/ 724196 h 1160647"/>
                <a:gd name="connsiteX26" fmla="*/ 291844 w 3195788"/>
                <a:gd name="connsiteY26" fmla="*/ 725547 h 1160647"/>
                <a:gd name="connsiteX27" fmla="*/ 291844 w 3195788"/>
                <a:gd name="connsiteY27" fmla="*/ 735005 h 1160647"/>
                <a:gd name="connsiteX28" fmla="*/ 336431 w 3195788"/>
                <a:gd name="connsiteY28" fmla="*/ 735005 h 1160647"/>
                <a:gd name="connsiteX29" fmla="*/ 336431 w 3195788"/>
                <a:gd name="connsiteY29" fmla="*/ 736086 h 1160647"/>
                <a:gd name="connsiteX30" fmla="*/ 336431 w 3195788"/>
                <a:gd name="connsiteY30" fmla="*/ 743652 h 1160647"/>
                <a:gd name="connsiteX31" fmla="*/ 338457 w 3195788"/>
                <a:gd name="connsiteY31" fmla="*/ 743652 h 1160647"/>
                <a:gd name="connsiteX32" fmla="*/ 352644 w 3195788"/>
                <a:gd name="connsiteY32" fmla="*/ 743652 h 1160647"/>
                <a:gd name="connsiteX33" fmla="*/ 352644 w 3195788"/>
                <a:gd name="connsiteY33" fmla="*/ 713387 h 1160647"/>
                <a:gd name="connsiteX34" fmla="*/ 397231 w 3195788"/>
                <a:gd name="connsiteY34" fmla="*/ 713387 h 1160647"/>
                <a:gd name="connsiteX35" fmla="*/ 397231 w 3195788"/>
                <a:gd name="connsiteY35" fmla="*/ 712036 h 1160647"/>
                <a:gd name="connsiteX36" fmla="*/ 397231 w 3195788"/>
                <a:gd name="connsiteY36" fmla="*/ 702578 h 1160647"/>
                <a:gd name="connsiteX37" fmla="*/ 398245 w 3195788"/>
                <a:gd name="connsiteY37" fmla="*/ 702578 h 1160647"/>
                <a:gd name="connsiteX38" fmla="*/ 405338 w 3195788"/>
                <a:gd name="connsiteY38" fmla="*/ 702578 h 1160647"/>
                <a:gd name="connsiteX39" fmla="*/ 405338 w 3195788"/>
                <a:gd name="connsiteY39" fmla="*/ 700687 h 1160647"/>
                <a:gd name="connsiteX40" fmla="*/ 405338 w 3195788"/>
                <a:gd name="connsiteY40" fmla="*/ 687446 h 1160647"/>
                <a:gd name="connsiteX41" fmla="*/ 406098 w 3195788"/>
                <a:gd name="connsiteY41" fmla="*/ 687446 h 1160647"/>
                <a:gd name="connsiteX42" fmla="*/ 411418 w 3195788"/>
                <a:gd name="connsiteY42" fmla="*/ 687446 h 1160647"/>
                <a:gd name="connsiteX43" fmla="*/ 411418 w 3195788"/>
                <a:gd name="connsiteY43" fmla="*/ 686365 h 1160647"/>
                <a:gd name="connsiteX44" fmla="*/ 411418 w 3195788"/>
                <a:gd name="connsiteY44" fmla="*/ 678798 h 1160647"/>
                <a:gd name="connsiteX45" fmla="*/ 413445 w 3195788"/>
                <a:gd name="connsiteY45" fmla="*/ 678798 h 1160647"/>
                <a:gd name="connsiteX46" fmla="*/ 427632 w 3195788"/>
                <a:gd name="connsiteY46" fmla="*/ 678798 h 1160647"/>
                <a:gd name="connsiteX47" fmla="*/ 427632 w 3195788"/>
                <a:gd name="connsiteY47" fmla="*/ 679879 h 1160647"/>
                <a:gd name="connsiteX48" fmla="*/ 427632 w 3195788"/>
                <a:gd name="connsiteY48" fmla="*/ 687446 h 1160647"/>
                <a:gd name="connsiteX49" fmla="*/ 449925 w 3195788"/>
                <a:gd name="connsiteY49" fmla="*/ 687446 h 1160647"/>
                <a:gd name="connsiteX50" fmla="*/ 449925 w 3195788"/>
                <a:gd name="connsiteY50" fmla="*/ 685554 h 1160647"/>
                <a:gd name="connsiteX51" fmla="*/ 449925 w 3195788"/>
                <a:gd name="connsiteY51" fmla="*/ 672313 h 1160647"/>
                <a:gd name="connsiteX52" fmla="*/ 451699 w 3195788"/>
                <a:gd name="connsiteY52" fmla="*/ 672313 h 1160647"/>
                <a:gd name="connsiteX53" fmla="*/ 464112 w 3195788"/>
                <a:gd name="connsiteY53" fmla="*/ 672313 h 1160647"/>
                <a:gd name="connsiteX54" fmla="*/ 464112 w 3195788"/>
                <a:gd name="connsiteY54" fmla="*/ 696093 h 1160647"/>
                <a:gd name="connsiteX55" fmla="*/ 465126 w 3195788"/>
                <a:gd name="connsiteY55" fmla="*/ 696093 h 1160647"/>
                <a:gd name="connsiteX56" fmla="*/ 472219 w 3195788"/>
                <a:gd name="connsiteY56" fmla="*/ 696093 h 1160647"/>
                <a:gd name="connsiteX57" fmla="*/ 472219 w 3195788"/>
                <a:gd name="connsiteY57" fmla="*/ 695012 h 1160647"/>
                <a:gd name="connsiteX58" fmla="*/ 472219 w 3195788"/>
                <a:gd name="connsiteY58" fmla="*/ 687446 h 1160647"/>
                <a:gd name="connsiteX59" fmla="*/ 473992 w 3195788"/>
                <a:gd name="connsiteY59" fmla="*/ 687446 h 1160647"/>
                <a:gd name="connsiteX60" fmla="*/ 486406 w 3195788"/>
                <a:gd name="connsiteY60" fmla="*/ 687446 h 1160647"/>
                <a:gd name="connsiteX61" fmla="*/ 486406 w 3195788"/>
                <a:gd name="connsiteY61" fmla="*/ 713387 h 1160647"/>
                <a:gd name="connsiteX62" fmla="*/ 488433 w 3195788"/>
                <a:gd name="connsiteY62" fmla="*/ 713387 h 1160647"/>
                <a:gd name="connsiteX63" fmla="*/ 502619 w 3195788"/>
                <a:gd name="connsiteY63" fmla="*/ 713387 h 1160647"/>
                <a:gd name="connsiteX64" fmla="*/ 502619 w 3195788"/>
                <a:gd name="connsiteY64" fmla="*/ 715008 h 1160647"/>
                <a:gd name="connsiteX65" fmla="*/ 502619 w 3195788"/>
                <a:gd name="connsiteY65" fmla="*/ 726358 h 1160647"/>
                <a:gd name="connsiteX66" fmla="*/ 503379 w 3195788"/>
                <a:gd name="connsiteY66" fmla="*/ 726358 h 1160647"/>
                <a:gd name="connsiteX67" fmla="*/ 508700 w 3195788"/>
                <a:gd name="connsiteY67" fmla="*/ 726358 h 1160647"/>
                <a:gd name="connsiteX68" fmla="*/ 508700 w 3195788"/>
                <a:gd name="connsiteY68" fmla="*/ 725547 h 1160647"/>
                <a:gd name="connsiteX69" fmla="*/ 508700 w 3195788"/>
                <a:gd name="connsiteY69" fmla="*/ 719872 h 1160647"/>
                <a:gd name="connsiteX70" fmla="*/ 539100 w 3195788"/>
                <a:gd name="connsiteY70" fmla="*/ 719872 h 1160647"/>
                <a:gd name="connsiteX71" fmla="*/ 539100 w 3195788"/>
                <a:gd name="connsiteY71" fmla="*/ 743652 h 1160647"/>
                <a:gd name="connsiteX72" fmla="*/ 540113 w 3195788"/>
                <a:gd name="connsiteY72" fmla="*/ 743652 h 1160647"/>
                <a:gd name="connsiteX73" fmla="*/ 547207 w 3195788"/>
                <a:gd name="connsiteY73" fmla="*/ 743652 h 1160647"/>
                <a:gd name="connsiteX74" fmla="*/ 547207 w 3195788"/>
                <a:gd name="connsiteY74" fmla="*/ 744733 h 1160647"/>
                <a:gd name="connsiteX75" fmla="*/ 547207 w 3195788"/>
                <a:gd name="connsiteY75" fmla="*/ 752299 h 1160647"/>
                <a:gd name="connsiteX76" fmla="*/ 547967 w 3195788"/>
                <a:gd name="connsiteY76" fmla="*/ 752299 h 1160647"/>
                <a:gd name="connsiteX77" fmla="*/ 553287 w 3195788"/>
                <a:gd name="connsiteY77" fmla="*/ 752299 h 1160647"/>
                <a:gd name="connsiteX78" fmla="*/ 553287 w 3195788"/>
                <a:gd name="connsiteY78" fmla="*/ 750137 h 1160647"/>
                <a:gd name="connsiteX79" fmla="*/ 553287 w 3195788"/>
                <a:gd name="connsiteY79" fmla="*/ 735005 h 1160647"/>
                <a:gd name="connsiteX80" fmla="*/ 554300 w 3195788"/>
                <a:gd name="connsiteY80" fmla="*/ 735005 h 1160647"/>
                <a:gd name="connsiteX81" fmla="*/ 561394 w 3195788"/>
                <a:gd name="connsiteY81" fmla="*/ 735005 h 1160647"/>
                <a:gd name="connsiteX82" fmla="*/ 561394 w 3195788"/>
                <a:gd name="connsiteY82" fmla="*/ 736086 h 1160647"/>
                <a:gd name="connsiteX83" fmla="*/ 561394 w 3195788"/>
                <a:gd name="connsiteY83" fmla="*/ 743652 h 1160647"/>
                <a:gd name="connsiteX84" fmla="*/ 566714 w 3195788"/>
                <a:gd name="connsiteY84" fmla="*/ 741659 h 1160647"/>
                <a:gd name="connsiteX85" fmla="*/ 567474 w 3195788"/>
                <a:gd name="connsiteY85" fmla="*/ 740679 h 1160647"/>
                <a:gd name="connsiteX86" fmla="*/ 567474 w 3195788"/>
                <a:gd name="connsiteY86" fmla="*/ 735005 h 1160647"/>
                <a:gd name="connsiteX87" fmla="*/ 605981 w 3195788"/>
                <a:gd name="connsiteY87" fmla="*/ 735005 h 1160647"/>
                <a:gd name="connsiteX88" fmla="*/ 605981 w 3195788"/>
                <a:gd name="connsiteY88" fmla="*/ 758784 h 1160647"/>
                <a:gd name="connsiteX89" fmla="*/ 608007 w 3195788"/>
                <a:gd name="connsiteY89" fmla="*/ 758784 h 1160647"/>
                <a:gd name="connsiteX90" fmla="*/ 622194 w 3195788"/>
                <a:gd name="connsiteY90" fmla="*/ 758784 h 1160647"/>
                <a:gd name="connsiteX91" fmla="*/ 622194 w 3195788"/>
                <a:gd name="connsiteY91" fmla="*/ 759865 h 1160647"/>
                <a:gd name="connsiteX92" fmla="*/ 622194 w 3195788"/>
                <a:gd name="connsiteY92" fmla="*/ 767431 h 1160647"/>
                <a:gd name="connsiteX93" fmla="*/ 623968 w 3195788"/>
                <a:gd name="connsiteY93" fmla="*/ 767431 h 1160647"/>
                <a:gd name="connsiteX94" fmla="*/ 636381 w 3195788"/>
                <a:gd name="connsiteY94" fmla="*/ 767431 h 1160647"/>
                <a:gd name="connsiteX95" fmla="*/ 636381 w 3195788"/>
                <a:gd name="connsiteY95" fmla="*/ 743652 h 1160647"/>
                <a:gd name="connsiteX96" fmla="*/ 637394 w 3195788"/>
                <a:gd name="connsiteY96" fmla="*/ 743652 h 1160647"/>
                <a:gd name="connsiteX97" fmla="*/ 644488 w 3195788"/>
                <a:gd name="connsiteY97" fmla="*/ 743652 h 1160647"/>
                <a:gd name="connsiteX98" fmla="*/ 644488 w 3195788"/>
                <a:gd name="connsiteY98" fmla="*/ 711225 h 1160647"/>
                <a:gd name="connsiteX99" fmla="*/ 645501 w 3195788"/>
                <a:gd name="connsiteY99" fmla="*/ 711225 h 1160647"/>
                <a:gd name="connsiteX100" fmla="*/ 652595 w 3195788"/>
                <a:gd name="connsiteY100" fmla="*/ 711225 h 1160647"/>
                <a:gd name="connsiteX101" fmla="*/ 652595 w 3195788"/>
                <a:gd name="connsiteY101" fmla="*/ 709334 h 1160647"/>
                <a:gd name="connsiteX102" fmla="*/ 652595 w 3195788"/>
                <a:gd name="connsiteY102" fmla="*/ 696093 h 1160647"/>
                <a:gd name="connsiteX103" fmla="*/ 651328 w 3195788"/>
                <a:gd name="connsiteY103" fmla="*/ 694471 h 1160647"/>
                <a:gd name="connsiteX104" fmla="*/ 656648 w 3195788"/>
                <a:gd name="connsiteY104" fmla="*/ 683122 h 1160647"/>
                <a:gd name="connsiteX105" fmla="*/ 664755 w 3195788"/>
                <a:gd name="connsiteY105" fmla="*/ 711225 h 1160647"/>
                <a:gd name="connsiteX106" fmla="*/ 665515 w 3195788"/>
                <a:gd name="connsiteY106" fmla="*/ 711225 h 1160647"/>
                <a:gd name="connsiteX107" fmla="*/ 670835 w 3195788"/>
                <a:gd name="connsiteY107" fmla="*/ 711225 h 1160647"/>
                <a:gd name="connsiteX108" fmla="*/ 670835 w 3195788"/>
                <a:gd name="connsiteY108" fmla="*/ 605298 h 1160647"/>
                <a:gd name="connsiteX109" fmla="*/ 672355 w 3195788"/>
                <a:gd name="connsiteY109" fmla="*/ 605298 h 1160647"/>
                <a:gd name="connsiteX110" fmla="*/ 682995 w 3195788"/>
                <a:gd name="connsiteY110" fmla="*/ 605298 h 1160647"/>
                <a:gd name="connsiteX111" fmla="*/ 682995 w 3195788"/>
                <a:gd name="connsiteY111" fmla="*/ 557739 h 1160647"/>
                <a:gd name="connsiteX112" fmla="*/ 709342 w 3195788"/>
                <a:gd name="connsiteY112" fmla="*/ 557739 h 1160647"/>
                <a:gd name="connsiteX113" fmla="*/ 709342 w 3195788"/>
                <a:gd name="connsiteY113" fmla="*/ 536121 h 1160647"/>
                <a:gd name="connsiteX114" fmla="*/ 743796 w 3195788"/>
                <a:gd name="connsiteY114" fmla="*/ 536121 h 1160647"/>
                <a:gd name="connsiteX115" fmla="*/ 743796 w 3195788"/>
                <a:gd name="connsiteY115" fmla="*/ 538553 h 1160647"/>
                <a:gd name="connsiteX116" fmla="*/ 743796 w 3195788"/>
                <a:gd name="connsiteY116" fmla="*/ 555577 h 1160647"/>
                <a:gd name="connsiteX117" fmla="*/ 746076 w 3195788"/>
                <a:gd name="connsiteY117" fmla="*/ 555577 h 1160647"/>
                <a:gd name="connsiteX118" fmla="*/ 762036 w 3195788"/>
                <a:gd name="connsiteY118" fmla="*/ 555577 h 1160647"/>
                <a:gd name="connsiteX119" fmla="*/ 762036 w 3195788"/>
                <a:gd name="connsiteY119" fmla="*/ 603136 h 1160647"/>
                <a:gd name="connsiteX120" fmla="*/ 763049 w 3195788"/>
                <a:gd name="connsiteY120" fmla="*/ 603136 h 1160647"/>
                <a:gd name="connsiteX121" fmla="*/ 770143 w 3195788"/>
                <a:gd name="connsiteY121" fmla="*/ 603136 h 1160647"/>
                <a:gd name="connsiteX122" fmla="*/ 784330 w 3195788"/>
                <a:gd name="connsiteY122" fmla="*/ 607460 h 1160647"/>
                <a:gd name="connsiteX123" fmla="*/ 784330 w 3195788"/>
                <a:gd name="connsiteY123" fmla="*/ 646372 h 1160647"/>
                <a:gd name="connsiteX124" fmla="*/ 785343 w 3195788"/>
                <a:gd name="connsiteY124" fmla="*/ 646372 h 1160647"/>
                <a:gd name="connsiteX125" fmla="*/ 792436 w 3195788"/>
                <a:gd name="connsiteY125" fmla="*/ 646372 h 1160647"/>
                <a:gd name="connsiteX126" fmla="*/ 792436 w 3195788"/>
                <a:gd name="connsiteY126" fmla="*/ 647993 h 1160647"/>
                <a:gd name="connsiteX127" fmla="*/ 792436 w 3195788"/>
                <a:gd name="connsiteY127" fmla="*/ 659342 h 1160647"/>
                <a:gd name="connsiteX128" fmla="*/ 794463 w 3195788"/>
                <a:gd name="connsiteY128" fmla="*/ 659342 h 1160647"/>
                <a:gd name="connsiteX129" fmla="*/ 808650 w 3195788"/>
                <a:gd name="connsiteY129" fmla="*/ 659342 h 1160647"/>
                <a:gd name="connsiteX130" fmla="*/ 814730 w 3195788"/>
                <a:gd name="connsiteY130" fmla="*/ 665828 h 1160647"/>
                <a:gd name="connsiteX131" fmla="*/ 814730 w 3195788"/>
                <a:gd name="connsiteY131" fmla="*/ 687446 h 1160647"/>
                <a:gd name="connsiteX132" fmla="*/ 817010 w 3195788"/>
                <a:gd name="connsiteY132" fmla="*/ 687446 h 1160647"/>
                <a:gd name="connsiteX133" fmla="*/ 832970 w 3195788"/>
                <a:gd name="connsiteY133" fmla="*/ 687446 h 1160647"/>
                <a:gd name="connsiteX134" fmla="*/ 832970 w 3195788"/>
                <a:gd name="connsiteY134" fmla="*/ 688526 h 1160647"/>
                <a:gd name="connsiteX135" fmla="*/ 832970 w 3195788"/>
                <a:gd name="connsiteY135" fmla="*/ 696093 h 1160647"/>
                <a:gd name="connsiteX136" fmla="*/ 834237 w 3195788"/>
                <a:gd name="connsiteY136" fmla="*/ 696093 h 1160647"/>
                <a:gd name="connsiteX137" fmla="*/ 843104 w 3195788"/>
                <a:gd name="connsiteY137" fmla="*/ 696093 h 1160647"/>
                <a:gd name="connsiteX138" fmla="*/ 843104 w 3195788"/>
                <a:gd name="connsiteY138" fmla="*/ 698254 h 1160647"/>
                <a:gd name="connsiteX139" fmla="*/ 843104 w 3195788"/>
                <a:gd name="connsiteY139" fmla="*/ 713387 h 1160647"/>
                <a:gd name="connsiteX140" fmla="*/ 847157 w 3195788"/>
                <a:gd name="connsiteY140" fmla="*/ 711495 h 1160647"/>
                <a:gd name="connsiteX141" fmla="*/ 847157 w 3195788"/>
                <a:gd name="connsiteY141" fmla="*/ 698254 h 1160647"/>
                <a:gd name="connsiteX142" fmla="*/ 848170 w 3195788"/>
                <a:gd name="connsiteY142" fmla="*/ 698254 h 1160647"/>
                <a:gd name="connsiteX143" fmla="*/ 855264 w 3195788"/>
                <a:gd name="connsiteY143" fmla="*/ 698254 h 1160647"/>
                <a:gd name="connsiteX144" fmla="*/ 855264 w 3195788"/>
                <a:gd name="connsiteY144" fmla="*/ 699876 h 1160647"/>
                <a:gd name="connsiteX145" fmla="*/ 855264 w 3195788"/>
                <a:gd name="connsiteY145" fmla="*/ 711225 h 1160647"/>
                <a:gd name="connsiteX146" fmla="*/ 856024 w 3195788"/>
                <a:gd name="connsiteY146" fmla="*/ 711225 h 1160647"/>
                <a:gd name="connsiteX147" fmla="*/ 861344 w 3195788"/>
                <a:gd name="connsiteY147" fmla="*/ 711225 h 1160647"/>
                <a:gd name="connsiteX148" fmla="*/ 909984 w 3195788"/>
                <a:gd name="connsiteY148" fmla="*/ 706902 h 1160647"/>
                <a:gd name="connsiteX149" fmla="*/ 909984 w 3195788"/>
                <a:gd name="connsiteY149" fmla="*/ 708253 h 1160647"/>
                <a:gd name="connsiteX150" fmla="*/ 909984 w 3195788"/>
                <a:gd name="connsiteY150" fmla="*/ 717710 h 1160647"/>
                <a:gd name="connsiteX151" fmla="*/ 910744 w 3195788"/>
                <a:gd name="connsiteY151" fmla="*/ 717710 h 1160647"/>
                <a:gd name="connsiteX152" fmla="*/ 916065 w 3195788"/>
                <a:gd name="connsiteY152" fmla="*/ 717710 h 1160647"/>
                <a:gd name="connsiteX153" fmla="*/ 916065 w 3195788"/>
                <a:gd name="connsiteY153" fmla="*/ 719872 h 1160647"/>
                <a:gd name="connsiteX154" fmla="*/ 916065 w 3195788"/>
                <a:gd name="connsiteY154" fmla="*/ 735005 h 1160647"/>
                <a:gd name="connsiteX155" fmla="*/ 918091 w 3195788"/>
                <a:gd name="connsiteY155" fmla="*/ 733654 h 1160647"/>
                <a:gd name="connsiteX156" fmla="*/ 932278 w 3195788"/>
                <a:gd name="connsiteY156" fmla="*/ 724196 h 1160647"/>
                <a:gd name="connsiteX157" fmla="*/ 938358 w 3195788"/>
                <a:gd name="connsiteY157" fmla="*/ 683122 h 1160647"/>
                <a:gd name="connsiteX158" fmla="*/ 939118 w 3195788"/>
                <a:gd name="connsiteY158" fmla="*/ 682852 h 1160647"/>
                <a:gd name="connsiteX159" fmla="*/ 944438 w 3195788"/>
                <a:gd name="connsiteY159" fmla="*/ 680960 h 1160647"/>
                <a:gd name="connsiteX160" fmla="*/ 946465 w 3195788"/>
                <a:gd name="connsiteY160" fmla="*/ 611783 h 1160647"/>
                <a:gd name="connsiteX161" fmla="*/ 948492 w 3195788"/>
                <a:gd name="connsiteY161" fmla="*/ 680960 h 1160647"/>
                <a:gd name="connsiteX162" fmla="*/ 949252 w 3195788"/>
                <a:gd name="connsiteY162" fmla="*/ 681230 h 1160647"/>
                <a:gd name="connsiteX163" fmla="*/ 954572 w 3195788"/>
                <a:gd name="connsiteY163" fmla="*/ 683122 h 1160647"/>
                <a:gd name="connsiteX164" fmla="*/ 954572 w 3195788"/>
                <a:gd name="connsiteY164" fmla="*/ 596651 h 1160647"/>
                <a:gd name="connsiteX165" fmla="*/ 958625 w 3195788"/>
                <a:gd name="connsiteY165" fmla="*/ 564224 h 1160647"/>
                <a:gd name="connsiteX166" fmla="*/ 997132 w 3195788"/>
                <a:gd name="connsiteY166" fmla="*/ 564224 h 1160647"/>
                <a:gd name="connsiteX167" fmla="*/ 997132 w 3195788"/>
                <a:gd name="connsiteY167" fmla="*/ 596651 h 1160647"/>
                <a:gd name="connsiteX168" fmla="*/ 997892 w 3195788"/>
                <a:gd name="connsiteY168" fmla="*/ 596651 h 1160647"/>
                <a:gd name="connsiteX169" fmla="*/ 1003212 w 3195788"/>
                <a:gd name="connsiteY169" fmla="*/ 596651 h 1160647"/>
                <a:gd name="connsiteX170" fmla="*/ 1003212 w 3195788"/>
                <a:gd name="connsiteY170" fmla="*/ 514503 h 1160647"/>
                <a:gd name="connsiteX171" fmla="*/ 1004986 w 3195788"/>
                <a:gd name="connsiteY171" fmla="*/ 514503 h 1160647"/>
                <a:gd name="connsiteX172" fmla="*/ 1017399 w 3195788"/>
                <a:gd name="connsiteY172" fmla="*/ 514503 h 1160647"/>
                <a:gd name="connsiteX173" fmla="*/ 1017399 w 3195788"/>
                <a:gd name="connsiteY173" fmla="*/ 512612 h 1160647"/>
                <a:gd name="connsiteX174" fmla="*/ 1017399 w 3195788"/>
                <a:gd name="connsiteY174" fmla="*/ 499371 h 1160647"/>
                <a:gd name="connsiteX175" fmla="*/ 1039693 w 3195788"/>
                <a:gd name="connsiteY175" fmla="*/ 499371 h 1160647"/>
                <a:gd name="connsiteX176" fmla="*/ 1039693 w 3195788"/>
                <a:gd name="connsiteY176" fmla="*/ 498290 h 1160647"/>
                <a:gd name="connsiteX177" fmla="*/ 1039693 w 3195788"/>
                <a:gd name="connsiteY177" fmla="*/ 490724 h 1160647"/>
                <a:gd name="connsiteX178" fmla="*/ 1041466 w 3195788"/>
                <a:gd name="connsiteY178" fmla="*/ 490724 h 1160647"/>
                <a:gd name="connsiteX179" fmla="*/ 1053880 w 3195788"/>
                <a:gd name="connsiteY179" fmla="*/ 490724 h 1160647"/>
                <a:gd name="connsiteX180" fmla="*/ 1053880 w 3195788"/>
                <a:gd name="connsiteY180" fmla="*/ 491805 h 1160647"/>
                <a:gd name="connsiteX181" fmla="*/ 1053880 w 3195788"/>
                <a:gd name="connsiteY181" fmla="*/ 499371 h 1160647"/>
                <a:gd name="connsiteX182" fmla="*/ 1054640 w 3195788"/>
                <a:gd name="connsiteY182" fmla="*/ 499371 h 1160647"/>
                <a:gd name="connsiteX183" fmla="*/ 1059960 w 3195788"/>
                <a:gd name="connsiteY183" fmla="*/ 499371 h 1160647"/>
                <a:gd name="connsiteX184" fmla="*/ 1070093 w 3195788"/>
                <a:gd name="connsiteY184" fmla="*/ 495047 h 1160647"/>
                <a:gd name="connsiteX185" fmla="*/ 1074146 w 3195788"/>
                <a:gd name="connsiteY185" fmla="*/ 498290 h 1160647"/>
                <a:gd name="connsiteX186" fmla="*/ 1074146 w 3195788"/>
                <a:gd name="connsiteY186" fmla="*/ 490724 h 1160647"/>
                <a:gd name="connsiteX187" fmla="*/ 1076426 w 3195788"/>
                <a:gd name="connsiteY187" fmla="*/ 490724 h 1160647"/>
                <a:gd name="connsiteX188" fmla="*/ 1092387 w 3195788"/>
                <a:gd name="connsiteY188" fmla="*/ 490724 h 1160647"/>
                <a:gd name="connsiteX189" fmla="*/ 1092387 w 3195788"/>
                <a:gd name="connsiteY189" fmla="*/ 491805 h 1160647"/>
                <a:gd name="connsiteX190" fmla="*/ 1092387 w 3195788"/>
                <a:gd name="connsiteY190" fmla="*/ 499371 h 1160647"/>
                <a:gd name="connsiteX191" fmla="*/ 1122787 w 3195788"/>
                <a:gd name="connsiteY191" fmla="*/ 499371 h 1160647"/>
                <a:gd name="connsiteX192" fmla="*/ 1122787 w 3195788"/>
                <a:gd name="connsiteY192" fmla="*/ 500992 h 1160647"/>
                <a:gd name="connsiteX193" fmla="*/ 1122787 w 3195788"/>
                <a:gd name="connsiteY193" fmla="*/ 512342 h 1160647"/>
                <a:gd name="connsiteX194" fmla="*/ 1149134 w 3195788"/>
                <a:gd name="connsiteY194" fmla="*/ 512342 h 1160647"/>
                <a:gd name="connsiteX195" fmla="*/ 1149134 w 3195788"/>
                <a:gd name="connsiteY195" fmla="*/ 542606 h 1160647"/>
                <a:gd name="connsiteX196" fmla="*/ 1149894 w 3195788"/>
                <a:gd name="connsiteY196" fmla="*/ 542606 h 1160647"/>
                <a:gd name="connsiteX197" fmla="*/ 1155214 w 3195788"/>
                <a:gd name="connsiteY197" fmla="*/ 542606 h 1160647"/>
                <a:gd name="connsiteX198" fmla="*/ 1155214 w 3195788"/>
                <a:gd name="connsiteY198" fmla="*/ 543687 h 1160647"/>
                <a:gd name="connsiteX199" fmla="*/ 1155214 w 3195788"/>
                <a:gd name="connsiteY199" fmla="*/ 551254 h 1160647"/>
                <a:gd name="connsiteX200" fmla="*/ 1159268 w 3195788"/>
                <a:gd name="connsiteY200" fmla="*/ 581518 h 1160647"/>
                <a:gd name="connsiteX201" fmla="*/ 1160028 w 3195788"/>
                <a:gd name="connsiteY201" fmla="*/ 581518 h 1160647"/>
                <a:gd name="connsiteX202" fmla="*/ 1165348 w 3195788"/>
                <a:gd name="connsiteY202" fmla="*/ 581518 h 1160647"/>
                <a:gd name="connsiteX203" fmla="*/ 1165348 w 3195788"/>
                <a:gd name="connsiteY203" fmla="*/ 582329 h 1160647"/>
                <a:gd name="connsiteX204" fmla="*/ 1165348 w 3195788"/>
                <a:gd name="connsiteY204" fmla="*/ 588004 h 1160647"/>
                <a:gd name="connsiteX205" fmla="*/ 1166361 w 3195788"/>
                <a:gd name="connsiteY205" fmla="*/ 588004 h 1160647"/>
                <a:gd name="connsiteX206" fmla="*/ 1173454 w 3195788"/>
                <a:gd name="connsiteY206" fmla="*/ 588004 h 1160647"/>
                <a:gd name="connsiteX207" fmla="*/ 1173454 w 3195788"/>
                <a:gd name="connsiteY207" fmla="*/ 618269 h 1160647"/>
                <a:gd name="connsiteX208" fmla="*/ 1175481 w 3195788"/>
                <a:gd name="connsiteY208" fmla="*/ 618269 h 1160647"/>
                <a:gd name="connsiteX209" fmla="*/ 1189668 w 3195788"/>
                <a:gd name="connsiteY209" fmla="*/ 618269 h 1160647"/>
                <a:gd name="connsiteX210" fmla="*/ 1189668 w 3195788"/>
                <a:gd name="connsiteY210" fmla="*/ 642048 h 1160647"/>
                <a:gd name="connsiteX211" fmla="*/ 1191695 w 3195788"/>
                <a:gd name="connsiteY211" fmla="*/ 643669 h 1160647"/>
                <a:gd name="connsiteX212" fmla="*/ 1191695 w 3195788"/>
                <a:gd name="connsiteY212" fmla="*/ 655019 h 1160647"/>
                <a:gd name="connsiteX213" fmla="*/ 1192455 w 3195788"/>
                <a:gd name="connsiteY213" fmla="*/ 655019 h 1160647"/>
                <a:gd name="connsiteX214" fmla="*/ 1197775 w 3195788"/>
                <a:gd name="connsiteY214" fmla="*/ 655019 h 1160647"/>
                <a:gd name="connsiteX215" fmla="*/ 1197775 w 3195788"/>
                <a:gd name="connsiteY215" fmla="*/ 678798 h 1160647"/>
                <a:gd name="connsiteX216" fmla="*/ 1199041 w 3195788"/>
                <a:gd name="connsiteY216" fmla="*/ 678798 h 1160647"/>
                <a:gd name="connsiteX217" fmla="*/ 1207908 w 3195788"/>
                <a:gd name="connsiteY217" fmla="*/ 678798 h 1160647"/>
                <a:gd name="connsiteX218" fmla="*/ 1209935 w 3195788"/>
                <a:gd name="connsiteY218" fmla="*/ 682852 h 1160647"/>
                <a:gd name="connsiteX219" fmla="*/ 1209935 w 3195788"/>
                <a:gd name="connsiteY219" fmla="*/ 696093 h 1160647"/>
                <a:gd name="connsiteX220" fmla="*/ 1211455 w 3195788"/>
                <a:gd name="connsiteY220" fmla="*/ 694201 h 1160647"/>
                <a:gd name="connsiteX221" fmla="*/ 1222095 w 3195788"/>
                <a:gd name="connsiteY221" fmla="*/ 680960 h 1160647"/>
                <a:gd name="connsiteX222" fmla="*/ 1250469 w 3195788"/>
                <a:gd name="connsiteY222" fmla="*/ 680960 h 1160647"/>
                <a:gd name="connsiteX223" fmla="*/ 1250469 w 3195788"/>
                <a:gd name="connsiteY223" fmla="*/ 767431 h 1160647"/>
                <a:gd name="connsiteX224" fmla="*/ 1251229 w 3195788"/>
                <a:gd name="connsiteY224" fmla="*/ 767431 h 1160647"/>
                <a:gd name="connsiteX225" fmla="*/ 1256549 w 3195788"/>
                <a:gd name="connsiteY225" fmla="*/ 767431 h 1160647"/>
                <a:gd name="connsiteX226" fmla="*/ 1257309 w 3195788"/>
                <a:gd name="connsiteY226" fmla="*/ 766080 h 1160647"/>
                <a:gd name="connsiteX227" fmla="*/ 1262629 w 3195788"/>
                <a:gd name="connsiteY227" fmla="*/ 756622 h 1160647"/>
                <a:gd name="connsiteX228" fmla="*/ 1262629 w 3195788"/>
                <a:gd name="connsiteY228" fmla="*/ 758514 h 1160647"/>
                <a:gd name="connsiteX229" fmla="*/ 1262629 w 3195788"/>
                <a:gd name="connsiteY229" fmla="*/ 771755 h 1160647"/>
                <a:gd name="connsiteX230" fmla="*/ 1266682 w 3195788"/>
                <a:gd name="connsiteY230" fmla="*/ 726358 h 1160647"/>
                <a:gd name="connsiteX231" fmla="*/ 1267442 w 3195788"/>
                <a:gd name="connsiteY231" fmla="*/ 726358 h 1160647"/>
                <a:gd name="connsiteX232" fmla="*/ 1272762 w 3195788"/>
                <a:gd name="connsiteY232" fmla="*/ 726358 h 1160647"/>
                <a:gd name="connsiteX233" fmla="*/ 1272762 w 3195788"/>
                <a:gd name="connsiteY233" fmla="*/ 661504 h 1160647"/>
                <a:gd name="connsiteX234" fmla="*/ 1273776 w 3195788"/>
                <a:gd name="connsiteY234" fmla="*/ 661504 h 1160647"/>
                <a:gd name="connsiteX235" fmla="*/ 1280869 w 3195788"/>
                <a:gd name="connsiteY235" fmla="*/ 661504 h 1160647"/>
                <a:gd name="connsiteX236" fmla="*/ 1293029 w 3195788"/>
                <a:gd name="connsiteY236" fmla="*/ 618269 h 1160647"/>
                <a:gd name="connsiteX237" fmla="*/ 1294296 w 3195788"/>
                <a:gd name="connsiteY237" fmla="*/ 618269 h 1160647"/>
                <a:gd name="connsiteX238" fmla="*/ 1303163 w 3195788"/>
                <a:gd name="connsiteY238" fmla="*/ 618269 h 1160647"/>
                <a:gd name="connsiteX239" fmla="*/ 1313296 w 3195788"/>
                <a:gd name="connsiteY239" fmla="*/ 661504 h 1160647"/>
                <a:gd name="connsiteX240" fmla="*/ 1314309 w 3195788"/>
                <a:gd name="connsiteY240" fmla="*/ 661504 h 1160647"/>
                <a:gd name="connsiteX241" fmla="*/ 1321403 w 3195788"/>
                <a:gd name="connsiteY241" fmla="*/ 661504 h 1160647"/>
                <a:gd name="connsiteX242" fmla="*/ 1321403 w 3195788"/>
                <a:gd name="connsiteY242" fmla="*/ 700416 h 1160647"/>
                <a:gd name="connsiteX243" fmla="*/ 1323176 w 3195788"/>
                <a:gd name="connsiteY243" fmla="*/ 700416 h 1160647"/>
                <a:gd name="connsiteX244" fmla="*/ 1335590 w 3195788"/>
                <a:gd name="connsiteY244" fmla="*/ 700416 h 1160647"/>
                <a:gd name="connsiteX245" fmla="*/ 1335590 w 3195788"/>
                <a:gd name="connsiteY245" fmla="*/ 702578 h 1160647"/>
                <a:gd name="connsiteX246" fmla="*/ 1335590 w 3195788"/>
                <a:gd name="connsiteY246" fmla="*/ 717710 h 1160647"/>
                <a:gd name="connsiteX247" fmla="*/ 1339643 w 3195788"/>
                <a:gd name="connsiteY247" fmla="*/ 715549 h 1160647"/>
                <a:gd name="connsiteX248" fmla="*/ 1339643 w 3195788"/>
                <a:gd name="connsiteY248" fmla="*/ 700416 h 1160647"/>
                <a:gd name="connsiteX249" fmla="*/ 1341163 w 3195788"/>
                <a:gd name="connsiteY249" fmla="*/ 700416 h 1160647"/>
                <a:gd name="connsiteX250" fmla="*/ 1351803 w 3195788"/>
                <a:gd name="connsiteY250" fmla="*/ 700416 h 1160647"/>
                <a:gd name="connsiteX251" fmla="*/ 1351803 w 3195788"/>
                <a:gd name="connsiteY251" fmla="*/ 702037 h 1160647"/>
                <a:gd name="connsiteX252" fmla="*/ 1351803 w 3195788"/>
                <a:gd name="connsiteY252" fmla="*/ 713387 h 1160647"/>
                <a:gd name="connsiteX253" fmla="*/ 1382204 w 3195788"/>
                <a:gd name="connsiteY253" fmla="*/ 713387 h 1160647"/>
                <a:gd name="connsiteX254" fmla="*/ 1382204 w 3195788"/>
                <a:gd name="connsiteY254" fmla="*/ 676637 h 1160647"/>
                <a:gd name="connsiteX255" fmla="*/ 1383470 w 3195788"/>
                <a:gd name="connsiteY255" fmla="*/ 676637 h 1160647"/>
                <a:gd name="connsiteX256" fmla="*/ 1392337 w 3195788"/>
                <a:gd name="connsiteY256" fmla="*/ 676637 h 1160647"/>
                <a:gd name="connsiteX257" fmla="*/ 1392337 w 3195788"/>
                <a:gd name="connsiteY257" fmla="*/ 698254 h 1160647"/>
                <a:gd name="connsiteX258" fmla="*/ 1394364 w 3195788"/>
                <a:gd name="connsiteY258" fmla="*/ 665828 h 1160647"/>
                <a:gd name="connsiteX259" fmla="*/ 1416657 w 3195788"/>
                <a:gd name="connsiteY259" fmla="*/ 665828 h 1160647"/>
                <a:gd name="connsiteX260" fmla="*/ 1416657 w 3195788"/>
                <a:gd name="connsiteY260" fmla="*/ 664206 h 1160647"/>
                <a:gd name="connsiteX261" fmla="*/ 1416657 w 3195788"/>
                <a:gd name="connsiteY261" fmla="*/ 652857 h 1160647"/>
                <a:gd name="connsiteX262" fmla="*/ 1417417 w 3195788"/>
                <a:gd name="connsiteY262" fmla="*/ 652857 h 1160647"/>
                <a:gd name="connsiteX263" fmla="*/ 1422737 w 3195788"/>
                <a:gd name="connsiteY263" fmla="*/ 652857 h 1160647"/>
                <a:gd name="connsiteX264" fmla="*/ 1422737 w 3195788"/>
                <a:gd name="connsiteY264" fmla="*/ 650966 h 1160647"/>
                <a:gd name="connsiteX265" fmla="*/ 1422737 w 3195788"/>
                <a:gd name="connsiteY265" fmla="*/ 637725 h 1160647"/>
                <a:gd name="connsiteX266" fmla="*/ 1426791 w 3195788"/>
                <a:gd name="connsiteY266" fmla="*/ 644210 h 1160647"/>
                <a:gd name="connsiteX267" fmla="*/ 1429071 w 3195788"/>
                <a:gd name="connsiteY267" fmla="*/ 644210 h 1160647"/>
                <a:gd name="connsiteX268" fmla="*/ 1445031 w 3195788"/>
                <a:gd name="connsiteY268" fmla="*/ 644210 h 1160647"/>
                <a:gd name="connsiteX269" fmla="*/ 1445031 w 3195788"/>
                <a:gd name="connsiteY269" fmla="*/ 643399 h 1160647"/>
                <a:gd name="connsiteX270" fmla="*/ 1445031 w 3195788"/>
                <a:gd name="connsiteY270" fmla="*/ 637725 h 1160647"/>
                <a:gd name="connsiteX271" fmla="*/ 1445791 w 3195788"/>
                <a:gd name="connsiteY271" fmla="*/ 637725 h 1160647"/>
                <a:gd name="connsiteX272" fmla="*/ 1451111 w 3195788"/>
                <a:gd name="connsiteY272" fmla="*/ 637725 h 1160647"/>
                <a:gd name="connsiteX273" fmla="*/ 1451111 w 3195788"/>
                <a:gd name="connsiteY273" fmla="*/ 639076 h 1160647"/>
                <a:gd name="connsiteX274" fmla="*/ 1451111 w 3195788"/>
                <a:gd name="connsiteY274" fmla="*/ 648534 h 1160647"/>
                <a:gd name="connsiteX275" fmla="*/ 1489618 w 3195788"/>
                <a:gd name="connsiteY275" fmla="*/ 648534 h 1160647"/>
                <a:gd name="connsiteX276" fmla="*/ 1489618 w 3195788"/>
                <a:gd name="connsiteY276" fmla="*/ 786887 h 1160647"/>
                <a:gd name="connsiteX277" fmla="*/ 1491138 w 3195788"/>
                <a:gd name="connsiteY277" fmla="*/ 786887 h 1160647"/>
                <a:gd name="connsiteX278" fmla="*/ 1501778 w 3195788"/>
                <a:gd name="connsiteY278" fmla="*/ 786887 h 1160647"/>
                <a:gd name="connsiteX279" fmla="*/ 1501778 w 3195788"/>
                <a:gd name="connsiteY279" fmla="*/ 773917 h 1160647"/>
                <a:gd name="connsiteX280" fmla="*/ 1505832 w 3195788"/>
                <a:gd name="connsiteY280" fmla="*/ 773917 h 1160647"/>
                <a:gd name="connsiteX281" fmla="*/ 1505832 w 3195788"/>
                <a:gd name="connsiteY281" fmla="*/ 786887 h 1160647"/>
                <a:gd name="connsiteX282" fmla="*/ 1536232 w 3195788"/>
                <a:gd name="connsiteY282" fmla="*/ 786887 h 1160647"/>
                <a:gd name="connsiteX283" fmla="*/ 1536232 w 3195788"/>
                <a:gd name="connsiteY283" fmla="*/ 756622 h 1160647"/>
                <a:gd name="connsiteX284" fmla="*/ 1548392 w 3195788"/>
                <a:gd name="connsiteY284" fmla="*/ 756622 h 1160647"/>
                <a:gd name="connsiteX285" fmla="*/ 1560552 w 3195788"/>
                <a:gd name="connsiteY285" fmla="*/ 754461 h 1160647"/>
                <a:gd name="connsiteX286" fmla="*/ 1564606 w 3195788"/>
                <a:gd name="connsiteY286" fmla="*/ 756622 h 1160647"/>
                <a:gd name="connsiteX287" fmla="*/ 1574739 w 3195788"/>
                <a:gd name="connsiteY287" fmla="*/ 756622 h 1160647"/>
                <a:gd name="connsiteX288" fmla="*/ 1574739 w 3195788"/>
                <a:gd name="connsiteY288" fmla="*/ 786887 h 1160647"/>
                <a:gd name="connsiteX289" fmla="*/ 1582846 w 3195788"/>
                <a:gd name="connsiteY289" fmla="*/ 786887 h 1160647"/>
                <a:gd name="connsiteX290" fmla="*/ 1582846 w 3195788"/>
                <a:gd name="connsiteY290" fmla="*/ 804182 h 1160647"/>
                <a:gd name="connsiteX291" fmla="*/ 1592182 w 3195788"/>
                <a:gd name="connsiteY291" fmla="*/ 805087 h 1160647"/>
                <a:gd name="connsiteX292" fmla="*/ 1605140 w 3195788"/>
                <a:gd name="connsiteY292" fmla="*/ 805087 h 1160647"/>
                <a:gd name="connsiteX293" fmla="*/ 1605140 w 3195788"/>
                <a:gd name="connsiteY293" fmla="*/ 789049 h 1160647"/>
                <a:gd name="connsiteX294" fmla="*/ 1673096 w 3195788"/>
                <a:gd name="connsiteY294" fmla="*/ 789049 h 1160647"/>
                <a:gd name="connsiteX295" fmla="*/ 1673096 w 3195788"/>
                <a:gd name="connsiteY295" fmla="*/ 703796 h 1160647"/>
                <a:gd name="connsiteX296" fmla="*/ 1745104 w 3195788"/>
                <a:gd name="connsiteY296" fmla="*/ 703796 h 1160647"/>
                <a:gd name="connsiteX297" fmla="*/ 1745104 w 3195788"/>
                <a:gd name="connsiteY297" fmla="*/ 782564 h 1160647"/>
                <a:gd name="connsiteX298" fmla="*/ 1747008 w 3195788"/>
                <a:gd name="connsiteY298" fmla="*/ 782564 h 1160647"/>
                <a:gd name="connsiteX299" fmla="*/ 1748250 w 3195788"/>
                <a:gd name="connsiteY299" fmla="*/ 805087 h 1160647"/>
                <a:gd name="connsiteX300" fmla="*/ 1757926 w 3195788"/>
                <a:gd name="connsiteY300" fmla="*/ 805087 h 1160647"/>
                <a:gd name="connsiteX301" fmla="*/ 1759168 w 3195788"/>
                <a:gd name="connsiteY301" fmla="*/ 782564 h 1160647"/>
                <a:gd name="connsiteX302" fmla="*/ 1765248 w 3195788"/>
                <a:gd name="connsiteY302" fmla="*/ 782564 h 1160647"/>
                <a:gd name="connsiteX303" fmla="*/ 1766490 w 3195788"/>
                <a:gd name="connsiteY303" fmla="*/ 805087 h 1160647"/>
                <a:gd name="connsiteX304" fmla="*/ 1817112 w 3195788"/>
                <a:gd name="connsiteY304" fmla="*/ 805087 h 1160647"/>
                <a:gd name="connsiteX305" fmla="*/ 1817112 w 3195788"/>
                <a:gd name="connsiteY305" fmla="*/ 642059 h 1160647"/>
                <a:gd name="connsiteX306" fmla="*/ 2014439 w 3195788"/>
                <a:gd name="connsiteY306" fmla="*/ 642059 h 1160647"/>
                <a:gd name="connsiteX307" fmla="*/ 2014439 w 3195788"/>
                <a:gd name="connsiteY307" fmla="*/ 805087 h 1160647"/>
                <a:gd name="connsiteX308" fmla="*/ 2033136 w 3195788"/>
                <a:gd name="connsiteY308" fmla="*/ 805087 h 1160647"/>
                <a:gd name="connsiteX309" fmla="*/ 2033136 w 3195788"/>
                <a:gd name="connsiteY309" fmla="*/ 722394 h 1160647"/>
                <a:gd name="connsiteX310" fmla="*/ 2128256 w 3195788"/>
                <a:gd name="connsiteY310" fmla="*/ 722394 h 1160647"/>
                <a:gd name="connsiteX311" fmla="*/ 2140186 w 3195788"/>
                <a:gd name="connsiteY311" fmla="*/ 404253 h 1160647"/>
                <a:gd name="connsiteX312" fmla="*/ 2128026 w 3195788"/>
                <a:gd name="connsiteY312" fmla="*/ 382635 h 1160647"/>
                <a:gd name="connsiteX313" fmla="*/ 2121946 w 3195788"/>
                <a:gd name="connsiteY313" fmla="*/ 378311 h 1160647"/>
                <a:gd name="connsiteX314" fmla="*/ 2130053 w 3195788"/>
                <a:gd name="connsiteY314" fmla="*/ 354532 h 1160647"/>
                <a:gd name="connsiteX315" fmla="*/ 2130053 w 3195788"/>
                <a:gd name="connsiteY315" fmla="*/ 337238 h 1160647"/>
                <a:gd name="connsiteX316" fmla="*/ 2144240 w 3195788"/>
                <a:gd name="connsiteY316" fmla="*/ 337238 h 1160647"/>
                <a:gd name="connsiteX317" fmla="*/ 2144240 w 3195788"/>
                <a:gd name="connsiteY317" fmla="*/ 315620 h 1160647"/>
                <a:gd name="connsiteX318" fmla="*/ 2146266 w 3195788"/>
                <a:gd name="connsiteY318" fmla="*/ 311296 h 1160647"/>
                <a:gd name="connsiteX319" fmla="*/ 2146266 w 3195788"/>
                <a:gd name="connsiteY319" fmla="*/ 233472 h 1160647"/>
                <a:gd name="connsiteX320" fmla="*/ 2144240 w 3195788"/>
                <a:gd name="connsiteY320" fmla="*/ 226987 h 1160647"/>
                <a:gd name="connsiteX321" fmla="*/ 2150320 w 3195788"/>
                <a:gd name="connsiteY321" fmla="*/ 220501 h 1160647"/>
                <a:gd name="connsiteX322" fmla="*/ 2150320 w 3195788"/>
                <a:gd name="connsiteY322" fmla="*/ 162133 h 1160647"/>
                <a:gd name="connsiteX323" fmla="*/ 2152346 w 3195788"/>
                <a:gd name="connsiteY323" fmla="*/ 157810 h 1160647"/>
                <a:gd name="connsiteX324" fmla="*/ 2152346 w 3195788"/>
                <a:gd name="connsiteY324" fmla="*/ 101604 h 1160647"/>
                <a:gd name="connsiteX325" fmla="*/ 2154373 w 3195788"/>
                <a:gd name="connsiteY325" fmla="*/ 82148 h 1160647"/>
                <a:gd name="connsiteX326" fmla="*/ 2158427 w 3195788"/>
                <a:gd name="connsiteY326" fmla="*/ 99442 h 1160647"/>
                <a:gd name="connsiteX327" fmla="*/ 2160453 w 3195788"/>
                <a:gd name="connsiteY327" fmla="*/ 157810 h 1160647"/>
                <a:gd name="connsiteX328" fmla="*/ 2162480 w 3195788"/>
                <a:gd name="connsiteY328" fmla="*/ 220501 h 1160647"/>
                <a:gd name="connsiteX329" fmla="*/ 2168560 w 3195788"/>
                <a:gd name="connsiteY329" fmla="*/ 226987 h 1160647"/>
                <a:gd name="connsiteX330" fmla="*/ 2166533 w 3195788"/>
                <a:gd name="connsiteY330" fmla="*/ 233472 h 1160647"/>
                <a:gd name="connsiteX331" fmla="*/ 2166533 w 3195788"/>
                <a:gd name="connsiteY331" fmla="*/ 311296 h 1160647"/>
                <a:gd name="connsiteX332" fmla="*/ 2168560 w 3195788"/>
                <a:gd name="connsiteY332" fmla="*/ 315620 h 1160647"/>
                <a:gd name="connsiteX333" fmla="*/ 2168560 w 3195788"/>
                <a:gd name="connsiteY333" fmla="*/ 337238 h 1160647"/>
                <a:gd name="connsiteX334" fmla="*/ 2182747 w 3195788"/>
                <a:gd name="connsiteY334" fmla="*/ 337238 h 1160647"/>
                <a:gd name="connsiteX335" fmla="*/ 2182747 w 3195788"/>
                <a:gd name="connsiteY335" fmla="*/ 354532 h 1160647"/>
                <a:gd name="connsiteX336" fmla="*/ 2190854 w 3195788"/>
                <a:gd name="connsiteY336" fmla="*/ 378311 h 1160647"/>
                <a:gd name="connsiteX337" fmla="*/ 2184774 w 3195788"/>
                <a:gd name="connsiteY337" fmla="*/ 382635 h 1160647"/>
                <a:gd name="connsiteX338" fmla="*/ 2172613 w 3195788"/>
                <a:gd name="connsiteY338" fmla="*/ 404253 h 1160647"/>
                <a:gd name="connsiteX339" fmla="*/ 2180720 w 3195788"/>
                <a:gd name="connsiteY339" fmla="*/ 657181 h 1160647"/>
                <a:gd name="connsiteX340" fmla="*/ 2245574 w 3195788"/>
                <a:gd name="connsiteY340" fmla="*/ 657181 h 1160647"/>
                <a:gd name="connsiteX341" fmla="*/ 2245574 w 3195788"/>
                <a:gd name="connsiteY341" fmla="*/ 732843 h 1160647"/>
                <a:gd name="connsiteX342" fmla="*/ 2253681 w 3195788"/>
                <a:gd name="connsiteY342" fmla="*/ 732843 h 1160647"/>
                <a:gd name="connsiteX343" fmla="*/ 2255708 w 3195788"/>
                <a:gd name="connsiteY343" fmla="*/ 726358 h 1160647"/>
                <a:gd name="connsiteX344" fmla="*/ 2261788 w 3195788"/>
                <a:gd name="connsiteY344" fmla="*/ 726358 h 1160647"/>
                <a:gd name="connsiteX345" fmla="*/ 2263815 w 3195788"/>
                <a:gd name="connsiteY345" fmla="*/ 735005 h 1160647"/>
                <a:gd name="connsiteX346" fmla="*/ 2275975 w 3195788"/>
                <a:gd name="connsiteY346" fmla="*/ 735005 h 1160647"/>
                <a:gd name="connsiteX347" fmla="*/ 2275975 w 3195788"/>
                <a:gd name="connsiteY347" fmla="*/ 728519 h 1160647"/>
                <a:gd name="connsiteX348" fmla="*/ 2298268 w 3195788"/>
                <a:gd name="connsiteY348" fmla="*/ 728519 h 1160647"/>
                <a:gd name="connsiteX349" fmla="*/ 2298268 w 3195788"/>
                <a:gd name="connsiteY349" fmla="*/ 735005 h 1160647"/>
                <a:gd name="connsiteX350" fmla="*/ 2318535 w 3195788"/>
                <a:gd name="connsiteY350" fmla="*/ 735005 h 1160647"/>
                <a:gd name="connsiteX351" fmla="*/ 2318535 w 3195788"/>
                <a:gd name="connsiteY351" fmla="*/ 780402 h 1160647"/>
                <a:gd name="connsiteX352" fmla="*/ 2332722 w 3195788"/>
                <a:gd name="connsiteY352" fmla="*/ 780402 h 1160647"/>
                <a:gd name="connsiteX353" fmla="*/ 2332722 w 3195788"/>
                <a:gd name="connsiteY353" fmla="*/ 767431 h 1160647"/>
                <a:gd name="connsiteX354" fmla="*/ 2348936 w 3195788"/>
                <a:gd name="connsiteY354" fmla="*/ 767431 h 1160647"/>
                <a:gd name="connsiteX355" fmla="*/ 2348936 w 3195788"/>
                <a:gd name="connsiteY355" fmla="*/ 588004 h 1160647"/>
                <a:gd name="connsiteX356" fmla="*/ 2355016 w 3195788"/>
                <a:gd name="connsiteY356" fmla="*/ 581518 h 1160647"/>
                <a:gd name="connsiteX357" fmla="*/ 2427977 w 3195788"/>
                <a:gd name="connsiteY357" fmla="*/ 581518 h 1160647"/>
                <a:gd name="connsiteX358" fmla="*/ 2427977 w 3195788"/>
                <a:gd name="connsiteY358" fmla="*/ 590166 h 1160647"/>
                <a:gd name="connsiteX359" fmla="*/ 2438110 w 3195788"/>
                <a:gd name="connsiteY359" fmla="*/ 590166 h 1160647"/>
                <a:gd name="connsiteX360" fmla="*/ 2438110 w 3195788"/>
                <a:gd name="connsiteY360" fmla="*/ 704740 h 1160647"/>
                <a:gd name="connsiteX361" fmla="*/ 2460404 w 3195788"/>
                <a:gd name="connsiteY361" fmla="*/ 704740 h 1160647"/>
                <a:gd name="connsiteX362" fmla="*/ 2460404 w 3195788"/>
                <a:gd name="connsiteY362" fmla="*/ 637725 h 1160647"/>
                <a:gd name="connsiteX363" fmla="*/ 2486751 w 3195788"/>
                <a:gd name="connsiteY363" fmla="*/ 637725 h 1160647"/>
                <a:gd name="connsiteX364" fmla="*/ 2490804 w 3195788"/>
                <a:gd name="connsiteY364" fmla="*/ 633401 h 1160647"/>
                <a:gd name="connsiteX365" fmla="*/ 2498911 w 3195788"/>
                <a:gd name="connsiteY365" fmla="*/ 633401 h 1160647"/>
                <a:gd name="connsiteX366" fmla="*/ 2502964 w 3195788"/>
                <a:gd name="connsiteY366" fmla="*/ 637725 h 1160647"/>
                <a:gd name="connsiteX367" fmla="*/ 2525258 w 3195788"/>
                <a:gd name="connsiteY367" fmla="*/ 637725 h 1160647"/>
                <a:gd name="connsiteX368" fmla="*/ 2525258 w 3195788"/>
                <a:gd name="connsiteY368" fmla="*/ 520989 h 1160647"/>
                <a:gd name="connsiteX369" fmla="*/ 2582005 w 3195788"/>
                <a:gd name="connsiteY369" fmla="*/ 510180 h 1160647"/>
                <a:gd name="connsiteX370" fmla="*/ 2582005 w 3195788"/>
                <a:gd name="connsiteY370" fmla="*/ 511261 h 1160647"/>
                <a:gd name="connsiteX371" fmla="*/ 2582005 w 3195788"/>
                <a:gd name="connsiteY371" fmla="*/ 518827 h 1160647"/>
                <a:gd name="connsiteX372" fmla="*/ 2608352 w 3195788"/>
                <a:gd name="connsiteY372" fmla="*/ 518827 h 1160647"/>
                <a:gd name="connsiteX373" fmla="*/ 2608352 w 3195788"/>
                <a:gd name="connsiteY373" fmla="*/ 773917 h 1160647"/>
                <a:gd name="connsiteX374" fmla="*/ 2630646 w 3195788"/>
                <a:gd name="connsiteY374" fmla="*/ 773917 h 1160647"/>
                <a:gd name="connsiteX375" fmla="*/ 2630646 w 3195788"/>
                <a:gd name="connsiteY375" fmla="*/ 769593 h 1160647"/>
                <a:gd name="connsiteX376" fmla="*/ 2642806 w 3195788"/>
                <a:gd name="connsiteY376" fmla="*/ 769593 h 1160647"/>
                <a:gd name="connsiteX377" fmla="*/ 2642806 w 3195788"/>
                <a:gd name="connsiteY377" fmla="*/ 773917 h 1160647"/>
                <a:gd name="connsiteX378" fmla="*/ 2667126 w 3195788"/>
                <a:gd name="connsiteY378" fmla="*/ 773917 h 1160647"/>
                <a:gd name="connsiteX379" fmla="*/ 2667126 w 3195788"/>
                <a:gd name="connsiteY379" fmla="*/ 760946 h 1160647"/>
                <a:gd name="connsiteX380" fmla="*/ 2695500 w 3195788"/>
                <a:gd name="connsiteY380" fmla="*/ 760946 h 1160647"/>
                <a:gd name="connsiteX381" fmla="*/ 2707660 w 3195788"/>
                <a:gd name="connsiteY381" fmla="*/ 756622 h 1160647"/>
                <a:gd name="connsiteX382" fmla="*/ 2727927 w 3195788"/>
                <a:gd name="connsiteY382" fmla="*/ 760946 h 1160647"/>
                <a:gd name="connsiteX383" fmla="*/ 2727927 w 3195788"/>
                <a:gd name="connsiteY383" fmla="*/ 743652 h 1160647"/>
                <a:gd name="connsiteX384" fmla="*/ 2736034 w 3195788"/>
                <a:gd name="connsiteY384" fmla="*/ 743652 h 1160647"/>
                <a:gd name="connsiteX385" fmla="*/ 2736034 w 3195788"/>
                <a:gd name="connsiteY385" fmla="*/ 730681 h 1160647"/>
                <a:gd name="connsiteX386" fmla="*/ 2792781 w 3195788"/>
                <a:gd name="connsiteY386" fmla="*/ 730681 h 1160647"/>
                <a:gd name="connsiteX387" fmla="*/ 2792781 w 3195788"/>
                <a:gd name="connsiteY387" fmla="*/ 700416 h 1160647"/>
                <a:gd name="connsiteX388" fmla="*/ 2811021 w 3195788"/>
                <a:gd name="connsiteY388" fmla="*/ 700416 h 1160647"/>
                <a:gd name="connsiteX389" fmla="*/ 2811021 w 3195788"/>
                <a:gd name="connsiteY389" fmla="*/ 693931 h 1160647"/>
                <a:gd name="connsiteX390" fmla="*/ 2823181 w 3195788"/>
                <a:gd name="connsiteY390" fmla="*/ 693931 h 1160647"/>
                <a:gd name="connsiteX391" fmla="*/ 2823181 w 3195788"/>
                <a:gd name="connsiteY391" fmla="*/ 700416 h 1160647"/>
                <a:gd name="connsiteX392" fmla="*/ 2839395 w 3195788"/>
                <a:gd name="connsiteY392" fmla="*/ 700416 h 1160647"/>
                <a:gd name="connsiteX393" fmla="*/ 2839395 w 3195788"/>
                <a:gd name="connsiteY393" fmla="*/ 750137 h 1160647"/>
                <a:gd name="connsiteX394" fmla="*/ 2871822 w 3195788"/>
                <a:gd name="connsiteY394" fmla="*/ 750137 h 1160647"/>
                <a:gd name="connsiteX395" fmla="*/ 2871822 w 3195788"/>
                <a:gd name="connsiteY395" fmla="*/ 724196 h 1160647"/>
                <a:gd name="connsiteX396" fmla="*/ 2910329 w 3195788"/>
                <a:gd name="connsiteY396" fmla="*/ 724196 h 1160647"/>
                <a:gd name="connsiteX397" fmla="*/ 2910329 w 3195788"/>
                <a:gd name="connsiteY397" fmla="*/ 693931 h 1160647"/>
                <a:gd name="connsiteX398" fmla="*/ 2958970 w 3195788"/>
                <a:gd name="connsiteY398" fmla="*/ 693931 h 1160647"/>
                <a:gd name="connsiteX399" fmla="*/ 2958970 w 3195788"/>
                <a:gd name="connsiteY399" fmla="*/ 805087 h 1160647"/>
                <a:gd name="connsiteX400" fmla="*/ 2958970 w 3195788"/>
                <a:gd name="connsiteY400" fmla="*/ 818866 h 1160647"/>
                <a:gd name="connsiteX401" fmla="*/ 2968113 w 3195788"/>
                <a:gd name="connsiteY401" fmla="*/ 818866 h 1160647"/>
                <a:gd name="connsiteX402" fmla="*/ 2968113 w 3195788"/>
                <a:gd name="connsiteY402" fmla="*/ 762555 h 1160647"/>
                <a:gd name="connsiteX403" fmla="*/ 2971450 w 3195788"/>
                <a:gd name="connsiteY403" fmla="*/ 756622 h 1160647"/>
                <a:gd name="connsiteX404" fmla="*/ 2971450 w 3195788"/>
                <a:gd name="connsiteY404" fmla="*/ 758514 h 1160647"/>
                <a:gd name="connsiteX405" fmla="*/ 2971450 w 3195788"/>
                <a:gd name="connsiteY405" fmla="*/ 771755 h 1160647"/>
                <a:gd name="connsiteX406" fmla="*/ 2975503 w 3195788"/>
                <a:gd name="connsiteY406" fmla="*/ 726358 h 1160647"/>
                <a:gd name="connsiteX407" fmla="*/ 2976263 w 3195788"/>
                <a:gd name="connsiteY407" fmla="*/ 726358 h 1160647"/>
                <a:gd name="connsiteX408" fmla="*/ 2981583 w 3195788"/>
                <a:gd name="connsiteY408" fmla="*/ 726358 h 1160647"/>
                <a:gd name="connsiteX409" fmla="*/ 2981583 w 3195788"/>
                <a:gd name="connsiteY409" fmla="*/ 661504 h 1160647"/>
                <a:gd name="connsiteX410" fmla="*/ 2982597 w 3195788"/>
                <a:gd name="connsiteY410" fmla="*/ 661504 h 1160647"/>
                <a:gd name="connsiteX411" fmla="*/ 2989690 w 3195788"/>
                <a:gd name="connsiteY411" fmla="*/ 661504 h 1160647"/>
                <a:gd name="connsiteX412" fmla="*/ 3001850 w 3195788"/>
                <a:gd name="connsiteY412" fmla="*/ 618269 h 1160647"/>
                <a:gd name="connsiteX413" fmla="*/ 3003117 w 3195788"/>
                <a:gd name="connsiteY413" fmla="*/ 618269 h 1160647"/>
                <a:gd name="connsiteX414" fmla="*/ 3011984 w 3195788"/>
                <a:gd name="connsiteY414" fmla="*/ 618269 h 1160647"/>
                <a:gd name="connsiteX415" fmla="*/ 3022117 w 3195788"/>
                <a:gd name="connsiteY415" fmla="*/ 661504 h 1160647"/>
                <a:gd name="connsiteX416" fmla="*/ 3023130 w 3195788"/>
                <a:gd name="connsiteY416" fmla="*/ 661504 h 1160647"/>
                <a:gd name="connsiteX417" fmla="*/ 3030224 w 3195788"/>
                <a:gd name="connsiteY417" fmla="*/ 661504 h 1160647"/>
                <a:gd name="connsiteX418" fmla="*/ 3030224 w 3195788"/>
                <a:gd name="connsiteY418" fmla="*/ 700416 h 1160647"/>
                <a:gd name="connsiteX419" fmla="*/ 3031997 w 3195788"/>
                <a:gd name="connsiteY419" fmla="*/ 700416 h 1160647"/>
                <a:gd name="connsiteX420" fmla="*/ 3044411 w 3195788"/>
                <a:gd name="connsiteY420" fmla="*/ 700416 h 1160647"/>
                <a:gd name="connsiteX421" fmla="*/ 3044411 w 3195788"/>
                <a:gd name="connsiteY421" fmla="*/ 702578 h 1160647"/>
                <a:gd name="connsiteX422" fmla="*/ 3044411 w 3195788"/>
                <a:gd name="connsiteY422" fmla="*/ 717710 h 1160647"/>
                <a:gd name="connsiteX423" fmla="*/ 3048464 w 3195788"/>
                <a:gd name="connsiteY423" fmla="*/ 715549 h 1160647"/>
                <a:gd name="connsiteX424" fmla="*/ 3048464 w 3195788"/>
                <a:gd name="connsiteY424" fmla="*/ 700416 h 1160647"/>
                <a:gd name="connsiteX425" fmla="*/ 3049984 w 3195788"/>
                <a:gd name="connsiteY425" fmla="*/ 700416 h 1160647"/>
                <a:gd name="connsiteX426" fmla="*/ 3060624 w 3195788"/>
                <a:gd name="connsiteY426" fmla="*/ 700416 h 1160647"/>
                <a:gd name="connsiteX427" fmla="*/ 3060624 w 3195788"/>
                <a:gd name="connsiteY427" fmla="*/ 702037 h 1160647"/>
                <a:gd name="connsiteX428" fmla="*/ 3060624 w 3195788"/>
                <a:gd name="connsiteY428" fmla="*/ 713387 h 1160647"/>
                <a:gd name="connsiteX429" fmla="*/ 3091025 w 3195788"/>
                <a:gd name="connsiteY429" fmla="*/ 713387 h 1160647"/>
                <a:gd name="connsiteX430" fmla="*/ 3091025 w 3195788"/>
                <a:gd name="connsiteY430" fmla="*/ 676637 h 1160647"/>
                <a:gd name="connsiteX431" fmla="*/ 3092291 w 3195788"/>
                <a:gd name="connsiteY431" fmla="*/ 676637 h 1160647"/>
                <a:gd name="connsiteX432" fmla="*/ 3101158 w 3195788"/>
                <a:gd name="connsiteY432" fmla="*/ 676637 h 1160647"/>
                <a:gd name="connsiteX433" fmla="*/ 3101158 w 3195788"/>
                <a:gd name="connsiteY433" fmla="*/ 698254 h 1160647"/>
                <a:gd name="connsiteX434" fmla="*/ 3103185 w 3195788"/>
                <a:gd name="connsiteY434" fmla="*/ 665828 h 1160647"/>
                <a:gd name="connsiteX435" fmla="*/ 3125478 w 3195788"/>
                <a:gd name="connsiteY435" fmla="*/ 665828 h 1160647"/>
                <a:gd name="connsiteX436" fmla="*/ 3125478 w 3195788"/>
                <a:gd name="connsiteY436" fmla="*/ 664206 h 1160647"/>
                <a:gd name="connsiteX437" fmla="*/ 3125478 w 3195788"/>
                <a:gd name="connsiteY437" fmla="*/ 652857 h 1160647"/>
                <a:gd name="connsiteX438" fmla="*/ 3126238 w 3195788"/>
                <a:gd name="connsiteY438" fmla="*/ 652857 h 1160647"/>
                <a:gd name="connsiteX439" fmla="*/ 3131558 w 3195788"/>
                <a:gd name="connsiteY439" fmla="*/ 652857 h 1160647"/>
                <a:gd name="connsiteX440" fmla="*/ 3131558 w 3195788"/>
                <a:gd name="connsiteY440" fmla="*/ 650966 h 1160647"/>
                <a:gd name="connsiteX441" fmla="*/ 3131558 w 3195788"/>
                <a:gd name="connsiteY441" fmla="*/ 637725 h 1160647"/>
                <a:gd name="connsiteX442" fmla="*/ 3135612 w 3195788"/>
                <a:gd name="connsiteY442" fmla="*/ 644210 h 1160647"/>
                <a:gd name="connsiteX443" fmla="*/ 3137892 w 3195788"/>
                <a:gd name="connsiteY443" fmla="*/ 644210 h 1160647"/>
                <a:gd name="connsiteX444" fmla="*/ 3153852 w 3195788"/>
                <a:gd name="connsiteY444" fmla="*/ 644210 h 1160647"/>
                <a:gd name="connsiteX445" fmla="*/ 3153852 w 3195788"/>
                <a:gd name="connsiteY445" fmla="*/ 643399 h 1160647"/>
                <a:gd name="connsiteX446" fmla="*/ 3153852 w 3195788"/>
                <a:gd name="connsiteY446" fmla="*/ 637725 h 1160647"/>
                <a:gd name="connsiteX447" fmla="*/ 3154612 w 3195788"/>
                <a:gd name="connsiteY447" fmla="*/ 637725 h 1160647"/>
                <a:gd name="connsiteX448" fmla="*/ 3159932 w 3195788"/>
                <a:gd name="connsiteY448" fmla="*/ 637725 h 1160647"/>
                <a:gd name="connsiteX449" fmla="*/ 3159932 w 3195788"/>
                <a:gd name="connsiteY449" fmla="*/ 639076 h 1160647"/>
                <a:gd name="connsiteX450" fmla="*/ 3159932 w 3195788"/>
                <a:gd name="connsiteY450" fmla="*/ 648534 h 1160647"/>
                <a:gd name="connsiteX451" fmla="*/ 3195788 w 3195788"/>
                <a:gd name="connsiteY451" fmla="*/ 648534 h 1160647"/>
                <a:gd name="connsiteX452" fmla="*/ 3195788 w 3195788"/>
                <a:gd name="connsiteY452" fmla="*/ 1159457 h 1160647"/>
                <a:gd name="connsiteX453" fmla="*/ 3031533 w 3195788"/>
                <a:gd name="connsiteY453" fmla="*/ 1159331 h 1160647"/>
                <a:gd name="connsiteX454" fmla="*/ 3031520 w 3195788"/>
                <a:gd name="connsiteY454" fmla="*/ 1160647 h 1160647"/>
                <a:gd name="connsiteX455" fmla="*/ 2054 w 3195788"/>
                <a:gd name="connsiteY455" fmla="*/ 1158314 h 1160647"/>
                <a:gd name="connsiteX456" fmla="*/ 0 w 3195788"/>
                <a:gd name="connsiteY456" fmla="*/ 724196 h 1160647"/>
                <a:gd name="connsiteX457" fmla="*/ 20267 w 3195788"/>
                <a:gd name="connsiteY457" fmla="*/ 724196 h 1160647"/>
                <a:gd name="connsiteX458" fmla="*/ 20774 w 3195788"/>
                <a:gd name="connsiteY458" fmla="*/ 723115 h 1160647"/>
                <a:gd name="connsiteX459" fmla="*/ 24320 w 3195788"/>
                <a:gd name="connsiteY459" fmla="*/ 715549 h 1160647"/>
                <a:gd name="connsiteX460" fmla="*/ 26094 w 3195788"/>
                <a:gd name="connsiteY460" fmla="*/ 715819 h 1160647"/>
                <a:gd name="connsiteX461" fmla="*/ 38507 w 3195788"/>
                <a:gd name="connsiteY461" fmla="*/ 717710 h 1160647"/>
                <a:gd name="connsiteX462" fmla="*/ 39014 w 3195788"/>
                <a:gd name="connsiteY462" fmla="*/ 719062 h 1160647"/>
                <a:gd name="connsiteX463" fmla="*/ 42560 w 3195788"/>
                <a:gd name="connsiteY463" fmla="*/ 728519 h 1160647"/>
                <a:gd name="connsiteX464" fmla="*/ 68907 w 3195788"/>
                <a:gd name="connsiteY464" fmla="*/ 730681 h 1160647"/>
                <a:gd name="connsiteX465" fmla="*/ 68907 w 3195788"/>
                <a:gd name="connsiteY465" fmla="*/ 607460 h 1160647"/>
                <a:gd name="connsiteX466" fmla="*/ 70934 w 3195788"/>
                <a:gd name="connsiteY466" fmla="*/ 607460 h 1160647"/>
                <a:gd name="connsiteX467" fmla="*/ 85121 w 3195788"/>
                <a:gd name="connsiteY467" fmla="*/ 607460 h 1160647"/>
                <a:gd name="connsiteX468" fmla="*/ 85121 w 3195788"/>
                <a:gd name="connsiteY468" fmla="*/ 471268 h 1160647"/>
                <a:gd name="connsiteX469" fmla="*/ 86894 w 3195788"/>
                <a:gd name="connsiteY469" fmla="*/ 471268 h 1160647"/>
                <a:gd name="connsiteX470" fmla="*/ 99308 w 3195788"/>
                <a:gd name="connsiteY470" fmla="*/ 471268 h 1160647"/>
                <a:gd name="connsiteX471" fmla="*/ 99308 w 3195788"/>
                <a:gd name="connsiteY471" fmla="*/ 356694 h 1160647"/>
                <a:gd name="connsiteX472" fmla="*/ 103361 w 3195788"/>
                <a:gd name="connsiteY472" fmla="*/ 328590 h 1160647"/>
                <a:gd name="connsiteX473" fmla="*/ 105388 w 3195788"/>
                <a:gd name="connsiteY473" fmla="*/ 328590 h 1160647"/>
                <a:gd name="connsiteX474" fmla="*/ 119575 w 3195788"/>
                <a:gd name="connsiteY474" fmla="*/ 328590 h 1160647"/>
                <a:gd name="connsiteX475" fmla="*/ 156055 w 3195788"/>
                <a:gd name="connsiteY475" fmla="*/ 246443 h 1160647"/>
                <a:gd name="connsiteX476" fmla="*/ 160109 w 3195788"/>
                <a:gd name="connsiteY476" fmla="*/ 0 h 1160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</a:cxnLst>
              <a:rect l="l" t="t" r="r" b="b"/>
              <a:pathLst>
                <a:path w="3195788" h="1160647">
                  <a:moveTo>
                    <a:pt x="160109" y="0"/>
                  </a:moveTo>
                  <a:cubicBezTo>
                    <a:pt x="160109" y="18"/>
                    <a:pt x="160125" y="2040"/>
                    <a:pt x="162135" y="246443"/>
                  </a:cubicBezTo>
                  <a:cubicBezTo>
                    <a:pt x="162147" y="246467"/>
                    <a:pt x="162792" y="247808"/>
                    <a:pt x="200642" y="326429"/>
                  </a:cubicBezTo>
                  <a:lnTo>
                    <a:pt x="202669" y="326429"/>
                  </a:lnTo>
                  <a:lnTo>
                    <a:pt x="216856" y="326429"/>
                  </a:lnTo>
                  <a:lnTo>
                    <a:pt x="216856" y="350208"/>
                  </a:lnTo>
                  <a:cubicBezTo>
                    <a:pt x="216858" y="350214"/>
                    <a:pt x="216896" y="350272"/>
                    <a:pt x="217363" y="351019"/>
                  </a:cubicBezTo>
                  <a:lnTo>
                    <a:pt x="220909" y="356694"/>
                  </a:lnTo>
                  <a:lnTo>
                    <a:pt x="220909" y="471268"/>
                  </a:lnTo>
                  <a:lnTo>
                    <a:pt x="223189" y="471268"/>
                  </a:lnTo>
                  <a:lnTo>
                    <a:pt x="239150" y="471268"/>
                  </a:lnTo>
                  <a:lnTo>
                    <a:pt x="239150" y="611783"/>
                  </a:lnTo>
                  <a:cubicBezTo>
                    <a:pt x="239160" y="611782"/>
                    <a:pt x="239272" y="611761"/>
                    <a:pt x="240670" y="611513"/>
                  </a:cubicBezTo>
                  <a:lnTo>
                    <a:pt x="251310" y="609622"/>
                  </a:lnTo>
                  <a:cubicBezTo>
                    <a:pt x="251310" y="609644"/>
                    <a:pt x="251280" y="610978"/>
                    <a:pt x="249283" y="698254"/>
                  </a:cubicBezTo>
                  <a:cubicBezTo>
                    <a:pt x="249293" y="698256"/>
                    <a:pt x="249404" y="698276"/>
                    <a:pt x="250803" y="698525"/>
                  </a:cubicBezTo>
                  <a:lnTo>
                    <a:pt x="261443" y="700416"/>
                  </a:lnTo>
                  <a:cubicBezTo>
                    <a:pt x="261445" y="700423"/>
                    <a:pt x="261465" y="700487"/>
                    <a:pt x="261696" y="701227"/>
                  </a:cubicBezTo>
                  <a:lnTo>
                    <a:pt x="263470" y="706902"/>
                  </a:lnTo>
                  <a:cubicBezTo>
                    <a:pt x="263472" y="706893"/>
                    <a:pt x="263517" y="706750"/>
                    <a:pt x="264230" y="704470"/>
                  </a:cubicBezTo>
                  <a:lnTo>
                    <a:pt x="269550" y="687446"/>
                  </a:lnTo>
                  <a:lnTo>
                    <a:pt x="271323" y="687446"/>
                  </a:lnTo>
                  <a:lnTo>
                    <a:pt x="283737" y="687446"/>
                  </a:lnTo>
                  <a:lnTo>
                    <a:pt x="283737" y="719872"/>
                  </a:lnTo>
                  <a:cubicBezTo>
                    <a:pt x="283743" y="719877"/>
                    <a:pt x="283820" y="719917"/>
                    <a:pt x="284750" y="720413"/>
                  </a:cubicBezTo>
                  <a:lnTo>
                    <a:pt x="291844" y="724196"/>
                  </a:lnTo>
                  <a:lnTo>
                    <a:pt x="291844" y="725547"/>
                  </a:lnTo>
                  <a:lnTo>
                    <a:pt x="291844" y="735005"/>
                  </a:lnTo>
                  <a:lnTo>
                    <a:pt x="336431" y="735005"/>
                  </a:lnTo>
                  <a:lnTo>
                    <a:pt x="336431" y="736086"/>
                  </a:lnTo>
                  <a:lnTo>
                    <a:pt x="336431" y="743652"/>
                  </a:lnTo>
                  <a:lnTo>
                    <a:pt x="338457" y="743652"/>
                  </a:lnTo>
                  <a:lnTo>
                    <a:pt x="352644" y="743652"/>
                  </a:lnTo>
                  <a:lnTo>
                    <a:pt x="352644" y="713387"/>
                  </a:lnTo>
                  <a:lnTo>
                    <a:pt x="397231" y="713387"/>
                  </a:lnTo>
                  <a:lnTo>
                    <a:pt x="397231" y="712036"/>
                  </a:lnTo>
                  <a:lnTo>
                    <a:pt x="397231" y="702578"/>
                  </a:lnTo>
                  <a:lnTo>
                    <a:pt x="398245" y="702578"/>
                  </a:lnTo>
                  <a:lnTo>
                    <a:pt x="405338" y="702578"/>
                  </a:lnTo>
                  <a:lnTo>
                    <a:pt x="405338" y="700687"/>
                  </a:lnTo>
                  <a:lnTo>
                    <a:pt x="405338" y="687446"/>
                  </a:lnTo>
                  <a:lnTo>
                    <a:pt x="406098" y="687446"/>
                  </a:lnTo>
                  <a:lnTo>
                    <a:pt x="411418" y="687446"/>
                  </a:lnTo>
                  <a:lnTo>
                    <a:pt x="411418" y="686365"/>
                  </a:lnTo>
                  <a:lnTo>
                    <a:pt x="411418" y="678798"/>
                  </a:lnTo>
                  <a:lnTo>
                    <a:pt x="413445" y="678798"/>
                  </a:lnTo>
                  <a:lnTo>
                    <a:pt x="427632" y="678798"/>
                  </a:lnTo>
                  <a:lnTo>
                    <a:pt x="427632" y="679879"/>
                  </a:lnTo>
                  <a:lnTo>
                    <a:pt x="427632" y="687446"/>
                  </a:lnTo>
                  <a:lnTo>
                    <a:pt x="449925" y="687446"/>
                  </a:lnTo>
                  <a:lnTo>
                    <a:pt x="449925" y="685554"/>
                  </a:lnTo>
                  <a:lnTo>
                    <a:pt x="449925" y="672313"/>
                  </a:lnTo>
                  <a:lnTo>
                    <a:pt x="451699" y="672313"/>
                  </a:lnTo>
                  <a:lnTo>
                    <a:pt x="464112" y="672313"/>
                  </a:lnTo>
                  <a:lnTo>
                    <a:pt x="464112" y="696093"/>
                  </a:lnTo>
                  <a:lnTo>
                    <a:pt x="465126" y="696093"/>
                  </a:lnTo>
                  <a:lnTo>
                    <a:pt x="472219" y="696093"/>
                  </a:lnTo>
                  <a:lnTo>
                    <a:pt x="472219" y="695012"/>
                  </a:lnTo>
                  <a:lnTo>
                    <a:pt x="472219" y="687446"/>
                  </a:lnTo>
                  <a:lnTo>
                    <a:pt x="473992" y="687446"/>
                  </a:lnTo>
                  <a:lnTo>
                    <a:pt x="486406" y="687446"/>
                  </a:lnTo>
                  <a:lnTo>
                    <a:pt x="486406" y="713387"/>
                  </a:lnTo>
                  <a:lnTo>
                    <a:pt x="488433" y="713387"/>
                  </a:lnTo>
                  <a:lnTo>
                    <a:pt x="502619" y="713387"/>
                  </a:lnTo>
                  <a:lnTo>
                    <a:pt x="502619" y="715008"/>
                  </a:lnTo>
                  <a:lnTo>
                    <a:pt x="502619" y="726358"/>
                  </a:lnTo>
                  <a:lnTo>
                    <a:pt x="503379" y="726358"/>
                  </a:lnTo>
                  <a:lnTo>
                    <a:pt x="508700" y="726358"/>
                  </a:lnTo>
                  <a:lnTo>
                    <a:pt x="508700" y="725547"/>
                  </a:lnTo>
                  <a:lnTo>
                    <a:pt x="508700" y="719872"/>
                  </a:lnTo>
                  <a:lnTo>
                    <a:pt x="539100" y="719872"/>
                  </a:lnTo>
                  <a:lnTo>
                    <a:pt x="539100" y="743652"/>
                  </a:lnTo>
                  <a:lnTo>
                    <a:pt x="540113" y="743652"/>
                  </a:lnTo>
                  <a:lnTo>
                    <a:pt x="547207" y="743652"/>
                  </a:lnTo>
                  <a:lnTo>
                    <a:pt x="547207" y="744733"/>
                  </a:lnTo>
                  <a:lnTo>
                    <a:pt x="547207" y="752299"/>
                  </a:lnTo>
                  <a:lnTo>
                    <a:pt x="547967" y="752299"/>
                  </a:lnTo>
                  <a:lnTo>
                    <a:pt x="553287" y="752299"/>
                  </a:lnTo>
                  <a:lnTo>
                    <a:pt x="553287" y="750137"/>
                  </a:lnTo>
                  <a:lnTo>
                    <a:pt x="553287" y="735005"/>
                  </a:lnTo>
                  <a:lnTo>
                    <a:pt x="554300" y="735005"/>
                  </a:lnTo>
                  <a:lnTo>
                    <a:pt x="561394" y="735005"/>
                  </a:lnTo>
                  <a:lnTo>
                    <a:pt x="561394" y="736086"/>
                  </a:lnTo>
                  <a:lnTo>
                    <a:pt x="561394" y="743652"/>
                  </a:lnTo>
                  <a:lnTo>
                    <a:pt x="566714" y="741659"/>
                  </a:lnTo>
                  <a:cubicBezTo>
                    <a:pt x="567474" y="741287"/>
                    <a:pt x="567474" y="741085"/>
                    <a:pt x="567474" y="740679"/>
                  </a:cubicBezTo>
                  <a:lnTo>
                    <a:pt x="567474" y="735005"/>
                  </a:lnTo>
                  <a:lnTo>
                    <a:pt x="605981" y="735005"/>
                  </a:lnTo>
                  <a:lnTo>
                    <a:pt x="605981" y="758784"/>
                  </a:lnTo>
                  <a:lnTo>
                    <a:pt x="608007" y="758784"/>
                  </a:lnTo>
                  <a:lnTo>
                    <a:pt x="622194" y="758784"/>
                  </a:lnTo>
                  <a:lnTo>
                    <a:pt x="622194" y="759865"/>
                  </a:lnTo>
                  <a:lnTo>
                    <a:pt x="622194" y="767431"/>
                  </a:lnTo>
                  <a:lnTo>
                    <a:pt x="623968" y="767431"/>
                  </a:lnTo>
                  <a:lnTo>
                    <a:pt x="636381" y="767431"/>
                  </a:lnTo>
                  <a:lnTo>
                    <a:pt x="636381" y="743652"/>
                  </a:lnTo>
                  <a:lnTo>
                    <a:pt x="637394" y="743652"/>
                  </a:lnTo>
                  <a:lnTo>
                    <a:pt x="644488" y="743652"/>
                  </a:lnTo>
                  <a:lnTo>
                    <a:pt x="644488" y="711225"/>
                  </a:lnTo>
                  <a:lnTo>
                    <a:pt x="645501" y="711225"/>
                  </a:lnTo>
                  <a:lnTo>
                    <a:pt x="652595" y="711225"/>
                  </a:lnTo>
                  <a:lnTo>
                    <a:pt x="652595" y="709334"/>
                  </a:lnTo>
                  <a:lnTo>
                    <a:pt x="652595" y="696093"/>
                  </a:lnTo>
                  <a:cubicBezTo>
                    <a:pt x="650568" y="696093"/>
                    <a:pt x="650568" y="696093"/>
                    <a:pt x="651328" y="694471"/>
                  </a:cubicBezTo>
                  <a:lnTo>
                    <a:pt x="656648" y="683122"/>
                  </a:lnTo>
                  <a:cubicBezTo>
                    <a:pt x="656653" y="683139"/>
                    <a:pt x="656848" y="683813"/>
                    <a:pt x="664755" y="711225"/>
                  </a:cubicBezTo>
                  <a:lnTo>
                    <a:pt x="665515" y="711225"/>
                  </a:lnTo>
                  <a:lnTo>
                    <a:pt x="670835" y="711225"/>
                  </a:lnTo>
                  <a:lnTo>
                    <a:pt x="670835" y="605298"/>
                  </a:lnTo>
                  <a:lnTo>
                    <a:pt x="672355" y="605298"/>
                  </a:lnTo>
                  <a:lnTo>
                    <a:pt x="682995" y="605298"/>
                  </a:lnTo>
                  <a:lnTo>
                    <a:pt x="682995" y="557739"/>
                  </a:lnTo>
                  <a:lnTo>
                    <a:pt x="709342" y="557739"/>
                  </a:lnTo>
                  <a:lnTo>
                    <a:pt x="709342" y="536121"/>
                  </a:lnTo>
                  <a:lnTo>
                    <a:pt x="743796" y="536121"/>
                  </a:lnTo>
                  <a:lnTo>
                    <a:pt x="743796" y="538553"/>
                  </a:lnTo>
                  <a:lnTo>
                    <a:pt x="743796" y="555577"/>
                  </a:lnTo>
                  <a:lnTo>
                    <a:pt x="746076" y="555577"/>
                  </a:lnTo>
                  <a:lnTo>
                    <a:pt x="762036" y="555577"/>
                  </a:lnTo>
                  <a:lnTo>
                    <a:pt x="762036" y="603136"/>
                  </a:lnTo>
                  <a:lnTo>
                    <a:pt x="763049" y="603136"/>
                  </a:lnTo>
                  <a:lnTo>
                    <a:pt x="770143" y="603136"/>
                  </a:lnTo>
                  <a:lnTo>
                    <a:pt x="784330" y="607460"/>
                  </a:lnTo>
                  <a:lnTo>
                    <a:pt x="784330" y="646372"/>
                  </a:lnTo>
                  <a:lnTo>
                    <a:pt x="785343" y="646372"/>
                  </a:lnTo>
                  <a:lnTo>
                    <a:pt x="792436" y="646372"/>
                  </a:lnTo>
                  <a:lnTo>
                    <a:pt x="792436" y="647993"/>
                  </a:lnTo>
                  <a:lnTo>
                    <a:pt x="792436" y="659342"/>
                  </a:lnTo>
                  <a:lnTo>
                    <a:pt x="794463" y="659342"/>
                  </a:lnTo>
                  <a:lnTo>
                    <a:pt x="808650" y="659342"/>
                  </a:lnTo>
                  <a:lnTo>
                    <a:pt x="814730" y="665828"/>
                  </a:lnTo>
                  <a:lnTo>
                    <a:pt x="814730" y="687446"/>
                  </a:lnTo>
                  <a:lnTo>
                    <a:pt x="817010" y="687446"/>
                  </a:lnTo>
                  <a:lnTo>
                    <a:pt x="832970" y="687446"/>
                  </a:lnTo>
                  <a:lnTo>
                    <a:pt x="832970" y="688526"/>
                  </a:lnTo>
                  <a:lnTo>
                    <a:pt x="832970" y="696093"/>
                  </a:lnTo>
                  <a:lnTo>
                    <a:pt x="834237" y="696093"/>
                  </a:lnTo>
                  <a:lnTo>
                    <a:pt x="843104" y="696093"/>
                  </a:lnTo>
                  <a:lnTo>
                    <a:pt x="843104" y="698254"/>
                  </a:lnTo>
                  <a:lnTo>
                    <a:pt x="843104" y="713387"/>
                  </a:lnTo>
                  <a:cubicBezTo>
                    <a:pt x="847157" y="713387"/>
                    <a:pt x="847157" y="713387"/>
                    <a:pt x="847157" y="711495"/>
                  </a:cubicBezTo>
                  <a:lnTo>
                    <a:pt x="847157" y="698254"/>
                  </a:lnTo>
                  <a:lnTo>
                    <a:pt x="848170" y="698254"/>
                  </a:lnTo>
                  <a:lnTo>
                    <a:pt x="855264" y="698254"/>
                  </a:lnTo>
                  <a:lnTo>
                    <a:pt x="855264" y="699876"/>
                  </a:lnTo>
                  <a:lnTo>
                    <a:pt x="855264" y="711225"/>
                  </a:lnTo>
                  <a:lnTo>
                    <a:pt x="856024" y="711225"/>
                  </a:lnTo>
                  <a:lnTo>
                    <a:pt x="861344" y="711225"/>
                  </a:lnTo>
                  <a:cubicBezTo>
                    <a:pt x="861344" y="706902"/>
                    <a:pt x="861344" y="706902"/>
                    <a:pt x="909984" y="706902"/>
                  </a:cubicBezTo>
                  <a:lnTo>
                    <a:pt x="909984" y="708253"/>
                  </a:lnTo>
                  <a:lnTo>
                    <a:pt x="909984" y="717710"/>
                  </a:lnTo>
                  <a:lnTo>
                    <a:pt x="910744" y="717710"/>
                  </a:lnTo>
                  <a:lnTo>
                    <a:pt x="916065" y="717710"/>
                  </a:lnTo>
                  <a:lnTo>
                    <a:pt x="916065" y="719872"/>
                  </a:lnTo>
                  <a:lnTo>
                    <a:pt x="916065" y="735005"/>
                  </a:lnTo>
                  <a:cubicBezTo>
                    <a:pt x="916073" y="735001"/>
                    <a:pt x="916189" y="734923"/>
                    <a:pt x="918091" y="733654"/>
                  </a:cubicBezTo>
                  <a:lnTo>
                    <a:pt x="932278" y="724196"/>
                  </a:lnTo>
                  <a:cubicBezTo>
                    <a:pt x="932280" y="724177"/>
                    <a:pt x="932411" y="723302"/>
                    <a:pt x="938358" y="683122"/>
                  </a:cubicBezTo>
                  <a:cubicBezTo>
                    <a:pt x="938367" y="683120"/>
                    <a:pt x="938436" y="683094"/>
                    <a:pt x="939118" y="682852"/>
                  </a:cubicBezTo>
                  <a:lnTo>
                    <a:pt x="944438" y="680960"/>
                  </a:lnTo>
                  <a:cubicBezTo>
                    <a:pt x="944438" y="680944"/>
                    <a:pt x="944471" y="679883"/>
                    <a:pt x="946465" y="611783"/>
                  </a:cubicBezTo>
                  <a:cubicBezTo>
                    <a:pt x="946465" y="611801"/>
                    <a:pt x="946498" y="612892"/>
                    <a:pt x="948492" y="680960"/>
                  </a:cubicBezTo>
                  <a:cubicBezTo>
                    <a:pt x="948501" y="680963"/>
                    <a:pt x="948572" y="680988"/>
                    <a:pt x="949252" y="681230"/>
                  </a:cubicBezTo>
                  <a:lnTo>
                    <a:pt x="954572" y="683122"/>
                  </a:lnTo>
                  <a:lnTo>
                    <a:pt x="954572" y="596651"/>
                  </a:lnTo>
                  <a:cubicBezTo>
                    <a:pt x="958625" y="596651"/>
                    <a:pt x="958625" y="596651"/>
                    <a:pt x="958625" y="564224"/>
                  </a:cubicBezTo>
                  <a:lnTo>
                    <a:pt x="997132" y="564224"/>
                  </a:lnTo>
                  <a:lnTo>
                    <a:pt x="997132" y="596651"/>
                  </a:lnTo>
                  <a:lnTo>
                    <a:pt x="997892" y="596651"/>
                  </a:lnTo>
                  <a:lnTo>
                    <a:pt x="1003212" y="596651"/>
                  </a:lnTo>
                  <a:lnTo>
                    <a:pt x="1003212" y="514503"/>
                  </a:lnTo>
                  <a:lnTo>
                    <a:pt x="1004986" y="514503"/>
                  </a:lnTo>
                  <a:lnTo>
                    <a:pt x="1017399" y="514503"/>
                  </a:lnTo>
                  <a:lnTo>
                    <a:pt x="1017399" y="512612"/>
                  </a:lnTo>
                  <a:lnTo>
                    <a:pt x="1017399" y="499371"/>
                  </a:lnTo>
                  <a:lnTo>
                    <a:pt x="1039693" y="499371"/>
                  </a:lnTo>
                  <a:lnTo>
                    <a:pt x="1039693" y="498290"/>
                  </a:lnTo>
                  <a:lnTo>
                    <a:pt x="1039693" y="490724"/>
                  </a:lnTo>
                  <a:lnTo>
                    <a:pt x="1041466" y="490724"/>
                  </a:lnTo>
                  <a:lnTo>
                    <a:pt x="1053880" y="490724"/>
                  </a:lnTo>
                  <a:lnTo>
                    <a:pt x="1053880" y="491805"/>
                  </a:lnTo>
                  <a:lnTo>
                    <a:pt x="1053880" y="499371"/>
                  </a:lnTo>
                  <a:lnTo>
                    <a:pt x="1054640" y="499371"/>
                  </a:lnTo>
                  <a:lnTo>
                    <a:pt x="1059960" y="499371"/>
                  </a:lnTo>
                  <a:lnTo>
                    <a:pt x="1070093" y="495047"/>
                  </a:lnTo>
                  <a:lnTo>
                    <a:pt x="1074146" y="498290"/>
                  </a:lnTo>
                  <a:lnTo>
                    <a:pt x="1074146" y="490724"/>
                  </a:lnTo>
                  <a:lnTo>
                    <a:pt x="1076426" y="490724"/>
                  </a:lnTo>
                  <a:lnTo>
                    <a:pt x="1092387" y="490724"/>
                  </a:lnTo>
                  <a:lnTo>
                    <a:pt x="1092387" y="491805"/>
                  </a:lnTo>
                  <a:lnTo>
                    <a:pt x="1092387" y="499371"/>
                  </a:lnTo>
                  <a:lnTo>
                    <a:pt x="1122787" y="499371"/>
                  </a:lnTo>
                  <a:lnTo>
                    <a:pt x="1122787" y="500992"/>
                  </a:lnTo>
                  <a:lnTo>
                    <a:pt x="1122787" y="512342"/>
                  </a:lnTo>
                  <a:lnTo>
                    <a:pt x="1149134" y="512342"/>
                  </a:lnTo>
                  <a:lnTo>
                    <a:pt x="1149134" y="542606"/>
                  </a:lnTo>
                  <a:lnTo>
                    <a:pt x="1149894" y="542606"/>
                  </a:lnTo>
                  <a:lnTo>
                    <a:pt x="1155214" y="542606"/>
                  </a:lnTo>
                  <a:lnTo>
                    <a:pt x="1155214" y="543687"/>
                  </a:lnTo>
                  <a:lnTo>
                    <a:pt x="1155214" y="551254"/>
                  </a:lnTo>
                  <a:cubicBezTo>
                    <a:pt x="1159268" y="551254"/>
                    <a:pt x="1159268" y="551254"/>
                    <a:pt x="1159268" y="581518"/>
                  </a:cubicBezTo>
                  <a:lnTo>
                    <a:pt x="1160028" y="581518"/>
                  </a:lnTo>
                  <a:lnTo>
                    <a:pt x="1165348" y="581518"/>
                  </a:lnTo>
                  <a:lnTo>
                    <a:pt x="1165348" y="582329"/>
                  </a:lnTo>
                  <a:lnTo>
                    <a:pt x="1165348" y="588004"/>
                  </a:lnTo>
                  <a:lnTo>
                    <a:pt x="1166361" y="588004"/>
                  </a:lnTo>
                  <a:lnTo>
                    <a:pt x="1173454" y="588004"/>
                  </a:lnTo>
                  <a:lnTo>
                    <a:pt x="1173454" y="618269"/>
                  </a:lnTo>
                  <a:lnTo>
                    <a:pt x="1175481" y="618269"/>
                  </a:lnTo>
                  <a:lnTo>
                    <a:pt x="1189668" y="618269"/>
                  </a:lnTo>
                  <a:lnTo>
                    <a:pt x="1189668" y="642048"/>
                  </a:lnTo>
                  <a:cubicBezTo>
                    <a:pt x="1191695" y="642048"/>
                    <a:pt x="1191695" y="642048"/>
                    <a:pt x="1191695" y="643669"/>
                  </a:cubicBezTo>
                  <a:lnTo>
                    <a:pt x="1191695" y="655019"/>
                  </a:lnTo>
                  <a:lnTo>
                    <a:pt x="1192455" y="655019"/>
                  </a:lnTo>
                  <a:lnTo>
                    <a:pt x="1197775" y="655019"/>
                  </a:lnTo>
                  <a:lnTo>
                    <a:pt x="1197775" y="678798"/>
                  </a:lnTo>
                  <a:lnTo>
                    <a:pt x="1199041" y="678798"/>
                  </a:lnTo>
                  <a:lnTo>
                    <a:pt x="1207908" y="678798"/>
                  </a:lnTo>
                  <a:cubicBezTo>
                    <a:pt x="1209935" y="680960"/>
                    <a:pt x="1209935" y="680960"/>
                    <a:pt x="1209935" y="682852"/>
                  </a:cubicBezTo>
                  <a:lnTo>
                    <a:pt x="1209935" y="696093"/>
                  </a:lnTo>
                  <a:cubicBezTo>
                    <a:pt x="1209940" y="696086"/>
                    <a:pt x="1210027" y="695979"/>
                    <a:pt x="1211455" y="694201"/>
                  </a:cubicBezTo>
                  <a:lnTo>
                    <a:pt x="1222095" y="680960"/>
                  </a:lnTo>
                  <a:lnTo>
                    <a:pt x="1250469" y="680960"/>
                  </a:lnTo>
                  <a:lnTo>
                    <a:pt x="1250469" y="767431"/>
                  </a:lnTo>
                  <a:lnTo>
                    <a:pt x="1251229" y="767431"/>
                  </a:lnTo>
                  <a:lnTo>
                    <a:pt x="1256549" y="767431"/>
                  </a:lnTo>
                  <a:cubicBezTo>
                    <a:pt x="1256553" y="767423"/>
                    <a:pt x="1256612" y="767323"/>
                    <a:pt x="1257309" y="766080"/>
                  </a:cubicBezTo>
                  <a:lnTo>
                    <a:pt x="1262629" y="756622"/>
                  </a:lnTo>
                  <a:lnTo>
                    <a:pt x="1262629" y="758514"/>
                  </a:lnTo>
                  <a:lnTo>
                    <a:pt x="1262629" y="771755"/>
                  </a:lnTo>
                  <a:cubicBezTo>
                    <a:pt x="1266682" y="771755"/>
                    <a:pt x="1266682" y="771755"/>
                    <a:pt x="1266682" y="726358"/>
                  </a:cubicBezTo>
                  <a:lnTo>
                    <a:pt x="1267442" y="726358"/>
                  </a:lnTo>
                  <a:lnTo>
                    <a:pt x="1272762" y="726358"/>
                  </a:lnTo>
                  <a:lnTo>
                    <a:pt x="1272762" y="661504"/>
                  </a:lnTo>
                  <a:lnTo>
                    <a:pt x="1273776" y="661504"/>
                  </a:lnTo>
                  <a:lnTo>
                    <a:pt x="1280869" y="661504"/>
                  </a:lnTo>
                  <a:cubicBezTo>
                    <a:pt x="1280875" y="661483"/>
                    <a:pt x="1281139" y="660543"/>
                    <a:pt x="1293029" y="618269"/>
                  </a:cubicBezTo>
                  <a:lnTo>
                    <a:pt x="1294296" y="618269"/>
                  </a:lnTo>
                  <a:lnTo>
                    <a:pt x="1303163" y="618269"/>
                  </a:lnTo>
                  <a:cubicBezTo>
                    <a:pt x="1303168" y="618292"/>
                    <a:pt x="1303394" y="619258"/>
                    <a:pt x="1313296" y="661504"/>
                  </a:cubicBezTo>
                  <a:lnTo>
                    <a:pt x="1314309" y="661504"/>
                  </a:lnTo>
                  <a:lnTo>
                    <a:pt x="1321403" y="661504"/>
                  </a:lnTo>
                  <a:lnTo>
                    <a:pt x="1321403" y="700416"/>
                  </a:lnTo>
                  <a:lnTo>
                    <a:pt x="1323176" y="700416"/>
                  </a:lnTo>
                  <a:lnTo>
                    <a:pt x="1335590" y="700416"/>
                  </a:lnTo>
                  <a:lnTo>
                    <a:pt x="1335590" y="702578"/>
                  </a:lnTo>
                  <a:lnTo>
                    <a:pt x="1335590" y="717710"/>
                  </a:lnTo>
                  <a:cubicBezTo>
                    <a:pt x="1339643" y="717710"/>
                    <a:pt x="1339643" y="717710"/>
                    <a:pt x="1339643" y="715549"/>
                  </a:cubicBezTo>
                  <a:lnTo>
                    <a:pt x="1339643" y="700416"/>
                  </a:lnTo>
                  <a:lnTo>
                    <a:pt x="1341163" y="700416"/>
                  </a:lnTo>
                  <a:lnTo>
                    <a:pt x="1351803" y="700416"/>
                  </a:lnTo>
                  <a:lnTo>
                    <a:pt x="1351803" y="702037"/>
                  </a:lnTo>
                  <a:lnTo>
                    <a:pt x="1351803" y="713387"/>
                  </a:lnTo>
                  <a:lnTo>
                    <a:pt x="1382204" y="713387"/>
                  </a:lnTo>
                  <a:lnTo>
                    <a:pt x="1382204" y="676637"/>
                  </a:lnTo>
                  <a:lnTo>
                    <a:pt x="1383470" y="676637"/>
                  </a:lnTo>
                  <a:lnTo>
                    <a:pt x="1392337" y="676637"/>
                  </a:lnTo>
                  <a:lnTo>
                    <a:pt x="1392337" y="698254"/>
                  </a:lnTo>
                  <a:cubicBezTo>
                    <a:pt x="1394364" y="698254"/>
                    <a:pt x="1394364" y="698254"/>
                    <a:pt x="1394364" y="665828"/>
                  </a:cubicBezTo>
                  <a:lnTo>
                    <a:pt x="1416657" y="665828"/>
                  </a:lnTo>
                  <a:lnTo>
                    <a:pt x="1416657" y="664206"/>
                  </a:lnTo>
                  <a:lnTo>
                    <a:pt x="1416657" y="652857"/>
                  </a:lnTo>
                  <a:lnTo>
                    <a:pt x="1417417" y="652857"/>
                  </a:lnTo>
                  <a:lnTo>
                    <a:pt x="1422737" y="652857"/>
                  </a:lnTo>
                  <a:lnTo>
                    <a:pt x="1422737" y="650966"/>
                  </a:lnTo>
                  <a:lnTo>
                    <a:pt x="1422737" y="637725"/>
                  </a:lnTo>
                  <a:lnTo>
                    <a:pt x="1426791" y="644210"/>
                  </a:lnTo>
                  <a:lnTo>
                    <a:pt x="1429071" y="644210"/>
                  </a:lnTo>
                  <a:lnTo>
                    <a:pt x="1445031" y="644210"/>
                  </a:lnTo>
                  <a:lnTo>
                    <a:pt x="1445031" y="643399"/>
                  </a:lnTo>
                  <a:lnTo>
                    <a:pt x="1445031" y="637725"/>
                  </a:lnTo>
                  <a:lnTo>
                    <a:pt x="1445791" y="637725"/>
                  </a:lnTo>
                  <a:lnTo>
                    <a:pt x="1451111" y="637725"/>
                  </a:lnTo>
                  <a:lnTo>
                    <a:pt x="1451111" y="639076"/>
                  </a:lnTo>
                  <a:lnTo>
                    <a:pt x="1451111" y="648534"/>
                  </a:lnTo>
                  <a:lnTo>
                    <a:pt x="1489618" y="648534"/>
                  </a:lnTo>
                  <a:lnTo>
                    <a:pt x="1489618" y="786887"/>
                  </a:lnTo>
                  <a:lnTo>
                    <a:pt x="1491138" y="786887"/>
                  </a:lnTo>
                  <a:lnTo>
                    <a:pt x="1501778" y="786887"/>
                  </a:lnTo>
                  <a:lnTo>
                    <a:pt x="1501778" y="773917"/>
                  </a:lnTo>
                  <a:lnTo>
                    <a:pt x="1505832" y="773917"/>
                  </a:lnTo>
                  <a:lnTo>
                    <a:pt x="1505832" y="786887"/>
                  </a:lnTo>
                  <a:lnTo>
                    <a:pt x="1536232" y="786887"/>
                  </a:lnTo>
                  <a:lnTo>
                    <a:pt x="1536232" y="756622"/>
                  </a:lnTo>
                  <a:lnTo>
                    <a:pt x="1548392" y="756622"/>
                  </a:lnTo>
                  <a:lnTo>
                    <a:pt x="1560552" y="754461"/>
                  </a:lnTo>
                  <a:cubicBezTo>
                    <a:pt x="1562579" y="754461"/>
                    <a:pt x="1562579" y="756622"/>
                    <a:pt x="1564606" y="756622"/>
                  </a:cubicBezTo>
                  <a:lnTo>
                    <a:pt x="1574739" y="756622"/>
                  </a:lnTo>
                  <a:lnTo>
                    <a:pt x="1574739" y="786887"/>
                  </a:lnTo>
                  <a:lnTo>
                    <a:pt x="1582846" y="786887"/>
                  </a:lnTo>
                  <a:lnTo>
                    <a:pt x="1582846" y="804182"/>
                  </a:lnTo>
                  <a:lnTo>
                    <a:pt x="1592182" y="805087"/>
                  </a:lnTo>
                  <a:lnTo>
                    <a:pt x="1605140" y="805087"/>
                  </a:lnTo>
                  <a:lnTo>
                    <a:pt x="1605140" y="789049"/>
                  </a:lnTo>
                  <a:lnTo>
                    <a:pt x="1673096" y="789049"/>
                  </a:lnTo>
                  <a:lnTo>
                    <a:pt x="1673096" y="703796"/>
                  </a:lnTo>
                  <a:lnTo>
                    <a:pt x="1745104" y="703796"/>
                  </a:lnTo>
                  <a:lnTo>
                    <a:pt x="1745104" y="782564"/>
                  </a:lnTo>
                  <a:lnTo>
                    <a:pt x="1747008" y="782564"/>
                  </a:lnTo>
                  <a:lnTo>
                    <a:pt x="1748250" y="805087"/>
                  </a:lnTo>
                  <a:lnTo>
                    <a:pt x="1757926" y="805087"/>
                  </a:lnTo>
                  <a:cubicBezTo>
                    <a:pt x="1758462" y="797873"/>
                    <a:pt x="1759168" y="790219"/>
                    <a:pt x="1759168" y="782564"/>
                  </a:cubicBezTo>
                  <a:lnTo>
                    <a:pt x="1765248" y="782564"/>
                  </a:lnTo>
                  <a:lnTo>
                    <a:pt x="1766490" y="805087"/>
                  </a:lnTo>
                  <a:lnTo>
                    <a:pt x="1817112" y="805087"/>
                  </a:lnTo>
                  <a:lnTo>
                    <a:pt x="1817112" y="642059"/>
                  </a:lnTo>
                  <a:lnTo>
                    <a:pt x="2014439" y="642059"/>
                  </a:lnTo>
                  <a:lnTo>
                    <a:pt x="2014439" y="805087"/>
                  </a:lnTo>
                  <a:lnTo>
                    <a:pt x="2033136" y="805087"/>
                  </a:lnTo>
                  <a:lnTo>
                    <a:pt x="2033136" y="722394"/>
                  </a:lnTo>
                  <a:lnTo>
                    <a:pt x="2128256" y="722394"/>
                  </a:lnTo>
                  <a:cubicBezTo>
                    <a:pt x="2132331" y="616373"/>
                    <a:pt x="2135709" y="510899"/>
                    <a:pt x="2140186" y="404253"/>
                  </a:cubicBezTo>
                  <a:cubicBezTo>
                    <a:pt x="2130053" y="404253"/>
                    <a:pt x="2105733" y="391282"/>
                    <a:pt x="2128026" y="382635"/>
                  </a:cubicBezTo>
                  <a:cubicBezTo>
                    <a:pt x="2125999" y="380473"/>
                    <a:pt x="2123973" y="378311"/>
                    <a:pt x="2121946" y="378311"/>
                  </a:cubicBezTo>
                  <a:cubicBezTo>
                    <a:pt x="2121946" y="365341"/>
                    <a:pt x="2119919" y="363179"/>
                    <a:pt x="2130053" y="354532"/>
                  </a:cubicBezTo>
                  <a:lnTo>
                    <a:pt x="2130053" y="337238"/>
                  </a:lnTo>
                  <a:lnTo>
                    <a:pt x="2144240" y="337238"/>
                  </a:lnTo>
                  <a:lnTo>
                    <a:pt x="2144240" y="315620"/>
                  </a:lnTo>
                  <a:cubicBezTo>
                    <a:pt x="2144240" y="313458"/>
                    <a:pt x="2146266" y="313458"/>
                    <a:pt x="2146266" y="311296"/>
                  </a:cubicBezTo>
                  <a:lnTo>
                    <a:pt x="2146266" y="233472"/>
                  </a:lnTo>
                  <a:cubicBezTo>
                    <a:pt x="2146266" y="231310"/>
                    <a:pt x="2144240" y="229149"/>
                    <a:pt x="2144240" y="226987"/>
                  </a:cubicBezTo>
                  <a:lnTo>
                    <a:pt x="2150320" y="220501"/>
                  </a:lnTo>
                  <a:lnTo>
                    <a:pt x="2150320" y="162133"/>
                  </a:lnTo>
                  <a:cubicBezTo>
                    <a:pt x="2150320" y="159972"/>
                    <a:pt x="2150320" y="159972"/>
                    <a:pt x="2152346" y="157810"/>
                  </a:cubicBezTo>
                  <a:lnTo>
                    <a:pt x="2152346" y="101604"/>
                  </a:lnTo>
                  <a:cubicBezTo>
                    <a:pt x="2154373" y="92957"/>
                    <a:pt x="2154373" y="88633"/>
                    <a:pt x="2154373" y="82148"/>
                  </a:cubicBezTo>
                  <a:cubicBezTo>
                    <a:pt x="2158427" y="88633"/>
                    <a:pt x="2158427" y="92957"/>
                    <a:pt x="2158427" y="99442"/>
                  </a:cubicBezTo>
                  <a:cubicBezTo>
                    <a:pt x="2160453" y="121060"/>
                    <a:pt x="2160453" y="140516"/>
                    <a:pt x="2160453" y="157810"/>
                  </a:cubicBezTo>
                  <a:cubicBezTo>
                    <a:pt x="2162480" y="181589"/>
                    <a:pt x="2162480" y="201045"/>
                    <a:pt x="2162480" y="220501"/>
                  </a:cubicBezTo>
                  <a:lnTo>
                    <a:pt x="2168560" y="226987"/>
                  </a:lnTo>
                  <a:cubicBezTo>
                    <a:pt x="2168560" y="229149"/>
                    <a:pt x="2166533" y="231310"/>
                    <a:pt x="2166533" y="233472"/>
                  </a:cubicBezTo>
                  <a:lnTo>
                    <a:pt x="2166533" y="311296"/>
                  </a:lnTo>
                  <a:cubicBezTo>
                    <a:pt x="2166533" y="313458"/>
                    <a:pt x="2168560" y="313458"/>
                    <a:pt x="2168560" y="315620"/>
                  </a:cubicBezTo>
                  <a:lnTo>
                    <a:pt x="2168560" y="337238"/>
                  </a:lnTo>
                  <a:lnTo>
                    <a:pt x="2182747" y="337238"/>
                  </a:lnTo>
                  <a:lnTo>
                    <a:pt x="2182747" y="354532"/>
                  </a:lnTo>
                  <a:cubicBezTo>
                    <a:pt x="2190854" y="363179"/>
                    <a:pt x="2190854" y="363179"/>
                    <a:pt x="2190854" y="378311"/>
                  </a:cubicBezTo>
                  <a:cubicBezTo>
                    <a:pt x="2188827" y="378311"/>
                    <a:pt x="2186800" y="380473"/>
                    <a:pt x="2184774" y="382635"/>
                  </a:cubicBezTo>
                  <a:cubicBezTo>
                    <a:pt x="2205040" y="393444"/>
                    <a:pt x="2180720" y="402091"/>
                    <a:pt x="2172613" y="404253"/>
                  </a:cubicBezTo>
                  <a:cubicBezTo>
                    <a:pt x="2174640" y="488562"/>
                    <a:pt x="2178693" y="572871"/>
                    <a:pt x="2180720" y="657181"/>
                  </a:cubicBezTo>
                  <a:lnTo>
                    <a:pt x="2245574" y="657181"/>
                  </a:lnTo>
                  <a:lnTo>
                    <a:pt x="2245574" y="732843"/>
                  </a:lnTo>
                  <a:lnTo>
                    <a:pt x="2253681" y="732843"/>
                  </a:lnTo>
                  <a:cubicBezTo>
                    <a:pt x="2253681" y="730681"/>
                    <a:pt x="2255708" y="728519"/>
                    <a:pt x="2255708" y="726358"/>
                  </a:cubicBezTo>
                  <a:lnTo>
                    <a:pt x="2261788" y="726358"/>
                  </a:lnTo>
                  <a:cubicBezTo>
                    <a:pt x="2261788" y="728519"/>
                    <a:pt x="2261788" y="730681"/>
                    <a:pt x="2263815" y="735005"/>
                  </a:cubicBezTo>
                  <a:lnTo>
                    <a:pt x="2275975" y="735005"/>
                  </a:lnTo>
                  <a:lnTo>
                    <a:pt x="2275975" y="728519"/>
                  </a:lnTo>
                  <a:lnTo>
                    <a:pt x="2298268" y="728519"/>
                  </a:lnTo>
                  <a:lnTo>
                    <a:pt x="2298268" y="735005"/>
                  </a:lnTo>
                  <a:lnTo>
                    <a:pt x="2318535" y="735005"/>
                  </a:lnTo>
                  <a:lnTo>
                    <a:pt x="2318535" y="780402"/>
                  </a:lnTo>
                  <a:lnTo>
                    <a:pt x="2332722" y="780402"/>
                  </a:lnTo>
                  <a:lnTo>
                    <a:pt x="2332722" y="767431"/>
                  </a:lnTo>
                  <a:lnTo>
                    <a:pt x="2348936" y="767431"/>
                  </a:lnTo>
                  <a:lnTo>
                    <a:pt x="2348936" y="588004"/>
                  </a:lnTo>
                  <a:lnTo>
                    <a:pt x="2355016" y="581518"/>
                  </a:lnTo>
                  <a:lnTo>
                    <a:pt x="2427977" y="581518"/>
                  </a:lnTo>
                  <a:lnTo>
                    <a:pt x="2427977" y="590166"/>
                  </a:lnTo>
                  <a:lnTo>
                    <a:pt x="2438110" y="590166"/>
                  </a:lnTo>
                  <a:lnTo>
                    <a:pt x="2438110" y="704740"/>
                  </a:lnTo>
                  <a:lnTo>
                    <a:pt x="2460404" y="704740"/>
                  </a:lnTo>
                  <a:lnTo>
                    <a:pt x="2460404" y="637725"/>
                  </a:lnTo>
                  <a:lnTo>
                    <a:pt x="2486751" y="637725"/>
                  </a:lnTo>
                  <a:cubicBezTo>
                    <a:pt x="2488777" y="637725"/>
                    <a:pt x="2488777" y="635563"/>
                    <a:pt x="2490804" y="633401"/>
                  </a:cubicBezTo>
                  <a:lnTo>
                    <a:pt x="2498911" y="633401"/>
                  </a:lnTo>
                  <a:cubicBezTo>
                    <a:pt x="2500937" y="635563"/>
                    <a:pt x="2500937" y="637725"/>
                    <a:pt x="2502964" y="637725"/>
                  </a:cubicBezTo>
                  <a:lnTo>
                    <a:pt x="2525258" y="637725"/>
                  </a:lnTo>
                  <a:lnTo>
                    <a:pt x="2525258" y="520989"/>
                  </a:lnTo>
                  <a:cubicBezTo>
                    <a:pt x="2525272" y="520986"/>
                    <a:pt x="2526139" y="520822"/>
                    <a:pt x="2582005" y="510180"/>
                  </a:cubicBezTo>
                  <a:lnTo>
                    <a:pt x="2582005" y="511261"/>
                  </a:lnTo>
                  <a:lnTo>
                    <a:pt x="2582005" y="518827"/>
                  </a:lnTo>
                  <a:lnTo>
                    <a:pt x="2608352" y="518827"/>
                  </a:lnTo>
                  <a:lnTo>
                    <a:pt x="2608352" y="773917"/>
                  </a:lnTo>
                  <a:lnTo>
                    <a:pt x="2630646" y="773917"/>
                  </a:lnTo>
                  <a:lnTo>
                    <a:pt x="2630646" y="769593"/>
                  </a:lnTo>
                  <a:lnTo>
                    <a:pt x="2642806" y="769593"/>
                  </a:lnTo>
                  <a:lnTo>
                    <a:pt x="2642806" y="773917"/>
                  </a:lnTo>
                  <a:lnTo>
                    <a:pt x="2667126" y="773917"/>
                  </a:lnTo>
                  <a:lnTo>
                    <a:pt x="2667126" y="760946"/>
                  </a:lnTo>
                  <a:lnTo>
                    <a:pt x="2695500" y="760946"/>
                  </a:lnTo>
                  <a:cubicBezTo>
                    <a:pt x="2699553" y="756622"/>
                    <a:pt x="2703607" y="756622"/>
                    <a:pt x="2707660" y="756622"/>
                  </a:cubicBezTo>
                  <a:cubicBezTo>
                    <a:pt x="2713740" y="760946"/>
                    <a:pt x="2721847" y="760946"/>
                    <a:pt x="2727927" y="760946"/>
                  </a:cubicBezTo>
                  <a:lnTo>
                    <a:pt x="2727927" y="743652"/>
                  </a:lnTo>
                  <a:lnTo>
                    <a:pt x="2736034" y="743652"/>
                  </a:lnTo>
                  <a:lnTo>
                    <a:pt x="2736034" y="730681"/>
                  </a:lnTo>
                  <a:lnTo>
                    <a:pt x="2792781" y="730681"/>
                  </a:lnTo>
                  <a:lnTo>
                    <a:pt x="2792781" y="700416"/>
                  </a:lnTo>
                  <a:lnTo>
                    <a:pt x="2811021" y="700416"/>
                  </a:lnTo>
                  <a:lnTo>
                    <a:pt x="2811021" y="693931"/>
                  </a:lnTo>
                  <a:lnTo>
                    <a:pt x="2823181" y="693931"/>
                  </a:lnTo>
                  <a:lnTo>
                    <a:pt x="2823181" y="700416"/>
                  </a:lnTo>
                  <a:lnTo>
                    <a:pt x="2839395" y="700416"/>
                  </a:lnTo>
                  <a:lnTo>
                    <a:pt x="2839395" y="750137"/>
                  </a:lnTo>
                  <a:lnTo>
                    <a:pt x="2871822" y="750137"/>
                  </a:lnTo>
                  <a:lnTo>
                    <a:pt x="2871822" y="724196"/>
                  </a:lnTo>
                  <a:lnTo>
                    <a:pt x="2910329" y="724196"/>
                  </a:lnTo>
                  <a:lnTo>
                    <a:pt x="2910329" y="693931"/>
                  </a:lnTo>
                  <a:lnTo>
                    <a:pt x="2958970" y="693931"/>
                  </a:lnTo>
                  <a:lnTo>
                    <a:pt x="2958970" y="805087"/>
                  </a:lnTo>
                  <a:lnTo>
                    <a:pt x="2958970" y="818866"/>
                  </a:lnTo>
                  <a:lnTo>
                    <a:pt x="2968113" y="818866"/>
                  </a:lnTo>
                  <a:lnTo>
                    <a:pt x="2968113" y="762555"/>
                  </a:lnTo>
                  <a:lnTo>
                    <a:pt x="2971450" y="756622"/>
                  </a:lnTo>
                  <a:lnTo>
                    <a:pt x="2971450" y="758514"/>
                  </a:lnTo>
                  <a:lnTo>
                    <a:pt x="2971450" y="771755"/>
                  </a:lnTo>
                  <a:cubicBezTo>
                    <a:pt x="2975503" y="771755"/>
                    <a:pt x="2975503" y="771755"/>
                    <a:pt x="2975503" y="726358"/>
                  </a:cubicBezTo>
                  <a:lnTo>
                    <a:pt x="2976263" y="726358"/>
                  </a:lnTo>
                  <a:lnTo>
                    <a:pt x="2981583" y="726358"/>
                  </a:lnTo>
                  <a:lnTo>
                    <a:pt x="2981583" y="661504"/>
                  </a:lnTo>
                  <a:lnTo>
                    <a:pt x="2982597" y="661504"/>
                  </a:lnTo>
                  <a:lnTo>
                    <a:pt x="2989690" y="661504"/>
                  </a:lnTo>
                  <a:cubicBezTo>
                    <a:pt x="2989696" y="661483"/>
                    <a:pt x="2989960" y="660543"/>
                    <a:pt x="3001850" y="618269"/>
                  </a:cubicBezTo>
                  <a:lnTo>
                    <a:pt x="3003117" y="618269"/>
                  </a:lnTo>
                  <a:lnTo>
                    <a:pt x="3011984" y="618269"/>
                  </a:lnTo>
                  <a:cubicBezTo>
                    <a:pt x="3011989" y="618292"/>
                    <a:pt x="3012215" y="619258"/>
                    <a:pt x="3022117" y="661504"/>
                  </a:cubicBezTo>
                  <a:lnTo>
                    <a:pt x="3023130" y="661504"/>
                  </a:lnTo>
                  <a:lnTo>
                    <a:pt x="3030224" y="661504"/>
                  </a:lnTo>
                  <a:lnTo>
                    <a:pt x="3030224" y="700416"/>
                  </a:lnTo>
                  <a:lnTo>
                    <a:pt x="3031997" y="700416"/>
                  </a:lnTo>
                  <a:lnTo>
                    <a:pt x="3044411" y="700416"/>
                  </a:lnTo>
                  <a:lnTo>
                    <a:pt x="3044411" y="702578"/>
                  </a:lnTo>
                  <a:lnTo>
                    <a:pt x="3044411" y="717710"/>
                  </a:lnTo>
                  <a:cubicBezTo>
                    <a:pt x="3048464" y="717710"/>
                    <a:pt x="3048464" y="717710"/>
                    <a:pt x="3048464" y="715549"/>
                  </a:cubicBezTo>
                  <a:lnTo>
                    <a:pt x="3048464" y="700416"/>
                  </a:lnTo>
                  <a:lnTo>
                    <a:pt x="3049984" y="700416"/>
                  </a:lnTo>
                  <a:lnTo>
                    <a:pt x="3060624" y="700416"/>
                  </a:lnTo>
                  <a:lnTo>
                    <a:pt x="3060624" y="702037"/>
                  </a:lnTo>
                  <a:lnTo>
                    <a:pt x="3060624" y="713387"/>
                  </a:lnTo>
                  <a:lnTo>
                    <a:pt x="3091025" y="713387"/>
                  </a:lnTo>
                  <a:lnTo>
                    <a:pt x="3091025" y="676637"/>
                  </a:lnTo>
                  <a:lnTo>
                    <a:pt x="3092291" y="676637"/>
                  </a:lnTo>
                  <a:lnTo>
                    <a:pt x="3101158" y="676637"/>
                  </a:lnTo>
                  <a:lnTo>
                    <a:pt x="3101158" y="698254"/>
                  </a:lnTo>
                  <a:cubicBezTo>
                    <a:pt x="3103185" y="698254"/>
                    <a:pt x="3103185" y="698254"/>
                    <a:pt x="3103185" y="665828"/>
                  </a:cubicBezTo>
                  <a:lnTo>
                    <a:pt x="3125478" y="665828"/>
                  </a:lnTo>
                  <a:lnTo>
                    <a:pt x="3125478" y="664206"/>
                  </a:lnTo>
                  <a:lnTo>
                    <a:pt x="3125478" y="652857"/>
                  </a:lnTo>
                  <a:lnTo>
                    <a:pt x="3126238" y="652857"/>
                  </a:lnTo>
                  <a:lnTo>
                    <a:pt x="3131558" y="652857"/>
                  </a:lnTo>
                  <a:lnTo>
                    <a:pt x="3131558" y="650966"/>
                  </a:lnTo>
                  <a:lnTo>
                    <a:pt x="3131558" y="637725"/>
                  </a:lnTo>
                  <a:lnTo>
                    <a:pt x="3135612" y="644210"/>
                  </a:lnTo>
                  <a:lnTo>
                    <a:pt x="3137892" y="644210"/>
                  </a:lnTo>
                  <a:lnTo>
                    <a:pt x="3153852" y="644210"/>
                  </a:lnTo>
                  <a:lnTo>
                    <a:pt x="3153852" y="643399"/>
                  </a:lnTo>
                  <a:lnTo>
                    <a:pt x="3153852" y="637725"/>
                  </a:lnTo>
                  <a:lnTo>
                    <a:pt x="3154612" y="637725"/>
                  </a:lnTo>
                  <a:lnTo>
                    <a:pt x="3159932" y="637725"/>
                  </a:lnTo>
                  <a:lnTo>
                    <a:pt x="3159932" y="639076"/>
                  </a:lnTo>
                  <a:lnTo>
                    <a:pt x="3159932" y="648534"/>
                  </a:lnTo>
                  <a:lnTo>
                    <a:pt x="3195788" y="648534"/>
                  </a:lnTo>
                  <a:lnTo>
                    <a:pt x="3195788" y="1159457"/>
                  </a:lnTo>
                  <a:lnTo>
                    <a:pt x="3031533" y="1159331"/>
                  </a:lnTo>
                  <a:lnTo>
                    <a:pt x="3031520" y="1160647"/>
                  </a:lnTo>
                  <a:lnTo>
                    <a:pt x="2054" y="1158314"/>
                  </a:lnTo>
                  <a:cubicBezTo>
                    <a:pt x="1369" y="1010750"/>
                    <a:pt x="685" y="871760"/>
                    <a:pt x="0" y="724196"/>
                  </a:cubicBezTo>
                  <a:lnTo>
                    <a:pt x="20267" y="724196"/>
                  </a:lnTo>
                  <a:cubicBezTo>
                    <a:pt x="20271" y="724190"/>
                    <a:pt x="20308" y="724108"/>
                    <a:pt x="20774" y="723115"/>
                  </a:cubicBezTo>
                  <a:lnTo>
                    <a:pt x="24320" y="715549"/>
                  </a:lnTo>
                  <a:cubicBezTo>
                    <a:pt x="24329" y="715550"/>
                    <a:pt x="24442" y="715568"/>
                    <a:pt x="26094" y="715819"/>
                  </a:cubicBezTo>
                  <a:lnTo>
                    <a:pt x="38507" y="717710"/>
                  </a:lnTo>
                  <a:cubicBezTo>
                    <a:pt x="38510" y="717720"/>
                    <a:pt x="38548" y="717821"/>
                    <a:pt x="39014" y="719062"/>
                  </a:cubicBezTo>
                  <a:lnTo>
                    <a:pt x="42560" y="728519"/>
                  </a:lnTo>
                  <a:cubicBezTo>
                    <a:pt x="42574" y="728520"/>
                    <a:pt x="43170" y="728570"/>
                    <a:pt x="68907" y="730681"/>
                  </a:cubicBezTo>
                  <a:lnTo>
                    <a:pt x="68907" y="607460"/>
                  </a:lnTo>
                  <a:lnTo>
                    <a:pt x="70934" y="607460"/>
                  </a:lnTo>
                  <a:lnTo>
                    <a:pt x="85121" y="607460"/>
                  </a:lnTo>
                  <a:lnTo>
                    <a:pt x="85121" y="471268"/>
                  </a:lnTo>
                  <a:lnTo>
                    <a:pt x="86894" y="471268"/>
                  </a:lnTo>
                  <a:lnTo>
                    <a:pt x="99308" y="471268"/>
                  </a:lnTo>
                  <a:lnTo>
                    <a:pt x="99308" y="356694"/>
                  </a:lnTo>
                  <a:cubicBezTo>
                    <a:pt x="103361" y="354532"/>
                    <a:pt x="103361" y="354532"/>
                    <a:pt x="103361" y="328590"/>
                  </a:cubicBezTo>
                  <a:lnTo>
                    <a:pt x="105388" y="328590"/>
                  </a:lnTo>
                  <a:lnTo>
                    <a:pt x="119575" y="328590"/>
                  </a:lnTo>
                  <a:cubicBezTo>
                    <a:pt x="119586" y="328567"/>
                    <a:pt x="120192" y="327200"/>
                    <a:pt x="156055" y="246443"/>
                  </a:cubicBezTo>
                  <a:cubicBezTo>
                    <a:pt x="156055" y="246429"/>
                    <a:pt x="156089" y="244478"/>
                    <a:pt x="160109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 dirty="0">
                <a:latin typeface="Noto Sans CJK KR Black" panose="020B0A00000000000000" pitchFamily="34" charset="-127"/>
                <a:ea typeface="Noto Sans CJK KR Black" panose="020B0A00000000000000" pitchFamily="34" charset="-127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xmlns="" id="{F5362881-0BC9-4BC1-85B6-BE862D64D8B3}"/>
              </a:ext>
            </a:extLst>
          </p:cNvPr>
          <p:cNvGrpSpPr/>
          <p:nvPr/>
        </p:nvGrpSpPr>
        <p:grpSpPr>
          <a:xfrm>
            <a:off x="4356674" y="2162492"/>
            <a:ext cx="3486149" cy="2833560"/>
            <a:chOff x="2676526" y="2041913"/>
            <a:chExt cx="3486148" cy="283356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xmlns="" id="{72AA4103-ECAC-4AD7-91AC-F22DCF312355}"/>
                </a:ext>
              </a:extLst>
            </p:cNvPr>
            <p:cNvGrpSpPr/>
            <p:nvPr/>
          </p:nvGrpSpPr>
          <p:grpSpPr>
            <a:xfrm>
              <a:off x="2745022" y="2041913"/>
              <a:ext cx="3417652" cy="2755290"/>
              <a:chOff x="2745022" y="2041913"/>
              <a:chExt cx="3417652" cy="2755290"/>
            </a:xfrm>
            <a:solidFill>
              <a:srgbClr val="FAB117"/>
            </a:solidFill>
          </p:grpSpPr>
          <p:sp>
            <p:nvSpPr>
              <p:cNvPr id="11" name="Freeform 3">
                <a:extLst>
                  <a:ext uri="{FF2B5EF4-FFF2-40B4-BE49-F238E27FC236}">
                    <a16:creationId xmlns:a16="http://schemas.microsoft.com/office/drawing/2014/main" xmlns="" id="{34818DA9-9873-41D9-9C11-C25F99B09F33}"/>
                  </a:ext>
                </a:extLst>
              </p:cNvPr>
              <p:cNvSpPr/>
              <p:nvPr/>
            </p:nvSpPr>
            <p:spPr>
              <a:xfrm>
                <a:off x="2901403" y="2041913"/>
                <a:ext cx="3261271" cy="1993269"/>
              </a:xfrm>
              <a:custGeom>
                <a:avLst/>
                <a:gdLst>
                  <a:gd name="connsiteX0" fmla="*/ 0 w 3228975"/>
                  <a:gd name="connsiteY0" fmla="*/ 790575 h 1866900"/>
                  <a:gd name="connsiteX1" fmla="*/ 0 w 3228975"/>
                  <a:gd name="connsiteY1" fmla="*/ 790575 h 1866900"/>
                  <a:gd name="connsiteX2" fmla="*/ 85725 w 3228975"/>
                  <a:gd name="connsiteY2" fmla="*/ 742950 h 1866900"/>
                  <a:gd name="connsiteX3" fmla="*/ 866775 w 3228975"/>
                  <a:gd name="connsiteY3" fmla="*/ 0 h 1866900"/>
                  <a:gd name="connsiteX4" fmla="*/ 962025 w 3228975"/>
                  <a:gd name="connsiteY4" fmla="*/ 19050 h 1866900"/>
                  <a:gd name="connsiteX5" fmla="*/ 2105025 w 3228975"/>
                  <a:gd name="connsiteY5" fmla="*/ 9525 h 1866900"/>
                  <a:gd name="connsiteX6" fmla="*/ 3228975 w 3228975"/>
                  <a:gd name="connsiteY6" fmla="*/ 476250 h 1866900"/>
                  <a:gd name="connsiteX7" fmla="*/ 3219450 w 3228975"/>
                  <a:gd name="connsiteY7" fmla="*/ 1866900 h 1866900"/>
                  <a:gd name="connsiteX8" fmla="*/ 3086100 w 3228975"/>
                  <a:gd name="connsiteY8" fmla="*/ 1847850 h 1866900"/>
                  <a:gd name="connsiteX9" fmla="*/ 2095500 w 3228975"/>
                  <a:gd name="connsiteY9" fmla="*/ 771525 h 1866900"/>
                  <a:gd name="connsiteX10" fmla="*/ 1095375 w 3228975"/>
                  <a:gd name="connsiteY10" fmla="*/ 571500 h 1866900"/>
                  <a:gd name="connsiteX11" fmla="*/ 0 w 3228975"/>
                  <a:gd name="connsiteY11" fmla="*/ 790575 h 1866900"/>
                  <a:gd name="connsiteX0" fmla="*/ 0 w 3228975"/>
                  <a:gd name="connsiteY0" fmla="*/ 790575 h 1866900"/>
                  <a:gd name="connsiteX1" fmla="*/ 0 w 3228975"/>
                  <a:gd name="connsiteY1" fmla="*/ 790575 h 1866900"/>
                  <a:gd name="connsiteX2" fmla="*/ 85725 w 3228975"/>
                  <a:gd name="connsiteY2" fmla="*/ 742950 h 1866900"/>
                  <a:gd name="connsiteX3" fmla="*/ 866775 w 3228975"/>
                  <a:gd name="connsiteY3" fmla="*/ 0 h 1866900"/>
                  <a:gd name="connsiteX4" fmla="*/ 2105025 w 3228975"/>
                  <a:gd name="connsiteY4" fmla="*/ 9525 h 1866900"/>
                  <a:gd name="connsiteX5" fmla="*/ 3228975 w 3228975"/>
                  <a:gd name="connsiteY5" fmla="*/ 476250 h 1866900"/>
                  <a:gd name="connsiteX6" fmla="*/ 3219450 w 3228975"/>
                  <a:gd name="connsiteY6" fmla="*/ 1866900 h 1866900"/>
                  <a:gd name="connsiteX7" fmla="*/ 3086100 w 3228975"/>
                  <a:gd name="connsiteY7" fmla="*/ 1847850 h 1866900"/>
                  <a:gd name="connsiteX8" fmla="*/ 2095500 w 3228975"/>
                  <a:gd name="connsiteY8" fmla="*/ 771525 h 1866900"/>
                  <a:gd name="connsiteX9" fmla="*/ 1095375 w 3228975"/>
                  <a:gd name="connsiteY9" fmla="*/ 571500 h 1866900"/>
                  <a:gd name="connsiteX10" fmla="*/ 0 w 3228975"/>
                  <a:gd name="connsiteY10" fmla="*/ 790575 h 1866900"/>
                  <a:gd name="connsiteX0" fmla="*/ 0 w 3228975"/>
                  <a:gd name="connsiteY0" fmla="*/ 790575 h 1866900"/>
                  <a:gd name="connsiteX1" fmla="*/ 0 w 3228975"/>
                  <a:gd name="connsiteY1" fmla="*/ 790575 h 1866900"/>
                  <a:gd name="connsiteX2" fmla="*/ 85725 w 3228975"/>
                  <a:gd name="connsiteY2" fmla="*/ 742950 h 1866900"/>
                  <a:gd name="connsiteX3" fmla="*/ 866775 w 3228975"/>
                  <a:gd name="connsiteY3" fmla="*/ 0 h 1866900"/>
                  <a:gd name="connsiteX4" fmla="*/ 2105025 w 3228975"/>
                  <a:gd name="connsiteY4" fmla="*/ 9525 h 1866900"/>
                  <a:gd name="connsiteX5" fmla="*/ 3228975 w 3228975"/>
                  <a:gd name="connsiteY5" fmla="*/ 476250 h 1866900"/>
                  <a:gd name="connsiteX6" fmla="*/ 3219450 w 3228975"/>
                  <a:gd name="connsiteY6" fmla="*/ 1866900 h 1866900"/>
                  <a:gd name="connsiteX7" fmla="*/ 3086100 w 3228975"/>
                  <a:gd name="connsiteY7" fmla="*/ 1847850 h 1866900"/>
                  <a:gd name="connsiteX8" fmla="*/ 2095500 w 3228975"/>
                  <a:gd name="connsiteY8" fmla="*/ 771525 h 1866900"/>
                  <a:gd name="connsiteX9" fmla="*/ 1095375 w 3228975"/>
                  <a:gd name="connsiteY9" fmla="*/ 571500 h 1866900"/>
                  <a:gd name="connsiteX10" fmla="*/ 0 w 3228975"/>
                  <a:gd name="connsiteY10" fmla="*/ 790575 h 1866900"/>
                  <a:gd name="connsiteX0" fmla="*/ 0 w 3228975"/>
                  <a:gd name="connsiteY0" fmla="*/ 790575 h 1866900"/>
                  <a:gd name="connsiteX1" fmla="*/ 0 w 3228975"/>
                  <a:gd name="connsiteY1" fmla="*/ 790575 h 1866900"/>
                  <a:gd name="connsiteX2" fmla="*/ 85725 w 3228975"/>
                  <a:gd name="connsiteY2" fmla="*/ 742950 h 1866900"/>
                  <a:gd name="connsiteX3" fmla="*/ 866775 w 3228975"/>
                  <a:gd name="connsiteY3" fmla="*/ 0 h 1866900"/>
                  <a:gd name="connsiteX4" fmla="*/ 2105025 w 3228975"/>
                  <a:gd name="connsiteY4" fmla="*/ 9525 h 1866900"/>
                  <a:gd name="connsiteX5" fmla="*/ 3228975 w 3228975"/>
                  <a:gd name="connsiteY5" fmla="*/ 476250 h 1866900"/>
                  <a:gd name="connsiteX6" fmla="*/ 3219450 w 3228975"/>
                  <a:gd name="connsiteY6" fmla="*/ 1866900 h 1866900"/>
                  <a:gd name="connsiteX7" fmla="*/ 3086100 w 3228975"/>
                  <a:gd name="connsiteY7" fmla="*/ 1847850 h 1866900"/>
                  <a:gd name="connsiteX8" fmla="*/ 2095500 w 3228975"/>
                  <a:gd name="connsiteY8" fmla="*/ 771525 h 1866900"/>
                  <a:gd name="connsiteX9" fmla="*/ 1095375 w 3228975"/>
                  <a:gd name="connsiteY9" fmla="*/ 571500 h 1866900"/>
                  <a:gd name="connsiteX10" fmla="*/ 0 w 3228975"/>
                  <a:gd name="connsiteY10" fmla="*/ 790575 h 1866900"/>
                  <a:gd name="connsiteX0" fmla="*/ 0 w 3228975"/>
                  <a:gd name="connsiteY0" fmla="*/ 790575 h 1866900"/>
                  <a:gd name="connsiteX1" fmla="*/ 0 w 3228975"/>
                  <a:gd name="connsiteY1" fmla="*/ 790575 h 1866900"/>
                  <a:gd name="connsiteX2" fmla="*/ 866775 w 3228975"/>
                  <a:gd name="connsiteY2" fmla="*/ 0 h 1866900"/>
                  <a:gd name="connsiteX3" fmla="*/ 2105025 w 3228975"/>
                  <a:gd name="connsiteY3" fmla="*/ 9525 h 1866900"/>
                  <a:gd name="connsiteX4" fmla="*/ 3228975 w 3228975"/>
                  <a:gd name="connsiteY4" fmla="*/ 476250 h 1866900"/>
                  <a:gd name="connsiteX5" fmla="*/ 3219450 w 3228975"/>
                  <a:gd name="connsiteY5" fmla="*/ 1866900 h 1866900"/>
                  <a:gd name="connsiteX6" fmla="*/ 3086100 w 3228975"/>
                  <a:gd name="connsiteY6" fmla="*/ 1847850 h 1866900"/>
                  <a:gd name="connsiteX7" fmla="*/ 2095500 w 3228975"/>
                  <a:gd name="connsiteY7" fmla="*/ 771525 h 1866900"/>
                  <a:gd name="connsiteX8" fmla="*/ 1095375 w 3228975"/>
                  <a:gd name="connsiteY8" fmla="*/ 571500 h 1866900"/>
                  <a:gd name="connsiteX9" fmla="*/ 0 w 3228975"/>
                  <a:gd name="connsiteY9" fmla="*/ 790575 h 1866900"/>
                  <a:gd name="connsiteX0" fmla="*/ 0 w 3228975"/>
                  <a:gd name="connsiteY0" fmla="*/ 790575 h 1866900"/>
                  <a:gd name="connsiteX1" fmla="*/ 0 w 3228975"/>
                  <a:gd name="connsiteY1" fmla="*/ 790575 h 1866900"/>
                  <a:gd name="connsiteX2" fmla="*/ 866775 w 3228975"/>
                  <a:gd name="connsiteY2" fmla="*/ 0 h 1866900"/>
                  <a:gd name="connsiteX3" fmla="*/ 2105025 w 3228975"/>
                  <a:gd name="connsiteY3" fmla="*/ 9525 h 1866900"/>
                  <a:gd name="connsiteX4" fmla="*/ 3228975 w 3228975"/>
                  <a:gd name="connsiteY4" fmla="*/ 476250 h 1866900"/>
                  <a:gd name="connsiteX5" fmla="*/ 3219450 w 3228975"/>
                  <a:gd name="connsiteY5" fmla="*/ 1866900 h 1866900"/>
                  <a:gd name="connsiteX6" fmla="*/ 3086100 w 3228975"/>
                  <a:gd name="connsiteY6" fmla="*/ 1847850 h 1866900"/>
                  <a:gd name="connsiteX7" fmla="*/ 2095500 w 3228975"/>
                  <a:gd name="connsiteY7" fmla="*/ 771525 h 1866900"/>
                  <a:gd name="connsiteX8" fmla="*/ 1095375 w 3228975"/>
                  <a:gd name="connsiteY8" fmla="*/ 571500 h 1866900"/>
                  <a:gd name="connsiteX9" fmla="*/ 0 w 3228975"/>
                  <a:gd name="connsiteY9" fmla="*/ 790575 h 1866900"/>
                  <a:gd name="connsiteX0" fmla="*/ 253889 w 3254264"/>
                  <a:gd name="connsiteY0" fmla="*/ 1143000 h 1866900"/>
                  <a:gd name="connsiteX1" fmla="*/ 25289 w 3254264"/>
                  <a:gd name="connsiteY1" fmla="*/ 790575 h 1866900"/>
                  <a:gd name="connsiteX2" fmla="*/ 892064 w 3254264"/>
                  <a:gd name="connsiteY2" fmla="*/ 0 h 1866900"/>
                  <a:gd name="connsiteX3" fmla="*/ 2130314 w 3254264"/>
                  <a:gd name="connsiteY3" fmla="*/ 9525 h 1866900"/>
                  <a:gd name="connsiteX4" fmla="*/ 3254264 w 3254264"/>
                  <a:gd name="connsiteY4" fmla="*/ 476250 h 1866900"/>
                  <a:gd name="connsiteX5" fmla="*/ 3244739 w 3254264"/>
                  <a:gd name="connsiteY5" fmla="*/ 1866900 h 1866900"/>
                  <a:gd name="connsiteX6" fmla="*/ 3111389 w 3254264"/>
                  <a:gd name="connsiteY6" fmla="*/ 1847850 h 1866900"/>
                  <a:gd name="connsiteX7" fmla="*/ 2120789 w 3254264"/>
                  <a:gd name="connsiteY7" fmla="*/ 771525 h 1866900"/>
                  <a:gd name="connsiteX8" fmla="*/ 1120664 w 3254264"/>
                  <a:gd name="connsiteY8" fmla="*/ 571500 h 1866900"/>
                  <a:gd name="connsiteX9" fmla="*/ 253889 w 3254264"/>
                  <a:gd name="connsiteY9" fmla="*/ 1143000 h 1866900"/>
                  <a:gd name="connsiteX0" fmla="*/ 1097065 w 3230665"/>
                  <a:gd name="connsiteY0" fmla="*/ 571500 h 1866900"/>
                  <a:gd name="connsiteX1" fmla="*/ 1690 w 3230665"/>
                  <a:gd name="connsiteY1" fmla="*/ 790575 h 1866900"/>
                  <a:gd name="connsiteX2" fmla="*/ 868465 w 3230665"/>
                  <a:gd name="connsiteY2" fmla="*/ 0 h 1866900"/>
                  <a:gd name="connsiteX3" fmla="*/ 2106715 w 3230665"/>
                  <a:gd name="connsiteY3" fmla="*/ 9525 h 1866900"/>
                  <a:gd name="connsiteX4" fmla="*/ 3230665 w 3230665"/>
                  <a:gd name="connsiteY4" fmla="*/ 476250 h 1866900"/>
                  <a:gd name="connsiteX5" fmla="*/ 3221140 w 3230665"/>
                  <a:gd name="connsiteY5" fmla="*/ 1866900 h 1866900"/>
                  <a:gd name="connsiteX6" fmla="*/ 3087790 w 3230665"/>
                  <a:gd name="connsiteY6" fmla="*/ 1847850 h 1866900"/>
                  <a:gd name="connsiteX7" fmla="*/ 2097190 w 3230665"/>
                  <a:gd name="connsiteY7" fmla="*/ 771525 h 1866900"/>
                  <a:gd name="connsiteX8" fmla="*/ 1097065 w 3230665"/>
                  <a:gd name="connsiteY8" fmla="*/ 571500 h 1866900"/>
                  <a:gd name="connsiteX0" fmla="*/ 1099783 w 3233383"/>
                  <a:gd name="connsiteY0" fmla="*/ 571500 h 1866900"/>
                  <a:gd name="connsiteX1" fmla="*/ 4408 w 3233383"/>
                  <a:gd name="connsiteY1" fmla="*/ 790575 h 1866900"/>
                  <a:gd name="connsiteX2" fmla="*/ 871183 w 3233383"/>
                  <a:gd name="connsiteY2" fmla="*/ 0 h 1866900"/>
                  <a:gd name="connsiteX3" fmla="*/ 2109433 w 3233383"/>
                  <a:gd name="connsiteY3" fmla="*/ 9525 h 1866900"/>
                  <a:gd name="connsiteX4" fmla="*/ 3233383 w 3233383"/>
                  <a:gd name="connsiteY4" fmla="*/ 476250 h 1866900"/>
                  <a:gd name="connsiteX5" fmla="*/ 3223858 w 3233383"/>
                  <a:gd name="connsiteY5" fmla="*/ 1866900 h 1866900"/>
                  <a:gd name="connsiteX6" fmla="*/ 3090508 w 3233383"/>
                  <a:gd name="connsiteY6" fmla="*/ 1847850 h 1866900"/>
                  <a:gd name="connsiteX7" fmla="*/ 2099908 w 3233383"/>
                  <a:gd name="connsiteY7" fmla="*/ 771525 h 1866900"/>
                  <a:gd name="connsiteX8" fmla="*/ 1099783 w 3233383"/>
                  <a:gd name="connsiteY8" fmla="*/ 571500 h 1866900"/>
                  <a:gd name="connsiteX0" fmla="*/ 1099783 w 3233383"/>
                  <a:gd name="connsiteY0" fmla="*/ 571500 h 1866900"/>
                  <a:gd name="connsiteX1" fmla="*/ 4408 w 3233383"/>
                  <a:gd name="connsiteY1" fmla="*/ 790575 h 1866900"/>
                  <a:gd name="connsiteX2" fmla="*/ 871183 w 3233383"/>
                  <a:gd name="connsiteY2" fmla="*/ 0 h 1866900"/>
                  <a:gd name="connsiteX3" fmla="*/ 2109433 w 3233383"/>
                  <a:gd name="connsiteY3" fmla="*/ 9525 h 1866900"/>
                  <a:gd name="connsiteX4" fmla="*/ 3233383 w 3233383"/>
                  <a:gd name="connsiteY4" fmla="*/ 476250 h 1866900"/>
                  <a:gd name="connsiteX5" fmla="*/ 3223858 w 3233383"/>
                  <a:gd name="connsiteY5" fmla="*/ 1866900 h 1866900"/>
                  <a:gd name="connsiteX6" fmla="*/ 3090508 w 3233383"/>
                  <a:gd name="connsiteY6" fmla="*/ 1847850 h 1866900"/>
                  <a:gd name="connsiteX7" fmla="*/ 2099908 w 3233383"/>
                  <a:gd name="connsiteY7" fmla="*/ 771525 h 1866900"/>
                  <a:gd name="connsiteX8" fmla="*/ 1099783 w 3233383"/>
                  <a:gd name="connsiteY8" fmla="*/ 571500 h 1866900"/>
                  <a:gd name="connsiteX0" fmla="*/ 1099427 w 3233027"/>
                  <a:gd name="connsiteY0" fmla="*/ 571500 h 1866900"/>
                  <a:gd name="connsiteX1" fmla="*/ 4052 w 3233027"/>
                  <a:gd name="connsiteY1" fmla="*/ 790575 h 1866900"/>
                  <a:gd name="connsiteX2" fmla="*/ 870827 w 3233027"/>
                  <a:gd name="connsiteY2" fmla="*/ 0 h 1866900"/>
                  <a:gd name="connsiteX3" fmla="*/ 2109077 w 3233027"/>
                  <a:gd name="connsiteY3" fmla="*/ 9525 h 1866900"/>
                  <a:gd name="connsiteX4" fmla="*/ 3233027 w 3233027"/>
                  <a:gd name="connsiteY4" fmla="*/ 476250 h 1866900"/>
                  <a:gd name="connsiteX5" fmla="*/ 3223502 w 3233027"/>
                  <a:gd name="connsiteY5" fmla="*/ 1866900 h 1866900"/>
                  <a:gd name="connsiteX6" fmla="*/ 3090152 w 3233027"/>
                  <a:gd name="connsiteY6" fmla="*/ 1847850 h 1866900"/>
                  <a:gd name="connsiteX7" fmla="*/ 2099552 w 3233027"/>
                  <a:gd name="connsiteY7" fmla="*/ 771525 h 1866900"/>
                  <a:gd name="connsiteX8" fmla="*/ 1099427 w 3233027"/>
                  <a:gd name="connsiteY8" fmla="*/ 571500 h 1866900"/>
                  <a:gd name="connsiteX0" fmla="*/ 1118366 w 3251966"/>
                  <a:gd name="connsiteY0" fmla="*/ 571500 h 1866900"/>
                  <a:gd name="connsiteX1" fmla="*/ 3941 w 3251966"/>
                  <a:gd name="connsiteY1" fmla="*/ 809625 h 1866900"/>
                  <a:gd name="connsiteX2" fmla="*/ 889766 w 3251966"/>
                  <a:gd name="connsiteY2" fmla="*/ 0 h 1866900"/>
                  <a:gd name="connsiteX3" fmla="*/ 2128016 w 3251966"/>
                  <a:gd name="connsiteY3" fmla="*/ 9525 h 1866900"/>
                  <a:gd name="connsiteX4" fmla="*/ 3251966 w 3251966"/>
                  <a:gd name="connsiteY4" fmla="*/ 476250 h 1866900"/>
                  <a:gd name="connsiteX5" fmla="*/ 3242441 w 3251966"/>
                  <a:gd name="connsiteY5" fmla="*/ 1866900 h 1866900"/>
                  <a:gd name="connsiteX6" fmla="*/ 3109091 w 3251966"/>
                  <a:gd name="connsiteY6" fmla="*/ 1847850 h 1866900"/>
                  <a:gd name="connsiteX7" fmla="*/ 2118491 w 3251966"/>
                  <a:gd name="connsiteY7" fmla="*/ 771525 h 1866900"/>
                  <a:gd name="connsiteX8" fmla="*/ 1118366 w 3251966"/>
                  <a:gd name="connsiteY8" fmla="*/ 571500 h 1866900"/>
                  <a:gd name="connsiteX0" fmla="*/ 1119025 w 3252625"/>
                  <a:gd name="connsiteY0" fmla="*/ 571500 h 1866900"/>
                  <a:gd name="connsiteX1" fmla="*/ 4600 w 3252625"/>
                  <a:gd name="connsiteY1" fmla="*/ 809625 h 1866900"/>
                  <a:gd name="connsiteX2" fmla="*/ 890425 w 3252625"/>
                  <a:gd name="connsiteY2" fmla="*/ 0 h 1866900"/>
                  <a:gd name="connsiteX3" fmla="*/ 2128675 w 3252625"/>
                  <a:gd name="connsiteY3" fmla="*/ 9525 h 1866900"/>
                  <a:gd name="connsiteX4" fmla="*/ 3252625 w 3252625"/>
                  <a:gd name="connsiteY4" fmla="*/ 476250 h 1866900"/>
                  <a:gd name="connsiteX5" fmla="*/ 3243100 w 3252625"/>
                  <a:gd name="connsiteY5" fmla="*/ 1866900 h 1866900"/>
                  <a:gd name="connsiteX6" fmla="*/ 3109750 w 3252625"/>
                  <a:gd name="connsiteY6" fmla="*/ 1847850 h 1866900"/>
                  <a:gd name="connsiteX7" fmla="*/ 2119150 w 3252625"/>
                  <a:gd name="connsiteY7" fmla="*/ 771525 h 1866900"/>
                  <a:gd name="connsiteX8" fmla="*/ 1119025 w 3252625"/>
                  <a:gd name="connsiteY8" fmla="*/ 571500 h 1866900"/>
                  <a:gd name="connsiteX0" fmla="*/ 1118146 w 3251746"/>
                  <a:gd name="connsiteY0" fmla="*/ 571500 h 1866900"/>
                  <a:gd name="connsiteX1" fmla="*/ 3721 w 3251746"/>
                  <a:gd name="connsiteY1" fmla="*/ 809625 h 1866900"/>
                  <a:gd name="connsiteX2" fmla="*/ 889546 w 3251746"/>
                  <a:gd name="connsiteY2" fmla="*/ 0 h 1866900"/>
                  <a:gd name="connsiteX3" fmla="*/ 2127796 w 3251746"/>
                  <a:gd name="connsiteY3" fmla="*/ 9525 h 1866900"/>
                  <a:gd name="connsiteX4" fmla="*/ 3251746 w 3251746"/>
                  <a:gd name="connsiteY4" fmla="*/ 476250 h 1866900"/>
                  <a:gd name="connsiteX5" fmla="*/ 3242221 w 3251746"/>
                  <a:gd name="connsiteY5" fmla="*/ 1866900 h 1866900"/>
                  <a:gd name="connsiteX6" fmla="*/ 3108871 w 3251746"/>
                  <a:gd name="connsiteY6" fmla="*/ 1847850 h 1866900"/>
                  <a:gd name="connsiteX7" fmla="*/ 2118271 w 3251746"/>
                  <a:gd name="connsiteY7" fmla="*/ 771525 h 1866900"/>
                  <a:gd name="connsiteX8" fmla="*/ 1118146 w 3251746"/>
                  <a:gd name="connsiteY8" fmla="*/ 571500 h 1866900"/>
                  <a:gd name="connsiteX0" fmla="*/ 1118146 w 3251746"/>
                  <a:gd name="connsiteY0" fmla="*/ 589645 h 1885045"/>
                  <a:gd name="connsiteX1" fmla="*/ 3721 w 3251746"/>
                  <a:gd name="connsiteY1" fmla="*/ 827770 h 1885045"/>
                  <a:gd name="connsiteX2" fmla="*/ 889546 w 3251746"/>
                  <a:gd name="connsiteY2" fmla="*/ 18145 h 1885045"/>
                  <a:gd name="connsiteX3" fmla="*/ 2127796 w 3251746"/>
                  <a:gd name="connsiteY3" fmla="*/ 27670 h 1885045"/>
                  <a:gd name="connsiteX4" fmla="*/ 3251746 w 3251746"/>
                  <a:gd name="connsiteY4" fmla="*/ 494395 h 1885045"/>
                  <a:gd name="connsiteX5" fmla="*/ 3242221 w 3251746"/>
                  <a:gd name="connsiteY5" fmla="*/ 1885045 h 1885045"/>
                  <a:gd name="connsiteX6" fmla="*/ 3108871 w 3251746"/>
                  <a:gd name="connsiteY6" fmla="*/ 1865995 h 1885045"/>
                  <a:gd name="connsiteX7" fmla="*/ 2118271 w 3251746"/>
                  <a:gd name="connsiteY7" fmla="*/ 789670 h 1885045"/>
                  <a:gd name="connsiteX8" fmla="*/ 1118146 w 3251746"/>
                  <a:gd name="connsiteY8" fmla="*/ 589645 h 1885045"/>
                  <a:gd name="connsiteX0" fmla="*/ 1118146 w 3251746"/>
                  <a:gd name="connsiteY0" fmla="*/ 606037 h 1901437"/>
                  <a:gd name="connsiteX1" fmla="*/ 3721 w 3251746"/>
                  <a:gd name="connsiteY1" fmla="*/ 844162 h 1901437"/>
                  <a:gd name="connsiteX2" fmla="*/ 889546 w 3251746"/>
                  <a:gd name="connsiteY2" fmla="*/ 34537 h 1901437"/>
                  <a:gd name="connsiteX3" fmla="*/ 2127796 w 3251746"/>
                  <a:gd name="connsiteY3" fmla="*/ 44062 h 1901437"/>
                  <a:gd name="connsiteX4" fmla="*/ 3251746 w 3251746"/>
                  <a:gd name="connsiteY4" fmla="*/ 510787 h 1901437"/>
                  <a:gd name="connsiteX5" fmla="*/ 3242221 w 3251746"/>
                  <a:gd name="connsiteY5" fmla="*/ 1901437 h 1901437"/>
                  <a:gd name="connsiteX6" fmla="*/ 3108871 w 3251746"/>
                  <a:gd name="connsiteY6" fmla="*/ 1882387 h 1901437"/>
                  <a:gd name="connsiteX7" fmla="*/ 2118271 w 3251746"/>
                  <a:gd name="connsiteY7" fmla="*/ 806062 h 1901437"/>
                  <a:gd name="connsiteX8" fmla="*/ 1118146 w 3251746"/>
                  <a:gd name="connsiteY8" fmla="*/ 606037 h 1901437"/>
                  <a:gd name="connsiteX0" fmla="*/ 1118146 w 3251746"/>
                  <a:gd name="connsiteY0" fmla="*/ 606037 h 1901437"/>
                  <a:gd name="connsiteX1" fmla="*/ 3721 w 3251746"/>
                  <a:gd name="connsiteY1" fmla="*/ 844162 h 1901437"/>
                  <a:gd name="connsiteX2" fmla="*/ 889546 w 3251746"/>
                  <a:gd name="connsiteY2" fmla="*/ 34537 h 1901437"/>
                  <a:gd name="connsiteX3" fmla="*/ 2127796 w 3251746"/>
                  <a:gd name="connsiteY3" fmla="*/ 44062 h 1901437"/>
                  <a:gd name="connsiteX4" fmla="*/ 3251746 w 3251746"/>
                  <a:gd name="connsiteY4" fmla="*/ 510787 h 1901437"/>
                  <a:gd name="connsiteX5" fmla="*/ 3242221 w 3251746"/>
                  <a:gd name="connsiteY5" fmla="*/ 1901437 h 1901437"/>
                  <a:gd name="connsiteX6" fmla="*/ 3108871 w 3251746"/>
                  <a:gd name="connsiteY6" fmla="*/ 1882387 h 1901437"/>
                  <a:gd name="connsiteX7" fmla="*/ 2118271 w 3251746"/>
                  <a:gd name="connsiteY7" fmla="*/ 806062 h 1901437"/>
                  <a:gd name="connsiteX8" fmla="*/ 1118146 w 3251746"/>
                  <a:gd name="connsiteY8" fmla="*/ 606037 h 1901437"/>
                  <a:gd name="connsiteX0" fmla="*/ 1118146 w 3251746"/>
                  <a:gd name="connsiteY0" fmla="*/ 606037 h 1901437"/>
                  <a:gd name="connsiteX1" fmla="*/ 3721 w 3251746"/>
                  <a:gd name="connsiteY1" fmla="*/ 844162 h 1901437"/>
                  <a:gd name="connsiteX2" fmla="*/ 889546 w 3251746"/>
                  <a:gd name="connsiteY2" fmla="*/ 34537 h 1901437"/>
                  <a:gd name="connsiteX3" fmla="*/ 2127796 w 3251746"/>
                  <a:gd name="connsiteY3" fmla="*/ 44062 h 1901437"/>
                  <a:gd name="connsiteX4" fmla="*/ 3251746 w 3251746"/>
                  <a:gd name="connsiteY4" fmla="*/ 510787 h 1901437"/>
                  <a:gd name="connsiteX5" fmla="*/ 3242221 w 3251746"/>
                  <a:gd name="connsiteY5" fmla="*/ 1901437 h 1901437"/>
                  <a:gd name="connsiteX6" fmla="*/ 3108871 w 3251746"/>
                  <a:gd name="connsiteY6" fmla="*/ 1882387 h 1901437"/>
                  <a:gd name="connsiteX7" fmla="*/ 2118271 w 3251746"/>
                  <a:gd name="connsiteY7" fmla="*/ 806062 h 1901437"/>
                  <a:gd name="connsiteX8" fmla="*/ 1118146 w 3251746"/>
                  <a:gd name="connsiteY8" fmla="*/ 606037 h 1901437"/>
                  <a:gd name="connsiteX0" fmla="*/ 1118146 w 3251746"/>
                  <a:gd name="connsiteY0" fmla="*/ 606037 h 1901437"/>
                  <a:gd name="connsiteX1" fmla="*/ 3721 w 3251746"/>
                  <a:gd name="connsiteY1" fmla="*/ 844162 h 1901437"/>
                  <a:gd name="connsiteX2" fmla="*/ 889546 w 3251746"/>
                  <a:gd name="connsiteY2" fmla="*/ 34537 h 1901437"/>
                  <a:gd name="connsiteX3" fmla="*/ 2127796 w 3251746"/>
                  <a:gd name="connsiteY3" fmla="*/ 44062 h 1901437"/>
                  <a:gd name="connsiteX4" fmla="*/ 3251746 w 3251746"/>
                  <a:gd name="connsiteY4" fmla="*/ 510787 h 1901437"/>
                  <a:gd name="connsiteX5" fmla="*/ 3242221 w 3251746"/>
                  <a:gd name="connsiteY5" fmla="*/ 1901437 h 1901437"/>
                  <a:gd name="connsiteX6" fmla="*/ 3080296 w 3251746"/>
                  <a:gd name="connsiteY6" fmla="*/ 1863337 h 1901437"/>
                  <a:gd name="connsiteX7" fmla="*/ 2118271 w 3251746"/>
                  <a:gd name="connsiteY7" fmla="*/ 806062 h 1901437"/>
                  <a:gd name="connsiteX8" fmla="*/ 1118146 w 3251746"/>
                  <a:gd name="connsiteY8" fmla="*/ 606037 h 1901437"/>
                  <a:gd name="connsiteX0" fmla="*/ 1118146 w 3251746"/>
                  <a:gd name="connsiteY0" fmla="*/ 606037 h 1901437"/>
                  <a:gd name="connsiteX1" fmla="*/ 3721 w 3251746"/>
                  <a:gd name="connsiteY1" fmla="*/ 844162 h 1901437"/>
                  <a:gd name="connsiteX2" fmla="*/ 889546 w 3251746"/>
                  <a:gd name="connsiteY2" fmla="*/ 34537 h 1901437"/>
                  <a:gd name="connsiteX3" fmla="*/ 2127796 w 3251746"/>
                  <a:gd name="connsiteY3" fmla="*/ 44062 h 1901437"/>
                  <a:gd name="connsiteX4" fmla="*/ 3251746 w 3251746"/>
                  <a:gd name="connsiteY4" fmla="*/ 510787 h 1901437"/>
                  <a:gd name="connsiteX5" fmla="*/ 3242221 w 3251746"/>
                  <a:gd name="connsiteY5" fmla="*/ 1901437 h 1901437"/>
                  <a:gd name="connsiteX6" fmla="*/ 3080296 w 3251746"/>
                  <a:gd name="connsiteY6" fmla="*/ 1863337 h 1901437"/>
                  <a:gd name="connsiteX7" fmla="*/ 2118271 w 3251746"/>
                  <a:gd name="connsiteY7" fmla="*/ 806062 h 1901437"/>
                  <a:gd name="connsiteX8" fmla="*/ 1118146 w 3251746"/>
                  <a:gd name="connsiteY8" fmla="*/ 606037 h 1901437"/>
                  <a:gd name="connsiteX0" fmla="*/ 1118146 w 3251746"/>
                  <a:gd name="connsiteY0" fmla="*/ 606037 h 1901437"/>
                  <a:gd name="connsiteX1" fmla="*/ 3721 w 3251746"/>
                  <a:gd name="connsiteY1" fmla="*/ 844162 h 1901437"/>
                  <a:gd name="connsiteX2" fmla="*/ 889546 w 3251746"/>
                  <a:gd name="connsiteY2" fmla="*/ 34537 h 1901437"/>
                  <a:gd name="connsiteX3" fmla="*/ 2127796 w 3251746"/>
                  <a:gd name="connsiteY3" fmla="*/ 44062 h 1901437"/>
                  <a:gd name="connsiteX4" fmla="*/ 3251746 w 3251746"/>
                  <a:gd name="connsiteY4" fmla="*/ 510787 h 1901437"/>
                  <a:gd name="connsiteX5" fmla="*/ 3242221 w 3251746"/>
                  <a:gd name="connsiteY5" fmla="*/ 1901437 h 1901437"/>
                  <a:gd name="connsiteX6" fmla="*/ 3080296 w 3251746"/>
                  <a:gd name="connsiteY6" fmla="*/ 1863337 h 1901437"/>
                  <a:gd name="connsiteX7" fmla="*/ 2118271 w 3251746"/>
                  <a:gd name="connsiteY7" fmla="*/ 806062 h 1901437"/>
                  <a:gd name="connsiteX8" fmla="*/ 1118146 w 3251746"/>
                  <a:gd name="connsiteY8" fmla="*/ 606037 h 1901437"/>
                  <a:gd name="connsiteX0" fmla="*/ 1118146 w 3251746"/>
                  <a:gd name="connsiteY0" fmla="*/ 606037 h 1901437"/>
                  <a:gd name="connsiteX1" fmla="*/ 3721 w 3251746"/>
                  <a:gd name="connsiteY1" fmla="*/ 844162 h 1901437"/>
                  <a:gd name="connsiteX2" fmla="*/ 889546 w 3251746"/>
                  <a:gd name="connsiteY2" fmla="*/ 34537 h 1901437"/>
                  <a:gd name="connsiteX3" fmla="*/ 2127796 w 3251746"/>
                  <a:gd name="connsiteY3" fmla="*/ 44062 h 1901437"/>
                  <a:gd name="connsiteX4" fmla="*/ 3251746 w 3251746"/>
                  <a:gd name="connsiteY4" fmla="*/ 510787 h 1901437"/>
                  <a:gd name="connsiteX5" fmla="*/ 3242221 w 3251746"/>
                  <a:gd name="connsiteY5" fmla="*/ 1901437 h 1901437"/>
                  <a:gd name="connsiteX6" fmla="*/ 3080296 w 3251746"/>
                  <a:gd name="connsiteY6" fmla="*/ 1863337 h 1901437"/>
                  <a:gd name="connsiteX7" fmla="*/ 2118271 w 3251746"/>
                  <a:gd name="connsiteY7" fmla="*/ 806062 h 1901437"/>
                  <a:gd name="connsiteX8" fmla="*/ 1118146 w 3251746"/>
                  <a:gd name="connsiteY8" fmla="*/ 606037 h 1901437"/>
                  <a:gd name="connsiteX0" fmla="*/ 1118146 w 3251746"/>
                  <a:gd name="connsiteY0" fmla="*/ 606037 h 1901437"/>
                  <a:gd name="connsiteX1" fmla="*/ 3721 w 3251746"/>
                  <a:gd name="connsiteY1" fmla="*/ 844162 h 1901437"/>
                  <a:gd name="connsiteX2" fmla="*/ 889546 w 3251746"/>
                  <a:gd name="connsiteY2" fmla="*/ 34537 h 1901437"/>
                  <a:gd name="connsiteX3" fmla="*/ 2127796 w 3251746"/>
                  <a:gd name="connsiteY3" fmla="*/ 44062 h 1901437"/>
                  <a:gd name="connsiteX4" fmla="*/ 3251746 w 3251746"/>
                  <a:gd name="connsiteY4" fmla="*/ 510787 h 1901437"/>
                  <a:gd name="connsiteX5" fmla="*/ 3242221 w 3251746"/>
                  <a:gd name="connsiteY5" fmla="*/ 1901437 h 1901437"/>
                  <a:gd name="connsiteX6" fmla="*/ 3080296 w 3251746"/>
                  <a:gd name="connsiteY6" fmla="*/ 1863337 h 1901437"/>
                  <a:gd name="connsiteX7" fmla="*/ 2118271 w 3251746"/>
                  <a:gd name="connsiteY7" fmla="*/ 806062 h 1901437"/>
                  <a:gd name="connsiteX8" fmla="*/ 1118146 w 3251746"/>
                  <a:gd name="connsiteY8" fmla="*/ 606037 h 1901437"/>
                  <a:gd name="connsiteX0" fmla="*/ 1118146 w 3251746"/>
                  <a:gd name="connsiteY0" fmla="*/ 606037 h 1901437"/>
                  <a:gd name="connsiteX1" fmla="*/ 3721 w 3251746"/>
                  <a:gd name="connsiteY1" fmla="*/ 844162 h 1901437"/>
                  <a:gd name="connsiteX2" fmla="*/ 889546 w 3251746"/>
                  <a:gd name="connsiteY2" fmla="*/ 34537 h 1901437"/>
                  <a:gd name="connsiteX3" fmla="*/ 2127796 w 3251746"/>
                  <a:gd name="connsiteY3" fmla="*/ 44062 h 1901437"/>
                  <a:gd name="connsiteX4" fmla="*/ 3251746 w 3251746"/>
                  <a:gd name="connsiteY4" fmla="*/ 510787 h 1901437"/>
                  <a:gd name="connsiteX5" fmla="*/ 3242221 w 3251746"/>
                  <a:gd name="connsiteY5" fmla="*/ 1901437 h 1901437"/>
                  <a:gd name="connsiteX6" fmla="*/ 2994571 w 3251746"/>
                  <a:gd name="connsiteY6" fmla="*/ 1777612 h 1901437"/>
                  <a:gd name="connsiteX7" fmla="*/ 2118271 w 3251746"/>
                  <a:gd name="connsiteY7" fmla="*/ 806062 h 1901437"/>
                  <a:gd name="connsiteX8" fmla="*/ 1118146 w 3251746"/>
                  <a:gd name="connsiteY8" fmla="*/ 606037 h 1901437"/>
                  <a:gd name="connsiteX0" fmla="*/ 1118146 w 3251746"/>
                  <a:gd name="connsiteY0" fmla="*/ 606037 h 1901437"/>
                  <a:gd name="connsiteX1" fmla="*/ 3721 w 3251746"/>
                  <a:gd name="connsiteY1" fmla="*/ 844162 h 1901437"/>
                  <a:gd name="connsiteX2" fmla="*/ 889546 w 3251746"/>
                  <a:gd name="connsiteY2" fmla="*/ 34537 h 1901437"/>
                  <a:gd name="connsiteX3" fmla="*/ 2127796 w 3251746"/>
                  <a:gd name="connsiteY3" fmla="*/ 44062 h 1901437"/>
                  <a:gd name="connsiteX4" fmla="*/ 3251746 w 3251746"/>
                  <a:gd name="connsiteY4" fmla="*/ 510787 h 1901437"/>
                  <a:gd name="connsiteX5" fmla="*/ 3242221 w 3251746"/>
                  <a:gd name="connsiteY5" fmla="*/ 1901437 h 1901437"/>
                  <a:gd name="connsiteX6" fmla="*/ 2994571 w 3251746"/>
                  <a:gd name="connsiteY6" fmla="*/ 1777612 h 1901437"/>
                  <a:gd name="connsiteX7" fmla="*/ 2118271 w 3251746"/>
                  <a:gd name="connsiteY7" fmla="*/ 806062 h 1901437"/>
                  <a:gd name="connsiteX8" fmla="*/ 1118146 w 3251746"/>
                  <a:gd name="connsiteY8" fmla="*/ 606037 h 1901437"/>
                  <a:gd name="connsiteX0" fmla="*/ 1118146 w 3251746"/>
                  <a:gd name="connsiteY0" fmla="*/ 606037 h 1921976"/>
                  <a:gd name="connsiteX1" fmla="*/ 3721 w 3251746"/>
                  <a:gd name="connsiteY1" fmla="*/ 844162 h 1921976"/>
                  <a:gd name="connsiteX2" fmla="*/ 889546 w 3251746"/>
                  <a:gd name="connsiteY2" fmla="*/ 34537 h 1921976"/>
                  <a:gd name="connsiteX3" fmla="*/ 2127796 w 3251746"/>
                  <a:gd name="connsiteY3" fmla="*/ 44062 h 1921976"/>
                  <a:gd name="connsiteX4" fmla="*/ 3251746 w 3251746"/>
                  <a:gd name="connsiteY4" fmla="*/ 510787 h 1921976"/>
                  <a:gd name="connsiteX5" fmla="*/ 3242221 w 3251746"/>
                  <a:gd name="connsiteY5" fmla="*/ 1901437 h 1921976"/>
                  <a:gd name="connsiteX6" fmla="*/ 2994571 w 3251746"/>
                  <a:gd name="connsiteY6" fmla="*/ 1777612 h 1921976"/>
                  <a:gd name="connsiteX7" fmla="*/ 2118271 w 3251746"/>
                  <a:gd name="connsiteY7" fmla="*/ 806062 h 1921976"/>
                  <a:gd name="connsiteX8" fmla="*/ 1118146 w 3251746"/>
                  <a:gd name="connsiteY8" fmla="*/ 606037 h 1921976"/>
                  <a:gd name="connsiteX0" fmla="*/ 1118146 w 3242221"/>
                  <a:gd name="connsiteY0" fmla="*/ 606037 h 1921976"/>
                  <a:gd name="connsiteX1" fmla="*/ 3721 w 3242221"/>
                  <a:gd name="connsiteY1" fmla="*/ 844162 h 1921976"/>
                  <a:gd name="connsiteX2" fmla="*/ 889546 w 3242221"/>
                  <a:gd name="connsiteY2" fmla="*/ 34537 h 1921976"/>
                  <a:gd name="connsiteX3" fmla="*/ 2127796 w 3242221"/>
                  <a:gd name="connsiteY3" fmla="*/ 44062 h 1921976"/>
                  <a:gd name="connsiteX4" fmla="*/ 3242221 w 3242221"/>
                  <a:gd name="connsiteY4" fmla="*/ 615562 h 1921976"/>
                  <a:gd name="connsiteX5" fmla="*/ 3242221 w 3242221"/>
                  <a:gd name="connsiteY5" fmla="*/ 1901437 h 1921976"/>
                  <a:gd name="connsiteX6" fmla="*/ 2994571 w 3242221"/>
                  <a:gd name="connsiteY6" fmla="*/ 1777612 h 1921976"/>
                  <a:gd name="connsiteX7" fmla="*/ 2118271 w 3242221"/>
                  <a:gd name="connsiteY7" fmla="*/ 806062 h 1921976"/>
                  <a:gd name="connsiteX8" fmla="*/ 1118146 w 3242221"/>
                  <a:gd name="connsiteY8" fmla="*/ 606037 h 1921976"/>
                  <a:gd name="connsiteX0" fmla="*/ 1118146 w 3242221"/>
                  <a:gd name="connsiteY0" fmla="*/ 606037 h 1921976"/>
                  <a:gd name="connsiteX1" fmla="*/ 3721 w 3242221"/>
                  <a:gd name="connsiteY1" fmla="*/ 844162 h 1921976"/>
                  <a:gd name="connsiteX2" fmla="*/ 889546 w 3242221"/>
                  <a:gd name="connsiteY2" fmla="*/ 34537 h 1921976"/>
                  <a:gd name="connsiteX3" fmla="*/ 2127796 w 3242221"/>
                  <a:gd name="connsiteY3" fmla="*/ 44062 h 1921976"/>
                  <a:gd name="connsiteX4" fmla="*/ 3242221 w 3242221"/>
                  <a:gd name="connsiteY4" fmla="*/ 615562 h 1921976"/>
                  <a:gd name="connsiteX5" fmla="*/ 3242221 w 3242221"/>
                  <a:gd name="connsiteY5" fmla="*/ 1901437 h 1921976"/>
                  <a:gd name="connsiteX6" fmla="*/ 2994571 w 3242221"/>
                  <a:gd name="connsiteY6" fmla="*/ 1777612 h 1921976"/>
                  <a:gd name="connsiteX7" fmla="*/ 2118271 w 3242221"/>
                  <a:gd name="connsiteY7" fmla="*/ 806062 h 1921976"/>
                  <a:gd name="connsiteX8" fmla="*/ 1118146 w 3242221"/>
                  <a:gd name="connsiteY8" fmla="*/ 606037 h 1921976"/>
                  <a:gd name="connsiteX0" fmla="*/ 1118146 w 3261271"/>
                  <a:gd name="connsiteY0" fmla="*/ 606037 h 1993269"/>
                  <a:gd name="connsiteX1" fmla="*/ 3721 w 3261271"/>
                  <a:gd name="connsiteY1" fmla="*/ 844162 h 1993269"/>
                  <a:gd name="connsiteX2" fmla="*/ 889546 w 3261271"/>
                  <a:gd name="connsiteY2" fmla="*/ 34537 h 1993269"/>
                  <a:gd name="connsiteX3" fmla="*/ 2127796 w 3261271"/>
                  <a:gd name="connsiteY3" fmla="*/ 44062 h 1993269"/>
                  <a:gd name="connsiteX4" fmla="*/ 3242221 w 3261271"/>
                  <a:gd name="connsiteY4" fmla="*/ 615562 h 1993269"/>
                  <a:gd name="connsiteX5" fmla="*/ 3261271 w 3261271"/>
                  <a:gd name="connsiteY5" fmla="*/ 1987162 h 1993269"/>
                  <a:gd name="connsiteX6" fmla="*/ 2994571 w 3261271"/>
                  <a:gd name="connsiteY6" fmla="*/ 1777612 h 1993269"/>
                  <a:gd name="connsiteX7" fmla="*/ 2118271 w 3261271"/>
                  <a:gd name="connsiteY7" fmla="*/ 806062 h 1993269"/>
                  <a:gd name="connsiteX8" fmla="*/ 1118146 w 3261271"/>
                  <a:gd name="connsiteY8" fmla="*/ 606037 h 19932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261271" h="1993269">
                    <a:moveTo>
                      <a:pt x="1118146" y="606037"/>
                    </a:moveTo>
                    <a:cubicBezTo>
                      <a:pt x="816521" y="761612"/>
                      <a:pt x="308521" y="1206112"/>
                      <a:pt x="3721" y="844162"/>
                    </a:cubicBezTo>
                    <a:cubicBezTo>
                      <a:pt x="-62359" y="765692"/>
                      <a:pt x="772071" y="98037"/>
                      <a:pt x="889546" y="34537"/>
                    </a:cubicBezTo>
                    <a:cubicBezTo>
                      <a:pt x="1007021" y="-9913"/>
                      <a:pt x="2000796" y="-16263"/>
                      <a:pt x="2127796" y="44062"/>
                    </a:cubicBezTo>
                    <a:cubicBezTo>
                      <a:pt x="2616746" y="180587"/>
                      <a:pt x="2915196" y="345687"/>
                      <a:pt x="3242221" y="615562"/>
                    </a:cubicBezTo>
                    <a:lnTo>
                      <a:pt x="3261271" y="1987162"/>
                    </a:lnTo>
                    <a:cubicBezTo>
                      <a:pt x="3159671" y="2012562"/>
                      <a:pt x="3134271" y="1961762"/>
                      <a:pt x="2994571" y="1777612"/>
                    </a:cubicBezTo>
                    <a:cubicBezTo>
                      <a:pt x="2616746" y="1444237"/>
                      <a:pt x="2343696" y="1148962"/>
                      <a:pt x="2118271" y="806062"/>
                    </a:cubicBezTo>
                    <a:cubicBezTo>
                      <a:pt x="1756321" y="777487"/>
                      <a:pt x="1432471" y="720337"/>
                      <a:pt x="1118146" y="606037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 dirty="0">
                  <a:latin typeface="Noto Sans CJK KR Black" panose="020B0A00000000000000" pitchFamily="34" charset="-127"/>
                  <a:ea typeface="Noto Sans CJK KR Black" panose="020B0A00000000000000" pitchFamily="34" charset="-127"/>
                </a:endParaRPr>
              </a:p>
            </p:txBody>
          </p:sp>
          <p:sp>
            <p:nvSpPr>
              <p:cNvPr id="12" name="Rounded Rectangle 4">
                <a:extLst>
                  <a:ext uri="{FF2B5EF4-FFF2-40B4-BE49-F238E27FC236}">
                    <a16:creationId xmlns:a16="http://schemas.microsoft.com/office/drawing/2014/main" xmlns="" id="{D948F58D-7A3F-496C-B748-4F21F850B5B6}"/>
                  </a:ext>
                </a:extLst>
              </p:cNvPr>
              <p:cNvSpPr/>
              <p:nvPr/>
            </p:nvSpPr>
            <p:spPr>
              <a:xfrm rot="2002203">
                <a:off x="2745022" y="3807001"/>
                <a:ext cx="339508" cy="612148"/>
              </a:xfrm>
              <a:prstGeom prst="roundRect">
                <a:avLst>
                  <a:gd name="adj" fmla="val 50000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 dirty="0">
                  <a:latin typeface="Noto Sans CJK KR Black" panose="020B0A00000000000000" pitchFamily="34" charset="-127"/>
                  <a:ea typeface="Noto Sans CJK KR Black" panose="020B0A00000000000000" pitchFamily="34" charset="-127"/>
                </a:endParaRPr>
              </a:p>
            </p:txBody>
          </p:sp>
          <p:sp>
            <p:nvSpPr>
              <p:cNvPr id="13" name="Rounded Rectangle 11">
                <a:extLst>
                  <a:ext uri="{FF2B5EF4-FFF2-40B4-BE49-F238E27FC236}">
                    <a16:creationId xmlns:a16="http://schemas.microsoft.com/office/drawing/2014/main" xmlns="" id="{99FF3699-F820-432F-917A-1FB584191E92}"/>
                  </a:ext>
                </a:extLst>
              </p:cNvPr>
              <p:cNvSpPr/>
              <p:nvPr/>
            </p:nvSpPr>
            <p:spPr>
              <a:xfrm rot="2002203">
                <a:off x="3276558" y="3627997"/>
                <a:ext cx="339508" cy="934693"/>
              </a:xfrm>
              <a:prstGeom prst="roundRect">
                <a:avLst>
                  <a:gd name="adj" fmla="val 50000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 dirty="0">
                  <a:latin typeface="Noto Sans CJK KR Black" panose="020B0A00000000000000" pitchFamily="34" charset="-127"/>
                  <a:ea typeface="Noto Sans CJK KR Black" panose="020B0A00000000000000" pitchFamily="34" charset="-127"/>
                </a:endParaRPr>
              </a:p>
            </p:txBody>
          </p:sp>
          <p:sp>
            <p:nvSpPr>
              <p:cNvPr id="14" name="Rounded Rectangle 12">
                <a:extLst>
                  <a:ext uri="{FF2B5EF4-FFF2-40B4-BE49-F238E27FC236}">
                    <a16:creationId xmlns:a16="http://schemas.microsoft.com/office/drawing/2014/main" xmlns="" id="{61CD1EDF-C78B-4746-9F73-70B45DC8102D}"/>
                  </a:ext>
                </a:extLst>
              </p:cNvPr>
              <p:cNvSpPr/>
              <p:nvPr/>
            </p:nvSpPr>
            <p:spPr>
              <a:xfrm rot="2002203">
                <a:off x="3656813" y="3935485"/>
                <a:ext cx="339508" cy="724313"/>
              </a:xfrm>
              <a:prstGeom prst="roundRect">
                <a:avLst>
                  <a:gd name="adj" fmla="val 50000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 dirty="0">
                  <a:latin typeface="Noto Sans CJK KR Black" panose="020B0A00000000000000" pitchFamily="34" charset="-127"/>
                  <a:ea typeface="Noto Sans CJK KR Black" panose="020B0A00000000000000" pitchFamily="34" charset="-127"/>
                </a:endParaRPr>
              </a:p>
            </p:txBody>
          </p:sp>
          <p:sp>
            <p:nvSpPr>
              <p:cNvPr id="15" name="Rounded Rectangle 13">
                <a:extLst>
                  <a:ext uri="{FF2B5EF4-FFF2-40B4-BE49-F238E27FC236}">
                    <a16:creationId xmlns:a16="http://schemas.microsoft.com/office/drawing/2014/main" xmlns="" id="{1796C64D-2B56-48C0-89A8-BEC4F854726E}"/>
                  </a:ext>
                </a:extLst>
              </p:cNvPr>
              <p:cNvSpPr/>
              <p:nvPr/>
            </p:nvSpPr>
            <p:spPr>
              <a:xfrm rot="2002203">
                <a:off x="4082895" y="4229792"/>
                <a:ext cx="339508" cy="567411"/>
              </a:xfrm>
              <a:prstGeom prst="roundRect">
                <a:avLst>
                  <a:gd name="adj" fmla="val 50000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 dirty="0">
                  <a:latin typeface="Noto Sans CJK KR Black" panose="020B0A00000000000000" pitchFamily="34" charset="-127"/>
                  <a:ea typeface="Noto Sans CJK KR Black" panose="020B0A00000000000000" pitchFamily="34" charset="-127"/>
                </a:endParaRPr>
              </a:p>
            </p:txBody>
          </p:sp>
        </p:grpSp>
        <p:sp>
          <p:nvSpPr>
            <p:cNvPr id="10" name="Freeform 14">
              <a:extLst>
                <a:ext uri="{FF2B5EF4-FFF2-40B4-BE49-F238E27FC236}">
                  <a16:creationId xmlns:a16="http://schemas.microsoft.com/office/drawing/2014/main" xmlns="" id="{028E4DB3-430A-4F48-8587-1A1314F50DE8}"/>
                </a:ext>
              </a:extLst>
            </p:cNvPr>
            <p:cNvSpPr/>
            <p:nvPr/>
          </p:nvSpPr>
          <p:spPr>
            <a:xfrm>
              <a:off x="2676526" y="2590800"/>
              <a:ext cx="3152217" cy="2284673"/>
            </a:xfrm>
            <a:custGeom>
              <a:avLst/>
              <a:gdLst>
                <a:gd name="connsiteX0" fmla="*/ 323850 w 3152217"/>
                <a:gd name="connsiteY0" fmla="*/ 0 h 2217998"/>
                <a:gd name="connsiteX1" fmla="*/ 95250 w 3152217"/>
                <a:gd name="connsiteY1" fmla="*/ 209550 h 2217998"/>
                <a:gd name="connsiteX2" fmla="*/ 1352550 w 3152217"/>
                <a:gd name="connsiteY2" fmla="*/ 85725 h 2217998"/>
                <a:gd name="connsiteX3" fmla="*/ 2219325 w 3152217"/>
                <a:gd name="connsiteY3" fmla="*/ 295275 h 2217998"/>
                <a:gd name="connsiteX4" fmla="*/ 2724150 w 3152217"/>
                <a:gd name="connsiteY4" fmla="*/ 781050 h 2217998"/>
                <a:gd name="connsiteX5" fmla="*/ 2720489 w 3152217"/>
                <a:gd name="connsiteY5" fmla="*/ 785957 h 2217998"/>
                <a:gd name="connsiteX6" fmla="*/ 3152217 w 3152217"/>
                <a:gd name="connsiteY6" fmla="*/ 1217685 h 2217998"/>
                <a:gd name="connsiteX7" fmla="*/ 3152217 w 3152217"/>
                <a:gd name="connsiteY7" fmla="*/ 1429902 h 2217998"/>
                <a:gd name="connsiteX8" fmla="*/ 2940000 w 3152217"/>
                <a:gd name="connsiteY8" fmla="*/ 1429902 h 2217998"/>
                <a:gd name="connsiteX9" fmla="*/ 2539107 w 3152217"/>
                <a:gd name="connsiteY9" fmla="*/ 1029008 h 2217998"/>
                <a:gd name="connsiteX10" fmla="*/ 2474399 w 3152217"/>
                <a:gd name="connsiteY10" fmla="*/ 1115717 h 2217998"/>
                <a:gd name="connsiteX11" fmla="*/ 2907621 w 3152217"/>
                <a:gd name="connsiteY11" fmla="*/ 1548940 h 2217998"/>
                <a:gd name="connsiteX12" fmla="*/ 2907621 w 3152217"/>
                <a:gd name="connsiteY12" fmla="*/ 1761157 h 2217998"/>
                <a:gd name="connsiteX13" fmla="*/ 2695404 w 3152217"/>
                <a:gd name="connsiteY13" fmla="*/ 1761157 h 2217998"/>
                <a:gd name="connsiteX14" fmla="*/ 2293017 w 3152217"/>
                <a:gd name="connsiteY14" fmla="*/ 1358769 h 2217998"/>
                <a:gd name="connsiteX15" fmla="*/ 2228234 w 3152217"/>
                <a:gd name="connsiteY15" fmla="*/ 1445578 h 2217998"/>
                <a:gd name="connsiteX16" fmla="*/ 2648161 w 3152217"/>
                <a:gd name="connsiteY16" fmla="*/ 1865505 h 2217998"/>
                <a:gd name="connsiteX17" fmla="*/ 2648161 w 3152217"/>
                <a:gd name="connsiteY17" fmla="*/ 2077722 h 2217998"/>
                <a:gd name="connsiteX18" fmla="*/ 2435944 w 3152217"/>
                <a:gd name="connsiteY18" fmla="*/ 2077722 h 2217998"/>
                <a:gd name="connsiteX19" fmla="*/ 2046853 w 3152217"/>
                <a:gd name="connsiteY19" fmla="*/ 1688629 h 2217998"/>
                <a:gd name="connsiteX20" fmla="*/ 1966688 w 3152217"/>
                <a:gd name="connsiteY20" fmla="*/ 1796050 h 2217998"/>
                <a:gd name="connsiteX21" fmla="*/ 1987859 w 3152217"/>
                <a:gd name="connsiteY21" fmla="*/ 1774879 h 2217998"/>
                <a:gd name="connsiteX22" fmla="*/ 2218760 w 3152217"/>
                <a:gd name="connsiteY22" fmla="*/ 2005781 h 2217998"/>
                <a:gd name="connsiteX23" fmla="*/ 2218760 w 3152217"/>
                <a:gd name="connsiteY23" fmla="*/ 2217998 h 2217998"/>
                <a:gd name="connsiteX24" fmla="*/ 2006543 w 3152217"/>
                <a:gd name="connsiteY24" fmla="*/ 2217998 h 2217998"/>
                <a:gd name="connsiteX25" fmla="*/ 1803401 w 3152217"/>
                <a:gd name="connsiteY25" fmla="*/ 2014854 h 2217998"/>
                <a:gd name="connsiteX26" fmla="*/ 1771650 w 3152217"/>
                <a:gd name="connsiteY26" fmla="*/ 2057400 h 2217998"/>
                <a:gd name="connsiteX27" fmla="*/ 1798691 w 3152217"/>
                <a:gd name="connsiteY27" fmla="*/ 2010144 h 2217998"/>
                <a:gd name="connsiteX28" fmla="*/ 1775643 w 3152217"/>
                <a:gd name="connsiteY28" fmla="*/ 1987096 h 2217998"/>
                <a:gd name="connsiteX29" fmla="*/ 1848068 w 3152217"/>
                <a:gd name="connsiteY29" fmla="*/ 1914670 h 2217998"/>
                <a:gd name="connsiteX30" fmla="*/ 1533525 w 3152217"/>
                <a:gd name="connsiteY30" fmla="*/ 1485900 h 2217998"/>
                <a:gd name="connsiteX31" fmla="*/ 1219200 w 3152217"/>
                <a:gd name="connsiteY31" fmla="*/ 1181100 h 2217998"/>
                <a:gd name="connsiteX32" fmla="*/ 571500 w 3152217"/>
                <a:gd name="connsiteY32" fmla="*/ 1295400 h 2217998"/>
                <a:gd name="connsiteX33" fmla="*/ 0 w 3152217"/>
                <a:gd name="connsiteY33" fmla="*/ 1266825 h 2217998"/>
                <a:gd name="connsiteX34" fmla="*/ 9525 w 3152217"/>
                <a:gd name="connsiteY34" fmla="*/ 28575 h 2217998"/>
                <a:gd name="connsiteX35" fmla="*/ 323850 w 3152217"/>
                <a:gd name="connsiteY35" fmla="*/ 0 h 2217998"/>
                <a:gd name="connsiteX0" fmla="*/ 323850 w 3152217"/>
                <a:gd name="connsiteY0" fmla="*/ 0 h 2217998"/>
                <a:gd name="connsiteX1" fmla="*/ 95250 w 3152217"/>
                <a:gd name="connsiteY1" fmla="*/ 209550 h 2217998"/>
                <a:gd name="connsiteX2" fmla="*/ 1352550 w 3152217"/>
                <a:gd name="connsiteY2" fmla="*/ 85725 h 2217998"/>
                <a:gd name="connsiteX3" fmla="*/ 2219325 w 3152217"/>
                <a:gd name="connsiteY3" fmla="*/ 295275 h 2217998"/>
                <a:gd name="connsiteX4" fmla="*/ 2724150 w 3152217"/>
                <a:gd name="connsiteY4" fmla="*/ 781050 h 2217998"/>
                <a:gd name="connsiteX5" fmla="*/ 2720489 w 3152217"/>
                <a:gd name="connsiteY5" fmla="*/ 785957 h 2217998"/>
                <a:gd name="connsiteX6" fmla="*/ 3152217 w 3152217"/>
                <a:gd name="connsiteY6" fmla="*/ 1217685 h 2217998"/>
                <a:gd name="connsiteX7" fmla="*/ 3152217 w 3152217"/>
                <a:gd name="connsiteY7" fmla="*/ 1429902 h 2217998"/>
                <a:gd name="connsiteX8" fmla="*/ 2940000 w 3152217"/>
                <a:gd name="connsiteY8" fmla="*/ 1429902 h 2217998"/>
                <a:gd name="connsiteX9" fmla="*/ 2539107 w 3152217"/>
                <a:gd name="connsiteY9" fmla="*/ 1029008 h 2217998"/>
                <a:gd name="connsiteX10" fmla="*/ 2474399 w 3152217"/>
                <a:gd name="connsiteY10" fmla="*/ 1115717 h 2217998"/>
                <a:gd name="connsiteX11" fmla="*/ 2907621 w 3152217"/>
                <a:gd name="connsiteY11" fmla="*/ 1548940 h 2217998"/>
                <a:gd name="connsiteX12" fmla="*/ 2907621 w 3152217"/>
                <a:gd name="connsiteY12" fmla="*/ 1761157 h 2217998"/>
                <a:gd name="connsiteX13" fmla="*/ 2695404 w 3152217"/>
                <a:gd name="connsiteY13" fmla="*/ 1761157 h 2217998"/>
                <a:gd name="connsiteX14" fmla="*/ 2293017 w 3152217"/>
                <a:gd name="connsiteY14" fmla="*/ 1358769 h 2217998"/>
                <a:gd name="connsiteX15" fmla="*/ 2228234 w 3152217"/>
                <a:gd name="connsiteY15" fmla="*/ 1445578 h 2217998"/>
                <a:gd name="connsiteX16" fmla="*/ 2648161 w 3152217"/>
                <a:gd name="connsiteY16" fmla="*/ 1865505 h 2217998"/>
                <a:gd name="connsiteX17" fmla="*/ 2648161 w 3152217"/>
                <a:gd name="connsiteY17" fmla="*/ 2077722 h 2217998"/>
                <a:gd name="connsiteX18" fmla="*/ 2435944 w 3152217"/>
                <a:gd name="connsiteY18" fmla="*/ 2077722 h 2217998"/>
                <a:gd name="connsiteX19" fmla="*/ 2046853 w 3152217"/>
                <a:gd name="connsiteY19" fmla="*/ 1688629 h 2217998"/>
                <a:gd name="connsiteX20" fmla="*/ 1966688 w 3152217"/>
                <a:gd name="connsiteY20" fmla="*/ 1796050 h 2217998"/>
                <a:gd name="connsiteX21" fmla="*/ 1987859 w 3152217"/>
                <a:gd name="connsiteY21" fmla="*/ 1774879 h 2217998"/>
                <a:gd name="connsiteX22" fmla="*/ 2218760 w 3152217"/>
                <a:gd name="connsiteY22" fmla="*/ 2005781 h 2217998"/>
                <a:gd name="connsiteX23" fmla="*/ 2218760 w 3152217"/>
                <a:gd name="connsiteY23" fmla="*/ 2217998 h 2217998"/>
                <a:gd name="connsiteX24" fmla="*/ 2006543 w 3152217"/>
                <a:gd name="connsiteY24" fmla="*/ 2217998 h 2217998"/>
                <a:gd name="connsiteX25" fmla="*/ 1803401 w 3152217"/>
                <a:gd name="connsiteY25" fmla="*/ 2014854 h 2217998"/>
                <a:gd name="connsiteX26" fmla="*/ 1771650 w 3152217"/>
                <a:gd name="connsiteY26" fmla="*/ 2057400 h 2217998"/>
                <a:gd name="connsiteX27" fmla="*/ 1798691 w 3152217"/>
                <a:gd name="connsiteY27" fmla="*/ 2010144 h 2217998"/>
                <a:gd name="connsiteX28" fmla="*/ 1775643 w 3152217"/>
                <a:gd name="connsiteY28" fmla="*/ 1987096 h 2217998"/>
                <a:gd name="connsiteX29" fmla="*/ 1848068 w 3152217"/>
                <a:gd name="connsiteY29" fmla="*/ 1914670 h 2217998"/>
                <a:gd name="connsiteX30" fmla="*/ 1533525 w 3152217"/>
                <a:gd name="connsiteY30" fmla="*/ 1485900 h 2217998"/>
                <a:gd name="connsiteX31" fmla="*/ 1219200 w 3152217"/>
                <a:gd name="connsiteY31" fmla="*/ 1181100 h 2217998"/>
                <a:gd name="connsiteX32" fmla="*/ 571500 w 3152217"/>
                <a:gd name="connsiteY32" fmla="*/ 1295400 h 2217998"/>
                <a:gd name="connsiteX33" fmla="*/ 0 w 3152217"/>
                <a:gd name="connsiteY33" fmla="*/ 1266825 h 2217998"/>
                <a:gd name="connsiteX34" fmla="*/ 9525 w 3152217"/>
                <a:gd name="connsiteY34" fmla="*/ 28575 h 2217998"/>
                <a:gd name="connsiteX35" fmla="*/ 323850 w 3152217"/>
                <a:gd name="connsiteY35" fmla="*/ 0 h 2217998"/>
                <a:gd name="connsiteX0" fmla="*/ 323850 w 3152217"/>
                <a:gd name="connsiteY0" fmla="*/ 0 h 2217998"/>
                <a:gd name="connsiteX1" fmla="*/ 95250 w 3152217"/>
                <a:gd name="connsiteY1" fmla="*/ 209550 h 2217998"/>
                <a:gd name="connsiteX2" fmla="*/ 1352550 w 3152217"/>
                <a:gd name="connsiteY2" fmla="*/ 85725 h 2217998"/>
                <a:gd name="connsiteX3" fmla="*/ 2219325 w 3152217"/>
                <a:gd name="connsiteY3" fmla="*/ 295275 h 2217998"/>
                <a:gd name="connsiteX4" fmla="*/ 2724150 w 3152217"/>
                <a:gd name="connsiteY4" fmla="*/ 781050 h 2217998"/>
                <a:gd name="connsiteX5" fmla="*/ 2720489 w 3152217"/>
                <a:gd name="connsiteY5" fmla="*/ 785957 h 2217998"/>
                <a:gd name="connsiteX6" fmla="*/ 3152217 w 3152217"/>
                <a:gd name="connsiteY6" fmla="*/ 1217685 h 2217998"/>
                <a:gd name="connsiteX7" fmla="*/ 3152217 w 3152217"/>
                <a:gd name="connsiteY7" fmla="*/ 1429902 h 2217998"/>
                <a:gd name="connsiteX8" fmla="*/ 2940000 w 3152217"/>
                <a:gd name="connsiteY8" fmla="*/ 1429902 h 2217998"/>
                <a:gd name="connsiteX9" fmla="*/ 2539107 w 3152217"/>
                <a:gd name="connsiteY9" fmla="*/ 1029008 h 2217998"/>
                <a:gd name="connsiteX10" fmla="*/ 2474399 w 3152217"/>
                <a:gd name="connsiteY10" fmla="*/ 1115717 h 2217998"/>
                <a:gd name="connsiteX11" fmla="*/ 2907621 w 3152217"/>
                <a:gd name="connsiteY11" fmla="*/ 1548940 h 2217998"/>
                <a:gd name="connsiteX12" fmla="*/ 2907621 w 3152217"/>
                <a:gd name="connsiteY12" fmla="*/ 1761157 h 2217998"/>
                <a:gd name="connsiteX13" fmla="*/ 2695404 w 3152217"/>
                <a:gd name="connsiteY13" fmla="*/ 1761157 h 2217998"/>
                <a:gd name="connsiteX14" fmla="*/ 2293017 w 3152217"/>
                <a:gd name="connsiteY14" fmla="*/ 1358769 h 2217998"/>
                <a:gd name="connsiteX15" fmla="*/ 2228234 w 3152217"/>
                <a:gd name="connsiteY15" fmla="*/ 1445578 h 2217998"/>
                <a:gd name="connsiteX16" fmla="*/ 2648161 w 3152217"/>
                <a:gd name="connsiteY16" fmla="*/ 1865505 h 2217998"/>
                <a:gd name="connsiteX17" fmla="*/ 2648161 w 3152217"/>
                <a:gd name="connsiteY17" fmla="*/ 2077722 h 2217998"/>
                <a:gd name="connsiteX18" fmla="*/ 2435944 w 3152217"/>
                <a:gd name="connsiteY18" fmla="*/ 2077722 h 2217998"/>
                <a:gd name="connsiteX19" fmla="*/ 2046853 w 3152217"/>
                <a:gd name="connsiteY19" fmla="*/ 1688629 h 2217998"/>
                <a:gd name="connsiteX20" fmla="*/ 1966688 w 3152217"/>
                <a:gd name="connsiteY20" fmla="*/ 1796050 h 2217998"/>
                <a:gd name="connsiteX21" fmla="*/ 1987859 w 3152217"/>
                <a:gd name="connsiteY21" fmla="*/ 1774879 h 2217998"/>
                <a:gd name="connsiteX22" fmla="*/ 2218760 w 3152217"/>
                <a:gd name="connsiteY22" fmla="*/ 2005781 h 2217998"/>
                <a:gd name="connsiteX23" fmla="*/ 2218760 w 3152217"/>
                <a:gd name="connsiteY23" fmla="*/ 2217998 h 2217998"/>
                <a:gd name="connsiteX24" fmla="*/ 2006543 w 3152217"/>
                <a:gd name="connsiteY24" fmla="*/ 2217998 h 2217998"/>
                <a:gd name="connsiteX25" fmla="*/ 1803401 w 3152217"/>
                <a:gd name="connsiteY25" fmla="*/ 2014854 h 2217998"/>
                <a:gd name="connsiteX26" fmla="*/ 1798691 w 3152217"/>
                <a:gd name="connsiteY26" fmla="*/ 2010144 h 2217998"/>
                <a:gd name="connsiteX27" fmla="*/ 1775643 w 3152217"/>
                <a:gd name="connsiteY27" fmla="*/ 1987096 h 2217998"/>
                <a:gd name="connsiteX28" fmla="*/ 1848068 w 3152217"/>
                <a:gd name="connsiteY28" fmla="*/ 1914670 h 2217998"/>
                <a:gd name="connsiteX29" fmla="*/ 1533525 w 3152217"/>
                <a:gd name="connsiteY29" fmla="*/ 1485900 h 2217998"/>
                <a:gd name="connsiteX30" fmla="*/ 1219200 w 3152217"/>
                <a:gd name="connsiteY30" fmla="*/ 1181100 h 2217998"/>
                <a:gd name="connsiteX31" fmla="*/ 571500 w 3152217"/>
                <a:gd name="connsiteY31" fmla="*/ 1295400 h 2217998"/>
                <a:gd name="connsiteX32" fmla="*/ 0 w 3152217"/>
                <a:gd name="connsiteY32" fmla="*/ 1266825 h 2217998"/>
                <a:gd name="connsiteX33" fmla="*/ 9525 w 3152217"/>
                <a:gd name="connsiteY33" fmla="*/ 28575 h 2217998"/>
                <a:gd name="connsiteX34" fmla="*/ 323850 w 3152217"/>
                <a:gd name="connsiteY34" fmla="*/ 0 h 2217998"/>
                <a:gd name="connsiteX0" fmla="*/ 323850 w 3152217"/>
                <a:gd name="connsiteY0" fmla="*/ 0 h 2217998"/>
                <a:gd name="connsiteX1" fmla="*/ 95250 w 3152217"/>
                <a:gd name="connsiteY1" fmla="*/ 209550 h 2217998"/>
                <a:gd name="connsiteX2" fmla="*/ 1352550 w 3152217"/>
                <a:gd name="connsiteY2" fmla="*/ 85725 h 2217998"/>
                <a:gd name="connsiteX3" fmla="*/ 2219325 w 3152217"/>
                <a:gd name="connsiteY3" fmla="*/ 295275 h 2217998"/>
                <a:gd name="connsiteX4" fmla="*/ 2724150 w 3152217"/>
                <a:gd name="connsiteY4" fmla="*/ 781050 h 2217998"/>
                <a:gd name="connsiteX5" fmla="*/ 2720489 w 3152217"/>
                <a:gd name="connsiteY5" fmla="*/ 785957 h 2217998"/>
                <a:gd name="connsiteX6" fmla="*/ 3152217 w 3152217"/>
                <a:gd name="connsiteY6" fmla="*/ 1217685 h 2217998"/>
                <a:gd name="connsiteX7" fmla="*/ 3152217 w 3152217"/>
                <a:gd name="connsiteY7" fmla="*/ 1429902 h 2217998"/>
                <a:gd name="connsiteX8" fmla="*/ 2940000 w 3152217"/>
                <a:gd name="connsiteY8" fmla="*/ 1429902 h 2217998"/>
                <a:gd name="connsiteX9" fmla="*/ 2539107 w 3152217"/>
                <a:gd name="connsiteY9" fmla="*/ 1029008 h 2217998"/>
                <a:gd name="connsiteX10" fmla="*/ 2474399 w 3152217"/>
                <a:gd name="connsiteY10" fmla="*/ 1115717 h 2217998"/>
                <a:gd name="connsiteX11" fmla="*/ 2907621 w 3152217"/>
                <a:gd name="connsiteY11" fmla="*/ 1548940 h 2217998"/>
                <a:gd name="connsiteX12" fmla="*/ 2907621 w 3152217"/>
                <a:gd name="connsiteY12" fmla="*/ 1761157 h 2217998"/>
                <a:gd name="connsiteX13" fmla="*/ 2695404 w 3152217"/>
                <a:gd name="connsiteY13" fmla="*/ 1761157 h 2217998"/>
                <a:gd name="connsiteX14" fmla="*/ 2293017 w 3152217"/>
                <a:gd name="connsiteY14" fmla="*/ 1358769 h 2217998"/>
                <a:gd name="connsiteX15" fmla="*/ 2228234 w 3152217"/>
                <a:gd name="connsiteY15" fmla="*/ 1445578 h 2217998"/>
                <a:gd name="connsiteX16" fmla="*/ 2648161 w 3152217"/>
                <a:gd name="connsiteY16" fmla="*/ 1865505 h 2217998"/>
                <a:gd name="connsiteX17" fmla="*/ 2648161 w 3152217"/>
                <a:gd name="connsiteY17" fmla="*/ 2077722 h 2217998"/>
                <a:gd name="connsiteX18" fmla="*/ 2435944 w 3152217"/>
                <a:gd name="connsiteY18" fmla="*/ 2077722 h 2217998"/>
                <a:gd name="connsiteX19" fmla="*/ 2046853 w 3152217"/>
                <a:gd name="connsiteY19" fmla="*/ 1688629 h 2217998"/>
                <a:gd name="connsiteX20" fmla="*/ 1966688 w 3152217"/>
                <a:gd name="connsiteY20" fmla="*/ 1796050 h 2217998"/>
                <a:gd name="connsiteX21" fmla="*/ 1987859 w 3152217"/>
                <a:gd name="connsiteY21" fmla="*/ 1774879 h 2217998"/>
                <a:gd name="connsiteX22" fmla="*/ 2218760 w 3152217"/>
                <a:gd name="connsiteY22" fmla="*/ 2005781 h 2217998"/>
                <a:gd name="connsiteX23" fmla="*/ 2218760 w 3152217"/>
                <a:gd name="connsiteY23" fmla="*/ 2217998 h 2217998"/>
                <a:gd name="connsiteX24" fmla="*/ 2006543 w 3152217"/>
                <a:gd name="connsiteY24" fmla="*/ 2217998 h 2217998"/>
                <a:gd name="connsiteX25" fmla="*/ 1798691 w 3152217"/>
                <a:gd name="connsiteY25" fmla="*/ 2010144 h 2217998"/>
                <a:gd name="connsiteX26" fmla="*/ 1775643 w 3152217"/>
                <a:gd name="connsiteY26" fmla="*/ 1987096 h 2217998"/>
                <a:gd name="connsiteX27" fmla="*/ 1848068 w 3152217"/>
                <a:gd name="connsiteY27" fmla="*/ 1914670 h 2217998"/>
                <a:gd name="connsiteX28" fmla="*/ 1533525 w 3152217"/>
                <a:gd name="connsiteY28" fmla="*/ 1485900 h 2217998"/>
                <a:gd name="connsiteX29" fmla="*/ 1219200 w 3152217"/>
                <a:gd name="connsiteY29" fmla="*/ 1181100 h 2217998"/>
                <a:gd name="connsiteX30" fmla="*/ 571500 w 3152217"/>
                <a:gd name="connsiteY30" fmla="*/ 1295400 h 2217998"/>
                <a:gd name="connsiteX31" fmla="*/ 0 w 3152217"/>
                <a:gd name="connsiteY31" fmla="*/ 1266825 h 2217998"/>
                <a:gd name="connsiteX32" fmla="*/ 9525 w 3152217"/>
                <a:gd name="connsiteY32" fmla="*/ 28575 h 2217998"/>
                <a:gd name="connsiteX33" fmla="*/ 323850 w 3152217"/>
                <a:gd name="connsiteY33" fmla="*/ 0 h 2217998"/>
                <a:gd name="connsiteX0" fmla="*/ 323850 w 3152217"/>
                <a:gd name="connsiteY0" fmla="*/ 0 h 2217998"/>
                <a:gd name="connsiteX1" fmla="*/ 95250 w 3152217"/>
                <a:gd name="connsiteY1" fmla="*/ 209550 h 2217998"/>
                <a:gd name="connsiteX2" fmla="*/ 1352550 w 3152217"/>
                <a:gd name="connsiteY2" fmla="*/ 85725 h 2217998"/>
                <a:gd name="connsiteX3" fmla="*/ 2219325 w 3152217"/>
                <a:gd name="connsiteY3" fmla="*/ 295275 h 2217998"/>
                <a:gd name="connsiteX4" fmla="*/ 2724150 w 3152217"/>
                <a:gd name="connsiteY4" fmla="*/ 781050 h 2217998"/>
                <a:gd name="connsiteX5" fmla="*/ 2720489 w 3152217"/>
                <a:gd name="connsiteY5" fmla="*/ 785957 h 2217998"/>
                <a:gd name="connsiteX6" fmla="*/ 3152217 w 3152217"/>
                <a:gd name="connsiteY6" fmla="*/ 1217685 h 2217998"/>
                <a:gd name="connsiteX7" fmla="*/ 3152217 w 3152217"/>
                <a:gd name="connsiteY7" fmla="*/ 1429902 h 2217998"/>
                <a:gd name="connsiteX8" fmla="*/ 2940000 w 3152217"/>
                <a:gd name="connsiteY8" fmla="*/ 1429902 h 2217998"/>
                <a:gd name="connsiteX9" fmla="*/ 2539107 w 3152217"/>
                <a:gd name="connsiteY9" fmla="*/ 1029008 h 2217998"/>
                <a:gd name="connsiteX10" fmla="*/ 2474399 w 3152217"/>
                <a:gd name="connsiteY10" fmla="*/ 1115717 h 2217998"/>
                <a:gd name="connsiteX11" fmla="*/ 2907621 w 3152217"/>
                <a:gd name="connsiteY11" fmla="*/ 1548940 h 2217998"/>
                <a:gd name="connsiteX12" fmla="*/ 2907621 w 3152217"/>
                <a:gd name="connsiteY12" fmla="*/ 1761157 h 2217998"/>
                <a:gd name="connsiteX13" fmla="*/ 2695404 w 3152217"/>
                <a:gd name="connsiteY13" fmla="*/ 1761157 h 2217998"/>
                <a:gd name="connsiteX14" fmla="*/ 2293017 w 3152217"/>
                <a:gd name="connsiteY14" fmla="*/ 1358769 h 2217998"/>
                <a:gd name="connsiteX15" fmla="*/ 2228234 w 3152217"/>
                <a:gd name="connsiteY15" fmla="*/ 1445578 h 2217998"/>
                <a:gd name="connsiteX16" fmla="*/ 2648161 w 3152217"/>
                <a:gd name="connsiteY16" fmla="*/ 1865505 h 2217998"/>
                <a:gd name="connsiteX17" fmla="*/ 2648161 w 3152217"/>
                <a:gd name="connsiteY17" fmla="*/ 2077722 h 2217998"/>
                <a:gd name="connsiteX18" fmla="*/ 2435944 w 3152217"/>
                <a:gd name="connsiteY18" fmla="*/ 2077722 h 2217998"/>
                <a:gd name="connsiteX19" fmla="*/ 2046853 w 3152217"/>
                <a:gd name="connsiteY19" fmla="*/ 1688629 h 2217998"/>
                <a:gd name="connsiteX20" fmla="*/ 1966688 w 3152217"/>
                <a:gd name="connsiteY20" fmla="*/ 1796050 h 2217998"/>
                <a:gd name="connsiteX21" fmla="*/ 1987859 w 3152217"/>
                <a:gd name="connsiteY21" fmla="*/ 1774879 h 2217998"/>
                <a:gd name="connsiteX22" fmla="*/ 2218760 w 3152217"/>
                <a:gd name="connsiteY22" fmla="*/ 2005781 h 2217998"/>
                <a:gd name="connsiteX23" fmla="*/ 2218760 w 3152217"/>
                <a:gd name="connsiteY23" fmla="*/ 2217998 h 2217998"/>
                <a:gd name="connsiteX24" fmla="*/ 2006543 w 3152217"/>
                <a:gd name="connsiteY24" fmla="*/ 2217998 h 2217998"/>
                <a:gd name="connsiteX25" fmla="*/ 1798691 w 3152217"/>
                <a:gd name="connsiteY25" fmla="*/ 2010144 h 2217998"/>
                <a:gd name="connsiteX26" fmla="*/ 1775643 w 3152217"/>
                <a:gd name="connsiteY26" fmla="*/ 1987096 h 2217998"/>
                <a:gd name="connsiteX27" fmla="*/ 1848068 w 3152217"/>
                <a:gd name="connsiteY27" fmla="*/ 1914670 h 2217998"/>
                <a:gd name="connsiteX28" fmla="*/ 1533525 w 3152217"/>
                <a:gd name="connsiteY28" fmla="*/ 1485900 h 2217998"/>
                <a:gd name="connsiteX29" fmla="*/ 1219200 w 3152217"/>
                <a:gd name="connsiteY29" fmla="*/ 1181100 h 2217998"/>
                <a:gd name="connsiteX30" fmla="*/ 571500 w 3152217"/>
                <a:gd name="connsiteY30" fmla="*/ 1295400 h 2217998"/>
                <a:gd name="connsiteX31" fmla="*/ 0 w 3152217"/>
                <a:gd name="connsiteY31" fmla="*/ 1266825 h 2217998"/>
                <a:gd name="connsiteX32" fmla="*/ 9525 w 3152217"/>
                <a:gd name="connsiteY32" fmla="*/ 28575 h 2217998"/>
                <a:gd name="connsiteX33" fmla="*/ 323850 w 3152217"/>
                <a:gd name="connsiteY33" fmla="*/ 0 h 2217998"/>
                <a:gd name="connsiteX0" fmla="*/ 323850 w 3152217"/>
                <a:gd name="connsiteY0" fmla="*/ 0 h 2217998"/>
                <a:gd name="connsiteX1" fmla="*/ 95250 w 3152217"/>
                <a:gd name="connsiteY1" fmla="*/ 209550 h 2217998"/>
                <a:gd name="connsiteX2" fmla="*/ 1352550 w 3152217"/>
                <a:gd name="connsiteY2" fmla="*/ 85725 h 2217998"/>
                <a:gd name="connsiteX3" fmla="*/ 2219325 w 3152217"/>
                <a:gd name="connsiteY3" fmla="*/ 295275 h 2217998"/>
                <a:gd name="connsiteX4" fmla="*/ 2724150 w 3152217"/>
                <a:gd name="connsiteY4" fmla="*/ 781050 h 2217998"/>
                <a:gd name="connsiteX5" fmla="*/ 2720489 w 3152217"/>
                <a:gd name="connsiteY5" fmla="*/ 785957 h 2217998"/>
                <a:gd name="connsiteX6" fmla="*/ 3152217 w 3152217"/>
                <a:gd name="connsiteY6" fmla="*/ 1217685 h 2217998"/>
                <a:gd name="connsiteX7" fmla="*/ 3152217 w 3152217"/>
                <a:gd name="connsiteY7" fmla="*/ 1429902 h 2217998"/>
                <a:gd name="connsiteX8" fmla="*/ 2940000 w 3152217"/>
                <a:gd name="connsiteY8" fmla="*/ 1429902 h 2217998"/>
                <a:gd name="connsiteX9" fmla="*/ 2539107 w 3152217"/>
                <a:gd name="connsiteY9" fmla="*/ 1029008 h 2217998"/>
                <a:gd name="connsiteX10" fmla="*/ 2474399 w 3152217"/>
                <a:gd name="connsiteY10" fmla="*/ 1115717 h 2217998"/>
                <a:gd name="connsiteX11" fmla="*/ 2907621 w 3152217"/>
                <a:gd name="connsiteY11" fmla="*/ 1548940 h 2217998"/>
                <a:gd name="connsiteX12" fmla="*/ 2907621 w 3152217"/>
                <a:gd name="connsiteY12" fmla="*/ 1761157 h 2217998"/>
                <a:gd name="connsiteX13" fmla="*/ 2695404 w 3152217"/>
                <a:gd name="connsiteY13" fmla="*/ 1761157 h 2217998"/>
                <a:gd name="connsiteX14" fmla="*/ 2293017 w 3152217"/>
                <a:gd name="connsiteY14" fmla="*/ 1358769 h 2217998"/>
                <a:gd name="connsiteX15" fmla="*/ 2228234 w 3152217"/>
                <a:gd name="connsiteY15" fmla="*/ 1445578 h 2217998"/>
                <a:gd name="connsiteX16" fmla="*/ 2648161 w 3152217"/>
                <a:gd name="connsiteY16" fmla="*/ 1865505 h 2217998"/>
                <a:gd name="connsiteX17" fmla="*/ 2648161 w 3152217"/>
                <a:gd name="connsiteY17" fmla="*/ 2077722 h 2217998"/>
                <a:gd name="connsiteX18" fmla="*/ 2435944 w 3152217"/>
                <a:gd name="connsiteY18" fmla="*/ 2077722 h 2217998"/>
                <a:gd name="connsiteX19" fmla="*/ 2046853 w 3152217"/>
                <a:gd name="connsiteY19" fmla="*/ 1688629 h 2217998"/>
                <a:gd name="connsiteX20" fmla="*/ 1987859 w 3152217"/>
                <a:gd name="connsiteY20" fmla="*/ 1774879 h 2217998"/>
                <a:gd name="connsiteX21" fmla="*/ 2218760 w 3152217"/>
                <a:gd name="connsiteY21" fmla="*/ 2005781 h 2217998"/>
                <a:gd name="connsiteX22" fmla="*/ 2218760 w 3152217"/>
                <a:gd name="connsiteY22" fmla="*/ 2217998 h 2217998"/>
                <a:gd name="connsiteX23" fmla="*/ 2006543 w 3152217"/>
                <a:gd name="connsiteY23" fmla="*/ 2217998 h 2217998"/>
                <a:gd name="connsiteX24" fmla="*/ 1798691 w 3152217"/>
                <a:gd name="connsiteY24" fmla="*/ 2010144 h 2217998"/>
                <a:gd name="connsiteX25" fmla="*/ 1775643 w 3152217"/>
                <a:gd name="connsiteY25" fmla="*/ 1987096 h 2217998"/>
                <a:gd name="connsiteX26" fmla="*/ 1848068 w 3152217"/>
                <a:gd name="connsiteY26" fmla="*/ 1914670 h 2217998"/>
                <a:gd name="connsiteX27" fmla="*/ 1533525 w 3152217"/>
                <a:gd name="connsiteY27" fmla="*/ 1485900 h 2217998"/>
                <a:gd name="connsiteX28" fmla="*/ 1219200 w 3152217"/>
                <a:gd name="connsiteY28" fmla="*/ 1181100 h 2217998"/>
                <a:gd name="connsiteX29" fmla="*/ 571500 w 3152217"/>
                <a:gd name="connsiteY29" fmla="*/ 1295400 h 2217998"/>
                <a:gd name="connsiteX30" fmla="*/ 0 w 3152217"/>
                <a:gd name="connsiteY30" fmla="*/ 1266825 h 2217998"/>
                <a:gd name="connsiteX31" fmla="*/ 9525 w 3152217"/>
                <a:gd name="connsiteY31" fmla="*/ 28575 h 2217998"/>
                <a:gd name="connsiteX32" fmla="*/ 323850 w 3152217"/>
                <a:gd name="connsiteY32" fmla="*/ 0 h 2217998"/>
                <a:gd name="connsiteX0" fmla="*/ 323850 w 3152217"/>
                <a:gd name="connsiteY0" fmla="*/ 0 h 2217998"/>
                <a:gd name="connsiteX1" fmla="*/ 95250 w 3152217"/>
                <a:gd name="connsiteY1" fmla="*/ 209550 h 2217998"/>
                <a:gd name="connsiteX2" fmla="*/ 1352550 w 3152217"/>
                <a:gd name="connsiteY2" fmla="*/ 85725 h 2217998"/>
                <a:gd name="connsiteX3" fmla="*/ 2219325 w 3152217"/>
                <a:gd name="connsiteY3" fmla="*/ 295275 h 2217998"/>
                <a:gd name="connsiteX4" fmla="*/ 2724150 w 3152217"/>
                <a:gd name="connsiteY4" fmla="*/ 781050 h 2217998"/>
                <a:gd name="connsiteX5" fmla="*/ 2720489 w 3152217"/>
                <a:gd name="connsiteY5" fmla="*/ 785957 h 2217998"/>
                <a:gd name="connsiteX6" fmla="*/ 3152217 w 3152217"/>
                <a:gd name="connsiteY6" fmla="*/ 1217685 h 2217998"/>
                <a:gd name="connsiteX7" fmla="*/ 3152217 w 3152217"/>
                <a:gd name="connsiteY7" fmla="*/ 1429902 h 2217998"/>
                <a:gd name="connsiteX8" fmla="*/ 2940000 w 3152217"/>
                <a:gd name="connsiteY8" fmla="*/ 1429902 h 2217998"/>
                <a:gd name="connsiteX9" fmla="*/ 2539107 w 3152217"/>
                <a:gd name="connsiteY9" fmla="*/ 1029008 h 2217998"/>
                <a:gd name="connsiteX10" fmla="*/ 2474399 w 3152217"/>
                <a:gd name="connsiteY10" fmla="*/ 1115717 h 2217998"/>
                <a:gd name="connsiteX11" fmla="*/ 2907621 w 3152217"/>
                <a:gd name="connsiteY11" fmla="*/ 1548940 h 2217998"/>
                <a:gd name="connsiteX12" fmla="*/ 2907621 w 3152217"/>
                <a:gd name="connsiteY12" fmla="*/ 1761157 h 2217998"/>
                <a:gd name="connsiteX13" fmla="*/ 2695404 w 3152217"/>
                <a:gd name="connsiteY13" fmla="*/ 1761157 h 2217998"/>
                <a:gd name="connsiteX14" fmla="*/ 2293017 w 3152217"/>
                <a:gd name="connsiteY14" fmla="*/ 1358769 h 2217998"/>
                <a:gd name="connsiteX15" fmla="*/ 2228234 w 3152217"/>
                <a:gd name="connsiteY15" fmla="*/ 1445578 h 2217998"/>
                <a:gd name="connsiteX16" fmla="*/ 2648161 w 3152217"/>
                <a:gd name="connsiteY16" fmla="*/ 1865505 h 2217998"/>
                <a:gd name="connsiteX17" fmla="*/ 2648161 w 3152217"/>
                <a:gd name="connsiteY17" fmla="*/ 2077722 h 2217998"/>
                <a:gd name="connsiteX18" fmla="*/ 2435944 w 3152217"/>
                <a:gd name="connsiteY18" fmla="*/ 2077722 h 2217998"/>
                <a:gd name="connsiteX19" fmla="*/ 2046853 w 3152217"/>
                <a:gd name="connsiteY19" fmla="*/ 1688629 h 2217998"/>
                <a:gd name="connsiteX20" fmla="*/ 1987859 w 3152217"/>
                <a:gd name="connsiteY20" fmla="*/ 1774879 h 2217998"/>
                <a:gd name="connsiteX21" fmla="*/ 2218760 w 3152217"/>
                <a:gd name="connsiteY21" fmla="*/ 2005781 h 2217998"/>
                <a:gd name="connsiteX22" fmla="*/ 2218760 w 3152217"/>
                <a:gd name="connsiteY22" fmla="*/ 2217998 h 2217998"/>
                <a:gd name="connsiteX23" fmla="*/ 2006543 w 3152217"/>
                <a:gd name="connsiteY23" fmla="*/ 2217998 h 2217998"/>
                <a:gd name="connsiteX24" fmla="*/ 1798691 w 3152217"/>
                <a:gd name="connsiteY24" fmla="*/ 2010144 h 2217998"/>
                <a:gd name="connsiteX25" fmla="*/ 1775643 w 3152217"/>
                <a:gd name="connsiteY25" fmla="*/ 1987096 h 2217998"/>
                <a:gd name="connsiteX26" fmla="*/ 1848068 w 3152217"/>
                <a:gd name="connsiteY26" fmla="*/ 1911865 h 2217998"/>
                <a:gd name="connsiteX27" fmla="*/ 1533525 w 3152217"/>
                <a:gd name="connsiteY27" fmla="*/ 1485900 h 2217998"/>
                <a:gd name="connsiteX28" fmla="*/ 1219200 w 3152217"/>
                <a:gd name="connsiteY28" fmla="*/ 1181100 h 2217998"/>
                <a:gd name="connsiteX29" fmla="*/ 571500 w 3152217"/>
                <a:gd name="connsiteY29" fmla="*/ 1295400 h 2217998"/>
                <a:gd name="connsiteX30" fmla="*/ 0 w 3152217"/>
                <a:gd name="connsiteY30" fmla="*/ 1266825 h 2217998"/>
                <a:gd name="connsiteX31" fmla="*/ 9525 w 3152217"/>
                <a:gd name="connsiteY31" fmla="*/ 28575 h 2217998"/>
                <a:gd name="connsiteX32" fmla="*/ 323850 w 3152217"/>
                <a:gd name="connsiteY32" fmla="*/ 0 h 2217998"/>
                <a:gd name="connsiteX0" fmla="*/ 323850 w 3152217"/>
                <a:gd name="connsiteY0" fmla="*/ 0 h 2217998"/>
                <a:gd name="connsiteX1" fmla="*/ 95250 w 3152217"/>
                <a:gd name="connsiteY1" fmla="*/ 209550 h 2217998"/>
                <a:gd name="connsiteX2" fmla="*/ 1352550 w 3152217"/>
                <a:gd name="connsiteY2" fmla="*/ 85725 h 2217998"/>
                <a:gd name="connsiteX3" fmla="*/ 2219325 w 3152217"/>
                <a:gd name="connsiteY3" fmla="*/ 295275 h 2217998"/>
                <a:gd name="connsiteX4" fmla="*/ 2724150 w 3152217"/>
                <a:gd name="connsiteY4" fmla="*/ 781050 h 2217998"/>
                <a:gd name="connsiteX5" fmla="*/ 2720489 w 3152217"/>
                <a:gd name="connsiteY5" fmla="*/ 785957 h 2217998"/>
                <a:gd name="connsiteX6" fmla="*/ 3152217 w 3152217"/>
                <a:gd name="connsiteY6" fmla="*/ 1217685 h 2217998"/>
                <a:gd name="connsiteX7" fmla="*/ 3152217 w 3152217"/>
                <a:gd name="connsiteY7" fmla="*/ 1429902 h 2217998"/>
                <a:gd name="connsiteX8" fmla="*/ 2940000 w 3152217"/>
                <a:gd name="connsiteY8" fmla="*/ 1429902 h 2217998"/>
                <a:gd name="connsiteX9" fmla="*/ 2539107 w 3152217"/>
                <a:gd name="connsiteY9" fmla="*/ 1029008 h 2217998"/>
                <a:gd name="connsiteX10" fmla="*/ 2474399 w 3152217"/>
                <a:gd name="connsiteY10" fmla="*/ 1115717 h 2217998"/>
                <a:gd name="connsiteX11" fmla="*/ 2907621 w 3152217"/>
                <a:gd name="connsiteY11" fmla="*/ 1548940 h 2217998"/>
                <a:gd name="connsiteX12" fmla="*/ 2907621 w 3152217"/>
                <a:gd name="connsiteY12" fmla="*/ 1761157 h 2217998"/>
                <a:gd name="connsiteX13" fmla="*/ 2695404 w 3152217"/>
                <a:gd name="connsiteY13" fmla="*/ 1761157 h 2217998"/>
                <a:gd name="connsiteX14" fmla="*/ 2293017 w 3152217"/>
                <a:gd name="connsiteY14" fmla="*/ 1358769 h 2217998"/>
                <a:gd name="connsiteX15" fmla="*/ 2228234 w 3152217"/>
                <a:gd name="connsiteY15" fmla="*/ 1445578 h 2217998"/>
                <a:gd name="connsiteX16" fmla="*/ 2648161 w 3152217"/>
                <a:gd name="connsiteY16" fmla="*/ 1865505 h 2217998"/>
                <a:gd name="connsiteX17" fmla="*/ 2648161 w 3152217"/>
                <a:gd name="connsiteY17" fmla="*/ 2077722 h 2217998"/>
                <a:gd name="connsiteX18" fmla="*/ 2435944 w 3152217"/>
                <a:gd name="connsiteY18" fmla="*/ 2077722 h 2217998"/>
                <a:gd name="connsiteX19" fmla="*/ 2046853 w 3152217"/>
                <a:gd name="connsiteY19" fmla="*/ 1688629 h 2217998"/>
                <a:gd name="connsiteX20" fmla="*/ 1987859 w 3152217"/>
                <a:gd name="connsiteY20" fmla="*/ 1774879 h 2217998"/>
                <a:gd name="connsiteX21" fmla="*/ 2218760 w 3152217"/>
                <a:gd name="connsiteY21" fmla="*/ 2005781 h 2217998"/>
                <a:gd name="connsiteX22" fmla="*/ 2218760 w 3152217"/>
                <a:gd name="connsiteY22" fmla="*/ 2217998 h 2217998"/>
                <a:gd name="connsiteX23" fmla="*/ 2006543 w 3152217"/>
                <a:gd name="connsiteY23" fmla="*/ 2217998 h 2217998"/>
                <a:gd name="connsiteX24" fmla="*/ 1798691 w 3152217"/>
                <a:gd name="connsiteY24" fmla="*/ 2010144 h 2217998"/>
                <a:gd name="connsiteX25" fmla="*/ 1775643 w 3152217"/>
                <a:gd name="connsiteY25" fmla="*/ 1987096 h 2217998"/>
                <a:gd name="connsiteX26" fmla="*/ 1848068 w 3152217"/>
                <a:gd name="connsiteY26" fmla="*/ 1911865 h 2217998"/>
                <a:gd name="connsiteX27" fmla="*/ 1533525 w 3152217"/>
                <a:gd name="connsiteY27" fmla="*/ 1485900 h 2217998"/>
                <a:gd name="connsiteX28" fmla="*/ 1219200 w 3152217"/>
                <a:gd name="connsiteY28" fmla="*/ 1181100 h 2217998"/>
                <a:gd name="connsiteX29" fmla="*/ 571500 w 3152217"/>
                <a:gd name="connsiteY29" fmla="*/ 1295400 h 2217998"/>
                <a:gd name="connsiteX30" fmla="*/ 0 w 3152217"/>
                <a:gd name="connsiteY30" fmla="*/ 1266825 h 2217998"/>
                <a:gd name="connsiteX31" fmla="*/ 9525 w 3152217"/>
                <a:gd name="connsiteY31" fmla="*/ 28575 h 2217998"/>
                <a:gd name="connsiteX32" fmla="*/ 323850 w 3152217"/>
                <a:gd name="connsiteY32" fmla="*/ 0 h 2217998"/>
                <a:gd name="connsiteX0" fmla="*/ 323850 w 3152217"/>
                <a:gd name="connsiteY0" fmla="*/ 0 h 2217998"/>
                <a:gd name="connsiteX1" fmla="*/ 95250 w 3152217"/>
                <a:gd name="connsiteY1" fmla="*/ 209550 h 2217998"/>
                <a:gd name="connsiteX2" fmla="*/ 1352550 w 3152217"/>
                <a:gd name="connsiteY2" fmla="*/ 85725 h 2217998"/>
                <a:gd name="connsiteX3" fmla="*/ 2219325 w 3152217"/>
                <a:gd name="connsiteY3" fmla="*/ 295275 h 2217998"/>
                <a:gd name="connsiteX4" fmla="*/ 2724150 w 3152217"/>
                <a:gd name="connsiteY4" fmla="*/ 781050 h 2217998"/>
                <a:gd name="connsiteX5" fmla="*/ 2720489 w 3152217"/>
                <a:gd name="connsiteY5" fmla="*/ 785957 h 2217998"/>
                <a:gd name="connsiteX6" fmla="*/ 3152217 w 3152217"/>
                <a:gd name="connsiteY6" fmla="*/ 1217685 h 2217998"/>
                <a:gd name="connsiteX7" fmla="*/ 3152217 w 3152217"/>
                <a:gd name="connsiteY7" fmla="*/ 1429902 h 2217998"/>
                <a:gd name="connsiteX8" fmla="*/ 2940000 w 3152217"/>
                <a:gd name="connsiteY8" fmla="*/ 1429902 h 2217998"/>
                <a:gd name="connsiteX9" fmla="*/ 2539107 w 3152217"/>
                <a:gd name="connsiteY9" fmla="*/ 1029008 h 2217998"/>
                <a:gd name="connsiteX10" fmla="*/ 2474399 w 3152217"/>
                <a:gd name="connsiteY10" fmla="*/ 1115717 h 2217998"/>
                <a:gd name="connsiteX11" fmla="*/ 2907621 w 3152217"/>
                <a:gd name="connsiteY11" fmla="*/ 1548940 h 2217998"/>
                <a:gd name="connsiteX12" fmla="*/ 2907621 w 3152217"/>
                <a:gd name="connsiteY12" fmla="*/ 1761157 h 2217998"/>
                <a:gd name="connsiteX13" fmla="*/ 2695404 w 3152217"/>
                <a:gd name="connsiteY13" fmla="*/ 1761157 h 2217998"/>
                <a:gd name="connsiteX14" fmla="*/ 2293017 w 3152217"/>
                <a:gd name="connsiteY14" fmla="*/ 1358769 h 2217998"/>
                <a:gd name="connsiteX15" fmla="*/ 2228234 w 3152217"/>
                <a:gd name="connsiteY15" fmla="*/ 1445578 h 2217998"/>
                <a:gd name="connsiteX16" fmla="*/ 2648161 w 3152217"/>
                <a:gd name="connsiteY16" fmla="*/ 1865505 h 2217998"/>
                <a:gd name="connsiteX17" fmla="*/ 2648161 w 3152217"/>
                <a:gd name="connsiteY17" fmla="*/ 2077722 h 2217998"/>
                <a:gd name="connsiteX18" fmla="*/ 2435944 w 3152217"/>
                <a:gd name="connsiteY18" fmla="*/ 2077722 h 2217998"/>
                <a:gd name="connsiteX19" fmla="*/ 2046853 w 3152217"/>
                <a:gd name="connsiteY19" fmla="*/ 1688629 h 2217998"/>
                <a:gd name="connsiteX20" fmla="*/ 1987859 w 3152217"/>
                <a:gd name="connsiteY20" fmla="*/ 1774879 h 2217998"/>
                <a:gd name="connsiteX21" fmla="*/ 2218760 w 3152217"/>
                <a:gd name="connsiteY21" fmla="*/ 2005781 h 2217998"/>
                <a:gd name="connsiteX22" fmla="*/ 2218760 w 3152217"/>
                <a:gd name="connsiteY22" fmla="*/ 2217998 h 2217998"/>
                <a:gd name="connsiteX23" fmla="*/ 2006543 w 3152217"/>
                <a:gd name="connsiteY23" fmla="*/ 2217998 h 2217998"/>
                <a:gd name="connsiteX24" fmla="*/ 1798691 w 3152217"/>
                <a:gd name="connsiteY24" fmla="*/ 2010144 h 2217998"/>
                <a:gd name="connsiteX25" fmla="*/ 1775643 w 3152217"/>
                <a:gd name="connsiteY25" fmla="*/ 1987096 h 2217998"/>
                <a:gd name="connsiteX26" fmla="*/ 1842458 w 3152217"/>
                <a:gd name="connsiteY26" fmla="*/ 1897840 h 2217998"/>
                <a:gd name="connsiteX27" fmla="*/ 1533525 w 3152217"/>
                <a:gd name="connsiteY27" fmla="*/ 1485900 h 2217998"/>
                <a:gd name="connsiteX28" fmla="*/ 1219200 w 3152217"/>
                <a:gd name="connsiteY28" fmla="*/ 1181100 h 2217998"/>
                <a:gd name="connsiteX29" fmla="*/ 571500 w 3152217"/>
                <a:gd name="connsiteY29" fmla="*/ 1295400 h 2217998"/>
                <a:gd name="connsiteX30" fmla="*/ 0 w 3152217"/>
                <a:gd name="connsiteY30" fmla="*/ 1266825 h 2217998"/>
                <a:gd name="connsiteX31" fmla="*/ 9525 w 3152217"/>
                <a:gd name="connsiteY31" fmla="*/ 28575 h 2217998"/>
                <a:gd name="connsiteX32" fmla="*/ 323850 w 3152217"/>
                <a:gd name="connsiteY32" fmla="*/ 0 h 2217998"/>
                <a:gd name="connsiteX0" fmla="*/ 323850 w 3152217"/>
                <a:gd name="connsiteY0" fmla="*/ 0 h 2217998"/>
                <a:gd name="connsiteX1" fmla="*/ 95250 w 3152217"/>
                <a:gd name="connsiteY1" fmla="*/ 209550 h 2217998"/>
                <a:gd name="connsiteX2" fmla="*/ 1352550 w 3152217"/>
                <a:gd name="connsiteY2" fmla="*/ 85725 h 2217998"/>
                <a:gd name="connsiteX3" fmla="*/ 2219325 w 3152217"/>
                <a:gd name="connsiteY3" fmla="*/ 295275 h 2217998"/>
                <a:gd name="connsiteX4" fmla="*/ 2724150 w 3152217"/>
                <a:gd name="connsiteY4" fmla="*/ 781050 h 2217998"/>
                <a:gd name="connsiteX5" fmla="*/ 2720489 w 3152217"/>
                <a:gd name="connsiteY5" fmla="*/ 785957 h 2217998"/>
                <a:gd name="connsiteX6" fmla="*/ 3152217 w 3152217"/>
                <a:gd name="connsiteY6" fmla="*/ 1217685 h 2217998"/>
                <a:gd name="connsiteX7" fmla="*/ 3152217 w 3152217"/>
                <a:gd name="connsiteY7" fmla="*/ 1429902 h 2217998"/>
                <a:gd name="connsiteX8" fmla="*/ 2940000 w 3152217"/>
                <a:gd name="connsiteY8" fmla="*/ 1429902 h 2217998"/>
                <a:gd name="connsiteX9" fmla="*/ 2539107 w 3152217"/>
                <a:gd name="connsiteY9" fmla="*/ 1029008 h 2217998"/>
                <a:gd name="connsiteX10" fmla="*/ 2474399 w 3152217"/>
                <a:gd name="connsiteY10" fmla="*/ 1115717 h 2217998"/>
                <a:gd name="connsiteX11" fmla="*/ 2907621 w 3152217"/>
                <a:gd name="connsiteY11" fmla="*/ 1548940 h 2217998"/>
                <a:gd name="connsiteX12" fmla="*/ 2907621 w 3152217"/>
                <a:gd name="connsiteY12" fmla="*/ 1761157 h 2217998"/>
                <a:gd name="connsiteX13" fmla="*/ 2695404 w 3152217"/>
                <a:gd name="connsiteY13" fmla="*/ 1761157 h 2217998"/>
                <a:gd name="connsiteX14" fmla="*/ 2293017 w 3152217"/>
                <a:gd name="connsiteY14" fmla="*/ 1358769 h 2217998"/>
                <a:gd name="connsiteX15" fmla="*/ 2228234 w 3152217"/>
                <a:gd name="connsiteY15" fmla="*/ 1445578 h 2217998"/>
                <a:gd name="connsiteX16" fmla="*/ 2648161 w 3152217"/>
                <a:gd name="connsiteY16" fmla="*/ 1865505 h 2217998"/>
                <a:gd name="connsiteX17" fmla="*/ 2648161 w 3152217"/>
                <a:gd name="connsiteY17" fmla="*/ 2077722 h 2217998"/>
                <a:gd name="connsiteX18" fmla="*/ 2435944 w 3152217"/>
                <a:gd name="connsiteY18" fmla="*/ 2077722 h 2217998"/>
                <a:gd name="connsiteX19" fmla="*/ 2046853 w 3152217"/>
                <a:gd name="connsiteY19" fmla="*/ 1688629 h 2217998"/>
                <a:gd name="connsiteX20" fmla="*/ 1987859 w 3152217"/>
                <a:gd name="connsiteY20" fmla="*/ 1774879 h 2217998"/>
                <a:gd name="connsiteX21" fmla="*/ 2218760 w 3152217"/>
                <a:gd name="connsiteY21" fmla="*/ 2005781 h 2217998"/>
                <a:gd name="connsiteX22" fmla="*/ 2218760 w 3152217"/>
                <a:gd name="connsiteY22" fmla="*/ 2217998 h 2217998"/>
                <a:gd name="connsiteX23" fmla="*/ 2006543 w 3152217"/>
                <a:gd name="connsiteY23" fmla="*/ 2217998 h 2217998"/>
                <a:gd name="connsiteX24" fmla="*/ 1798691 w 3152217"/>
                <a:gd name="connsiteY24" fmla="*/ 2010144 h 2217998"/>
                <a:gd name="connsiteX25" fmla="*/ 1775643 w 3152217"/>
                <a:gd name="connsiteY25" fmla="*/ 1987096 h 2217998"/>
                <a:gd name="connsiteX26" fmla="*/ 1842458 w 3152217"/>
                <a:gd name="connsiteY26" fmla="*/ 1897840 h 2217998"/>
                <a:gd name="connsiteX27" fmla="*/ 1533525 w 3152217"/>
                <a:gd name="connsiteY27" fmla="*/ 1485900 h 2217998"/>
                <a:gd name="connsiteX28" fmla="*/ 1219200 w 3152217"/>
                <a:gd name="connsiteY28" fmla="*/ 1181100 h 2217998"/>
                <a:gd name="connsiteX29" fmla="*/ 571500 w 3152217"/>
                <a:gd name="connsiteY29" fmla="*/ 1295400 h 2217998"/>
                <a:gd name="connsiteX30" fmla="*/ 0 w 3152217"/>
                <a:gd name="connsiteY30" fmla="*/ 1266825 h 2217998"/>
                <a:gd name="connsiteX31" fmla="*/ 9525 w 3152217"/>
                <a:gd name="connsiteY31" fmla="*/ 28575 h 2217998"/>
                <a:gd name="connsiteX32" fmla="*/ 323850 w 3152217"/>
                <a:gd name="connsiteY32" fmla="*/ 0 h 2217998"/>
                <a:gd name="connsiteX0" fmla="*/ 323850 w 3152217"/>
                <a:gd name="connsiteY0" fmla="*/ 0 h 2217998"/>
                <a:gd name="connsiteX1" fmla="*/ 95250 w 3152217"/>
                <a:gd name="connsiteY1" fmla="*/ 209550 h 2217998"/>
                <a:gd name="connsiteX2" fmla="*/ 1352550 w 3152217"/>
                <a:gd name="connsiteY2" fmla="*/ 85725 h 2217998"/>
                <a:gd name="connsiteX3" fmla="*/ 2219325 w 3152217"/>
                <a:gd name="connsiteY3" fmla="*/ 295275 h 2217998"/>
                <a:gd name="connsiteX4" fmla="*/ 2724150 w 3152217"/>
                <a:gd name="connsiteY4" fmla="*/ 781050 h 2217998"/>
                <a:gd name="connsiteX5" fmla="*/ 2720489 w 3152217"/>
                <a:gd name="connsiteY5" fmla="*/ 785957 h 2217998"/>
                <a:gd name="connsiteX6" fmla="*/ 3152217 w 3152217"/>
                <a:gd name="connsiteY6" fmla="*/ 1217685 h 2217998"/>
                <a:gd name="connsiteX7" fmla="*/ 3152217 w 3152217"/>
                <a:gd name="connsiteY7" fmla="*/ 1429902 h 2217998"/>
                <a:gd name="connsiteX8" fmla="*/ 2940000 w 3152217"/>
                <a:gd name="connsiteY8" fmla="*/ 1429902 h 2217998"/>
                <a:gd name="connsiteX9" fmla="*/ 2539107 w 3152217"/>
                <a:gd name="connsiteY9" fmla="*/ 1029008 h 2217998"/>
                <a:gd name="connsiteX10" fmla="*/ 2474399 w 3152217"/>
                <a:gd name="connsiteY10" fmla="*/ 1115717 h 2217998"/>
                <a:gd name="connsiteX11" fmla="*/ 2907621 w 3152217"/>
                <a:gd name="connsiteY11" fmla="*/ 1548940 h 2217998"/>
                <a:gd name="connsiteX12" fmla="*/ 2907621 w 3152217"/>
                <a:gd name="connsiteY12" fmla="*/ 1761157 h 2217998"/>
                <a:gd name="connsiteX13" fmla="*/ 2695404 w 3152217"/>
                <a:gd name="connsiteY13" fmla="*/ 1761157 h 2217998"/>
                <a:gd name="connsiteX14" fmla="*/ 2293017 w 3152217"/>
                <a:gd name="connsiteY14" fmla="*/ 1358769 h 2217998"/>
                <a:gd name="connsiteX15" fmla="*/ 2228234 w 3152217"/>
                <a:gd name="connsiteY15" fmla="*/ 1445578 h 2217998"/>
                <a:gd name="connsiteX16" fmla="*/ 2648161 w 3152217"/>
                <a:gd name="connsiteY16" fmla="*/ 1865505 h 2217998"/>
                <a:gd name="connsiteX17" fmla="*/ 2648161 w 3152217"/>
                <a:gd name="connsiteY17" fmla="*/ 2077722 h 2217998"/>
                <a:gd name="connsiteX18" fmla="*/ 2435944 w 3152217"/>
                <a:gd name="connsiteY18" fmla="*/ 2077722 h 2217998"/>
                <a:gd name="connsiteX19" fmla="*/ 2046853 w 3152217"/>
                <a:gd name="connsiteY19" fmla="*/ 1688629 h 2217998"/>
                <a:gd name="connsiteX20" fmla="*/ 1987859 w 3152217"/>
                <a:gd name="connsiteY20" fmla="*/ 1774879 h 2217998"/>
                <a:gd name="connsiteX21" fmla="*/ 2218760 w 3152217"/>
                <a:gd name="connsiteY21" fmla="*/ 2005781 h 2217998"/>
                <a:gd name="connsiteX22" fmla="*/ 2218760 w 3152217"/>
                <a:gd name="connsiteY22" fmla="*/ 2217998 h 2217998"/>
                <a:gd name="connsiteX23" fmla="*/ 2006543 w 3152217"/>
                <a:gd name="connsiteY23" fmla="*/ 2217998 h 2217998"/>
                <a:gd name="connsiteX24" fmla="*/ 1798691 w 3152217"/>
                <a:gd name="connsiteY24" fmla="*/ 2010144 h 2217998"/>
                <a:gd name="connsiteX25" fmla="*/ 1775643 w 3152217"/>
                <a:gd name="connsiteY25" fmla="*/ 1987096 h 2217998"/>
                <a:gd name="connsiteX26" fmla="*/ 1842458 w 3152217"/>
                <a:gd name="connsiteY26" fmla="*/ 1897840 h 2217998"/>
                <a:gd name="connsiteX27" fmla="*/ 1533525 w 3152217"/>
                <a:gd name="connsiteY27" fmla="*/ 1485900 h 2217998"/>
                <a:gd name="connsiteX28" fmla="*/ 1219200 w 3152217"/>
                <a:gd name="connsiteY28" fmla="*/ 1181100 h 2217998"/>
                <a:gd name="connsiteX29" fmla="*/ 571500 w 3152217"/>
                <a:gd name="connsiteY29" fmla="*/ 1295400 h 2217998"/>
                <a:gd name="connsiteX30" fmla="*/ 0 w 3152217"/>
                <a:gd name="connsiteY30" fmla="*/ 1266825 h 2217998"/>
                <a:gd name="connsiteX31" fmla="*/ 9525 w 3152217"/>
                <a:gd name="connsiteY31" fmla="*/ 28575 h 2217998"/>
                <a:gd name="connsiteX32" fmla="*/ 323850 w 3152217"/>
                <a:gd name="connsiteY32" fmla="*/ 0 h 2217998"/>
                <a:gd name="connsiteX0" fmla="*/ 323850 w 3152217"/>
                <a:gd name="connsiteY0" fmla="*/ 0 h 2217998"/>
                <a:gd name="connsiteX1" fmla="*/ 95250 w 3152217"/>
                <a:gd name="connsiteY1" fmla="*/ 209550 h 2217998"/>
                <a:gd name="connsiteX2" fmla="*/ 1352550 w 3152217"/>
                <a:gd name="connsiteY2" fmla="*/ 85725 h 2217998"/>
                <a:gd name="connsiteX3" fmla="*/ 2219325 w 3152217"/>
                <a:gd name="connsiteY3" fmla="*/ 295275 h 2217998"/>
                <a:gd name="connsiteX4" fmla="*/ 2724150 w 3152217"/>
                <a:gd name="connsiteY4" fmla="*/ 781050 h 2217998"/>
                <a:gd name="connsiteX5" fmla="*/ 2720489 w 3152217"/>
                <a:gd name="connsiteY5" fmla="*/ 785957 h 2217998"/>
                <a:gd name="connsiteX6" fmla="*/ 3152217 w 3152217"/>
                <a:gd name="connsiteY6" fmla="*/ 1217685 h 2217998"/>
                <a:gd name="connsiteX7" fmla="*/ 3152217 w 3152217"/>
                <a:gd name="connsiteY7" fmla="*/ 1429902 h 2217998"/>
                <a:gd name="connsiteX8" fmla="*/ 2940000 w 3152217"/>
                <a:gd name="connsiteY8" fmla="*/ 1429902 h 2217998"/>
                <a:gd name="connsiteX9" fmla="*/ 2539107 w 3152217"/>
                <a:gd name="connsiteY9" fmla="*/ 1029008 h 2217998"/>
                <a:gd name="connsiteX10" fmla="*/ 2474399 w 3152217"/>
                <a:gd name="connsiteY10" fmla="*/ 1115717 h 2217998"/>
                <a:gd name="connsiteX11" fmla="*/ 2907621 w 3152217"/>
                <a:gd name="connsiteY11" fmla="*/ 1548940 h 2217998"/>
                <a:gd name="connsiteX12" fmla="*/ 2907621 w 3152217"/>
                <a:gd name="connsiteY12" fmla="*/ 1761157 h 2217998"/>
                <a:gd name="connsiteX13" fmla="*/ 2695404 w 3152217"/>
                <a:gd name="connsiteY13" fmla="*/ 1761157 h 2217998"/>
                <a:gd name="connsiteX14" fmla="*/ 2293017 w 3152217"/>
                <a:gd name="connsiteY14" fmla="*/ 1358769 h 2217998"/>
                <a:gd name="connsiteX15" fmla="*/ 2228234 w 3152217"/>
                <a:gd name="connsiteY15" fmla="*/ 1445578 h 2217998"/>
                <a:gd name="connsiteX16" fmla="*/ 2648161 w 3152217"/>
                <a:gd name="connsiteY16" fmla="*/ 1865505 h 2217998"/>
                <a:gd name="connsiteX17" fmla="*/ 2648161 w 3152217"/>
                <a:gd name="connsiteY17" fmla="*/ 2077722 h 2217998"/>
                <a:gd name="connsiteX18" fmla="*/ 2435944 w 3152217"/>
                <a:gd name="connsiteY18" fmla="*/ 2077722 h 2217998"/>
                <a:gd name="connsiteX19" fmla="*/ 2046853 w 3152217"/>
                <a:gd name="connsiteY19" fmla="*/ 1688629 h 2217998"/>
                <a:gd name="connsiteX20" fmla="*/ 1987859 w 3152217"/>
                <a:gd name="connsiteY20" fmla="*/ 1774879 h 2217998"/>
                <a:gd name="connsiteX21" fmla="*/ 2218760 w 3152217"/>
                <a:gd name="connsiteY21" fmla="*/ 2005781 h 2217998"/>
                <a:gd name="connsiteX22" fmla="*/ 2218760 w 3152217"/>
                <a:gd name="connsiteY22" fmla="*/ 2217998 h 2217998"/>
                <a:gd name="connsiteX23" fmla="*/ 2006543 w 3152217"/>
                <a:gd name="connsiteY23" fmla="*/ 2217998 h 2217998"/>
                <a:gd name="connsiteX24" fmla="*/ 1798691 w 3152217"/>
                <a:gd name="connsiteY24" fmla="*/ 2010144 h 2217998"/>
                <a:gd name="connsiteX25" fmla="*/ 1775643 w 3152217"/>
                <a:gd name="connsiteY25" fmla="*/ 1987096 h 2217998"/>
                <a:gd name="connsiteX26" fmla="*/ 1842458 w 3152217"/>
                <a:gd name="connsiteY26" fmla="*/ 1897840 h 2217998"/>
                <a:gd name="connsiteX27" fmla="*/ 1533525 w 3152217"/>
                <a:gd name="connsiteY27" fmla="*/ 1485900 h 2217998"/>
                <a:gd name="connsiteX28" fmla="*/ 1219200 w 3152217"/>
                <a:gd name="connsiteY28" fmla="*/ 1181100 h 2217998"/>
                <a:gd name="connsiteX29" fmla="*/ 571500 w 3152217"/>
                <a:gd name="connsiteY29" fmla="*/ 1295400 h 2217998"/>
                <a:gd name="connsiteX30" fmla="*/ 0 w 3152217"/>
                <a:gd name="connsiteY30" fmla="*/ 1266825 h 2217998"/>
                <a:gd name="connsiteX31" fmla="*/ 9525 w 3152217"/>
                <a:gd name="connsiteY31" fmla="*/ 28575 h 2217998"/>
                <a:gd name="connsiteX32" fmla="*/ 323850 w 3152217"/>
                <a:gd name="connsiteY32" fmla="*/ 0 h 2217998"/>
                <a:gd name="connsiteX0" fmla="*/ 323850 w 3152217"/>
                <a:gd name="connsiteY0" fmla="*/ 0 h 2217998"/>
                <a:gd name="connsiteX1" fmla="*/ 95250 w 3152217"/>
                <a:gd name="connsiteY1" fmla="*/ 209550 h 2217998"/>
                <a:gd name="connsiteX2" fmla="*/ 1352550 w 3152217"/>
                <a:gd name="connsiteY2" fmla="*/ 85725 h 2217998"/>
                <a:gd name="connsiteX3" fmla="*/ 2219325 w 3152217"/>
                <a:gd name="connsiteY3" fmla="*/ 295275 h 2217998"/>
                <a:gd name="connsiteX4" fmla="*/ 2724150 w 3152217"/>
                <a:gd name="connsiteY4" fmla="*/ 781050 h 2217998"/>
                <a:gd name="connsiteX5" fmla="*/ 3152217 w 3152217"/>
                <a:gd name="connsiteY5" fmla="*/ 1217685 h 2217998"/>
                <a:gd name="connsiteX6" fmla="*/ 3152217 w 3152217"/>
                <a:gd name="connsiteY6" fmla="*/ 1429902 h 2217998"/>
                <a:gd name="connsiteX7" fmla="*/ 2940000 w 3152217"/>
                <a:gd name="connsiteY7" fmla="*/ 1429902 h 2217998"/>
                <a:gd name="connsiteX8" fmla="*/ 2539107 w 3152217"/>
                <a:gd name="connsiteY8" fmla="*/ 1029008 h 2217998"/>
                <a:gd name="connsiteX9" fmla="*/ 2474399 w 3152217"/>
                <a:gd name="connsiteY9" fmla="*/ 1115717 h 2217998"/>
                <a:gd name="connsiteX10" fmla="*/ 2907621 w 3152217"/>
                <a:gd name="connsiteY10" fmla="*/ 1548940 h 2217998"/>
                <a:gd name="connsiteX11" fmla="*/ 2907621 w 3152217"/>
                <a:gd name="connsiteY11" fmla="*/ 1761157 h 2217998"/>
                <a:gd name="connsiteX12" fmla="*/ 2695404 w 3152217"/>
                <a:gd name="connsiteY12" fmla="*/ 1761157 h 2217998"/>
                <a:gd name="connsiteX13" fmla="*/ 2293017 w 3152217"/>
                <a:gd name="connsiteY13" fmla="*/ 1358769 h 2217998"/>
                <a:gd name="connsiteX14" fmla="*/ 2228234 w 3152217"/>
                <a:gd name="connsiteY14" fmla="*/ 1445578 h 2217998"/>
                <a:gd name="connsiteX15" fmla="*/ 2648161 w 3152217"/>
                <a:gd name="connsiteY15" fmla="*/ 1865505 h 2217998"/>
                <a:gd name="connsiteX16" fmla="*/ 2648161 w 3152217"/>
                <a:gd name="connsiteY16" fmla="*/ 2077722 h 2217998"/>
                <a:gd name="connsiteX17" fmla="*/ 2435944 w 3152217"/>
                <a:gd name="connsiteY17" fmla="*/ 2077722 h 2217998"/>
                <a:gd name="connsiteX18" fmla="*/ 2046853 w 3152217"/>
                <a:gd name="connsiteY18" fmla="*/ 1688629 h 2217998"/>
                <a:gd name="connsiteX19" fmla="*/ 1987859 w 3152217"/>
                <a:gd name="connsiteY19" fmla="*/ 1774879 h 2217998"/>
                <a:gd name="connsiteX20" fmla="*/ 2218760 w 3152217"/>
                <a:gd name="connsiteY20" fmla="*/ 2005781 h 2217998"/>
                <a:gd name="connsiteX21" fmla="*/ 2218760 w 3152217"/>
                <a:gd name="connsiteY21" fmla="*/ 2217998 h 2217998"/>
                <a:gd name="connsiteX22" fmla="*/ 2006543 w 3152217"/>
                <a:gd name="connsiteY22" fmla="*/ 2217998 h 2217998"/>
                <a:gd name="connsiteX23" fmla="*/ 1798691 w 3152217"/>
                <a:gd name="connsiteY23" fmla="*/ 2010144 h 2217998"/>
                <a:gd name="connsiteX24" fmla="*/ 1775643 w 3152217"/>
                <a:gd name="connsiteY24" fmla="*/ 1987096 h 2217998"/>
                <a:gd name="connsiteX25" fmla="*/ 1842458 w 3152217"/>
                <a:gd name="connsiteY25" fmla="*/ 1897840 h 2217998"/>
                <a:gd name="connsiteX26" fmla="*/ 1533525 w 3152217"/>
                <a:gd name="connsiteY26" fmla="*/ 1485900 h 2217998"/>
                <a:gd name="connsiteX27" fmla="*/ 1219200 w 3152217"/>
                <a:gd name="connsiteY27" fmla="*/ 1181100 h 2217998"/>
                <a:gd name="connsiteX28" fmla="*/ 571500 w 3152217"/>
                <a:gd name="connsiteY28" fmla="*/ 1295400 h 2217998"/>
                <a:gd name="connsiteX29" fmla="*/ 0 w 3152217"/>
                <a:gd name="connsiteY29" fmla="*/ 1266825 h 2217998"/>
                <a:gd name="connsiteX30" fmla="*/ 9525 w 3152217"/>
                <a:gd name="connsiteY30" fmla="*/ 28575 h 2217998"/>
                <a:gd name="connsiteX31" fmla="*/ 323850 w 3152217"/>
                <a:gd name="connsiteY31" fmla="*/ 0 h 2217998"/>
                <a:gd name="connsiteX0" fmla="*/ 323850 w 3152217"/>
                <a:gd name="connsiteY0" fmla="*/ 0 h 2217998"/>
                <a:gd name="connsiteX1" fmla="*/ 95250 w 3152217"/>
                <a:gd name="connsiteY1" fmla="*/ 209550 h 2217998"/>
                <a:gd name="connsiteX2" fmla="*/ 1352550 w 3152217"/>
                <a:gd name="connsiteY2" fmla="*/ 85725 h 2217998"/>
                <a:gd name="connsiteX3" fmla="*/ 2314575 w 3152217"/>
                <a:gd name="connsiteY3" fmla="*/ 285750 h 2217998"/>
                <a:gd name="connsiteX4" fmla="*/ 2724150 w 3152217"/>
                <a:gd name="connsiteY4" fmla="*/ 781050 h 2217998"/>
                <a:gd name="connsiteX5" fmla="*/ 3152217 w 3152217"/>
                <a:gd name="connsiteY5" fmla="*/ 1217685 h 2217998"/>
                <a:gd name="connsiteX6" fmla="*/ 3152217 w 3152217"/>
                <a:gd name="connsiteY6" fmla="*/ 1429902 h 2217998"/>
                <a:gd name="connsiteX7" fmla="*/ 2940000 w 3152217"/>
                <a:gd name="connsiteY7" fmla="*/ 1429902 h 2217998"/>
                <a:gd name="connsiteX8" fmla="*/ 2539107 w 3152217"/>
                <a:gd name="connsiteY8" fmla="*/ 1029008 h 2217998"/>
                <a:gd name="connsiteX9" fmla="*/ 2474399 w 3152217"/>
                <a:gd name="connsiteY9" fmla="*/ 1115717 h 2217998"/>
                <a:gd name="connsiteX10" fmla="*/ 2907621 w 3152217"/>
                <a:gd name="connsiteY10" fmla="*/ 1548940 h 2217998"/>
                <a:gd name="connsiteX11" fmla="*/ 2907621 w 3152217"/>
                <a:gd name="connsiteY11" fmla="*/ 1761157 h 2217998"/>
                <a:gd name="connsiteX12" fmla="*/ 2695404 w 3152217"/>
                <a:gd name="connsiteY12" fmla="*/ 1761157 h 2217998"/>
                <a:gd name="connsiteX13" fmla="*/ 2293017 w 3152217"/>
                <a:gd name="connsiteY13" fmla="*/ 1358769 h 2217998"/>
                <a:gd name="connsiteX14" fmla="*/ 2228234 w 3152217"/>
                <a:gd name="connsiteY14" fmla="*/ 1445578 h 2217998"/>
                <a:gd name="connsiteX15" fmla="*/ 2648161 w 3152217"/>
                <a:gd name="connsiteY15" fmla="*/ 1865505 h 2217998"/>
                <a:gd name="connsiteX16" fmla="*/ 2648161 w 3152217"/>
                <a:gd name="connsiteY16" fmla="*/ 2077722 h 2217998"/>
                <a:gd name="connsiteX17" fmla="*/ 2435944 w 3152217"/>
                <a:gd name="connsiteY17" fmla="*/ 2077722 h 2217998"/>
                <a:gd name="connsiteX18" fmla="*/ 2046853 w 3152217"/>
                <a:gd name="connsiteY18" fmla="*/ 1688629 h 2217998"/>
                <a:gd name="connsiteX19" fmla="*/ 1987859 w 3152217"/>
                <a:gd name="connsiteY19" fmla="*/ 1774879 h 2217998"/>
                <a:gd name="connsiteX20" fmla="*/ 2218760 w 3152217"/>
                <a:gd name="connsiteY20" fmla="*/ 2005781 h 2217998"/>
                <a:gd name="connsiteX21" fmla="*/ 2218760 w 3152217"/>
                <a:gd name="connsiteY21" fmla="*/ 2217998 h 2217998"/>
                <a:gd name="connsiteX22" fmla="*/ 2006543 w 3152217"/>
                <a:gd name="connsiteY22" fmla="*/ 2217998 h 2217998"/>
                <a:gd name="connsiteX23" fmla="*/ 1798691 w 3152217"/>
                <a:gd name="connsiteY23" fmla="*/ 2010144 h 2217998"/>
                <a:gd name="connsiteX24" fmla="*/ 1775643 w 3152217"/>
                <a:gd name="connsiteY24" fmla="*/ 1987096 h 2217998"/>
                <a:gd name="connsiteX25" fmla="*/ 1842458 w 3152217"/>
                <a:gd name="connsiteY25" fmla="*/ 1897840 h 2217998"/>
                <a:gd name="connsiteX26" fmla="*/ 1533525 w 3152217"/>
                <a:gd name="connsiteY26" fmla="*/ 1485900 h 2217998"/>
                <a:gd name="connsiteX27" fmla="*/ 1219200 w 3152217"/>
                <a:gd name="connsiteY27" fmla="*/ 1181100 h 2217998"/>
                <a:gd name="connsiteX28" fmla="*/ 571500 w 3152217"/>
                <a:gd name="connsiteY28" fmla="*/ 1295400 h 2217998"/>
                <a:gd name="connsiteX29" fmla="*/ 0 w 3152217"/>
                <a:gd name="connsiteY29" fmla="*/ 1266825 h 2217998"/>
                <a:gd name="connsiteX30" fmla="*/ 9525 w 3152217"/>
                <a:gd name="connsiteY30" fmla="*/ 28575 h 2217998"/>
                <a:gd name="connsiteX31" fmla="*/ 323850 w 3152217"/>
                <a:gd name="connsiteY31" fmla="*/ 0 h 2217998"/>
                <a:gd name="connsiteX0" fmla="*/ 323850 w 3152217"/>
                <a:gd name="connsiteY0" fmla="*/ 0 h 2217998"/>
                <a:gd name="connsiteX1" fmla="*/ 95250 w 3152217"/>
                <a:gd name="connsiteY1" fmla="*/ 209550 h 2217998"/>
                <a:gd name="connsiteX2" fmla="*/ 1352550 w 3152217"/>
                <a:gd name="connsiteY2" fmla="*/ 85725 h 2217998"/>
                <a:gd name="connsiteX3" fmla="*/ 2314575 w 3152217"/>
                <a:gd name="connsiteY3" fmla="*/ 285750 h 2217998"/>
                <a:gd name="connsiteX4" fmla="*/ 2724150 w 3152217"/>
                <a:gd name="connsiteY4" fmla="*/ 781050 h 2217998"/>
                <a:gd name="connsiteX5" fmla="*/ 3152217 w 3152217"/>
                <a:gd name="connsiteY5" fmla="*/ 1217685 h 2217998"/>
                <a:gd name="connsiteX6" fmla="*/ 3152217 w 3152217"/>
                <a:gd name="connsiteY6" fmla="*/ 1429902 h 2217998"/>
                <a:gd name="connsiteX7" fmla="*/ 2940000 w 3152217"/>
                <a:gd name="connsiteY7" fmla="*/ 1429902 h 2217998"/>
                <a:gd name="connsiteX8" fmla="*/ 2539107 w 3152217"/>
                <a:gd name="connsiteY8" fmla="*/ 1029008 h 2217998"/>
                <a:gd name="connsiteX9" fmla="*/ 2474399 w 3152217"/>
                <a:gd name="connsiteY9" fmla="*/ 1115717 h 2217998"/>
                <a:gd name="connsiteX10" fmla="*/ 2907621 w 3152217"/>
                <a:gd name="connsiteY10" fmla="*/ 1548940 h 2217998"/>
                <a:gd name="connsiteX11" fmla="*/ 2907621 w 3152217"/>
                <a:gd name="connsiteY11" fmla="*/ 1761157 h 2217998"/>
                <a:gd name="connsiteX12" fmla="*/ 2695404 w 3152217"/>
                <a:gd name="connsiteY12" fmla="*/ 1761157 h 2217998"/>
                <a:gd name="connsiteX13" fmla="*/ 2293017 w 3152217"/>
                <a:gd name="connsiteY13" fmla="*/ 1358769 h 2217998"/>
                <a:gd name="connsiteX14" fmla="*/ 2228234 w 3152217"/>
                <a:gd name="connsiteY14" fmla="*/ 1445578 h 2217998"/>
                <a:gd name="connsiteX15" fmla="*/ 2648161 w 3152217"/>
                <a:gd name="connsiteY15" fmla="*/ 1865505 h 2217998"/>
                <a:gd name="connsiteX16" fmla="*/ 2648161 w 3152217"/>
                <a:gd name="connsiteY16" fmla="*/ 2077722 h 2217998"/>
                <a:gd name="connsiteX17" fmla="*/ 2435944 w 3152217"/>
                <a:gd name="connsiteY17" fmla="*/ 2077722 h 2217998"/>
                <a:gd name="connsiteX18" fmla="*/ 2046853 w 3152217"/>
                <a:gd name="connsiteY18" fmla="*/ 1688629 h 2217998"/>
                <a:gd name="connsiteX19" fmla="*/ 1987859 w 3152217"/>
                <a:gd name="connsiteY19" fmla="*/ 1774879 h 2217998"/>
                <a:gd name="connsiteX20" fmla="*/ 2218760 w 3152217"/>
                <a:gd name="connsiteY20" fmla="*/ 2005781 h 2217998"/>
                <a:gd name="connsiteX21" fmla="*/ 2218760 w 3152217"/>
                <a:gd name="connsiteY21" fmla="*/ 2217998 h 2217998"/>
                <a:gd name="connsiteX22" fmla="*/ 2006543 w 3152217"/>
                <a:gd name="connsiteY22" fmla="*/ 2217998 h 2217998"/>
                <a:gd name="connsiteX23" fmla="*/ 1798691 w 3152217"/>
                <a:gd name="connsiteY23" fmla="*/ 2010144 h 2217998"/>
                <a:gd name="connsiteX24" fmla="*/ 1775643 w 3152217"/>
                <a:gd name="connsiteY24" fmla="*/ 1987096 h 2217998"/>
                <a:gd name="connsiteX25" fmla="*/ 1842458 w 3152217"/>
                <a:gd name="connsiteY25" fmla="*/ 1897840 h 2217998"/>
                <a:gd name="connsiteX26" fmla="*/ 1533525 w 3152217"/>
                <a:gd name="connsiteY26" fmla="*/ 1485900 h 2217998"/>
                <a:gd name="connsiteX27" fmla="*/ 1219200 w 3152217"/>
                <a:gd name="connsiteY27" fmla="*/ 1181100 h 2217998"/>
                <a:gd name="connsiteX28" fmla="*/ 571500 w 3152217"/>
                <a:gd name="connsiteY28" fmla="*/ 1295400 h 2217998"/>
                <a:gd name="connsiteX29" fmla="*/ 0 w 3152217"/>
                <a:gd name="connsiteY29" fmla="*/ 1266825 h 2217998"/>
                <a:gd name="connsiteX30" fmla="*/ 9525 w 3152217"/>
                <a:gd name="connsiteY30" fmla="*/ 28575 h 2217998"/>
                <a:gd name="connsiteX31" fmla="*/ 323850 w 3152217"/>
                <a:gd name="connsiteY31" fmla="*/ 0 h 2217998"/>
                <a:gd name="connsiteX0" fmla="*/ 361950 w 3152217"/>
                <a:gd name="connsiteY0" fmla="*/ 0 h 2256098"/>
                <a:gd name="connsiteX1" fmla="*/ 95250 w 3152217"/>
                <a:gd name="connsiteY1" fmla="*/ 247650 h 2256098"/>
                <a:gd name="connsiteX2" fmla="*/ 1352550 w 3152217"/>
                <a:gd name="connsiteY2" fmla="*/ 123825 h 2256098"/>
                <a:gd name="connsiteX3" fmla="*/ 2314575 w 3152217"/>
                <a:gd name="connsiteY3" fmla="*/ 323850 h 2256098"/>
                <a:gd name="connsiteX4" fmla="*/ 2724150 w 3152217"/>
                <a:gd name="connsiteY4" fmla="*/ 819150 h 2256098"/>
                <a:gd name="connsiteX5" fmla="*/ 3152217 w 3152217"/>
                <a:gd name="connsiteY5" fmla="*/ 1255785 h 2256098"/>
                <a:gd name="connsiteX6" fmla="*/ 3152217 w 3152217"/>
                <a:gd name="connsiteY6" fmla="*/ 1468002 h 2256098"/>
                <a:gd name="connsiteX7" fmla="*/ 2940000 w 3152217"/>
                <a:gd name="connsiteY7" fmla="*/ 1468002 h 2256098"/>
                <a:gd name="connsiteX8" fmla="*/ 2539107 w 3152217"/>
                <a:gd name="connsiteY8" fmla="*/ 1067108 h 2256098"/>
                <a:gd name="connsiteX9" fmla="*/ 2474399 w 3152217"/>
                <a:gd name="connsiteY9" fmla="*/ 1153817 h 2256098"/>
                <a:gd name="connsiteX10" fmla="*/ 2907621 w 3152217"/>
                <a:gd name="connsiteY10" fmla="*/ 1587040 h 2256098"/>
                <a:gd name="connsiteX11" fmla="*/ 2907621 w 3152217"/>
                <a:gd name="connsiteY11" fmla="*/ 1799257 h 2256098"/>
                <a:gd name="connsiteX12" fmla="*/ 2695404 w 3152217"/>
                <a:gd name="connsiteY12" fmla="*/ 1799257 h 2256098"/>
                <a:gd name="connsiteX13" fmla="*/ 2293017 w 3152217"/>
                <a:gd name="connsiteY13" fmla="*/ 1396869 h 2256098"/>
                <a:gd name="connsiteX14" fmla="*/ 2228234 w 3152217"/>
                <a:gd name="connsiteY14" fmla="*/ 1483678 h 2256098"/>
                <a:gd name="connsiteX15" fmla="*/ 2648161 w 3152217"/>
                <a:gd name="connsiteY15" fmla="*/ 1903605 h 2256098"/>
                <a:gd name="connsiteX16" fmla="*/ 2648161 w 3152217"/>
                <a:gd name="connsiteY16" fmla="*/ 2115822 h 2256098"/>
                <a:gd name="connsiteX17" fmla="*/ 2435944 w 3152217"/>
                <a:gd name="connsiteY17" fmla="*/ 2115822 h 2256098"/>
                <a:gd name="connsiteX18" fmla="*/ 2046853 w 3152217"/>
                <a:gd name="connsiteY18" fmla="*/ 1726729 h 2256098"/>
                <a:gd name="connsiteX19" fmla="*/ 1987859 w 3152217"/>
                <a:gd name="connsiteY19" fmla="*/ 1812979 h 2256098"/>
                <a:gd name="connsiteX20" fmla="*/ 2218760 w 3152217"/>
                <a:gd name="connsiteY20" fmla="*/ 2043881 h 2256098"/>
                <a:gd name="connsiteX21" fmla="*/ 2218760 w 3152217"/>
                <a:gd name="connsiteY21" fmla="*/ 2256098 h 2256098"/>
                <a:gd name="connsiteX22" fmla="*/ 2006543 w 3152217"/>
                <a:gd name="connsiteY22" fmla="*/ 2256098 h 2256098"/>
                <a:gd name="connsiteX23" fmla="*/ 1798691 w 3152217"/>
                <a:gd name="connsiteY23" fmla="*/ 2048244 h 2256098"/>
                <a:gd name="connsiteX24" fmla="*/ 1775643 w 3152217"/>
                <a:gd name="connsiteY24" fmla="*/ 2025196 h 2256098"/>
                <a:gd name="connsiteX25" fmla="*/ 1842458 w 3152217"/>
                <a:gd name="connsiteY25" fmla="*/ 1935940 h 2256098"/>
                <a:gd name="connsiteX26" fmla="*/ 1533525 w 3152217"/>
                <a:gd name="connsiteY26" fmla="*/ 1524000 h 2256098"/>
                <a:gd name="connsiteX27" fmla="*/ 1219200 w 3152217"/>
                <a:gd name="connsiteY27" fmla="*/ 1219200 h 2256098"/>
                <a:gd name="connsiteX28" fmla="*/ 571500 w 3152217"/>
                <a:gd name="connsiteY28" fmla="*/ 1333500 h 2256098"/>
                <a:gd name="connsiteX29" fmla="*/ 0 w 3152217"/>
                <a:gd name="connsiteY29" fmla="*/ 1304925 h 2256098"/>
                <a:gd name="connsiteX30" fmla="*/ 9525 w 3152217"/>
                <a:gd name="connsiteY30" fmla="*/ 66675 h 2256098"/>
                <a:gd name="connsiteX31" fmla="*/ 361950 w 3152217"/>
                <a:gd name="connsiteY31" fmla="*/ 0 h 2256098"/>
                <a:gd name="connsiteX0" fmla="*/ 361950 w 3152217"/>
                <a:gd name="connsiteY0" fmla="*/ 9525 h 2265623"/>
                <a:gd name="connsiteX1" fmla="*/ 95250 w 3152217"/>
                <a:gd name="connsiteY1" fmla="*/ 257175 h 2265623"/>
                <a:gd name="connsiteX2" fmla="*/ 1352550 w 3152217"/>
                <a:gd name="connsiteY2" fmla="*/ 133350 h 2265623"/>
                <a:gd name="connsiteX3" fmla="*/ 2314575 w 3152217"/>
                <a:gd name="connsiteY3" fmla="*/ 333375 h 2265623"/>
                <a:gd name="connsiteX4" fmla="*/ 2724150 w 3152217"/>
                <a:gd name="connsiteY4" fmla="*/ 828675 h 2265623"/>
                <a:gd name="connsiteX5" fmla="*/ 3152217 w 3152217"/>
                <a:gd name="connsiteY5" fmla="*/ 1265310 h 2265623"/>
                <a:gd name="connsiteX6" fmla="*/ 3152217 w 3152217"/>
                <a:gd name="connsiteY6" fmla="*/ 1477527 h 2265623"/>
                <a:gd name="connsiteX7" fmla="*/ 2940000 w 3152217"/>
                <a:gd name="connsiteY7" fmla="*/ 1477527 h 2265623"/>
                <a:gd name="connsiteX8" fmla="*/ 2539107 w 3152217"/>
                <a:gd name="connsiteY8" fmla="*/ 1076633 h 2265623"/>
                <a:gd name="connsiteX9" fmla="*/ 2474399 w 3152217"/>
                <a:gd name="connsiteY9" fmla="*/ 1163342 h 2265623"/>
                <a:gd name="connsiteX10" fmla="*/ 2907621 w 3152217"/>
                <a:gd name="connsiteY10" fmla="*/ 1596565 h 2265623"/>
                <a:gd name="connsiteX11" fmla="*/ 2907621 w 3152217"/>
                <a:gd name="connsiteY11" fmla="*/ 1808782 h 2265623"/>
                <a:gd name="connsiteX12" fmla="*/ 2695404 w 3152217"/>
                <a:gd name="connsiteY12" fmla="*/ 1808782 h 2265623"/>
                <a:gd name="connsiteX13" fmla="*/ 2293017 w 3152217"/>
                <a:gd name="connsiteY13" fmla="*/ 1406394 h 2265623"/>
                <a:gd name="connsiteX14" fmla="*/ 2228234 w 3152217"/>
                <a:gd name="connsiteY14" fmla="*/ 1493203 h 2265623"/>
                <a:gd name="connsiteX15" fmla="*/ 2648161 w 3152217"/>
                <a:gd name="connsiteY15" fmla="*/ 1913130 h 2265623"/>
                <a:gd name="connsiteX16" fmla="*/ 2648161 w 3152217"/>
                <a:gd name="connsiteY16" fmla="*/ 2125347 h 2265623"/>
                <a:gd name="connsiteX17" fmla="*/ 2435944 w 3152217"/>
                <a:gd name="connsiteY17" fmla="*/ 2125347 h 2265623"/>
                <a:gd name="connsiteX18" fmla="*/ 2046853 w 3152217"/>
                <a:gd name="connsiteY18" fmla="*/ 1736254 h 2265623"/>
                <a:gd name="connsiteX19" fmla="*/ 1987859 w 3152217"/>
                <a:gd name="connsiteY19" fmla="*/ 1822504 h 2265623"/>
                <a:gd name="connsiteX20" fmla="*/ 2218760 w 3152217"/>
                <a:gd name="connsiteY20" fmla="*/ 2053406 h 2265623"/>
                <a:gd name="connsiteX21" fmla="*/ 2218760 w 3152217"/>
                <a:gd name="connsiteY21" fmla="*/ 2265623 h 2265623"/>
                <a:gd name="connsiteX22" fmla="*/ 2006543 w 3152217"/>
                <a:gd name="connsiteY22" fmla="*/ 2265623 h 2265623"/>
                <a:gd name="connsiteX23" fmla="*/ 1798691 w 3152217"/>
                <a:gd name="connsiteY23" fmla="*/ 2057769 h 2265623"/>
                <a:gd name="connsiteX24" fmla="*/ 1775643 w 3152217"/>
                <a:gd name="connsiteY24" fmla="*/ 2034721 h 2265623"/>
                <a:gd name="connsiteX25" fmla="*/ 1842458 w 3152217"/>
                <a:gd name="connsiteY25" fmla="*/ 1945465 h 2265623"/>
                <a:gd name="connsiteX26" fmla="*/ 1533525 w 3152217"/>
                <a:gd name="connsiteY26" fmla="*/ 1533525 h 2265623"/>
                <a:gd name="connsiteX27" fmla="*/ 1219200 w 3152217"/>
                <a:gd name="connsiteY27" fmla="*/ 1228725 h 2265623"/>
                <a:gd name="connsiteX28" fmla="*/ 571500 w 3152217"/>
                <a:gd name="connsiteY28" fmla="*/ 1343025 h 2265623"/>
                <a:gd name="connsiteX29" fmla="*/ 0 w 3152217"/>
                <a:gd name="connsiteY29" fmla="*/ 1314450 h 2265623"/>
                <a:gd name="connsiteX30" fmla="*/ 0 w 3152217"/>
                <a:gd name="connsiteY30" fmla="*/ 0 h 2265623"/>
                <a:gd name="connsiteX31" fmla="*/ 361950 w 3152217"/>
                <a:gd name="connsiteY31" fmla="*/ 9525 h 2265623"/>
                <a:gd name="connsiteX0" fmla="*/ 409575 w 3152217"/>
                <a:gd name="connsiteY0" fmla="*/ 9525 h 2265623"/>
                <a:gd name="connsiteX1" fmla="*/ 95250 w 3152217"/>
                <a:gd name="connsiteY1" fmla="*/ 257175 h 2265623"/>
                <a:gd name="connsiteX2" fmla="*/ 1352550 w 3152217"/>
                <a:gd name="connsiteY2" fmla="*/ 133350 h 2265623"/>
                <a:gd name="connsiteX3" fmla="*/ 2314575 w 3152217"/>
                <a:gd name="connsiteY3" fmla="*/ 333375 h 2265623"/>
                <a:gd name="connsiteX4" fmla="*/ 2724150 w 3152217"/>
                <a:gd name="connsiteY4" fmla="*/ 828675 h 2265623"/>
                <a:gd name="connsiteX5" fmla="*/ 3152217 w 3152217"/>
                <a:gd name="connsiteY5" fmla="*/ 1265310 h 2265623"/>
                <a:gd name="connsiteX6" fmla="*/ 3152217 w 3152217"/>
                <a:gd name="connsiteY6" fmla="*/ 1477527 h 2265623"/>
                <a:gd name="connsiteX7" fmla="*/ 2940000 w 3152217"/>
                <a:gd name="connsiteY7" fmla="*/ 1477527 h 2265623"/>
                <a:gd name="connsiteX8" fmla="*/ 2539107 w 3152217"/>
                <a:gd name="connsiteY8" fmla="*/ 1076633 h 2265623"/>
                <a:gd name="connsiteX9" fmla="*/ 2474399 w 3152217"/>
                <a:gd name="connsiteY9" fmla="*/ 1163342 h 2265623"/>
                <a:gd name="connsiteX10" fmla="*/ 2907621 w 3152217"/>
                <a:gd name="connsiteY10" fmla="*/ 1596565 h 2265623"/>
                <a:gd name="connsiteX11" fmla="*/ 2907621 w 3152217"/>
                <a:gd name="connsiteY11" fmla="*/ 1808782 h 2265623"/>
                <a:gd name="connsiteX12" fmla="*/ 2695404 w 3152217"/>
                <a:gd name="connsiteY12" fmla="*/ 1808782 h 2265623"/>
                <a:gd name="connsiteX13" fmla="*/ 2293017 w 3152217"/>
                <a:gd name="connsiteY13" fmla="*/ 1406394 h 2265623"/>
                <a:gd name="connsiteX14" fmla="*/ 2228234 w 3152217"/>
                <a:gd name="connsiteY14" fmla="*/ 1493203 h 2265623"/>
                <a:gd name="connsiteX15" fmla="*/ 2648161 w 3152217"/>
                <a:gd name="connsiteY15" fmla="*/ 1913130 h 2265623"/>
                <a:gd name="connsiteX16" fmla="*/ 2648161 w 3152217"/>
                <a:gd name="connsiteY16" fmla="*/ 2125347 h 2265623"/>
                <a:gd name="connsiteX17" fmla="*/ 2435944 w 3152217"/>
                <a:gd name="connsiteY17" fmla="*/ 2125347 h 2265623"/>
                <a:gd name="connsiteX18" fmla="*/ 2046853 w 3152217"/>
                <a:gd name="connsiteY18" fmla="*/ 1736254 h 2265623"/>
                <a:gd name="connsiteX19" fmla="*/ 1987859 w 3152217"/>
                <a:gd name="connsiteY19" fmla="*/ 1822504 h 2265623"/>
                <a:gd name="connsiteX20" fmla="*/ 2218760 w 3152217"/>
                <a:gd name="connsiteY20" fmla="*/ 2053406 h 2265623"/>
                <a:gd name="connsiteX21" fmla="*/ 2218760 w 3152217"/>
                <a:gd name="connsiteY21" fmla="*/ 2265623 h 2265623"/>
                <a:gd name="connsiteX22" fmla="*/ 2006543 w 3152217"/>
                <a:gd name="connsiteY22" fmla="*/ 2265623 h 2265623"/>
                <a:gd name="connsiteX23" fmla="*/ 1798691 w 3152217"/>
                <a:gd name="connsiteY23" fmla="*/ 2057769 h 2265623"/>
                <a:gd name="connsiteX24" fmla="*/ 1775643 w 3152217"/>
                <a:gd name="connsiteY24" fmla="*/ 2034721 h 2265623"/>
                <a:gd name="connsiteX25" fmla="*/ 1842458 w 3152217"/>
                <a:gd name="connsiteY25" fmla="*/ 1945465 h 2265623"/>
                <a:gd name="connsiteX26" fmla="*/ 1533525 w 3152217"/>
                <a:gd name="connsiteY26" fmla="*/ 1533525 h 2265623"/>
                <a:gd name="connsiteX27" fmla="*/ 1219200 w 3152217"/>
                <a:gd name="connsiteY27" fmla="*/ 1228725 h 2265623"/>
                <a:gd name="connsiteX28" fmla="*/ 571500 w 3152217"/>
                <a:gd name="connsiteY28" fmla="*/ 1343025 h 2265623"/>
                <a:gd name="connsiteX29" fmla="*/ 0 w 3152217"/>
                <a:gd name="connsiteY29" fmla="*/ 1314450 h 2265623"/>
                <a:gd name="connsiteX30" fmla="*/ 0 w 3152217"/>
                <a:gd name="connsiteY30" fmla="*/ 0 h 2265623"/>
                <a:gd name="connsiteX31" fmla="*/ 409575 w 3152217"/>
                <a:gd name="connsiteY31" fmla="*/ 9525 h 2265623"/>
                <a:gd name="connsiteX0" fmla="*/ 390525 w 3152217"/>
                <a:gd name="connsiteY0" fmla="*/ 9525 h 2265623"/>
                <a:gd name="connsiteX1" fmla="*/ 95250 w 3152217"/>
                <a:gd name="connsiteY1" fmla="*/ 257175 h 2265623"/>
                <a:gd name="connsiteX2" fmla="*/ 1352550 w 3152217"/>
                <a:gd name="connsiteY2" fmla="*/ 133350 h 2265623"/>
                <a:gd name="connsiteX3" fmla="*/ 2314575 w 3152217"/>
                <a:gd name="connsiteY3" fmla="*/ 333375 h 2265623"/>
                <a:gd name="connsiteX4" fmla="*/ 2724150 w 3152217"/>
                <a:gd name="connsiteY4" fmla="*/ 828675 h 2265623"/>
                <a:gd name="connsiteX5" fmla="*/ 3152217 w 3152217"/>
                <a:gd name="connsiteY5" fmla="*/ 1265310 h 2265623"/>
                <a:gd name="connsiteX6" fmla="*/ 3152217 w 3152217"/>
                <a:gd name="connsiteY6" fmla="*/ 1477527 h 2265623"/>
                <a:gd name="connsiteX7" fmla="*/ 2940000 w 3152217"/>
                <a:gd name="connsiteY7" fmla="*/ 1477527 h 2265623"/>
                <a:gd name="connsiteX8" fmla="*/ 2539107 w 3152217"/>
                <a:gd name="connsiteY8" fmla="*/ 1076633 h 2265623"/>
                <a:gd name="connsiteX9" fmla="*/ 2474399 w 3152217"/>
                <a:gd name="connsiteY9" fmla="*/ 1163342 h 2265623"/>
                <a:gd name="connsiteX10" fmla="*/ 2907621 w 3152217"/>
                <a:gd name="connsiteY10" fmla="*/ 1596565 h 2265623"/>
                <a:gd name="connsiteX11" fmla="*/ 2907621 w 3152217"/>
                <a:gd name="connsiteY11" fmla="*/ 1808782 h 2265623"/>
                <a:gd name="connsiteX12" fmla="*/ 2695404 w 3152217"/>
                <a:gd name="connsiteY12" fmla="*/ 1808782 h 2265623"/>
                <a:gd name="connsiteX13" fmla="*/ 2293017 w 3152217"/>
                <a:gd name="connsiteY13" fmla="*/ 1406394 h 2265623"/>
                <a:gd name="connsiteX14" fmla="*/ 2228234 w 3152217"/>
                <a:gd name="connsiteY14" fmla="*/ 1493203 h 2265623"/>
                <a:gd name="connsiteX15" fmla="*/ 2648161 w 3152217"/>
                <a:gd name="connsiteY15" fmla="*/ 1913130 h 2265623"/>
                <a:gd name="connsiteX16" fmla="*/ 2648161 w 3152217"/>
                <a:gd name="connsiteY16" fmla="*/ 2125347 h 2265623"/>
                <a:gd name="connsiteX17" fmla="*/ 2435944 w 3152217"/>
                <a:gd name="connsiteY17" fmla="*/ 2125347 h 2265623"/>
                <a:gd name="connsiteX18" fmla="*/ 2046853 w 3152217"/>
                <a:gd name="connsiteY18" fmla="*/ 1736254 h 2265623"/>
                <a:gd name="connsiteX19" fmla="*/ 1987859 w 3152217"/>
                <a:gd name="connsiteY19" fmla="*/ 1822504 h 2265623"/>
                <a:gd name="connsiteX20" fmla="*/ 2218760 w 3152217"/>
                <a:gd name="connsiteY20" fmla="*/ 2053406 h 2265623"/>
                <a:gd name="connsiteX21" fmla="*/ 2218760 w 3152217"/>
                <a:gd name="connsiteY21" fmla="*/ 2265623 h 2265623"/>
                <a:gd name="connsiteX22" fmla="*/ 2006543 w 3152217"/>
                <a:gd name="connsiteY22" fmla="*/ 2265623 h 2265623"/>
                <a:gd name="connsiteX23" fmla="*/ 1798691 w 3152217"/>
                <a:gd name="connsiteY23" fmla="*/ 2057769 h 2265623"/>
                <a:gd name="connsiteX24" fmla="*/ 1775643 w 3152217"/>
                <a:gd name="connsiteY24" fmla="*/ 2034721 h 2265623"/>
                <a:gd name="connsiteX25" fmla="*/ 1842458 w 3152217"/>
                <a:gd name="connsiteY25" fmla="*/ 1945465 h 2265623"/>
                <a:gd name="connsiteX26" fmla="*/ 1533525 w 3152217"/>
                <a:gd name="connsiteY26" fmla="*/ 1533525 h 2265623"/>
                <a:gd name="connsiteX27" fmla="*/ 1219200 w 3152217"/>
                <a:gd name="connsiteY27" fmla="*/ 1228725 h 2265623"/>
                <a:gd name="connsiteX28" fmla="*/ 571500 w 3152217"/>
                <a:gd name="connsiteY28" fmla="*/ 1343025 h 2265623"/>
                <a:gd name="connsiteX29" fmla="*/ 0 w 3152217"/>
                <a:gd name="connsiteY29" fmla="*/ 1314450 h 2265623"/>
                <a:gd name="connsiteX30" fmla="*/ 0 w 3152217"/>
                <a:gd name="connsiteY30" fmla="*/ 0 h 2265623"/>
                <a:gd name="connsiteX31" fmla="*/ 390525 w 3152217"/>
                <a:gd name="connsiteY31" fmla="*/ 9525 h 2265623"/>
                <a:gd name="connsiteX0" fmla="*/ 390525 w 3152217"/>
                <a:gd name="connsiteY0" fmla="*/ 24506 h 2280604"/>
                <a:gd name="connsiteX1" fmla="*/ 95250 w 3152217"/>
                <a:gd name="connsiteY1" fmla="*/ 272156 h 2280604"/>
                <a:gd name="connsiteX2" fmla="*/ 1352550 w 3152217"/>
                <a:gd name="connsiteY2" fmla="*/ 148331 h 2280604"/>
                <a:gd name="connsiteX3" fmla="*/ 2314575 w 3152217"/>
                <a:gd name="connsiteY3" fmla="*/ 348356 h 2280604"/>
                <a:gd name="connsiteX4" fmla="*/ 2724150 w 3152217"/>
                <a:gd name="connsiteY4" fmla="*/ 843656 h 2280604"/>
                <a:gd name="connsiteX5" fmla="*/ 3152217 w 3152217"/>
                <a:gd name="connsiteY5" fmla="*/ 1280291 h 2280604"/>
                <a:gd name="connsiteX6" fmla="*/ 3152217 w 3152217"/>
                <a:gd name="connsiteY6" fmla="*/ 1492508 h 2280604"/>
                <a:gd name="connsiteX7" fmla="*/ 2940000 w 3152217"/>
                <a:gd name="connsiteY7" fmla="*/ 1492508 h 2280604"/>
                <a:gd name="connsiteX8" fmla="*/ 2539107 w 3152217"/>
                <a:gd name="connsiteY8" fmla="*/ 1091614 h 2280604"/>
                <a:gd name="connsiteX9" fmla="*/ 2474399 w 3152217"/>
                <a:gd name="connsiteY9" fmla="*/ 1178323 h 2280604"/>
                <a:gd name="connsiteX10" fmla="*/ 2907621 w 3152217"/>
                <a:gd name="connsiteY10" fmla="*/ 1611546 h 2280604"/>
                <a:gd name="connsiteX11" fmla="*/ 2907621 w 3152217"/>
                <a:gd name="connsiteY11" fmla="*/ 1823763 h 2280604"/>
                <a:gd name="connsiteX12" fmla="*/ 2695404 w 3152217"/>
                <a:gd name="connsiteY12" fmla="*/ 1823763 h 2280604"/>
                <a:gd name="connsiteX13" fmla="*/ 2293017 w 3152217"/>
                <a:gd name="connsiteY13" fmla="*/ 1421375 h 2280604"/>
                <a:gd name="connsiteX14" fmla="*/ 2228234 w 3152217"/>
                <a:gd name="connsiteY14" fmla="*/ 1508184 h 2280604"/>
                <a:gd name="connsiteX15" fmla="*/ 2648161 w 3152217"/>
                <a:gd name="connsiteY15" fmla="*/ 1928111 h 2280604"/>
                <a:gd name="connsiteX16" fmla="*/ 2648161 w 3152217"/>
                <a:gd name="connsiteY16" fmla="*/ 2140328 h 2280604"/>
                <a:gd name="connsiteX17" fmla="*/ 2435944 w 3152217"/>
                <a:gd name="connsiteY17" fmla="*/ 2140328 h 2280604"/>
                <a:gd name="connsiteX18" fmla="*/ 2046853 w 3152217"/>
                <a:gd name="connsiteY18" fmla="*/ 1751235 h 2280604"/>
                <a:gd name="connsiteX19" fmla="*/ 1987859 w 3152217"/>
                <a:gd name="connsiteY19" fmla="*/ 1837485 h 2280604"/>
                <a:gd name="connsiteX20" fmla="*/ 2218760 w 3152217"/>
                <a:gd name="connsiteY20" fmla="*/ 2068387 h 2280604"/>
                <a:gd name="connsiteX21" fmla="*/ 2218760 w 3152217"/>
                <a:gd name="connsiteY21" fmla="*/ 2280604 h 2280604"/>
                <a:gd name="connsiteX22" fmla="*/ 2006543 w 3152217"/>
                <a:gd name="connsiteY22" fmla="*/ 2280604 h 2280604"/>
                <a:gd name="connsiteX23" fmla="*/ 1798691 w 3152217"/>
                <a:gd name="connsiteY23" fmla="*/ 2072750 h 2280604"/>
                <a:gd name="connsiteX24" fmla="*/ 1775643 w 3152217"/>
                <a:gd name="connsiteY24" fmla="*/ 2049702 h 2280604"/>
                <a:gd name="connsiteX25" fmla="*/ 1842458 w 3152217"/>
                <a:gd name="connsiteY25" fmla="*/ 1960446 h 2280604"/>
                <a:gd name="connsiteX26" fmla="*/ 1533525 w 3152217"/>
                <a:gd name="connsiteY26" fmla="*/ 1548506 h 2280604"/>
                <a:gd name="connsiteX27" fmla="*/ 1219200 w 3152217"/>
                <a:gd name="connsiteY27" fmla="*/ 1243706 h 2280604"/>
                <a:gd name="connsiteX28" fmla="*/ 571500 w 3152217"/>
                <a:gd name="connsiteY28" fmla="*/ 1358006 h 2280604"/>
                <a:gd name="connsiteX29" fmla="*/ 0 w 3152217"/>
                <a:gd name="connsiteY29" fmla="*/ 1329431 h 2280604"/>
                <a:gd name="connsiteX30" fmla="*/ 0 w 3152217"/>
                <a:gd name="connsiteY30" fmla="*/ 14981 h 2280604"/>
                <a:gd name="connsiteX31" fmla="*/ 390525 w 3152217"/>
                <a:gd name="connsiteY31" fmla="*/ 24506 h 2280604"/>
                <a:gd name="connsiteX0" fmla="*/ 390525 w 3152217"/>
                <a:gd name="connsiteY0" fmla="*/ 33386 h 2289484"/>
                <a:gd name="connsiteX1" fmla="*/ 95250 w 3152217"/>
                <a:gd name="connsiteY1" fmla="*/ 281036 h 2289484"/>
                <a:gd name="connsiteX2" fmla="*/ 1352550 w 3152217"/>
                <a:gd name="connsiteY2" fmla="*/ 157211 h 2289484"/>
                <a:gd name="connsiteX3" fmla="*/ 2314575 w 3152217"/>
                <a:gd name="connsiteY3" fmla="*/ 357236 h 2289484"/>
                <a:gd name="connsiteX4" fmla="*/ 2724150 w 3152217"/>
                <a:gd name="connsiteY4" fmla="*/ 852536 h 2289484"/>
                <a:gd name="connsiteX5" fmla="*/ 3152217 w 3152217"/>
                <a:gd name="connsiteY5" fmla="*/ 1289171 h 2289484"/>
                <a:gd name="connsiteX6" fmla="*/ 3152217 w 3152217"/>
                <a:gd name="connsiteY6" fmla="*/ 1501388 h 2289484"/>
                <a:gd name="connsiteX7" fmla="*/ 2940000 w 3152217"/>
                <a:gd name="connsiteY7" fmla="*/ 1501388 h 2289484"/>
                <a:gd name="connsiteX8" fmla="*/ 2539107 w 3152217"/>
                <a:gd name="connsiteY8" fmla="*/ 1100494 h 2289484"/>
                <a:gd name="connsiteX9" fmla="*/ 2474399 w 3152217"/>
                <a:gd name="connsiteY9" fmla="*/ 1187203 h 2289484"/>
                <a:gd name="connsiteX10" fmla="*/ 2907621 w 3152217"/>
                <a:gd name="connsiteY10" fmla="*/ 1620426 h 2289484"/>
                <a:gd name="connsiteX11" fmla="*/ 2907621 w 3152217"/>
                <a:gd name="connsiteY11" fmla="*/ 1832643 h 2289484"/>
                <a:gd name="connsiteX12" fmla="*/ 2695404 w 3152217"/>
                <a:gd name="connsiteY12" fmla="*/ 1832643 h 2289484"/>
                <a:gd name="connsiteX13" fmla="*/ 2293017 w 3152217"/>
                <a:gd name="connsiteY13" fmla="*/ 1430255 h 2289484"/>
                <a:gd name="connsiteX14" fmla="*/ 2228234 w 3152217"/>
                <a:gd name="connsiteY14" fmla="*/ 1517064 h 2289484"/>
                <a:gd name="connsiteX15" fmla="*/ 2648161 w 3152217"/>
                <a:gd name="connsiteY15" fmla="*/ 1936991 h 2289484"/>
                <a:gd name="connsiteX16" fmla="*/ 2648161 w 3152217"/>
                <a:gd name="connsiteY16" fmla="*/ 2149208 h 2289484"/>
                <a:gd name="connsiteX17" fmla="*/ 2435944 w 3152217"/>
                <a:gd name="connsiteY17" fmla="*/ 2149208 h 2289484"/>
                <a:gd name="connsiteX18" fmla="*/ 2046853 w 3152217"/>
                <a:gd name="connsiteY18" fmla="*/ 1760115 h 2289484"/>
                <a:gd name="connsiteX19" fmla="*/ 1987859 w 3152217"/>
                <a:gd name="connsiteY19" fmla="*/ 1846365 h 2289484"/>
                <a:gd name="connsiteX20" fmla="*/ 2218760 w 3152217"/>
                <a:gd name="connsiteY20" fmla="*/ 2077267 h 2289484"/>
                <a:gd name="connsiteX21" fmla="*/ 2218760 w 3152217"/>
                <a:gd name="connsiteY21" fmla="*/ 2289484 h 2289484"/>
                <a:gd name="connsiteX22" fmla="*/ 2006543 w 3152217"/>
                <a:gd name="connsiteY22" fmla="*/ 2289484 h 2289484"/>
                <a:gd name="connsiteX23" fmla="*/ 1798691 w 3152217"/>
                <a:gd name="connsiteY23" fmla="*/ 2081630 h 2289484"/>
                <a:gd name="connsiteX24" fmla="*/ 1775643 w 3152217"/>
                <a:gd name="connsiteY24" fmla="*/ 2058582 h 2289484"/>
                <a:gd name="connsiteX25" fmla="*/ 1842458 w 3152217"/>
                <a:gd name="connsiteY25" fmla="*/ 1969326 h 2289484"/>
                <a:gd name="connsiteX26" fmla="*/ 1533525 w 3152217"/>
                <a:gd name="connsiteY26" fmla="*/ 1557386 h 2289484"/>
                <a:gd name="connsiteX27" fmla="*/ 1219200 w 3152217"/>
                <a:gd name="connsiteY27" fmla="*/ 1252586 h 2289484"/>
                <a:gd name="connsiteX28" fmla="*/ 571500 w 3152217"/>
                <a:gd name="connsiteY28" fmla="*/ 1366886 h 2289484"/>
                <a:gd name="connsiteX29" fmla="*/ 0 w 3152217"/>
                <a:gd name="connsiteY29" fmla="*/ 1338311 h 2289484"/>
                <a:gd name="connsiteX30" fmla="*/ 0 w 3152217"/>
                <a:gd name="connsiteY30" fmla="*/ 23861 h 2289484"/>
                <a:gd name="connsiteX31" fmla="*/ 390525 w 3152217"/>
                <a:gd name="connsiteY31" fmla="*/ 33386 h 2289484"/>
                <a:gd name="connsiteX0" fmla="*/ 390525 w 3152217"/>
                <a:gd name="connsiteY0" fmla="*/ 24507 h 2280605"/>
                <a:gd name="connsiteX1" fmla="*/ 95250 w 3152217"/>
                <a:gd name="connsiteY1" fmla="*/ 272157 h 2280605"/>
                <a:gd name="connsiteX2" fmla="*/ 1352550 w 3152217"/>
                <a:gd name="connsiteY2" fmla="*/ 148332 h 2280605"/>
                <a:gd name="connsiteX3" fmla="*/ 2314575 w 3152217"/>
                <a:gd name="connsiteY3" fmla="*/ 348357 h 2280605"/>
                <a:gd name="connsiteX4" fmla="*/ 2724150 w 3152217"/>
                <a:gd name="connsiteY4" fmla="*/ 843657 h 2280605"/>
                <a:gd name="connsiteX5" fmla="*/ 3152217 w 3152217"/>
                <a:gd name="connsiteY5" fmla="*/ 1280292 h 2280605"/>
                <a:gd name="connsiteX6" fmla="*/ 3152217 w 3152217"/>
                <a:gd name="connsiteY6" fmla="*/ 1492509 h 2280605"/>
                <a:gd name="connsiteX7" fmla="*/ 2940000 w 3152217"/>
                <a:gd name="connsiteY7" fmla="*/ 1492509 h 2280605"/>
                <a:gd name="connsiteX8" fmla="*/ 2539107 w 3152217"/>
                <a:gd name="connsiteY8" fmla="*/ 1091615 h 2280605"/>
                <a:gd name="connsiteX9" fmla="*/ 2474399 w 3152217"/>
                <a:gd name="connsiteY9" fmla="*/ 1178324 h 2280605"/>
                <a:gd name="connsiteX10" fmla="*/ 2907621 w 3152217"/>
                <a:gd name="connsiteY10" fmla="*/ 1611547 h 2280605"/>
                <a:gd name="connsiteX11" fmla="*/ 2907621 w 3152217"/>
                <a:gd name="connsiteY11" fmla="*/ 1823764 h 2280605"/>
                <a:gd name="connsiteX12" fmla="*/ 2695404 w 3152217"/>
                <a:gd name="connsiteY12" fmla="*/ 1823764 h 2280605"/>
                <a:gd name="connsiteX13" fmla="*/ 2293017 w 3152217"/>
                <a:gd name="connsiteY13" fmla="*/ 1421376 h 2280605"/>
                <a:gd name="connsiteX14" fmla="*/ 2228234 w 3152217"/>
                <a:gd name="connsiteY14" fmla="*/ 1508185 h 2280605"/>
                <a:gd name="connsiteX15" fmla="*/ 2648161 w 3152217"/>
                <a:gd name="connsiteY15" fmla="*/ 1928112 h 2280605"/>
                <a:gd name="connsiteX16" fmla="*/ 2648161 w 3152217"/>
                <a:gd name="connsiteY16" fmla="*/ 2140329 h 2280605"/>
                <a:gd name="connsiteX17" fmla="*/ 2435944 w 3152217"/>
                <a:gd name="connsiteY17" fmla="*/ 2140329 h 2280605"/>
                <a:gd name="connsiteX18" fmla="*/ 2046853 w 3152217"/>
                <a:gd name="connsiteY18" fmla="*/ 1751236 h 2280605"/>
                <a:gd name="connsiteX19" fmla="*/ 1987859 w 3152217"/>
                <a:gd name="connsiteY19" fmla="*/ 1837486 h 2280605"/>
                <a:gd name="connsiteX20" fmla="*/ 2218760 w 3152217"/>
                <a:gd name="connsiteY20" fmla="*/ 2068388 h 2280605"/>
                <a:gd name="connsiteX21" fmla="*/ 2218760 w 3152217"/>
                <a:gd name="connsiteY21" fmla="*/ 2280605 h 2280605"/>
                <a:gd name="connsiteX22" fmla="*/ 2006543 w 3152217"/>
                <a:gd name="connsiteY22" fmla="*/ 2280605 h 2280605"/>
                <a:gd name="connsiteX23" fmla="*/ 1798691 w 3152217"/>
                <a:gd name="connsiteY23" fmla="*/ 2072751 h 2280605"/>
                <a:gd name="connsiteX24" fmla="*/ 1775643 w 3152217"/>
                <a:gd name="connsiteY24" fmla="*/ 2049703 h 2280605"/>
                <a:gd name="connsiteX25" fmla="*/ 1842458 w 3152217"/>
                <a:gd name="connsiteY25" fmla="*/ 1960447 h 2280605"/>
                <a:gd name="connsiteX26" fmla="*/ 1533525 w 3152217"/>
                <a:gd name="connsiteY26" fmla="*/ 1548507 h 2280605"/>
                <a:gd name="connsiteX27" fmla="*/ 1219200 w 3152217"/>
                <a:gd name="connsiteY27" fmla="*/ 1243707 h 2280605"/>
                <a:gd name="connsiteX28" fmla="*/ 571500 w 3152217"/>
                <a:gd name="connsiteY28" fmla="*/ 1358007 h 2280605"/>
                <a:gd name="connsiteX29" fmla="*/ 0 w 3152217"/>
                <a:gd name="connsiteY29" fmla="*/ 1329432 h 2280605"/>
                <a:gd name="connsiteX30" fmla="*/ 0 w 3152217"/>
                <a:gd name="connsiteY30" fmla="*/ 14982 h 2280605"/>
                <a:gd name="connsiteX31" fmla="*/ 390525 w 3152217"/>
                <a:gd name="connsiteY31" fmla="*/ 24507 h 2280605"/>
                <a:gd name="connsiteX0" fmla="*/ 390525 w 3152217"/>
                <a:gd name="connsiteY0" fmla="*/ 9525 h 2265623"/>
                <a:gd name="connsiteX1" fmla="*/ 95250 w 3152217"/>
                <a:gd name="connsiteY1" fmla="*/ 257175 h 2265623"/>
                <a:gd name="connsiteX2" fmla="*/ 1352550 w 3152217"/>
                <a:gd name="connsiteY2" fmla="*/ 133350 h 2265623"/>
                <a:gd name="connsiteX3" fmla="*/ 2314575 w 3152217"/>
                <a:gd name="connsiteY3" fmla="*/ 333375 h 2265623"/>
                <a:gd name="connsiteX4" fmla="*/ 2724150 w 3152217"/>
                <a:gd name="connsiteY4" fmla="*/ 828675 h 2265623"/>
                <a:gd name="connsiteX5" fmla="*/ 3152217 w 3152217"/>
                <a:gd name="connsiteY5" fmla="*/ 1265310 h 2265623"/>
                <a:gd name="connsiteX6" fmla="*/ 3152217 w 3152217"/>
                <a:gd name="connsiteY6" fmla="*/ 1477527 h 2265623"/>
                <a:gd name="connsiteX7" fmla="*/ 2940000 w 3152217"/>
                <a:gd name="connsiteY7" fmla="*/ 1477527 h 2265623"/>
                <a:gd name="connsiteX8" fmla="*/ 2539107 w 3152217"/>
                <a:gd name="connsiteY8" fmla="*/ 1076633 h 2265623"/>
                <a:gd name="connsiteX9" fmla="*/ 2474399 w 3152217"/>
                <a:gd name="connsiteY9" fmla="*/ 1163342 h 2265623"/>
                <a:gd name="connsiteX10" fmla="*/ 2907621 w 3152217"/>
                <a:gd name="connsiteY10" fmla="*/ 1596565 h 2265623"/>
                <a:gd name="connsiteX11" fmla="*/ 2907621 w 3152217"/>
                <a:gd name="connsiteY11" fmla="*/ 1808782 h 2265623"/>
                <a:gd name="connsiteX12" fmla="*/ 2695404 w 3152217"/>
                <a:gd name="connsiteY12" fmla="*/ 1808782 h 2265623"/>
                <a:gd name="connsiteX13" fmla="*/ 2293017 w 3152217"/>
                <a:gd name="connsiteY13" fmla="*/ 1406394 h 2265623"/>
                <a:gd name="connsiteX14" fmla="*/ 2228234 w 3152217"/>
                <a:gd name="connsiteY14" fmla="*/ 1493203 h 2265623"/>
                <a:gd name="connsiteX15" fmla="*/ 2648161 w 3152217"/>
                <a:gd name="connsiteY15" fmla="*/ 1913130 h 2265623"/>
                <a:gd name="connsiteX16" fmla="*/ 2648161 w 3152217"/>
                <a:gd name="connsiteY16" fmla="*/ 2125347 h 2265623"/>
                <a:gd name="connsiteX17" fmla="*/ 2435944 w 3152217"/>
                <a:gd name="connsiteY17" fmla="*/ 2125347 h 2265623"/>
                <a:gd name="connsiteX18" fmla="*/ 2046853 w 3152217"/>
                <a:gd name="connsiteY18" fmla="*/ 1736254 h 2265623"/>
                <a:gd name="connsiteX19" fmla="*/ 1987859 w 3152217"/>
                <a:gd name="connsiteY19" fmla="*/ 1822504 h 2265623"/>
                <a:gd name="connsiteX20" fmla="*/ 2218760 w 3152217"/>
                <a:gd name="connsiteY20" fmla="*/ 2053406 h 2265623"/>
                <a:gd name="connsiteX21" fmla="*/ 2218760 w 3152217"/>
                <a:gd name="connsiteY21" fmla="*/ 2265623 h 2265623"/>
                <a:gd name="connsiteX22" fmla="*/ 2006543 w 3152217"/>
                <a:gd name="connsiteY22" fmla="*/ 2265623 h 2265623"/>
                <a:gd name="connsiteX23" fmla="*/ 1798691 w 3152217"/>
                <a:gd name="connsiteY23" fmla="*/ 2057769 h 2265623"/>
                <a:gd name="connsiteX24" fmla="*/ 1775643 w 3152217"/>
                <a:gd name="connsiteY24" fmla="*/ 2034721 h 2265623"/>
                <a:gd name="connsiteX25" fmla="*/ 1842458 w 3152217"/>
                <a:gd name="connsiteY25" fmla="*/ 1945465 h 2265623"/>
                <a:gd name="connsiteX26" fmla="*/ 1533525 w 3152217"/>
                <a:gd name="connsiteY26" fmla="*/ 1533525 h 2265623"/>
                <a:gd name="connsiteX27" fmla="*/ 1219200 w 3152217"/>
                <a:gd name="connsiteY27" fmla="*/ 1228725 h 2265623"/>
                <a:gd name="connsiteX28" fmla="*/ 571500 w 3152217"/>
                <a:gd name="connsiteY28" fmla="*/ 1343025 h 2265623"/>
                <a:gd name="connsiteX29" fmla="*/ 0 w 3152217"/>
                <a:gd name="connsiteY29" fmla="*/ 1314450 h 2265623"/>
                <a:gd name="connsiteX30" fmla="*/ 0 w 3152217"/>
                <a:gd name="connsiteY30" fmla="*/ 0 h 2265623"/>
                <a:gd name="connsiteX31" fmla="*/ 390525 w 3152217"/>
                <a:gd name="connsiteY31" fmla="*/ 9525 h 2265623"/>
                <a:gd name="connsiteX0" fmla="*/ 390525 w 3152217"/>
                <a:gd name="connsiteY0" fmla="*/ 9525 h 2265623"/>
                <a:gd name="connsiteX1" fmla="*/ 95250 w 3152217"/>
                <a:gd name="connsiteY1" fmla="*/ 257175 h 2265623"/>
                <a:gd name="connsiteX2" fmla="*/ 1352550 w 3152217"/>
                <a:gd name="connsiteY2" fmla="*/ 133350 h 2265623"/>
                <a:gd name="connsiteX3" fmla="*/ 2314575 w 3152217"/>
                <a:gd name="connsiteY3" fmla="*/ 333375 h 2265623"/>
                <a:gd name="connsiteX4" fmla="*/ 2724150 w 3152217"/>
                <a:gd name="connsiteY4" fmla="*/ 828675 h 2265623"/>
                <a:gd name="connsiteX5" fmla="*/ 3152217 w 3152217"/>
                <a:gd name="connsiteY5" fmla="*/ 1265310 h 2265623"/>
                <a:gd name="connsiteX6" fmla="*/ 3152217 w 3152217"/>
                <a:gd name="connsiteY6" fmla="*/ 1477527 h 2265623"/>
                <a:gd name="connsiteX7" fmla="*/ 2940000 w 3152217"/>
                <a:gd name="connsiteY7" fmla="*/ 1477527 h 2265623"/>
                <a:gd name="connsiteX8" fmla="*/ 2539107 w 3152217"/>
                <a:gd name="connsiteY8" fmla="*/ 1076633 h 2265623"/>
                <a:gd name="connsiteX9" fmla="*/ 2474399 w 3152217"/>
                <a:gd name="connsiteY9" fmla="*/ 1163342 h 2265623"/>
                <a:gd name="connsiteX10" fmla="*/ 2907621 w 3152217"/>
                <a:gd name="connsiteY10" fmla="*/ 1596565 h 2265623"/>
                <a:gd name="connsiteX11" fmla="*/ 2907621 w 3152217"/>
                <a:gd name="connsiteY11" fmla="*/ 1808782 h 2265623"/>
                <a:gd name="connsiteX12" fmla="*/ 2695404 w 3152217"/>
                <a:gd name="connsiteY12" fmla="*/ 1808782 h 2265623"/>
                <a:gd name="connsiteX13" fmla="*/ 2293017 w 3152217"/>
                <a:gd name="connsiteY13" fmla="*/ 1406394 h 2265623"/>
                <a:gd name="connsiteX14" fmla="*/ 2228234 w 3152217"/>
                <a:gd name="connsiteY14" fmla="*/ 1493203 h 2265623"/>
                <a:gd name="connsiteX15" fmla="*/ 2648161 w 3152217"/>
                <a:gd name="connsiteY15" fmla="*/ 1913130 h 2265623"/>
                <a:gd name="connsiteX16" fmla="*/ 2648161 w 3152217"/>
                <a:gd name="connsiteY16" fmla="*/ 2125347 h 2265623"/>
                <a:gd name="connsiteX17" fmla="*/ 2435944 w 3152217"/>
                <a:gd name="connsiteY17" fmla="*/ 2125347 h 2265623"/>
                <a:gd name="connsiteX18" fmla="*/ 2046853 w 3152217"/>
                <a:gd name="connsiteY18" fmla="*/ 1736254 h 2265623"/>
                <a:gd name="connsiteX19" fmla="*/ 1987859 w 3152217"/>
                <a:gd name="connsiteY19" fmla="*/ 1822504 h 2265623"/>
                <a:gd name="connsiteX20" fmla="*/ 2218760 w 3152217"/>
                <a:gd name="connsiteY20" fmla="*/ 2053406 h 2265623"/>
                <a:gd name="connsiteX21" fmla="*/ 2218760 w 3152217"/>
                <a:gd name="connsiteY21" fmla="*/ 2265623 h 2265623"/>
                <a:gd name="connsiteX22" fmla="*/ 2006543 w 3152217"/>
                <a:gd name="connsiteY22" fmla="*/ 2265623 h 2265623"/>
                <a:gd name="connsiteX23" fmla="*/ 1798691 w 3152217"/>
                <a:gd name="connsiteY23" fmla="*/ 2057769 h 2265623"/>
                <a:gd name="connsiteX24" fmla="*/ 1775643 w 3152217"/>
                <a:gd name="connsiteY24" fmla="*/ 2034721 h 2265623"/>
                <a:gd name="connsiteX25" fmla="*/ 1842458 w 3152217"/>
                <a:gd name="connsiteY25" fmla="*/ 1945465 h 2265623"/>
                <a:gd name="connsiteX26" fmla="*/ 1533525 w 3152217"/>
                <a:gd name="connsiteY26" fmla="*/ 1533525 h 2265623"/>
                <a:gd name="connsiteX27" fmla="*/ 1219200 w 3152217"/>
                <a:gd name="connsiteY27" fmla="*/ 1228725 h 2265623"/>
                <a:gd name="connsiteX28" fmla="*/ 571500 w 3152217"/>
                <a:gd name="connsiteY28" fmla="*/ 1343025 h 2265623"/>
                <a:gd name="connsiteX29" fmla="*/ 0 w 3152217"/>
                <a:gd name="connsiteY29" fmla="*/ 1314450 h 2265623"/>
                <a:gd name="connsiteX30" fmla="*/ 0 w 3152217"/>
                <a:gd name="connsiteY30" fmla="*/ 0 h 2265623"/>
                <a:gd name="connsiteX31" fmla="*/ 390525 w 3152217"/>
                <a:gd name="connsiteY31" fmla="*/ 9525 h 2265623"/>
                <a:gd name="connsiteX0" fmla="*/ 400050 w 3152217"/>
                <a:gd name="connsiteY0" fmla="*/ 0 h 2284673"/>
                <a:gd name="connsiteX1" fmla="*/ 95250 w 3152217"/>
                <a:gd name="connsiteY1" fmla="*/ 276225 h 2284673"/>
                <a:gd name="connsiteX2" fmla="*/ 1352550 w 3152217"/>
                <a:gd name="connsiteY2" fmla="*/ 152400 h 2284673"/>
                <a:gd name="connsiteX3" fmla="*/ 2314575 w 3152217"/>
                <a:gd name="connsiteY3" fmla="*/ 352425 h 2284673"/>
                <a:gd name="connsiteX4" fmla="*/ 2724150 w 3152217"/>
                <a:gd name="connsiteY4" fmla="*/ 847725 h 2284673"/>
                <a:gd name="connsiteX5" fmla="*/ 3152217 w 3152217"/>
                <a:gd name="connsiteY5" fmla="*/ 1284360 h 2284673"/>
                <a:gd name="connsiteX6" fmla="*/ 3152217 w 3152217"/>
                <a:gd name="connsiteY6" fmla="*/ 1496577 h 2284673"/>
                <a:gd name="connsiteX7" fmla="*/ 2940000 w 3152217"/>
                <a:gd name="connsiteY7" fmla="*/ 1496577 h 2284673"/>
                <a:gd name="connsiteX8" fmla="*/ 2539107 w 3152217"/>
                <a:gd name="connsiteY8" fmla="*/ 1095683 h 2284673"/>
                <a:gd name="connsiteX9" fmla="*/ 2474399 w 3152217"/>
                <a:gd name="connsiteY9" fmla="*/ 1182392 h 2284673"/>
                <a:gd name="connsiteX10" fmla="*/ 2907621 w 3152217"/>
                <a:gd name="connsiteY10" fmla="*/ 1615615 h 2284673"/>
                <a:gd name="connsiteX11" fmla="*/ 2907621 w 3152217"/>
                <a:gd name="connsiteY11" fmla="*/ 1827832 h 2284673"/>
                <a:gd name="connsiteX12" fmla="*/ 2695404 w 3152217"/>
                <a:gd name="connsiteY12" fmla="*/ 1827832 h 2284673"/>
                <a:gd name="connsiteX13" fmla="*/ 2293017 w 3152217"/>
                <a:gd name="connsiteY13" fmla="*/ 1425444 h 2284673"/>
                <a:gd name="connsiteX14" fmla="*/ 2228234 w 3152217"/>
                <a:gd name="connsiteY14" fmla="*/ 1512253 h 2284673"/>
                <a:gd name="connsiteX15" fmla="*/ 2648161 w 3152217"/>
                <a:gd name="connsiteY15" fmla="*/ 1932180 h 2284673"/>
                <a:gd name="connsiteX16" fmla="*/ 2648161 w 3152217"/>
                <a:gd name="connsiteY16" fmla="*/ 2144397 h 2284673"/>
                <a:gd name="connsiteX17" fmla="*/ 2435944 w 3152217"/>
                <a:gd name="connsiteY17" fmla="*/ 2144397 h 2284673"/>
                <a:gd name="connsiteX18" fmla="*/ 2046853 w 3152217"/>
                <a:gd name="connsiteY18" fmla="*/ 1755304 h 2284673"/>
                <a:gd name="connsiteX19" fmla="*/ 1987859 w 3152217"/>
                <a:gd name="connsiteY19" fmla="*/ 1841554 h 2284673"/>
                <a:gd name="connsiteX20" fmla="*/ 2218760 w 3152217"/>
                <a:gd name="connsiteY20" fmla="*/ 2072456 h 2284673"/>
                <a:gd name="connsiteX21" fmla="*/ 2218760 w 3152217"/>
                <a:gd name="connsiteY21" fmla="*/ 2284673 h 2284673"/>
                <a:gd name="connsiteX22" fmla="*/ 2006543 w 3152217"/>
                <a:gd name="connsiteY22" fmla="*/ 2284673 h 2284673"/>
                <a:gd name="connsiteX23" fmla="*/ 1798691 w 3152217"/>
                <a:gd name="connsiteY23" fmla="*/ 2076819 h 2284673"/>
                <a:gd name="connsiteX24" fmla="*/ 1775643 w 3152217"/>
                <a:gd name="connsiteY24" fmla="*/ 2053771 h 2284673"/>
                <a:gd name="connsiteX25" fmla="*/ 1842458 w 3152217"/>
                <a:gd name="connsiteY25" fmla="*/ 1964515 h 2284673"/>
                <a:gd name="connsiteX26" fmla="*/ 1533525 w 3152217"/>
                <a:gd name="connsiteY26" fmla="*/ 1552575 h 2284673"/>
                <a:gd name="connsiteX27" fmla="*/ 1219200 w 3152217"/>
                <a:gd name="connsiteY27" fmla="*/ 1247775 h 2284673"/>
                <a:gd name="connsiteX28" fmla="*/ 571500 w 3152217"/>
                <a:gd name="connsiteY28" fmla="*/ 1362075 h 2284673"/>
                <a:gd name="connsiteX29" fmla="*/ 0 w 3152217"/>
                <a:gd name="connsiteY29" fmla="*/ 1333500 h 2284673"/>
                <a:gd name="connsiteX30" fmla="*/ 0 w 3152217"/>
                <a:gd name="connsiteY30" fmla="*/ 19050 h 2284673"/>
                <a:gd name="connsiteX31" fmla="*/ 400050 w 3152217"/>
                <a:gd name="connsiteY31" fmla="*/ 0 h 2284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3152217" h="2284673">
                  <a:moveTo>
                    <a:pt x="400050" y="0"/>
                  </a:moveTo>
                  <a:lnTo>
                    <a:pt x="95250" y="276225"/>
                  </a:lnTo>
                  <a:cubicBezTo>
                    <a:pt x="349250" y="777875"/>
                    <a:pt x="831850" y="460375"/>
                    <a:pt x="1352550" y="152400"/>
                  </a:cubicBezTo>
                  <a:cubicBezTo>
                    <a:pt x="1641475" y="288925"/>
                    <a:pt x="1968500" y="301625"/>
                    <a:pt x="2314575" y="352425"/>
                  </a:cubicBezTo>
                  <a:cubicBezTo>
                    <a:pt x="2451100" y="603250"/>
                    <a:pt x="2587625" y="682625"/>
                    <a:pt x="2724150" y="847725"/>
                  </a:cubicBezTo>
                  <a:lnTo>
                    <a:pt x="3152217" y="1284360"/>
                  </a:lnTo>
                  <a:cubicBezTo>
                    <a:pt x="3210819" y="1342962"/>
                    <a:pt x="3210819" y="1437975"/>
                    <a:pt x="3152217" y="1496577"/>
                  </a:cubicBezTo>
                  <a:cubicBezTo>
                    <a:pt x="3093615" y="1555179"/>
                    <a:pt x="2998602" y="1555179"/>
                    <a:pt x="2940000" y="1496577"/>
                  </a:cubicBezTo>
                  <a:lnTo>
                    <a:pt x="2539107" y="1095683"/>
                  </a:lnTo>
                  <a:lnTo>
                    <a:pt x="2474399" y="1182392"/>
                  </a:lnTo>
                  <a:lnTo>
                    <a:pt x="2907621" y="1615615"/>
                  </a:lnTo>
                  <a:cubicBezTo>
                    <a:pt x="2966223" y="1674217"/>
                    <a:pt x="2966223" y="1769230"/>
                    <a:pt x="2907621" y="1827832"/>
                  </a:cubicBezTo>
                  <a:cubicBezTo>
                    <a:pt x="2849019" y="1886434"/>
                    <a:pt x="2754006" y="1886434"/>
                    <a:pt x="2695404" y="1827832"/>
                  </a:cubicBezTo>
                  <a:lnTo>
                    <a:pt x="2293017" y="1425444"/>
                  </a:lnTo>
                  <a:lnTo>
                    <a:pt x="2228234" y="1512253"/>
                  </a:lnTo>
                  <a:lnTo>
                    <a:pt x="2648161" y="1932180"/>
                  </a:lnTo>
                  <a:cubicBezTo>
                    <a:pt x="2706763" y="1990782"/>
                    <a:pt x="2706763" y="2085795"/>
                    <a:pt x="2648161" y="2144397"/>
                  </a:cubicBezTo>
                  <a:cubicBezTo>
                    <a:pt x="2589559" y="2202999"/>
                    <a:pt x="2494546" y="2202999"/>
                    <a:pt x="2435944" y="2144397"/>
                  </a:cubicBezTo>
                  <a:lnTo>
                    <a:pt x="2046853" y="1755304"/>
                  </a:lnTo>
                  <a:lnTo>
                    <a:pt x="1987859" y="1841554"/>
                  </a:lnTo>
                  <a:lnTo>
                    <a:pt x="2218760" y="2072456"/>
                  </a:lnTo>
                  <a:cubicBezTo>
                    <a:pt x="2277362" y="2131058"/>
                    <a:pt x="2277362" y="2226071"/>
                    <a:pt x="2218760" y="2284673"/>
                  </a:cubicBezTo>
                  <a:cubicBezTo>
                    <a:pt x="2160158" y="2343275"/>
                    <a:pt x="2065146" y="2343275"/>
                    <a:pt x="2006543" y="2284673"/>
                  </a:cubicBezTo>
                  <a:lnTo>
                    <a:pt x="1798691" y="2076819"/>
                  </a:lnTo>
                  <a:lnTo>
                    <a:pt x="1775643" y="2053771"/>
                  </a:lnTo>
                  <a:lnTo>
                    <a:pt x="1842458" y="1964515"/>
                  </a:lnTo>
                  <a:cubicBezTo>
                    <a:pt x="2026677" y="1607442"/>
                    <a:pt x="1697608" y="1472750"/>
                    <a:pt x="1533525" y="1552575"/>
                  </a:cubicBezTo>
                  <a:cubicBezTo>
                    <a:pt x="1555750" y="1323975"/>
                    <a:pt x="1380229" y="1237081"/>
                    <a:pt x="1219200" y="1247775"/>
                  </a:cubicBezTo>
                  <a:cubicBezTo>
                    <a:pt x="1190625" y="958850"/>
                    <a:pt x="838200" y="793750"/>
                    <a:pt x="571500" y="1362075"/>
                  </a:cubicBezTo>
                  <a:cubicBezTo>
                    <a:pt x="504825" y="1114425"/>
                    <a:pt x="276225" y="1066800"/>
                    <a:pt x="0" y="1333500"/>
                  </a:cubicBezTo>
                  <a:lnTo>
                    <a:pt x="0" y="19050"/>
                  </a:lnTo>
                  <a:lnTo>
                    <a:pt x="40005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 dirty="0">
                <a:latin typeface="Noto Sans CJK KR Black" panose="020B0A00000000000000" pitchFamily="34" charset="-127"/>
                <a:ea typeface="Noto Sans CJK KR Black" panose="020B0A00000000000000" pitchFamily="34" charset="-127"/>
              </a:endParaRPr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F8E277DE-E7C7-4E85-808D-4D24DF307A23}"/>
              </a:ext>
            </a:extLst>
          </p:cNvPr>
          <p:cNvSpPr/>
          <p:nvPr/>
        </p:nvSpPr>
        <p:spPr>
          <a:xfrm>
            <a:off x="0" y="2685482"/>
            <a:ext cx="4224000" cy="165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 dirty="0"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C781E7EF-B292-4EBC-947B-B05F0A1E82DD}"/>
              </a:ext>
            </a:extLst>
          </p:cNvPr>
          <p:cNvSpPr/>
          <p:nvPr/>
        </p:nvSpPr>
        <p:spPr>
          <a:xfrm>
            <a:off x="7968003" y="2685482"/>
            <a:ext cx="4223999" cy="165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 dirty="0"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09382C0D-7285-40A4-9D9A-6736F37897A6}"/>
              </a:ext>
            </a:extLst>
          </p:cNvPr>
          <p:cNvSpPr txBox="1"/>
          <p:nvPr/>
        </p:nvSpPr>
        <p:spPr>
          <a:xfrm>
            <a:off x="1981674" y="3173722"/>
            <a:ext cx="20710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en-US" altLang="ko" sz="1200" dirty="0">
              <a:solidFill>
                <a:schemeClr val="bg1"/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  <a:cs typeface="Arial" pitchFamily="34" charset="0"/>
            </a:endParaRPr>
          </a:p>
        </p:txBody>
      </p:sp>
      <p:sp>
        <p:nvSpPr>
          <p:cNvPr id="26" name="Oval 21">
            <a:extLst>
              <a:ext uri="{FF2B5EF4-FFF2-40B4-BE49-F238E27FC236}">
                <a16:creationId xmlns:a16="http://schemas.microsoft.com/office/drawing/2014/main" xmlns="" id="{A7E14769-8899-4C6F-A0BE-DC9266736373}"/>
              </a:ext>
            </a:extLst>
          </p:cNvPr>
          <p:cNvSpPr/>
          <p:nvPr/>
        </p:nvSpPr>
        <p:spPr>
          <a:xfrm rot="20700000">
            <a:off x="5486984" y="5738057"/>
            <a:ext cx="555477" cy="486837"/>
          </a:xfrm>
          <a:custGeom>
            <a:avLst/>
            <a:gdLst/>
            <a:ahLst/>
            <a:cxnLst/>
            <a:rect l="l" t="t" r="r" b="b"/>
            <a:pathLst>
              <a:path w="4088377" h="3321003">
                <a:moveTo>
                  <a:pt x="1365628" y="1622218"/>
                </a:moveTo>
                <a:cubicBezTo>
                  <a:pt x="1121373" y="1556771"/>
                  <a:pt x="870309" y="1701722"/>
                  <a:pt x="804861" y="1945977"/>
                </a:cubicBezTo>
                <a:cubicBezTo>
                  <a:pt x="739413" y="2190232"/>
                  <a:pt x="884365" y="2441296"/>
                  <a:pt x="1128620" y="2506744"/>
                </a:cubicBezTo>
                <a:cubicBezTo>
                  <a:pt x="1372875" y="2572191"/>
                  <a:pt x="1623939" y="2427240"/>
                  <a:pt x="1689387" y="2182985"/>
                </a:cubicBezTo>
                <a:cubicBezTo>
                  <a:pt x="1754835" y="1938730"/>
                  <a:pt x="1609883" y="1687666"/>
                  <a:pt x="1365628" y="1622218"/>
                </a:cubicBezTo>
                <a:close/>
                <a:moveTo>
                  <a:pt x="1447099" y="1318163"/>
                </a:moveTo>
                <a:cubicBezTo>
                  <a:pt x="1859279" y="1428606"/>
                  <a:pt x="2103885" y="1852277"/>
                  <a:pt x="1993442" y="2264456"/>
                </a:cubicBezTo>
                <a:cubicBezTo>
                  <a:pt x="1882999" y="2676636"/>
                  <a:pt x="1459328" y="2921242"/>
                  <a:pt x="1047149" y="2810799"/>
                </a:cubicBezTo>
                <a:cubicBezTo>
                  <a:pt x="634969" y="2700356"/>
                  <a:pt x="390363" y="2276685"/>
                  <a:pt x="500806" y="1864505"/>
                </a:cubicBezTo>
                <a:cubicBezTo>
                  <a:pt x="611249" y="1452326"/>
                  <a:pt x="1034920" y="1207720"/>
                  <a:pt x="1447099" y="1318163"/>
                </a:cubicBezTo>
                <a:close/>
                <a:moveTo>
                  <a:pt x="1476725" y="1207597"/>
                </a:moveTo>
                <a:cubicBezTo>
                  <a:pt x="1003481" y="1080792"/>
                  <a:pt x="517045" y="1361635"/>
                  <a:pt x="390240" y="1834879"/>
                </a:cubicBezTo>
                <a:cubicBezTo>
                  <a:pt x="263435" y="2308124"/>
                  <a:pt x="544279" y="2794559"/>
                  <a:pt x="1017523" y="2921365"/>
                </a:cubicBezTo>
                <a:cubicBezTo>
                  <a:pt x="1490767" y="3048170"/>
                  <a:pt x="1977202" y="2767326"/>
                  <a:pt x="2104008" y="2294082"/>
                </a:cubicBezTo>
                <a:cubicBezTo>
                  <a:pt x="2230813" y="1820838"/>
                  <a:pt x="1949969" y="1334403"/>
                  <a:pt x="1476725" y="1207597"/>
                </a:cubicBezTo>
                <a:close/>
                <a:moveTo>
                  <a:pt x="3290290" y="1590224"/>
                </a:moveTo>
                <a:cubicBezTo>
                  <a:pt x="3269727" y="1586016"/>
                  <a:pt x="3248437" y="1583806"/>
                  <a:pt x="3226630" y="1583806"/>
                </a:cubicBezTo>
                <a:cubicBezTo>
                  <a:pt x="3052179" y="1583806"/>
                  <a:pt x="2910758" y="1725227"/>
                  <a:pt x="2910758" y="1899678"/>
                </a:cubicBezTo>
                <a:cubicBezTo>
                  <a:pt x="2910758" y="2074130"/>
                  <a:pt x="3052179" y="2215551"/>
                  <a:pt x="3226630" y="2215550"/>
                </a:cubicBezTo>
                <a:cubicBezTo>
                  <a:pt x="3401082" y="2215551"/>
                  <a:pt x="3542503" y="2074130"/>
                  <a:pt x="3542502" y="1899678"/>
                </a:cubicBezTo>
                <a:cubicBezTo>
                  <a:pt x="3542503" y="1747033"/>
                  <a:pt x="3434228" y="1619677"/>
                  <a:pt x="3290290" y="1590224"/>
                </a:cubicBezTo>
                <a:close/>
                <a:moveTo>
                  <a:pt x="3334055" y="1377473"/>
                </a:moveTo>
                <a:cubicBezTo>
                  <a:pt x="3576950" y="1427177"/>
                  <a:pt x="3759665" y="1642090"/>
                  <a:pt x="3759665" y="1899678"/>
                </a:cubicBezTo>
                <a:cubicBezTo>
                  <a:pt x="3759665" y="2194064"/>
                  <a:pt x="3521017" y="2432713"/>
                  <a:pt x="3226630" y="2432713"/>
                </a:cubicBezTo>
                <a:cubicBezTo>
                  <a:pt x="2932244" y="2432712"/>
                  <a:pt x="2693596" y="2194065"/>
                  <a:pt x="2693596" y="1899678"/>
                </a:cubicBezTo>
                <a:cubicBezTo>
                  <a:pt x="2693596" y="1605292"/>
                  <a:pt x="2932244" y="1366644"/>
                  <a:pt x="3226630" y="1366644"/>
                </a:cubicBezTo>
                <a:cubicBezTo>
                  <a:pt x="3263429" y="1366644"/>
                  <a:pt x="3299356" y="1370373"/>
                  <a:pt x="3334055" y="1377473"/>
                </a:cubicBezTo>
                <a:close/>
                <a:moveTo>
                  <a:pt x="1391137" y="789478"/>
                </a:moveTo>
                <a:lnTo>
                  <a:pt x="1759910" y="888290"/>
                </a:lnTo>
                <a:lnTo>
                  <a:pt x="1754625" y="1202375"/>
                </a:lnTo>
                <a:lnTo>
                  <a:pt x="1744979" y="1199790"/>
                </a:lnTo>
                <a:cubicBezTo>
                  <a:pt x="1823578" y="1244024"/>
                  <a:pt x="1894617" y="1298265"/>
                  <a:pt x="1954704" y="1362586"/>
                </a:cubicBezTo>
                <a:lnTo>
                  <a:pt x="2234317" y="1293059"/>
                </a:lnTo>
                <a:lnTo>
                  <a:pt x="2413554" y="1630152"/>
                </a:lnTo>
                <a:lnTo>
                  <a:pt x="2214321" y="1809770"/>
                </a:lnTo>
                <a:cubicBezTo>
                  <a:pt x="2239296" y="1900740"/>
                  <a:pt x="2251067" y="1995997"/>
                  <a:pt x="2246841" y="2092825"/>
                </a:cubicBezTo>
                <a:lnTo>
                  <a:pt x="2495698" y="2230974"/>
                </a:lnTo>
                <a:lnTo>
                  <a:pt x="2396885" y="2599747"/>
                </a:lnTo>
                <a:lnTo>
                  <a:pt x="2094912" y="2594668"/>
                </a:lnTo>
                <a:cubicBezTo>
                  <a:pt x="2056732" y="2658461"/>
                  <a:pt x="2010475" y="2715996"/>
                  <a:pt x="1958644" y="2767359"/>
                </a:cubicBezTo>
                <a:lnTo>
                  <a:pt x="2057814" y="3026193"/>
                </a:lnTo>
                <a:lnTo>
                  <a:pt x="1745078" y="3245174"/>
                </a:lnTo>
                <a:lnTo>
                  <a:pt x="1507869" y="3039237"/>
                </a:lnTo>
                <a:lnTo>
                  <a:pt x="1536736" y="3019025"/>
                </a:lnTo>
                <a:cubicBezTo>
                  <a:pt x="1445878" y="3048429"/>
                  <a:pt x="1349798" y="3062567"/>
                  <a:pt x="1251837" y="3062021"/>
                </a:cubicBezTo>
                <a:lnTo>
                  <a:pt x="1108065" y="3321003"/>
                </a:lnTo>
                <a:lnTo>
                  <a:pt x="739291" y="3222191"/>
                </a:lnTo>
                <a:lnTo>
                  <a:pt x="744274" y="2926021"/>
                </a:lnTo>
                <a:cubicBezTo>
                  <a:pt x="666128" y="2881484"/>
                  <a:pt x="595548" y="2827017"/>
                  <a:pt x="535891" y="2762576"/>
                </a:cubicBezTo>
                <a:lnTo>
                  <a:pt x="540671" y="2772825"/>
                </a:lnTo>
                <a:lnTo>
                  <a:pt x="232276" y="2832568"/>
                </a:lnTo>
                <a:lnTo>
                  <a:pt x="70927" y="2486556"/>
                </a:lnTo>
                <a:lnTo>
                  <a:pt x="279495" y="2317444"/>
                </a:lnTo>
                <a:cubicBezTo>
                  <a:pt x="257233" y="2235849"/>
                  <a:pt x="245603" y="2150814"/>
                  <a:pt x="245586" y="2064274"/>
                </a:cubicBezTo>
                <a:lnTo>
                  <a:pt x="0" y="1927940"/>
                </a:lnTo>
                <a:lnTo>
                  <a:pt x="98812" y="1559167"/>
                </a:lnTo>
                <a:lnTo>
                  <a:pt x="380240" y="1563901"/>
                </a:lnTo>
                <a:cubicBezTo>
                  <a:pt x="418421" y="1496524"/>
                  <a:pt x="464524" y="1435092"/>
                  <a:pt x="516679" y="1380105"/>
                </a:cubicBezTo>
                <a:lnTo>
                  <a:pt x="422419" y="1089378"/>
                </a:lnTo>
                <a:lnTo>
                  <a:pt x="746189" y="887063"/>
                </a:lnTo>
                <a:lnTo>
                  <a:pt x="972292" y="1105134"/>
                </a:lnTo>
                <a:lnTo>
                  <a:pt x="970019" y="1106554"/>
                </a:lnTo>
                <a:cubicBezTo>
                  <a:pt x="1058903" y="1078586"/>
                  <a:pt x="1152743" y="1065659"/>
                  <a:pt x="1248316" y="1066709"/>
                </a:cubicBezTo>
                <a:lnTo>
                  <a:pt x="1238669" y="1064125"/>
                </a:lnTo>
                <a:close/>
                <a:moveTo>
                  <a:pt x="3349970" y="1300109"/>
                </a:moveTo>
                <a:cubicBezTo>
                  <a:pt x="3310130" y="1291957"/>
                  <a:pt x="3268880" y="1287676"/>
                  <a:pt x="3226630" y="1287676"/>
                </a:cubicBezTo>
                <a:cubicBezTo>
                  <a:pt x="2888631" y="1287676"/>
                  <a:pt x="2614628" y="1561679"/>
                  <a:pt x="2614628" y="1899678"/>
                </a:cubicBezTo>
                <a:cubicBezTo>
                  <a:pt x="2614628" y="2237678"/>
                  <a:pt x="2888630" y="2511680"/>
                  <a:pt x="3226630" y="2511681"/>
                </a:cubicBezTo>
                <a:cubicBezTo>
                  <a:pt x="3564630" y="2511681"/>
                  <a:pt x="3838633" y="2237678"/>
                  <a:pt x="3838633" y="1899678"/>
                </a:cubicBezTo>
                <a:cubicBezTo>
                  <a:pt x="3838632" y="1603928"/>
                  <a:pt x="3628849" y="1357176"/>
                  <a:pt x="3349970" y="1300109"/>
                </a:cubicBezTo>
                <a:close/>
                <a:moveTo>
                  <a:pt x="3358324" y="1024334"/>
                </a:moveTo>
                <a:lnTo>
                  <a:pt x="3410883" y="1234575"/>
                </a:lnTo>
                <a:lnTo>
                  <a:pt x="3403994" y="1234575"/>
                </a:lnTo>
                <a:cubicBezTo>
                  <a:pt x="3464268" y="1250018"/>
                  <a:pt x="3521292" y="1273478"/>
                  <a:pt x="3572818" y="1305612"/>
                </a:cubicBezTo>
                <a:lnTo>
                  <a:pt x="3746730" y="1209354"/>
                </a:lnTo>
                <a:lnTo>
                  <a:pt x="3926358" y="1401981"/>
                </a:lnTo>
                <a:lnTo>
                  <a:pt x="3825667" y="1557247"/>
                </a:lnTo>
                <a:cubicBezTo>
                  <a:pt x="3858552" y="1613408"/>
                  <a:pt x="3883404" y="1674784"/>
                  <a:pt x="3897877" y="1740062"/>
                </a:cubicBezTo>
                <a:lnTo>
                  <a:pt x="4088377" y="1787686"/>
                </a:lnTo>
                <a:lnTo>
                  <a:pt x="4088377" y="2051071"/>
                </a:lnTo>
                <a:lnTo>
                  <a:pt x="3886243" y="2101605"/>
                </a:lnTo>
                <a:cubicBezTo>
                  <a:pt x="3872191" y="2150933"/>
                  <a:pt x="3851639" y="2197531"/>
                  <a:pt x="3826272" y="2241013"/>
                </a:cubicBezTo>
                <a:lnTo>
                  <a:pt x="3938572" y="2395786"/>
                </a:lnTo>
                <a:lnTo>
                  <a:pt x="3769272" y="2597551"/>
                </a:lnTo>
                <a:lnTo>
                  <a:pt x="3574432" y="2502674"/>
                </a:lnTo>
                <a:lnTo>
                  <a:pt x="3590059" y="2484050"/>
                </a:lnTo>
                <a:cubicBezTo>
                  <a:pt x="3534764" y="2519868"/>
                  <a:pt x="3473263" y="2546445"/>
                  <a:pt x="3407886" y="2563572"/>
                </a:cubicBezTo>
                <a:lnTo>
                  <a:pt x="3358323" y="2761823"/>
                </a:lnTo>
                <a:lnTo>
                  <a:pt x="3094938" y="2761823"/>
                </a:lnTo>
                <a:lnTo>
                  <a:pt x="3045375" y="2563574"/>
                </a:lnTo>
                <a:cubicBezTo>
                  <a:pt x="2985349" y="2547848"/>
                  <a:pt x="2928591" y="2524155"/>
                  <a:pt x="2877330" y="2491865"/>
                </a:cubicBezTo>
                <a:lnTo>
                  <a:pt x="2882346" y="2497841"/>
                </a:lnTo>
                <a:lnTo>
                  <a:pt x="2687507" y="2592718"/>
                </a:lnTo>
                <a:lnTo>
                  <a:pt x="2518206" y="2390954"/>
                </a:lnTo>
                <a:lnTo>
                  <a:pt x="2626994" y="2241021"/>
                </a:lnTo>
                <a:cubicBezTo>
                  <a:pt x="2597591" y="2190623"/>
                  <a:pt x="2574657" y="2136035"/>
                  <a:pt x="2559194" y="2078370"/>
                </a:cubicBezTo>
                <a:lnTo>
                  <a:pt x="2371198" y="2031371"/>
                </a:lnTo>
                <a:lnTo>
                  <a:pt x="2371198" y="1767986"/>
                </a:lnTo>
                <a:lnTo>
                  <a:pt x="2559579" y="1720890"/>
                </a:lnTo>
                <a:cubicBezTo>
                  <a:pt x="2572992" y="1669175"/>
                  <a:pt x="2592745" y="1620006"/>
                  <a:pt x="2617681" y="1574051"/>
                </a:cubicBezTo>
                <a:lnTo>
                  <a:pt x="2502958" y="1397149"/>
                </a:lnTo>
                <a:lnTo>
                  <a:pt x="2682587" y="1204520"/>
                </a:lnTo>
                <a:lnTo>
                  <a:pt x="2872193" y="1309466"/>
                </a:lnTo>
                <a:lnTo>
                  <a:pt x="2870932" y="1310818"/>
                </a:lnTo>
                <a:cubicBezTo>
                  <a:pt x="2925169" y="1276310"/>
                  <a:pt x="2985393" y="1250941"/>
                  <a:pt x="3049268" y="1234575"/>
                </a:cubicBezTo>
                <a:lnTo>
                  <a:pt x="3042378" y="1234576"/>
                </a:lnTo>
                <a:lnTo>
                  <a:pt x="3094939" y="1024334"/>
                </a:lnTo>
                <a:close/>
                <a:moveTo>
                  <a:pt x="2786480" y="402820"/>
                </a:moveTo>
                <a:cubicBezTo>
                  <a:pt x="2745900" y="389943"/>
                  <a:pt x="2701172" y="388627"/>
                  <a:pt x="2657264" y="401580"/>
                </a:cubicBezTo>
                <a:cubicBezTo>
                  <a:pt x="2540176" y="436121"/>
                  <a:pt x="2473258" y="559041"/>
                  <a:pt x="2507800" y="676128"/>
                </a:cubicBezTo>
                <a:cubicBezTo>
                  <a:pt x="2542340" y="793216"/>
                  <a:pt x="2665260" y="860133"/>
                  <a:pt x="2782348" y="825592"/>
                </a:cubicBezTo>
                <a:cubicBezTo>
                  <a:pt x="2899435" y="791051"/>
                  <a:pt x="2966353" y="668132"/>
                  <a:pt x="2931812" y="551045"/>
                </a:cubicBezTo>
                <a:cubicBezTo>
                  <a:pt x="2910223" y="477864"/>
                  <a:pt x="2854113" y="424282"/>
                  <a:pt x="2786480" y="402820"/>
                </a:cubicBezTo>
                <a:close/>
                <a:moveTo>
                  <a:pt x="2932202" y="47278"/>
                </a:moveTo>
                <a:lnTo>
                  <a:pt x="3090904" y="140999"/>
                </a:lnTo>
                <a:lnTo>
                  <a:pt x="3054065" y="265147"/>
                </a:lnTo>
                <a:cubicBezTo>
                  <a:pt x="3087256" y="296329"/>
                  <a:pt x="3116089" y="332603"/>
                  <a:pt x="3138727" y="373550"/>
                </a:cubicBezTo>
                <a:lnTo>
                  <a:pt x="3276016" y="367796"/>
                </a:lnTo>
                <a:lnTo>
                  <a:pt x="3328165" y="544574"/>
                </a:lnTo>
                <a:lnTo>
                  <a:pt x="3202503" y="618514"/>
                </a:lnTo>
                <a:cubicBezTo>
                  <a:pt x="3202838" y="654403"/>
                  <a:pt x="3198271" y="689748"/>
                  <a:pt x="3189855" y="723955"/>
                </a:cubicBezTo>
                <a:lnTo>
                  <a:pt x="3295873" y="805599"/>
                </a:lnTo>
                <a:lnTo>
                  <a:pt x="3222192" y="974540"/>
                </a:lnTo>
                <a:lnTo>
                  <a:pt x="3072634" y="949439"/>
                </a:lnTo>
                <a:lnTo>
                  <a:pt x="3079435" y="933845"/>
                </a:lnTo>
                <a:cubicBezTo>
                  <a:pt x="3049413" y="968833"/>
                  <a:pt x="3013398" y="998848"/>
                  <a:pt x="2972910" y="1023288"/>
                </a:cubicBezTo>
                <a:lnTo>
                  <a:pt x="2978897" y="1166163"/>
                </a:lnTo>
                <a:lnTo>
                  <a:pt x="2802119" y="1218312"/>
                </a:lnTo>
                <a:lnTo>
                  <a:pt x="2729602" y="1095065"/>
                </a:lnTo>
                <a:cubicBezTo>
                  <a:pt x="2686199" y="1096396"/>
                  <a:pt x="2643414" y="1091732"/>
                  <a:pt x="2602615" y="1080209"/>
                </a:cubicBezTo>
                <a:lnTo>
                  <a:pt x="2607165" y="1083226"/>
                </a:lnTo>
                <a:lnTo>
                  <a:pt x="2495179" y="1185484"/>
                </a:lnTo>
                <a:lnTo>
                  <a:pt x="2341599" y="1083585"/>
                </a:lnTo>
                <a:lnTo>
                  <a:pt x="2384929" y="961414"/>
                </a:lnTo>
                <a:cubicBezTo>
                  <a:pt x="2355215" y="933409"/>
                  <a:pt x="2329015" y="901312"/>
                  <a:pt x="2307218" y="865670"/>
                </a:cubicBezTo>
                <a:lnTo>
                  <a:pt x="2171734" y="871348"/>
                </a:lnTo>
                <a:lnTo>
                  <a:pt x="2119584" y="694571"/>
                </a:lnTo>
                <a:lnTo>
                  <a:pt x="2236697" y="625662"/>
                </a:lnTo>
                <a:cubicBezTo>
                  <a:pt x="2235459" y="588297"/>
                  <a:pt x="2238982" y="551385"/>
                  <a:pt x="2246620" y="515603"/>
                </a:cubicBezTo>
                <a:lnTo>
                  <a:pt x="2134594" y="419585"/>
                </a:lnTo>
                <a:lnTo>
                  <a:pt x="2217016" y="254732"/>
                </a:lnTo>
                <a:lnTo>
                  <a:pt x="2365055" y="287627"/>
                </a:lnTo>
                <a:lnTo>
                  <a:pt x="2364476" y="288784"/>
                </a:lnTo>
                <a:cubicBezTo>
                  <a:pt x="2394046" y="254885"/>
                  <a:pt x="2429444" y="225933"/>
                  <a:pt x="2469075" y="202302"/>
                </a:cubicBezTo>
                <a:lnTo>
                  <a:pt x="2464452" y="203666"/>
                </a:lnTo>
                <a:lnTo>
                  <a:pt x="2458102" y="52150"/>
                </a:lnTo>
                <a:lnTo>
                  <a:pt x="2634880" y="0"/>
                </a:lnTo>
                <a:lnTo>
                  <a:pt x="2711784" y="130703"/>
                </a:lnTo>
                <a:lnTo>
                  <a:pt x="2707159" y="132067"/>
                </a:lnTo>
                <a:cubicBezTo>
                  <a:pt x="2750672" y="130497"/>
                  <a:pt x="2793590" y="134953"/>
                  <a:pt x="2834535" y="14631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 dirty="0"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xmlns="" id="{CFDDF809-8D23-41B1-A437-91F8B9D665D4}"/>
              </a:ext>
            </a:extLst>
          </p:cNvPr>
          <p:cNvGrpSpPr/>
          <p:nvPr/>
        </p:nvGrpSpPr>
        <p:grpSpPr>
          <a:xfrm>
            <a:off x="6230616" y="5288680"/>
            <a:ext cx="5871342" cy="1068882"/>
            <a:chOff x="3017859" y="4283314"/>
            <a:chExt cx="2803490" cy="1068882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xmlns="" id="{82385162-A62F-4914-9A20-A0CF56F059CB}"/>
                </a:ext>
              </a:extLst>
            </p:cNvPr>
            <p:cNvSpPr txBox="1"/>
            <p:nvPr/>
          </p:nvSpPr>
          <p:spPr>
            <a:xfrm>
              <a:off x="3021856" y="4560313"/>
              <a:ext cx="2799493" cy="7918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" altLang="en-US" sz="1600" dirty="0">
                  <a:solidFill>
                    <a:schemeClr val="tx2"/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  <a:cs typeface="Arial" pitchFamily="34" charset="0"/>
                </a:rPr>
                <a:t>이렇게 돌린 랜포 모델의 </a:t>
              </a:r>
              <a:r>
                <a:rPr lang="en-US" altLang="ko" sz="1600" dirty="0">
                  <a:solidFill>
                    <a:schemeClr val="tx2"/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  <a:cs typeface="Arial" pitchFamily="34" charset="0"/>
                </a:rPr>
                <a:t>RMSPE</a:t>
              </a:r>
              <a:r>
                <a:rPr lang="ko" altLang="en-US" sz="1600" dirty="0">
                  <a:solidFill>
                    <a:schemeClr val="tx2"/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  <a:cs typeface="Arial" pitchFamily="34" charset="0"/>
                </a:rPr>
                <a:t>를 구하고</a:t>
              </a:r>
              <a:r>
                <a:rPr lang="en-US" altLang="ko" sz="1600" dirty="0">
                  <a:solidFill>
                    <a:schemeClr val="tx2"/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  <a:cs typeface="Arial" pitchFamily="34" charset="0"/>
                </a:rPr>
                <a:t>, </a:t>
              </a:r>
              <a:r>
                <a:rPr lang="ko" altLang="en-US" sz="1600" dirty="0">
                  <a:solidFill>
                    <a:schemeClr val="tx2"/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  <a:cs typeface="Arial" pitchFamily="34" charset="0"/>
                </a:rPr>
                <a:t>이를 </a:t>
              </a:r>
              <a:r>
                <a:rPr lang="en-US" altLang="ko" sz="1600" dirty="0">
                  <a:solidFill>
                    <a:schemeClr val="tx2"/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  <a:cs typeface="Arial" pitchFamily="34" charset="0"/>
                </a:rPr>
                <a:t>XGBOOST</a:t>
              </a:r>
              <a:r>
                <a:rPr lang="ko" altLang="en-US" sz="1600" dirty="0">
                  <a:solidFill>
                    <a:schemeClr val="tx2"/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  <a:cs typeface="Arial" pitchFamily="34" charset="0"/>
                </a:rPr>
                <a:t>나 </a:t>
              </a:r>
              <a:r>
                <a:rPr lang="en-US" altLang="ko" sz="1600" dirty="0">
                  <a:solidFill>
                    <a:schemeClr val="tx2"/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  <a:cs typeface="Arial" pitchFamily="34" charset="0"/>
                </a:rPr>
                <a:t>SARIMA</a:t>
              </a:r>
              <a:r>
                <a:rPr lang="ko" altLang="en-US" sz="1600" dirty="0">
                  <a:solidFill>
                    <a:schemeClr val="tx2"/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  <a:cs typeface="Arial" pitchFamily="34" charset="0"/>
                </a:rPr>
                <a:t>의 </a:t>
              </a:r>
              <a:r>
                <a:rPr lang="en-US" altLang="ko" sz="1600" dirty="0">
                  <a:solidFill>
                    <a:schemeClr val="tx2"/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  <a:cs typeface="Arial" pitchFamily="34" charset="0"/>
                </a:rPr>
                <a:t>RMSPE </a:t>
              </a:r>
              <a:r>
                <a:rPr lang="ko" altLang="en-US" sz="1600" dirty="0">
                  <a:solidFill>
                    <a:schemeClr val="tx2"/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  <a:cs typeface="Arial" pitchFamily="34" charset="0"/>
                </a:rPr>
                <a:t>값과 비교해 최적의 모델을 탐색합니다</a:t>
              </a:r>
              <a:r>
                <a:rPr lang="en-US" altLang="ko" sz="1600" dirty="0">
                  <a:solidFill>
                    <a:schemeClr val="tx2"/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  <a:cs typeface="Arial" pitchFamily="34" charset="0"/>
                </a:rPr>
                <a:t>.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xmlns="" id="{01CC4C31-C22C-4364-A6C2-6B0916B43335}"/>
                </a:ext>
              </a:extLst>
            </p:cNvPr>
            <p:cNvSpPr txBox="1"/>
            <p:nvPr/>
          </p:nvSpPr>
          <p:spPr>
            <a:xfrm>
              <a:off x="3017859" y="4283314"/>
              <a:ext cx="1870812" cy="276999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>
              <a:spAutoFit/>
            </a:bodyPr>
            <a:lstStyle/>
            <a:p>
              <a:endParaRPr lang="ko-KR" altLang="en-US" sz="1200" b="1" dirty="0">
                <a:solidFill>
                  <a:schemeClr val="bg1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8183337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>
            <a:extLst>
              <a:ext uri="{FF2B5EF4-FFF2-40B4-BE49-F238E27FC236}">
                <a16:creationId xmlns:a16="http://schemas.microsoft.com/office/drawing/2014/main" xmlns="" id="{7BFD70E9-CC4E-45ED-B03E-2701918CDBB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7527" y="3321136"/>
            <a:ext cx="666992" cy="105422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3F2387D3-4DE7-40C7-84D2-0F1AF6F125A9}"/>
              </a:ext>
            </a:extLst>
          </p:cNvPr>
          <p:cNvSpPr/>
          <p:nvPr/>
        </p:nvSpPr>
        <p:spPr>
          <a:xfrm>
            <a:off x="8376000" y="0"/>
            <a:ext cx="3816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62063817-860E-4682-B91E-815215B9C8E1}"/>
              </a:ext>
            </a:extLst>
          </p:cNvPr>
          <p:cNvSpPr/>
          <p:nvPr/>
        </p:nvSpPr>
        <p:spPr>
          <a:xfrm>
            <a:off x="-13775" y="0"/>
            <a:ext cx="3815129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xmlns="" id="{C79E2A07-6F9C-4917-BBC9-ECBA8FBE5B87}"/>
              </a:ext>
            </a:extLst>
          </p:cNvPr>
          <p:cNvGrpSpPr/>
          <p:nvPr/>
        </p:nvGrpSpPr>
        <p:grpSpPr>
          <a:xfrm>
            <a:off x="3235655" y="3099926"/>
            <a:ext cx="2928145" cy="735499"/>
            <a:chOff x="2499805" y="4719592"/>
            <a:chExt cx="2694742" cy="677103"/>
          </a:xfrm>
        </p:grpSpPr>
        <p:sp>
          <p:nvSpPr>
            <p:cNvPr id="16" name="Freeform 3">
              <a:extLst>
                <a:ext uri="{FF2B5EF4-FFF2-40B4-BE49-F238E27FC236}">
                  <a16:creationId xmlns:a16="http://schemas.microsoft.com/office/drawing/2014/main" xmlns="" id="{B0980BFE-9FD4-40DC-9CE1-0A5B6EF9D046}"/>
                </a:ext>
              </a:extLst>
            </p:cNvPr>
            <p:cNvSpPr/>
            <p:nvPr/>
          </p:nvSpPr>
          <p:spPr>
            <a:xfrm flipH="1">
              <a:off x="3322830" y="4719592"/>
              <a:ext cx="1871717" cy="630148"/>
            </a:xfrm>
            <a:custGeom>
              <a:avLst/>
              <a:gdLst>
                <a:gd name="connsiteX0" fmla="*/ 5029200 w 5029200"/>
                <a:gd name="connsiteY0" fmla="*/ 666750 h 1752600"/>
                <a:gd name="connsiteX1" fmla="*/ 4848225 w 5029200"/>
                <a:gd name="connsiteY1" fmla="*/ 1752600 h 1752600"/>
                <a:gd name="connsiteX2" fmla="*/ 2238375 w 5029200"/>
                <a:gd name="connsiteY2" fmla="*/ 1219200 h 1752600"/>
                <a:gd name="connsiteX3" fmla="*/ 1914525 w 5029200"/>
                <a:gd name="connsiteY3" fmla="*/ 1085850 h 1752600"/>
                <a:gd name="connsiteX4" fmla="*/ 200025 w 5029200"/>
                <a:gd name="connsiteY4" fmla="*/ 723900 h 1752600"/>
                <a:gd name="connsiteX5" fmla="*/ 323850 w 5029200"/>
                <a:gd name="connsiteY5" fmla="*/ 533400 h 1752600"/>
                <a:gd name="connsiteX6" fmla="*/ 0 w 5029200"/>
                <a:gd name="connsiteY6" fmla="*/ 485775 h 1752600"/>
                <a:gd name="connsiteX7" fmla="*/ 590550 w 5029200"/>
                <a:gd name="connsiteY7" fmla="*/ 266700 h 1752600"/>
                <a:gd name="connsiteX8" fmla="*/ 1495425 w 5029200"/>
                <a:gd name="connsiteY8" fmla="*/ 504825 h 1752600"/>
                <a:gd name="connsiteX9" fmla="*/ 2257425 w 5029200"/>
                <a:gd name="connsiteY9" fmla="*/ 409575 h 1752600"/>
                <a:gd name="connsiteX10" fmla="*/ 2171700 w 5029200"/>
                <a:gd name="connsiteY10" fmla="*/ 409575 h 1752600"/>
                <a:gd name="connsiteX11" fmla="*/ 1476375 w 5029200"/>
                <a:gd name="connsiteY11" fmla="*/ 361950 h 1752600"/>
                <a:gd name="connsiteX12" fmla="*/ 1362075 w 5029200"/>
                <a:gd name="connsiteY12" fmla="*/ 85725 h 1752600"/>
                <a:gd name="connsiteX13" fmla="*/ 2333625 w 5029200"/>
                <a:gd name="connsiteY13" fmla="*/ 0 h 1752600"/>
                <a:gd name="connsiteX14" fmla="*/ 3724275 w 5029200"/>
                <a:gd name="connsiteY14" fmla="*/ 66675 h 1752600"/>
                <a:gd name="connsiteX15" fmla="*/ 5029200 w 5029200"/>
                <a:gd name="connsiteY15" fmla="*/ 666750 h 1752600"/>
                <a:gd name="connsiteX0" fmla="*/ 4973541 w 5077377"/>
                <a:gd name="connsiteY0" fmla="*/ 694580 h 1763901"/>
                <a:gd name="connsiteX1" fmla="*/ 4848225 w 5077377"/>
                <a:gd name="connsiteY1" fmla="*/ 1752600 h 1763901"/>
                <a:gd name="connsiteX2" fmla="*/ 2238375 w 5077377"/>
                <a:gd name="connsiteY2" fmla="*/ 1219200 h 1763901"/>
                <a:gd name="connsiteX3" fmla="*/ 1914525 w 5077377"/>
                <a:gd name="connsiteY3" fmla="*/ 1085850 h 1763901"/>
                <a:gd name="connsiteX4" fmla="*/ 200025 w 5077377"/>
                <a:gd name="connsiteY4" fmla="*/ 723900 h 1763901"/>
                <a:gd name="connsiteX5" fmla="*/ 323850 w 5077377"/>
                <a:gd name="connsiteY5" fmla="*/ 533400 h 1763901"/>
                <a:gd name="connsiteX6" fmla="*/ 0 w 5077377"/>
                <a:gd name="connsiteY6" fmla="*/ 485775 h 1763901"/>
                <a:gd name="connsiteX7" fmla="*/ 590550 w 5077377"/>
                <a:gd name="connsiteY7" fmla="*/ 266700 h 1763901"/>
                <a:gd name="connsiteX8" fmla="*/ 1495425 w 5077377"/>
                <a:gd name="connsiteY8" fmla="*/ 504825 h 1763901"/>
                <a:gd name="connsiteX9" fmla="*/ 2257425 w 5077377"/>
                <a:gd name="connsiteY9" fmla="*/ 409575 h 1763901"/>
                <a:gd name="connsiteX10" fmla="*/ 2171700 w 5077377"/>
                <a:gd name="connsiteY10" fmla="*/ 409575 h 1763901"/>
                <a:gd name="connsiteX11" fmla="*/ 1476375 w 5077377"/>
                <a:gd name="connsiteY11" fmla="*/ 361950 h 1763901"/>
                <a:gd name="connsiteX12" fmla="*/ 1362075 w 5077377"/>
                <a:gd name="connsiteY12" fmla="*/ 85725 h 1763901"/>
                <a:gd name="connsiteX13" fmla="*/ 2333625 w 5077377"/>
                <a:gd name="connsiteY13" fmla="*/ 0 h 1763901"/>
                <a:gd name="connsiteX14" fmla="*/ 3724275 w 5077377"/>
                <a:gd name="connsiteY14" fmla="*/ 66675 h 1763901"/>
                <a:gd name="connsiteX15" fmla="*/ 4973541 w 5077377"/>
                <a:gd name="connsiteY15" fmla="*/ 694580 h 1763901"/>
                <a:gd name="connsiteX0" fmla="*/ 4973541 w 5077377"/>
                <a:gd name="connsiteY0" fmla="*/ 694580 h 1763901"/>
                <a:gd name="connsiteX1" fmla="*/ 4848225 w 5077377"/>
                <a:gd name="connsiteY1" fmla="*/ 1752600 h 1763901"/>
                <a:gd name="connsiteX2" fmla="*/ 2238375 w 5077377"/>
                <a:gd name="connsiteY2" fmla="*/ 1219200 h 1763901"/>
                <a:gd name="connsiteX3" fmla="*/ 1914525 w 5077377"/>
                <a:gd name="connsiteY3" fmla="*/ 1085850 h 1763901"/>
                <a:gd name="connsiteX4" fmla="*/ 200025 w 5077377"/>
                <a:gd name="connsiteY4" fmla="*/ 723900 h 1763901"/>
                <a:gd name="connsiteX5" fmla="*/ 323850 w 5077377"/>
                <a:gd name="connsiteY5" fmla="*/ 533400 h 1763901"/>
                <a:gd name="connsiteX6" fmla="*/ 0 w 5077377"/>
                <a:gd name="connsiteY6" fmla="*/ 485775 h 1763901"/>
                <a:gd name="connsiteX7" fmla="*/ 590550 w 5077377"/>
                <a:gd name="connsiteY7" fmla="*/ 266700 h 1763901"/>
                <a:gd name="connsiteX8" fmla="*/ 1495425 w 5077377"/>
                <a:gd name="connsiteY8" fmla="*/ 504825 h 1763901"/>
                <a:gd name="connsiteX9" fmla="*/ 2257425 w 5077377"/>
                <a:gd name="connsiteY9" fmla="*/ 409575 h 1763901"/>
                <a:gd name="connsiteX10" fmla="*/ 2171700 w 5077377"/>
                <a:gd name="connsiteY10" fmla="*/ 409575 h 1763901"/>
                <a:gd name="connsiteX11" fmla="*/ 1476375 w 5077377"/>
                <a:gd name="connsiteY11" fmla="*/ 361950 h 1763901"/>
                <a:gd name="connsiteX12" fmla="*/ 1362075 w 5077377"/>
                <a:gd name="connsiteY12" fmla="*/ 85725 h 1763901"/>
                <a:gd name="connsiteX13" fmla="*/ 2333625 w 5077377"/>
                <a:gd name="connsiteY13" fmla="*/ 0 h 1763901"/>
                <a:gd name="connsiteX14" fmla="*/ 3724275 w 5077377"/>
                <a:gd name="connsiteY14" fmla="*/ 66675 h 1763901"/>
                <a:gd name="connsiteX15" fmla="*/ 4973541 w 5077377"/>
                <a:gd name="connsiteY15" fmla="*/ 694580 h 1763901"/>
                <a:gd name="connsiteX0" fmla="*/ 4973541 w 5077377"/>
                <a:gd name="connsiteY0" fmla="*/ 694580 h 1763901"/>
                <a:gd name="connsiteX1" fmla="*/ 4848225 w 5077377"/>
                <a:gd name="connsiteY1" fmla="*/ 1752600 h 1763901"/>
                <a:gd name="connsiteX2" fmla="*/ 2238375 w 5077377"/>
                <a:gd name="connsiteY2" fmla="*/ 1219200 h 1763901"/>
                <a:gd name="connsiteX3" fmla="*/ 1914525 w 5077377"/>
                <a:gd name="connsiteY3" fmla="*/ 1085850 h 1763901"/>
                <a:gd name="connsiteX4" fmla="*/ 200025 w 5077377"/>
                <a:gd name="connsiteY4" fmla="*/ 723900 h 1763901"/>
                <a:gd name="connsiteX5" fmla="*/ 323850 w 5077377"/>
                <a:gd name="connsiteY5" fmla="*/ 533400 h 1763901"/>
                <a:gd name="connsiteX6" fmla="*/ 0 w 5077377"/>
                <a:gd name="connsiteY6" fmla="*/ 485775 h 1763901"/>
                <a:gd name="connsiteX7" fmla="*/ 590550 w 5077377"/>
                <a:gd name="connsiteY7" fmla="*/ 266700 h 1763901"/>
                <a:gd name="connsiteX8" fmla="*/ 1495425 w 5077377"/>
                <a:gd name="connsiteY8" fmla="*/ 504825 h 1763901"/>
                <a:gd name="connsiteX9" fmla="*/ 2257425 w 5077377"/>
                <a:gd name="connsiteY9" fmla="*/ 409575 h 1763901"/>
                <a:gd name="connsiteX10" fmla="*/ 2171700 w 5077377"/>
                <a:gd name="connsiteY10" fmla="*/ 409575 h 1763901"/>
                <a:gd name="connsiteX11" fmla="*/ 1476375 w 5077377"/>
                <a:gd name="connsiteY11" fmla="*/ 361950 h 1763901"/>
                <a:gd name="connsiteX12" fmla="*/ 1362075 w 5077377"/>
                <a:gd name="connsiteY12" fmla="*/ 85725 h 1763901"/>
                <a:gd name="connsiteX13" fmla="*/ 2333625 w 5077377"/>
                <a:gd name="connsiteY13" fmla="*/ 0 h 1763901"/>
                <a:gd name="connsiteX14" fmla="*/ 3724275 w 5077377"/>
                <a:gd name="connsiteY14" fmla="*/ 66675 h 1763901"/>
                <a:gd name="connsiteX15" fmla="*/ 4973541 w 5077377"/>
                <a:gd name="connsiteY15" fmla="*/ 694580 h 1763901"/>
                <a:gd name="connsiteX0" fmla="*/ 4973541 w 5077377"/>
                <a:gd name="connsiteY0" fmla="*/ 694580 h 1763901"/>
                <a:gd name="connsiteX1" fmla="*/ 4848225 w 5077377"/>
                <a:gd name="connsiteY1" fmla="*/ 1752600 h 1763901"/>
                <a:gd name="connsiteX2" fmla="*/ 2238375 w 5077377"/>
                <a:gd name="connsiteY2" fmla="*/ 1219200 h 1763901"/>
                <a:gd name="connsiteX3" fmla="*/ 1914525 w 5077377"/>
                <a:gd name="connsiteY3" fmla="*/ 1085850 h 1763901"/>
                <a:gd name="connsiteX4" fmla="*/ 200025 w 5077377"/>
                <a:gd name="connsiteY4" fmla="*/ 723900 h 1763901"/>
                <a:gd name="connsiteX5" fmla="*/ 323850 w 5077377"/>
                <a:gd name="connsiteY5" fmla="*/ 533400 h 1763901"/>
                <a:gd name="connsiteX6" fmla="*/ 0 w 5077377"/>
                <a:gd name="connsiteY6" fmla="*/ 485775 h 1763901"/>
                <a:gd name="connsiteX7" fmla="*/ 590550 w 5077377"/>
                <a:gd name="connsiteY7" fmla="*/ 266700 h 1763901"/>
                <a:gd name="connsiteX8" fmla="*/ 1495425 w 5077377"/>
                <a:gd name="connsiteY8" fmla="*/ 504825 h 1763901"/>
                <a:gd name="connsiteX9" fmla="*/ 2257425 w 5077377"/>
                <a:gd name="connsiteY9" fmla="*/ 409575 h 1763901"/>
                <a:gd name="connsiteX10" fmla="*/ 2171700 w 5077377"/>
                <a:gd name="connsiteY10" fmla="*/ 409575 h 1763901"/>
                <a:gd name="connsiteX11" fmla="*/ 1476375 w 5077377"/>
                <a:gd name="connsiteY11" fmla="*/ 361950 h 1763901"/>
                <a:gd name="connsiteX12" fmla="*/ 1362075 w 5077377"/>
                <a:gd name="connsiteY12" fmla="*/ 85725 h 1763901"/>
                <a:gd name="connsiteX13" fmla="*/ 2333625 w 5077377"/>
                <a:gd name="connsiteY13" fmla="*/ 0 h 1763901"/>
                <a:gd name="connsiteX14" fmla="*/ 3700421 w 5077377"/>
                <a:gd name="connsiteY14" fmla="*/ 82578 h 1763901"/>
                <a:gd name="connsiteX15" fmla="*/ 4973541 w 5077377"/>
                <a:gd name="connsiteY15" fmla="*/ 694580 h 1763901"/>
                <a:gd name="connsiteX0" fmla="*/ 4973541 w 5077377"/>
                <a:gd name="connsiteY0" fmla="*/ 694580 h 1763901"/>
                <a:gd name="connsiteX1" fmla="*/ 4848225 w 5077377"/>
                <a:gd name="connsiteY1" fmla="*/ 1752600 h 1763901"/>
                <a:gd name="connsiteX2" fmla="*/ 2238375 w 5077377"/>
                <a:gd name="connsiteY2" fmla="*/ 1219200 h 1763901"/>
                <a:gd name="connsiteX3" fmla="*/ 1914525 w 5077377"/>
                <a:gd name="connsiteY3" fmla="*/ 1085850 h 1763901"/>
                <a:gd name="connsiteX4" fmla="*/ 200025 w 5077377"/>
                <a:gd name="connsiteY4" fmla="*/ 723900 h 1763901"/>
                <a:gd name="connsiteX5" fmla="*/ 323850 w 5077377"/>
                <a:gd name="connsiteY5" fmla="*/ 533400 h 1763901"/>
                <a:gd name="connsiteX6" fmla="*/ 0 w 5077377"/>
                <a:gd name="connsiteY6" fmla="*/ 485775 h 1763901"/>
                <a:gd name="connsiteX7" fmla="*/ 590550 w 5077377"/>
                <a:gd name="connsiteY7" fmla="*/ 266700 h 1763901"/>
                <a:gd name="connsiteX8" fmla="*/ 1495425 w 5077377"/>
                <a:gd name="connsiteY8" fmla="*/ 504825 h 1763901"/>
                <a:gd name="connsiteX9" fmla="*/ 2257425 w 5077377"/>
                <a:gd name="connsiteY9" fmla="*/ 409575 h 1763901"/>
                <a:gd name="connsiteX10" fmla="*/ 2171700 w 5077377"/>
                <a:gd name="connsiteY10" fmla="*/ 409575 h 1763901"/>
                <a:gd name="connsiteX11" fmla="*/ 1476375 w 5077377"/>
                <a:gd name="connsiteY11" fmla="*/ 361950 h 1763901"/>
                <a:gd name="connsiteX12" fmla="*/ 1362075 w 5077377"/>
                <a:gd name="connsiteY12" fmla="*/ 85725 h 1763901"/>
                <a:gd name="connsiteX13" fmla="*/ 2333625 w 5077377"/>
                <a:gd name="connsiteY13" fmla="*/ 0 h 1763901"/>
                <a:gd name="connsiteX14" fmla="*/ 3700421 w 5077377"/>
                <a:gd name="connsiteY14" fmla="*/ 82578 h 1763901"/>
                <a:gd name="connsiteX15" fmla="*/ 4973541 w 5077377"/>
                <a:gd name="connsiteY15" fmla="*/ 694580 h 1763901"/>
                <a:gd name="connsiteX0" fmla="*/ 4973541 w 5077377"/>
                <a:gd name="connsiteY0" fmla="*/ 775793 h 1845114"/>
                <a:gd name="connsiteX1" fmla="*/ 4848225 w 5077377"/>
                <a:gd name="connsiteY1" fmla="*/ 1833813 h 1845114"/>
                <a:gd name="connsiteX2" fmla="*/ 2238375 w 5077377"/>
                <a:gd name="connsiteY2" fmla="*/ 1300413 h 1845114"/>
                <a:gd name="connsiteX3" fmla="*/ 1914525 w 5077377"/>
                <a:gd name="connsiteY3" fmla="*/ 1167063 h 1845114"/>
                <a:gd name="connsiteX4" fmla="*/ 200025 w 5077377"/>
                <a:gd name="connsiteY4" fmla="*/ 805113 h 1845114"/>
                <a:gd name="connsiteX5" fmla="*/ 323850 w 5077377"/>
                <a:gd name="connsiteY5" fmla="*/ 614613 h 1845114"/>
                <a:gd name="connsiteX6" fmla="*/ 0 w 5077377"/>
                <a:gd name="connsiteY6" fmla="*/ 566988 h 1845114"/>
                <a:gd name="connsiteX7" fmla="*/ 590550 w 5077377"/>
                <a:gd name="connsiteY7" fmla="*/ 347913 h 1845114"/>
                <a:gd name="connsiteX8" fmla="*/ 1495425 w 5077377"/>
                <a:gd name="connsiteY8" fmla="*/ 586038 h 1845114"/>
                <a:gd name="connsiteX9" fmla="*/ 2257425 w 5077377"/>
                <a:gd name="connsiteY9" fmla="*/ 490788 h 1845114"/>
                <a:gd name="connsiteX10" fmla="*/ 2171700 w 5077377"/>
                <a:gd name="connsiteY10" fmla="*/ 490788 h 1845114"/>
                <a:gd name="connsiteX11" fmla="*/ 1476375 w 5077377"/>
                <a:gd name="connsiteY11" fmla="*/ 443163 h 1845114"/>
                <a:gd name="connsiteX12" fmla="*/ 1362075 w 5077377"/>
                <a:gd name="connsiteY12" fmla="*/ 166938 h 1845114"/>
                <a:gd name="connsiteX13" fmla="*/ 2333625 w 5077377"/>
                <a:gd name="connsiteY13" fmla="*/ 81213 h 1845114"/>
                <a:gd name="connsiteX14" fmla="*/ 3700421 w 5077377"/>
                <a:gd name="connsiteY14" fmla="*/ 163791 h 1845114"/>
                <a:gd name="connsiteX15" fmla="*/ 4973541 w 5077377"/>
                <a:gd name="connsiteY15" fmla="*/ 775793 h 1845114"/>
                <a:gd name="connsiteX0" fmla="*/ 4973541 w 5077377"/>
                <a:gd name="connsiteY0" fmla="*/ 771984 h 1841305"/>
                <a:gd name="connsiteX1" fmla="*/ 4848225 w 5077377"/>
                <a:gd name="connsiteY1" fmla="*/ 1830004 h 1841305"/>
                <a:gd name="connsiteX2" fmla="*/ 2238375 w 5077377"/>
                <a:gd name="connsiteY2" fmla="*/ 1296604 h 1841305"/>
                <a:gd name="connsiteX3" fmla="*/ 1914525 w 5077377"/>
                <a:gd name="connsiteY3" fmla="*/ 1163254 h 1841305"/>
                <a:gd name="connsiteX4" fmla="*/ 200025 w 5077377"/>
                <a:gd name="connsiteY4" fmla="*/ 801304 h 1841305"/>
                <a:gd name="connsiteX5" fmla="*/ 323850 w 5077377"/>
                <a:gd name="connsiteY5" fmla="*/ 610804 h 1841305"/>
                <a:gd name="connsiteX6" fmla="*/ 0 w 5077377"/>
                <a:gd name="connsiteY6" fmla="*/ 563179 h 1841305"/>
                <a:gd name="connsiteX7" fmla="*/ 590550 w 5077377"/>
                <a:gd name="connsiteY7" fmla="*/ 344104 h 1841305"/>
                <a:gd name="connsiteX8" fmla="*/ 1495425 w 5077377"/>
                <a:gd name="connsiteY8" fmla="*/ 582229 h 1841305"/>
                <a:gd name="connsiteX9" fmla="*/ 2257425 w 5077377"/>
                <a:gd name="connsiteY9" fmla="*/ 486979 h 1841305"/>
                <a:gd name="connsiteX10" fmla="*/ 2171700 w 5077377"/>
                <a:gd name="connsiteY10" fmla="*/ 486979 h 1841305"/>
                <a:gd name="connsiteX11" fmla="*/ 1476375 w 5077377"/>
                <a:gd name="connsiteY11" fmla="*/ 439354 h 1841305"/>
                <a:gd name="connsiteX12" fmla="*/ 1362075 w 5077377"/>
                <a:gd name="connsiteY12" fmla="*/ 163129 h 1841305"/>
                <a:gd name="connsiteX13" fmla="*/ 2345552 w 5077377"/>
                <a:gd name="connsiteY13" fmla="*/ 89331 h 1841305"/>
                <a:gd name="connsiteX14" fmla="*/ 3700421 w 5077377"/>
                <a:gd name="connsiteY14" fmla="*/ 159982 h 1841305"/>
                <a:gd name="connsiteX15" fmla="*/ 4973541 w 5077377"/>
                <a:gd name="connsiteY15" fmla="*/ 771984 h 1841305"/>
                <a:gd name="connsiteX0" fmla="*/ 4973541 w 5077377"/>
                <a:gd name="connsiteY0" fmla="*/ 814026 h 1883347"/>
                <a:gd name="connsiteX1" fmla="*/ 4848225 w 5077377"/>
                <a:gd name="connsiteY1" fmla="*/ 1872046 h 1883347"/>
                <a:gd name="connsiteX2" fmla="*/ 2238375 w 5077377"/>
                <a:gd name="connsiteY2" fmla="*/ 1338646 h 1883347"/>
                <a:gd name="connsiteX3" fmla="*/ 1914525 w 5077377"/>
                <a:gd name="connsiteY3" fmla="*/ 1205296 h 1883347"/>
                <a:gd name="connsiteX4" fmla="*/ 200025 w 5077377"/>
                <a:gd name="connsiteY4" fmla="*/ 843346 h 1883347"/>
                <a:gd name="connsiteX5" fmla="*/ 323850 w 5077377"/>
                <a:gd name="connsiteY5" fmla="*/ 652846 h 1883347"/>
                <a:gd name="connsiteX6" fmla="*/ 0 w 5077377"/>
                <a:gd name="connsiteY6" fmla="*/ 605221 h 1883347"/>
                <a:gd name="connsiteX7" fmla="*/ 590550 w 5077377"/>
                <a:gd name="connsiteY7" fmla="*/ 386146 h 1883347"/>
                <a:gd name="connsiteX8" fmla="*/ 1495425 w 5077377"/>
                <a:gd name="connsiteY8" fmla="*/ 624271 h 1883347"/>
                <a:gd name="connsiteX9" fmla="*/ 2257425 w 5077377"/>
                <a:gd name="connsiteY9" fmla="*/ 529021 h 1883347"/>
                <a:gd name="connsiteX10" fmla="*/ 2171700 w 5077377"/>
                <a:gd name="connsiteY10" fmla="*/ 529021 h 1883347"/>
                <a:gd name="connsiteX11" fmla="*/ 1476375 w 5077377"/>
                <a:gd name="connsiteY11" fmla="*/ 481396 h 1883347"/>
                <a:gd name="connsiteX12" fmla="*/ 1362075 w 5077377"/>
                <a:gd name="connsiteY12" fmla="*/ 205171 h 1883347"/>
                <a:gd name="connsiteX13" fmla="*/ 2345552 w 5077377"/>
                <a:gd name="connsiteY13" fmla="*/ 131373 h 1883347"/>
                <a:gd name="connsiteX14" fmla="*/ 3700421 w 5077377"/>
                <a:gd name="connsiteY14" fmla="*/ 202024 h 1883347"/>
                <a:gd name="connsiteX15" fmla="*/ 4973541 w 5077377"/>
                <a:gd name="connsiteY15" fmla="*/ 814026 h 1883347"/>
                <a:gd name="connsiteX0" fmla="*/ 4973541 w 5077377"/>
                <a:gd name="connsiteY0" fmla="*/ 814026 h 1883347"/>
                <a:gd name="connsiteX1" fmla="*/ 4848225 w 5077377"/>
                <a:gd name="connsiteY1" fmla="*/ 1872046 h 1883347"/>
                <a:gd name="connsiteX2" fmla="*/ 2238375 w 5077377"/>
                <a:gd name="connsiteY2" fmla="*/ 1338646 h 1883347"/>
                <a:gd name="connsiteX3" fmla="*/ 1914525 w 5077377"/>
                <a:gd name="connsiteY3" fmla="*/ 1205296 h 1883347"/>
                <a:gd name="connsiteX4" fmla="*/ 200025 w 5077377"/>
                <a:gd name="connsiteY4" fmla="*/ 843346 h 1883347"/>
                <a:gd name="connsiteX5" fmla="*/ 323850 w 5077377"/>
                <a:gd name="connsiteY5" fmla="*/ 652846 h 1883347"/>
                <a:gd name="connsiteX6" fmla="*/ 0 w 5077377"/>
                <a:gd name="connsiteY6" fmla="*/ 605221 h 1883347"/>
                <a:gd name="connsiteX7" fmla="*/ 590550 w 5077377"/>
                <a:gd name="connsiteY7" fmla="*/ 386146 h 1883347"/>
                <a:gd name="connsiteX8" fmla="*/ 1495425 w 5077377"/>
                <a:gd name="connsiteY8" fmla="*/ 624271 h 1883347"/>
                <a:gd name="connsiteX9" fmla="*/ 2257425 w 5077377"/>
                <a:gd name="connsiteY9" fmla="*/ 529021 h 1883347"/>
                <a:gd name="connsiteX10" fmla="*/ 2171700 w 5077377"/>
                <a:gd name="connsiteY10" fmla="*/ 529021 h 1883347"/>
                <a:gd name="connsiteX11" fmla="*/ 1476375 w 5077377"/>
                <a:gd name="connsiteY11" fmla="*/ 481396 h 1883347"/>
                <a:gd name="connsiteX12" fmla="*/ 1362075 w 5077377"/>
                <a:gd name="connsiteY12" fmla="*/ 205171 h 1883347"/>
                <a:gd name="connsiteX13" fmla="*/ 2345552 w 5077377"/>
                <a:gd name="connsiteY13" fmla="*/ 131373 h 1883347"/>
                <a:gd name="connsiteX14" fmla="*/ 3700421 w 5077377"/>
                <a:gd name="connsiteY14" fmla="*/ 202024 h 1883347"/>
                <a:gd name="connsiteX15" fmla="*/ 4973541 w 5077377"/>
                <a:gd name="connsiteY15" fmla="*/ 814026 h 1883347"/>
                <a:gd name="connsiteX0" fmla="*/ 4973541 w 5077377"/>
                <a:gd name="connsiteY0" fmla="*/ 814026 h 1883347"/>
                <a:gd name="connsiteX1" fmla="*/ 4848225 w 5077377"/>
                <a:gd name="connsiteY1" fmla="*/ 1872046 h 1883347"/>
                <a:gd name="connsiteX2" fmla="*/ 2238375 w 5077377"/>
                <a:gd name="connsiteY2" fmla="*/ 1338646 h 1883347"/>
                <a:gd name="connsiteX3" fmla="*/ 1914525 w 5077377"/>
                <a:gd name="connsiteY3" fmla="*/ 1205296 h 1883347"/>
                <a:gd name="connsiteX4" fmla="*/ 200025 w 5077377"/>
                <a:gd name="connsiteY4" fmla="*/ 843346 h 1883347"/>
                <a:gd name="connsiteX5" fmla="*/ 323850 w 5077377"/>
                <a:gd name="connsiteY5" fmla="*/ 652846 h 1883347"/>
                <a:gd name="connsiteX6" fmla="*/ 0 w 5077377"/>
                <a:gd name="connsiteY6" fmla="*/ 605221 h 1883347"/>
                <a:gd name="connsiteX7" fmla="*/ 590550 w 5077377"/>
                <a:gd name="connsiteY7" fmla="*/ 386146 h 1883347"/>
                <a:gd name="connsiteX8" fmla="*/ 1495425 w 5077377"/>
                <a:gd name="connsiteY8" fmla="*/ 624271 h 1883347"/>
                <a:gd name="connsiteX9" fmla="*/ 2257425 w 5077377"/>
                <a:gd name="connsiteY9" fmla="*/ 529021 h 1883347"/>
                <a:gd name="connsiteX10" fmla="*/ 2171700 w 5077377"/>
                <a:gd name="connsiteY10" fmla="*/ 529021 h 1883347"/>
                <a:gd name="connsiteX11" fmla="*/ 1476375 w 5077377"/>
                <a:gd name="connsiteY11" fmla="*/ 481396 h 1883347"/>
                <a:gd name="connsiteX12" fmla="*/ 1362075 w 5077377"/>
                <a:gd name="connsiteY12" fmla="*/ 205171 h 1883347"/>
                <a:gd name="connsiteX13" fmla="*/ 2345552 w 5077377"/>
                <a:gd name="connsiteY13" fmla="*/ 131373 h 1883347"/>
                <a:gd name="connsiteX14" fmla="*/ 3700421 w 5077377"/>
                <a:gd name="connsiteY14" fmla="*/ 202024 h 1883347"/>
                <a:gd name="connsiteX15" fmla="*/ 4973541 w 5077377"/>
                <a:gd name="connsiteY15" fmla="*/ 814026 h 1883347"/>
                <a:gd name="connsiteX0" fmla="*/ 4973541 w 5077377"/>
                <a:gd name="connsiteY0" fmla="*/ 814026 h 1883347"/>
                <a:gd name="connsiteX1" fmla="*/ 4848225 w 5077377"/>
                <a:gd name="connsiteY1" fmla="*/ 1872046 h 1883347"/>
                <a:gd name="connsiteX2" fmla="*/ 2238375 w 5077377"/>
                <a:gd name="connsiteY2" fmla="*/ 1338646 h 1883347"/>
                <a:gd name="connsiteX3" fmla="*/ 1914525 w 5077377"/>
                <a:gd name="connsiteY3" fmla="*/ 1205296 h 1883347"/>
                <a:gd name="connsiteX4" fmla="*/ 200025 w 5077377"/>
                <a:gd name="connsiteY4" fmla="*/ 843346 h 1883347"/>
                <a:gd name="connsiteX5" fmla="*/ 323850 w 5077377"/>
                <a:gd name="connsiteY5" fmla="*/ 652846 h 1883347"/>
                <a:gd name="connsiteX6" fmla="*/ 0 w 5077377"/>
                <a:gd name="connsiteY6" fmla="*/ 605221 h 1883347"/>
                <a:gd name="connsiteX7" fmla="*/ 590550 w 5077377"/>
                <a:gd name="connsiteY7" fmla="*/ 386146 h 1883347"/>
                <a:gd name="connsiteX8" fmla="*/ 1495425 w 5077377"/>
                <a:gd name="connsiteY8" fmla="*/ 624271 h 1883347"/>
                <a:gd name="connsiteX9" fmla="*/ 2257425 w 5077377"/>
                <a:gd name="connsiteY9" fmla="*/ 529021 h 1883347"/>
                <a:gd name="connsiteX10" fmla="*/ 2171700 w 5077377"/>
                <a:gd name="connsiteY10" fmla="*/ 529021 h 1883347"/>
                <a:gd name="connsiteX11" fmla="*/ 1476375 w 5077377"/>
                <a:gd name="connsiteY11" fmla="*/ 481396 h 1883347"/>
                <a:gd name="connsiteX12" fmla="*/ 1409783 w 5077377"/>
                <a:gd name="connsiteY12" fmla="*/ 165415 h 1883347"/>
                <a:gd name="connsiteX13" fmla="*/ 2345552 w 5077377"/>
                <a:gd name="connsiteY13" fmla="*/ 131373 h 1883347"/>
                <a:gd name="connsiteX14" fmla="*/ 3700421 w 5077377"/>
                <a:gd name="connsiteY14" fmla="*/ 202024 h 1883347"/>
                <a:gd name="connsiteX15" fmla="*/ 4973541 w 5077377"/>
                <a:gd name="connsiteY15" fmla="*/ 814026 h 1883347"/>
                <a:gd name="connsiteX0" fmla="*/ 4973541 w 5077377"/>
                <a:gd name="connsiteY0" fmla="*/ 814026 h 1883347"/>
                <a:gd name="connsiteX1" fmla="*/ 4848225 w 5077377"/>
                <a:gd name="connsiteY1" fmla="*/ 1872046 h 1883347"/>
                <a:gd name="connsiteX2" fmla="*/ 2238375 w 5077377"/>
                <a:gd name="connsiteY2" fmla="*/ 1338646 h 1883347"/>
                <a:gd name="connsiteX3" fmla="*/ 1914525 w 5077377"/>
                <a:gd name="connsiteY3" fmla="*/ 1205296 h 1883347"/>
                <a:gd name="connsiteX4" fmla="*/ 200025 w 5077377"/>
                <a:gd name="connsiteY4" fmla="*/ 843346 h 1883347"/>
                <a:gd name="connsiteX5" fmla="*/ 323850 w 5077377"/>
                <a:gd name="connsiteY5" fmla="*/ 652846 h 1883347"/>
                <a:gd name="connsiteX6" fmla="*/ 0 w 5077377"/>
                <a:gd name="connsiteY6" fmla="*/ 605221 h 1883347"/>
                <a:gd name="connsiteX7" fmla="*/ 590550 w 5077377"/>
                <a:gd name="connsiteY7" fmla="*/ 386146 h 1883347"/>
                <a:gd name="connsiteX8" fmla="*/ 1495425 w 5077377"/>
                <a:gd name="connsiteY8" fmla="*/ 624271 h 1883347"/>
                <a:gd name="connsiteX9" fmla="*/ 2257425 w 5077377"/>
                <a:gd name="connsiteY9" fmla="*/ 529021 h 1883347"/>
                <a:gd name="connsiteX10" fmla="*/ 2171700 w 5077377"/>
                <a:gd name="connsiteY10" fmla="*/ 529021 h 1883347"/>
                <a:gd name="connsiteX11" fmla="*/ 1476375 w 5077377"/>
                <a:gd name="connsiteY11" fmla="*/ 481396 h 1883347"/>
                <a:gd name="connsiteX12" fmla="*/ 1409783 w 5077377"/>
                <a:gd name="connsiteY12" fmla="*/ 165415 h 1883347"/>
                <a:gd name="connsiteX13" fmla="*/ 2345552 w 5077377"/>
                <a:gd name="connsiteY13" fmla="*/ 131373 h 1883347"/>
                <a:gd name="connsiteX14" fmla="*/ 3700421 w 5077377"/>
                <a:gd name="connsiteY14" fmla="*/ 202024 h 1883347"/>
                <a:gd name="connsiteX15" fmla="*/ 4973541 w 5077377"/>
                <a:gd name="connsiteY15" fmla="*/ 814026 h 1883347"/>
                <a:gd name="connsiteX0" fmla="*/ 4973541 w 5077377"/>
                <a:gd name="connsiteY0" fmla="*/ 814026 h 1883347"/>
                <a:gd name="connsiteX1" fmla="*/ 4848225 w 5077377"/>
                <a:gd name="connsiteY1" fmla="*/ 1872046 h 1883347"/>
                <a:gd name="connsiteX2" fmla="*/ 2238375 w 5077377"/>
                <a:gd name="connsiteY2" fmla="*/ 1338646 h 1883347"/>
                <a:gd name="connsiteX3" fmla="*/ 1914525 w 5077377"/>
                <a:gd name="connsiteY3" fmla="*/ 1205296 h 1883347"/>
                <a:gd name="connsiteX4" fmla="*/ 200025 w 5077377"/>
                <a:gd name="connsiteY4" fmla="*/ 843346 h 1883347"/>
                <a:gd name="connsiteX5" fmla="*/ 323850 w 5077377"/>
                <a:gd name="connsiteY5" fmla="*/ 652846 h 1883347"/>
                <a:gd name="connsiteX6" fmla="*/ 0 w 5077377"/>
                <a:gd name="connsiteY6" fmla="*/ 605221 h 1883347"/>
                <a:gd name="connsiteX7" fmla="*/ 590550 w 5077377"/>
                <a:gd name="connsiteY7" fmla="*/ 386146 h 1883347"/>
                <a:gd name="connsiteX8" fmla="*/ 1495425 w 5077377"/>
                <a:gd name="connsiteY8" fmla="*/ 624271 h 1883347"/>
                <a:gd name="connsiteX9" fmla="*/ 2257425 w 5077377"/>
                <a:gd name="connsiteY9" fmla="*/ 529021 h 1883347"/>
                <a:gd name="connsiteX10" fmla="*/ 2171700 w 5077377"/>
                <a:gd name="connsiteY10" fmla="*/ 529021 h 1883347"/>
                <a:gd name="connsiteX11" fmla="*/ 1476375 w 5077377"/>
                <a:gd name="connsiteY11" fmla="*/ 481396 h 1883347"/>
                <a:gd name="connsiteX12" fmla="*/ 1409783 w 5077377"/>
                <a:gd name="connsiteY12" fmla="*/ 165415 h 1883347"/>
                <a:gd name="connsiteX13" fmla="*/ 2345552 w 5077377"/>
                <a:gd name="connsiteY13" fmla="*/ 131373 h 1883347"/>
                <a:gd name="connsiteX14" fmla="*/ 3700421 w 5077377"/>
                <a:gd name="connsiteY14" fmla="*/ 202024 h 1883347"/>
                <a:gd name="connsiteX15" fmla="*/ 4973541 w 5077377"/>
                <a:gd name="connsiteY15" fmla="*/ 814026 h 1883347"/>
                <a:gd name="connsiteX0" fmla="*/ 4973541 w 5077377"/>
                <a:gd name="connsiteY0" fmla="*/ 814026 h 1883347"/>
                <a:gd name="connsiteX1" fmla="*/ 4848225 w 5077377"/>
                <a:gd name="connsiteY1" fmla="*/ 1872046 h 1883347"/>
                <a:gd name="connsiteX2" fmla="*/ 2238375 w 5077377"/>
                <a:gd name="connsiteY2" fmla="*/ 1338646 h 1883347"/>
                <a:gd name="connsiteX3" fmla="*/ 1914525 w 5077377"/>
                <a:gd name="connsiteY3" fmla="*/ 1205296 h 1883347"/>
                <a:gd name="connsiteX4" fmla="*/ 200025 w 5077377"/>
                <a:gd name="connsiteY4" fmla="*/ 843346 h 1883347"/>
                <a:gd name="connsiteX5" fmla="*/ 323850 w 5077377"/>
                <a:gd name="connsiteY5" fmla="*/ 652846 h 1883347"/>
                <a:gd name="connsiteX6" fmla="*/ 0 w 5077377"/>
                <a:gd name="connsiteY6" fmla="*/ 605221 h 1883347"/>
                <a:gd name="connsiteX7" fmla="*/ 590550 w 5077377"/>
                <a:gd name="connsiteY7" fmla="*/ 386146 h 1883347"/>
                <a:gd name="connsiteX8" fmla="*/ 1495425 w 5077377"/>
                <a:gd name="connsiteY8" fmla="*/ 624271 h 1883347"/>
                <a:gd name="connsiteX9" fmla="*/ 2257425 w 5077377"/>
                <a:gd name="connsiteY9" fmla="*/ 529021 h 1883347"/>
                <a:gd name="connsiteX10" fmla="*/ 2171700 w 5077377"/>
                <a:gd name="connsiteY10" fmla="*/ 529021 h 1883347"/>
                <a:gd name="connsiteX11" fmla="*/ 1476375 w 5077377"/>
                <a:gd name="connsiteY11" fmla="*/ 481396 h 1883347"/>
                <a:gd name="connsiteX12" fmla="*/ 1409783 w 5077377"/>
                <a:gd name="connsiteY12" fmla="*/ 165415 h 1883347"/>
                <a:gd name="connsiteX13" fmla="*/ 2345552 w 5077377"/>
                <a:gd name="connsiteY13" fmla="*/ 131373 h 1883347"/>
                <a:gd name="connsiteX14" fmla="*/ 3700421 w 5077377"/>
                <a:gd name="connsiteY14" fmla="*/ 202024 h 1883347"/>
                <a:gd name="connsiteX15" fmla="*/ 4973541 w 5077377"/>
                <a:gd name="connsiteY15" fmla="*/ 814026 h 1883347"/>
                <a:gd name="connsiteX0" fmla="*/ 4973541 w 5077377"/>
                <a:gd name="connsiteY0" fmla="*/ 814026 h 1883347"/>
                <a:gd name="connsiteX1" fmla="*/ 4848225 w 5077377"/>
                <a:gd name="connsiteY1" fmla="*/ 1872046 h 1883347"/>
                <a:gd name="connsiteX2" fmla="*/ 2238375 w 5077377"/>
                <a:gd name="connsiteY2" fmla="*/ 1338646 h 1883347"/>
                <a:gd name="connsiteX3" fmla="*/ 1914525 w 5077377"/>
                <a:gd name="connsiteY3" fmla="*/ 1205296 h 1883347"/>
                <a:gd name="connsiteX4" fmla="*/ 200025 w 5077377"/>
                <a:gd name="connsiteY4" fmla="*/ 843346 h 1883347"/>
                <a:gd name="connsiteX5" fmla="*/ 323850 w 5077377"/>
                <a:gd name="connsiteY5" fmla="*/ 652846 h 1883347"/>
                <a:gd name="connsiteX6" fmla="*/ 0 w 5077377"/>
                <a:gd name="connsiteY6" fmla="*/ 605221 h 1883347"/>
                <a:gd name="connsiteX7" fmla="*/ 590550 w 5077377"/>
                <a:gd name="connsiteY7" fmla="*/ 386146 h 1883347"/>
                <a:gd name="connsiteX8" fmla="*/ 1495425 w 5077377"/>
                <a:gd name="connsiteY8" fmla="*/ 624271 h 1883347"/>
                <a:gd name="connsiteX9" fmla="*/ 2257425 w 5077377"/>
                <a:gd name="connsiteY9" fmla="*/ 529021 h 1883347"/>
                <a:gd name="connsiteX10" fmla="*/ 2171700 w 5077377"/>
                <a:gd name="connsiteY10" fmla="*/ 529021 h 1883347"/>
                <a:gd name="connsiteX11" fmla="*/ 1659255 w 5077377"/>
                <a:gd name="connsiteY11" fmla="*/ 517177 h 1883347"/>
                <a:gd name="connsiteX12" fmla="*/ 1409783 w 5077377"/>
                <a:gd name="connsiteY12" fmla="*/ 165415 h 1883347"/>
                <a:gd name="connsiteX13" fmla="*/ 2345552 w 5077377"/>
                <a:gd name="connsiteY13" fmla="*/ 131373 h 1883347"/>
                <a:gd name="connsiteX14" fmla="*/ 3700421 w 5077377"/>
                <a:gd name="connsiteY14" fmla="*/ 202024 h 1883347"/>
                <a:gd name="connsiteX15" fmla="*/ 4973541 w 5077377"/>
                <a:gd name="connsiteY15" fmla="*/ 814026 h 1883347"/>
                <a:gd name="connsiteX0" fmla="*/ 4973541 w 5077377"/>
                <a:gd name="connsiteY0" fmla="*/ 814026 h 1883347"/>
                <a:gd name="connsiteX1" fmla="*/ 4848225 w 5077377"/>
                <a:gd name="connsiteY1" fmla="*/ 1872046 h 1883347"/>
                <a:gd name="connsiteX2" fmla="*/ 2238375 w 5077377"/>
                <a:gd name="connsiteY2" fmla="*/ 1338646 h 1883347"/>
                <a:gd name="connsiteX3" fmla="*/ 1914525 w 5077377"/>
                <a:gd name="connsiteY3" fmla="*/ 1205296 h 1883347"/>
                <a:gd name="connsiteX4" fmla="*/ 200025 w 5077377"/>
                <a:gd name="connsiteY4" fmla="*/ 843346 h 1883347"/>
                <a:gd name="connsiteX5" fmla="*/ 323850 w 5077377"/>
                <a:gd name="connsiteY5" fmla="*/ 652846 h 1883347"/>
                <a:gd name="connsiteX6" fmla="*/ 0 w 5077377"/>
                <a:gd name="connsiteY6" fmla="*/ 605221 h 1883347"/>
                <a:gd name="connsiteX7" fmla="*/ 590550 w 5077377"/>
                <a:gd name="connsiteY7" fmla="*/ 386146 h 1883347"/>
                <a:gd name="connsiteX8" fmla="*/ 1495425 w 5077377"/>
                <a:gd name="connsiteY8" fmla="*/ 624271 h 1883347"/>
                <a:gd name="connsiteX9" fmla="*/ 2257425 w 5077377"/>
                <a:gd name="connsiteY9" fmla="*/ 529021 h 1883347"/>
                <a:gd name="connsiteX10" fmla="*/ 2171700 w 5077377"/>
                <a:gd name="connsiteY10" fmla="*/ 529021 h 1883347"/>
                <a:gd name="connsiteX11" fmla="*/ 1659255 w 5077377"/>
                <a:gd name="connsiteY11" fmla="*/ 517177 h 1883347"/>
                <a:gd name="connsiteX12" fmla="*/ 1409783 w 5077377"/>
                <a:gd name="connsiteY12" fmla="*/ 165415 h 1883347"/>
                <a:gd name="connsiteX13" fmla="*/ 2345552 w 5077377"/>
                <a:gd name="connsiteY13" fmla="*/ 131373 h 1883347"/>
                <a:gd name="connsiteX14" fmla="*/ 3700421 w 5077377"/>
                <a:gd name="connsiteY14" fmla="*/ 202024 h 1883347"/>
                <a:gd name="connsiteX15" fmla="*/ 4973541 w 5077377"/>
                <a:gd name="connsiteY15" fmla="*/ 814026 h 1883347"/>
                <a:gd name="connsiteX0" fmla="*/ 4973541 w 5077377"/>
                <a:gd name="connsiteY0" fmla="*/ 814026 h 1883347"/>
                <a:gd name="connsiteX1" fmla="*/ 4848225 w 5077377"/>
                <a:gd name="connsiteY1" fmla="*/ 1872046 h 1883347"/>
                <a:gd name="connsiteX2" fmla="*/ 2238375 w 5077377"/>
                <a:gd name="connsiteY2" fmla="*/ 1338646 h 1883347"/>
                <a:gd name="connsiteX3" fmla="*/ 1914525 w 5077377"/>
                <a:gd name="connsiteY3" fmla="*/ 1205296 h 1883347"/>
                <a:gd name="connsiteX4" fmla="*/ 200025 w 5077377"/>
                <a:gd name="connsiteY4" fmla="*/ 843346 h 1883347"/>
                <a:gd name="connsiteX5" fmla="*/ 323850 w 5077377"/>
                <a:gd name="connsiteY5" fmla="*/ 652846 h 1883347"/>
                <a:gd name="connsiteX6" fmla="*/ 0 w 5077377"/>
                <a:gd name="connsiteY6" fmla="*/ 605221 h 1883347"/>
                <a:gd name="connsiteX7" fmla="*/ 590550 w 5077377"/>
                <a:gd name="connsiteY7" fmla="*/ 386146 h 1883347"/>
                <a:gd name="connsiteX8" fmla="*/ 1495425 w 5077377"/>
                <a:gd name="connsiteY8" fmla="*/ 624271 h 1883347"/>
                <a:gd name="connsiteX9" fmla="*/ 2257425 w 5077377"/>
                <a:gd name="connsiteY9" fmla="*/ 529021 h 1883347"/>
                <a:gd name="connsiteX10" fmla="*/ 1659255 w 5077377"/>
                <a:gd name="connsiteY10" fmla="*/ 517177 h 1883347"/>
                <a:gd name="connsiteX11" fmla="*/ 1409783 w 5077377"/>
                <a:gd name="connsiteY11" fmla="*/ 165415 h 1883347"/>
                <a:gd name="connsiteX12" fmla="*/ 2345552 w 5077377"/>
                <a:gd name="connsiteY12" fmla="*/ 131373 h 1883347"/>
                <a:gd name="connsiteX13" fmla="*/ 3700421 w 5077377"/>
                <a:gd name="connsiteY13" fmla="*/ 202024 h 1883347"/>
                <a:gd name="connsiteX14" fmla="*/ 4973541 w 5077377"/>
                <a:gd name="connsiteY14" fmla="*/ 814026 h 1883347"/>
                <a:gd name="connsiteX0" fmla="*/ 4973541 w 5077377"/>
                <a:gd name="connsiteY0" fmla="*/ 814026 h 1883347"/>
                <a:gd name="connsiteX1" fmla="*/ 4848225 w 5077377"/>
                <a:gd name="connsiteY1" fmla="*/ 1872046 h 1883347"/>
                <a:gd name="connsiteX2" fmla="*/ 2238375 w 5077377"/>
                <a:gd name="connsiteY2" fmla="*/ 1338646 h 1883347"/>
                <a:gd name="connsiteX3" fmla="*/ 1914525 w 5077377"/>
                <a:gd name="connsiteY3" fmla="*/ 1205296 h 1883347"/>
                <a:gd name="connsiteX4" fmla="*/ 200025 w 5077377"/>
                <a:gd name="connsiteY4" fmla="*/ 843346 h 1883347"/>
                <a:gd name="connsiteX5" fmla="*/ 323850 w 5077377"/>
                <a:gd name="connsiteY5" fmla="*/ 652846 h 1883347"/>
                <a:gd name="connsiteX6" fmla="*/ 0 w 5077377"/>
                <a:gd name="connsiteY6" fmla="*/ 605221 h 1883347"/>
                <a:gd name="connsiteX7" fmla="*/ 590550 w 5077377"/>
                <a:gd name="connsiteY7" fmla="*/ 386146 h 1883347"/>
                <a:gd name="connsiteX8" fmla="*/ 1495425 w 5077377"/>
                <a:gd name="connsiteY8" fmla="*/ 624271 h 1883347"/>
                <a:gd name="connsiteX9" fmla="*/ 2225620 w 5077377"/>
                <a:gd name="connsiteY9" fmla="*/ 513119 h 1883347"/>
                <a:gd name="connsiteX10" fmla="*/ 1659255 w 5077377"/>
                <a:gd name="connsiteY10" fmla="*/ 517177 h 1883347"/>
                <a:gd name="connsiteX11" fmla="*/ 1409783 w 5077377"/>
                <a:gd name="connsiteY11" fmla="*/ 165415 h 1883347"/>
                <a:gd name="connsiteX12" fmla="*/ 2345552 w 5077377"/>
                <a:gd name="connsiteY12" fmla="*/ 131373 h 1883347"/>
                <a:gd name="connsiteX13" fmla="*/ 3700421 w 5077377"/>
                <a:gd name="connsiteY13" fmla="*/ 202024 h 1883347"/>
                <a:gd name="connsiteX14" fmla="*/ 4973541 w 5077377"/>
                <a:gd name="connsiteY14" fmla="*/ 814026 h 1883347"/>
                <a:gd name="connsiteX0" fmla="*/ 4973541 w 5077377"/>
                <a:gd name="connsiteY0" fmla="*/ 814026 h 1883347"/>
                <a:gd name="connsiteX1" fmla="*/ 4848225 w 5077377"/>
                <a:gd name="connsiteY1" fmla="*/ 1872046 h 1883347"/>
                <a:gd name="connsiteX2" fmla="*/ 2238375 w 5077377"/>
                <a:gd name="connsiteY2" fmla="*/ 1338646 h 1883347"/>
                <a:gd name="connsiteX3" fmla="*/ 1914525 w 5077377"/>
                <a:gd name="connsiteY3" fmla="*/ 1205296 h 1883347"/>
                <a:gd name="connsiteX4" fmla="*/ 200025 w 5077377"/>
                <a:gd name="connsiteY4" fmla="*/ 843346 h 1883347"/>
                <a:gd name="connsiteX5" fmla="*/ 323850 w 5077377"/>
                <a:gd name="connsiteY5" fmla="*/ 652846 h 1883347"/>
                <a:gd name="connsiteX6" fmla="*/ 0 w 5077377"/>
                <a:gd name="connsiteY6" fmla="*/ 605221 h 1883347"/>
                <a:gd name="connsiteX7" fmla="*/ 590550 w 5077377"/>
                <a:gd name="connsiteY7" fmla="*/ 386146 h 1883347"/>
                <a:gd name="connsiteX8" fmla="*/ 1495425 w 5077377"/>
                <a:gd name="connsiteY8" fmla="*/ 624271 h 1883347"/>
                <a:gd name="connsiteX9" fmla="*/ 2241522 w 5077377"/>
                <a:gd name="connsiteY9" fmla="*/ 536973 h 1883347"/>
                <a:gd name="connsiteX10" fmla="*/ 1659255 w 5077377"/>
                <a:gd name="connsiteY10" fmla="*/ 517177 h 1883347"/>
                <a:gd name="connsiteX11" fmla="*/ 1409783 w 5077377"/>
                <a:gd name="connsiteY11" fmla="*/ 165415 h 1883347"/>
                <a:gd name="connsiteX12" fmla="*/ 2345552 w 5077377"/>
                <a:gd name="connsiteY12" fmla="*/ 131373 h 1883347"/>
                <a:gd name="connsiteX13" fmla="*/ 3700421 w 5077377"/>
                <a:gd name="connsiteY13" fmla="*/ 202024 h 1883347"/>
                <a:gd name="connsiteX14" fmla="*/ 4973541 w 5077377"/>
                <a:gd name="connsiteY14" fmla="*/ 814026 h 1883347"/>
                <a:gd name="connsiteX0" fmla="*/ 4973541 w 5077377"/>
                <a:gd name="connsiteY0" fmla="*/ 814026 h 1883347"/>
                <a:gd name="connsiteX1" fmla="*/ 4848225 w 5077377"/>
                <a:gd name="connsiteY1" fmla="*/ 1872046 h 1883347"/>
                <a:gd name="connsiteX2" fmla="*/ 2238375 w 5077377"/>
                <a:gd name="connsiteY2" fmla="*/ 1338646 h 1883347"/>
                <a:gd name="connsiteX3" fmla="*/ 1914525 w 5077377"/>
                <a:gd name="connsiteY3" fmla="*/ 1205296 h 1883347"/>
                <a:gd name="connsiteX4" fmla="*/ 200025 w 5077377"/>
                <a:gd name="connsiteY4" fmla="*/ 843346 h 1883347"/>
                <a:gd name="connsiteX5" fmla="*/ 323850 w 5077377"/>
                <a:gd name="connsiteY5" fmla="*/ 652846 h 1883347"/>
                <a:gd name="connsiteX6" fmla="*/ 0 w 5077377"/>
                <a:gd name="connsiteY6" fmla="*/ 605221 h 1883347"/>
                <a:gd name="connsiteX7" fmla="*/ 590550 w 5077377"/>
                <a:gd name="connsiteY7" fmla="*/ 386146 h 1883347"/>
                <a:gd name="connsiteX8" fmla="*/ 1495425 w 5077377"/>
                <a:gd name="connsiteY8" fmla="*/ 624271 h 1883347"/>
                <a:gd name="connsiteX9" fmla="*/ 2241522 w 5077377"/>
                <a:gd name="connsiteY9" fmla="*/ 536973 h 1883347"/>
                <a:gd name="connsiteX10" fmla="*/ 1659255 w 5077377"/>
                <a:gd name="connsiteY10" fmla="*/ 517177 h 1883347"/>
                <a:gd name="connsiteX11" fmla="*/ 1409783 w 5077377"/>
                <a:gd name="connsiteY11" fmla="*/ 165415 h 1883347"/>
                <a:gd name="connsiteX12" fmla="*/ 2345552 w 5077377"/>
                <a:gd name="connsiteY12" fmla="*/ 131373 h 1883347"/>
                <a:gd name="connsiteX13" fmla="*/ 3700421 w 5077377"/>
                <a:gd name="connsiteY13" fmla="*/ 202024 h 1883347"/>
                <a:gd name="connsiteX14" fmla="*/ 4973541 w 5077377"/>
                <a:gd name="connsiteY14" fmla="*/ 814026 h 1883347"/>
                <a:gd name="connsiteX0" fmla="*/ 4973541 w 5077377"/>
                <a:gd name="connsiteY0" fmla="*/ 814026 h 1883347"/>
                <a:gd name="connsiteX1" fmla="*/ 4848225 w 5077377"/>
                <a:gd name="connsiteY1" fmla="*/ 1872046 h 1883347"/>
                <a:gd name="connsiteX2" fmla="*/ 2238375 w 5077377"/>
                <a:gd name="connsiteY2" fmla="*/ 1338646 h 1883347"/>
                <a:gd name="connsiteX3" fmla="*/ 1914525 w 5077377"/>
                <a:gd name="connsiteY3" fmla="*/ 1205296 h 1883347"/>
                <a:gd name="connsiteX4" fmla="*/ 200025 w 5077377"/>
                <a:gd name="connsiteY4" fmla="*/ 843346 h 1883347"/>
                <a:gd name="connsiteX5" fmla="*/ 323850 w 5077377"/>
                <a:gd name="connsiteY5" fmla="*/ 652846 h 1883347"/>
                <a:gd name="connsiteX6" fmla="*/ 0 w 5077377"/>
                <a:gd name="connsiteY6" fmla="*/ 605221 h 1883347"/>
                <a:gd name="connsiteX7" fmla="*/ 590550 w 5077377"/>
                <a:gd name="connsiteY7" fmla="*/ 386146 h 1883347"/>
                <a:gd name="connsiteX8" fmla="*/ 1495425 w 5077377"/>
                <a:gd name="connsiteY8" fmla="*/ 624271 h 1883347"/>
                <a:gd name="connsiteX9" fmla="*/ 2241522 w 5077377"/>
                <a:gd name="connsiteY9" fmla="*/ 536973 h 1883347"/>
                <a:gd name="connsiteX10" fmla="*/ 1627450 w 5077377"/>
                <a:gd name="connsiteY10" fmla="*/ 485372 h 1883347"/>
                <a:gd name="connsiteX11" fmla="*/ 1409783 w 5077377"/>
                <a:gd name="connsiteY11" fmla="*/ 165415 h 1883347"/>
                <a:gd name="connsiteX12" fmla="*/ 2345552 w 5077377"/>
                <a:gd name="connsiteY12" fmla="*/ 131373 h 1883347"/>
                <a:gd name="connsiteX13" fmla="*/ 3700421 w 5077377"/>
                <a:gd name="connsiteY13" fmla="*/ 202024 h 1883347"/>
                <a:gd name="connsiteX14" fmla="*/ 4973541 w 5077377"/>
                <a:gd name="connsiteY14" fmla="*/ 814026 h 1883347"/>
                <a:gd name="connsiteX0" fmla="*/ 4973541 w 5077377"/>
                <a:gd name="connsiteY0" fmla="*/ 814026 h 1883347"/>
                <a:gd name="connsiteX1" fmla="*/ 4848225 w 5077377"/>
                <a:gd name="connsiteY1" fmla="*/ 1872046 h 1883347"/>
                <a:gd name="connsiteX2" fmla="*/ 2238375 w 5077377"/>
                <a:gd name="connsiteY2" fmla="*/ 1338646 h 1883347"/>
                <a:gd name="connsiteX3" fmla="*/ 1914525 w 5077377"/>
                <a:gd name="connsiteY3" fmla="*/ 1205296 h 1883347"/>
                <a:gd name="connsiteX4" fmla="*/ 200025 w 5077377"/>
                <a:gd name="connsiteY4" fmla="*/ 843346 h 1883347"/>
                <a:gd name="connsiteX5" fmla="*/ 323850 w 5077377"/>
                <a:gd name="connsiteY5" fmla="*/ 652846 h 1883347"/>
                <a:gd name="connsiteX6" fmla="*/ 0 w 5077377"/>
                <a:gd name="connsiteY6" fmla="*/ 605221 h 1883347"/>
                <a:gd name="connsiteX7" fmla="*/ 590550 w 5077377"/>
                <a:gd name="connsiteY7" fmla="*/ 386146 h 1883347"/>
                <a:gd name="connsiteX8" fmla="*/ 1495425 w 5077377"/>
                <a:gd name="connsiteY8" fmla="*/ 624271 h 1883347"/>
                <a:gd name="connsiteX9" fmla="*/ 2241522 w 5077377"/>
                <a:gd name="connsiteY9" fmla="*/ 536973 h 1883347"/>
                <a:gd name="connsiteX10" fmla="*/ 1627450 w 5077377"/>
                <a:gd name="connsiteY10" fmla="*/ 485372 h 1883347"/>
                <a:gd name="connsiteX11" fmla="*/ 1409783 w 5077377"/>
                <a:gd name="connsiteY11" fmla="*/ 165415 h 1883347"/>
                <a:gd name="connsiteX12" fmla="*/ 2345552 w 5077377"/>
                <a:gd name="connsiteY12" fmla="*/ 131373 h 1883347"/>
                <a:gd name="connsiteX13" fmla="*/ 3700421 w 5077377"/>
                <a:gd name="connsiteY13" fmla="*/ 202024 h 1883347"/>
                <a:gd name="connsiteX14" fmla="*/ 4973541 w 5077377"/>
                <a:gd name="connsiteY14" fmla="*/ 814026 h 1883347"/>
                <a:gd name="connsiteX0" fmla="*/ 4973541 w 5077377"/>
                <a:gd name="connsiteY0" fmla="*/ 814026 h 1883347"/>
                <a:gd name="connsiteX1" fmla="*/ 4848225 w 5077377"/>
                <a:gd name="connsiteY1" fmla="*/ 1872046 h 1883347"/>
                <a:gd name="connsiteX2" fmla="*/ 2238375 w 5077377"/>
                <a:gd name="connsiteY2" fmla="*/ 1338646 h 1883347"/>
                <a:gd name="connsiteX3" fmla="*/ 1914525 w 5077377"/>
                <a:gd name="connsiteY3" fmla="*/ 1205296 h 1883347"/>
                <a:gd name="connsiteX4" fmla="*/ 200025 w 5077377"/>
                <a:gd name="connsiteY4" fmla="*/ 843346 h 1883347"/>
                <a:gd name="connsiteX5" fmla="*/ 323850 w 5077377"/>
                <a:gd name="connsiteY5" fmla="*/ 652846 h 1883347"/>
                <a:gd name="connsiteX6" fmla="*/ 0 w 5077377"/>
                <a:gd name="connsiteY6" fmla="*/ 605221 h 1883347"/>
                <a:gd name="connsiteX7" fmla="*/ 590550 w 5077377"/>
                <a:gd name="connsiteY7" fmla="*/ 386146 h 1883347"/>
                <a:gd name="connsiteX8" fmla="*/ 1495425 w 5077377"/>
                <a:gd name="connsiteY8" fmla="*/ 624271 h 1883347"/>
                <a:gd name="connsiteX9" fmla="*/ 2241522 w 5077377"/>
                <a:gd name="connsiteY9" fmla="*/ 536973 h 1883347"/>
                <a:gd name="connsiteX10" fmla="*/ 1619499 w 5077377"/>
                <a:gd name="connsiteY10" fmla="*/ 513202 h 1883347"/>
                <a:gd name="connsiteX11" fmla="*/ 1409783 w 5077377"/>
                <a:gd name="connsiteY11" fmla="*/ 165415 h 1883347"/>
                <a:gd name="connsiteX12" fmla="*/ 2345552 w 5077377"/>
                <a:gd name="connsiteY12" fmla="*/ 131373 h 1883347"/>
                <a:gd name="connsiteX13" fmla="*/ 3700421 w 5077377"/>
                <a:gd name="connsiteY13" fmla="*/ 202024 h 1883347"/>
                <a:gd name="connsiteX14" fmla="*/ 4973541 w 5077377"/>
                <a:gd name="connsiteY14" fmla="*/ 814026 h 1883347"/>
                <a:gd name="connsiteX0" fmla="*/ 4973541 w 5077377"/>
                <a:gd name="connsiteY0" fmla="*/ 814026 h 1883347"/>
                <a:gd name="connsiteX1" fmla="*/ 4848225 w 5077377"/>
                <a:gd name="connsiteY1" fmla="*/ 1872046 h 1883347"/>
                <a:gd name="connsiteX2" fmla="*/ 2238375 w 5077377"/>
                <a:gd name="connsiteY2" fmla="*/ 1338646 h 1883347"/>
                <a:gd name="connsiteX3" fmla="*/ 1914525 w 5077377"/>
                <a:gd name="connsiteY3" fmla="*/ 1205296 h 1883347"/>
                <a:gd name="connsiteX4" fmla="*/ 200025 w 5077377"/>
                <a:gd name="connsiteY4" fmla="*/ 843346 h 1883347"/>
                <a:gd name="connsiteX5" fmla="*/ 323850 w 5077377"/>
                <a:gd name="connsiteY5" fmla="*/ 652846 h 1883347"/>
                <a:gd name="connsiteX6" fmla="*/ 0 w 5077377"/>
                <a:gd name="connsiteY6" fmla="*/ 605221 h 1883347"/>
                <a:gd name="connsiteX7" fmla="*/ 590550 w 5077377"/>
                <a:gd name="connsiteY7" fmla="*/ 386146 h 1883347"/>
                <a:gd name="connsiteX8" fmla="*/ 1495425 w 5077377"/>
                <a:gd name="connsiteY8" fmla="*/ 624271 h 1883347"/>
                <a:gd name="connsiteX9" fmla="*/ 2241522 w 5077377"/>
                <a:gd name="connsiteY9" fmla="*/ 536973 h 1883347"/>
                <a:gd name="connsiteX10" fmla="*/ 1619499 w 5077377"/>
                <a:gd name="connsiteY10" fmla="*/ 513202 h 1883347"/>
                <a:gd name="connsiteX11" fmla="*/ 1409783 w 5077377"/>
                <a:gd name="connsiteY11" fmla="*/ 165415 h 1883347"/>
                <a:gd name="connsiteX12" fmla="*/ 2345552 w 5077377"/>
                <a:gd name="connsiteY12" fmla="*/ 131373 h 1883347"/>
                <a:gd name="connsiteX13" fmla="*/ 3700421 w 5077377"/>
                <a:gd name="connsiteY13" fmla="*/ 202024 h 1883347"/>
                <a:gd name="connsiteX14" fmla="*/ 4973541 w 5077377"/>
                <a:gd name="connsiteY14" fmla="*/ 814026 h 1883347"/>
                <a:gd name="connsiteX0" fmla="*/ 4973541 w 5077377"/>
                <a:gd name="connsiteY0" fmla="*/ 814026 h 1883347"/>
                <a:gd name="connsiteX1" fmla="*/ 4848225 w 5077377"/>
                <a:gd name="connsiteY1" fmla="*/ 1872046 h 1883347"/>
                <a:gd name="connsiteX2" fmla="*/ 2238375 w 5077377"/>
                <a:gd name="connsiteY2" fmla="*/ 1338646 h 1883347"/>
                <a:gd name="connsiteX3" fmla="*/ 1914525 w 5077377"/>
                <a:gd name="connsiteY3" fmla="*/ 1205296 h 1883347"/>
                <a:gd name="connsiteX4" fmla="*/ 200025 w 5077377"/>
                <a:gd name="connsiteY4" fmla="*/ 843346 h 1883347"/>
                <a:gd name="connsiteX5" fmla="*/ 323850 w 5077377"/>
                <a:gd name="connsiteY5" fmla="*/ 652846 h 1883347"/>
                <a:gd name="connsiteX6" fmla="*/ 0 w 5077377"/>
                <a:gd name="connsiteY6" fmla="*/ 605221 h 1883347"/>
                <a:gd name="connsiteX7" fmla="*/ 590550 w 5077377"/>
                <a:gd name="connsiteY7" fmla="*/ 386146 h 1883347"/>
                <a:gd name="connsiteX8" fmla="*/ 1495425 w 5077377"/>
                <a:gd name="connsiteY8" fmla="*/ 624271 h 1883347"/>
                <a:gd name="connsiteX9" fmla="*/ 2205741 w 5077377"/>
                <a:gd name="connsiteY9" fmla="*/ 525046 h 1883347"/>
                <a:gd name="connsiteX10" fmla="*/ 1619499 w 5077377"/>
                <a:gd name="connsiteY10" fmla="*/ 513202 h 1883347"/>
                <a:gd name="connsiteX11" fmla="*/ 1409783 w 5077377"/>
                <a:gd name="connsiteY11" fmla="*/ 165415 h 1883347"/>
                <a:gd name="connsiteX12" fmla="*/ 2345552 w 5077377"/>
                <a:gd name="connsiteY12" fmla="*/ 131373 h 1883347"/>
                <a:gd name="connsiteX13" fmla="*/ 3700421 w 5077377"/>
                <a:gd name="connsiteY13" fmla="*/ 202024 h 1883347"/>
                <a:gd name="connsiteX14" fmla="*/ 4973541 w 5077377"/>
                <a:gd name="connsiteY14" fmla="*/ 814026 h 1883347"/>
                <a:gd name="connsiteX0" fmla="*/ 4973541 w 5077377"/>
                <a:gd name="connsiteY0" fmla="*/ 814026 h 1883347"/>
                <a:gd name="connsiteX1" fmla="*/ 4848225 w 5077377"/>
                <a:gd name="connsiteY1" fmla="*/ 1872046 h 1883347"/>
                <a:gd name="connsiteX2" fmla="*/ 2238375 w 5077377"/>
                <a:gd name="connsiteY2" fmla="*/ 1338646 h 1883347"/>
                <a:gd name="connsiteX3" fmla="*/ 1914525 w 5077377"/>
                <a:gd name="connsiteY3" fmla="*/ 1205296 h 1883347"/>
                <a:gd name="connsiteX4" fmla="*/ 200025 w 5077377"/>
                <a:gd name="connsiteY4" fmla="*/ 843346 h 1883347"/>
                <a:gd name="connsiteX5" fmla="*/ 323850 w 5077377"/>
                <a:gd name="connsiteY5" fmla="*/ 652846 h 1883347"/>
                <a:gd name="connsiteX6" fmla="*/ 0 w 5077377"/>
                <a:gd name="connsiteY6" fmla="*/ 605221 h 1883347"/>
                <a:gd name="connsiteX7" fmla="*/ 590550 w 5077377"/>
                <a:gd name="connsiteY7" fmla="*/ 386146 h 1883347"/>
                <a:gd name="connsiteX8" fmla="*/ 1495425 w 5077377"/>
                <a:gd name="connsiteY8" fmla="*/ 624271 h 1883347"/>
                <a:gd name="connsiteX9" fmla="*/ 2205741 w 5077377"/>
                <a:gd name="connsiteY9" fmla="*/ 525046 h 1883347"/>
                <a:gd name="connsiteX10" fmla="*/ 1619499 w 5077377"/>
                <a:gd name="connsiteY10" fmla="*/ 513202 h 1883347"/>
                <a:gd name="connsiteX11" fmla="*/ 1409783 w 5077377"/>
                <a:gd name="connsiteY11" fmla="*/ 165415 h 1883347"/>
                <a:gd name="connsiteX12" fmla="*/ 2345552 w 5077377"/>
                <a:gd name="connsiteY12" fmla="*/ 131373 h 1883347"/>
                <a:gd name="connsiteX13" fmla="*/ 3700421 w 5077377"/>
                <a:gd name="connsiteY13" fmla="*/ 202024 h 1883347"/>
                <a:gd name="connsiteX14" fmla="*/ 4973541 w 5077377"/>
                <a:gd name="connsiteY14" fmla="*/ 814026 h 1883347"/>
                <a:gd name="connsiteX0" fmla="*/ 4973541 w 5077377"/>
                <a:gd name="connsiteY0" fmla="*/ 814026 h 1883347"/>
                <a:gd name="connsiteX1" fmla="*/ 4848225 w 5077377"/>
                <a:gd name="connsiteY1" fmla="*/ 1872046 h 1883347"/>
                <a:gd name="connsiteX2" fmla="*/ 2238375 w 5077377"/>
                <a:gd name="connsiteY2" fmla="*/ 1338646 h 1883347"/>
                <a:gd name="connsiteX3" fmla="*/ 1914525 w 5077377"/>
                <a:gd name="connsiteY3" fmla="*/ 1205296 h 1883347"/>
                <a:gd name="connsiteX4" fmla="*/ 200025 w 5077377"/>
                <a:gd name="connsiteY4" fmla="*/ 843346 h 1883347"/>
                <a:gd name="connsiteX5" fmla="*/ 323850 w 5077377"/>
                <a:gd name="connsiteY5" fmla="*/ 652846 h 1883347"/>
                <a:gd name="connsiteX6" fmla="*/ 0 w 5077377"/>
                <a:gd name="connsiteY6" fmla="*/ 605221 h 1883347"/>
                <a:gd name="connsiteX7" fmla="*/ 590550 w 5077377"/>
                <a:gd name="connsiteY7" fmla="*/ 386146 h 1883347"/>
                <a:gd name="connsiteX8" fmla="*/ 1495425 w 5077377"/>
                <a:gd name="connsiteY8" fmla="*/ 624271 h 1883347"/>
                <a:gd name="connsiteX9" fmla="*/ 2205741 w 5077377"/>
                <a:gd name="connsiteY9" fmla="*/ 525046 h 1883347"/>
                <a:gd name="connsiteX10" fmla="*/ 1619499 w 5077377"/>
                <a:gd name="connsiteY10" fmla="*/ 513202 h 1883347"/>
                <a:gd name="connsiteX11" fmla="*/ 1409783 w 5077377"/>
                <a:gd name="connsiteY11" fmla="*/ 165415 h 1883347"/>
                <a:gd name="connsiteX12" fmla="*/ 2345552 w 5077377"/>
                <a:gd name="connsiteY12" fmla="*/ 131373 h 1883347"/>
                <a:gd name="connsiteX13" fmla="*/ 3700421 w 5077377"/>
                <a:gd name="connsiteY13" fmla="*/ 202024 h 1883347"/>
                <a:gd name="connsiteX14" fmla="*/ 4973541 w 5077377"/>
                <a:gd name="connsiteY14" fmla="*/ 814026 h 1883347"/>
                <a:gd name="connsiteX0" fmla="*/ 4973541 w 5077377"/>
                <a:gd name="connsiteY0" fmla="*/ 814026 h 1883347"/>
                <a:gd name="connsiteX1" fmla="*/ 4848225 w 5077377"/>
                <a:gd name="connsiteY1" fmla="*/ 1872046 h 1883347"/>
                <a:gd name="connsiteX2" fmla="*/ 2238375 w 5077377"/>
                <a:gd name="connsiteY2" fmla="*/ 1338646 h 1883347"/>
                <a:gd name="connsiteX3" fmla="*/ 1914525 w 5077377"/>
                <a:gd name="connsiteY3" fmla="*/ 1205296 h 1883347"/>
                <a:gd name="connsiteX4" fmla="*/ 200025 w 5077377"/>
                <a:gd name="connsiteY4" fmla="*/ 843346 h 1883347"/>
                <a:gd name="connsiteX5" fmla="*/ 323850 w 5077377"/>
                <a:gd name="connsiteY5" fmla="*/ 652846 h 1883347"/>
                <a:gd name="connsiteX6" fmla="*/ 0 w 5077377"/>
                <a:gd name="connsiteY6" fmla="*/ 605221 h 1883347"/>
                <a:gd name="connsiteX7" fmla="*/ 590550 w 5077377"/>
                <a:gd name="connsiteY7" fmla="*/ 386146 h 1883347"/>
                <a:gd name="connsiteX8" fmla="*/ 1495425 w 5077377"/>
                <a:gd name="connsiteY8" fmla="*/ 624271 h 1883347"/>
                <a:gd name="connsiteX9" fmla="*/ 2205741 w 5077377"/>
                <a:gd name="connsiteY9" fmla="*/ 525046 h 1883347"/>
                <a:gd name="connsiteX10" fmla="*/ 1619499 w 5077377"/>
                <a:gd name="connsiteY10" fmla="*/ 513202 h 1883347"/>
                <a:gd name="connsiteX11" fmla="*/ 1409783 w 5077377"/>
                <a:gd name="connsiteY11" fmla="*/ 165415 h 1883347"/>
                <a:gd name="connsiteX12" fmla="*/ 2345552 w 5077377"/>
                <a:gd name="connsiteY12" fmla="*/ 131373 h 1883347"/>
                <a:gd name="connsiteX13" fmla="*/ 3700421 w 5077377"/>
                <a:gd name="connsiteY13" fmla="*/ 202024 h 1883347"/>
                <a:gd name="connsiteX14" fmla="*/ 4973541 w 5077377"/>
                <a:gd name="connsiteY14" fmla="*/ 814026 h 1883347"/>
                <a:gd name="connsiteX0" fmla="*/ 4973541 w 5077377"/>
                <a:gd name="connsiteY0" fmla="*/ 814026 h 1883347"/>
                <a:gd name="connsiteX1" fmla="*/ 4848225 w 5077377"/>
                <a:gd name="connsiteY1" fmla="*/ 1872046 h 1883347"/>
                <a:gd name="connsiteX2" fmla="*/ 2238375 w 5077377"/>
                <a:gd name="connsiteY2" fmla="*/ 1338646 h 1883347"/>
                <a:gd name="connsiteX3" fmla="*/ 1914525 w 5077377"/>
                <a:gd name="connsiteY3" fmla="*/ 1205296 h 1883347"/>
                <a:gd name="connsiteX4" fmla="*/ 200025 w 5077377"/>
                <a:gd name="connsiteY4" fmla="*/ 843346 h 1883347"/>
                <a:gd name="connsiteX5" fmla="*/ 323850 w 5077377"/>
                <a:gd name="connsiteY5" fmla="*/ 652846 h 1883347"/>
                <a:gd name="connsiteX6" fmla="*/ 0 w 5077377"/>
                <a:gd name="connsiteY6" fmla="*/ 605221 h 1883347"/>
                <a:gd name="connsiteX7" fmla="*/ 590550 w 5077377"/>
                <a:gd name="connsiteY7" fmla="*/ 386146 h 1883347"/>
                <a:gd name="connsiteX8" fmla="*/ 1495425 w 5077377"/>
                <a:gd name="connsiteY8" fmla="*/ 624271 h 1883347"/>
                <a:gd name="connsiteX9" fmla="*/ 2205741 w 5077377"/>
                <a:gd name="connsiteY9" fmla="*/ 525046 h 1883347"/>
                <a:gd name="connsiteX10" fmla="*/ 1619499 w 5077377"/>
                <a:gd name="connsiteY10" fmla="*/ 513202 h 1883347"/>
                <a:gd name="connsiteX11" fmla="*/ 1409783 w 5077377"/>
                <a:gd name="connsiteY11" fmla="*/ 165415 h 1883347"/>
                <a:gd name="connsiteX12" fmla="*/ 2345552 w 5077377"/>
                <a:gd name="connsiteY12" fmla="*/ 131373 h 1883347"/>
                <a:gd name="connsiteX13" fmla="*/ 3700421 w 5077377"/>
                <a:gd name="connsiteY13" fmla="*/ 202024 h 1883347"/>
                <a:gd name="connsiteX14" fmla="*/ 4973541 w 5077377"/>
                <a:gd name="connsiteY14" fmla="*/ 814026 h 1883347"/>
                <a:gd name="connsiteX0" fmla="*/ 4973541 w 5077377"/>
                <a:gd name="connsiteY0" fmla="*/ 814026 h 1883347"/>
                <a:gd name="connsiteX1" fmla="*/ 4848225 w 5077377"/>
                <a:gd name="connsiteY1" fmla="*/ 1872046 h 1883347"/>
                <a:gd name="connsiteX2" fmla="*/ 2238375 w 5077377"/>
                <a:gd name="connsiteY2" fmla="*/ 1338646 h 1883347"/>
                <a:gd name="connsiteX3" fmla="*/ 1914525 w 5077377"/>
                <a:gd name="connsiteY3" fmla="*/ 1205296 h 1883347"/>
                <a:gd name="connsiteX4" fmla="*/ 200025 w 5077377"/>
                <a:gd name="connsiteY4" fmla="*/ 843346 h 1883347"/>
                <a:gd name="connsiteX5" fmla="*/ 323850 w 5077377"/>
                <a:gd name="connsiteY5" fmla="*/ 652846 h 1883347"/>
                <a:gd name="connsiteX6" fmla="*/ 0 w 5077377"/>
                <a:gd name="connsiteY6" fmla="*/ 605221 h 1883347"/>
                <a:gd name="connsiteX7" fmla="*/ 590550 w 5077377"/>
                <a:gd name="connsiteY7" fmla="*/ 386146 h 1883347"/>
                <a:gd name="connsiteX8" fmla="*/ 1495425 w 5077377"/>
                <a:gd name="connsiteY8" fmla="*/ 624271 h 1883347"/>
                <a:gd name="connsiteX9" fmla="*/ 2205741 w 5077377"/>
                <a:gd name="connsiteY9" fmla="*/ 525046 h 1883347"/>
                <a:gd name="connsiteX10" fmla="*/ 1619499 w 5077377"/>
                <a:gd name="connsiteY10" fmla="*/ 513202 h 1883347"/>
                <a:gd name="connsiteX11" fmla="*/ 1409783 w 5077377"/>
                <a:gd name="connsiteY11" fmla="*/ 165415 h 1883347"/>
                <a:gd name="connsiteX12" fmla="*/ 2345552 w 5077377"/>
                <a:gd name="connsiteY12" fmla="*/ 131373 h 1883347"/>
                <a:gd name="connsiteX13" fmla="*/ 3700421 w 5077377"/>
                <a:gd name="connsiteY13" fmla="*/ 202024 h 1883347"/>
                <a:gd name="connsiteX14" fmla="*/ 4973541 w 5077377"/>
                <a:gd name="connsiteY14" fmla="*/ 814026 h 1883347"/>
                <a:gd name="connsiteX0" fmla="*/ 4973541 w 5077377"/>
                <a:gd name="connsiteY0" fmla="*/ 814026 h 1883347"/>
                <a:gd name="connsiteX1" fmla="*/ 4848225 w 5077377"/>
                <a:gd name="connsiteY1" fmla="*/ 1872046 h 1883347"/>
                <a:gd name="connsiteX2" fmla="*/ 2238375 w 5077377"/>
                <a:gd name="connsiteY2" fmla="*/ 1338646 h 1883347"/>
                <a:gd name="connsiteX3" fmla="*/ 1914525 w 5077377"/>
                <a:gd name="connsiteY3" fmla="*/ 1205296 h 1883347"/>
                <a:gd name="connsiteX4" fmla="*/ 200025 w 5077377"/>
                <a:gd name="connsiteY4" fmla="*/ 843346 h 1883347"/>
                <a:gd name="connsiteX5" fmla="*/ 323850 w 5077377"/>
                <a:gd name="connsiteY5" fmla="*/ 652846 h 1883347"/>
                <a:gd name="connsiteX6" fmla="*/ 0 w 5077377"/>
                <a:gd name="connsiteY6" fmla="*/ 605221 h 1883347"/>
                <a:gd name="connsiteX7" fmla="*/ 590550 w 5077377"/>
                <a:gd name="connsiteY7" fmla="*/ 386146 h 1883347"/>
                <a:gd name="connsiteX8" fmla="*/ 1495425 w 5077377"/>
                <a:gd name="connsiteY8" fmla="*/ 624271 h 1883347"/>
                <a:gd name="connsiteX9" fmla="*/ 2205741 w 5077377"/>
                <a:gd name="connsiteY9" fmla="*/ 525046 h 1883347"/>
                <a:gd name="connsiteX10" fmla="*/ 1619499 w 5077377"/>
                <a:gd name="connsiteY10" fmla="*/ 493323 h 1883347"/>
                <a:gd name="connsiteX11" fmla="*/ 1409783 w 5077377"/>
                <a:gd name="connsiteY11" fmla="*/ 165415 h 1883347"/>
                <a:gd name="connsiteX12" fmla="*/ 2345552 w 5077377"/>
                <a:gd name="connsiteY12" fmla="*/ 131373 h 1883347"/>
                <a:gd name="connsiteX13" fmla="*/ 3700421 w 5077377"/>
                <a:gd name="connsiteY13" fmla="*/ 202024 h 1883347"/>
                <a:gd name="connsiteX14" fmla="*/ 4973541 w 5077377"/>
                <a:gd name="connsiteY14" fmla="*/ 814026 h 1883347"/>
                <a:gd name="connsiteX0" fmla="*/ 4973541 w 5077377"/>
                <a:gd name="connsiteY0" fmla="*/ 814026 h 1883347"/>
                <a:gd name="connsiteX1" fmla="*/ 4848225 w 5077377"/>
                <a:gd name="connsiteY1" fmla="*/ 1872046 h 1883347"/>
                <a:gd name="connsiteX2" fmla="*/ 2238375 w 5077377"/>
                <a:gd name="connsiteY2" fmla="*/ 1338646 h 1883347"/>
                <a:gd name="connsiteX3" fmla="*/ 1914525 w 5077377"/>
                <a:gd name="connsiteY3" fmla="*/ 1205296 h 1883347"/>
                <a:gd name="connsiteX4" fmla="*/ 200025 w 5077377"/>
                <a:gd name="connsiteY4" fmla="*/ 843346 h 1883347"/>
                <a:gd name="connsiteX5" fmla="*/ 323850 w 5077377"/>
                <a:gd name="connsiteY5" fmla="*/ 652846 h 1883347"/>
                <a:gd name="connsiteX6" fmla="*/ 0 w 5077377"/>
                <a:gd name="connsiteY6" fmla="*/ 605221 h 1883347"/>
                <a:gd name="connsiteX7" fmla="*/ 590550 w 5077377"/>
                <a:gd name="connsiteY7" fmla="*/ 386146 h 1883347"/>
                <a:gd name="connsiteX8" fmla="*/ 1495425 w 5077377"/>
                <a:gd name="connsiteY8" fmla="*/ 624271 h 1883347"/>
                <a:gd name="connsiteX9" fmla="*/ 2205741 w 5077377"/>
                <a:gd name="connsiteY9" fmla="*/ 525046 h 1883347"/>
                <a:gd name="connsiteX10" fmla="*/ 1619499 w 5077377"/>
                <a:gd name="connsiteY10" fmla="*/ 493323 h 1883347"/>
                <a:gd name="connsiteX11" fmla="*/ 1409783 w 5077377"/>
                <a:gd name="connsiteY11" fmla="*/ 165415 h 1883347"/>
                <a:gd name="connsiteX12" fmla="*/ 2345552 w 5077377"/>
                <a:gd name="connsiteY12" fmla="*/ 131373 h 1883347"/>
                <a:gd name="connsiteX13" fmla="*/ 3700421 w 5077377"/>
                <a:gd name="connsiteY13" fmla="*/ 202024 h 1883347"/>
                <a:gd name="connsiteX14" fmla="*/ 4973541 w 5077377"/>
                <a:gd name="connsiteY14" fmla="*/ 814026 h 1883347"/>
                <a:gd name="connsiteX0" fmla="*/ 4973541 w 5077377"/>
                <a:gd name="connsiteY0" fmla="*/ 814026 h 1883347"/>
                <a:gd name="connsiteX1" fmla="*/ 4848225 w 5077377"/>
                <a:gd name="connsiteY1" fmla="*/ 1872046 h 1883347"/>
                <a:gd name="connsiteX2" fmla="*/ 2238375 w 5077377"/>
                <a:gd name="connsiteY2" fmla="*/ 1338646 h 1883347"/>
                <a:gd name="connsiteX3" fmla="*/ 1914525 w 5077377"/>
                <a:gd name="connsiteY3" fmla="*/ 1205296 h 1883347"/>
                <a:gd name="connsiteX4" fmla="*/ 200025 w 5077377"/>
                <a:gd name="connsiteY4" fmla="*/ 843346 h 1883347"/>
                <a:gd name="connsiteX5" fmla="*/ 323850 w 5077377"/>
                <a:gd name="connsiteY5" fmla="*/ 652846 h 1883347"/>
                <a:gd name="connsiteX6" fmla="*/ 0 w 5077377"/>
                <a:gd name="connsiteY6" fmla="*/ 605221 h 1883347"/>
                <a:gd name="connsiteX7" fmla="*/ 590550 w 5077377"/>
                <a:gd name="connsiteY7" fmla="*/ 386146 h 1883347"/>
                <a:gd name="connsiteX8" fmla="*/ 1495425 w 5077377"/>
                <a:gd name="connsiteY8" fmla="*/ 624271 h 1883347"/>
                <a:gd name="connsiteX9" fmla="*/ 2205741 w 5077377"/>
                <a:gd name="connsiteY9" fmla="*/ 525046 h 1883347"/>
                <a:gd name="connsiteX10" fmla="*/ 1619499 w 5077377"/>
                <a:gd name="connsiteY10" fmla="*/ 493323 h 1883347"/>
                <a:gd name="connsiteX11" fmla="*/ 1409783 w 5077377"/>
                <a:gd name="connsiteY11" fmla="*/ 165415 h 1883347"/>
                <a:gd name="connsiteX12" fmla="*/ 2345552 w 5077377"/>
                <a:gd name="connsiteY12" fmla="*/ 131373 h 1883347"/>
                <a:gd name="connsiteX13" fmla="*/ 3700421 w 5077377"/>
                <a:gd name="connsiteY13" fmla="*/ 202024 h 1883347"/>
                <a:gd name="connsiteX14" fmla="*/ 4973541 w 5077377"/>
                <a:gd name="connsiteY14" fmla="*/ 814026 h 1883347"/>
                <a:gd name="connsiteX0" fmla="*/ 4973541 w 5077377"/>
                <a:gd name="connsiteY0" fmla="*/ 814026 h 1883347"/>
                <a:gd name="connsiteX1" fmla="*/ 4848225 w 5077377"/>
                <a:gd name="connsiteY1" fmla="*/ 1872046 h 1883347"/>
                <a:gd name="connsiteX2" fmla="*/ 2238375 w 5077377"/>
                <a:gd name="connsiteY2" fmla="*/ 1338646 h 1883347"/>
                <a:gd name="connsiteX3" fmla="*/ 1914525 w 5077377"/>
                <a:gd name="connsiteY3" fmla="*/ 1205296 h 1883347"/>
                <a:gd name="connsiteX4" fmla="*/ 200025 w 5077377"/>
                <a:gd name="connsiteY4" fmla="*/ 843346 h 1883347"/>
                <a:gd name="connsiteX5" fmla="*/ 323850 w 5077377"/>
                <a:gd name="connsiteY5" fmla="*/ 652846 h 1883347"/>
                <a:gd name="connsiteX6" fmla="*/ 0 w 5077377"/>
                <a:gd name="connsiteY6" fmla="*/ 605221 h 1883347"/>
                <a:gd name="connsiteX7" fmla="*/ 590550 w 5077377"/>
                <a:gd name="connsiteY7" fmla="*/ 386146 h 1883347"/>
                <a:gd name="connsiteX8" fmla="*/ 1495425 w 5077377"/>
                <a:gd name="connsiteY8" fmla="*/ 624271 h 1883347"/>
                <a:gd name="connsiteX9" fmla="*/ 2205741 w 5077377"/>
                <a:gd name="connsiteY9" fmla="*/ 525046 h 1883347"/>
                <a:gd name="connsiteX10" fmla="*/ 1619499 w 5077377"/>
                <a:gd name="connsiteY10" fmla="*/ 493323 h 1883347"/>
                <a:gd name="connsiteX11" fmla="*/ 1409783 w 5077377"/>
                <a:gd name="connsiteY11" fmla="*/ 165415 h 1883347"/>
                <a:gd name="connsiteX12" fmla="*/ 2345552 w 5077377"/>
                <a:gd name="connsiteY12" fmla="*/ 131373 h 1883347"/>
                <a:gd name="connsiteX13" fmla="*/ 3700421 w 5077377"/>
                <a:gd name="connsiteY13" fmla="*/ 202024 h 1883347"/>
                <a:gd name="connsiteX14" fmla="*/ 4973541 w 5077377"/>
                <a:gd name="connsiteY14" fmla="*/ 814026 h 1883347"/>
                <a:gd name="connsiteX0" fmla="*/ 4973541 w 5077377"/>
                <a:gd name="connsiteY0" fmla="*/ 814026 h 1883347"/>
                <a:gd name="connsiteX1" fmla="*/ 4848225 w 5077377"/>
                <a:gd name="connsiteY1" fmla="*/ 1872046 h 1883347"/>
                <a:gd name="connsiteX2" fmla="*/ 2238375 w 5077377"/>
                <a:gd name="connsiteY2" fmla="*/ 1338646 h 1883347"/>
                <a:gd name="connsiteX3" fmla="*/ 1914525 w 5077377"/>
                <a:gd name="connsiteY3" fmla="*/ 1205296 h 1883347"/>
                <a:gd name="connsiteX4" fmla="*/ 200025 w 5077377"/>
                <a:gd name="connsiteY4" fmla="*/ 843346 h 1883347"/>
                <a:gd name="connsiteX5" fmla="*/ 323850 w 5077377"/>
                <a:gd name="connsiteY5" fmla="*/ 652846 h 1883347"/>
                <a:gd name="connsiteX6" fmla="*/ 0 w 5077377"/>
                <a:gd name="connsiteY6" fmla="*/ 605221 h 1883347"/>
                <a:gd name="connsiteX7" fmla="*/ 590550 w 5077377"/>
                <a:gd name="connsiteY7" fmla="*/ 386146 h 1883347"/>
                <a:gd name="connsiteX8" fmla="*/ 1495425 w 5077377"/>
                <a:gd name="connsiteY8" fmla="*/ 624271 h 1883347"/>
                <a:gd name="connsiteX9" fmla="*/ 2205741 w 5077377"/>
                <a:gd name="connsiteY9" fmla="*/ 525046 h 1883347"/>
                <a:gd name="connsiteX10" fmla="*/ 1619499 w 5077377"/>
                <a:gd name="connsiteY10" fmla="*/ 493323 h 1883347"/>
                <a:gd name="connsiteX11" fmla="*/ 1409783 w 5077377"/>
                <a:gd name="connsiteY11" fmla="*/ 165415 h 1883347"/>
                <a:gd name="connsiteX12" fmla="*/ 2345552 w 5077377"/>
                <a:gd name="connsiteY12" fmla="*/ 131373 h 1883347"/>
                <a:gd name="connsiteX13" fmla="*/ 3700421 w 5077377"/>
                <a:gd name="connsiteY13" fmla="*/ 202024 h 1883347"/>
                <a:gd name="connsiteX14" fmla="*/ 4973541 w 5077377"/>
                <a:gd name="connsiteY14" fmla="*/ 814026 h 1883347"/>
                <a:gd name="connsiteX0" fmla="*/ 4973541 w 5077377"/>
                <a:gd name="connsiteY0" fmla="*/ 814026 h 1883347"/>
                <a:gd name="connsiteX1" fmla="*/ 4848225 w 5077377"/>
                <a:gd name="connsiteY1" fmla="*/ 1872046 h 1883347"/>
                <a:gd name="connsiteX2" fmla="*/ 2238375 w 5077377"/>
                <a:gd name="connsiteY2" fmla="*/ 1338646 h 1883347"/>
                <a:gd name="connsiteX3" fmla="*/ 1914525 w 5077377"/>
                <a:gd name="connsiteY3" fmla="*/ 1205296 h 1883347"/>
                <a:gd name="connsiteX4" fmla="*/ 200025 w 5077377"/>
                <a:gd name="connsiteY4" fmla="*/ 843346 h 1883347"/>
                <a:gd name="connsiteX5" fmla="*/ 323850 w 5077377"/>
                <a:gd name="connsiteY5" fmla="*/ 652846 h 1883347"/>
                <a:gd name="connsiteX6" fmla="*/ 0 w 5077377"/>
                <a:gd name="connsiteY6" fmla="*/ 605221 h 1883347"/>
                <a:gd name="connsiteX7" fmla="*/ 590550 w 5077377"/>
                <a:gd name="connsiteY7" fmla="*/ 386146 h 1883347"/>
                <a:gd name="connsiteX8" fmla="*/ 1495425 w 5077377"/>
                <a:gd name="connsiteY8" fmla="*/ 624271 h 1883347"/>
                <a:gd name="connsiteX9" fmla="*/ 2205741 w 5077377"/>
                <a:gd name="connsiteY9" fmla="*/ 525046 h 1883347"/>
                <a:gd name="connsiteX10" fmla="*/ 1619499 w 5077377"/>
                <a:gd name="connsiteY10" fmla="*/ 493323 h 1883347"/>
                <a:gd name="connsiteX11" fmla="*/ 1409783 w 5077377"/>
                <a:gd name="connsiteY11" fmla="*/ 165415 h 1883347"/>
                <a:gd name="connsiteX12" fmla="*/ 2345552 w 5077377"/>
                <a:gd name="connsiteY12" fmla="*/ 131373 h 1883347"/>
                <a:gd name="connsiteX13" fmla="*/ 3700421 w 5077377"/>
                <a:gd name="connsiteY13" fmla="*/ 202024 h 1883347"/>
                <a:gd name="connsiteX14" fmla="*/ 4973541 w 5077377"/>
                <a:gd name="connsiteY14" fmla="*/ 814026 h 1883347"/>
                <a:gd name="connsiteX0" fmla="*/ 4973541 w 5077377"/>
                <a:gd name="connsiteY0" fmla="*/ 814026 h 1883347"/>
                <a:gd name="connsiteX1" fmla="*/ 4848225 w 5077377"/>
                <a:gd name="connsiteY1" fmla="*/ 1872046 h 1883347"/>
                <a:gd name="connsiteX2" fmla="*/ 2238375 w 5077377"/>
                <a:gd name="connsiteY2" fmla="*/ 1338646 h 1883347"/>
                <a:gd name="connsiteX3" fmla="*/ 1914525 w 5077377"/>
                <a:gd name="connsiteY3" fmla="*/ 1205296 h 1883347"/>
                <a:gd name="connsiteX4" fmla="*/ 200025 w 5077377"/>
                <a:gd name="connsiteY4" fmla="*/ 843346 h 1883347"/>
                <a:gd name="connsiteX5" fmla="*/ 323850 w 5077377"/>
                <a:gd name="connsiteY5" fmla="*/ 652846 h 1883347"/>
                <a:gd name="connsiteX6" fmla="*/ 0 w 5077377"/>
                <a:gd name="connsiteY6" fmla="*/ 605221 h 1883347"/>
                <a:gd name="connsiteX7" fmla="*/ 590550 w 5077377"/>
                <a:gd name="connsiteY7" fmla="*/ 386146 h 1883347"/>
                <a:gd name="connsiteX8" fmla="*/ 1495425 w 5077377"/>
                <a:gd name="connsiteY8" fmla="*/ 624271 h 1883347"/>
                <a:gd name="connsiteX9" fmla="*/ 2205741 w 5077377"/>
                <a:gd name="connsiteY9" fmla="*/ 525046 h 1883347"/>
                <a:gd name="connsiteX10" fmla="*/ 1619499 w 5077377"/>
                <a:gd name="connsiteY10" fmla="*/ 493323 h 1883347"/>
                <a:gd name="connsiteX11" fmla="*/ 1409783 w 5077377"/>
                <a:gd name="connsiteY11" fmla="*/ 165415 h 1883347"/>
                <a:gd name="connsiteX12" fmla="*/ 2345552 w 5077377"/>
                <a:gd name="connsiteY12" fmla="*/ 131373 h 1883347"/>
                <a:gd name="connsiteX13" fmla="*/ 3700421 w 5077377"/>
                <a:gd name="connsiteY13" fmla="*/ 202024 h 1883347"/>
                <a:gd name="connsiteX14" fmla="*/ 4973541 w 5077377"/>
                <a:gd name="connsiteY14" fmla="*/ 814026 h 1883347"/>
                <a:gd name="connsiteX0" fmla="*/ 4973541 w 5077377"/>
                <a:gd name="connsiteY0" fmla="*/ 814026 h 1883347"/>
                <a:gd name="connsiteX1" fmla="*/ 4848225 w 5077377"/>
                <a:gd name="connsiteY1" fmla="*/ 1872046 h 1883347"/>
                <a:gd name="connsiteX2" fmla="*/ 2238375 w 5077377"/>
                <a:gd name="connsiteY2" fmla="*/ 1338646 h 1883347"/>
                <a:gd name="connsiteX3" fmla="*/ 1914525 w 5077377"/>
                <a:gd name="connsiteY3" fmla="*/ 1205296 h 1883347"/>
                <a:gd name="connsiteX4" fmla="*/ 200025 w 5077377"/>
                <a:gd name="connsiteY4" fmla="*/ 843346 h 1883347"/>
                <a:gd name="connsiteX5" fmla="*/ 323850 w 5077377"/>
                <a:gd name="connsiteY5" fmla="*/ 652846 h 1883347"/>
                <a:gd name="connsiteX6" fmla="*/ 0 w 5077377"/>
                <a:gd name="connsiteY6" fmla="*/ 605221 h 1883347"/>
                <a:gd name="connsiteX7" fmla="*/ 590550 w 5077377"/>
                <a:gd name="connsiteY7" fmla="*/ 386146 h 1883347"/>
                <a:gd name="connsiteX8" fmla="*/ 1495425 w 5077377"/>
                <a:gd name="connsiteY8" fmla="*/ 624271 h 1883347"/>
                <a:gd name="connsiteX9" fmla="*/ 2205741 w 5077377"/>
                <a:gd name="connsiteY9" fmla="*/ 525046 h 1883347"/>
                <a:gd name="connsiteX10" fmla="*/ 1619499 w 5077377"/>
                <a:gd name="connsiteY10" fmla="*/ 493323 h 1883347"/>
                <a:gd name="connsiteX11" fmla="*/ 1409783 w 5077377"/>
                <a:gd name="connsiteY11" fmla="*/ 165415 h 1883347"/>
                <a:gd name="connsiteX12" fmla="*/ 2345552 w 5077377"/>
                <a:gd name="connsiteY12" fmla="*/ 131373 h 1883347"/>
                <a:gd name="connsiteX13" fmla="*/ 3700421 w 5077377"/>
                <a:gd name="connsiteY13" fmla="*/ 202024 h 1883347"/>
                <a:gd name="connsiteX14" fmla="*/ 4973541 w 5077377"/>
                <a:gd name="connsiteY14" fmla="*/ 814026 h 1883347"/>
                <a:gd name="connsiteX0" fmla="*/ 4973541 w 5077377"/>
                <a:gd name="connsiteY0" fmla="*/ 814026 h 1883347"/>
                <a:gd name="connsiteX1" fmla="*/ 4848225 w 5077377"/>
                <a:gd name="connsiteY1" fmla="*/ 1872046 h 1883347"/>
                <a:gd name="connsiteX2" fmla="*/ 2238375 w 5077377"/>
                <a:gd name="connsiteY2" fmla="*/ 1338646 h 1883347"/>
                <a:gd name="connsiteX3" fmla="*/ 1914525 w 5077377"/>
                <a:gd name="connsiteY3" fmla="*/ 1205296 h 1883347"/>
                <a:gd name="connsiteX4" fmla="*/ 200025 w 5077377"/>
                <a:gd name="connsiteY4" fmla="*/ 843346 h 1883347"/>
                <a:gd name="connsiteX5" fmla="*/ 323850 w 5077377"/>
                <a:gd name="connsiteY5" fmla="*/ 652846 h 1883347"/>
                <a:gd name="connsiteX6" fmla="*/ 0 w 5077377"/>
                <a:gd name="connsiteY6" fmla="*/ 605221 h 1883347"/>
                <a:gd name="connsiteX7" fmla="*/ 590550 w 5077377"/>
                <a:gd name="connsiteY7" fmla="*/ 386146 h 1883347"/>
                <a:gd name="connsiteX8" fmla="*/ 1495425 w 5077377"/>
                <a:gd name="connsiteY8" fmla="*/ 624271 h 1883347"/>
                <a:gd name="connsiteX9" fmla="*/ 2205741 w 5077377"/>
                <a:gd name="connsiteY9" fmla="*/ 525046 h 1883347"/>
                <a:gd name="connsiteX10" fmla="*/ 1619499 w 5077377"/>
                <a:gd name="connsiteY10" fmla="*/ 493323 h 1883347"/>
                <a:gd name="connsiteX11" fmla="*/ 1409783 w 5077377"/>
                <a:gd name="connsiteY11" fmla="*/ 165415 h 1883347"/>
                <a:gd name="connsiteX12" fmla="*/ 2345552 w 5077377"/>
                <a:gd name="connsiteY12" fmla="*/ 131373 h 1883347"/>
                <a:gd name="connsiteX13" fmla="*/ 3700421 w 5077377"/>
                <a:gd name="connsiteY13" fmla="*/ 202024 h 1883347"/>
                <a:gd name="connsiteX14" fmla="*/ 4973541 w 5077377"/>
                <a:gd name="connsiteY14" fmla="*/ 814026 h 1883347"/>
                <a:gd name="connsiteX0" fmla="*/ 4977516 w 5081352"/>
                <a:gd name="connsiteY0" fmla="*/ 814026 h 1883347"/>
                <a:gd name="connsiteX1" fmla="*/ 4852200 w 5081352"/>
                <a:gd name="connsiteY1" fmla="*/ 1872046 h 1883347"/>
                <a:gd name="connsiteX2" fmla="*/ 2242350 w 5081352"/>
                <a:gd name="connsiteY2" fmla="*/ 1338646 h 1883347"/>
                <a:gd name="connsiteX3" fmla="*/ 1918500 w 5081352"/>
                <a:gd name="connsiteY3" fmla="*/ 1205296 h 1883347"/>
                <a:gd name="connsiteX4" fmla="*/ 204000 w 5081352"/>
                <a:gd name="connsiteY4" fmla="*/ 843346 h 1883347"/>
                <a:gd name="connsiteX5" fmla="*/ 327825 w 5081352"/>
                <a:gd name="connsiteY5" fmla="*/ 652846 h 1883347"/>
                <a:gd name="connsiteX6" fmla="*/ 0 w 5081352"/>
                <a:gd name="connsiteY6" fmla="*/ 585343 h 1883347"/>
                <a:gd name="connsiteX7" fmla="*/ 594525 w 5081352"/>
                <a:gd name="connsiteY7" fmla="*/ 386146 h 1883347"/>
                <a:gd name="connsiteX8" fmla="*/ 1499400 w 5081352"/>
                <a:gd name="connsiteY8" fmla="*/ 624271 h 1883347"/>
                <a:gd name="connsiteX9" fmla="*/ 2209716 w 5081352"/>
                <a:gd name="connsiteY9" fmla="*/ 525046 h 1883347"/>
                <a:gd name="connsiteX10" fmla="*/ 1623474 w 5081352"/>
                <a:gd name="connsiteY10" fmla="*/ 493323 h 1883347"/>
                <a:gd name="connsiteX11" fmla="*/ 1413758 w 5081352"/>
                <a:gd name="connsiteY11" fmla="*/ 165415 h 1883347"/>
                <a:gd name="connsiteX12" fmla="*/ 2349527 w 5081352"/>
                <a:gd name="connsiteY12" fmla="*/ 131373 h 1883347"/>
                <a:gd name="connsiteX13" fmla="*/ 3704396 w 5081352"/>
                <a:gd name="connsiteY13" fmla="*/ 202024 h 1883347"/>
                <a:gd name="connsiteX14" fmla="*/ 4977516 w 5081352"/>
                <a:gd name="connsiteY14" fmla="*/ 814026 h 1883347"/>
                <a:gd name="connsiteX0" fmla="*/ 4979534 w 5083370"/>
                <a:gd name="connsiteY0" fmla="*/ 814026 h 1883347"/>
                <a:gd name="connsiteX1" fmla="*/ 4854218 w 5083370"/>
                <a:gd name="connsiteY1" fmla="*/ 1872046 h 1883347"/>
                <a:gd name="connsiteX2" fmla="*/ 2244368 w 5083370"/>
                <a:gd name="connsiteY2" fmla="*/ 1338646 h 1883347"/>
                <a:gd name="connsiteX3" fmla="*/ 1920518 w 5083370"/>
                <a:gd name="connsiteY3" fmla="*/ 1205296 h 1883347"/>
                <a:gd name="connsiteX4" fmla="*/ 206018 w 5083370"/>
                <a:gd name="connsiteY4" fmla="*/ 843346 h 1883347"/>
                <a:gd name="connsiteX5" fmla="*/ 329843 w 5083370"/>
                <a:gd name="connsiteY5" fmla="*/ 652846 h 1883347"/>
                <a:gd name="connsiteX6" fmla="*/ 2018 w 5083370"/>
                <a:gd name="connsiteY6" fmla="*/ 585343 h 1883347"/>
                <a:gd name="connsiteX7" fmla="*/ 596543 w 5083370"/>
                <a:gd name="connsiteY7" fmla="*/ 386146 h 1883347"/>
                <a:gd name="connsiteX8" fmla="*/ 1501418 w 5083370"/>
                <a:gd name="connsiteY8" fmla="*/ 624271 h 1883347"/>
                <a:gd name="connsiteX9" fmla="*/ 2211734 w 5083370"/>
                <a:gd name="connsiteY9" fmla="*/ 525046 h 1883347"/>
                <a:gd name="connsiteX10" fmla="*/ 1625492 w 5083370"/>
                <a:gd name="connsiteY10" fmla="*/ 493323 h 1883347"/>
                <a:gd name="connsiteX11" fmla="*/ 1415776 w 5083370"/>
                <a:gd name="connsiteY11" fmla="*/ 165415 h 1883347"/>
                <a:gd name="connsiteX12" fmla="*/ 2351545 w 5083370"/>
                <a:gd name="connsiteY12" fmla="*/ 131373 h 1883347"/>
                <a:gd name="connsiteX13" fmla="*/ 3706414 w 5083370"/>
                <a:gd name="connsiteY13" fmla="*/ 202024 h 1883347"/>
                <a:gd name="connsiteX14" fmla="*/ 4979534 w 5083370"/>
                <a:gd name="connsiteY14" fmla="*/ 814026 h 1883347"/>
                <a:gd name="connsiteX0" fmla="*/ 4979534 w 5083370"/>
                <a:gd name="connsiteY0" fmla="*/ 814026 h 1883347"/>
                <a:gd name="connsiteX1" fmla="*/ 4854218 w 5083370"/>
                <a:gd name="connsiteY1" fmla="*/ 1872046 h 1883347"/>
                <a:gd name="connsiteX2" fmla="*/ 2244368 w 5083370"/>
                <a:gd name="connsiteY2" fmla="*/ 1338646 h 1883347"/>
                <a:gd name="connsiteX3" fmla="*/ 1920518 w 5083370"/>
                <a:gd name="connsiteY3" fmla="*/ 1205296 h 1883347"/>
                <a:gd name="connsiteX4" fmla="*/ 206018 w 5083370"/>
                <a:gd name="connsiteY4" fmla="*/ 843346 h 1883347"/>
                <a:gd name="connsiteX5" fmla="*/ 329843 w 5083370"/>
                <a:gd name="connsiteY5" fmla="*/ 652846 h 1883347"/>
                <a:gd name="connsiteX6" fmla="*/ 2018 w 5083370"/>
                <a:gd name="connsiteY6" fmla="*/ 585343 h 1883347"/>
                <a:gd name="connsiteX7" fmla="*/ 596543 w 5083370"/>
                <a:gd name="connsiteY7" fmla="*/ 386146 h 1883347"/>
                <a:gd name="connsiteX8" fmla="*/ 1501418 w 5083370"/>
                <a:gd name="connsiteY8" fmla="*/ 624271 h 1883347"/>
                <a:gd name="connsiteX9" fmla="*/ 2211734 w 5083370"/>
                <a:gd name="connsiteY9" fmla="*/ 525046 h 1883347"/>
                <a:gd name="connsiteX10" fmla="*/ 1625492 w 5083370"/>
                <a:gd name="connsiteY10" fmla="*/ 493323 h 1883347"/>
                <a:gd name="connsiteX11" fmla="*/ 1415776 w 5083370"/>
                <a:gd name="connsiteY11" fmla="*/ 165415 h 1883347"/>
                <a:gd name="connsiteX12" fmla="*/ 2351545 w 5083370"/>
                <a:gd name="connsiteY12" fmla="*/ 131373 h 1883347"/>
                <a:gd name="connsiteX13" fmla="*/ 3706414 w 5083370"/>
                <a:gd name="connsiteY13" fmla="*/ 202024 h 1883347"/>
                <a:gd name="connsiteX14" fmla="*/ 4979534 w 5083370"/>
                <a:gd name="connsiteY14" fmla="*/ 814026 h 1883347"/>
                <a:gd name="connsiteX0" fmla="*/ 4979534 w 5083370"/>
                <a:gd name="connsiteY0" fmla="*/ 814026 h 1883347"/>
                <a:gd name="connsiteX1" fmla="*/ 4854218 w 5083370"/>
                <a:gd name="connsiteY1" fmla="*/ 1872046 h 1883347"/>
                <a:gd name="connsiteX2" fmla="*/ 2244368 w 5083370"/>
                <a:gd name="connsiteY2" fmla="*/ 1338646 h 1883347"/>
                <a:gd name="connsiteX3" fmla="*/ 1920518 w 5083370"/>
                <a:gd name="connsiteY3" fmla="*/ 1205296 h 1883347"/>
                <a:gd name="connsiteX4" fmla="*/ 170237 w 5083370"/>
                <a:gd name="connsiteY4" fmla="*/ 835395 h 1883347"/>
                <a:gd name="connsiteX5" fmla="*/ 329843 w 5083370"/>
                <a:gd name="connsiteY5" fmla="*/ 652846 h 1883347"/>
                <a:gd name="connsiteX6" fmla="*/ 2018 w 5083370"/>
                <a:gd name="connsiteY6" fmla="*/ 585343 h 1883347"/>
                <a:gd name="connsiteX7" fmla="*/ 596543 w 5083370"/>
                <a:gd name="connsiteY7" fmla="*/ 386146 h 1883347"/>
                <a:gd name="connsiteX8" fmla="*/ 1501418 w 5083370"/>
                <a:gd name="connsiteY8" fmla="*/ 624271 h 1883347"/>
                <a:gd name="connsiteX9" fmla="*/ 2211734 w 5083370"/>
                <a:gd name="connsiteY9" fmla="*/ 525046 h 1883347"/>
                <a:gd name="connsiteX10" fmla="*/ 1625492 w 5083370"/>
                <a:gd name="connsiteY10" fmla="*/ 493323 h 1883347"/>
                <a:gd name="connsiteX11" fmla="*/ 1415776 w 5083370"/>
                <a:gd name="connsiteY11" fmla="*/ 165415 h 1883347"/>
                <a:gd name="connsiteX12" fmla="*/ 2351545 w 5083370"/>
                <a:gd name="connsiteY12" fmla="*/ 131373 h 1883347"/>
                <a:gd name="connsiteX13" fmla="*/ 3706414 w 5083370"/>
                <a:gd name="connsiteY13" fmla="*/ 202024 h 1883347"/>
                <a:gd name="connsiteX14" fmla="*/ 4979534 w 5083370"/>
                <a:gd name="connsiteY14" fmla="*/ 814026 h 1883347"/>
                <a:gd name="connsiteX0" fmla="*/ 4979534 w 5083370"/>
                <a:gd name="connsiteY0" fmla="*/ 814026 h 1883347"/>
                <a:gd name="connsiteX1" fmla="*/ 4854218 w 5083370"/>
                <a:gd name="connsiteY1" fmla="*/ 1872046 h 1883347"/>
                <a:gd name="connsiteX2" fmla="*/ 2244368 w 5083370"/>
                <a:gd name="connsiteY2" fmla="*/ 1338646 h 1883347"/>
                <a:gd name="connsiteX3" fmla="*/ 1920518 w 5083370"/>
                <a:gd name="connsiteY3" fmla="*/ 1205296 h 1883347"/>
                <a:gd name="connsiteX4" fmla="*/ 170237 w 5083370"/>
                <a:gd name="connsiteY4" fmla="*/ 835395 h 1883347"/>
                <a:gd name="connsiteX5" fmla="*/ 329843 w 5083370"/>
                <a:gd name="connsiteY5" fmla="*/ 652846 h 1883347"/>
                <a:gd name="connsiteX6" fmla="*/ 2018 w 5083370"/>
                <a:gd name="connsiteY6" fmla="*/ 585343 h 1883347"/>
                <a:gd name="connsiteX7" fmla="*/ 596543 w 5083370"/>
                <a:gd name="connsiteY7" fmla="*/ 386146 h 1883347"/>
                <a:gd name="connsiteX8" fmla="*/ 1501418 w 5083370"/>
                <a:gd name="connsiteY8" fmla="*/ 624271 h 1883347"/>
                <a:gd name="connsiteX9" fmla="*/ 2211734 w 5083370"/>
                <a:gd name="connsiteY9" fmla="*/ 525046 h 1883347"/>
                <a:gd name="connsiteX10" fmla="*/ 1625492 w 5083370"/>
                <a:gd name="connsiteY10" fmla="*/ 493323 h 1883347"/>
                <a:gd name="connsiteX11" fmla="*/ 1415776 w 5083370"/>
                <a:gd name="connsiteY11" fmla="*/ 165415 h 1883347"/>
                <a:gd name="connsiteX12" fmla="*/ 2351545 w 5083370"/>
                <a:gd name="connsiteY12" fmla="*/ 131373 h 1883347"/>
                <a:gd name="connsiteX13" fmla="*/ 3706414 w 5083370"/>
                <a:gd name="connsiteY13" fmla="*/ 202024 h 1883347"/>
                <a:gd name="connsiteX14" fmla="*/ 4979534 w 5083370"/>
                <a:gd name="connsiteY14" fmla="*/ 814026 h 1883347"/>
                <a:gd name="connsiteX0" fmla="*/ 4979534 w 5083370"/>
                <a:gd name="connsiteY0" fmla="*/ 814026 h 1883347"/>
                <a:gd name="connsiteX1" fmla="*/ 4854218 w 5083370"/>
                <a:gd name="connsiteY1" fmla="*/ 1872046 h 1883347"/>
                <a:gd name="connsiteX2" fmla="*/ 2244368 w 5083370"/>
                <a:gd name="connsiteY2" fmla="*/ 1338646 h 1883347"/>
                <a:gd name="connsiteX3" fmla="*/ 1920518 w 5083370"/>
                <a:gd name="connsiteY3" fmla="*/ 1205296 h 1883347"/>
                <a:gd name="connsiteX4" fmla="*/ 225897 w 5083370"/>
                <a:gd name="connsiteY4" fmla="*/ 879127 h 1883347"/>
                <a:gd name="connsiteX5" fmla="*/ 329843 w 5083370"/>
                <a:gd name="connsiteY5" fmla="*/ 652846 h 1883347"/>
                <a:gd name="connsiteX6" fmla="*/ 2018 w 5083370"/>
                <a:gd name="connsiteY6" fmla="*/ 585343 h 1883347"/>
                <a:gd name="connsiteX7" fmla="*/ 596543 w 5083370"/>
                <a:gd name="connsiteY7" fmla="*/ 386146 h 1883347"/>
                <a:gd name="connsiteX8" fmla="*/ 1501418 w 5083370"/>
                <a:gd name="connsiteY8" fmla="*/ 624271 h 1883347"/>
                <a:gd name="connsiteX9" fmla="*/ 2211734 w 5083370"/>
                <a:gd name="connsiteY9" fmla="*/ 525046 h 1883347"/>
                <a:gd name="connsiteX10" fmla="*/ 1625492 w 5083370"/>
                <a:gd name="connsiteY10" fmla="*/ 493323 h 1883347"/>
                <a:gd name="connsiteX11" fmla="*/ 1415776 w 5083370"/>
                <a:gd name="connsiteY11" fmla="*/ 165415 h 1883347"/>
                <a:gd name="connsiteX12" fmla="*/ 2351545 w 5083370"/>
                <a:gd name="connsiteY12" fmla="*/ 131373 h 1883347"/>
                <a:gd name="connsiteX13" fmla="*/ 3706414 w 5083370"/>
                <a:gd name="connsiteY13" fmla="*/ 202024 h 1883347"/>
                <a:gd name="connsiteX14" fmla="*/ 4979534 w 5083370"/>
                <a:gd name="connsiteY14" fmla="*/ 814026 h 1883347"/>
                <a:gd name="connsiteX0" fmla="*/ 4979534 w 5083370"/>
                <a:gd name="connsiteY0" fmla="*/ 814026 h 1883347"/>
                <a:gd name="connsiteX1" fmla="*/ 4854218 w 5083370"/>
                <a:gd name="connsiteY1" fmla="*/ 1872046 h 1883347"/>
                <a:gd name="connsiteX2" fmla="*/ 2244368 w 5083370"/>
                <a:gd name="connsiteY2" fmla="*/ 1338646 h 1883347"/>
                <a:gd name="connsiteX3" fmla="*/ 1920518 w 5083370"/>
                <a:gd name="connsiteY3" fmla="*/ 1205296 h 1883347"/>
                <a:gd name="connsiteX4" fmla="*/ 225897 w 5083370"/>
                <a:gd name="connsiteY4" fmla="*/ 879127 h 1883347"/>
                <a:gd name="connsiteX5" fmla="*/ 329843 w 5083370"/>
                <a:gd name="connsiteY5" fmla="*/ 652846 h 1883347"/>
                <a:gd name="connsiteX6" fmla="*/ 2018 w 5083370"/>
                <a:gd name="connsiteY6" fmla="*/ 585343 h 1883347"/>
                <a:gd name="connsiteX7" fmla="*/ 596543 w 5083370"/>
                <a:gd name="connsiteY7" fmla="*/ 386146 h 1883347"/>
                <a:gd name="connsiteX8" fmla="*/ 1501418 w 5083370"/>
                <a:gd name="connsiteY8" fmla="*/ 624271 h 1883347"/>
                <a:gd name="connsiteX9" fmla="*/ 2211734 w 5083370"/>
                <a:gd name="connsiteY9" fmla="*/ 525046 h 1883347"/>
                <a:gd name="connsiteX10" fmla="*/ 1625492 w 5083370"/>
                <a:gd name="connsiteY10" fmla="*/ 493323 h 1883347"/>
                <a:gd name="connsiteX11" fmla="*/ 1415776 w 5083370"/>
                <a:gd name="connsiteY11" fmla="*/ 165415 h 1883347"/>
                <a:gd name="connsiteX12" fmla="*/ 2351545 w 5083370"/>
                <a:gd name="connsiteY12" fmla="*/ 131373 h 1883347"/>
                <a:gd name="connsiteX13" fmla="*/ 3706414 w 5083370"/>
                <a:gd name="connsiteY13" fmla="*/ 202024 h 1883347"/>
                <a:gd name="connsiteX14" fmla="*/ 4979534 w 5083370"/>
                <a:gd name="connsiteY14" fmla="*/ 814026 h 1883347"/>
                <a:gd name="connsiteX0" fmla="*/ 4979534 w 5083370"/>
                <a:gd name="connsiteY0" fmla="*/ 814026 h 1883347"/>
                <a:gd name="connsiteX1" fmla="*/ 4854218 w 5083370"/>
                <a:gd name="connsiteY1" fmla="*/ 1872046 h 1883347"/>
                <a:gd name="connsiteX2" fmla="*/ 2244368 w 5083370"/>
                <a:gd name="connsiteY2" fmla="*/ 1338646 h 1883347"/>
                <a:gd name="connsiteX3" fmla="*/ 1920518 w 5083370"/>
                <a:gd name="connsiteY3" fmla="*/ 1205296 h 1883347"/>
                <a:gd name="connsiteX4" fmla="*/ 225897 w 5083370"/>
                <a:gd name="connsiteY4" fmla="*/ 879127 h 1883347"/>
                <a:gd name="connsiteX5" fmla="*/ 329843 w 5083370"/>
                <a:gd name="connsiteY5" fmla="*/ 652846 h 1883347"/>
                <a:gd name="connsiteX6" fmla="*/ 2018 w 5083370"/>
                <a:gd name="connsiteY6" fmla="*/ 585343 h 1883347"/>
                <a:gd name="connsiteX7" fmla="*/ 596543 w 5083370"/>
                <a:gd name="connsiteY7" fmla="*/ 386146 h 1883347"/>
                <a:gd name="connsiteX8" fmla="*/ 1501418 w 5083370"/>
                <a:gd name="connsiteY8" fmla="*/ 624271 h 1883347"/>
                <a:gd name="connsiteX9" fmla="*/ 2211734 w 5083370"/>
                <a:gd name="connsiteY9" fmla="*/ 525046 h 1883347"/>
                <a:gd name="connsiteX10" fmla="*/ 1625492 w 5083370"/>
                <a:gd name="connsiteY10" fmla="*/ 493323 h 1883347"/>
                <a:gd name="connsiteX11" fmla="*/ 1415776 w 5083370"/>
                <a:gd name="connsiteY11" fmla="*/ 165415 h 1883347"/>
                <a:gd name="connsiteX12" fmla="*/ 2351545 w 5083370"/>
                <a:gd name="connsiteY12" fmla="*/ 131373 h 1883347"/>
                <a:gd name="connsiteX13" fmla="*/ 3706414 w 5083370"/>
                <a:gd name="connsiteY13" fmla="*/ 202024 h 1883347"/>
                <a:gd name="connsiteX14" fmla="*/ 4979534 w 5083370"/>
                <a:gd name="connsiteY14" fmla="*/ 814026 h 1883347"/>
                <a:gd name="connsiteX0" fmla="*/ 4979534 w 5083370"/>
                <a:gd name="connsiteY0" fmla="*/ 814026 h 1883347"/>
                <a:gd name="connsiteX1" fmla="*/ 4854218 w 5083370"/>
                <a:gd name="connsiteY1" fmla="*/ 1872046 h 1883347"/>
                <a:gd name="connsiteX2" fmla="*/ 2244368 w 5083370"/>
                <a:gd name="connsiteY2" fmla="*/ 1338646 h 1883347"/>
                <a:gd name="connsiteX3" fmla="*/ 1920518 w 5083370"/>
                <a:gd name="connsiteY3" fmla="*/ 1205296 h 1883347"/>
                <a:gd name="connsiteX4" fmla="*/ 225897 w 5083370"/>
                <a:gd name="connsiteY4" fmla="*/ 879127 h 1883347"/>
                <a:gd name="connsiteX5" fmla="*/ 329843 w 5083370"/>
                <a:gd name="connsiteY5" fmla="*/ 652846 h 1883347"/>
                <a:gd name="connsiteX6" fmla="*/ 2018 w 5083370"/>
                <a:gd name="connsiteY6" fmla="*/ 585343 h 1883347"/>
                <a:gd name="connsiteX7" fmla="*/ 596543 w 5083370"/>
                <a:gd name="connsiteY7" fmla="*/ 386146 h 1883347"/>
                <a:gd name="connsiteX8" fmla="*/ 1501418 w 5083370"/>
                <a:gd name="connsiteY8" fmla="*/ 624271 h 1883347"/>
                <a:gd name="connsiteX9" fmla="*/ 2211734 w 5083370"/>
                <a:gd name="connsiteY9" fmla="*/ 525046 h 1883347"/>
                <a:gd name="connsiteX10" fmla="*/ 1625492 w 5083370"/>
                <a:gd name="connsiteY10" fmla="*/ 493323 h 1883347"/>
                <a:gd name="connsiteX11" fmla="*/ 1415776 w 5083370"/>
                <a:gd name="connsiteY11" fmla="*/ 165415 h 1883347"/>
                <a:gd name="connsiteX12" fmla="*/ 2351545 w 5083370"/>
                <a:gd name="connsiteY12" fmla="*/ 131373 h 1883347"/>
                <a:gd name="connsiteX13" fmla="*/ 3706414 w 5083370"/>
                <a:gd name="connsiteY13" fmla="*/ 202024 h 1883347"/>
                <a:gd name="connsiteX14" fmla="*/ 4979534 w 5083370"/>
                <a:gd name="connsiteY14" fmla="*/ 814026 h 1883347"/>
                <a:gd name="connsiteX0" fmla="*/ 4979534 w 5083370"/>
                <a:gd name="connsiteY0" fmla="*/ 814026 h 1877839"/>
                <a:gd name="connsiteX1" fmla="*/ 4854218 w 5083370"/>
                <a:gd name="connsiteY1" fmla="*/ 1872046 h 1877839"/>
                <a:gd name="connsiteX2" fmla="*/ 2244368 w 5083370"/>
                <a:gd name="connsiteY2" fmla="*/ 1338646 h 1877839"/>
                <a:gd name="connsiteX3" fmla="*/ 1920518 w 5083370"/>
                <a:gd name="connsiteY3" fmla="*/ 1205296 h 1877839"/>
                <a:gd name="connsiteX4" fmla="*/ 225897 w 5083370"/>
                <a:gd name="connsiteY4" fmla="*/ 879127 h 1877839"/>
                <a:gd name="connsiteX5" fmla="*/ 329843 w 5083370"/>
                <a:gd name="connsiteY5" fmla="*/ 652846 h 1877839"/>
                <a:gd name="connsiteX6" fmla="*/ 2018 w 5083370"/>
                <a:gd name="connsiteY6" fmla="*/ 585343 h 1877839"/>
                <a:gd name="connsiteX7" fmla="*/ 596543 w 5083370"/>
                <a:gd name="connsiteY7" fmla="*/ 386146 h 1877839"/>
                <a:gd name="connsiteX8" fmla="*/ 1501418 w 5083370"/>
                <a:gd name="connsiteY8" fmla="*/ 624271 h 1877839"/>
                <a:gd name="connsiteX9" fmla="*/ 2211734 w 5083370"/>
                <a:gd name="connsiteY9" fmla="*/ 525046 h 1877839"/>
                <a:gd name="connsiteX10" fmla="*/ 1625492 w 5083370"/>
                <a:gd name="connsiteY10" fmla="*/ 493323 h 1877839"/>
                <a:gd name="connsiteX11" fmla="*/ 1415776 w 5083370"/>
                <a:gd name="connsiteY11" fmla="*/ 165415 h 1877839"/>
                <a:gd name="connsiteX12" fmla="*/ 2351545 w 5083370"/>
                <a:gd name="connsiteY12" fmla="*/ 131373 h 1877839"/>
                <a:gd name="connsiteX13" fmla="*/ 3706414 w 5083370"/>
                <a:gd name="connsiteY13" fmla="*/ 202024 h 1877839"/>
                <a:gd name="connsiteX14" fmla="*/ 4979534 w 5083370"/>
                <a:gd name="connsiteY14" fmla="*/ 814026 h 1877839"/>
                <a:gd name="connsiteX0" fmla="*/ 4979534 w 5083370"/>
                <a:gd name="connsiteY0" fmla="*/ 814026 h 1877839"/>
                <a:gd name="connsiteX1" fmla="*/ 4854218 w 5083370"/>
                <a:gd name="connsiteY1" fmla="*/ 1872046 h 1877839"/>
                <a:gd name="connsiteX2" fmla="*/ 2244368 w 5083370"/>
                <a:gd name="connsiteY2" fmla="*/ 1338646 h 1877839"/>
                <a:gd name="connsiteX3" fmla="*/ 1920518 w 5083370"/>
                <a:gd name="connsiteY3" fmla="*/ 1205296 h 1877839"/>
                <a:gd name="connsiteX4" fmla="*/ 225897 w 5083370"/>
                <a:gd name="connsiteY4" fmla="*/ 879127 h 1877839"/>
                <a:gd name="connsiteX5" fmla="*/ 329843 w 5083370"/>
                <a:gd name="connsiteY5" fmla="*/ 652846 h 1877839"/>
                <a:gd name="connsiteX6" fmla="*/ 2018 w 5083370"/>
                <a:gd name="connsiteY6" fmla="*/ 585343 h 1877839"/>
                <a:gd name="connsiteX7" fmla="*/ 596543 w 5083370"/>
                <a:gd name="connsiteY7" fmla="*/ 386146 h 1877839"/>
                <a:gd name="connsiteX8" fmla="*/ 1501418 w 5083370"/>
                <a:gd name="connsiteY8" fmla="*/ 624271 h 1877839"/>
                <a:gd name="connsiteX9" fmla="*/ 2211734 w 5083370"/>
                <a:gd name="connsiteY9" fmla="*/ 525046 h 1877839"/>
                <a:gd name="connsiteX10" fmla="*/ 1625492 w 5083370"/>
                <a:gd name="connsiteY10" fmla="*/ 493323 h 1877839"/>
                <a:gd name="connsiteX11" fmla="*/ 1415776 w 5083370"/>
                <a:gd name="connsiteY11" fmla="*/ 165415 h 1877839"/>
                <a:gd name="connsiteX12" fmla="*/ 2351545 w 5083370"/>
                <a:gd name="connsiteY12" fmla="*/ 131373 h 1877839"/>
                <a:gd name="connsiteX13" fmla="*/ 3706414 w 5083370"/>
                <a:gd name="connsiteY13" fmla="*/ 202024 h 1877839"/>
                <a:gd name="connsiteX14" fmla="*/ 4979534 w 5083370"/>
                <a:gd name="connsiteY14" fmla="*/ 814026 h 1877839"/>
                <a:gd name="connsiteX0" fmla="*/ 4979534 w 5083370"/>
                <a:gd name="connsiteY0" fmla="*/ 814026 h 1877839"/>
                <a:gd name="connsiteX1" fmla="*/ 4854218 w 5083370"/>
                <a:gd name="connsiteY1" fmla="*/ 1872046 h 1877839"/>
                <a:gd name="connsiteX2" fmla="*/ 2244368 w 5083370"/>
                <a:gd name="connsiteY2" fmla="*/ 1338646 h 1877839"/>
                <a:gd name="connsiteX3" fmla="*/ 1829078 w 5083370"/>
                <a:gd name="connsiteY3" fmla="*/ 1181443 h 1877839"/>
                <a:gd name="connsiteX4" fmla="*/ 225897 w 5083370"/>
                <a:gd name="connsiteY4" fmla="*/ 879127 h 1877839"/>
                <a:gd name="connsiteX5" fmla="*/ 329843 w 5083370"/>
                <a:gd name="connsiteY5" fmla="*/ 652846 h 1877839"/>
                <a:gd name="connsiteX6" fmla="*/ 2018 w 5083370"/>
                <a:gd name="connsiteY6" fmla="*/ 585343 h 1877839"/>
                <a:gd name="connsiteX7" fmla="*/ 596543 w 5083370"/>
                <a:gd name="connsiteY7" fmla="*/ 386146 h 1877839"/>
                <a:gd name="connsiteX8" fmla="*/ 1501418 w 5083370"/>
                <a:gd name="connsiteY8" fmla="*/ 624271 h 1877839"/>
                <a:gd name="connsiteX9" fmla="*/ 2211734 w 5083370"/>
                <a:gd name="connsiteY9" fmla="*/ 525046 h 1877839"/>
                <a:gd name="connsiteX10" fmla="*/ 1625492 w 5083370"/>
                <a:gd name="connsiteY10" fmla="*/ 493323 h 1877839"/>
                <a:gd name="connsiteX11" fmla="*/ 1415776 w 5083370"/>
                <a:gd name="connsiteY11" fmla="*/ 165415 h 1877839"/>
                <a:gd name="connsiteX12" fmla="*/ 2351545 w 5083370"/>
                <a:gd name="connsiteY12" fmla="*/ 131373 h 1877839"/>
                <a:gd name="connsiteX13" fmla="*/ 3706414 w 5083370"/>
                <a:gd name="connsiteY13" fmla="*/ 202024 h 1877839"/>
                <a:gd name="connsiteX14" fmla="*/ 4979534 w 5083370"/>
                <a:gd name="connsiteY14" fmla="*/ 814026 h 1877839"/>
                <a:gd name="connsiteX0" fmla="*/ 4979534 w 5083370"/>
                <a:gd name="connsiteY0" fmla="*/ 814026 h 1880329"/>
                <a:gd name="connsiteX1" fmla="*/ 4854218 w 5083370"/>
                <a:gd name="connsiteY1" fmla="*/ 1872046 h 1880329"/>
                <a:gd name="connsiteX2" fmla="*/ 2244368 w 5083370"/>
                <a:gd name="connsiteY2" fmla="*/ 1338646 h 1880329"/>
                <a:gd name="connsiteX3" fmla="*/ 1829078 w 5083370"/>
                <a:gd name="connsiteY3" fmla="*/ 1181443 h 1880329"/>
                <a:gd name="connsiteX4" fmla="*/ 225897 w 5083370"/>
                <a:gd name="connsiteY4" fmla="*/ 879127 h 1880329"/>
                <a:gd name="connsiteX5" fmla="*/ 329843 w 5083370"/>
                <a:gd name="connsiteY5" fmla="*/ 652846 h 1880329"/>
                <a:gd name="connsiteX6" fmla="*/ 2018 w 5083370"/>
                <a:gd name="connsiteY6" fmla="*/ 585343 h 1880329"/>
                <a:gd name="connsiteX7" fmla="*/ 596543 w 5083370"/>
                <a:gd name="connsiteY7" fmla="*/ 386146 h 1880329"/>
                <a:gd name="connsiteX8" fmla="*/ 1501418 w 5083370"/>
                <a:gd name="connsiteY8" fmla="*/ 624271 h 1880329"/>
                <a:gd name="connsiteX9" fmla="*/ 2211734 w 5083370"/>
                <a:gd name="connsiteY9" fmla="*/ 525046 h 1880329"/>
                <a:gd name="connsiteX10" fmla="*/ 1625492 w 5083370"/>
                <a:gd name="connsiteY10" fmla="*/ 493323 h 1880329"/>
                <a:gd name="connsiteX11" fmla="*/ 1415776 w 5083370"/>
                <a:gd name="connsiteY11" fmla="*/ 165415 h 1880329"/>
                <a:gd name="connsiteX12" fmla="*/ 2351545 w 5083370"/>
                <a:gd name="connsiteY12" fmla="*/ 131373 h 1880329"/>
                <a:gd name="connsiteX13" fmla="*/ 3706414 w 5083370"/>
                <a:gd name="connsiteY13" fmla="*/ 202024 h 1880329"/>
                <a:gd name="connsiteX14" fmla="*/ 4979534 w 5083370"/>
                <a:gd name="connsiteY14" fmla="*/ 814026 h 1880329"/>
                <a:gd name="connsiteX0" fmla="*/ 4979534 w 5083370"/>
                <a:gd name="connsiteY0" fmla="*/ 814026 h 1880329"/>
                <a:gd name="connsiteX1" fmla="*/ 4854218 w 5083370"/>
                <a:gd name="connsiteY1" fmla="*/ 1872046 h 1880329"/>
                <a:gd name="connsiteX2" fmla="*/ 2244368 w 5083370"/>
                <a:gd name="connsiteY2" fmla="*/ 1338646 h 1880329"/>
                <a:gd name="connsiteX3" fmla="*/ 1829078 w 5083370"/>
                <a:gd name="connsiteY3" fmla="*/ 1181443 h 1880329"/>
                <a:gd name="connsiteX4" fmla="*/ 225897 w 5083370"/>
                <a:gd name="connsiteY4" fmla="*/ 879127 h 1880329"/>
                <a:gd name="connsiteX5" fmla="*/ 329843 w 5083370"/>
                <a:gd name="connsiteY5" fmla="*/ 652846 h 1880329"/>
                <a:gd name="connsiteX6" fmla="*/ 2018 w 5083370"/>
                <a:gd name="connsiteY6" fmla="*/ 585343 h 1880329"/>
                <a:gd name="connsiteX7" fmla="*/ 596543 w 5083370"/>
                <a:gd name="connsiteY7" fmla="*/ 386146 h 1880329"/>
                <a:gd name="connsiteX8" fmla="*/ 1501418 w 5083370"/>
                <a:gd name="connsiteY8" fmla="*/ 624271 h 1880329"/>
                <a:gd name="connsiteX9" fmla="*/ 2211734 w 5083370"/>
                <a:gd name="connsiteY9" fmla="*/ 525046 h 1880329"/>
                <a:gd name="connsiteX10" fmla="*/ 1625492 w 5083370"/>
                <a:gd name="connsiteY10" fmla="*/ 493323 h 1880329"/>
                <a:gd name="connsiteX11" fmla="*/ 1415776 w 5083370"/>
                <a:gd name="connsiteY11" fmla="*/ 165415 h 1880329"/>
                <a:gd name="connsiteX12" fmla="*/ 2351545 w 5083370"/>
                <a:gd name="connsiteY12" fmla="*/ 131373 h 1880329"/>
                <a:gd name="connsiteX13" fmla="*/ 3706414 w 5083370"/>
                <a:gd name="connsiteY13" fmla="*/ 202024 h 1880329"/>
                <a:gd name="connsiteX14" fmla="*/ 4979534 w 5083370"/>
                <a:gd name="connsiteY14" fmla="*/ 814026 h 1880329"/>
                <a:gd name="connsiteX0" fmla="*/ 4979534 w 4994661"/>
                <a:gd name="connsiteY0" fmla="*/ 814026 h 1877098"/>
                <a:gd name="connsiteX1" fmla="*/ 4854218 w 4994661"/>
                <a:gd name="connsiteY1" fmla="*/ 1872046 h 1877098"/>
                <a:gd name="connsiteX2" fmla="*/ 3494379 w 4994661"/>
                <a:gd name="connsiteY2" fmla="*/ 1219542 h 1877098"/>
                <a:gd name="connsiteX3" fmla="*/ 2244368 w 4994661"/>
                <a:gd name="connsiteY3" fmla="*/ 1338646 h 1877098"/>
                <a:gd name="connsiteX4" fmla="*/ 1829078 w 4994661"/>
                <a:gd name="connsiteY4" fmla="*/ 1181443 h 1877098"/>
                <a:gd name="connsiteX5" fmla="*/ 225897 w 4994661"/>
                <a:gd name="connsiteY5" fmla="*/ 879127 h 1877098"/>
                <a:gd name="connsiteX6" fmla="*/ 329843 w 4994661"/>
                <a:gd name="connsiteY6" fmla="*/ 652846 h 1877098"/>
                <a:gd name="connsiteX7" fmla="*/ 2018 w 4994661"/>
                <a:gd name="connsiteY7" fmla="*/ 585343 h 1877098"/>
                <a:gd name="connsiteX8" fmla="*/ 596543 w 4994661"/>
                <a:gd name="connsiteY8" fmla="*/ 386146 h 1877098"/>
                <a:gd name="connsiteX9" fmla="*/ 1501418 w 4994661"/>
                <a:gd name="connsiteY9" fmla="*/ 624271 h 1877098"/>
                <a:gd name="connsiteX10" fmla="*/ 2211734 w 4994661"/>
                <a:gd name="connsiteY10" fmla="*/ 525046 h 1877098"/>
                <a:gd name="connsiteX11" fmla="*/ 1625492 w 4994661"/>
                <a:gd name="connsiteY11" fmla="*/ 493323 h 1877098"/>
                <a:gd name="connsiteX12" fmla="*/ 1415776 w 4994661"/>
                <a:gd name="connsiteY12" fmla="*/ 165415 h 1877098"/>
                <a:gd name="connsiteX13" fmla="*/ 2351545 w 4994661"/>
                <a:gd name="connsiteY13" fmla="*/ 131373 h 1877098"/>
                <a:gd name="connsiteX14" fmla="*/ 3706414 w 4994661"/>
                <a:gd name="connsiteY14" fmla="*/ 202024 h 1877098"/>
                <a:gd name="connsiteX15" fmla="*/ 4979534 w 4994661"/>
                <a:gd name="connsiteY15" fmla="*/ 814026 h 1877098"/>
                <a:gd name="connsiteX0" fmla="*/ 4979534 w 4994661"/>
                <a:gd name="connsiteY0" fmla="*/ 814026 h 1877098"/>
                <a:gd name="connsiteX1" fmla="*/ 4854218 w 4994661"/>
                <a:gd name="connsiteY1" fmla="*/ 1872046 h 1877098"/>
                <a:gd name="connsiteX2" fmla="*/ 3494379 w 4994661"/>
                <a:gd name="connsiteY2" fmla="*/ 1219542 h 1877098"/>
                <a:gd name="connsiteX3" fmla="*/ 2244368 w 4994661"/>
                <a:gd name="connsiteY3" fmla="*/ 1338646 h 1877098"/>
                <a:gd name="connsiteX4" fmla="*/ 1829078 w 4994661"/>
                <a:gd name="connsiteY4" fmla="*/ 1181443 h 1877098"/>
                <a:gd name="connsiteX5" fmla="*/ 225897 w 4994661"/>
                <a:gd name="connsiteY5" fmla="*/ 879127 h 1877098"/>
                <a:gd name="connsiteX6" fmla="*/ 329843 w 4994661"/>
                <a:gd name="connsiteY6" fmla="*/ 652846 h 1877098"/>
                <a:gd name="connsiteX7" fmla="*/ 2018 w 4994661"/>
                <a:gd name="connsiteY7" fmla="*/ 585343 h 1877098"/>
                <a:gd name="connsiteX8" fmla="*/ 596543 w 4994661"/>
                <a:gd name="connsiteY8" fmla="*/ 386146 h 1877098"/>
                <a:gd name="connsiteX9" fmla="*/ 1501418 w 4994661"/>
                <a:gd name="connsiteY9" fmla="*/ 624271 h 1877098"/>
                <a:gd name="connsiteX10" fmla="*/ 2211734 w 4994661"/>
                <a:gd name="connsiteY10" fmla="*/ 525046 h 1877098"/>
                <a:gd name="connsiteX11" fmla="*/ 1625492 w 4994661"/>
                <a:gd name="connsiteY11" fmla="*/ 493323 h 1877098"/>
                <a:gd name="connsiteX12" fmla="*/ 1415776 w 4994661"/>
                <a:gd name="connsiteY12" fmla="*/ 165415 h 1877098"/>
                <a:gd name="connsiteX13" fmla="*/ 2351545 w 4994661"/>
                <a:gd name="connsiteY13" fmla="*/ 131373 h 1877098"/>
                <a:gd name="connsiteX14" fmla="*/ 3706414 w 4994661"/>
                <a:gd name="connsiteY14" fmla="*/ 202024 h 1877098"/>
                <a:gd name="connsiteX15" fmla="*/ 4979534 w 4994661"/>
                <a:gd name="connsiteY15" fmla="*/ 814026 h 1877098"/>
                <a:gd name="connsiteX0" fmla="*/ 4979534 w 4994661"/>
                <a:gd name="connsiteY0" fmla="*/ 814026 h 1877098"/>
                <a:gd name="connsiteX1" fmla="*/ 4854218 w 4994661"/>
                <a:gd name="connsiteY1" fmla="*/ 1872046 h 1877098"/>
                <a:gd name="connsiteX2" fmla="*/ 3494379 w 4994661"/>
                <a:gd name="connsiteY2" fmla="*/ 1219542 h 1877098"/>
                <a:gd name="connsiteX3" fmla="*/ 2244368 w 4994661"/>
                <a:gd name="connsiteY3" fmla="*/ 1338646 h 1877098"/>
                <a:gd name="connsiteX4" fmla="*/ 1829078 w 4994661"/>
                <a:gd name="connsiteY4" fmla="*/ 1181443 h 1877098"/>
                <a:gd name="connsiteX5" fmla="*/ 225897 w 4994661"/>
                <a:gd name="connsiteY5" fmla="*/ 879127 h 1877098"/>
                <a:gd name="connsiteX6" fmla="*/ 329843 w 4994661"/>
                <a:gd name="connsiteY6" fmla="*/ 652846 h 1877098"/>
                <a:gd name="connsiteX7" fmla="*/ 2018 w 4994661"/>
                <a:gd name="connsiteY7" fmla="*/ 585343 h 1877098"/>
                <a:gd name="connsiteX8" fmla="*/ 596543 w 4994661"/>
                <a:gd name="connsiteY8" fmla="*/ 386146 h 1877098"/>
                <a:gd name="connsiteX9" fmla="*/ 1501418 w 4994661"/>
                <a:gd name="connsiteY9" fmla="*/ 624271 h 1877098"/>
                <a:gd name="connsiteX10" fmla="*/ 2211734 w 4994661"/>
                <a:gd name="connsiteY10" fmla="*/ 525046 h 1877098"/>
                <a:gd name="connsiteX11" fmla="*/ 1625492 w 4994661"/>
                <a:gd name="connsiteY11" fmla="*/ 493323 h 1877098"/>
                <a:gd name="connsiteX12" fmla="*/ 1415776 w 4994661"/>
                <a:gd name="connsiteY12" fmla="*/ 165415 h 1877098"/>
                <a:gd name="connsiteX13" fmla="*/ 2351545 w 4994661"/>
                <a:gd name="connsiteY13" fmla="*/ 131373 h 1877098"/>
                <a:gd name="connsiteX14" fmla="*/ 3706414 w 4994661"/>
                <a:gd name="connsiteY14" fmla="*/ 202024 h 1877098"/>
                <a:gd name="connsiteX15" fmla="*/ 4979534 w 4994661"/>
                <a:gd name="connsiteY15" fmla="*/ 814026 h 1877098"/>
                <a:gd name="connsiteX0" fmla="*/ 4979534 w 5026969"/>
                <a:gd name="connsiteY0" fmla="*/ 814026 h 1837656"/>
                <a:gd name="connsiteX1" fmla="*/ 4905901 w 5026969"/>
                <a:gd name="connsiteY1" fmla="*/ 1832290 h 1837656"/>
                <a:gd name="connsiteX2" fmla="*/ 3494379 w 5026969"/>
                <a:gd name="connsiteY2" fmla="*/ 1219542 h 1837656"/>
                <a:gd name="connsiteX3" fmla="*/ 2244368 w 5026969"/>
                <a:gd name="connsiteY3" fmla="*/ 1338646 h 1837656"/>
                <a:gd name="connsiteX4" fmla="*/ 1829078 w 5026969"/>
                <a:gd name="connsiteY4" fmla="*/ 1181443 h 1837656"/>
                <a:gd name="connsiteX5" fmla="*/ 225897 w 5026969"/>
                <a:gd name="connsiteY5" fmla="*/ 879127 h 1837656"/>
                <a:gd name="connsiteX6" fmla="*/ 329843 w 5026969"/>
                <a:gd name="connsiteY6" fmla="*/ 652846 h 1837656"/>
                <a:gd name="connsiteX7" fmla="*/ 2018 w 5026969"/>
                <a:gd name="connsiteY7" fmla="*/ 585343 h 1837656"/>
                <a:gd name="connsiteX8" fmla="*/ 596543 w 5026969"/>
                <a:gd name="connsiteY8" fmla="*/ 386146 h 1837656"/>
                <a:gd name="connsiteX9" fmla="*/ 1501418 w 5026969"/>
                <a:gd name="connsiteY9" fmla="*/ 624271 h 1837656"/>
                <a:gd name="connsiteX10" fmla="*/ 2211734 w 5026969"/>
                <a:gd name="connsiteY10" fmla="*/ 525046 h 1837656"/>
                <a:gd name="connsiteX11" fmla="*/ 1625492 w 5026969"/>
                <a:gd name="connsiteY11" fmla="*/ 493323 h 1837656"/>
                <a:gd name="connsiteX12" fmla="*/ 1415776 w 5026969"/>
                <a:gd name="connsiteY12" fmla="*/ 165415 h 1837656"/>
                <a:gd name="connsiteX13" fmla="*/ 2351545 w 5026969"/>
                <a:gd name="connsiteY13" fmla="*/ 131373 h 1837656"/>
                <a:gd name="connsiteX14" fmla="*/ 3706414 w 5026969"/>
                <a:gd name="connsiteY14" fmla="*/ 202024 h 1837656"/>
                <a:gd name="connsiteX15" fmla="*/ 4979534 w 5026969"/>
                <a:gd name="connsiteY15" fmla="*/ 814026 h 1837656"/>
                <a:gd name="connsiteX0" fmla="*/ 4979534 w 5013760"/>
                <a:gd name="connsiteY0" fmla="*/ 814026 h 1847738"/>
                <a:gd name="connsiteX1" fmla="*/ 4905901 w 5013760"/>
                <a:gd name="connsiteY1" fmla="*/ 1832290 h 1847738"/>
                <a:gd name="connsiteX2" fmla="*/ 3494379 w 5013760"/>
                <a:gd name="connsiteY2" fmla="*/ 1219542 h 1847738"/>
                <a:gd name="connsiteX3" fmla="*/ 2244368 w 5013760"/>
                <a:gd name="connsiteY3" fmla="*/ 1338646 h 1847738"/>
                <a:gd name="connsiteX4" fmla="*/ 1829078 w 5013760"/>
                <a:gd name="connsiteY4" fmla="*/ 1181443 h 1847738"/>
                <a:gd name="connsiteX5" fmla="*/ 225897 w 5013760"/>
                <a:gd name="connsiteY5" fmla="*/ 879127 h 1847738"/>
                <a:gd name="connsiteX6" fmla="*/ 329843 w 5013760"/>
                <a:gd name="connsiteY6" fmla="*/ 652846 h 1847738"/>
                <a:gd name="connsiteX7" fmla="*/ 2018 w 5013760"/>
                <a:gd name="connsiteY7" fmla="*/ 585343 h 1847738"/>
                <a:gd name="connsiteX8" fmla="*/ 596543 w 5013760"/>
                <a:gd name="connsiteY8" fmla="*/ 386146 h 1847738"/>
                <a:gd name="connsiteX9" fmla="*/ 1501418 w 5013760"/>
                <a:gd name="connsiteY9" fmla="*/ 624271 h 1847738"/>
                <a:gd name="connsiteX10" fmla="*/ 2211734 w 5013760"/>
                <a:gd name="connsiteY10" fmla="*/ 525046 h 1847738"/>
                <a:gd name="connsiteX11" fmla="*/ 1625492 w 5013760"/>
                <a:gd name="connsiteY11" fmla="*/ 493323 h 1847738"/>
                <a:gd name="connsiteX12" fmla="*/ 1415776 w 5013760"/>
                <a:gd name="connsiteY12" fmla="*/ 165415 h 1847738"/>
                <a:gd name="connsiteX13" fmla="*/ 2351545 w 5013760"/>
                <a:gd name="connsiteY13" fmla="*/ 131373 h 1847738"/>
                <a:gd name="connsiteX14" fmla="*/ 3706414 w 5013760"/>
                <a:gd name="connsiteY14" fmla="*/ 202024 h 1847738"/>
                <a:gd name="connsiteX15" fmla="*/ 4979534 w 5013760"/>
                <a:gd name="connsiteY15" fmla="*/ 814026 h 1847738"/>
                <a:gd name="connsiteX0" fmla="*/ 4979534 w 5013760"/>
                <a:gd name="connsiteY0" fmla="*/ 814026 h 1847738"/>
                <a:gd name="connsiteX1" fmla="*/ 4905901 w 5013760"/>
                <a:gd name="connsiteY1" fmla="*/ 1832290 h 1847738"/>
                <a:gd name="connsiteX2" fmla="*/ 3494379 w 5013760"/>
                <a:gd name="connsiteY2" fmla="*/ 1219542 h 1847738"/>
                <a:gd name="connsiteX3" fmla="*/ 2244368 w 5013760"/>
                <a:gd name="connsiteY3" fmla="*/ 1338646 h 1847738"/>
                <a:gd name="connsiteX4" fmla="*/ 1829078 w 5013760"/>
                <a:gd name="connsiteY4" fmla="*/ 1181443 h 1847738"/>
                <a:gd name="connsiteX5" fmla="*/ 225897 w 5013760"/>
                <a:gd name="connsiteY5" fmla="*/ 879127 h 1847738"/>
                <a:gd name="connsiteX6" fmla="*/ 329843 w 5013760"/>
                <a:gd name="connsiteY6" fmla="*/ 652846 h 1847738"/>
                <a:gd name="connsiteX7" fmla="*/ 2018 w 5013760"/>
                <a:gd name="connsiteY7" fmla="*/ 585343 h 1847738"/>
                <a:gd name="connsiteX8" fmla="*/ 596543 w 5013760"/>
                <a:gd name="connsiteY8" fmla="*/ 386146 h 1847738"/>
                <a:gd name="connsiteX9" fmla="*/ 1501418 w 5013760"/>
                <a:gd name="connsiteY9" fmla="*/ 624271 h 1847738"/>
                <a:gd name="connsiteX10" fmla="*/ 2211734 w 5013760"/>
                <a:gd name="connsiteY10" fmla="*/ 525046 h 1847738"/>
                <a:gd name="connsiteX11" fmla="*/ 1625492 w 5013760"/>
                <a:gd name="connsiteY11" fmla="*/ 493323 h 1847738"/>
                <a:gd name="connsiteX12" fmla="*/ 1415776 w 5013760"/>
                <a:gd name="connsiteY12" fmla="*/ 165415 h 1847738"/>
                <a:gd name="connsiteX13" fmla="*/ 2351545 w 5013760"/>
                <a:gd name="connsiteY13" fmla="*/ 131373 h 1847738"/>
                <a:gd name="connsiteX14" fmla="*/ 3706414 w 5013760"/>
                <a:gd name="connsiteY14" fmla="*/ 202024 h 1847738"/>
                <a:gd name="connsiteX15" fmla="*/ 4979534 w 5013760"/>
                <a:gd name="connsiteY15" fmla="*/ 814026 h 1847738"/>
                <a:gd name="connsiteX0" fmla="*/ 4979534 w 4979534"/>
                <a:gd name="connsiteY0" fmla="*/ 814026 h 1676452"/>
                <a:gd name="connsiteX1" fmla="*/ 4587849 w 4979534"/>
                <a:gd name="connsiteY1" fmla="*/ 1657361 h 1676452"/>
                <a:gd name="connsiteX2" fmla="*/ 3494379 w 4979534"/>
                <a:gd name="connsiteY2" fmla="*/ 1219542 h 1676452"/>
                <a:gd name="connsiteX3" fmla="*/ 2244368 w 4979534"/>
                <a:gd name="connsiteY3" fmla="*/ 1338646 h 1676452"/>
                <a:gd name="connsiteX4" fmla="*/ 1829078 w 4979534"/>
                <a:gd name="connsiteY4" fmla="*/ 1181443 h 1676452"/>
                <a:gd name="connsiteX5" fmla="*/ 225897 w 4979534"/>
                <a:gd name="connsiteY5" fmla="*/ 879127 h 1676452"/>
                <a:gd name="connsiteX6" fmla="*/ 329843 w 4979534"/>
                <a:gd name="connsiteY6" fmla="*/ 652846 h 1676452"/>
                <a:gd name="connsiteX7" fmla="*/ 2018 w 4979534"/>
                <a:gd name="connsiteY7" fmla="*/ 585343 h 1676452"/>
                <a:gd name="connsiteX8" fmla="*/ 596543 w 4979534"/>
                <a:gd name="connsiteY8" fmla="*/ 386146 h 1676452"/>
                <a:gd name="connsiteX9" fmla="*/ 1501418 w 4979534"/>
                <a:gd name="connsiteY9" fmla="*/ 624271 h 1676452"/>
                <a:gd name="connsiteX10" fmla="*/ 2211734 w 4979534"/>
                <a:gd name="connsiteY10" fmla="*/ 525046 h 1676452"/>
                <a:gd name="connsiteX11" fmla="*/ 1625492 w 4979534"/>
                <a:gd name="connsiteY11" fmla="*/ 493323 h 1676452"/>
                <a:gd name="connsiteX12" fmla="*/ 1415776 w 4979534"/>
                <a:gd name="connsiteY12" fmla="*/ 165415 h 1676452"/>
                <a:gd name="connsiteX13" fmla="*/ 2351545 w 4979534"/>
                <a:gd name="connsiteY13" fmla="*/ 131373 h 1676452"/>
                <a:gd name="connsiteX14" fmla="*/ 3706414 w 4979534"/>
                <a:gd name="connsiteY14" fmla="*/ 202024 h 1676452"/>
                <a:gd name="connsiteX15" fmla="*/ 4979534 w 4979534"/>
                <a:gd name="connsiteY15" fmla="*/ 814026 h 1676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979534" h="1676452">
                  <a:moveTo>
                    <a:pt x="4979534" y="814026"/>
                  </a:moveTo>
                  <a:cubicBezTo>
                    <a:pt x="4937762" y="1166699"/>
                    <a:pt x="4805185" y="1793751"/>
                    <a:pt x="4587849" y="1657361"/>
                  </a:cubicBezTo>
                  <a:cubicBezTo>
                    <a:pt x="4062028" y="1327381"/>
                    <a:pt x="3949232" y="1260734"/>
                    <a:pt x="3494379" y="1219542"/>
                  </a:cubicBezTo>
                  <a:cubicBezTo>
                    <a:pt x="3059404" y="1154496"/>
                    <a:pt x="2535170" y="1357585"/>
                    <a:pt x="2244368" y="1338646"/>
                  </a:cubicBezTo>
                  <a:cubicBezTo>
                    <a:pt x="2148345" y="1322026"/>
                    <a:pt x="1937028" y="1225893"/>
                    <a:pt x="1829078" y="1181443"/>
                  </a:cubicBezTo>
                  <a:cubicBezTo>
                    <a:pt x="1264204" y="1072720"/>
                    <a:pt x="814625" y="948093"/>
                    <a:pt x="225897" y="879127"/>
                  </a:cubicBezTo>
                  <a:cubicBezTo>
                    <a:pt x="124047" y="863334"/>
                    <a:pt x="213030" y="700444"/>
                    <a:pt x="329843" y="652846"/>
                  </a:cubicBezTo>
                  <a:lnTo>
                    <a:pt x="2018" y="585343"/>
                  </a:lnTo>
                  <a:cubicBezTo>
                    <a:pt x="-27744" y="365219"/>
                    <a:pt x="276448" y="339902"/>
                    <a:pt x="596543" y="386146"/>
                  </a:cubicBezTo>
                  <a:cubicBezTo>
                    <a:pt x="933949" y="453594"/>
                    <a:pt x="1164012" y="517067"/>
                    <a:pt x="1501418" y="624271"/>
                  </a:cubicBezTo>
                  <a:cubicBezTo>
                    <a:pt x="1738190" y="591196"/>
                    <a:pt x="2050499" y="645585"/>
                    <a:pt x="2211734" y="525046"/>
                  </a:cubicBezTo>
                  <a:cubicBezTo>
                    <a:pt x="2016320" y="514472"/>
                    <a:pt x="1793077" y="539678"/>
                    <a:pt x="1625492" y="493323"/>
                  </a:cubicBezTo>
                  <a:cubicBezTo>
                    <a:pt x="1428366" y="479436"/>
                    <a:pt x="1278946" y="258815"/>
                    <a:pt x="1415776" y="165415"/>
                  </a:cubicBezTo>
                  <a:cubicBezTo>
                    <a:pt x="1711796" y="77205"/>
                    <a:pt x="2166843" y="187777"/>
                    <a:pt x="2351545" y="131373"/>
                  </a:cubicBezTo>
                  <a:cubicBezTo>
                    <a:pt x="2616313" y="19751"/>
                    <a:pt x="3111667" y="-127652"/>
                    <a:pt x="3706414" y="202024"/>
                  </a:cubicBezTo>
                  <a:cubicBezTo>
                    <a:pt x="4114885" y="423253"/>
                    <a:pt x="4443842" y="584846"/>
                    <a:pt x="4979534" y="814026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Noto Sans CJK KR Black" panose="020B0A00000000000000" pitchFamily="34" charset="-127"/>
                <a:ea typeface="Noto Sans CJK KR Black" panose="020B0A00000000000000" pitchFamily="34" charset="-127"/>
              </a:endParaRPr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xmlns="" id="{63B33D0F-FB47-4C9A-8BF9-9EAC8CB17DCC}"/>
                </a:ext>
              </a:extLst>
            </p:cNvPr>
            <p:cNvGrpSpPr/>
            <p:nvPr/>
          </p:nvGrpSpPr>
          <p:grpSpPr>
            <a:xfrm flipH="1">
              <a:off x="2499805" y="4765428"/>
              <a:ext cx="1258190" cy="631267"/>
              <a:chOff x="5250372" y="3335610"/>
              <a:chExt cx="1258190" cy="631267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xmlns="" id="{5459061F-5EAB-490A-96D7-943B4AA0D02C}"/>
                  </a:ext>
                </a:extLst>
              </p:cNvPr>
              <p:cNvSpPr/>
              <p:nvPr/>
            </p:nvSpPr>
            <p:spPr>
              <a:xfrm flipH="1">
                <a:off x="5496730" y="3335610"/>
                <a:ext cx="1011832" cy="631267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>
                  <a:latin typeface="Noto Sans CJK KR Black" panose="020B0A00000000000000" pitchFamily="34" charset="-127"/>
                  <a:ea typeface="Noto Sans CJK KR Black" panose="020B0A00000000000000" pitchFamily="34" charset="-127"/>
                </a:endParaRP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xmlns="" id="{E0E897D6-AD18-4FDD-8A3A-90C792FBB09E}"/>
                  </a:ext>
                </a:extLst>
              </p:cNvPr>
              <p:cNvSpPr/>
              <p:nvPr/>
            </p:nvSpPr>
            <p:spPr>
              <a:xfrm flipH="1">
                <a:off x="5250372" y="3364667"/>
                <a:ext cx="246361" cy="5040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>
                  <a:latin typeface="Noto Sans CJK KR Black" panose="020B0A00000000000000" pitchFamily="34" charset="-127"/>
                  <a:ea typeface="Noto Sans CJK KR Black" panose="020B0A00000000000000" pitchFamily="34" charset="-127"/>
                </a:endParaRPr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xmlns="" id="{FAC8701B-6199-4637-9C10-0294C8E9FB26}"/>
                  </a:ext>
                </a:extLst>
              </p:cNvPr>
              <p:cNvSpPr/>
              <p:nvPr/>
            </p:nvSpPr>
            <p:spPr>
              <a:xfrm flipH="1">
                <a:off x="5328935" y="3730353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>
                  <a:latin typeface="Noto Sans CJK KR Black" panose="020B0A00000000000000" pitchFamily="34" charset="-127"/>
                  <a:ea typeface="Noto Sans CJK KR Black" panose="020B0A00000000000000" pitchFamily="34" charset="-127"/>
                </a:endParaRPr>
              </a:p>
            </p:txBody>
          </p:sp>
        </p:grpSp>
      </p:grpSp>
      <p:sp>
        <p:nvSpPr>
          <p:cNvPr id="23" name="Oval 22">
            <a:extLst>
              <a:ext uri="{FF2B5EF4-FFF2-40B4-BE49-F238E27FC236}">
                <a16:creationId xmlns:a16="http://schemas.microsoft.com/office/drawing/2014/main" xmlns="" id="{9FD909FE-937B-45CD-A006-F34B8AE295E2}"/>
              </a:ext>
            </a:extLst>
          </p:cNvPr>
          <p:cNvSpPr/>
          <p:nvPr/>
        </p:nvSpPr>
        <p:spPr>
          <a:xfrm>
            <a:off x="1479956" y="3082173"/>
            <a:ext cx="720000" cy="720000"/>
          </a:xfrm>
          <a:prstGeom prst="ellipse">
            <a:avLst/>
          </a:prstGeom>
          <a:solidFill>
            <a:schemeClr val="accent4"/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xmlns="" id="{41BE9CD4-4130-4B6A-9D4C-B82F9EDAB948}"/>
              </a:ext>
            </a:extLst>
          </p:cNvPr>
          <p:cNvSpPr/>
          <p:nvPr/>
        </p:nvSpPr>
        <p:spPr>
          <a:xfrm>
            <a:off x="10018446" y="3082173"/>
            <a:ext cx="720000" cy="720000"/>
          </a:xfrm>
          <a:prstGeom prst="ellipse">
            <a:avLst/>
          </a:prstGeom>
          <a:solidFill>
            <a:schemeClr val="accent3"/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9EA8ED03-E015-431C-9578-6AB48DA845F3}"/>
              </a:ext>
            </a:extLst>
          </p:cNvPr>
          <p:cNvSpPr txBox="1"/>
          <p:nvPr/>
        </p:nvSpPr>
        <p:spPr>
          <a:xfrm>
            <a:off x="4780064" y="4745323"/>
            <a:ext cx="2612922" cy="646331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Noto Sans CJK KR Black" panose="020B0A00000000000000" pitchFamily="34" charset="-127"/>
                <a:ea typeface="Noto Sans CJK KR Black" panose="020B0A00000000000000" pitchFamily="34" charset="-127"/>
                <a:cs typeface="Arial" pitchFamily="34" charset="0"/>
              </a:rPr>
              <a:t>+ Q &amp; A Session Begins</a:t>
            </a:r>
            <a:endParaRPr lang="ko-KR" altLang="en-US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Noto Sans CJK KR Black" panose="020B0A00000000000000" pitchFamily="34" charset="-127"/>
              <a:ea typeface="Noto Sans CJK KR Black" panose="020B0A00000000000000" pitchFamily="34" charset="-127"/>
              <a:cs typeface="Arial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4FD7302D-5D1A-5649-B96A-0164815B3E7A}"/>
              </a:ext>
            </a:extLst>
          </p:cNvPr>
          <p:cNvSpPr txBox="1"/>
          <p:nvPr/>
        </p:nvSpPr>
        <p:spPr>
          <a:xfrm>
            <a:off x="3876476" y="1408841"/>
            <a:ext cx="4439047" cy="212365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66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Noto Sans CJK KR Black" panose="020B0A00000000000000" pitchFamily="34" charset="-127"/>
                <a:ea typeface="Noto Sans CJK KR Black" panose="020B0A00000000000000" pitchFamily="34" charset="-127"/>
                <a:cs typeface="Arial" pitchFamily="34" charset="0"/>
              </a:rPr>
              <a:t>Thank You</a:t>
            </a:r>
            <a:endParaRPr lang="ko-KR" altLang="en-US" sz="66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Noto Sans CJK KR Black" panose="020B0A00000000000000" pitchFamily="34" charset="-127"/>
              <a:ea typeface="Noto Sans CJK KR Black" panose="020B0A00000000000000" pitchFamily="34" charset="-127"/>
              <a:cs typeface="Arial" pitchFamily="34" charset="0"/>
            </a:endParaRPr>
          </a:p>
        </p:txBody>
      </p:sp>
      <p:sp>
        <p:nvSpPr>
          <p:cNvPr id="31" name="Oval 47">
            <a:extLst>
              <a:ext uri="{FF2B5EF4-FFF2-40B4-BE49-F238E27FC236}">
                <a16:creationId xmlns:a16="http://schemas.microsoft.com/office/drawing/2014/main" xmlns="" id="{4CCAEBA1-A3EA-1642-AB93-BF2C862FCE0B}"/>
              </a:ext>
            </a:extLst>
          </p:cNvPr>
          <p:cNvSpPr>
            <a:spLocks noChangeAspect="1"/>
          </p:cNvSpPr>
          <p:nvPr/>
        </p:nvSpPr>
        <p:spPr>
          <a:xfrm>
            <a:off x="10119518" y="3183245"/>
            <a:ext cx="517855" cy="517855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303187" y="480874"/>
                </a:moveTo>
                <a:lnTo>
                  <a:pt x="1303187" y="1303187"/>
                </a:lnTo>
                <a:lnTo>
                  <a:pt x="480874" y="1303187"/>
                </a:lnTo>
                <a:lnTo>
                  <a:pt x="480874" y="1936813"/>
                </a:lnTo>
                <a:lnTo>
                  <a:pt x="1303187" y="1936813"/>
                </a:lnTo>
                <a:lnTo>
                  <a:pt x="1303187" y="2759126"/>
                </a:lnTo>
                <a:lnTo>
                  <a:pt x="1936813" y="2759126"/>
                </a:lnTo>
                <a:lnTo>
                  <a:pt x="1936813" y="1936813"/>
                </a:lnTo>
                <a:lnTo>
                  <a:pt x="2759126" y="1936813"/>
                </a:lnTo>
                <a:lnTo>
                  <a:pt x="2759126" y="1303187"/>
                </a:lnTo>
                <a:lnTo>
                  <a:pt x="1936813" y="1303187"/>
                </a:lnTo>
                <a:lnTo>
                  <a:pt x="1936813" y="480874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32" name="Heart 17">
            <a:extLst>
              <a:ext uri="{FF2B5EF4-FFF2-40B4-BE49-F238E27FC236}">
                <a16:creationId xmlns:a16="http://schemas.microsoft.com/office/drawing/2014/main" xmlns="" id="{E89B1BDA-A1A3-9C4F-A65C-1202DE13D8D2}"/>
              </a:ext>
            </a:extLst>
          </p:cNvPr>
          <p:cNvSpPr/>
          <p:nvPr/>
        </p:nvSpPr>
        <p:spPr>
          <a:xfrm>
            <a:off x="1591994" y="3223554"/>
            <a:ext cx="501299" cy="491506"/>
          </a:xfrm>
          <a:custGeom>
            <a:avLst/>
            <a:gdLst/>
            <a:ahLst/>
            <a:cxnLst/>
            <a:rect l="l" t="t" r="r" b="b"/>
            <a:pathLst>
              <a:path w="3263621" h="3199863">
                <a:moveTo>
                  <a:pt x="1896188" y="786599"/>
                </a:moveTo>
                <a:cubicBezTo>
                  <a:pt x="1878938" y="786251"/>
                  <a:pt x="1861335" y="789280"/>
                  <a:pt x="1844305" y="796082"/>
                </a:cubicBezTo>
                <a:cubicBezTo>
                  <a:pt x="1792333" y="816839"/>
                  <a:pt x="1760707" y="866742"/>
                  <a:pt x="1761231" y="919486"/>
                </a:cubicBezTo>
                <a:lnTo>
                  <a:pt x="1573886" y="1618665"/>
                </a:lnTo>
                <a:lnTo>
                  <a:pt x="1438574" y="1113672"/>
                </a:lnTo>
                <a:cubicBezTo>
                  <a:pt x="1424335" y="1060531"/>
                  <a:pt x="1379808" y="1023594"/>
                  <a:pt x="1328543" y="1016456"/>
                </a:cubicBezTo>
                <a:cubicBezTo>
                  <a:pt x="1320071" y="1015276"/>
                  <a:pt x="1311415" y="1014911"/>
                  <a:pt x="1302836" y="1018067"/>
                </a:cubicBezTo>
                <a:lnTo>
                  <a:pt x="1300556" y="1017667"/>
                </a:lnTo>
                <a:cubicBezTo>
                  <a:pt x="1298914" y="1017711"/>
                  <a:pt x="1297275" y="1017786"/>
                  <a:pt x="1295680" y="1018515"/>
                </a:cubicBezTo>
                <a:lnTo>
                  <a:pt x="1275904" y="1019755"/>
                </a:lnTo>
                <a:cubicBezTo>
                  <a:pt x="1273459" y="1020410"/>
                  <a:pt x="1271049" y="1021129"/>
                  <a:pt x="1269080" y="1023145"/>
                </a:cubicBezTo>
                <a:cubicBezTo>
                  <a:pt x="1229892" y="1033156"/>
                  <a:pt x="1196286" y="1061513"/>
                  <a:pt x="1180414" y="1102068"/>
                </a:cubicBezTo>
                <a:lnTo>
                  <a:pt x="902406" y="1812437"/>
                </a:lnTo>
                <a:lnTo>
                  <a:pt x="612897" y="1812437"/>
                </a:lnTo>
                <a:cubicBezTo>
                  <a:pt x="539543" y="1812437"/>
                  <a:pt x="480078" y="1871902"/>
                  <a:pt x="480078" y="1945256"/>
                </a:cubicBezTo>
                <a:cubicBezTo>
                  <a:pt x="480078" y="2018610"/>
                  <a:pt x="539543" y="2078075"/>
                  <a:pt x="612897" y="2078075"/>
                </a:cubicBezTo>
                <a:lnTo>
                  <a:pt x="966673" y="2078075"/>
                </a:lnTo>
                <a:cubicBezTo>
                  <a:pt x="1008666" y="2088839"/>
                  <a:pt x="1051924" y="2075535"/>
                  <a:pt x="1081835" y="2045978"/>
                </a:cubicBezTo>
                <a:cubicBezTo>
                  <a:pt x="1105846" y="2028294"/>
                  <a:pt x="1122213" y="2001701"/>
                  <a:pt x="1125659" y="1970866"/>
                </a:cubicBezTo>
                <a:lnTo>
                  <a:pt x="1284498" y="1565001"/>
                </a:lnTo>
                <a:lnTo>
                  <a:pt x="1443089" y="2156868"/>
                </a:lnTo>
                <a:cubicBezTo>
                  <a:pt x="1455914" y="2204733"/>
                  <a:pt x="1493311" y="2239452"/>
                  <a:pt x="1538593" y="2249086"/>
                </a:cubicBezTo>
                <a:lnTo>
                  <a:pt x="1542015" y="2250785"/>
                </a:lnTo>
                <a:cubicBezTo>
                  <a:pt x="1542604" y="2250943"/>
                  <a:pt x="1543193" y="2251097"/>
                  <a:pt x="1543870" y="2250902"/>
                </a:cubicBezTo>
                <a:cubicBezTo>
                  <a:pt x="1553422" y="2254514"/>
                  <a:pt x="1563610" y="2255524"/>
                  <a:pt x="1573886" y="2252783"/>
                </a:cubicBezTo>
                <a:cubicBezTo>
                  <a:pt x="1584162" y="2255524"/>
                  <a:pt x="1594351" y="2254515"/>
                  <a:pt x="1603903" y="2250901"/>
                </a:cubicBezTo>
                <a:lnTo>
                  <a:pt x="1605758" y="2250785"/>
                </a:lnTo>
                <a:cubicBezTo>
                  <a:pt x="1606974" y="2250459"/>
                  <a:pt x="1608181" y="2250118"/>
                  <a:pt x="1609178" y="2249086"/>
                </a:cubicBezTo>
                <a:cubicBezTo>
                  <a:pt x="1654461" y="2239453"/>
                  <a:pt x="1691859" y="2204734"/>
                  <a:pt x="1704684" y="2156868"/>
                </a:cubicBezTo>
                <a:lnTo>
                  <a:pt x="1921541" y="1347547"/>
                </a:lnTo>
                <a:lnTo>
                  <a:pt x="2181705" y="1998928"/>
                </a:lnTo>
                <a:cubicBezTo>
                  <a:pt x="2205326" y="2058070"/>
                  <a:pt x="2266689" y="2090865"/>
                  <a:pt x="2326593" y="2078075"/>
                </a:cubicBezTo>
                <a:lnTo>
                  <a:pt x="2671200" y="2078075"/>
                </a:lnTo>
                <a:cubicBezTo>
                  <a:pt x="2744554" y="2078075"/>
                  <a:pt x="2804019" y="2018610"/>
                  <a:pt x="2804019" y="1945256"/>
                </a:cubicBezTo>
                <a:cubicBezTo>
                  <a:pt x="2804019" y="1871902"/>
                  <a:pt x="2744554" y="1812437"/>
                  <a:pt x="2671200" y="1812437"/>
                </a:cubicBezTo>
                <a:lnTo>
                  <a:pt x="2393261" y="1812437"/>
                </a:lnTo>
                <a:lnTo>
                  <a:pt x="2016914" y="870162"/>
                </a:lnTo>
                <a:cubicBezTo>
                  <a:pt x="1996508" y="819071"/>
                  <a:pt x="1947937" y="787642"/>
                  <a:pt x="1896188" y="786599"/>
                </a:cubicBezTo>
                <a:close/>
                <a:moveTo>
                  <a:pt x="773454" y="106"/>
                </a:moveTo>
                <a:cubicBezTo>
                  <a:pt x="1097282" y="5742"/>
                  <a:pt x="1441967" y="238301"/>
                  <a:pt x="1631811" y="769863"/>
                </a:cubicBezTo>
                <a:cubicBezTo>
                  <a:pt x="2306811" y="-1120137"/>
                  <a:pt x="4939311" y="769863"/>
                  <a:pt x="1631811" y="3199863"/>
                </a:cubicBezTo>
                <a:cubicBezTo>
                  <a:pt x="-745455" y="1453301"/>
                  <a:pt x="-54107" y="-14297"/>
                  <a:pt x="773454" y="106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2351123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6258953"/>
              </p:ext>
            </p:extLst>
          </p:nvPr>
        </p:nvGraphicFramePr>
        <p:xfrm>
          <a:off x="757788" y="1376422"/>
          <a:ext cx="10676423" cy="4919861"/>
        </p:xfrm>
        <a:graphic>
          <a:graphicData uri="http://schemas.openxmlformats.org/drawingml/2006/table">
            <a:tbl>
              <a:tblPr firstRow="1" bandRow="1">
                <a:tableStyleId>{46F890A9-2807-4EBB-B81D-B2AA78EC7F39}</a:tableStyleId>
              </a:tblPr>
              <a:tblGrid>
                <a:gridCol w="77824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30177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498257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613822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4349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Noto Sans CJK KR Black" panose="020B0A00000000000000" pitchFamily="34" charset="-127"/>
                          <a:ea typeface="Noto Sans CJK KR Black" panose="020B0A00000000000000" pitchFamily="34" charset="-127"/>
                        </a:rPr>
                        <a:t>No.</a:t>
                      </a:r>
                      <a:endParaRPr lang="ko-KR" altLang="en-US" dirty="0">
                        <a:latin typeface="Noto Sans CJK KR Black" panose="020B0A00000000000000" pitchFamily="34" charset="-127"/>
                        <a:ea typeface="Noto Sans CJK KR Black" panose="020B0A00000000000000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Noto Sans CJK KR Black" panose="020B0A00000000000000" pitchFamily="34" charset="-127"/>
                          <a:ea typeface="Noto Sans CJK KR Black" panose="020B0A00000000000000" pitchFamily="34" charset="-127"/>
                        </a:rPr>
                        <a:t>변수</a:t>
                      </a:r>
                      <a:r>
                        <a:rPr lang="ko-KR" altLang="en-US" baseline="0" dirty="0">
                          <a:latin typeface="Noto Sans CJK KR Black" panose="020B0A00000000000000" pitchFamily="34" charset="-127"/>
                          <a:ea typeface="Noto Sans CJK KR Black" panose="020B0A00000000000000" pitchFamily="34" charset="-127"/>
                        </a:rPr>
                        <a:t> 이름</a:t>
                      </a:r>
                      <a:endParaRPr lang="ko-KR" altLang="en-US" dirty="0">
                        <a:latin typeface="Noto Sans CJK KR Black" panose="020B0A00000000000000" pitchFamily="34" charset="-127"/>
                        <a:ea typeface="Noto Sans CJK KR Black" panose="020B0A00000000000000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Noto Sans CJK KR Black" panose="020B0A00000000000000" pitchFamily="34" charset="-127"/>
                          <a:ea typeface="Noto Sans CJK KR Black" panose="020B0A00000000000000" pitchFamily="34" charset="-127"/>
                        </a:rPr>
                        <a:t>변수 설명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Noto Sans CJK KR Black" panose="020B0A00000000000000" pitchFamily="34" charset="-127"/>
                          <a:ea typeface="Noto Sans CJK KR Black" panose="020B0A00000000000000" pitchFamily="34" charset="-127"/>
                        </a:rPr>
                        <a:t>비고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349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Noto Sans CJK KR Black" panose="020B0A00000000000000" pitchFamily="34" charset="-127"/>
                          <a:ea typeface="Noto Sans CJK KR Black" panose="020B0A00000000000000" pitchFamily="34" charset="-127"/>
                        </a:rPr>
                        <a:t>1</a:t>
                      </a:r>
                      <a:endParaRPr lang="ko-KR" altLang="en-US" sz="1400" dirty="0">
                        <a:latin typeface="Noto Sans CJK KR Black" panose="020B0A00000000000000" pitchFamily="34" charset="-127"/>
                        <a:ea typeface="Noto Sans CJK KR Black" panose="020B0A00000000000000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Noto Sans CJK KR Black" panose="020B0A00000000000000" pitchFamily="34" charset="-127"/>
                          <a:ea typeface="Noto Sans CJK KR Black" panose="020B0A00000000000000" pitchFamily="34" charset="-127"/>
                        </a:rPr>
                        <a:t>Store</a:t>
                      </a:r>
                      <a:endParaRPr lang="ko-KR" altLang="en-US" sz="1400" dirty="0">
                        <a:latin typeface="Noto Sans CJK KR Black" panose="020B0A00000000000000" pitchFamily="34" charset="-127"/>
                        <a:ea typeface="Noto Sans CJK KR Black" panose="020B0A00000000000000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aseline="0" dirty="0">
                          <a:latin typeface="Noto Sans CJK KR Black" panose="020B0A00000000000000" pitchFamily="34" charset="-127"/>
                          <a:ea typeface="Noto Sans CJK KR Black" panose="020B0A00000000000000" pitchFamily="34" charset="-127"/>
                        </a:rPr>
                        <a:t> </a:t>
                      </a:r>
                      <a:r>
                        <a:rPr lang="ko-KR" altLang="en-US" sz="1400" baseline="0" dirty="0">
                          <a:latin typeface="Noto Sans CJK KR Black" panose="020B0A00000000000000" pitchFamily="34" charset="-127"/>
                          <a:ea typeface="Noto Sans CJK KR Black" panose="020B0A00000000000000" pitchFamily="34" charset="-127"/>
                        </a:rPr>
                        <a:t>가게를 구별해주는 </a:t>
                      </a:r>
                      <a:r>
                        <a:rPr lang="en-US" altLang="ko-KR" sz="1400" baseline="0" dirty="0">
                          <a:latin typeface="Noto Sans CJK KR Black" panose="020B0A00000000000000" pitchFamily="34" charset="-127"/>
                          <a:ea typeface="Noto Sans CJK KR Black" panose="020B0A00000000000000" pitchFamily="34" charset="-127"/>
                        </a:rPr>
                        <a:t>Key</a:t>
                      </a:r>
                      <a:endParaRPr lang="ko-KR" altLang="en-US" sz="1400" dirty="0">
                        <a:latin typeface="Noto Sans CJK KR Black" panose="020B0A00000000000000" pitchFamily="34" charset="-127"/>
                        <a:ea typeface="Noto Sans CJK KR Black" panose="020B0A00000000000000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Noto Sans CJK KR Black" panose="020B0A00000000000000" pitchFamily="34" charset="-127"/>
                          <a:ea typeface="Noto Sans CJK KR Black" panose="020B0A00000000000000" pitchFamily="34" charset="-127"/>
                        </a:rPr>
                        <a:t>String</a:t>
                      </a:r>
                      <a:endParaRPr lang="ko-KR" altLang="en-US" sz="1400" dirty="0">
                        <a:latin typeface="Noto Sans CJK KR Black" panose="020B0A00000000000000" pitchFamily="34" charset="-127"/>
                        <a:ea typeface="Noto Sans CJK KR Black" panose="020B0A00000000000000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349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Noto Sans CJK KR Black" panose="020B0A00000000000000" pitchFamily="34" charset="-127"/>
                          <a:ea typeface="Noto Sans CJK KR Black" panose="020B0A00000000000000" pitchFamily="34" charset="-127"/>
                        </a:rPr>
                        <a:t>2</a:t>
                      </a:r>
                      <a:endParaRPr lang="ko-KR" altLang="en-US" sz="1400" dirty="0">
                        <a:latin typeface="Noto Sans CJK KR Black" panose="020B0A00000000000000" pitchFamily="34" charset="-127"/>
                        <a:ea typeface="Noto Sans CJK KR Black" panose="020B0A00000000000000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Noto Sans CJK KR Black" panose="020B0A00000000000000" pitchFamily="34" charset="-127"/>
                          <a:ea typeface="Noto Sans CJK KR Black" panose="020B0A00000000000000" pitchFamily="34" charset="-127"/>
                        </a:rPr>
                        <a:t>StoreType</a:t>
                      </a:r>
                      <a:endParaRPr lang="ko-KR" altLang="en-US" sz="1400" dirty="0">
                        <a:latin typeface="Noto Sans CJK KR Black" panose="020B0A00000000000000" pitchFamily="34" charset="-127"/>
                        <a:ea typeface="Noto Sans CJK KR Black" panose="020B0A00000000000000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Noto Sans CJK KR Black" panose="020B0A00000000000000" pitchFamily="34" charset="-127"/>
                          <a:ea typeface="Noto Sans CJK KR Black" panose="020B0A00000000000000" pitchFamily="34" charset="-127"/>
                        </a:rPr>
                        <a:t>가게 타입 구분 </a:t>
                      </a:r>
                      <a:r>
                        <a:rPr lang="en-US" altLang="ko-KR" sz="1400" dirty="0">
                          <a:latin typeface="Noto Sans CJK KR Black" panose="020B0A00000000000000" pitchFamily="34" charset="-127"/>
                          <a:ea typeface="Noto Sans CJK KR Black" panose="020B0A00000000000000" pitchFamily="34" charset="-127"/>
                        </a:rPr>
                        <a:t>(a</a:t>
                      </a:r>
                      <a:r>
                        <a:rPr lang="en-US" altLang="ko-KR" sz="1400" baseline="0" dirty="0">
                          <a:latin typeface="Noto Sans CJK KR Black" panose="020B0A00000000000000" pitchFamily="34" charset="-127"/>
                          <a:ea typeface="Noto Sans CJK KR Black" panose="020B0A00000000000000" pitchFamily="34" charset="-127"/>
                        </a:rPr>
                        <a:t>/</a:t>
                      </a:r>
                      <a:r>
                        <a:rPr lang="en-US" altLang="ko-KR" sz="1400" dirty="0">
                          <a:latin typeface="Noto Sans CJK KR Black" panose="020B0A00000000000000" pitchFamily="34" charset="-127"/>
                          <a:ea typeface="Noto Sans CJK KR Black" panose="020B0A00000000000000" pitchFamily="34" charset="-127"/>
                        </a:rPr>
                        <a:t>b/c/d)</a:t>
                      </a:r>
                      <a:endParaRPr lang="ko-KR" altLang="en-US" sz="1400" dirty="0">
                        <a:latin typeface="Noto Sans CJK KR Black" panose="020B0A00000000000000" pitchFamily="34" charset="-127"/>
                        <a:ea typeface="Noto Sans CJK KR Black" panose="020B0A00000000000000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Noto Sans CJK KR Black" panose="020B0A00000000000000" pitchFamily="34" charset="-127"/>
                          <a:ea typeface="Noto Sans CJK KR Black" panose="020B0A00000000000000" pitchFamily="34" charset="-127"/>
                        </a:rPr>
                        <a:t>Categorical</a:t>
                      </a:r>
                      <a:endParaRPr lang="ko-KR" altLang="en-US" sz="1400" dirty="0">
                        <a:latin typeface="Noto Sans CJK KR Black" panose="020B0A00000000000000" pitchFamily="34" charset="-127"/>
                        <a:ea typeface="Noto Sans CJK KR Black" panose="020B0A00000000000000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349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Noto Sans CJK KR Black" panose="020B0A00000000000000" pitchFamily="34" charset="-127"/>
                          <a:ea typeface="Noto Sans CJK KR Black" panose="020B0A00000000000000" pitchFamily="34" charset="-127"/>
                        </a:rPr>
                        <a:t>3</a:t>
                      </a:r>
                      <a:endParaRPr lang="ko-KR" altLang="en-US" sz="1400" dirty="0">
                        <a:latin typeface="Noto Sans CJK KR Black" panose="020B0A00000000000000" pitchFamily="34" charset="-127"/>
                        <a:ea typeface="Noto Sans CJK KR Black" panose="020B0A00000000000000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Noto Sans CJK KR Black" panose="020B0A00000000000000" pitchFamily="34" charset="-127"/>
                          <a:ea typeface="Noto Sans CJK KR Black" panose="020B0A00000000000000" pitchFamily="34" charset="-127"/>
                        </a:rPr>
                        <a:t>Assortment</a:t>
                      </a:r>
                      <a:endParaRPr lang="ko-KR" altLang="en-US" sz="1400" dirty="0">
                        <a:latin typeface="Noto Sans CJK KR Black" panose="020B0A00000000000000" pitchFamily="34" charset="-127"/>
                        <a:ea typeface="Noto Sans CJK KR Black" panose="020B0A00000000000000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Noto Sans CJK KR Black" panose="020B0A00000000000000" pitchFamily="34" charset="-127"/>
                          <a:ea typeface="Noto Sans CJK KR Black" panose="020B0A00000000000000" pitchFamily="34" charset="-127"/>
                        </a:rPr>
                        <a:t>가게 종류 구분 </a:t>
                      </a:r>
                      <a:r>
                        <a:rPr lang="en-US" altLang="ko-KR" sz="1400" dirty="0">
                          <a:latin typeface="Noto Sans CJK KR Black" panose="020B0A00000000000000" pitchFamily="34" charset="-127"/>
                          <a:ea typeface="Noto Sans CJK KR Black" panose="020B0A00000000000000" pitchFamily="34" charset="-127"/>
                        </a:rPr>
                        <a:t>(basic/</a:t>
                      </a:r>
                      <a:r>
                        <a:rPr lang="en-US" altLang="ko-KR" sz="1400" baseline="0" dirty="0">
                          <a:latin typeface="Noto Sans CJK KR Black" panose="020B0A00000000000000" pitchFamily="34" charset="-127"/>
                          <a:ea typeface="Noto Sans CJK KR Black" panose="020B0A00000000000000" pitchFamily="34" charset="-127"/>
                        </a:rPr>
                        <a:t>extra/extended)</a:t>
                      </a:r>
                      <a:endParaRPr lang="ko-KR" altLang="en-US" sz="1400" dirty="0">
                        <a:latin typeface="Noto Sans CJK KR Black" panose="020B0A00000000000000" pitchFamily="34" charset="-127"/>
                        <a:ea typeface="Noto Sans CJK KR Black" panose="020B0A00000000000000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Noto Sans CJK KR Black" panose="020B0A00000000000000" pitchFamily="34" charset="-127"/>
                          <a:ea typeface="Noto Sans CJK KR Black" panose="020B0A00000000000000" pitchFamily="34" charset="-127"/>
                        </a:rPr>
                        <a:t>Categorical</a:t>
                      </a:r>
                      <a:endParaRPr lang="ko-KR" altLang="en-US" sz="1400" dirty="0">
                        <a:latin typeface="Noto Sans CJK KR Black" panose="020B0A00000000000000" pitchFamily="34" charset="-127"/>
                        <a:ea typeface="Noto Sans CJK KR Black" panose="020B0A00000000000000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349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Noto Sans CJK KR Black" panose="020B0A00000000000000" pitchFamily="34" charset="-127"/>
                          <a:ea typeface="Noto Sans CJK KR Black" panose="020B0A00000000000000" pitchFamily="34" charset="-127"/>
                        </a:rPr>
                        <a:t>4</a:t>
                      </a:r>
                      <a:endParaRPr lang="ko-KR" altLang="en-US" sz="1400" dirty="0">
                        <a:latin typeface="Noto Sans CJK KR Black" panose="020B0A00000000000000" pitchFamily="34" charset="-127"/>
                        <a:ea typeface="Noto Sans CJK KR Black" panose="020B0A00000000000000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Noto Sans CJK KR Black" panose="020B0A00000000000000" pitchFamily="34" charset="-127"/>
                          <a:ea typeface="Noto Sans CJK KR Black" panose="020B0A00000000000000" pitchFamily="34" charset="-127"/>
                        </a:rPr>
                        <a:t>CompetitionDistance</a:t>
                      </a:r>
                      <a:endParaRPr lang="ko-KR" altLang="en-US" sz="1400" dirty="0">
                        <a:latin typeface="Noto Sans CJK KR Black" panose="020B0A00000000000000" pitchFamily="34" charset="-127"/>
                        <a:ea typeface="Noto Sans CJK KR Black" panose="020B0A00000000000000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Noto Sans CJK KR Black" panose="020B0A00000000000000" pitchFamily="34" charset="-127"/>
                          <a:ea typeface="Noto Sans CJK KR Black" panose="020B0A00000000000000" pitchFamily="34" charset="-127"/>
                        </a:rPr>
                        <a:t>경쟁사와의 거리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Noto Sans CJK KR Black" panose="020B0A00000000000000" pitchFamily="34" charset="-127"/>
                          <a:ea typeface="Noto Sans CJK KR Black" panose="020B0A00000000000000" pitchFamily="34" charset="-127"/>
                        </a:rPr>
                        <a:t>Numeric</a:t>
                      </a:r>
                      <a:endParaRPr lang="ko-KR" altLang="en-US" sz="1400" dirty="0">
                        <a:latin typeface="Noto Sans CJK KR Black" panose="020B0A00000000000000" pitchFamily="34" charset="-127"/>
                        <a:ea typeface="Noto Sans CJK KR Black" panose="020B0A00000000000000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349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Noto Sans CJK KR Black" panose="020B0A00000000000000" pitchFamily="34" charset="-127"/>
                          <a:ea typeface="Noto Sans CJK KR Black" panose="020B0A00000000000000" pitchFamily="34" charset="-127"/>
                        </a:rPr>
                        <a:t>5</a:t>
                      </a:r>
                      <a:endParaRPr lang="ko-KR" altLang="en-US" sz="1400" dirty="0">
                        <a:latin typeface="Noto Sans CJK KR Black" panose="020B0A00000000000000" pitchFamily="34" charset="-127"/>
                        <a:ea typeface="Noto Sans CJK KR Black" panose="020B0A00000000000000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Noto Sans CJK KR Black" panose="020B0A00000000000000" pitchFamily="34" charset="-127"/>
                          <a:ea typeface="Noto Sans CJK KR Black" panose="020B0A00000000000000" pitchFamily="34" charset="-127"/>
                        </a:rPr>
                        <a:t>CompetitionOpenSinceMonth</a:t>
                      </a:r>
                      <a:endParaRPr lang="ko-KR" altLang="en-US" sz="1400" dirty="0">
                        <a:latin typeface="Noto Sans CJK KR Black" panose="020B0A00000000000000" pitchFamily="34" charset="-127"/>
                        <a:ea typeface="Noto Sans CJK KR Black" panose="020B0A00000000000000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Noto Sans CJK KR Black" panose="020B0A00000000000000" pitchFamily="34" charset="-127"/>
                          <a:ea typeface="Noto Sans CJK KR Black" panose="020B0A00000000000000" pitchFamily="34" charset="-127"/>
                        </a:rPr>
                        <a:t>경쟁사의 오픈</a:t>
                      </a:r>
                      <a:r>
                        <a:rPr lang="ko-KR" altLang="en-US" sz="1400" baseline="0" dirty="0">
                          <a:latin typeface="Noto Sans CJK KR Black" panose="020B0A00000000000000" pitchFamily="34" charset="-127"/>
                          <a:ea typeface="Noto Sans CJK KR Black" panose="020B0A00000000000000" pitchFamily="34" charset="-127"/>
                        </a:rPr>
                        <a:t> 날짜</a:t>
                      </a:r>
                      <a:r>
                        <a:rPr lang="ko-KR" altLang="en-US" sz="1400" dirty="0">
                          <a:latin typeface="Noto Sans CJK KR Black" panose="020B0A00000000000000" pitchFamily="34" charset="-127"/>
                          <a:ea typeface="Noto Sans CJK KR Black" panose="020B0A00000000000000" pitchFamily="34" charset="-127"/>
                        </a:rPr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Noto Sans CJK KR Black" panose="020B0A00000000000000" pitchFamily="34" charset="-127"/>
                          <a:ea typeface="Noto Sans CJK KR Black" panose="020B0A00000000000000" pitchFamily="34" charset="-127"/>
                        </a:rPr>
                        <a:t>Numeric</a:t>
                      </a:r>
                      <a:endParaRPr lang="ko-KR" altLang="en-US" sz="1400" dirty="0">
                        <a:latin typeface="Noto Sans CJK KR Black" panose="020B0A00000000000000" pitchFamily="34" charset="-127"/>
                        <a:ea typeface="Noto Sans CJK KR Black" panose="020B0A00000000000000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349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Noto Sans CJK KR Black" panose="020B0A00000000000000" pitchFamily="34" charset="-127"/>
                          <a:ea typeface="Noto Sans CJK KR Black" panose="020B0A00000000000000" pitchFamily="34" charset="-127"/>
                        </a:rPr>
                        <a:t>6</a:t>
                      </a:r>
                      <a:endParaRPr lang="ko-KR" altLang="en-US" sz="1400" dirty="0">
                        <a:latin typeface="Noto Sans CJK KR Black" panose="020B0A00000000000000" pitchFamily="34" charset="-127"/>
                        <a:ea typeface="Noto Sans CJK KR Black" panose="020B0A00000000000000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Noto Sans CJK KR Black" panose="020B0A00000000000000" pitchFamily="34" charset="-127"/>
                          <a:ea typeface="Noto Sans CJK KR Black" panose="020B0A00000000000000" pitchFamily="34" charset="-127"/>
                        </a:rPr>
                        <a:t>CompetitionOpenSinceYear</a:t>
                      </a:r>
                      <a:endParaRPr lang="ko-KR" altLang="en-US" sz="1400" dirty="0">
                        <a:latin typeface="Noto Sans CJK KR Black" panose="020B0A00000000000000" pitchFamily="34" charset="-127"/>
                        <a:ea typeface="Noto Sans CJK KR Black" panose="020B0A00000000000000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Noto Sans CJK KR Black" panose="020B0A00000000000000" pitchFamily="34" charset="-127"/>
                          <a:ea typeface="Noto Sans CJK KR Black" panose="020B0A00000000000000" pitchFamily="34" charset="-127"/>
                        </a:rPr>
                        <a:t>경쟁사의 오픈 날짜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Noto Sans CJK KR Black" panose="020B0A00000000000000" pitchFamily="34" charset="-127"/>
                          <a:ea typeface="Noto Sans CJK KR Black" panose="020B0A00000000000000" pitchFamily="34" charset="-127"/>
                        </a:rPr>
                        <a:t>Numeric</a:t>
                      </a:r>
                      <a:endParaRPr lang="ko-KR" altLang="en-US" sz="1400" dirty="0">
                        <a:latin typeface="Noto Sans CJK KR Black" panose="020B0A00000000000000" pitchFamily="34" charset="-127"/>
                        <a:ea typeface="Noto Sans CJK KR Black" panose="020B0A00000000000000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4349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Noto Sans CJK KR Black" panose="020B0A00000000000000" pitchFamily="34" charset="-127"/>
                          <a:ea typeface="Noto Sans CJK KR Black" panose="020B0A00000000000000" pitchFamily="34" charset="-127"/>
                        </a:rPr>
                        <a:t>7</a:t>
                      </a:r>
                      <a:endParaRPr lang="ko-KR" altLang="en-US" sz="1400" dirty="0">
                        <a:latin typeface="Noto Sans CJK KR Black" panose="020B0A00000000000000" pitchFamily="34" charset="-127"/>
                        <a:ea typeface="Noto Sans CJK KR Black" panose="020B0A00000000000000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Noto Sans CJK KR Black" panose="020B0A00000000000000" pitchFamily="34" charset="-127"/>
                          <a:ea typeface="Noto Sans CJK KR Black" panose="020B0A00000000000000" pitchFamily="34" charset="-127"/>
                        </a:rPr>
                        <a:t>Promo2</a:t>
                      </a:r>
                      <a:endParaRPr lang="ko-KR" altLang="en-US" sz="1400" dirty="0">
                        <a:latin typeface="Noto Sans CJK KR Black" panose="020B0A00000000000000" pitchFamily="34" charset="-127"/>
                        <a:ea typeface="Noto Sans CJK KR Black" panose="020B0A00000000000000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Noto Sans CJK KR Black" panose="020B0A00000000000000" pitchFamily="34" charset="-127"/>
                          <a:ea typeface="Noto Sans CJK KR Black" panose="020B0A00000000000000" pitchFamily="34" charset="-127"/>
                        </a:rPr>
                        <a:t>가게의 프로모션 유무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Noto Sans CJK KR Black" panose="020B0A00000000000000" pitchFamily="34" charset="-127"/>
                          <a:ea typeface="Noto Sans CJK KR Black" panose="020B0A00000000000000" pitchFamily="34" charset="-127"/>
                        </a:rPr>
                        <a:t>Categorical</a:t>
                      </a:r>
                      <a:endParaRPr lang="ko-KR" altLang="en-US" sz="1400" dirty="0">
                        <a:latin typeface="Noto Sans CJK KR Black" panose="020B0A00000000000000" pitchFamily="34" charset="-127"/>
                        <a:ea typeface="Noto Sans CJK KR Black" panose="020B0A00000000000000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4349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Noto Sans CJK KR Black" panose="020B0A00000000000000" pitchFamily="34" charset="-127"/>
                          <a:ea typeface="Noto Sans CJK KR Black" panose="020B0A00000000000000" pitchFamily="34" charset="-127"/>
                        </a:rPr>
                        <a:t>8</a:t>
                      </a:r>
                      <a:endParaRPr lang="ko-KR" altLang="en-US" sz="1400" dirty="0">
                        <a:latin typeface="Noto Sans CJK KR Black" panose="020B0A00000000000000" pitchFamily="34" charset="-127"/>
                        <a:ea typeface="Noto Sans CJK KR Black" panose="020B0A00000000000000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Noto Sans CJK KR Black" panose="020B0A00000000000000" pitchFamily="34" charset="-127"/>
                          <a:ea typeface="Noto Sans CJK KR Black" panose="020B0A00000000000000" pitchFamily="34" charset="-127"/>
                        </a:rPr>
                        <a:t>Promo2SinceWeek</a:t>
                      </a:r>
                      <a:endParaRPr lang="ko-KR" altLang="en-US" sz="1400" dirty="0">
                        <a:latin typeface="Noto Sans CJK KR Black" panose="020B0A00000000000000" pitchFamily="34" charset="-127"/>
                        <a:ea typeface="Noto Sans CJK KR Black" panose="020B0A00000000000000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Noto Sans CJK KR Black" panose="020B0A00000000000000" pitchFamily="34" charset="-127"/>
                          <a:ea typeface="Noto Sans CJK KR Black" panose="020B0A00000000000000" pitchFamily="34" charset="-127"/>
                        </a:rPr>
                        <a:t>가게의 프로모션 시작 날짜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Noto Sans CJK KR Black" panose="020B0A00000000000000" pitchFamily="34" charset="-127"/>
                          <a:ea typeface="Noto Sans CJK KR Black" panose="020B0A00000000000000" pitchFamily="34" charset="-127"/>
                        </a:rPr>
                        <a:t>Numeric</a:t>
                      </a:r>
                      <a:endParaRPr lang="ko-KR" altLang="en-US" sz="1400" dirty="0">
                        <a:latin typeface="Noto Sans CJK KR Black" panose="020B0A00000000000000" pitchFamily="34" charset="-127"/>
                        <a:ea typeface="Noto Sans CJK KR Black" panose="020B0A00000000000000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4349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Noto Sans CJK KR Black" panose="020B0A00000000000000" pitchFamily="34" charset="-127"/>
                          <a:ea typeface="Noto Sans CJK KR Black" panose="020B0A00000000000000" pitchFamily="34" charset="-127"/>
                        </a:rPr>
                        <a:t>9</a:t>
                      </a:r>
                      <a:endParaRPr lang="ko-KR" altLang="en-US" sz="1400" dirty="0">
                        <a:latin typeface="Noto Sans CJK KR Black" panose="020B0A00000000000000" pitchFamily="34" charset="-127"/>
                        <a:ea typeface="Noto Sans CJK KR Black" panose="020B0A00000000000000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Noto Sans CJK KR Black" panose="020B0A00000000000000" pitchFamily="34" charset="-127"/>
                          <a:ea typeface="Noto Sans CJK KR Black" panose="020B0A00000000000000" pitchFamily="34" charset="-127"/>
                        </a:rPr>
                        <a:t>Promo2SinceYear</a:t>
                      </a:r>
                      <a:endParaRPr lang="ko-KR" altLang="en-US" sz="1400" dirty="0">
                        <a:latin typeface="Noto Sans CJK KR Black" panose="020B0A00000000000000" pitchFamily="34" charset="-127"/>
                        <a:ea typeface="Noto Sans CJK KR Black" panose="020B0A00000000000000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latin typeface="Noto Sans CJK KR Black" panose="020B0A00000000000000" pitchFamily="34" charset="-127"/>
                          <a:ea typeface="Noto Sans CJK KR Black" panose="020B0A00000000000000" pitchFamily="34" charset="-127"/>
                        </a:rPr>
                        <a:t>가게의 프로모션 시작 날짜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Noto Sans CJK KR Black" panose="020B0A00000000000000" pitchFamily="34" charset="-127"/>
                          <a:ea typeface="Noto Sans CJK KR Black" panose="020B0A00000000000000" pitchFamily="34" charset="-127"/>
                        </a:rPr>
                        <a:t>Numeric</a:t>
                      </a:r>
                      <a:endParaRPr lang="ko-KR" altLang="en-US" sz="1400" dirty="0">
                        <a:latin typeface="Noto Sans CJK KR Black" panose="020B0A00000000000000" pitchFamily="34" charset="-127"/>
                        <a:ea typeface="Noto Sans CJK KR Black" panose="020B0A00000000000000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5707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Noto Sans CJK KR Black" panose="020B0A00000000000000" pitchFamily="34" charset="-127"/>
                          <a:ea typeface="Noto Sans CJK KR Black" panose="020B0A00000000000000" pitchFamily="34" charset="-127"/>
                        </a:rPr>
                        <a:t>10</a:t>
                      </a:r>
                      <a:endParaRPr lang="ko-KR" altLang="en-US" sz="1400" dirty="0">
                        <a:latin typeface="Noto Sans CJK KR Black" panose="020B0A00000000000000" pitchFamily="34" charset="-127"/>
                        <a:ea typeface="Noto Sans CJK KR Black" panose="020B0A00000000000000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Noto Sans CJK KR Black" panose="020B0A00000000000000" pitchFamily="34" charset="-127"/>
                          <a:ea typeface="Noto Sans CJK KR Black" panose="020B0A00000000000000" pitchFamily="34" charset="-127"/>
                        </a:rPr>
                        <a:t>PromoInterval</a:t>
                      </a:r>
                      <a:endParaRPr lang="ko-KR" altLang="en-US" sz="1400" dirty="0">
                        <a:latin typeface="Noto Sans CJK KR Black" panose="020B0A00000000000000" pitchFamily="34" charset="-127"/>
                        <a:ea typeface="Noto Sans CJK KR Black" panose="020B0A00000000000000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latin typeface="Noto Sans CJK KR Black" panose="020B0A00000000000000" pitchFamily="34" charset="-127"/>
                          <a:ea typeface="Noto Sans CJK KR Black" panose="020B0A00000000000000" pitchFamily="34" charset="-127"/>
                        </a:rPr>
                        <a:t>가게의 프로모션 시작 날짜</a:t>
                      </a:r>
                      <a:endParaRPr lang="en-US" altLang="ko-KR" sz="1400" dirty="0">
                        <a:latin typeface="Noto Sans CJK KR Black" panose="020B0A00000000000000" pitchFamily="34" charset="-127"/>
                        <a:ea typeface="Noto Sans CJK KR Black" panose="020B0A00000000000000" pitchFamily="34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Noto Sans CJK KR Black" panose="020B0A00000000000000" pitchFamily="34" charset="-127"/>
                          <a:ea typeface="Noto Sans CJK KR Black" panose="020B0A00000000000000" pitchFamily="34" charset="-127"/>
                        </a:rPr>
                        <a:t>(</a:t>
                      </a:r>
                      <a:r>
                        <a:rPr lang="en-US" altLang="ko-KR" sz="1400" dirty="0">
                          <a:effectLst/>
                          <a:latin typeface="Noto Sans CJK KR Black" panose="020B0A00000000000000" pitchFamily="34" charset="-127"/>
                          <a:ea typeface="Noto Sans CJK KR Black" panose="020B0A00000000000000" pitchFamily="34" charset="-127"/>
                        </a:rPr>
                        <a:t>Jan,Apr,Jul,Oct/</a:t>
                      </a:r>
                      <a:r>
                        <a:rPr lang="en-US" altLang="ko-KR" sz="1400" dirty="0" err="1">
                          <a:effectLst/>
                          <a:latin typeface="Noto Sans CJK KR Black" panose="020B0A00000000000000" pitchFamily="34" charset="-127"/>
                          <a:ea typeface="Noto Sans CJK KR Black" panose="020B0A00000000000000" pitchFamily="34" charset="-127"/>
                        </a:rPr>
                        <a:t>Feb,May,Aug,Nov</a:t>
                      </a:r>
                      <a:r>
                        <a:rPr lang="en-US" altLang="ko-KR" sz="1400" dirty="0">
                          <a:effectLst/>
                          <a:latin typeface="Noto Sans CJK KR Black" panose="020B0A00000000000000" pitchFamily="34" charset="-127"/>
                          <a:ea typeface="Noto Sans CJK KR Black" panose="020B0A00000000000000" pitchFamily="34" charset="-127"/>
                        </a:rPr>
                        <a:t>/</a:t>
                      </a:r>
                      <a:r>
                        <a:rPr lang="en-US" altLang="ko-KR" sz="1400" dirty="0" err="1">
                          <a:effectLst/>
                          <a:latin typeface="Noto Sans CJK KR Black" panose="020B0A00000000000000" pitchFamily="34" charset="-127"/>
                          <a:ea typeface="Noto Sans CJK KR Black" panose="020B0A00000000000000" pitchFamily="34" charset="-127"/>
                        </a:rPr>
                        <a:t>Mar,Jun,Sept,Dec</a:t>
                      </a:r>
                      <a:r>
                        <a:rPr lang="en-US" altLang="ko-KR" sz="1400" dirty="0">
                          <a:effectLst/>
                          <a:latin typeface="Noto Sans CJK KR Black" panose="020B0A00000000000000" pitchFamily="34" charset="-127"/>
                          <a:ea typeface="Noto Sans CJK KR Black" panose="020B0A00000000000000" pitchFamily="34" charset="-127"/>
                        </a:rPr>
                        <a:t>)</a:t>
                      </a:r>
                      <a:endParaRPr lang="en-US" altLang="ko-KR" sz="1400" dirty="0">
                        <a:latin typeface="Noto Sans CJK KR Black" panose="020B0A00000000000000" pitchFamily="34" charset="-127"/>
                        <a:ea typeface="Noto Sans CJK KR Black" panose="020B0A00000000000000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Noto Sans CJK KR Black" panose="020B0A00000000000000" pitchFamily="34" charset="-127"/>
                          <a:ea typeface="Noto Sans CJK KR Black" panose="020B0A00000000000000" pitchFamily="34" charset="-127"/>
                        </a:rPr>
                        <a:t>Categorical</a:t>
                      </a:r>
                      <a:endParaRPr lang="ko-KR" altLang="en-US" sz="1400" dirty="0">
                        <a:latin typeface="Noto Sans CJK KR Black" panose="020B0A00000000000000" pitchFamily="34" charset="-127"/>
                        <a:ea typeface="Noto Sans CJK KR Black" panose="020B0A00000000000000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900227" y="561717"/>
            <a:ext cx="50912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4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Table 1 Store.csv (1115 obs)</a:t>
            </a:r>
            <a:endParaRPr lang="ko-KR" altLang="en-US" sz="2800" b="1" dirty="0">
              <a:solidFill>
                <a:schemeClr val="accent4"/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4" name="Trapezoid 13">
            <a:extLst>
              <a:ext uri="{FF2B5EF4-FFF2-40B4-BE49-F238E27FC236}">
                <a16:creationId xmlns:a16="http://schemas.microsoft.com/office/drawing/2014/main" xmlns="" id="{44B4EAA7-1AD9-F641-9EEB-C93487470199}"/>
              </a:ext>
            </a:extLst>
          </p:cNvPr>
          <p:cNvSpPr/>
          <p:nvPr/>
        </p:nvSpPr>
        <p:spPr>
          <a:xfrm>
            <a:off x="6200546" y="558657"/>
            <a:ext cx="529844" cy="448015"/>
          </a:xfrm>
          <a:custGeom>
            <a:avLst/>
            <a:gdLst/>
            <a:ahLst/>
            <a:cxnLst/>
            <a:rect l="l" t="t" r="r" b="b"/>
            <a:pathLst>
              <a:path w="2736304" h="2313707">
                <a:moveTo>
                  <a:pt x="1046195" y="1945901"/>
                </a:moveTo>
                <a:lnTo>
                  <a:pt x="998316" y="2093032"/>
                </a:lnTo>
                <a:lnTo>
                  <a:pt x="1737988" y="2093032"/>
                </a:lnTo>
                <a:lnTo>
                  <a:pt x="1690109" y="1945901"/>
                </a:lnTo>
                <a:close/>
                <a:moveTo>
                  <a:pt x="396044" y="89541"/>
                </a:moveTo>
                <a:lnTo>
                  <a:pt x="396044" y="1241668"/>
                </a:lnTo>
                <a:lnTo>
                  <a:pt x="2340260" y="1241668"/>
                </a:lnTo>
                <a:lnTo>
                  <a:pt x="2340260" y="89541"/>
                </a:lnTo>
                <a:close/>
                <a:moveTo>
                  <a:pt x="252028" y="0"/>
                </a:moveTo>
                <a:lnTo>
                  <a:pt x="2484276" y="0"/>
                </a:lnTo>
                <a:lnTo>
                  <a:pt x="2484276" y="1331208"/>
                </a:lnTo>
                <a:lnTo>
                  <a:pt x="2484679" y="1331208"/>
                </a:lnTo>
                <a:lnTo>
                  <a:pt x="2736304" y="2195304"/>
                </a:lnTo>
                <a:lnTo>
                  <a:pt x="2736304" y="2313707"/>
                </a:lnTo>
                <a:lnTo>
                  <a:pt x="0" y="2313707"/>
                </a:lnTo>
                <a:lnTo>
                  <a:pt x="0" y="2195304"/>
                </a:lnTo>
                <a:lnTo>
                  <a:pt x="251625" y="1331208"/>
                </a:lnTo>
                <a:lnTo>
                  <a:pt x="252028" y="1331208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0049102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0811491"/>
              </p:ext>
            </p:extLst>
          </p:nvPr>
        </p:nvGraphicFramePr>
        <p:xfrm>
          <a:off x="707725" y="1388083"/>
          <a:ext cx="10881624" cy="4896205"/>
        </p:xfrm>
        <a:graphic>
          <a:graphicData uri="http://schemas.openxmlformats.org/drawingml/2006/table">
            <a:tbl>
              <a:tblPr firstRow="1" bandRow="1">
                <a:tableStyleId>{46F890A9-2807-4EBB-B81D-B2AA78EC7F39}</a:tableStyleId>
              </a:tblPr>
              <a:tblGrid>
                <a:gridCol w="86040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1292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37601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03227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4721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Noto Sans CJK KR Black" panose="020B0A00000000000000" pitchFamily="34" charset="-127"/>
                          <a:ea typeface="Noto Sans CJK KR Black" panose="020B0A00000000000000" pitchFamily="34" charset="-127"/>
                        </a:rPr>
                        <a:t>No.</a:t>
                      </a:r>
                      <a:endParaRPr lang="ko-KR" altLang="en-US" dirty="0">
                        <a:latin typeface="Noto Sans CJK KR Black" panose="020B0A00000000000000" pitchFamily="34" charset="-127"/>
                        <a:ea typeface="Noto Sans CJK KR Black" panose="020B0A00000000000000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Noto Sans CJK KR Black" panose="020B0A00000000000000" pitchFamily="34" charset="-127"/>
                          <a:ea typeface="Noto Sans CJK KR Black" panose="020B0A00000000000000" pitchFamily="34" charset="-127"/>
                        </a:rPr>
                        <a:t>변수</a:t>
                      </a:r>
                      <a:r>
                        <a:rPr lang="ko-KR" altLang="en-US" baseline="0" dirty="0">
                          <a:latin typeface="Noto Sans CJK KR Black" panose="020B0A00000000000000" pitchFamily="34" charset="-127"/>
                          <a:ea typeface="Noto Sans CJK KR Black" panose="020B0A00000000000000" pitchFamily="34" charset="-127"/>
                        </a:rPr>
                        <a:t> 이름</a:t>
                      </a:r>
                      <a:endParaRPr lang="ko-KR" altLang="en-US" dirty="0">
                        <a:latin typeface="Noto Sans CJK KR Black" panose="020B0A00000000000000" pitchFamily="34" charset="-127"/>
                        <a:ea typeface="Noto Sans CJK KR Black" panose="020B0A00000000000000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Noto Sans CJK KR Black" panose="020B0A00000000000000" pitchFamily="34" charset="-127"/>
                          <a:ea typeface="Noto Sans CJK KR Black" panose="020B0A00000000000000" pitchFamily="34" charset="-127"/>
                        </a:rPr>
                        <a:t>변수 설명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Noto Sans CJK KR Black" panose="020B0A00000000000000" pitchFamily="34" charset="-127"/>
                          <a:ea typeface="Noto Sans CJK KR Black" panose="020B0A00000000000000" pitchFamily="34" charset="-127"/>
                        </a:rPr>
                        <a:t>비고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721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Noto Sans CJK KR Black" panose="020B0A00000000000000" pitchFamily="34" charset="-127"/>
                          <a:ea typeface="Noto Sans CJK KR Black" panose="020B0A00000000000000" pitchFamily="34" charset="-127"/>
                        </a:rPr>
                        <a:t>1</a:t>
                      </a:r>
                      <a:endParaRPr lang="ko-KR" altLang="en-US" sz="1400" dirty="0">
                        <a:latin typeface="Noto Sans CJK KR Black" panose="020B0A00000000000000" pitchFamily="34" charset="-127"/>
                        <a:ea typeface="Noto Sans CJK KR Black" panose="020B0A00000000000000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Noto Sans CJK KR Black" panose="020B0A00000000000000" pitchFamily="34" charset="-127"/>
                          <a:ea typeface="Noto Sans CJK KR Black" panose="020B0A00000000000000" pitchFamily="34" charset="-127"/>
                        </a:rPr>
                        <a:t>Store</a:t>
                      </a:r>
                      <a:endParaRPr lang="ko-KR" altLang="en-US" sz="1400" dirty="0">
                        <a:latin typeface="Noto Sans CJK KR Black" panose="020B0A00000000000000" pitchFamily="34" charset="-127"/>
                        <a:ea typeface="Noto Sans CJK KR Black" panose="020B0A00000000000000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aseline="0" dirty="0">
                          <a:latin typeface="Noto Sans CJK KR Black" panose="020B0A00000000000000" pitchFamily="34" charset="-127"/>
                          <a:ea typeface="Noto Sans CJK KR Black" panose="020B0A00000000000000" pitchFamily="34" charset="-127"/>
                        </a:rPr>
                        <a:t>가게를 구별해주는 </a:t>
                      </a:r>
                      <a:r>
                        <a:rPr lang="en-US" altLang="ko-KR" sz="1400" baseline="0" dirty="0">
                          <a:latin typeface="Noto Sans CJK KR Black" panose="020B0A00000000000000" pitchFamily="34" charset="-127"/>
                          <a:ea typeface="Noto Sans CJK KR Black" panose="020B0A00000000000000" pitchFamily="34" charset="-127"/>
                        </a:rPr>
                        <a:t>Key</a:t>
                      </a:r>
                      <a:endParaRPr lang="ko-KR" altLang="en-US" sz="1400" dirty="0">
                        <a:latin typeface="Noto Sans CJK KR Black" panose="020B0A00000000000000" pitchFamily="34" charset="-127"/>
                        <a:ea typeface="Noto Sans CJK KR Black" panose="020B0A00000000000000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Noto Sans CJK KR Black" panose="020B0A00000000000000" pitchFamily="34" charset="-127"/>
                          <a:ea typeface="Noto Sans CJK KR Black" panose="020B0A00000000000000" pitchFamily="34" charset="-127"/>
                        </a:rPr>
                        <a:t>String</a:t>
                      </a:r>
                      <a:endParaRPr lang="ko-KR" altLang="en-US" sz="1400" dirty="0">
                        <a:latin typeface="Noto Sans CJK KR Black" panose="020B0A00000000000000" pitchFamily="34" charset="-127"/>
                        <a:ea typeface="Noto Sans CJK KR Black" panose="020B0A00000000000000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721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Noto Sans CJK KR Black" panose="020B0A00000000000000" pitchFamily="34" charset="-127"/>
                          <a:ea typeface="Noto Sans CJK KR Black" panose="020B0A00000000000000" pitchFamily="34" charset="-127"/>
                        </a:rPr>
                        <a:t>2</a:t>
                      </a:r>
                      <a:endParaRPr lang="ko-KR" altLang="en-US" sz="1400" dirty="0">
                        <a:latin typeface="Noto Sans CJK KR Black" panose="020B0A00000000000000" pitchFamily="34" charset="-127"/>
                        <a:ea typeface="Noto Sans CJK KR Black" panose="020B0A00000000000000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Noto Sans CJK KR Black" panose="020B0A00000000000000" pitchFamily="34" charset="-127"/>
                          <a:ea typeface="Noto Sans CJK KR Black" panose="020B0A00000000000000" pitchFamily="34" charset="-127"/>
                        </a:rPr>
                        <a:t>Sales</a:t>
                      </a:r>
                      <a:endParaRPr lang="ko-KR" altLang="en-US" sz="1400" dirty="0">
                        <a:latin typeface="Noto Sans CJK KR Black" panose="020B0A00000000000000" pitchFamily="34" charset="-127"/>
                        <a:ea typeface="Noto Sans CJK KR Black" panose="020B0A00000000000000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Noto Sans CJK KR Black" panose="020B0A00000000000000" pitchFamily="34" charset="-127"/>
                          <a:ea typeface="Noto Sans CJK KR Black" panose="020B0A00000000000000" pitchFamily="34" charset="-127"/>
                        </a:rPr>
                        <a:t>매장 일별 판매량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Noto Sans CJK KR Black" panose="020B0A00000000000000" pitchFamily="34" charset="-127"/>
                          <a:ea typeface="Noto Sans CJK KR Black" panose="020B0A00000000000000" pitchFamily="34" charset="-127"/>
                        </a:rPr>
                        <a:t>Numeric</a:t>
                      </a:r>
                      <a:endParaRPr lang="ko-KR" altLang="en-US" sz="1400" dirty="0">
                        <a:latin typeface="Noto Sans CJK KR Black" panose="020B0A00000000000000" pitchFamily="34" charset="-127"/>
                        <a:ea typeface="Noto Sans CJK KR Black" panose="020B0A00000000000000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721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Noto Sans CJK KR Black" panose="020B0A00000000000000" pitchFamily="34" charset="-127"/>
                          <a:ea typeface="Noto Sans CJK KR Black" panose="020B0A00000000000000" pitchFamily="34" charset="-127"/>
                        </a:rPr>
                        <a:t>3</a:t>
                      </a:r>
                      <a:endParaRPr lang="ko-KR" altLang="en-US" sz="1400" dirty="0">
                        <a:latin typeface="Noto Sans CJK KR Black" panose="020B0A00000000000000" pitchFamily="34" charset="-127"/>
                        <a:ea typeface="Noto Sans CJK KR Black" panose="020B0A00000000000000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Noto Sans CJK KR Black" panose="020B0A00000000000000" pitchFamily="34" charset="-127"/>
                          <a:ea typeface="Noto Sans CJK KR Black" panose="020B0A00000000000000" pitchFamily="34" charset="-127"/>
                        </a:rPr>
                        <a:t>Customers</a:t>
                      </a:r>
                      <a:endParaRPr lang="ko-KR" altLang="en-US" sz="1400" dirty="0">
                        <a:latin typeface="Noto Sans CJK KR Black" panose="020B0A00000000000000" pitchFamily="34" charset="-127"/>
                        <a:ea typeface="Noto Sans CJK KR Black" panose="020B0A00000000000000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Noto Sans CJK KR Black" panose="020B0A00000000000000" pitchFamily="34" charset="-127"/>
                          <a:ea typeface="Noto Sans CJK KR Black" panose="020B0A00000000000000" pitchFamily="34" charset="-127"/>
                        </a:rPr>
                        <a:t>매장 일별 방문자 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Noto Sans CJK KR Black" panose="020B0A00000000000000" pitchFamily="34" charset="-127"/>
                          <a:ea typeface="Noto Sans CJK KR Black" panose="020B0A00000000000000" pitchFamily="34" charset="-127"/>
                        </a:rPr>
                        <a:t>Numeric</a:t>
                      </a:r>
                      <a:endParaRPr lang="ko-KR" altLang="en-US" sz="1400" dirty="0">
                        <a:latin typeface="Noto Sans CJK KR Black" panose="020B0A00000000000000" pitchFamily="34" charset="-127"/>
                        <a:ea typeface="Noto Sans CJK KR Black" panose="020B0A00000000000000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721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Noto Sans CJK KR Black" panose="020B0A00000000000000" pitchFamily="34" charset="-127"/>
                          <a:ea typeface="Noto Sans CJK KR Black" panose="020B0A00000000000000" pitchFamily="34" charset="-127"/>
                        </a:rPr>
                        <a:t>4</a:t>
                      </a:r>
                      <a:endParaRPr lang="ko-KR" altLang="en-US" sz="1400" dirty="0">
                        <a:latin typeface="Noto Sans CJK KR Black" panose="020B0A00000000000000" pitchFamily="34" charset="-127"/>
                        <a:ea typeface="Noto Sans CJK KR Black" panose="020B0A00000000000000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Noto Sans CJK KR Black" panose="020B0A00000000000000" pitchFamily="34" charset="-127"/>
                          <a:ea typeface="Noto Sans CJK KR Black" panose="020B0A00000000000000" pitchFamily="34" charset="-127"/>
                        </a:rPr>
                        <a:t>DayOfWeek</a:t>
                      </a:r>
                      <a:endParaRPr lang="ko-KR" altLang="en-US" sz="1400" dirty="0">
                        <a:latin typeface="Noto Sans CJK KR Black" panose="020B0A00000000000000" pitchFamily="34" charset="-127"/>
                        <a:ea typeface="Noto Sans CJK KR Black" panose="020B0A00000000000000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Noto Sans CJK KR Black" panose="020B0A00000000000000" pitchFamily="34" charset="-127"/>
                          <a:ea typeface="Noto Sans CJK KR Black" panose="020B0A00000000000000" pitchFamily="34" charset="-127"/>
                        </a:rPr>
                        <a:t>요일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Noto Sans CJK KR Black" panose="020B0A00000000000000" pitchFamily="34" charset="-127"/>
                          <a:ea typeface="Noto Sans CJK KR Black" panose="020B0A00000000000000" pitchFamily="34" charset="-127"/>
                        </a:rPr>
                        <a:t>Categorical</a:t>
                      </a:r>
                      <a:endParaRPr lang="ko-KR" altLang="en-US" sz="1400" dirty="0">
                        <a:latin typeface="Noto Sans CJK KR Black" panose="020B0A00000000000000" pitchFamily="34" charset="-127"/>
                        <a:ea typeface="Noto Sans CJK KR Black" panose="020B0A00000000000000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721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Noto Sans CJK KR Black" panose="020B0A00000000000000" pitchFamily="34" charset="-127"/>
                          <a:ea typeface="Noto Sans CJK KR Black" panose="020B0A00000000000000" pitchFamily="34" charset="-127"/>
                        </a:rPr>
                        <a:t>5</a:t>
                      </a:r>
                      <a:endParaRPr lang="ko-KR" altLang="en-US" sz="1400" dirty="0">
                        <a:latin typeface="Noto Sans CJK KR Black" panose="020B0A00000000000000" pitchFamily="34" charset="-127"/>
                        <a:ea typeface="Noto Sans CJK KR Black" panose="020B0A00000000000000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Noto Sans CJK KR Black" panose="020B0A00000000000000" pitchFamily="34" charset="-127"/>
                          <a:ea typeface="Noto Sans CJK KR Black" panose="020B0A00000000000000" pitchFamily="34" charset="-127"/>
                        </a:rPr>
                        <a:t>Date</a:t>
                      </a:r>
                      <a:endParaRPr lang="ko-KR" altLang="en-US" sz="1400" dirty="0">
                        <a:latin typeface="Noto Sans CJK KR Black" panose="020B0A00000000000000" pitchFamily="34" charset="-127"/>
                        <a:ea typeface="Noto Sans CJK KR Black" panose="020B0A00000000000000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Noto Sans CJK KR Black" panose="020B0A00000000000000" pitchFamily="34" charset="-127"/>
                          <a:ea typeface="Noto Sans CJK KR Black" panose="020B0A00000000000000" pitchFamily="34" charset="-127"/>
                        </a:rPr>
                        <a:t>날짜 </a:t>
                      </a:r>
                      <a:r>
                        <a:rPr lang="en-US" altLang="ko-KR" sz="1400" dirty="0">
                          <a:latin typeface="Noto Sans CJK KR Black" panose="020B0A00000000000000" pitchFamily="34" charset="-127"/>
                          <a:ea typeface="Noto Sans CJK KR Black" panose="020B0A00000000000000" pitchFamily="34" charset="-127"/>
                        </a:rPr>
                        <a:t>(2013-01-01~2015-05-31)</a:t>
                      </a:r>
                      <a:endParaRPr lang="ko-KR" altLang="en-US" sz="1400" dirty="0">
                        <a:latin typeface="Noto Sans CJK KR Black" panose="020B0A00000000000000" pitchFamily="34" charset="-127"/>
                        <a:ea typeface="Noto Sans CJK KR Black" panose="020B0A00000000000000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Noto Sans CJK KR Black" panose="020B0A00000000000000" pitchFamily="34" charset="-127"/>
                          <a:ea typeface="Noto Sans CJK KR Black" panose="020B0A00000000000000" pitchFamily="34" charset="-127"/>
                        </a:rPr>
                        <a:t>Date</a:t>
                      </a:r>
                      <a:endParaRPr lang="ko-KR" altLang="en-US" sz="1400" dirty="0">
                        <a:latin typeface="Noto Sans CJK KR Black" panose="020B0A00000000000000" pitchFamily="34" charset="-127"/>
                        <a:ea typeface="Noto Sans CJK KR Black" panose="020B0A00000000000000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721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Noto Sans CJK KR Black" panose="020B0A00000000000000" pitchFamily="34" charset="-127"/>
                          <a:ea typeface="Noto Sans CJK KR Black" panose="020B0A00000000000000" pitchFamily="34" charset="-127"/>
                        </a:rPr>
                        <a:t>6</a:t>
                      </a:r>
                      <a:endParaRPr lang="ko-KR" altLang="en-US" sz="1400" dirty="0">
                        <a:latin typeface="Noto Sans CJK KR Black" panose="020B0A00000000000000" pitchFamily="34" charset="-127"/>
                        <a:ea typeface="Noto Sans CJK KR Black" panose="020B0A00000000000000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Noto Sans CJK KR Black" panose="020B0A00000000000000" pitchFamily="34" charset="-127"/>
                          <a:ea typeface="Noto Sans CJK KR Black" panose="020B0A00000000000000" pitchFamily="34" charset="-127"/>
                        </a:rPr>
                        <a:t>Open</a:t>
                      </a:r>
                      <a:endParaRPr lang="ko-KR" altLang="en-US" sz="1400" dirty="0">
                        <a:latin typeface="Noto Sans CJK KR Black" panose="020B0A00000000000000" pitchFamily="34" charset="-127"/>
                        <a:ea typeface="Noto Sans CJK KR Black" panose="020B0A00000000000000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Noto Sans CJK KR Black" panose="020B0A00000000000000" pitchFamily="34" charset="-127"/>
                          <a:ea typeface="Noto Sans CJK KR Black" panose="020B0A00000000000000" pitchFamily="34" charset="-127"/>
                        </a:rPr>
                        <a:t>일별 오픈 유무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Noto Sans CJK KR Black" panose="020B0A00000000000000" pitchFamily="34" charset="-127"/>
                          <a:ea typeface="Noto Sans CJK KR Black" panose="020B0A00000000000000" pitchFamily="34" charset="-127"/>
                        </a:rPr>
                        <a:t>Categorical</a:t>
                      </a:r>
                      <a:endParaRPr lang="ko-KR" altLang="en-US" sz="1400" dirty="0">
                        <a:latin typeface="Noto Sans CJK KR Black" panose="020B0A00000000000000" pitchFamily="34" charset="-127"/>
                        <a:ea typeface="Noto Sans CJK KR Black" panose="020B0A00000000000000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6470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Noto Sans CJK KR Black" panose="020B0A00000000000000" pitchFamily="34" charset="-127"/>
                          <a:ea typeface="Noto Sans CJK KR Black" panose="020B0A00000000000000" pitchFamily="34" charset="-127"/>
                        </a:rPr>
                        <a:t>7</a:t>
                      </a:r>
                      <a:endParaRPr lang="ko-KR" altLang="en-US" sz="1400" dirty="0">
                        <a:latin typeface="Noto Sans CJK KR Black" panose="020B0A00000000000000" pitchFamily="34" charset="-127"/>
                        <a:ea typeface="Noto Sans CJK KR Black" panose="020B0A00000000000000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Noto Sans CJK KR Black" panose="020B0A00000000000000" pitchFamily="34" charset="-127"/>
                          <a:ea typeface="Noto Sans CJK KR Black" panose="020B0A00000000000000" pitchFamily="34" charset="-127"/>
                        </a:rPr>
                        <a:t>StateHoliday</a:t>
                      </a:r>
                      <a:endParaRPr lang="ko-KR" altLang="en-US" sz="1400" dirty="0">
                        <a:latin typeface="Noto Sans CJK KR Black" panose="020B0A00000000000000" pitchFamily="34" charset="-127"/>
                        <a:ea typeface="Noto Sans CJK KR Black" panose="020B0A00000000000000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Noto Sans CJK KR Black" panose="020B0A00000000000000" pitchFamily="34" charset="-127"/>
                          <a:ea typeface="Noto Sans CJK KR Black" panose="020B0A00000000000000" pitchFamily="34" charset="-127"/>
                        </a:rPr>
                        <a:t>국가 휴무일 </a:t>
                      </a:r>
                      <a:endParaRPr lang="en-US" altLang="ko-KR" sz="1400" dirty="0">
                        <a:latin typeface="Noto Sans CJK KR Black" panose="020B0A00000000000000" pitchFamily="34" charset="-127"/>
                        <a:ea typeface="Noto Sans CJK KR Black" panose="020B0A00000000000000" pitchFamily="34" charset="-127"/>
                      </a:endParaRPr>
                    </a:p>
                    <a:p>
                      <a:pPr algn="ctr" latinLnBrk="1"/>
                      <a:r>
                        <a:rPr lang="en-US" altLang="ko-KR" sz="1400" dirty="0">
                          <a:latin typeface="Noto Sans CJK KR Black" panose="020B0A00000000000000" pitchFamily="34" charset="-127"/>
                          <a:ea typeface="Noto Sans CJK KR Black" panose="020B0A00000000000000" pitchFamily="34" charset="-127"/>
                        </a:rPr>
                        <a:t>(Public</a:t>
                      </a:r>
                      <a:r>
                        <a:rPr lang="en-US" altLang="ko-KR" sz="1400" baseline="0" dirty="0">
                          <a:latin typeface="Noto Sans CJK KR Black" panose="020B0A00000000000000" pitchFamily="34" charset="-127"/>
                          <a:ea typeface="Noto Sans CJK KR Black" panose="020B0A00000000000000" pitchFamily="34" charset="-127"/>
                        </a:rPr>
                        <a:t> holiday/Easter holiday/Christmas/None)</a:t>
                      </a:r>
                      <a:endParaRPr lang="ko-KR" altLang="en-US" sz="1400" dirty="0">
                        <a:latin typeface="Noto Sans CJK KR Black" panose="020B0A00000000000000" pitchFamily="34" charset="-127"/>
                        <a:ea typeface="Noto Sans CJK KR Black" panose="020B0A00000000000000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Noto Sans CJK KR Black" panose="020B0A00000000000000" pitchFamily="34" charset="-127"/>
                          <a:ea typeface="Noto Sans CJK KR Black" panose="020B0A00000000000000" pitchFamily="34" charset="-127"/>
                        </a:rPr>
                        <a:t>Categorical</a:t>
                      </a:r>
                      <a:endParaRPr lang="ko-KR" altLang="en-US" sz="1400" dirty="0">
                        <a:latin typeface="Noto Sans CJK KR Black" panose="020B0A00000000000000" pitchFamily="34" charset="-127"/>
                        <a:ea typeface="Noto Sans CJK KR Black" panose="020B0A00000000000000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4721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Noto Sans CJK KR Black" panose="020B0A00000000000000" pitchFamily="34" charset="-127"/>
                          <a:ea typeface="Noto Sans CJK KR Black" panose="020B0A00000000000000" pitchFamily="34" charset="-127"/>
                        </a:rPr>
                        <a:t>8</a:t>
                      </a:r>
                      <a:endParaRPr lang="ko-KR" altLang="en-US" sz="1400" dirty="0">
                        <a:latin typeface="Noto Sans CJK KR Black" panose="020B0A00000000000000" pitchFamily="34" charset="-127"/>
                        <a:ea typeface="Noto Sans CJK KR Black" panose="020B0A00000000000000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Noto Sans CJK KR Black" panose="020B0A00000000000000" pitchFamily="34" charset="-127"/>
                          <a:ea typeface="Noto Sans CJK KR Black" panose="020B0A00000000000000" pitchFamily="34" charset="-127"/>
                        </a:rPr>
                        <a:t>SchoolHoliday</a:t>
                      </a:r>
                      <a:endParaRPr lang="ko-KR" altLang="en-US" sz="1400" dirty="0">
                        <a:latin typeface="Noto Sans CJK KR Black" panose="020B0A00000000000000" pitchFamily="34" charset="-127"/>
                        <a:ea typeface="Noto Sans CJK KR Black" panose="020B0A00000000000000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Noto Sans CJK KR Black" panose="020B0A00000000000000" pitchFamily="34" charset="-127"/>
                          <a:ea typeface="Noto Sans CJK KR Black" panose="020B0A00000000000000" pitchFamily="34" charset="-127"/>
                        </a:rPr>
                        <a:t>학교 휴무일 유무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Noto Sans CJK KR Black" panose="020B0A00000000000000" pitchFamily="34" charset="-127"/>
                          <a:ea typeface="Noto Sans CJK KR Black" panose="020B0A00000000000000" pitchFamily="34" charset="-127"/>
                        </a:rPr>
                        <a:t>Categorical</a:t>
                      </a:r>
                      <a:endParaRPr lang="ko-KR" altLang="en-US" sz="1400" dirty="0">
                        <a:latin typeface="Noto Sans CJK KR Black" panose="020B0A00000000000000" pitchFamily="34" charset="-127"/>
                        <a:ea typeface="Noto Sans CJK KR Black" panose="020B0A00000000000000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4721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Noto Sans CJK KR Black" panose="020B0A00000000000000" pitchFamily="34" charset="-127"/>
                          <a:ea typeface="Noto Sans CJK KR Black" panose="020B0A00000000000000" pitchFamily="34" charset="-127"/>
                        </a:rPr>
                        <a:t>9</a:t>
                      </a:r>
                      <a:endParaRPr lang="ko-KR" altLang="en-US" sz="1400" dirty="0">
                        <a:latin typeface="Noto Sans CJK KR Black" panose="020B0A00000000000000" pitchFamily="34" charset="-127"/>
                        <a:ea typeface="Noto Sans CJK KR Black" panose="020B0A00000000000000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Noto Sans CJK KR Black" panose="020B0A00000000000000" pitchFamily="34" charset="-127"/>
                          <a:ea typeface="Noto Sans CJK KR Black" panose="020B0A00000000000000" pitchFamily="34" charset="-127"/>
                        </a:rPr>
                        <a:t>Promo</a:t>
                      </a:r>
                      <a:endParaRPr lang="ko-KR" altLang="en-US" sz="1400" dirty="0">
                        <a:latin typeface="Noto Sans CJK KR Black" panose="020B0A00000000000000" pitchFamily="34" charset="-127"/>
                        <a:ea typeface="Noto Sans CJK KR Black" panose="020B0A00000000000000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Noto Sans CJK KR Black" panose="020B0A00000000000000" pitchFamily="34" charset="-127"/>
                          <a:ea typeface="Noto Sans CJK KR Black" panose="020B0A00000000000000" pitchFamily="34" charset="-127"/>
                        </a:rPr>
                        <a:t>일별 프로모션 유무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Noto Sans CJK KR Black" panose="020B0A00000000000000" pitchFamily="34" charset="-127"/>
                          <a:ea typeface="Noto Sans CJK KR Black" panose="020B0A00000000000000" pitchFamily="34" charset="-127"/>
                        </a:rPr>
                        <a:t>Categorical</a:t>
                      </a:r>
                      <a:endParaRPr lang="ko-KR" altLang="en-US" sz="1400" dirty="0">
                        <a:latin typeface="Noto Sans CJK KR Black" panose="020B0A00000000000000" pitchFamily="34" charset="-127"/>
                        <a:ea typeface="Noto Sans CJK KR Black" panose="020B0A00000000000000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903303" y="573712"/>
            <a:ext cx="55506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4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Table 2 Train.csv (949194 </a:t>
            </a:r>
            <a:r>
              <a:rPr lang="en-US" altLang="ko-KR" sz="2800" b="1" dirty="0" err="1">
                <a:solidFill>
                  <a:schemeClr val="accent4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obs</a:t>
            </a:r>
            <a:r>
              <a:rPr lang="en-US" altLang="ko-KR" sz="2800" b="1" dirty="0">
                <a:solidFill>
                  <a:schemeClr val="accent4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)</a:t>
            </a:r>
            <a:endParaRPr lang="ko-KR" altLang="en-US" sz="2800" b="1" dirty="0">
              <a:solidFill>
                <a:schemeClr val="accent4"/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707725" y="2283375"/>
            <a:ext cx="10881624" cy="481090"/>
          </a:xfrm>
          <a:prstGeom prst="roundRect">
            <a:avLst/>
          </a:prstGeom>
          <a:solidFill>
            <a:srgbClr val="FB725B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cxnSp>
        <p:nvCxnSpPr>
          <p:cNvPr id="4" name="구부러진 연결선 3"/>
          <p:cNvCxnSpPr/>
          <p:nvPr/>
        </p:nvCxnSpPr>
        <p:spPr>
          <a:xfrm flipV="1">
            <a:off x="490889" y="2365409"/>
            <a:ext cx="597301" cy="543827"/>
          </a:xfrm>
          <a:prstGeom prst="curvedConnector3">
            <a:avLst>
              <a:gd name="adj1" fmla="val -16070"/>
            </a:avLst>
          </a:prstGeom>
          <a:ln>
            <a:solidFill>
              <a:srgbClr val="FB725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0160" y="2968318"/>
            <a:ext cx="10780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FB725B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Our Goal !</a:t>
            </a:r>
            <a:endParaRPr lang="ko-KR" altLang="en-US" dirty="0">
              <a:solidFill>
                <a:srgbClr val="FB725B"/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7" name="Rectangle 18">
            <a:extLst>
              <a:ext uri="{FF2B5EF4-FFF2-40B4-BE49-F238E27FC236}">
                <a16:creationId xmlns:a16="http://schemas.microsoft.com/office/drawing/2014/main" xmlns="" id="{71D5222C-40D7-BC4D-86E5-9D33B5B68EAD}"/>
              </a:ext>
            </a:extLst>
          </p:cNvPr>
          <p:cNvSpPr/>
          <p:nvPr/>
        </p:nvSpPr>
        <p:spPr>
          <a:xfrm>
            <a:off x="6453963" y="657278"/>
            <a:ext cx="491054" cy="390153"/>
          </a:xfrm>
          <a:custGeom>
            <a:avLst/>
            <a:gdLst/>
            <a:ahLst/>
            <a:cxnLst/>
            <a:rect l="l" t="t" r="r" b="b"/>
            <a:pathLst>
              <a:path w="3240000" h="2574247">
                <a:moveTo>
                  <a:pt x="2393400" y="1814089"/>
                </a:moveTo>
                <a:cubicBezTo>
                  <a:pt x="2363577" y="1814089"/>
                  <a:pt x="2339400" y="1838266"/>
                  <a:pt x="2339400" y="1868089"/>
                </a:cubicBezTo>
                <a:cubicBezTo>
                  <a:pt x="2339400" y="1897912"/>
                  <a:pt x="2363577" y="1922089"/>
                  <a:pt x="2393400" y="1922089"/>
                </a:cubicBezTo>
                <a:lnTo>
                  <a:pt x="2573400" y="1922089"/>
                </a:lnTo>
                <a:cubicBezTo>
                  <a:pt x="2603223" y="1922089"/>
                  <a:pt x="2627400" y="1897912"/>
                  <a:pt x="2627400" y="1868089"/>
                </a:cubicBezTo>
                <a:cubicBezTo>
                  <a:pt x="2627400" y="1838266"/>
                  <a:pt x="2603223" y="1814089"/>
                  <a:pt x="2573400" y="1814089"/>
                </a:cubicBezTo>
                <a:close/>
                <a:moveTo>
                  <a:pt x="173344" y="1814089"/>
                </a:moveTo>
                <a:cubicBezTo>
                  <a:pt x="143521" y="1814089"/>
                  <a:pt x="119344" y="1838266"/>
                  <a:pt x="119344" y="1868089"/>
                </a:cubicBezTo>
                <a:cubicBezTo>
                  <a:pt x="119344" y="1897912"/>
                  <a:pt x="143521" y="1922089"/>
                  <a:pt x="173344" y="1922089"/>
                </a:cubicBezTo>
                <a:lnTo>
                  <a:pt x="353344" y="1922089"/>
                </a:lnTo>
                <a:cubicBezTo>
                  <a:pt x="383167" y="1922089"/>
                  <a:pt x="407344" y="1897912"/>
                  <a:pt x="407344" y="1868089"/>
                </a:cubicBezTo>
                <a:cubicBezTo>
                  <a:pt x="407344" y="1838266"/>
                  <a:pt x="383167" y="1814089"/>
                  <a:pt x="353344" y="1814089"/>
                </a:cubicBezTo>
                <a:close/>
                <a:moveTo>
                  <a:pt x="2933496" y="1796081"/>
                </a:moveTo>
                <a:cubicBezTo>
                  <a:pt x="2893727" y="1796081"/>
                  <a:pt x="2861488" y="1828320"/>
                  <a:pt x="2861488" y="1868089"/>
                </a:cubicBezTo>
                <a:cubicBezTo>
                  <a:pt x="2861488" y="1907858"/>
                  <a:pt x="2893727" y="1940097"/>
                  <a:pt x="2933496" y="1940097"/>
                </a:cubicBezTo>
                <a:cubicBezTo>
                  <a:pt x="2973265" y="1940097"/>
                  <a:pt x="3005504" y="1907858"/>
                  <a:pt x="3005504" y="1868089"/>
                </a:cubicBezTo>
                <a:cubicBezTo>
                  <a:pt x="3005504" y="1828320"/>
                  <a:pt x="2973265" y="1796081"/>
                  <a:pt x="2933496" y="1796081"/>
                </a:cubicBezTo>
                <a:close/>
                <a:moveTo>
                  <a:pt x="119344" y="122856"/>
                </a:moveTo>
                <a:lnTo>
                  <a:pt x="119344" y="1728192"/>
                </a:lnTo>
                <a:lnTo>
                  <a:pt x="3120656" y="1728192"/>
                </a:lnTo>
                <a:lnTo>
                  <a:pt x="3120656" y="122856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2016224"/>
                </a:lnTo>
                <a:lnTo>
                  <a:pt x="1812079" y="2016224"/>
                </a:lnTo>
                <a:lnTo>
                  <a:pt x="1857107" y="2320159"/>
                </a:lnTo>
                <a:lnTo>
                  <a:pt x="2357140" y="2320159"/>
                </a:lnTo>
                <a:cubicBezTo>
                  <a:pt x="2427304" y="2320159"/>
                  <a:pt x="2484184" y="2377039"/>
                  <a:pt x="2484184" y="2447203"/>
                </a:cubicBezTo>
                <a:lnTo>
                  <a:pt x="2484184" y="2574247"/>
                </a:lnTo>
                <a:lnTo>
                  <a:pt x="755992" y="2574247"/>
                </a:lnTo>
                <a:lnTo>
                  <a:pt x="755992" y="2447203"/>
                </a:lnTo>
                <a:cubicBezTo>
                  <a:pt x="755992" y="2377039"/>
                  <a:pt x="812872" y="2320159"/>
                  <a:pt x="883036" y="2320159"/>
                </a:cubicBezTo>
                <a:lnTo>
                  <a:pt x="1382894" y="2320159"/>
                </a:lnTo>
                <a:lnTo>
                  <a:pt x="1427922" y="2016224"/>
                </a:lnTo>
                <a:lnTo>
                  <a:pt x="0" y="2016224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791725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46"/>
          <a:stretch/>
        </p:blipFill>
        <p:spPr>
          <a:xfrm>
            <a:off x="1317565" y="3394211"/>
            <a:ext cx="8538705" cy="3463789"/>
          </a:xfrm>
          <a:prstGeom prst="rect">
            <a:avLst/>
          </a:prstGeom>
        </p:spPr>
      </p:pic>
      <p:cxnSp>
        <p:nvCxnSpPr>
          <p:cNvPr id="9" name="직선 연결선 8"/>
          <p:cNvCxnSpPr>
            <a:cxnSpLocks/>
            <a:endCxn id="16" idx="1"/>
          </p:cNvCxnSpPr>
          <p:nvPr/>
        </p:nvCxnSpPr>
        <p:spPr>
          <a:xfrm>
            <a:off x="6974958" y="2853894"/>
            <a:ext cx="688025" cy="222729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7662983" y="2891957"/>
            <a:ext cx="2343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accent6">
                    <a:lumMod val="75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많은 결측 치 발견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856270" y="4641724"/>
            <a:ext cx="206622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비슷한 변수 별로 </a:t>
            </a:r>
            <a:endParaRPr lang="en-US" altLang="ko-KR" dirty="0">
              <a:solidFill>
                <a:schemeClr val="accent6">
                  <a:lumMod val="75000"/>
                </a:schemeClr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결측 값의 수와 </a:t>
            </a:r>
            <a:endParaRPr lang="en-US" altLang="ko-KR" dirty="0">
              <a:solidFill>
                <a:schemeClr val="accent6">
                  <a:lumMod val="75000"/>
                </a:schemeClr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위치가 같은 것이 발견</a:t>
            </a: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70"/>
          <a:stretch/>
        </p:blipFill>
        <p:spPr>
          <a:xfrm>
            <a:off x="621520" y="1286277"/>
            <a:ext cx="10948959" cy="1434695"/>
          </a:xfrm>
          <a:prstGeom prst="rect">
            <a:avLst/>
          </a:prstGeom>
        </p:spPr>
      </p:pic>
      <p:sp>
        <p:nvSpPr>
          <p:cNvPr id="2" name="타원 1"/>
          <p:cNvSpPr/>
          <p:nvPr/>
        </p:nvSpPr>
        <p:spPr>
          <a:xfrm>
            <a:off x="1904353" y="1893004"/>
            <a:ext cx="7721713" cy="1001028"/>
          </a:xfrm>
          <a:prstGeom prst="ellipse">
            <a:avLst/>
          </a:prstGeom>
          <a:solidFill>
            <a:srgbClr val="FB725B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0859CACB-4255-6F4A-BD49-86B87FB7C404}"/>
              </a:ext>
            </a:extLst>
          </p:cNvPr>
          <p:cNvSpPr txBox="1"/>
          <p:nvPr/>
        </p:nvSpPr>
        <p:spPr>
          <a:xfrm>
            <a:off x="621520" y="364882"/>
            <a:ext cx="60328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Investigating Missing Values</a:t>
            </a:r>
          </a:p>
        </p:txBody>
      </p:sp>
    </p:spTree>
    <p:extLst>
      <p:ext uri="{BB962C8B-B14F-4D97-AF65-F5344CB8AC3E}">
        <p14:creationId xmlns:p14="http://schemas.microsoft.com/office/powerpoint/2010/main" val="354434602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3909" y="318359"/>
            <a:ext cx="4278668" cy="5587732"/>
          </a:xfrm>
          <a:prstGeom prst="rect">
            <a:avLst/>
          </a:prstGeom>
          <a:effectLst>
            <a:glow rad="482600">
              <a:schemeClr val="accent3">
                <a:alpha val="40000"/>
              </a:schemeClr>
            </a:glow>
          </a:effec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324" y="750662"/>
            <a:ext cx="5239676" cy="2113307"/>
          </a:xfrm>
          <a:prstGeom prst="rect">
            <a:avLst/>
          </a:prstGeom>
          <a:effectLst>
            <a:glow rad="2667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323" y="3607995"/>
            <a:ext cx="5250918" cy="1951683"/>
          </a:xfrm>
          <a:prstGeom prst="rect">
            <a:avLst/>
          </a:prstGeom>
          <a:effectLst>
            <a:glow rad="330200">
              <a:schemeClr val="accent1">
                <a:alpha val="40000"/>
              </a:schemeClr>
            </a:glow>
          </a:effectLst>
        </p:spPr>
      </p:pic>
      <p:sp>
        <p:nvSpPr>
          <p:cNvPr id="2" name="TextBox 1"/>
          <p:cNvSpPr txBox="1"/>
          <p:nvPr/>
        </p:nvSpPr>
        <p:spPr>
          <a:xfrm>
            <a:off x="999423" y="6026861"/>
            <a:ext cx="4552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1">
                    <a:lumMod val="75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1) </a:t>
            </a:r>
            <a:r>
              <a:rPr lang="ko-KR" altLang="en-US" b="1" dirty="0">
                <a:solidFill>
                  <a:schemeClr val="accent1">
                    <a:lumMod val="75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경쟁지점의 오픈 날짜의 </a:t>
            </a:r>
            <a:r>
              <a:rPr lang="ko-KR" altLang="en-US" b="1" dirty="0" err="1">
                <a:solidFill>
                  <a:schemeClr val="accent1">
                    <a:lumMod val="75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결측</a:t>
            </a:r>
            <a:r>
              <a:rPr lang="ko-KR" altLang="en-US" b="1" dirty="0">
                <a:solidFill>
                  <a:schemeClr val="accent1">
                    <a:lumMod val="75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 </a:t>
            </a:r>
            <a:r>
              <a:rPr lang="en-US" altLang="ko-KR" b="1" dirty="0">
                <a:solidFill>
                  <a:schemeClr val="accent1">
                    <a:lumMod val="75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(</a:t>
            </a:r>
            <a:r>
              <a:rPr lang="ko-KR" altLang="en-US" b="1" dirty="0">
                <a:solidFill>
                  <a:schemeClr val="accent1">
                    <a:lumMod val="75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약 </a:t>
            </a:r>
            <a:r>
              <a:rPr lang="en-US" altLang="ko-KR" b="1" dirty="0">
                <a:solidFill>
                  <a:schemeClr val="accent1">
                    <a:lumMod val="75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30%)</a:t>
            </a:r>
            <a:endParaRPr lang="ko-KR" altLang="en-US" b="1" dirty="0">
              <a:solidFill>
                <a:schemeClr val="accent1">
                  <a:lumMod val="75000"/>
                </a:schemeClr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639829" y="6211527"/>
            <a:ext cx="5256622" cy="376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3">
                    <a:lumMod val="75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2) </a:t>
            </a:r>
            <a:r>
              <a:rPr lang="ko-KR" altLang="en-US" b="1" dirty="0" err="1">
                <a:solidFill>
                  <a:schemeClr val="accent3">
                    <a:lumMod val="75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가게별</a:t>
            </a:r>
            <a:r>
              <a:rPr lang="ko-KR" altLang="en-US" b="1" dirty="0">
                <a:solidFill>
                  <a:schemeClr val="accent3">
                    <a:lumMod val="75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 프로모션의 시작 날짜의 </a:t>
            </a:r>
            <a:r>
              <a:rPr lang="ko-KR" altLang="en-US" b="1" dirty="0" err="1">
                <a:solidFill>
                  <a:schemeClr val="accent3">
                    <a:lumMod val="75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결측</a:t>
            </a:r>
            <a:r>
              <a:rPr lang="ko-KR" altLang="en-US" b="1" dirty="0">
                <a:solidFill>
                  <a:schemeClr val="accent3">
                    <a:lumMod val="75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 </a:t>
            </a:r>
            <a:r>
              <a:rPr lang="en-US" altLang="ko-KR" b="1" dirty="0">
                <a:solidFill>
                  <a:schemeClr val="accent3">
                    <a:lumMod val="75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(</a:t>
            </a:r>
            <a:r>
              <a:rPr lang="ko-KR" altLang="en-US" b="1" dirty="0">
                <a:solidFill>
                  <a:schemeClr val="accent3">
                    <a:lumMod val="75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약 </a:t>
            </a:r>
            <a:r>
              <a:rPr lang="en-US" altLang="ko-KR" b="1" dirty="0">
                <a:solidFill>
                  <a:schemeClr val="accent3">
                    <a:lumMod val="75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50%)</a:t>
            </a:r>
            <a:endParaRPr lang="ko-KR" altLang="en-US" b="1" dirty="0">
              <a:solidFill>
                <a:schemeClr val="accent3">
                  <a:lumMod val="75000"/>
                </a:schemeClr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9809048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910" y="334957"/>
            <a:ext cx="3926529" cy="352380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5464" y="342797"/>
            <a:ext cx="3948435" cy="354346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1478"/>
          <a:stretch/>
        </p:blipFill>
        <p:spPr>
          <a:xfrm>
            <a:off x="870865" y="4653517"/>
            <a:ext cx="10259782" cy="112233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382163" y="6012722"/>
            <a:ext cx="3237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accent1">
                    <a:lumMod val="75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누락된 자료들 간의 상관관계</a:t>
            </a:r>
          </a:p>
        </p:txBody>
      </p:sp>
      <p:sp>
        <p:nvSpPr>
          <p:cNvPr id="9" name="이등변 삼각형 8"/>
          <p:cNvSpPr/>
          <p:nvPr/>
        </p:nvSpPr>
        <p:spPr>
          <a:xfrm>
            <a:off x="4141076" y="6102795"/>
            <a:ext cx="241087" cy="189186"/>
          </a:xfrm>
          <a:prstGeom prst="triangle">
            <a:avLst/>
          </a:prstGeom>
          <a:solidFill>
            <a:srgbClr val="FB72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866870" y="3858766"/>
            <a:ext cx="3237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accent1">
                    <a:lumMod val="75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변수들 간의 상관관계</a:t>
            </a:r>
          </a:p>
        </p:txBody>
      </p:sp>
      <p:sp>
        <p:nvSpPr>
          <p:cNvPr id="11" name="이등변 삼각형 10"/>
          <p:cNvSpPr/>
          <p:nvPr/>
        </p:nvSpPr>
        <p:spPr>
          <a:xfrm>
            <a:off x="4625783" y="3948839"/>
            <a:ext cx="241087" cy="189186"/>
          </a:xfrm>
          <a:prstGeom prst="triangle">
            <a:avLst/>
          </a:prstGeom>
          <a:solidFill>
            <a:srgbClr val="FB72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9926411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517930" y="391275"/>
            <a:ext cx="20400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5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Promo2</a:t>
            </a:r>
            <a:endParaRPr lang="ko-KR" altLang="en-US" sz="3200" dirty="0">
              <a:solidFill>
                <a:schemeClr val="accent5"/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9516" y="884839"/>
            <a:ext cx="8505825" cy="50673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517930" y="5961179"/>
            <a:ext cx="3237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3">
                    <a:lumMod val="75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Promo2</a:t>
            </a:r>
            <a:r>
              <a:rPr lang="ko-KR" altLang="en-US" dirty="0">
                <a:solidFill>
                  <a:schemeClr val="accent3">
                    <a:lumMod val="75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에 따른 </a:t>
            </a:r>
            <a:r>
              <a:rPr lang="ko-KR" altLang="en-US" dirty="0" err="1">
                <a:solidFill>
                  <a:schemeClr val="accent3">
                    <a:lumMod val="75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결측치의</a:t>
            </a:r>
            <a:r>
              <a:rPr lang="ko-KR" altLang="en-US" dirty="0">
                <a:solidFill>
                  <a:schemeClr val="accent3">
                    <a:lumMod val="75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 수</a:t>
            </a:r>
          </a:p>
        </p:txBody>
      </p:sp>
      <p:sp>
        <p:nvSpPr>
          <p:cNvPr id="6" name="이등변 삼각형 5"/>
          <p:cNvSpPr/>
          <p:nvPr/>
        </p:nvSpPr>
        <p:spPr>
          <a:xfrm>
            <a:off x="5276843" y="6051252"/>
            <a:ext cx="241087" cy="189186"/>
          </a:xfrm>
          <a:prstGeom prst="triangle">
            <a:avLst/>
          </a:prstGeom>
          <a:solidFill>
            <a:srgbClr val="FB72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4" name="아래쪽 화살표 3"/>
          <p:cNvSpPr/>
          <p:nvPr/>
        </p:nvSpPr>
        <p:spPr>
          <a:xfrm rot="3429009">
            <a:off x="3722580" y="5429848"/>
            <a:ext cx="512261" cy="821140"/>
          </a:xfrm>
          <a:prstGeom prst="downArrow">
            <a:avLst>
              <a:gd name="adj1" fmla="val 25473"/>
              <a:gd name="adj2" fmla="val 47672"/>
            </a:avLst>
          </a:prstGeom>
          <a:solidFill>
            <a:srgbClr val="FB72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7" name="아래쪽 화살표 6"/>
          <p:cNvSpPr/>
          <p:nvPr/>
        </p:nvSpPr>
        <p:spPr>
          <a:xfrm rot="18601912">
            <a:off x="9356536" y="5295678"/>
            <a:ext cx="512261" cy="899379"/>
          </a:xfrm>
          <a:prstGeom prst="downArrow">
            <a:avLst>
              <a:gd name="adj1" fmla="val 25473"/>
              <a:gd name="adj2" fmla="val 47672"/>
            </a:avLst>
          </a:prstGeom>
          <a:solidFill>
            <a:srgbClr val="FB72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9143" y="5728480"/>
            <a:ext cx="882816" cy="88281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4633" y="5529622"/>
            <a:ext cx="882816" cy="882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44905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</p:bldLst>
  </p:timing>
</p:sld>
</file>

<file path=ppt/theme/theme1.xml><?xml version="1.0" encoding="utf-8"?>
<a:theme xmlns:a="http://schemas.openxmlformats.org/drawingml/2006/main" name="Cover and End Slide Master">
  <a:themeElements>
    <a:clrScheme name="2019-Business plan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EBEE4"/>
      </a:accent1>
      <a:accent2>
        <a:srgbClr val="4CD6B0"/>
      </a:accent2>
      <a:accent3>
        <a:srgbClr val="98DC56"/>
      </a:accent3>
      <a:accent4>
        <a:srgbClr val="5EBEE4"/>
      </a:accent4>
      <a:accent5>
        <a:srgbClr val="4CD6B0"/>
      </a:accent5>
      <a:accent6>
        <a:srgbClr val="98DC56"/>
      </a:accent6>
      <a:hlink>
        <a:srgbClr val="BFBFBF"/>
      </a:hlink>
      <a:folHlink>
        <a:srgbClr val="BFBFB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late 3" id="{D19B94F6-6CED-3942-977E-6FCD7D83D26B}" vid="{9D1F7187-982D-5648-AC62-8B4D41A113CD}"/>
    </a:ext>
  </a:extLst>
</a:theme>
</file>

<file path=ppt/theme/theme2.xml><?xml version="1.0" encoding="utf-8"?>
<a:theme xmlns:a="http://schemas.openxmlformats.org/drawingml/2006/main" name="Contents Slide Master">
  <a:themeElements>
    <a:clrScheme name="2019-Business plan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EBEE4"/>
      </a:accent1>
      <a:accent2>
        <a:srgbClr val="4CD6B0"/>
      </a:accent2>
      <a:accent3>
        <a:srgbClr val="98DC56"/>
      </a:accent3>
      <a:accent4>
        <a:srgbClr val="5EBEE4"/>
      </a:accent4>
      <a:accent5>
        <a:srgbClr val="4CD6B0"/>
      </a:accent5>
      <a:accent6>
        <a:srgbClr val="98DC56"/>
      </a:accent6>
      <a:hlink>
        <a:srgbClr val="BFBFBF"/>
      </a:hlink>
      <a:folHlink>
        <a:srgbClr val="BFBFB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emplate 3" id="{D19B94F6-6CED-3942-977E-6FCD7D83D26B}" vid="{8ACAFDC1-87E7-4C4E-B517-3671326841D7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BUSINESS PLAN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EBEE4"/>
      </a:accent1>
      <a:accent2>
        <a:srgbClr val="4CD6B0"/>
      </a:accent2>
      <a:accent3>
        <a:srgbClr val="98DC56"/>
      </a:accent3>
      <a:accent4>
        <a:srgbClr val="5EBEE4"/>
      </a:accent4>
      <a:accent5>
        <a:srgbClr val="4CD6B0"/>
      </a:accent5>
      <a:accent6>
        <a:srgbClr val="98DC56"/>
      </a:accent6>
      <a:hlink>
        <a:srgbClr val="BFBFBF"/>
      </a:hlink>
      <a:folHlink>
        <a:srgbClr val="BFBFB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late 3" id="{D19B94F6-6CED-3942-977E-6FCD7D83D26B}" vid="{FEECB7E2-D303-1E47-867B-0593B112B7DB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7377</TotalTime>
  <Words>2957</Words>
  <Application>Microsoft Office PowerPoint</Application>
  <PresentationFormat>와이드스크린</PresentationFormat>
  <Paragraphs>397</Paragraphs>
  <Slides>35</Slides>
  <Notes>34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35</vt:i4>
      </vt:variant>
    </vt:vector>
  </HeadingPairs>
  <TitlesOfParts>
    <vt:vector size="45" baseType="lpstr">
      <vt:lpstr>FZShuTi</vt:lpstr>
      <vt:lpstr>Times New Roman</vt:lpstr>
      <vt:lpstr>Noto Sans CJK KR Black</vt:lpstr>
      <vt:lpstr>Wingdings</vt:lpstr>
      <vt:lpstr>Arial</vt:lpstr>
      <vt:lpstr>HY견명조</vt:lpstr>
      <vt:lpstr>Calibri</vt:lpstr>
      <vt:lpstr>Cover and End Slide Master</vt:lpstr>
      <vt:lpstr>Contents Slide Master</vt:lpstr>
      <vt:lpstr>Section Break Slide Master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Allppt.com;Googleslidesppt.com</dc:creator>
  <cp:lastModifiedBy>JIWON</cp:lastModifiedBy>
  <cp:revision>289</cp:revision>
  <dcterms:created xsi:type="dcterms:W3CDTF">2018-04-24T17:14:44Z</dcterms:created>
  <dcterms:modified xsi:type="dcterms:W3CDTF">2019-02-16T05:19:33Z</dcterms:modified>
</cp:coreProperties>
</file>